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8" r:id="rId2"/>
    <p:sldId id="257" r:id="rId3"/>
    <p:sldId id="259" r:id="rId4"/>
    <p:sldId id="263" r:id="rId5"/>
    <p:sldId id="264" r:id="rId6"/>
    <p:sldId id="265" r:id="rId7"/>
    <p:sldId id="266" r:id="rId8"/>
    <p:sldId id="267" r:id="rId9"/>
    <p:sldId id="292" r:id="rId10"/>
    <p:sldId id="268" r:id="rId11"/>
    <p:sldId id="269" r:id="rId12"/>
    <p:sldId id="270" r:id="rId13"/>
    <p:sldId id="271" r:id="rId14"/>
    <p:sldId id="293" r:id="rId15"/>
    <p:sldId id="272" r:id="rId16"/>
    <p:sldId id="273" r:id="rId17"/>
    <p:sldId id="274" r:id="rId18"/>
    <p:sldId id="275" r:id="rId19"/>
    <p:sldId id="294" r:id="rId20"/>
    <p:sldId id="276" r:id="rId21"/>
    <p:sldId id="277" r:id="rId22"/>
    <p:sldId id="278" r:id="rId23"/>
    <p:sldId id="279" r:id="rId24"/>
    <p:sldId id="280" r:id="rId25"/>
    <p:sldId id="282" r:id="rId26"/>
    <p:sldId id="313"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E79"/>
    <a:srgbClr val="ECEA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8" d="100"/>
          <a:sy n="108" d="100"/>
        </p:scale>
        <p:origin x="678" y="102"/>
      </p:cViewPr>
      <p:guideLst>
        <p:guide orient="horz" pos="2160"/>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E7CB30-5040-42F3-9E50-B2FC50ADA170}" type="datetimeFigureOut">
              <a:rPr lang="zh-CN" altLang="en-US" smtClean="0"/>
              <a:t>2018/10/23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448ED3-CD3F-400E-BD23-46F6F2AB735F}"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noTextEdit="1"/>
          </p:cNvSpPr>
          <p:nvPr>
            <p:ph type="sldImg"/>
          </p:nvPr>
        </p:nvSpPr>
        <p:spPr>
          <a:xfrm>
            <a:off x="685800" y="1143000"/>
            <a:ext cx="5486400" cy="3086100"/>
          </a:xfrm>
          <a:ln>
            <a:solidFill>
              <a:srgbClr val="000000"/>
            </a:solidFill>
            <a:miter/>
          </a:ln>
        </p:spPr>
      </p:sp>
      <p:sp>
        <p:nvSpPr>
          <p:cNvPr id="16386" name="备注占位符 2"/>
          <p:cNvSpPr>
            <a:spLocks noGrp="1"/>
          </p:cNvSpPr>
          <p:nvPr>
            <p:ph type="body"/>
          </p:nvPr>
        </p:nvSpPr>
        <p:spPr>
          <a:noFill/>
          <a:ln>
            <a:noFill/>
          </a:ln>
        </p:spPr>
        <p:txBody>
          <a:bodyPr wrap="square" lIns="91440" tIns="45720" rIns="91440" bIns="45720" anchor="t"/>
          <a:lstStyle/>
          <a:p>
            <a:pPr lvl="0" eaLnBrk="1" hangingPunct="1">
              <a:spcBef>
                <a:spcPct val="0"/>
              </a:spcBef>
            </a:pPr>
            <a:endParaRPr lang="zh-CN" altLang="en-US" dirty="0"/>
          </a:p>
        </p:txBody>
      </p:sp>
      <p:sp>
        <p:nvSpPr>
          <p:cNvPr id="16387" name="灯片编号占位符 3"/>
          <p:cNvSpPr>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lstStyle/>
          <a:p>
            <a:pPr lvl="0" indent="0"/>
            <a:fld id="{9A0DB2DC-4C9A-4742-B13C-FB6460FD3503}" type="slidenum">
              <a:rPr lang="zh-CN" altLang="en-US" sz="1800">
                <a:solidFill>
                  <a:srgbClr val="000000"/>
                </a:solidFill>
                <a:latin typeface="Calibri" panose="020F0502020204030204" charset="0"/>
                <a:ea typeface="宋体" panose="02010600030101010101" pitchFamily="2" charset="-122"/>
              </a:rPr>
              <a:t>26</a:t>
            </a:fld>
            <a:endParaRPr lang="zh-CN" altLang="en-US" sz="18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8A5FFB9-EE91-4709-9E75-E0CDCFB70385}" type="datetimeFigureOut">
              <a:rPr lang="zh-CN" altLang="en-US" smtClean="0"/>
              <a:t>2018/10/23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3246F75-2A85-404E-A0C3-4FAE86312DA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5FFB9-EE91-4709-9E75-E0CDCFB70385}" type="datetimeFigureOut">
              <a:rPr lang="zh-CN" altLang="en-US" smtClean="0"/>
              <a:t>2018/10/23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46F75-2A85-404E-A0C3-4FAE86312DA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a:grpSpLocks noChangeAspect="1"/>
          </p:cNvGrpSpPr>
          <p:nvPr/>
        </p:nvGrpSpPr>
        <p:grpSpPr bwMode="auto">
          <a:xfrm>
            <a:off x="4697748" y="1565080"/>
            <a:ext cx="1284068" cy="1799912"/>
            <a:chOff x="1999" y="1444"/>
            <a:chExt cx="1043" cy="1462"/>
          </a:xfrm>
          <a:solidFill>
            <a:schemeClr val="tx1">
              <a:lumMod val="85000"/>
              <a:lumOff val="15000"/>
            </a:schemeClr>
          </a:solidFill>
        </p:grpSpPr>
        <p:sp>
          <p:nvSpPr>
            <p:cNvPr id="43" name="Freeform 41"/>
            <p:cNvSpPr>
              <a:spLocks noEditPoints="1"/>
            </p:cNvSpPr>
            <p:nvPr/>
          </p:nvSpPr>
          <p:spPr bwMode="auto">
            <a:xfrm>
              <a:off x="2262" y="1607"/>
              <a:ext cx="420" cy="422"/>
            </a:xfrm>
            <a:custGeom>
              <a:avLst/>
              <a:gdLst>
                <a:gd name="T0" fmla="*/ 0 w 118"/>
                <a:gd name="T1" fmla="*/ 59 h 119"/>
                <a:gd name="T2" fmla="*/ 59 w 118"/>
                <a:gd name="T3" fmla="*/ 0 h 119"/>
                <a:gd name="T4" fmla="*/ 59 w 118"/>
                <a:gd name="T5" fmla="*/ 0 h 119"/>
                <a:gd name="T6" fmla="*/ 118 w 118"/>
                <a:gd name="T7" fmla="*/ 59 h 119"/>
                <a:gd name="T8" fmla="*/ 118 w 118"/>
                <a:gd name="T9" fmla="*/ 59 h 119"/>
                <a:gd name="T10" fmla="*/ 59 w 118"/>
                <a:gd name="T11" fmla="*/ 119 h 119"/>
                <a:gd name="T12" fmla="*/ 59 w 118"/>
                <a:gd name="T13" fmla="*/ 119 h 119"/>
                <a:gd name="T14" fmla="*/ 0 w 118"/>
                <a:gd name="T15" fmla="*/ 59 h 119"/>
                <a:gd name="T16" fmla="*/ 4 w 118"/>
                <a:gd name="T17" fmla="*/ 59 h 119"/>
                <a:gd name="T18" fmla="*/ 59 w 118"/>
                <a:gd name="T19" fmla="*/ 115 h 119"/>
                <a:gd name="T20" fmla="*/ 59 w 118"/>
                <a:gd name="T21" fmla="*/ 115 h 119"/>
                <a:gd name="T22" fmla="*/ 114 w 118"/>
                <a:gd name="T23" fmla="*/ 59 h 119"/>
                <a:gd name="T24" fmla="*/ 114 w 118"/>
                <a:gd name="T25" fmla="*/ 59 h 119"/>
                <a:gd name="T26" fmla="*/ 59 w 118"/>
                <a:gd name="T27" fmla="*/ 4 h 119"/>
                <a:gd name="T28" fmla="*/ 59 w 118"/>
                <a:gd name="T29" fmla="*/ 4 h 119"/>
                <a:gd name="T30" fmla="*/ 4 w 118"/>
                <a:gd name="T31" fmla="*/ 5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 h="119">
                  <a:moveTo>
                    <a:pt x="0" y="59"/>
                  </a:moveTo>
                  <a:cubicBezTo>
                    <a:pt x="0" y="26"/>
                    <a:pt x="27" y="0"/>
                    <a:pt x="59" y="0"/>
                  </a:cubicBezTo>
                  <a:cubicBezTo>
                    <a:pt x="59" y="0"/>
                    <a:pt x="59" y="0"/>
                    <a:pt x="59" y="0"/>
                  </a:cubicBezTo>
                  <a:cubicBezTo>
                    <a:pt x="92" y="0"/>
                    <a:pt x="118" y="26"/>
                    <a:pt x="118" y="59"/>
                  </a:cubicBezTo>
                  <a:cubicBezTo>
                    <a:pt x="118" y="59"/>
                    <a:pt x="118" y="59"/>
                    <a:pt x="118" y="59"/>
                  </a:cubicBezTo>
                  <a:cubicBezTo>
                    <a:pt x="118" y="92"/>
                    <a:pt x="92" y="119"/>
                    <a:pt x="59" y="119"/>
                  </a:cubicBezTo>
                  <a:cubicBezTo>
                    <a:pt x="59" y="119"/>
                    <a:pt x="59" y="119"/>
                    <a:pt x="59" y="119"/>
                  </a:cubicBezTo>
                  <a:cubicBezTo>
                    <a:pt x="27" y="119"/>
                    <a:pt x="0" y="92"/>
                    <a:pt x="0" y="59"/>
                  </a:cubicBezTo>
                  <a:close/>
                  <a:moveTo>
                    <a:pt x="4" y="59"/>
                  </a:moveTo>
                  <a:cubicBezTo>
                    <a:pt x="4" y="90"/>
                    <a:pt x="29" y="115"/>
                    <a:pt x="59" y="115"/>
                  </a:cubicBezTo>
                  <a:cubicBezTo>
                    <a:pt x="59" y="115"/>
                    <a:pt x="59" y="115"/>
                    <a:pt x="59" y="115"/>
                  </a:cubicBezTo>
                  <a:cubicBezTo>
                    <a:pt x="90" y="115"/>
                    <a:pt x="114" y="90"/>
                    <a:pt x="114" y="59"/>
                  </a:cubicBezTo>
                  <a:cubicBezTo>
                    <a:pt x="114" y="59"/>
                    <a:pt x="114" y="59"/>
                    <a:pt x="114" y="59"/>
                  </a:cubicBezTo>
                  <a:cubicBezTo>
                    <a:pt x="114" y="29"/>
                    <a:pt x="90" y="4"/>
                    <a:pt x="59" y="4"/>
                  </a:cubicBezTo>
                  <a:cubicBezTo>
                    <a:pt x="59" y="4"/>
                    <a:pt x="59" y="4"/>
                    <a:pt x="59" y="4"/>
                  </a:cubicBezTo>
                  <a:cubicBezTo>
                    <a:pt x="29" y="4"/>
                    <a:pt x="4" y="29"/>
                    <a:pt x="4"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42"/>
            <p:cNvSpPr>
              <a:spLocks noEditPoints="1"/>
            </p:cNvSpPr>
            <p:nvPr/>
          </p:nvSpPr>
          <p:spPr bwMode="auto">
            <a:xfrm>
              <a:off x="2255" y="1600"/>
              <a:ext cx="434" cy="436"/>
            </a:xfrm>
            <a:custGeom>
              <a:avLst/>
              <a:gdLst>
                <a:gd name="T0" fmla="*/ 0 w 122"/>
                <a:gd name="T1" fmla="*/ 61 h 123"/>
                <a:gd name="T2" fmla="*/ 61 w 122"/>
                <a:gd name="T3" fmla="*/ 0 h 123"/>
                <a:gd name="T4" fmla="*/ 61 w 122"/>
                <a:gd name="T5" fmla="*/ 0 h 123"/>
                <a:gd name="T6" fmla="*/ 122 w 122"/>
                <a:gd name="T7" fmla="*/ 61 h 123"/>
                <a:gd name="T8" fmla="*/ 122 w 122"/>
                <a:gd name="T9" fmla="*/ 61 h 123"/>
                <a:gd name="T10" fmla="*/ 61 w 122"/>
                <a:gd name="T11" fmla="*/ 123 h 123"/>
                <a:gd name="T12" fmla="*/ 61 w 122"/>
                <a:gd name="T13" fmla="*/ 123 h 123"/>
                <a:gd name="T14" fmla="*/ 0 w 122"/>
                <a:gd name="T15" fmla="*/ 61 h 123"/>
                <a:gd name="T16" fmla="*/ 4 w 122"/>
                <a:gd name="T17" fmla="*/ 61 h 123"/>
                <a:gd name="T18" fmla="*/ 61 w 122"/>
                <a:gd name="T19" fmla="*/ 119 h 123"/>
                <a:gd name="T20" fmla="*/ 61 w 122"/>
                <a:gd name="T21" fmla="*/ 119 h 123"/>
                <a:gd name="T22" fmla="*/ 118 w 122"/>
                <a:gd name="T23" fmla="*/ 61 h 123"/>
                <a:gd name="T24" fmla="*/ 118 w 122"/>
                <a:gd name="T25" fmla="*/ 61 h 123"/>
                <a:gd name="T26" fmla="*/ 61 w 122"/>
                <a:gd name="T27" fmla="*/ 4 h 123"/>
                <a:gd name="T28" fmla="*/ 61 w 122"/>
                <a:gd name="T29" fmla="*/ 4 h 123"/>
                <a:gd name="T30" fmla="*/ 118 w 122"/>
                <a:gd name="T31" fmla="*/ 61 h 123"/>
                <a:gd name="T32" fmla="*/ 118 w 122"/>
                <a:gd name="T33" fmla="*/ 61 h 123"/>
                <a:gd name="T34" fmla="*/ 61 w 122"/>
                <a:gd name="T35" fmla="*/ 119 h 123"/>
                <a:gd name="T36" fmla="*/ 61 w 122"/>
                <a:gd name="T37" fmla="*/ 119 h 123"/>
                <a:gd name="T38" fmla="*/ 4 w 122"/>
                <a:gd name="T39" fmla="*/ 61 h 123"/>
                <a:gd name="T40" fmla="*/ 4 w 122"/>
                <a:gd name="T41" fmla="*/ 61 h 123"/>
                <a:gd name="T42" fmla="*/ 61 w 122"/>
                <a:gd name="T43" fmla="*/ 115 h 123"/>
                <a:gd name="T44" fmla="*/ 114 w 122"/>
                <a:gd name="T45" fmla="*/ 61 h 123"/>
                <a:gd name="T46" fmla="*/ 114 w 122"/>
                <a:gd name="T47" fmla="*/ 61 h 123"/>
                <a:gd name="T48" fmla="*/ 61 w 122"/>
                <a:gd name="T49" fmla="*/ 8 h 123"/>
                <a:gd name="T50" fmla="*/ 61 w 122"/>
                <a:gd name="T51" fmla="*/ 8 h 123"/>
                <a:gd name="T52" fmla="*/ 8 w 122"/>
                <a:gd name="T53" fmla="*/ 61 h 123"/>
                <a:gd name="T54" fmla="*/ 8 w 122"/>
                <a:gd name="T55" fmla="*/ 61 h 123"/>
                <a:gd name="T56" fmla="*/ 61 w 122"/>
                <a:gd name="T57" fmla="*/ 115 h 123"/>
                <a:gd name="T58" fmla="*/ 6 w 122"/>
                <a:gd name="T59" fmla="*/ 61 h 123"/>
                <a:gd name="T60" fmla="*/ 4 w 122"/>
                <a:gd name="T61" fmla="*/ 61 h 123"/>
                <a:gd name="T62" fmla="*/ 4 w 122"/>
                <a:gd name="T63" fmla="*/ 61 h 123"/>
                <a:gd name="T64" fmla="*/ 4 w 122"/>
                <a:gd name="T65" fmla="*/ 61 h 123"/>
                <a:gd name="T66" fmla="*/ 6 w 122"/>
                <a:gd name="T67" fmla="*/ 61 h 123"/>
                <a:gd name="T68" fmla="*/ 4 w 122"/>
                <a:gd name="T69" fmla="*/ 61 h 123"/>
                <a:gd name="T70" fmla="*/ 42 w 122"/>
                <a:gd name="T71" fmla="*/ 7 h 123"/>
                <a:gd name="T72" fmla="*/ 42 w 122"/>
                <a:gd name="T73" fmla="*/ 7 h 123"/>
                <a:gd name="T74" fmla="*/ 4 w 122"/>
                <a:gd name="T75" fmla="*/ 6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2" h="123">
                  <a:moveTo>
                    <a:pt x="0" y="61"/>
                  </a:moveTo>
                  <a:cubicBezTo>
                    <a:pt x="0" y="27"/>
                    <a:pt x="27" y="0"/>
                    <a:pt x="61" y="0"/>
                  </a:cubicBezTo>
                  <a:cubicBezTo>
                    <a:pt x="61" y="0"/>
                    <a:pt x="61" y="0"/>
                    <a:pt x="61" y="0"/>
                  </a:cubicBezTo>
                  <a:cubicBezTo>
                    <a:pt x="95" y="0"/>
                    <a:pt x="122" y="27"/>
                    <a:pt x="122" y="61"/>
                  </a:cubicBezTo>
                  <a:cubicBezTo>
                    <a:pt x="122" y="61"/>
                    <a:pt x="122" y="61"/>
                    <a:pt x="122" y="61"/>
                  </a:cubicBezTo>
                  <a:cubicBezTo>
                    <a:pt x="122" y="95"/>
                    <a:pt x="95" y="123"/>
                    <a:pt x="61" y="123"/>
                  </a:cubicBezTo>
                  <a:cubicBezTo>
                    <a:pt x="61" y="123"/>
                    <a:pt x="61" y="123"/>
                    <a:pt x="61" y="123"/>
                  </a:cubicBezTo>
                  <a:cubicBezTo>
                    <a:pt x="27" y="123"/>
                    <a:pt x="0" y="95"/>
                    <a:pt x="0" y="61"/>
                  </a:cubicBezTo>
                  <a:close/>
                  <a:moveTo>
                    <a:pt x="4" y="61"/>
                  </a:moveTo>
                  <a:cubicBezTo>
                    <a:pt x="4" y="93"/>
                    <a:pt x="30" y="119"/>
                    <a:pt x="61" y="119"/>
                  </a:cubicBezTo>
                  <a:cubicBezTo>
                    <a:pt x="61" y="119"/>
                    <a:pt x="61" y="119"/>
                    <a:pt x="61" y="119"/>
                  </a:cubicBezTo>
                  <a:cubicBezTo>
                    <a:pt x="93" y="119"/>
                    <a:pt x="118" y="93"/>
                    <a:pt x="118" y="61"/>
                  </a:cubicBezTo>
                  <a:cubicBezTo>
                    <a:pt x="118" y="61"/>
                    <a:pt x="118" y="61"/>
                    <a:pt x="118" y="61"/>
                  </a:cubicBezTo>
                  <a:cubicBezTo>
                    <a:pt x="118" y="30"/>
                    <a:pt x="93" y="4"/>
                    <a:pt x="61" y="4"/>
                  </a:cubicBezTo>
                  <a:cubicBezTo>
                    <a:pt x="61" y="4"/>
                    <a:pt x="61" y="4"/>
                    <a:pt x="61" y="4"/>
                  </a:cubicBezTo>
                  <a:cubicBezTo>
                    <a:pt x="93" y="4"/>
                    <a:pt x="118" y="30"/>
                    <a:pt x="118" y="61"/>
                  </a:cubicBezTo>
                  <a:cubicBezTo>
                    <a:pt x="118" y="61"/>
                    <a:pt x="118" y="61"/>
                    <a:pt x="118" y="61"/>
                  </a:cubicBezTo>
                  <a:cubicBezTo>
                    <a:pt x="118" y="93"/>
                    <a:pt x="93" y="119"/>
                    <a:pt x="61" y="119"/>
                  </a:cubicBezTo>
                  <a:cubicBezTo>
                    <a:pt x="61" y="119"/>
                    <a:pt x="61" y="119"/>
                    <a:pt x="61" y="119"/>
                  </a:cubicBezTo>
                  <a:cubicBezTo>
                    <a:pt x="30" y="119"/>
                    <a:pt x="4" y="93"/>
                    <a:pt x="4" y="61"/>
                  </a:cubicBezTo>
                  <a:cubicBezTo>
                    <a:pt x="4" y="61"/>
                    <a:pt x="4" y="61"/>
                    <a:pt x="4" y="61"/>
                  </a:cubicBezTo>
                  <a:close/>
                  <a:moveTo>
                    <a:pt x="61" y="115"/>
                  </a:moveTo>
                  <a:cubicBezTo>
                    <a:pt x="91" y="115"/>
                    <a:pt x="114" y="91"/>
                    <a:pt x="114" y="61"/>
                  </a:cubicBezTo>
                  <a:cubicBezTo>
                    <a:pt x="114" y="61"/>
                    <a:pt x="114" y="61"/>
                    <a:pt x="114" y="61"/>
                  </a:cubicBezTo>
                  <a:cubicBezTo>
                    <a:pt x="114" y="32"/>
                    <a:pt x="91" y="8"/>
                    <a:pt x="61" y="8"/>
                  </a:cubicBezTo>
                  <a:cubicBezTo>
                    <a:pt x="61" y="8"/>
                    <a:pt x="61" y="8"/>
                    <a:pt x="61" y="8"/>
                  </a:cubicBezTo>
                  <a:cubicBezTo>
                    <a:pt x="32" y="8"/>
                    <a:pt x="8" y="32"/>
                    <a:pt x="8" y="61"/>
                  </a:cubicBezTo>
                  <a:cubicBezTo>
                    <a:pt x="8" y="61"/>
                    <a:pt x="8" y="61"/>
                    <a:pt x="8" y="61"/>
                  </a:cubicBezTo>
                  <a:cubicBezTo>
                    <a:pt x="8" y="91"/>
                    <a:pt x="32" y="115"/>
                    <a:pt x="61" y="115"/>
                  </a:cubicBezTo>
                  <a:close/>
                  <a:moveTo>
                    <a:pt x="6" y="61"/>
                  </a:moveTo>
                  <a:cubicBezTo>
                    <a:pt x="4" y="61"/>
                    <a:pt x="4" y="61"/>
                    <a:pt x="4" y="61"/>
                  </a:cubicBezTo>
                  <a:cubicBezTo>
                    <a:pt x="4" y="61"/>
                    <a:pt x="4" y="61"/>
                    <a:pt x="4" y="61"/>
                  </a:cubicBezTo>
                  <a:cubicBezTo>
                    <a:pt x="4" y="61"/>
                    <a:pt x="4" y="61"/>
                    <a:pt x="4" y="61"/>
                  </a:cubicBezTo>
                  <a:cubicBezTo>
                    <a:pt x="6" y="61"/>
                    <a:pt x="6" y="61"/>
                    <a:pt x="6" y="61"/>
                  </a:cubicBezTo>
                  <a:close/>
                  <a:moveTo>
                    <a:pt x="4" y="61"/>
                  </a:moveTo>
                  <a:cubicBezTo>
                    <a:pt x="4" y="36"/>
                    <a:pt x="20" y="15"/>
                    <a:pt x="42" y="7"/>
                  </a:cubicBezTo>
                  <a:cubicBezTo>
                    <a:pt x="42" y="7"/>
                    <a:pt x="42" y="7"/>
                    <a:pt x="42" y="7"/>
                  </a:cubicBezTo>
                  <a:cubicBezTo>
                    <a:pt x="20" y="15"/>
                    <a:pt x="4" y="36"/>
                    <a:pt x="4"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43"/>
            <p:cNvSpPr/>
            <p:nvPr/>
          </p:nvSpPr>
          <p:spPr bwMode="auto">
            <a:xfrm>
              <a:off x="2401" y="1451"/>
              <a:ext cx="82" cy="166"/>
            </a:xfrm>
            <a:custGeom>
              <a:avLst/>
              <a:gdLst>
                <a:gd name="T0" fmla="*/ 9 w 23"/>
                <a:gd name="T1" fmla="*/ 45 h 47"/>
                <a:gd name="T2" fmla="*/ 19 w 23"/>
                <a:gd name="T3" fmla="*/ 11 h 47"/>
                <a:gd name="T4" fmla="*/ 19 w 23"/>
                <a:gd name="T5" fmla="*/ 11 h 47"/>
                <a:gd name="T6" fmla="*/ 19 w 23"/>
                <a:gd name="T7" fmla="*/ 7 h 47"/>
                <a:gd name="T8" fmla="*/ 19 w 23"/>
                <a:gd name="T9" fmla="*/ 7 h 47"/>
                <a:gd name="T10" fmla="*/ 13 w 23"/>
                <a:gd name="T11" fmla="*/ 4 h 47"/>
                <a:gd name="T12" fmla="*/ 13 w 23"/>
                <a:gd name="T13" fmla="*/ 4 h 47"/>
                <a:gd name="T14" fmla="*/ 5 w 23"/>
                <a:gd name="T15" fmla="*/ 10 h 47"/>
                <a:gd name="T16" fmla="*/ 5 w 23"/>
                <a:gd name="T17" fmla="*/ 10 h 47"/>
                <a:gd name="T18" fmla="*/ 4 w 23"/>
                <a:gd name="T19" fmla="*/ 12 h 47"/>
                <a:gd name="T20" fmla="*/ 4 w 23"/>
                <a:gd name="T21" fmla="*/ 12 h 47"/>
                <a:gd name="T22" fmla="*/ 8 w 23"/>
                <a:gd name="T23" fmla="*/ 16 h 47"/>
                <a:gd name="T24" fmla="*/ 8 w 23"/>
                <a:gd name="T25" fmla="*/ 16 h 47"/>
                <a:gd name="T26" fmla="*/ 13 w 23"/>
                <a:gd name="T27" fmla="*/ 16 h 47"/>
                <a:gd name="T28" fmla="*/ 13 w 23"/>
                <a:gd name="T29" fmla="*/ 16 h 47"/>
                <a:gd name="T30" fmla="*/ 13 w 23"/>
                <a:gd name="T31" fmla="*/ 16 h 47"/>
                <a:gd name="T32" fmla="*/ 13 w 23"/>
                <a:gd name="T33" fmla="*/ 20 h 47"/>
                <a:gd name="T34" fmla="*/ 7 w 23"/>
                <a:gd name="T35" fmla="*/ 19 h 47"/>
                <a:gd name="T36" fmla="*/ 7 w 23"/>
                <a:gd name="T37" fmla="*/ 19 h 47"/>
                <a:gd name="T38" fmla="*/ 0 w 23"/>
                <a:gd name="T39" fmla="*/ 12 h 47"/>
                <a:gd name="T40" fmla="*/ 0 w 23"/>
                <a:gd name="T41" fmla="*/ 12 h 47"/>
                <a:gd name="T42" fmla="*/ 1 w 23"/>
                <a:gd name="T43" fmla="*/ 8 h 47"/>
                <a:gd name="T44" fmla="*/ 1 w 23"/>
                <a:gd name="T45" fmla="*/ 8 h 47"/>
                <a:gd name="T46" fmla="*/ 13 w 23"/>
                <a:gd name="T47" fmla="*/ 0 h 47"/>
                <a:gd name="T48" fmla="*/ 13 w 23"/>
                <a:gd name="T49" fmla="*/ 0 h 47"/>
                <a:gd name="T50" fmla="*/ 22 w 23"/>
                <a:gd name="T51" fmla="*/ 5 h 47"/>
                <a:gd name="T52" fmla="*/ 22 w 23"/>
                <a:gd name="T53" fmla="*/ 5 h 47"/>
                <a:gd name="T54" fmla="*/ 23 w 23"/>
                <a:gd name="T55" fmla="*/ 11 h 47"/>
                <a:gd name="T56" fmla="*/ 23 w 23"/>
                <a:gd name="T57" fmla="*/ 11 h 47"/>
                <a:gd name="T58" fmla="*/ 13 w 23"/>
                <a:gd name="T59" fmla="*/ 47 h 47"/>
                <a:gd name="T60" fmla="*/ 13 w 23"/>
                <a:gd name="T61" fmla="*/ 47 h 47"/>
                <a:gd name="T62" fmla="*/ 9 w 23"/>
                <a:gd name="T63" fmla="*/ 4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 h="47">
                  <a:moveTo>
                    <a:pt x="9" y="45"/>
                  </a:moveTo>
                  <a:cubicBezTo>
                    <a:pt x="9" y="45"/>
                    <a:pt x="19" y="21"/>
                    <a:pt x="19" y="11"/>
                  </a:cubicBezTo>
                  <a:cubicBezTo>
                    <a:pt x="19" y="11"/>
                    <a:pt x="19" y="11"/>
                    <a:pt x="19" y="11"/>
                  </a:cubicBezTo>
                  <a:cubicBezTo>
                    <a:pt x="19" y="9"/>
                    <a:pt x="19" y="8"/>
                    <a:pt x="19" y="7"/>
                  </a:cubicBezTo>
                  <a:cubicBezTo>
                    <a:pt x="19" y="7"/>
                    <a:pt x="19" y="7"/>
                    <a:pt x="19" y="7"/>
                  </a:cubicBezTo>
                  <a:cubicBezTo>
                    <a:pt x="17" y="5"/>
                    <a:pt x="15" y="4"/>
                    <a:pt x="13" y="4"/>
                  </a:cubicBezTo>
                  <a:cubicBezTo>
                    <a:pt x="13" y="4"/>
                    <a:pt x="13" y="4"/>
                    <a:pt x="13" y="4"/>
                  </a:cubicBezTo>
                  <a:cubicBezTo>
                    <a:pt x="10" y="4"/>
                    <a:pt x="7" y="6"/>
                    <a:pt x="5" y="10"/>
                  </a:cubicBezTo>
                  <a:cubicBezTo>
                    <a:pt x="5" y="10"/>
                    <a:pt x="5" y="10"/>
                    <a:pt x="5" y="10"/>
                  </a:cubicBezTo>
                  <a:cubicBezTo>
                    <a:pt x="4" y="11"/>
                    <a:pt x="4" y="12"/>
                    <a:pt x="4" y="12"/>
                  </a:cubicBezTo>
                  <a:cubicBezTo>
                    <a:pt x="4" y="12"/>
                    <a:pt x="4" y="12"/>
                    <a:pt x="4" y="12"/>
                  </a:cubicBezTo>
                  <a:cubicBezTo>
                    <a:pt x="4" y="14"/>
                    <a:pt x="5" y="15"/>
                    <a:pt x="8" y="16"/>
                  </a:cubicBezTo>
                  <a:cubicBezTo>
                    <a:pt x="8" y="16"/>
                    <a:pt x="8" y="16"/>
                    <a:pt x="8" y="16"/>
                  </a:cubicBezTo>
                  <a:cubicBezTo>
                    <a:pt x="10" y="16"/>
                    <a:pt x="13" y="16"/>
                    <a:pt x="13" y="16"/>
                  </a:cubicBezTo>
                  <a:cubicBezTo>
                    <a:pt x="13" y="16"/>
                    <a:pt x="13" y="16"/>
                    <a:pt x="13" y="16"/>
                  </a:cubicBezTo>
                  <a:cubicBezTo>
                    <a:pt x="13" y="16"/>
                    <a:pt x="13" y="16"/>
                    <a:pt x="13" y="16"/>
                  </a:cubicBezTo>
                  <a:cubicBezTo>
                    <a:pt x="13" y="20"/>
                    <a:pt x="13" y="20"/>
                    <a:pt x="13" y="20"/>
                  </a:cubicBezTo>
                  <a:cubicBezTo>
                    <a:pt x="13" y="20"/>
                    <a:pt x="10" y="20"/>
                    <a:pt x="7" y="19"/>
                  </a:cubicBezTo>
                  <a:cubicBezTo>
                    <a:pt x="7" y="19"/>
                    <a:pt x="7" y="19"/>
                    <a:pt x="7" y="19"/>
                  </a:cubicBezTo>
                  <a:cubicBezTo>
                    <a:pt x="4" y="19"/>
                    <a:pt x="0" y="17"/>
                    <a:pt x="0" y="12"/>
                  </a:cubicBezTo>
                  <a:cubicBezTo>
                    <a:pt x="0" y="12"/>
                    <a:pt x="0" y="12"/>
                    <a:pt x="0" y="12"/>
                  </a:cubicBezTo>
                  <a:cubicBezTo>
                    <a:pt x="0" y="11"/>
                    <a:pt x="0" y="10"/>
                    <a:pt x="1" y="8"/>
                  </a:cubicBezTo>
                  <a:cubicBezTo>
                    <a:pt x="1" y="8"/>
                    <a:pt x="1" y="8"/>
                    <a:pt x="1" y="8"/>
                  </a:cubicBezTo>
                  <a:cubicBezTo>
                    <a:pt x="4" y="3"/>
                    <a:pt x="8" y="0"/>
                    <a:pt x="13" y="0"/>
                  </a:cubicBezTo>
                  <a:cubicBezTo>
                    <a:pt x="13" y="0"/>
                    <a:pt x="13" y="0"/>
                    <a:pt x="13" y="0"/>
                  </a:cubicBezTo>
                  <a:cubicBezTo>
                    <a:pt x="16" y="0"/>
                    <a:pt x="20" y="1"/>
                    <a:pt x="22" y="5"/>
                  </a:cubicBezTo>
                  <a:cubicBezTo>
                    <a:pt x="22" y="5"/>
                    <a:pt x="22" y="5"/>
                    <a:pt x="22" y="5"/>
                  </a:cubicBezTo>
                  <a:cubicBezTo>
                    <a:pt x="23" y="7"/>
                    <a:pt x="23" y="9"/>
                    <a:pt x="23" y="11"/>
                  </a:cubicBezTo>
                  <a:cubicBezTo>
                    <a:pt x="23" y="11"/>
                    <a:pt x="23" y="11"/>
                    <a:pt x="23" y="11"/>
                  </a:cubicBezTo>
                  <a:cubicBezTo>
                    <a:pt x="23" y="23"/>
                    <a:pt x="13" y="46"/>
                    <a:pt x="13" y="47"/>
                  </a:cubicBezTo>
                  <a:cubicBezTo>
                    <a:pt x="13" y="47"/>
                    <a:pt x="13" y="47"/>
                    <a:pt x="13" y="47"/>
                  </a:cubicBezTo>
                  <a:cubicBezTo>
                    <a:pt x="9" y="45"/>
                    <a:pt x="9" y="45"/>
                    <a:pt x="9"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44"/>
            <p:cNvSpPr>
              <a:spLocks noEditPoints="1"/>
            </p:cNvSpPr>
            <p:nvPr/>
          </p:nvSpPr>
          <p:spPr bwMode="auto">
            <a:xfrm>
              <a:off x="2394" y="1444"/>
              <a:ext cx="96" cy="184"/>
            </a:xfrm>
            <a:custGeom>
              <a:avLst/>
              <a:gdLst>
                <a:gd name="T0" fmla="*/ 11 w 27"/>
                <a:gd name="T1" fmla="*/ 47 h 52"/>
                <a:gd name="T2" fmla="*/ 11 w 27"/>
                <a:gd name="T3" fmla="*/ 49 h 52"/>
                <a:gd name="T4" fmla="*/ 10 w 27"/>
                <a:gd name="T5" fmla="*/ 48 h 52"/>
                <a:gd name="T6" fmla="*/ 9 w 27"/>
                <a:gd name="T7" fmla="*/ 46 h 52"/>
                <a:gd name="T8" fmla="*/ 9 w 27"/>
                <a:gd name="T9" fmla="*/ 46 h 52"/>
                <a:gd name="T10" fmla="*/ 9 w 27"/>
                <a:gd name="T11" fmla="*/ 46 h 52"/>
                <a:gd name="T12" fmla="*/ 10 w 27"/>
                <a:gd name="T13" fmla="*/ 45 h 52"/>
                <a:gd name="T14" fmla="*/ 11 w 27"/>
                <a:gd name="T15" fmla="*/ 42 h 52"/>
                <a:gd name="T16" fmla="*/ 19 w 27"/>
                <a:gd name="T17" fmla="*/ 13 h 52"/>
                <a:gd name="T18" fmla="*/ 19 w 27"/>
                <a:gd name="T19" fmla="*/ 13 h 52"/>
                <a:gd name="T20" fmla="*/ 19 w 27"/>
                <a:gd name="T21" fmla="*/ 10 h 52"/>
                <a:gd name="T22" fmla="*/ 15 w 27"/>
                <a:gd name="T23" fmla="*/ 8 h 52"/>
                <a:gd name="T24" fmla="*/ 8 w 27"/>
                <a:gd name="T25" fmla="*/ 13 h 52"/>
                <a:gd name="T26" fmla="*/ 8 w 27"/>
                <a:gd name="T27" fmla="*/ 14 h 52"/>
                <a:gd name="T28" fmla="*/ 8 w 27"/>
                <a:gd name="T29" fmla="*/ 15 h 52"/>
                <a:gd name="T30" fmla="*/ 15 w 27"/>
                <a:gd name="T31" fmla="*/ 16 h 52"/>
                <a:gd name="T32" fmla="*/ 15 w 27"/>
                <a:gd name="T33" fmla="*/ 16 h 52"/>
                <a:gd name="T34" fmla="*/ 17 w 27"/>
                <a:gd name="T35" fmla="*/ 16 h 52"/>
                <a:gd name="T36" fmla="*/ 8 w 27"/>
                <a:gd name="T37" fmla="*/ 23 h 52"/>
                <a:gd name="T38" fmla="*/ 0 w 27"/>
                <a:gd name="T39" fmla="*/ 15 h 52"/>
                <a:gd name="T40" fmla="*/ 1 w 27"/>
                <a:gd name="T41" fmla="*/ 9 h 52"/>
                <a:gd name="T42" fmla="*/ 15 w 27"/>
                <a:gd name="T43" fmla="*/ 0 h 52"/>
                <a:gd name="T44" fmla="*/ 26 w 27"/>
                <a:gd name="T45" fmla="*/ 6 h 52"/>
                <a:gd name="T46" fmla="*/ 27 w 27"/>
                <a:gd name="T47" fmla="*/ 13 h 52"/>
                <a:gd name="T48" fmla="*/ 17 w 27"/>
                <a:gd name="T49" fmla="*/ 52 h 52"/>
                <a:gd name="T50" fmla="*/ 15 w 27"/>
                <a:gd name="T51" fmla="*/ 44 h 52"/>
                <a:gd name="T52" fmla="*/ 18 w 27"/>
                <a:gd name="T53" fmla="*/ 35 h 52"/>
                <a:gd name="T54" fmla="*/ 23 w 27"/>
                <a:gd name="T55" fmla="*/ 13 h 52"/>
                <a:gd name="T56" fmla="*/ 14 w 27"/>
                <a:gd name="T57" fmla="*/ 46 h 52"/>
                <a:gd name="T58" fmla="*/ 13 w 27"/>
                <a:gd name="T59" fmla="*/ 20 h 52"/>
                <a:gd name="T60" fmla="*/ 9 w 27"/>
                <a:gd name="T61" fmla="*/ 19 h 52"/>
                <a:gd name="T62" fmla="*/ 9 w 27"/>
                <a:gd name="T63" fmla="*/ 19 h 52"/>
                <a:gd name="T64" fmla="*/ 4 w 27"/>
                <a:gd name="T65" fmla="*/ 15 h 52"/>
                <a:gd name="T66" fmla="*/ 4 w 27"/>
                <a:gd name="T67" fmla="*/ 14 h 52"/>
                <a:gd name="T68" fmla="*/ 5 w 27"/>
                <a:gd name="T69" fmla="*/ 12 h 52"/>
                <a:gd name="T70" fmla="*/ 4 w 27"/>
                <a:gd name="T71" fmla="*/ 14 h 52"/>
                <a:gd name="T72" fmla="*/ 23 w 27"/>
                <a:gd name="T73" fmla="*/ 13 h 52"/>
                <a:gd name="T74" fmla="*/ 22 w 27"/>
                <a:gd name="T75" fmla="*/ 8 h 52"/>
                <a:gd name="T76" fmla="*/ 22 w 27"/>
                <a:gd name="T77" fmla="*/ 7 h 52"/>
                <a:gd name="T78" fmla="*/ 15 w 27"/>
                <a:gd name="T79" fmla="*/ 4 h 52"/>
                <a:gd name="T80" fmla="*/ 15 w 27"/>
                <a:gd name="T81" fmla="*/ 4 h 52"/>
                <a:gd name="T82" fmla="*/ 15 w 27"/>
                <a:gd name="T83" fmla="*/ 4 h 52"/>
                <a:gd name="T84" fmla="*/ 14 w 27"/>
                <a:gd name="T85" fmla="*/ 4 h 52"/>
                <a:gd name="T86" fmla="*/ 14 w 27"/>
                <a:gd name="T87" fmla="*/ 4 h 52"/>
                <a:gd name="T88" fmla="*/ 14 w 27"/>
                <a:gd name="T89" fmla="*/ 4 h 52"/>
                <a:gd name="T90" fmla="*/ 15 w 27"/>
                <a:gd name="T91" fmla="*/ 4 h 52"/>
                <a:gd name="T92" fmla="*/ 15 w 27"/>
                <a:gd name="T93" fmla="*/ 4 h 52"/>
                <a:gd name="T94" fmla="*/ 15 w 27"/>
                <a:gd name="T95" fmla="*/ 4 h 52"/>
                <a:gd name="T96" fmla="*/ 15 w 27"/>
                <a:gd name="T97" fmla="*/ 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52">
                  <a:moveTo>
                    <a:pt x="14" y="50"/>
                  </a:moveTo>
                  <a:cubicBezTo>
                    <a:pt x="11" y="49"/>
                    <a:pt x="11" y="49"/>
                    <a:pt x="11" y="49"/>
                  </a:cubicBezTo>
                  <a:cubicBezTo>
                    <a:pt x="11" y="47"/>
                    <a:pt x="11" y="47"/>
                    <a:pt x="11" y="47"/>
                  </a:cubicBezTo>
                  <a:cubicBezTo>
                    <a:pt x="11" y="47"/>
                    <a:pt x="11" y="47"/>
                    <a:pt x="11" y="47"/>
                  </a:cubicBezTo>
                  <a:cubicBezTo>
                    <a:pt x="11" y="47"/>
                    <a:pt x="11" y="47"/>
                    <a:pt x="11" y="47"/>
                  </a:cubicBezTo>
                  <a:cubicBezTo>
                    <a:pt x="11" y="49"/>
                    <a:pt x="11" y="49"/>
                    <a:pt x="11" y="49"/>
                  </a:cubicBezTo>
                  <a:cubicBezTo>
                    <a:pt x="10" y="49"/>
                    <a:pt x="10" y="49"/>
                    <a:pt x="10" y="49"/>
                  </a:cubicBezTo>
                  <a:cubicBezTo>
                    <a:pt x="10" y="48"/>
                    <a:pt x="10" y="48"/>
                    <a:pt x="10" y="48"/>
                  </a:cubicBezTo>
                  <a:cubicBezTo>
                    <a:pt x="10" y="48"/>
                    <a:pt x="10" y="48"/>
                    <a:pt x="10" y="48"/>
                  </a:cubicBezTo>
                  <a:cubicBezTo>
                    <a:pt x="9" y="48"/>
                    <a:pt x="9" y="48"/>
                    <a:pt x="9" y="47"/>
                  </a:cubicBezTo>
                  <a:cubicBezTo>
                    <a:pt x="9" y="47"/>
                    <a:pt x="9" y="47"/>
                    <a:pt x="9" y="47"/>
                  </a:cubicBezTo>
                  <a:cubicBezTo>
                    <a:pt x="9" y="46"/>
                    <a:pt x="9" y="47"/>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10" y="46"/>
                    <a:pt x="10" y="46"/>
                  </a:cubicBezTo>
                  <a:cubicBezTo>
                    <a:pt x="10" y="46"/>
                    <a:pt x="10" y="46"/>
                    <a:pt x="10" y="46"/>
                  </a:cubicBezTo>
                  <a:cubicBezTo>
                    <a:pt x="10" y="46"/>
                    <a:pt x="10" y="46"/>
                    <a:pt x="10" y="45"/>
                  </a:cubicBezTo>
                  <a:cubicBezTo>
                    <a:pt x="10" y="45"/>
                    <a:pt x="10" y="45"/>
                    <a:pt x="10" y="45"/>
                  </a:cubicBezTo>
                  <a:cubicBezTo>
                    <a:pt x="10" y="45"/>
                    <a:pt x="11" y="44"/>
                    <a:pt x="11" y="42"/>
                  </a:cubicBezTo>
                  <a:cubicBezTo>
                    <a:pt x="11" y="42"/>
                    <a:pt x="11" y="42"/>
                    <a:pt x="11" y="42"/>
                  </a:cubicBezTo>
                  <a:cubicBezTo>
                    <a:pt x="12" y="40"/>
                    <a:pt x="13" y="37"/>
                    <a:pt x="14" y="33"/>
                  </a:cubicBezTo>
                  <a:cubicBezTo>
                    <a:pt x="14" y="33"/>
                    <a:pt x="14" y="33"/>
                    <a:pt x="14" y="33"/>
                  </a:cubicBezTo>
                  <a:cubicBezTo>
                    <a:pt x="17" y="26"/>
                    <a:pt x="19" y="18"/>
                    <a:pt x="19" y="13"/>
                  </a:cubicBezTo>
                  <a:cubicBezTo>
                    <a:pt x="19" y="13"/>
                    <a:pt x="19" y="13"/>
                    <a:pt x="19" y="13"/>
                  </a:cubicBezTo>
                  <a:cubicBezTo>
                    <a:pt x="19" y="13"/>
                    <a:pt x="19" y="13"/>
                    <a:pt x="19" y="13"/>
                  </a:cubicBezTo>
                  <a:cubicBezTo>
                    <a:pt x="19" y="13"/>
                    <a:pt x="19" y="13"/>
                    <a:pt x="19" y="13"/>
                  </a:cubicBezTo>
                  <a:cubicBezTo>
                    <a:pt x="19" y="11"/>
                    <a:pt x="19" y="11"/>
                    <a:pt x="19" y="10"/>
                  </a:cubicBezTo>
                  <a:cubicBezTo>
                    <a:pt x="19" y="10"/>
                    <a:pt x="19" y="10"/>
                    <a:pt x="19" y="10"/>
                  </a:cubicBezTo>
                  <a:cubicBezTo>
                    <a:pt x="19" y="10"/>
                    <a:pt x="19" y="10"/>
                    <a:pt x="19" y="10"/>
                  </a:cubicBezTo>
                  <a:cubicBezTo>
                    <a:pt x="19" y="10"/>
                    <a:pt x="19" y="10"/>
                    <a:pt x="19" y="10"/>
                  </a:cubicBezTo>
                  <a:cubicBezTo>
                    <a:pt x="17" y="8"/>
                    <a:pt x="16" y="8"/>
                    <a:pt x="15" y="8"/>
                  </a:cubicBezTo>
                  <a:cubicBezTo>
                    <a:pt x="15" y="8"/>
                    <a:pt x="15" y="8"/>
                    <a:pt x="15" y="8"/>
                  </a:cubicBezTo>
                  <a:cubicBezTo>
                    <a:pt x="15" y="8"/>
                    <a:pt x="15" y="8"/>
                    <a:pt x="15" y="8"/>
                  </a:cubicBezTo>
                  <a:cubicBezTo>
                    <a:pt x="15" y="8"/>
                    <a:pt x="15" y="8"/>
                    <a:pt x="15" y="8"/>
                  </a:cubicBezTo>
                  <a:cubicBezTo>
                    <a:pt x="13" y="8"/>
                    <a:pt x="11" y="9"/>
                    <a:pt x="8" y="13"/>
                  </a:cubicBezTo>
                  <a:cubicBezTo>
                    <a:pt x="8" y="13"/>
                    <a:pt x="8" y="13"/>
                    <a:pt x="8" y="13"/>
                  </a:cubicBezTo>
                  <a:cubicBezTo>
                    <a:pt x="8" y="14"/>
                    <a:pt x="8" y="14"/>
                    <a:pt x="8" y="14"/>
                  </a:cubicBezTo>
                  <a:cubicBezTo>
                    <a:pt x="8" y="14"/>
                    <a:pt x="8" y="14"/>
                    <a:pt x="8" y="14"/>
                  </a:cubicBezTo>
                  <a:cubicBezTo>
                    <a:pt x="8" y="14"/>
                    <a:pt x="8" y="14"/>
                    <a:pt x="8" y="14"/>
                  </a:cubicBezTo>
                  <a:cubicBezTo>
                    <a:pt x="8" y="14"/>
                    <a:pt x="8" y="14"/>
                    <a:pt x="8" y="15"/>
                  </a:cubicBezTo>
                  <a:cubicBezTo>
                    <a:pt x="8" y="15"/>
                    <a:pt x="8" y="15"/>
                    <a:pt x="8" y="15"/>
                  </a:cubicBezTo>
                  <a:cubicBezTo>
                    <a:pt x="9" y="15"/>
                    <a:pt x="9" y="15"/>
                    <a:pt x="11" y="16"/>
                  </a:cubicBezTo>
                  <a:cubicBezTo>
                    <a:pt x="11" y="16"/>
                    <a:pt x="11" y="16"/>
                    <a:pt x="11" y="16"/>
                  </a:cubicBezTo>
                  <a:cubicBezTo>
                    <a:pt x="13" y="16"/>
                    <a:pt x="15" y="16"/>
                    <a:pt x="15" y="16"/>
                  </a:cubicBezTo>
                  <a:cubicBezTo>
                    <a:pt x="15" y="16"/>
                    <a:pt x="15" y="16"/>
                    <a:pt x="15" y="16"/>
                  </a:cubicBezTo>
                  <a:cubicBezTo>
                    <a:pt x="15" y="16"/>
                    <a:pt x="15" y="16"/>
                    <a:pt x="15" y="16"/>
                  </a:cubicBezTo>
                  <a:cubicBezTo>
                    <a:pt x="15" y="16"/>
                    <a:pt x="15" y="16"/>
                    <a:pt x="15" y="16"/>
                  </a:cubicBezTo>
                  <a:cubicBezTo>
                    <a:pt x="15" y="16"/>
                    <a:pt x="15" y="16"/>
                    <a:pt x="15" y="16"/>
                  </a:cubicBezTo>
                  <a:cubicBezTo>
                    <a:pt x="15" y="16"/>
                    <a:pt x="15" y="16"/>
                    <a:pt x="15" y="16"/>
                  </a:cubicBezTo>
                  <a:cubicBezTo>
                    <a:pt x="17" y="16"/>
                    <a:pt x="17" y="16"/>
                    <a:pt x="17" y="16"/>
                  </a:cubicBezTo>
                  <a:cubicBezTo>
                    <a:pt x="17" y="25"/>
                    <a:pt x="17" y="25"/>
                    <a:pt x="17" y="25"/>
                  </a:cubicBezTo>
                  <a:cubicBezTo>
                    <a:pt x="14" y="24"/>
                    <a:pt x="14" y="24"/>
                    <a:pt x="14" y="24"/>
                  </a:cubicBezTo>
                  <a:cubicBezTo>
                    <a:pt x="14" y="24"/>
                    <a:pt x="11" y="24"/>
                    <a:pt x="8" y="23"/>
                  </a:cubicBezTo>
                  <a:cubicBezTo>
                    <a:pt x="8" y="23"/>
                    <a:pt x="8" y="23"/>
                    <a:pt x="8" y="23"/>
                  </a:cubicBezTo>
                  <a:cubicBezTo>
                    <a:pt x="5" y="22"/>
                    <a:pt x="0" y="20"/>
                    <a:pt x="0" y="15"/>
                  </a:cubicBezTo>
                  <a:cubicBezTo>
                    <a:pt x="0" y="15"/>
                    <a:pt x="0" y="15"/>
                    <a:pt x="0" y="15"/>
                  </a:cubicBezTo>
                  <a:cubicBezTo>
                    <a:pt x="0" y="14"/>
                    <a:pt x="0" y="14"/>
                    <a:pt x="0" y="14"/>
                  </a:cubicBezTo>
                  <a:cubicBezTo>
                    <a:pt x="0" y="14"/>
                    <a:pt x="0" y="14"/>
                    <a:pt x="0" y="14"/>
                  </a:cubicBezTo>
                  <a:cubicBezTo>
                    <a:pt x="0" y="13"/>
                    <a:pt x="1" y="11"/>
                    <a:pt x="1" y="9"/>
                  </a:cubicBezTo>
                  <a:cubicBezTo>
                    <a:pt x="1" y="9"/>
                    <a:pt x="1" y="9"/>
                    <a:pt x="1" y="9"/>
                  </a:cubicBezTo>
                  <a:cubicBezTo>
                    <a:pt x="4" y="4"/>
                    <a:pt x="9" y="0"/>
                    <a:pt x="15" y="0"/>
                  </a:cubicBezTo>
                  <a:cubicBezTo>
                    <a:pt x="15" y="0"/>
                    <a:pt x="15" y="0"/>
                    <a:pt x="15" y="0"/>
                  </a:cubicBezTo>
                  <a:cubicBezTo>
                    <a:pt x="15" y="0"/>
                    <a:pt x="15" y="0"/>
                    <a:pt x="15" y="0"/>
                  </a:cubicBezTo>
                  <a:cubicBezTo>
                    <a:pt x="15" y="0"/>
                    <a:pt x="15" y="0"/>
                    <a:pt x="15" y="0"/>
                  </a:cubicBezTo>
                  <a:cubicBezTo>
                    <a:pt x="19" y="0"/>
                    <a:pt x="23" y="2"/>
                    <a:pt x="26" y="6"/>
                  </a:cubicBezTo>
                  <a:cubicBezTo>
                    <a:pt x="26" y="6"/>
                    <a:pt x="26" y="6"/>
                    <a:pt x="26" y="6"/>
                  </a:cubicBezTo>
                  <a:cubicBezTo>
                    <a:pt x="27" y="8"/>
                    <a:pt x="27" y="10"/>
                    <a:pt x="27" y="13"/>
                  </a:cubicBezTo>
                  <a:cubicBezTo>
                    <a:pt x="27" y="13"/>
                    <a:pt x="27" y="13"/>
                    <a:pt x="27" y="13"/>
                  </a:cubicBezTo>
                  <a:cubicBezTo>
                    <a:pt x="27" y="25"/>
                    <a:pt x="18" y="47"/>
                    <a:pt x="17" y="49"/>
                  </a:cubicBezTo>
                  <a:cubicBezTo>
                    <a:pt x="17" y="49"/>
                    <a:pt x="17" y="49"/>
                    <a:pt x="17" y="49"/>
                  </a:cubicBezTo>
                  <a:cubicBezTo>
                    <a:pt x="17" y="52"/>
                    <a:pt x="17" y="52"/>
                    <a:pt x="17" y="52"/>
                  </a:cubicBezTo>
                  <a:cubicBezTo>
                    <a:pt x="14" y="50"/>
                    <a:pt x="14" y="50"/>
                    <a:pt x="14" y="50"/>
                  </a:cubicBezTo>
                  <a:close/>
                  <a:moveTo>
                    <a:pt x="14" y="46"/>
                  </a:moveTo>
                  <a:cubicBezTo>
                    <a:pt x="14" y="45"/>
                    <a:pt x="14" y="45"/>
                    <a:pt x="15" y="44"/>
                  </a:cubicBezTo>
                  <a:cubicBezTo>
                    <a:pt x="15" y="44"/>
                    <a:pt x="15" y="44"/>
                    <a:pt x="15" y="44"/>
                  </a:cubicBezTo>
                  <a:cubicBezTo>
                    <a:pt x="16" y="42"/>
                    <a:pt x="17" y="38"/>
                    <a:pt x="18" y="35"/>
                  </a:cubicBezTo>
                  <a:cubicBezTo>
                    <a:pt x="18" y="35"/>
                    <a:pt x="18" y="35"/>
                    <a:pt x="18" y="35"/>
                  </a:cubicBezTo>
                  <a:cubicBezTo>
                    <a:pt x="21" y="27"/>
                    <a:pt x="23" y="19"/>
                    <a:pt x="23" y="13"/>
                  </a:cubicBezTo>
                  <a:cubicBezTo>
                    <a:pt x="23" y="13"/>
                    <a:pt x="23" y="13"/>
                    <a:pt x="23" y="13"/>
                  </a:cubicBezTo>
                  <a:cubicBezTo>
                    <a:pt x="23" y="13"/>
                    <a:pt x="23" y="13"/>
                    <a:pt x="23" y="13"/>
                  </a:cubicBezTo>
                  <a:cubicBezTo>
                    <a:pt x="23" y="23"/>
                    <a:pt x="16" y="40"/>
                    <a:pt x="14" y="46"/>
                  </a:cubicBezTo>
                  <a:cubicBezTo>
                    <a:pt x="14" y="46"/>
                    <a:pt x="14" y="46"/>
                    <a:pt x="14" y="46"/>
                  </a:cubicBezTo>
                  <a:cubicBezTo>
                    <a:pt x="14" y="46"/>
                    <a:pt x="14" y="46"/>
                    <a:pt x="14" y="46"/>
                  </a:cubicBezTo>
                  <a:close/>
                  <a:moveTo>
                    <a:pt x="9" y="19"/>
                  </a:moveTo>
                  <a:cubicBezTo>
                    <a:pt x="11" y="20"/>
                    <a:pt x="12" y="20"/>
                    <a:pt x="13" y="20"/>
                  </a:cubicBezTo>
                  <a:cubicBezTo>
                    <a:pt x="13" y="20"/>
                    <a:pt x="13" y="20"/>
                    <a:pt x="13" y="20"/>
                  </a:cubicBezTo>
                  <a:cubicBezTo>
                    <a:pt x="13" y="20"/>
                    <a:pt x="13" y="20"/>
                    <a:pt x="13" y="20"/>
                  </a:cubicBezTo>
                  <a:cubicBezTo>
                    <a:pt x="12" y="20"/>
                    <a:pt x="11" y="20"/>
                    <a:pt x="9" y="19"/>
                  </a:cubicBezTo>
                  <a:cubicBezTo>
                    <a:pt x="9" y="19"/>
                    <a:pt x="9" y="19"/>
                    <a:pt x="9" y="19"/>
                  </a:cubicBezTo>
                  <a:cubicBezTo>
                    <a:pt x="8" y="19"/>
                    <a:pt x="7" y="19"/>
                    <a:pt x="6" y="18"/>
                  </a:cubicBezTo>
                  <a:cubicBezTo>
                    <a:pt x="6" y="18"/>
                    <a:pt x="6" y="18"/>
                    <a:pt x="6" y="18"/>
                  </a:cubicBezTo>
                  <a:cubicBezTo>
                    <a:pt x="7" y="19"/>
                    <a:pt x="8" y="19"/>
                    <a:pt x="9" y="19"/>
                  </a:cubicBezTo>
                  <a:close/>
                  <a:moveTo>
                    <a:pt x="5" y="17"/>
                  </a:moveTo>
                  <a:cubicBezTo>
                    <a:pt x="4" y="16"/>
                    <a:pt x="4" y="16"/>
                    <a:pt x="4" y="15"/>
                  </a:cubicBezTo>
                  <a:cubicBezTo>
                    <a:pt x="4" y="15"/>
                    <a:pt x="4" y="15"/>
                    <a:pt x="4" y="15"/>
                  </a:cubicBezTo>
                  <a:cubicBezTo>
                    <a:pt x="4" y="16"/>
                    <a:pt x="4" y="16"/>
                    <a:pt x="5" y="17"/>
                  </a:cubicBezTo>
                  <a:close/>
                  <a:moveTo>
                    <a:pt x="4" y="14"/>
                  </a:moveTo>
                  <a:cubicBezTo>
                    <a:pt x="4" y="14"/>
                    <a:pt x="4" y="14"/>
                    <a:pt x="4" y="14"/>
                  </a:cubicBezTo>
                  <a:cubicBezTo>
                    <a:pt x="4" y="14"/>
                    <a:pt x="4" y="14"/>
                    <a:pt x="4" y="14"/>
                  </a:cubicBezTo>
                  <a:cubicBezTo>
                    <a:pt x="4" y="13"/>
                    <a:pt x="4" y="13"/>
                    <a:pt x="5" y="12"/>
                  </a:cubicBezTo>
                  <a:cubicBezTo>
                    <a:pt x="5" y="12"/>
                    <a:pt x="5" y="12"/>
                    <a:pt x="5" y="12"/>
                  </a:cubicBezTo>
                  <a:cubicBezTo>
                    <a:pt x="4" y="13"/>
                    <a:pt x="4" y="13"/>
                    <a:pt x="4" y="14"/>
                  </a:cubicBezTo>
                  <a:cubicBezTo>
                    <a:pt x="4" y="14"/>
                    <a:pt x="4" y="14"/>
                    <a:pt x="4" y="14"/>
                  </a:cubicBezTo>
                  <a:cubicBezTo>
                    <a:pt x="4" y="14"/>
                    <a:pt x="4" y="14"/>
                    <a:pt x="4" y="14"/>
                  </a:cubicBezTo>
                  <a:close/>
                  <a:moveTo>
                    <a:pt x="22" y="8"/>
                  </a:moveTo>
                  <a:cubicBezTo>
                    <a:pt x="23" y="9"/>
                    <a:pt x="23" y="11"/>
                    <a:pt x="23" y="13"/>
                  </a:cubicBezTo>
                  <a:cubicBezTo>
                    <a:pt x="23" y="13"/>
                    <a:pt x="23" y="13"/>
                    <a:pt x="23" y="13"/>
                  </a:cubicBezTo>
                  <a:cubicBezTo>
                    <a:pt x="23" y="13"/>
                    <a:pt x="23" y="13"/>
                    <a:pt x="23" y="13"/>
                  </a:cubicBezTo>
                  <a:cubicBezTo>
                    <a:pt x="23" y="13"/>
                    <a:pt x="23" y="13"/>
                    <a:pt x="23" y="13"/>
                  </a:cubicBezTo>
                  <a:cubicBezTo>
                    <a:pt x="23" y="11"/>
                    <a:pt x="23" y="9"/>
                    <a:pt x="22" y="8"/>
                  </a:cubicBezTo>
                  <a:cubicBezTo>
                    <a:pt x="22" y="8"/>
                    <a:pt x="22" y="8"/>
                    <a:pt x="22" y="8"/>
                  </a:cubicBezTo>
                  <a:cubicBezTo>
                    <a:pt x="22" y="8"/>
                    <a:pt x="22" y="7"/>
                    <a:pt x="22" y="7"/>
                  </a:cubicBezTo>
                  <a:cubicBezTo>
                    <a:pt x="22" y="7"/>
                    <a:pt x="22" y="7"/>
                    <a:pt x="22" y="7"/>
                  </a:cubicBezTo>
                  <a:cubicBezTo>
                    <a:pt x="22" y="7"/>
                    <a:pt x="22" y="8"/>
                    <a:pt x="22" y="8"/>
                  </a:cubicBezTo>
                  <a:close/>
                  <a:moveTo>
                    <a:pt x="19" y="5"/>
                  </a:moveTo>
                  <a:cubicBezTo>
                    <a:pt x="18" y="4"/>
                    <a:pt x="17" y="4"/>
                    <a:pt x="15" y="4"/>
                  </a:cubicBezTo>
                  <a:cubicBezTo>
                    <a:pt x="15"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6" y="4"/>
                    <a:pt x="18" y="4"/>
                    <a:pt x="19" y="5"/>
                  </a:cubicBezTo>
                  <a:close/>
                  <a:moveTo>
                    <a:pt x="14" y="4"/>
                  </a:moveTo>
                  <a:cubicBezTo>
                    <a:pt x="14" y="4"/>
                    <a:pt x="14" y="4"/>
                    <a:pt x="14" y="4"/>
                  </a:cubicBezTo>
                  <a:cubicBezTo>
                    <a:pt x="14" y="4"/>
                    <a:pt x="14" y="4"/>
                    <a:pt x="14" y="4"/>
                  </a:cubicBezTo>
                  <a:cubicBezTo>
                    <a:pt x="14" y="4"/>
                    <a:pt x="14" y="4"/>
                    <a:pt x="14" y="4"/>
                  </a:cubicBezTo>
                  <a:close/>
                  <a:moveTo>
                    <a:pt x="14" y="4"/>
                  </a:moveTo>
                  <a:cubicBezTo>
                    <a:pt x="14" y="4"/>
                    <a:pt x="14" y="4"/>
                    <a:pt x="14" y="4"/>
                  </a:cubicBezTo>
                  <a:cubicBezTo>
                    <a:pt x="14" y="4"/>
                    <a:pt x="14" y="4"/>
                    <a:pt x="14" y="4"/>
                  </a:cubicBezTo>
                  <a:cubicBezTo>
                    <a:pt x="14" y="4"/>
                    <a:pt x="14" y="4"/>
                    <a:pt x="14" y="4"/>
                  </a:cubicBezTo>
                  <a:close/>
                  <a:moveTo>
                    <a:pt x="14" y="4"/>
                  </a:moveTo>
                  <a:cubicBezTo>
                    <a:pt x="14" y="4"/>
                    <a:pt x="15" y="4"/>
                    <a:pt x="15" y="4"/>
                  </a:cubicBezTo>
                  <a:cubicBezTo>
                    <a:pt x="15" y="4"/>
                    <a:pt x="15" y="4"/>
                    <a:pt x="15" y="4"/>
                  </a:cubicBezTo>
                  <a:cubicBezTo>
                    <a:pt x="15" y="4"/>
                    <a:pt x="14" y="4"/>
                    <a:pt x="14" y="4"/>
                  </a:cubicBezTo>
                  <a:close/>
                  <a:moveTo>
                    <a:pt x="15" y="4"/>
                  </a:moveTo>
                  <a:cubicBezTo>
                    <a:pt x="15" y="4"/>
                    <a:pt x="15" y="4"/>
                    <a:pt x="15" y="4"/>
                  </a:cubicBezTo>
                  <a:cubicBezTo>
                    <a:pt x="15" y="4"/>
                    <a:pt x="15" y="4"/>
                    <a:pt x="15" y="4"/>
                  </a:cubicBezTo>
                  <a:cubicBezTo>
                    <a:pt x="15" y="4"/>
                    <a:pt x="15" y="4"/>
                    <a:pt x="15" y="4"/>
                  </a:cubicBezTo>
                  <a:close/>
                  <a:moveTo>
                    <a:pt x="15" y="4"/>
                  </a:moveTo>
                  <a:cubicBezTo>
                    <a:pt x="15" y="4"/>
                    <a:pt x="15" y="4"/>
                    <a:pt x="15" y="4"/>
                  </a:cubicBezTo>
                  <a:cubicBezTo>
                    <a:pt x="15" y="4"/>
                    <a:pt x="15" y="4"/>
                    <a:pt x="15" y="4"/>
                  </a:cubicBezTo>
                  <a:cubicBezTo>
                    <a:pt x="15" y="4"/>
                    <a:pt x="15" y="4"/>
                    <a:pt x="15"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45"/>
            <p:cNvSpPr/>
            <p:nvPr/>
          </p:nvSpPr>
          <p:spPr bwMode="auto">
            <a:xfrm>
              <a:off x="2522" y="1511"/>
              <a:ext cx="50" cy="106"/>
            </a:xfrm>
            <a:custGeom>
              <a:avLst/>
              <a:gdLst>
                <a:gd name="T0" fmla="*/ 0 w 14"/>
                <a:gd name="T1" fmla="*/ 27 h 30"/>
                <a:gd name="T2" fmla="*/ 5 w 14"/>
                <a:gd name="T3" fmla="*/ 21 h 30"/>
                <a:gd name="T4" fmla="*/ 5 w 14"/>
                <a:gd name="T5" fmla="*/ 21 h 30"/>
                <a:gd name="T6" fmla="*/ 10 w 14"/>
                <a:gd name="T7" fmla="*/ 9 h 30"/>
                <a:gd name="T8" fmla="*/ 10 w 14"/>
                <a:gd name="T9" fmla="*/ 9 h 30"/>
                <a:gd name="T10" fmla="*/ 9 w 14"/>
                <a:gd name="T11" fmla="*/ 5 h 30"/>
                <a:gd name="T12" fmla="*/ 9 w 14"/>
                <a:gd name="T13" fmla="*/ 5 h 30"/>
                <a:gd name="T14" fmla="*/ 8 w 14"/>
                <a:gd name="T15" fmla="*/ 4 h 30"/>
                <a:gd name="T16" fmla="*/ 8 w 14"/>
                <a:gd name="T17" fmla="*/ 4 h 30"/>
                <a:gd name="T18" fmla="*/ 8 w 14"/>
                <a:gd name="T19" fmla="*/ 4 h 30"/>
                <a:gd name="T20" fmla="*/ 8 w 14"/>
                <a:gd name="T21" fmla="*/ 4 h 30"/>
                <a:gd name="T22" fmla="*/ 7 w 14"/>
                <a:gd name="T23" fmla="*/ 5 h 30"/>
                <a:gd name="T24" fmla="*/ 7 w 14"/>
                <a:gd name="T25" fmla="*/ 5 h 30"/>
                <a:gd name="T26" fmla="*/ 5 w 14"/>
                <a:gd name="T27" fmla="*/ 9 h 30"/>
                <a:gd name="T28" fmla="*/ 5 w 14"/>
                <a:gd name="T29" fmla="*/ 9 h 30"/>
                <a:gd name="T30" fmla="*/ 4 w 14"/>
                <a:gd name="T31" fmla="*/ 15 h 30"/>
                <a:gd name="T32" fmla="*/ 4 w 14"/>
                <a:gd name="T33" fmla="*/ 15 h 30"/>
                <a:gd name="T34" fmla="*/ 0 w 14"/>
                <a:gd name="T35" fmla="*/ 14 h 30"/>
                <a:gd name="T36" fmla="*/ 1 w 14"/>
                <a:gd name="T37" fmla="*/ 8 h 30"/>
                <a:gd name="T38" fmla="*/ 1 w 14"/>
                <a:gd name="T39" fmla="*/ 8 h 30"/>
                <a:gd name="T40" fmla="*/ 8 w 14"/>
                <a:gd name="T41" fmla="*/ 0 h 30"/>
                <a:gd name="T42" fmla="*/ 8 w 14"/>
                <a:gd name="T43" fmla="*/ 0 h 30"/>
                <a:gd name="T44" fmla="*/ 12 w 14"/>
                <a:gd name="T45" fmla="*/ 3 h 30"/>
                <a:gd name="T46" fmla="*/ 12 w 14"/>
                <a:gd name="T47" fmla="*/ 3 h 30"/>
                <a:gd name="T48" fmla="*/ 14 w 14"/>
                <a:gd name="T49" fmla="*/ 9 h 30"/>
                <a:gd name="T50" fmla="*/ 14 w 14"/>
                <a:gd name="T51" fmla="*/ 9 h 30"/>
                <a:gd name="T52" fmla="*/ 3 w 14"/>
                <a:gd name="T53" fmla="*/ 30 h 30"/>
                <a:gd name="T54" fmla="*/ 3 w 14"/>
                <a:gd name="T55" fmla="*/ 30 h 30"/>
                <a:gd name="T56" fmla="*/ 0 w 14"/>
                <a:gd name="T57"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 h="30">
                  <a:moveTo>
                    <a:pt x="0" y="27"/>
                  </a:moveTo>
                  <a:cubicBezTo>
                    <a:pt x="0" y="27"/>
                    <a:pt x="3" y="25"/>
                    <a:pt x="5" y="21"/>
                  </a:cubicBezTo>
                  <a:cubicBezTo>
                    <a:pt x="5" y="21"/>
                    <a:pt x="5" y="21"/>
                    <a:pt x="5" y="21"/>
                  </a:cubicBezTo>
                  <a:cubicBezTo>
                    <a:pt x="8" y="17"/>
                    <a:pt x="10" y="12"/>
                    <a:pt x="10" y="9"/>
                  </a:cubicBezTo>
                  <a:cubicBezTo>
                    <a:pt x="10" y="9"/>
                    <a:pt x="10" y="9"/>
                    <a:pt x="10" y="9"/>
                  </a:cubicBezTo>
                  <a:cubicBezTo>
                    <a:pt x="10" y="7"/>
                    <a:pt x="10" y="6"/>
                    <a:pt x="9" y="5"/>
                  </a:cubicBezTo>
                  <a:cubicBezTo>
                    <a:pt x="9" y="5"/>
                    <a:pt x="9" y="5"/>
                    <a:pt x="9" y="5"/>
                  </a:cubicBezTo>
                  <a:cubicBezTo>
                    <a:pt x="8" y="4"/>
                    <a:pt x="8" y="4"/>
                    <a:pt x="8" y="4"/>
                  </a:cubicBezTo>
                  <a:cubicBezTo>
                    <a:pt x="8" y="4"/>
                    <a:pt x="8" y="4"/>
                    <a:pt x="8" y="4"/>
                  </a:cubicBezTo>
                  <a:cubicBezTo>
                    <a:pt x="8" y="4"/>
                    <a:pt x="8" y="4"/>
                    <a:pt x="8" y="4"/>
                  </a:cubicBezTo>
                  <a:cubicBezTo>
                    <a:pt x="8" y="4"/>
                    <a:pt x="8" y="4"/>
                    <a:pt x="8" y="4"/>
                  </a:cubicBezTo>
                  <a:cubicBezTo>
                    <a:pt x="7" y="4"/>
                    <a:pt x="7" y="4"/>
                    <a:pt x="7" y="5"/>
                  </a:cubicBezTo>
                  <a:cubicBezTo>
                    <a:pt x="7" y="5"/>
                    <a:pt x="7" y="5"/>
                    <a:pt x="7" y="5"/>
                  </a:cubicBezTo>
                  <a:cubicBezTo>
                    <a:pt x="6" y="6"/>
                    <a:pt x="6" y="7"/>
                    <a:pt x="5" y="9"/>
                  </a:cubicBezTo>
                  <a:cubicBezTo>
                    <a:pt x="5" y="9"/>
                    <a:pt x="5" y="9"/>
                    <a:pt x="5" y="9"/>
                  </a:cubicBezTo>
                  <a:cubicBezTo>
                    <a:pt x="4" y="12"/>
                    <a:pt x="4" y="15"/>
                    <a:pt x="4" y="15"/>
                  </a:cubicBezTo>
                  <a:cubicBezTo>
                    <a:pt x="4" y="15"/>
                    <a:pt x="4" y="15"/>
                    <a:pt x="4" y="15"/>
                  </a:cubicBezTo>
                  <a:cubicBezTo>
                    <a:pt x="0" y="14"/>
                    <a:pt x="0" y="14"/>
                    <a:pt x="0" y="14"/>
                  </a:cubicBezTo>
                  <a:cubicBezTo>
                    <a:pt x="0" y="14"/>
                    <a:pt x="0" y="11"/>
                    <a:pt x="1" y="8"/>
                  </a:cubicBezTo>
                  <a:cubicBezTo>
                    <a:pt x="1" y="8"/>
                    <a:pt x="1" y="8"/>
                    <a:pt x="1" y="8"/>
                  </a:cubicBezTo>
                  <a:cubicBezTo>
                    <a:pt x="3" y="4"/>
                    <a:pt x="4" y="0"/>
                    <a:pt x="8" y="0"/>
                  </a:cubicBezTo>
                  <a:cubicBezTo>
                    <a:pt x="8" y="0"/>
                    <a:pt x="8" y="0"/>
                    <a:pt x="8" y="0"/>
                  </a:cubicBezTo>
                  <a:cubicBezTo>
                    <a:pt x="10" y="0"/>
                    <a:pt x="11" y="1"/>
                    <a:pt x="12" y="3"/>
                  </a:cubicBezTo>
                  <a:cubicBezTo>
                    <a:pt x="12" y="3"/>
                    <a:pt x="12" y="3"/>
                    <a:pt x="12" y="3"/>
                  </a:cubicBezTo>
                  <a:cubicBezTo>
                    <a:pt x="14" y="5"/>
                    <a:pt x="14" y="7"/>
                    <a:pt x="14" y="9"/>
                  </a:cubicBezTo>
                  <a:cubicBezTo>
                    <a:pt x="14" y="9"/>
                    <a:pt x="14" y="9"/>
                    <a:pt x="14" y="9"/>
                  </a:cubicBezTo>
                  <a:cubicBezTo>
                    <a:pt x="14" y="19"/>
                    <a:pt x="3" y="30"/>
                    <a:pt x="3" y="30"/>
                  </a:cubicBezTo>
                  <a:cubicBezTo>
                    <a:pt x="3" y="30"/>
                    <a:pt x="3" y="30"/>
                    <a:pt x="3" y="30"/>
                  </a:cubicBezTo>
                  <a:cubicBezTo>
                    <a:pt x="0" y="27"/>
                    <a:pt x="0" y="27"/>
                    <a:pt x="0"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46"/>
            <p:cNvSpPr>
              <a:spLocks noEditPoints="1"/>
            </p:cNvSpPr>
            <p:nvPr/>
          </p:nvSpPr>
          <p:spPr bwMode="auto">
            <a:xfrm>
              <a:off x="2511" y="1504"/>
              <a:ext cx="68" cy="128"/>
            </a:xfrm>
            <a:custGeom>
              <a:avLst/>
              <a:gdLst>
                <a:gd name="T0" fmla="*/ 3 w 19"/>
                <a:gd name="T1" fmla="*/ 29 h 36"/>
                <a:gd name="T2" fmla="*/ 1 w 19"/>
                <a:gd name="T3" fmla="*/ 30 h 36"/>
                <a:gd name="T4" fmla="*/ 1 w 19"/>
                <a:gd name="T5" fmla="*/ 28 h 36"/>
                <a:gd name="T6" fmla="*/ 2 w 19"/>
                <a:gd name="T7" fmla="*/ 28 h 36"/>
                <a:gd name="T8" fmla="*/ 2 w 19"/>
                <a:gd name="T9" fmla="*/ 28 h 36"/>
                <a:gd name="T10" fmla="*/ 2 w 19"/>
                <a:gd name="T11" fmla="*/ 28 h 36"/>
                <a:gd name="T12" fmla="*/ 2 w 19"/>
                <a:gd name="T13" fmla="*/ 28 h 36"/>
                <a:gd name="T14" fmla="*/ 2 w 19"/>
                <a:gd name="T15" fmla="*/ 28 h 36"/>
                <a:gd name="T16" fmla="*/ 3 w 19"/>
                <a:gd name="T17" fmla="*/ 26 h 36"/>
                <a:gd name="T18" fmla="*/ 6 w 19"/>
                <a:gd name="T19" fmla="*/ 22 h 36"/>
                <a:gd name="T20" fmla="*/ 8 w 19"/>
                <a:gd name="T21" fmla="*/ 19 h 36"/>
                <a:gd name="T22" fmla="*/ 0 w 19"/>
                <a:gd name="T23" fmla="*/ 18 h 36"/>
                <a:gd name="T24" fmla="*/ 1 w 19"/>
                <a:gd name="T25" fmla="*/ 16 h 36"/>
                <a:gd name="T26" fmla="*/ 1 w 19"/>
                <a:gd name="T27" fmla="*/ 15 h 36"/>
                <a:gd name="T28" fmla="*/ 1 w 19"/>
                <a:gd name="T29" fmla="*/ 14 h 36"/>
                <a:gd name="T30" fmla="*/ 2 w 19"/>
                <a:gd name="T31" fmla="*/ 9 h 36"/>
                <a:gd name="T32" fmla="*/ 10 w 19"/>
                <a:gd name="T33" fmla="*/ 0 h 36"/>
                <a:gd name="T34" fmla="*/ 11 w 19"/>
                <a:gd name="T35" fmla="*/ 0 h 36"/>
                <a:gd name="T36" fmla="*/ 17 w 19"/>
                <a:gd name="T37" fmla="*/ 4 h 36"/>
                <a:gd name="T38" fmla="*/ 19 w 19"/>
                <a:gd name="T39" fmla="*/ 10 h 36"/>
                <a:gd name="T40" fmla="*/ 19 w 19"/>
                <a:gd name="T41" fmla="*/ 11 h 36"/>
                <a:gd name="T42" fmla="*/ 8 w 19"/>
                <a:gd name="T43" fmla="*/ 33 h 36"/>
                <a:gd name="T44" fmla="*/ 2 w 19"/>
                <a:gd name="T45" fmla="*/ 31 h 36"/>
                <a:gd name="T46" fmla="*/ 7 w 19"/>
                <a:gd name="T47" fmla="*/ 27 h 36"/>
                <a:gd name="T48" fmla="*/ 10 w 19"/>
                <a:gd name="T49" fmla="*/ 24 h 36"/>
                <a:gd name="T50" fmla="*/ 13 w 19"/>
                <a:gd name="T51" fmla="*/ 19 h 36"/>
                <a:gd name="T52" fmla="*/ 10 w 19"/>
                <a:gd name="T53" fmla="*/ 24 h 36"/>
                <a:gd name="T54" fmla="*/ 11 w 19"/>
                <a:gd name="T55" fmla="*/ 11 h 36"/>
                <a:gd name="T56" fmla="*/ 11 w 19"/>
                <a:gd name="T57" fmla="*/ 11 h 36"/>
                <a:gd name="T58" fmla="*/ 11 w 19"/>
                <a:gd name="T59" fmla="*/ 9 h 36"/>
                <a:gd name="T60" fmla="*/ 10 w 19"/>
                <a:gd name="T61" fmla="*/ 11 h 36"/>
                <a:gd name="T62" fmla="*/ 9 w 19"/>
                <a:gd name="T63" fmla="*/ 17 h 36"/>
                <a:gd name="T64" fmla="*/ 9 w 19"/>
                <a:gd name="T65" fmla="*/ 18 h 36"/>
                <a:gd name="T66" fmla="*/ 15 w 19"/>
                <a:gd name="T67" fmla="*/ 11 h 36"/>
                <a:gd name="T68" fmla="*/ 15 w 19"/>
                <a:gd name="T69" fmla="*/ 11 h 36"/>
                <a:gd name="T70" fmla="*/ 14 w 19"/>
                <a:gd name="T71" fmla="*/ 6 h 36"/>
                <a:gd name="T72" fmla="*/ 13 w 19"/>
                <a:gd name="T73" fmla="*/ 5 h 36"/>
                <a:gd name="T74" fmla="*/ 14 w 19"/>
                <a:gd name="T75" fmla="*/ 6 h 36"/>
                <a:gd name="T76" fmla="*/ 15 w 19"/>
                <a:gd name="T77" fmla="*/ 11 h 36"/>
                <a:gd name="T78" fmla="*/ 15 w 19"/>
                <a:gd name="T79" fmla="*/ 11 h 36"/>
                <a:gd name="T80" fmla="*/ 15 w 19"/>
                <a:gd name="T81" fmla="*/ 11 h 36"/>
                <a:gd name="T82" fmla="*/ 15 w 19"/>
                <a:gd name="T83" fmla="*/ 11 h 36"/>
                <a:gd name="T84" fmla="*/ 7 w 19"/>
                <a:gd name="T85" fmla="*/ 7 h 36"/>
                <a:gd name="T86" fmla="*/ 8 w 19"/>
                <a:gd name="T87" fmla="*/ 6 h 36"/>
                <a:gd name="T88" fmla="*/ 9 w 19"/>
                <a:gd name="T89" fmla="*/ 4 h 36"/>
                <a:gd name="T90" fmla="*/ 9 w 19"/>
                <a:gd name="T91" fmla="*/ 5 h 36"/>
                <a:gd name="T92" fmla="*/ 9 w 19"/>
                <a:gd name="T93" fmla="*/ 5 h 36"/>
                <a:gd name="T94" fmla="*/ 11 w 19"/>
                <a:gd name="T95" fmla="*/ 4 h 36"/>
                <a:gd name="T96" fmla="*/ 11 w 19"/>
                <a:gd name="T97" fmla="*/ 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 h="36">
                  <a:moveTo>
                    <a:pt x="2" y="31"/>
                  </a:moveTo>
                  <a:cubicBezTo>
                    <a:pt x="3" y="29"/>
                    <a:pt x="3" y="29"/>
                    <a:pt x="3" y="29"/>
                  </a:cubicBezTo>
                  <a:cubicBezTo>
                    <a:pt x="2" y="31"/>
                    <a:pt x="2" y="31"/>
                    <a:pt x="2" y="31"/>
                  </a:cubicBezTo>
                  <a:cubicBezTo>
                    <a:pt x="1" y="30"/>
                    <a:pt x="1" y="30"/>
                    <a:pt x="1" y="30"/>
                  </a:cubicBezTo>
                  <a:cubicBezTo>
                    <a:pt x="1" y="29"/>
                    <a:pt x="1" y="29"/>
                    <a:pt x="1" y="29"/>
                  </a:cubicBezTo>
                  <a:cubicBezTo>
                    <a:pt x="1" y="28"/>
                    <a:pt x="1" y="29"/>
                    <a:pt x="1" y="28"/>
                  </a:cubicBezTo>
                  <a:cubicBezTo>
                    <a:pt x="1" y="28"/>
                    <a:pt x="1" y="28"/>
                    <a:pt x="1" y="28"/>
                  </a:cubicBezTo>
                  <a:cubicBezTo>
                    <a:pt x="1" y="28"/>
                    <a:pt x="1"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7"/>
                    <a:pt x="3" y="27"/>
                    <a:pt x="3" y="26"/>
                  </a:cubicBezTo>
                  <a:cubicBezTo>
                    <a:pt x="3" y="26"/>
                    <a:pt x="3" y="26"/>
                    <a:pt x="3" y="26"/>
                  </a:cubicBezTo>
                  <a:cubicBezTo>
                    <a:pt x="4" y="25"/>
                    <a:pt x="5" y="24"/>
                    <a:pt x="6" y="22"/>
                  </a:cubicBezTo>
                  <a:cubicBezTo>
                    <a:pt x="6" y="22"/>
                    <a:pt x="6" y="22"/>
                    <a:pt x="6" y="22"/>
                  </a:cubicBezTo>
                  <a:cubicBezTo>
                    <a:pt x="7" y="21"/>
                    <a:pt x="8" y="20"/>
                    <a:pt x="8" y="19"/>
                  </a:cubicBezTo>
                  <a:cubicBezTo>
                    <a:pt x="8" y="19"/>
                    <a:pt x="8" y="19"/>
                    <a:pt x="8" y="19"/>
                  </a:cubicBezTo>
                  <a:cubicBezTo>
                    <a:pt x="0" y="18"/>
                    <a:pt x="0" y="18"/>
                    <a:pt x="0" y="18"/>
                  </a:cubicBezTo>
                  <a:cubicBezTo>
                    <a:pt x="1" y="16"/>
                    <a:pt x="1" y="16"/>
                    <a:pt x="1" y="16"/>
                  </a:cubicBezTo>
                  <a:cubicBezTo>
                    <a:pt x="1" y="16"/>
                    <a:pt x="1" y="16"/>
                    <a:pt x="1" y="16"/>
                  </a:cubicBezTo>
                  <a:cubicBezTo>
                    <a:pt x="1" y="15"/>
                    <a:pt x="1" y="15"/>
                    <a:pt x="1" y="15"/>
                  </a:cubicBezTo>
                  <a:cubicBezTo>
                    <a:pt x="1" y="15"/>
                    <a:pt x="1" y="15"/>
                    <a:pt x="1" y="15"/>
                  </a:cubicBezTo>
                  <a:cubicBezTo>
                    <a:pt x="1" y="15"/>
                    <a:pt x="1" y="14"/>
                    <a:pt x="1" y="14"/>
                  </a:cubicBezTo>
                  <a:cubicBezTo>
                    <a:pt x="1" y="14"/>
                    <a:pt x="1" y="14"/>
                    <a:pt x="1" y="14"/>
                  </a:cubicBezTo>
                  <a:cubicBezTo>
                    <a:pt x="1" y="12"/>
                    <a:pt x="2" y="11"/>
                    <a:pt x="2" y="9"/>
                  </a:cubicBezTo>
                  <a:cubicBezTo>
                    <a:pt x="2" y="9"/>
                    <a:pt x="2" y="9"/>
                    <a:pt x="2" y="9"/>
                  </a:cubicBezTo>
                  <a:cubicBezTo>
                    <a:pt x="4" y="6"/>
                    <a:pt x="5" y="1"/>
                    <a:pt x="10" y="0"/>
                  </a:cubicBezTo>
                  <a:cubicBezTo>
                    <a:pt x="10" y="0"/>
                    <a:pt x="10" y="0"/>
                    <a:pt x="10" y="0"/>
                  </a:cubicBezTo>
                  <a:cubicBezTo>
                    <a:pt x="11" y="0"/>
                    <a:pt x="11" y="0"/>
                    <a:pt x="11" y="0"/>
                  </a:cubicBezTo>
                  <a:cubicBezTo>
                    <a:pt x="11" y="0"/>
                    <a:pt x="11" y="0"/>
                    <a:pt x="11" y="0"/>
                  </a:cubicBezTo>
                  <a:cubicBezTo>
                    <a:pt x="14" y="0"/>
                    <a:pt x="16" y="2"/>
                    <a:pt x="17" y="4"/>
                  </a:cubicBezTo>
                  <a:cubicBezTo>
                    <a:pt x="17" y="4"/>
                    <a:pt x="17" y="4"/>
                    <a:pt x="17" y="4"/>
                  </a:cubicBezTo>
                  <a:cubicBezTo>
                    <a:pt x="18" y="6"/>
                    <a:pt x="19" y="8"/>
                    <a:pt x="19" y="10"/>
                  </a:cubicBezTo>
                  <a:cubicBezTo>
                    <a:pt x="19" y="10"/>
                    <a:pt x="19" y="10"/>
                    <a:pt x="19" y="10"/>
                  </a:cubicBezTo>
                  <a:cubicBezTo>
                    <a:pt x="19" y="10"/>
                    <a:pt x="19" y="10"/>
                    <a:pt x="19" y="10"/>
                  </a:cubicBezTo>
                  <a:cubicBezTo>
                    <a:pt x="19" y="11"/>
                    <a:pt x="19" y="11"/>
                    <a:pt x="19" y="11"/>
                  </a:cubicBezTo>
                  <a:cubicBezTo>
                    <a:pt x="19" y="21"/>
                    <a:pt x="10" y="31"/>
                    <a:pt x="8" y="33"/>
                  </a:cubicBezTo>
                  <a:cubicBezTo>
                    <a:pt x="8" y="33"/>
                    <a:pt x="8" y="33"/>
                    <a:pt x="8" y="33"/>
                  </a:cubicBezTo>
                  <a:cubicBezTo>
                    <a:pt x="7" y="36"/>
                    <a:pt x="7" y="36"/>
                    <a:pt x="7" y="36"/>
                  </a:cubicBezTo>
                  <a:cubicBezTo>
                    <a:pt x="2" y="31"/>
                    <a:pt x="2" y="31"/>
                    <a:pt x="2" y="31"/>
                  </a:cubicBezTo>
                  <a:close/>
                  <a:moveTo>
                    <a:pt x="10" y="24"/>
                  </a:moveTo>
                  <a:cubicBezTo>
                    <a:pt x="9" y="25"/>
                    <a:pt x="8" y="26"/>
                    <a:pt x="7" y="27"/>
                  </a:cubicBezTo>
                  <a:cubicBezTo>
                    <a:pt x="7" y="27"/>
                    <a:pt x="7" y="27"/>
                    <a:pt x="7" y="27"/>
                  </a:cubicBezTo>
                  <a:cubicBezTo>
                    <a:pt x="8" y="26"/>
                    <a:pt x="9" y="25"/>
                    <a:pt x="10" y="24"/>
                  </a:cubicBezTo>
                  <a:cubicBezTo>
                    <a:pt x="10" y="24"/>
                    <a:pt x="10" y="24"/>
                    <a:pt x="10" y="24"/>
                  </a:cubicBezTo>
                  <a:cubicBezTo>
                    <a:pt x="11" y="22"/>
                    <a:pt x="12" y="21"/>
                    <a:pt x="13" y="19"/>
                  </a:cubicBezTo>
                  <a:cubicBezTo>
                    <a:pt x="13" y="19"/>
                    <a:pt x="13" y="19"/>
                    <a:pt x="13" y="19"/>
                  </a:cubicBezTo>
                  <a:cubicBezTo>
                    <a:pt x="12" y="21"/>
                    <a:pt x="11" y="22"/>
                    <a:pt x="10" y="24"/>
                  </a:cubicBezTo>
                  <a:close/>
                  <a:moveTo>
                    <a:pt x="9" y="18"/>
                  </a:moveTo>
                  <a:cubicBezTo>
                    <a:pt x="10" y="16"/>
                    <a:pt x="11" y="13"/>
                    <a:pt x="11" y="11"/>
                  </a:cubicBezTo>
                  <a:cubicBezTo>
                    <a:pt x="11" y="11"/>
                    <a:pt x="11" y="11"/>
                    <a:pt x="11" y="11"/>
                  </a:cubicBezTo>
                  <a:cubicBezTo>
                    <a:pt x="11" y="11"/>
                    <a:pt x="11" y="11"/>
                    <a:pt x="11" y="11"/>
                  </a:cubicBezTo>
                  <a:cubicBezTo>
                    <a:pt x="11" y="11"/>
                    <a:pt x="11" y="11"/>
                    <a:pt x="11" y="11"/>
                  </a:cubicBezTo>
                  <a:cubicBezTo>
                    <a:pt x="11" y="10"/>
                    <a:pt x="11" y="10"/>
                    <a:pt x="11" y="9"/>
                  </a:cubicBezTo>
                  <a:cubicBezTo>
                    <a:pt x="11" y="9"/>
                    <a:pt x="11" y="9"/>
                    <a:pt x="11" y="9"/>
                  </a:cubicBezTo>
                  <a:cubicBezTo>
                    <a:pt x="11" y="10"/>
                    <a:pt x="10" y="11"/>
                    <a:pt x="10" y="11"/>
                  </a:cubicBezTo>
                  <a:cubicBezTo>
                    <a:pt x="10" y="11"/>
                    <a:pt x="10" y="11"/>
                    <a:pt x="10" y="11"/>
                  </a:cubicBezTo>
                  <a:cubicBezTo>
                    <a:pt x="9" y="14"/>
                    <a:pt x="9" y="16"/>
                    <a:pt x="9" y="17"/>
                  </a:cubicBezTo>
                  <a:cubicBezTo>
                    <a:pt x="9" y="17"/>
                    <a:pt x="9" y="17"/>
                    <a:pt x="9" y="17"/>
                  </a:cubicBezTo>
                  <a:cubicBezTo>
                    <a:pt x="9" y="18"/>
                    <a:pt x="9" y="18"/>
                    <a:pt x="9" y="18"/>
                  </a:cubicBezTo>
                  <a:close/>
                  <a:moveTo>
                    <a:pt x="15" y="11"/>
                  </a:moveTo>
                  <a:cubicBezTo>
                    <a:pt x="15" y="11"/>
                    <a:pt x="15" y="11"/>
                    <a:pt x="15" y="11"/>
                  </a:cubicBezTo>
                  <a:cubicBezTo>
                    <a:pt x="15" y="11"/>
                    <a:pt x="15" y="11"/>
                    <a:pt x="15" y="11"/>
                  </a:cubicBezTo>
                  <a:cubicBezTo>
                    <a:pt x="15" y="11"/>
                    <a:pt x="15" y="11"/>
                    <a:pt x="15" y="11"/>
                  </a:cubicBezTo>
                  <a:cubicBezTo>
                    <a:pt x="15" y="11"/>
                    <a:pt x="15" y="11"/>
                    <a:pt x="15" y="11"/>
                  </a:cubicBezTo>
                  <a:cubicBezTo>
                    <a:pt x="15" y="9"/>
                    <a:pt x="15" y="7"/>
                    <a:pt x="14" y="6"/>
                  </a:cubicBezTo>
                  <a:cubicBezTo>
                    <a:pt x="14" y="6"/>
                    <a:pt x="14" y="6"/>
                    <a:pt x="14" y="6"/>
                  </a:cubicBezTo>
                  <a:cubicBezTo>
                    <a:pt x="13" y="6"/>
                    <a:pt x="13" y="5"/>
                    <a:pt x="13" y="5"/>
                  </a:cubicBezTo>
                  <a:cubicBezTo>
                    <a:pt x="13" y="5"/>
                    <a:pt x="13" y="5"/>
                    <a:pt x="13" y="5"/>
                  </a:cubicBezTo>
                  <a:cubicBezTo>
                    <a:pt x="13" y="5"/>
                    <a:pt x="13" y="6"/>
                    <a:pt x="14" y="6"/>
                  </a:cubicBezTo>
                  <a:cubicBezTo>
                    <a:pt x="14" y="6"/>
                    <a:pt x="14" y="6"/>
                    <a:pt x="14" y="6"/>
                  </a:cubicBezTo>
                  <a:cubicBezTo>
                    <a:pt x="15" y="7"/>
                    <a:pt x="15" y="9"/>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lose/>
                  <a:moveTo>
                    <a:pt x="7" y="7"/>
                  </a:moveTo>
                  <a:cubicBezTo>
                    <a:pt x="8" y="6"/>
                    <a:pt x="8" y="6"/>
                    <a:pt x="8" y="6"/>
                  </a:cubicBezTo>
                  <a:cubicBezTo>
                    <a:pt x="8" y="6"/>
                    <a:pt x="8" y="6"/>
                    <a:pt x="8" y="6"/>
                  </a:cubicBezTo>
                  <a:cubicBezTo>
                    <a:pt x="8" y="5"/>
                    <a:pt x="9" y="5"/>
                    <a:pt x="9" y="4"/>
                  </a:cubicBezTo>
                  <a:cubicBezTo>
                    <a:pt x="9" y="4"/>
                    <a:pt x="9" y="4"/>
                    <a:pt x="9" y="4"/>
                  </a:cubicBezTo>
                  <a:cubicBezTo>
                    <a:pt x="9" y="5"/>
                    <a:pt x="8" y="6"/>
                    <a:pt x="7" y="7"/>
                  </a:cubicBezTo>
                  <a:close/>
                  <a:moveTo>
                    <a:pt x="9" y="5"/>
                  </a:moveTo>
                  <a:cubicBezTo>
                    <a:pt x="9" y="5"/>
                    <a:pt x="9" y="5"/>
                    <a:pt x="9" y="5"/>
                  </a:cubicBezTo>
                  <a:cubicBezTo>
                    <a:pt x="9" y="5"/>
                    <a:pt x="9" y="5"/>
                    <a:pt x="9" y="5"/>
                  </a:cubicBezTo>
                  <a:close/>
                  <a:moveTo>
                    <a:pt x="11" y="4"/>
                  </a:moveTo>
                  <a:cubicBezTo>
                    <a:pt x="11" y="4"/>
                    <a:pt x="11" y="4"/>
                    <a:pt x="11" y="4"/>
                  </a:cubicBezTo>
                  <a:cubicBezTo>
                    <a:pt x="11" y="4"/>
                    <a:pt x="11" y="4"/>
                    <a:pt x="11" y="4"/>
                  </a:cubicBezTo>
                  <a:cubicBezTo>
                    <a:pt x="11" y="4"/>
                    <a:pt x="11" y="4"/>
                    <a:pt x="11" y="4"/>
                  </a:cubicBezTo>
                  <a:cubicBezTo>
                    <a:pt x="11" y="4"/>
                    <a:pt x="11" y="4"/>
                    <a:pt x="1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47"/>
            <p:cNvSpPr>
              <a:spLocks noEditPoints="1"/>
            </p:cNvSpPr>
            <p:nvPr/>
          </p:nvSpPr>
          <p:spPr bwMode="auto">
            <a:xfrm>
              <a:off x="2344" y="1745"/>
              <a:ext cx="239" cy="124"/>
            </a:xfrm>
            <a:custGeom>
              <a:avLst/>
              <a:gdLst>
                <a:gd name="T0" fmla="*/ 26 w 67"/>
                <a:gd name="T1" fmla="*/ 35 h 35"/>
                <a:gd name="T2" fmla="*/ 0 w 67"/>
                <a:gd name="T3" fmla="*/ 21 h 35"/>
                <a:gd name="T4" fmla="*/ 0 w 67"/>
                <a:gd name="T5" fmla="*/ 21 h 35"/>
                <a:gd name="T6" fmla="*/ 3 w 67"/>
                <a:gd name="T7" fmla="*/ 19 h 35"/>
                <a:gd name="T8" fmla="*/ 4 w 67"/>
                <a:gd name="T9" fmla="*/ 21 h 35"/>
                <a:gd name="T10" fmla="*/ 4 w 67"/>
                <a:gd name="T11" fmla="*/ 21 h 35"/>
                <a:gd name="T12" fmla="*/ 8 w 67"/>
                <a:gd name="T13" fmla="*/ 25 h 35"/>
                <a:gd name="T14" fmla="*/ 8 w 67"/>
                <a:gd name="T15" fmla="*/ 25 h 35"/>
                <a:gd name="T16" fmla="*/ 26 w 67"/>
                <a:gd name="T17" fmla="*/ 31 h 35"/>
                <a:gd name="T18" fmla="*/ 26 w 67"/>
                <a:gd name="T19" fmla="*/ 31 h 35"/>
                <a:gd name="T20" fmla="*/ 36 w 67"/>
                <a:gd name="T21" fmla="*/ 29 h 35"/>
                <a:gd name="T22" fmla="*/ 36 w 67"/>
                <a:gd name="T23" fmla="*/ 29 h 35"/>
                <a:gd name="T24" fmla="*/ 59 w 67"/>
                <a:gd name="T25" fmla="*/ 13 h 35"/>
                <a:gd name="T26" fmla="*/ 59 w 67"/>
                <a:gd name="T27" fmla="*/ 13 h 35"/>
                <a:gd name="T28" fmla="*/ 63 w 67"/>
                <a:gd name="T29" fmla="*/ 0 h 35"/>
                <a:gd name="T30" fmla="*/ 63 w 67"/>
                <a:gd name="T31" fmla="*/ 0 h 35"/>
                <a:gd name="T32" fmla="*/ 67 w 67"/>
                <a:gd name="T33" fmla="*/ 1 h 35"/>
                <a:gd name="T34" fmla="*/ 37 w 67"/>
                <a:gd name="T35" fmla="*/ 33 h 35"/>
                <a:gd name="T36" fmla="*/ 37 w 67"/>
                <a:gd name="T37" fmla="*/ 33 h 35"/>
                <a:gd name="T38" fmla="*/ 26 w 67"/>
                <a:gd name="T39" fmla="*/ 35 h 35"/>
                <a:gd name="T40" fmla="*/ 26 w 67"/>
                <a:gd name="T41" fmla="*/ 35 h 35"/>
                <a:gd name="T42" fmla="*/ 26 w 67"/>
                <a:gd name="T43" fmla="*/ 35 h 35"/>
                <a:gd name="T44" fmla="*/ 0 w 67"/>
                <a:gd name="T45" fmla="*/ 21 h 35"/>
                <a:gd name="T46" fmla="*/ 0 w 67"/>
                <a:gd name="T47" fmla="*/ 21 h 35"/>
                <a:gd name="T48" fmla="*/ 0 w 67"/>
                <a:gd name="T49" fmla="*/ 21 h 35"/>
                <a:gd name="T50" fmla="*/ 0 w 67"/>
                <a:gd name="T51" fmla="*/ 21 h 35"/>
                <a:gd name="T52" fmla="*/ 0 w 67"/>
                <a:gd name="T53" fmla="*/ 21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35">
                  <a:moveTo>
                    <a:pt x="26" y="35"/>
                  </a:moveTo>
                  <a:cubicBezTo>
                    <a:pt x="7" y="35"/>
                    <a:pt x="0" y="22"/>
                    <a:pt x="0" y="21"/>
                  </a:cubicBezTo>
                  <a:cubicBezTo>
                    <a:pt x="0" y="21"/>
                    <a:pt x="0" y="21"/>
                    <a:pt x="0" y="21"/>
                  </a:cubicBezTo>
                  <a:cubicBezTo>
                    <a:pt x="3" y="19"/>
                    <a:pt x="3" y="19"/>
                    <a:pt x="3" y="19"/>
                  </a:cubicBezTo>
                  <a:cubicBezTo>
                    <a:pt x="3" y="19"/>
                    <a:pt x="3" y="20"/>
                    <a:pt x="4" y="21"/>
                  </a:cubicBezTo>
                  <a:cubicBezTo>
                    <a:pt x="4" y="21"/>
                    <a:pt x="4" y="21"/>
                    <a:pt x="4" y="21"/>
                  </a:cubicBezTo>
                  <a:cubicBezTo>
                    <a:pt x="5" y="22"/>
                    <a:pt x="6" y="23"/>
                    <a:pt x="8" y="25"/>
                  </a:cubicBezTo>
                  <a:cubicBezTo>
                    <a:pt x="8" y="25"/>
                    <a:pt x="8" y="25"/>
                    <a:pt x="8" y="25"/>
                  </a:cubicBezTo>
                  <a:cubicBezTo>
                    <a:pt x="11" y="28"/>
                    <a:pt x="17" y="31"/>
                    <a:pt x="26" y="31"/>
                  </a:cubicBezTo>
                  <a:cubicBezTo>
                    <a:pt x="26" y="31"/>
                    <a:pt x="26" y="31"/>
                    <a:pt x="26" y="31"/>
                  </a:cubicBezTo>
                  <a:cubicBezTo>
                    <a:pt x="29" y="31"/>
                    <a:pt x="32" y="30"/>
                    <a:pt x="36" y="29"/>
                  </a:cubicBezTo>
                  <a:cubicBezTo>
                    <a:pt x="36" y="29"/>
                    <a:pt x="36" y="29"/>
                    <a:pt x="36" y="29"/>
                  </a:cubicBezTo>
                  <a:cubicBezTo>
                    <a:pt x="48" y="27"/>
                    <a:pt x="55" y="19"/>
                    <a:pt x="59" y="13"/>
                  </a:cubicBezTo>
                  <a:cubicBezTo>
                    <a:pt x="59" y="13"/>
                    <a:pt x="59" y="13"/>
                    <a:pt x="59" y="13"/>
                  </a:cubicBezTo>
                  <a:cubicBezTo>
                    <a:pt x="63" y="6"/>
                    <a:pt x="63" y="0"/>
                    <a:pt x="63" y="0"/>
                  </a:cubicBezTo>
                  <a:cubicBezTo>
                    <a:pt x="63" y="0"/>
                    <a:pt x="63" y="0"/>
                    <a:pt x="63" y="0"/>
                  </a:cubicBezTo>
                  <a:cubicBezTo>
                    <a:pt x="67" y="1"/>
                    <a:pt x="67" y="1"/>
                    <a:pt x="67" y="1"/>
                  </a:cubicBezTo>
                  <a:cubicBezTo>
                    <a:pt x="67" y="1"/>
                    <a:pt x="64" y="27"/>
                    <a:pt x="37" y="33"/>
                  </a:cubicBezTo>
                  <a:cubicBezTo>
                    <a:pt x="37" y="33"/>
                    <a:pt x="37" y="33"/>
                    <a:pt x="37" y="33"/>
                  </a:cubicBezTo>
                  <a:cubicBezTo>
                    <a:pt x="33" y="34"/>
                    <a:pt x="29" y="35"/>
                    <a:pt x="26" y="35"/>
                  </a:cubicBezTo>
                  <a:cubicBezTo>
                    <a:pt x="26" y="35"/>
                    <a:pt x="26" y="35"/>
                    <a:pt x="26" y="35"/>
                  </a:cubicBezTo>
                  <a:cubicBezTo>
                    <a:pt x="26" y="35"/>
                    <a:pt x="26" y="35"/>
                    <a:pt x="26" y="35"/>
                  </a:cubicBezTo>
                  <a:close/>
                  <a:moveTo>
                    <a:pt x="0" y="21"/>
                  </a:moveTo>
                  <a:cubicBezTo>
                    <a:pt x="0" y="21"/>
                    <a:pt x="0" y="21"/>
                    <a:pt x="0" y="21"/>
                  </a:cubicBezTo>
                  <a:cubicBezTo>
                    <a:pt x="0" y="21"/>
                    <a:pt x="0" y="21"/>
                    <a:pt x="0" y="21"/>
                  </a:cubicBezTo>
                  <a:cubicBezTo>
                    <a:pt x="0" y="21"/>
                    <a:pt x="0" y="21"/>
                    <a:pt x="0" y="21"/>
                  </a:cubicBezTo>
                  <a:cubicBezTo>
                    <a:pt x="0" y="21"/>
                    <a:pt x="0" y="21"/>
                    <a:pt x="0"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48"/>
            <p:cNvSpPr>
              <a:spLocks noEditPoints="1"/>
            </p:cNvSpPr>
            <p:nvPr/>
          </p:nvSpPr>
          <p:spPr bwMode="auto">
            <a:xfrm>
              <a:off x="2333" y="1738"/>
              <a:ext cx="257" cy="138"/>
            </a:xfrm>
            <a:custGeom>
              <a:avLst/>
              <a:gdLst>
                <a:gd name="T0" fmla="*/ 29 w 72"/>
                <a:gd name="T1" fmla="*/ 37 h 39"/>
                <a:gd name="T2" fmla="*/ 29 w 72"/>
                <a:gd name="T3" fmla="*/ 35 h 39"/>
                <a:gd name="T4" fmla="*/ 39 w 72"/>
                <a:gd name="T5" fmla="*/ 33 h 39"/>
                <a:gd name="T6" fmla="*/ 29 w 72"/>
                <a:gd name="T7" fmla="*/ 35 h 39"/>
                <a:gd name="T8" fmla="*/ 29 w 72"/>
                <a:gd name="T9" fmla="*/ 35 h 39"/>
                <a:gd name="T10" fmla="*/ 29 w 72"/>
                <a:gd name="T11" fmla="*/ 35 h 39"/>
                <a:gd name="T12" fmla="*/ 29 w 72"/>
                <a:gd name="T13" fmla="*/ 37 h 39"/>
                <a:gd name="T14" fmla="*/ 29 w 72"/>
                <a:gd name="T15" fmla="*/ 39 h 39"/>
                <a:gd name="T16" fmla="*/ 1 w 72"/>
                <a:gd name="T17" fmla="*/ 25 h 39"/>
                <a:gd name="T18" fmla="*/ 1 w 72"/>
                <a:gd name="T19" fmla="*/ 24 h 39"/>
                <a:gd name="T20" fmla="*/ 6 w 72"/>
                <a:gd name="T21" fmla="*/ 19 h 39"/>
                <a:gd name="T22" fmla="*/ 8 w 72"/>
                <a:gd name="T23" fmla="*/ 20 h 39"/>
                <a:gd name="T24" fmla="*/ 8 w 72"/>
                <a:gd name="T25" fmla="*/ 20 h 39"/>
                <a:gd name="T26" fmla="*/ 8 w 72"/>
                <a:gd name="T27" fmla="*/ 20 h 39"/>
                <a:gd name="T28" fmla="*/ 8 w 72"/>
                <a:gd name="T29" fmla="*/ 21 h 39"/>
                <a:gd name="T30" fmla="*/ 8 w 72"/>
                <a:gd name="T31" fmla="*/ 21 h 39"/>
                <a:gd name="T32" fmla="*/ 9 w 72"/>
                <a:gd name="T33" fmla="*/ 22 h 39"/>
                <a:gd name="T34" fmla="*/ 12 w 72"/>
                <a:gd name="T35" fmla="*/ 25 h 39"/>
                <a:gd name="T36" fmla="*/ 29 w 72"/>
                <a:gd name="T37" fmla="*/ 31 h 39"/>
                <a:gd name="T38" fmla="*/ 38 w 72"/>
                <a:gd name="T39" fmla="*/ 29 h 39"/>
                <a:gd name="T40" fmla="*/ 60 w 72"/>
                <a:gd name="T41" fmla="*/ 14 h 39"/>
                <a:gd name="T42" fmla="*/ 64 w 72"/>
                <a:gd name="T43" fmla="*/ 2 h 39"/>
                <a:gd name="T44" fmla="*/ 64 w 72"/>
                <a:gd name="T45" fmla="*/ 2 h 39"/>
                <a:gd name="T46" fmla="*/ 66 w 72"/>
                <a:gd name="T47" fmla="*/ 0 h 39"/>
                <a:gd name="T48" fmla="*/ 70 w 72"/>
                <a:gd name="T49" fmla="*/ 1 h 39"/>
                <a:gd name="T50" fmla="*/ 71 w 72"/>
                <a:gd name="T51" fmla="*/ 1 h 39"/>
                <a:gd name="T52" fmla="*/ 72 w 72"/>
                <a:gd name="T53" fmla="*/ 1 h 39"/>
                <a:gd name="T54" fmla="*/ 72 w 72"/>
                <a:gd name="T55" fmla="*/ 1 h 39"/>
                <a:gd name="T56" fmla="*/ 72 w 72"/>
                <a:gd name="T57" fmla="*/ 1 h 39"/>
                <a:gd name="T58" fmla="*/ 72 w 72"/>
                <a:gd name="T59" fmla="*/ 1 h 39"/>
                <a:gd name="T60" fmla="*/ 72 w 72"/>
                <a:gd name="T61" fmla="*/ 3 h 39"/>
                <a:gd name="T62" fmla="*/ 40 w 72"/>
                <a:gd name="T63" fmla="*/ 37 h 39"/>
                <a:gd name="T64" fmla="*/ 29 w 72"/>
                <a:gd name="T65" fmla="*/ 39 h 39"/>
                <a:gd name="T66" fmla="*/ 3 w 72"/>
                <a:gd name="T67" fmla="*/ 23 h 39"/>
                <a:gd name="T68" fmla="*/ 3 w 72"/>
                <a:gd name="T69"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2" h="39">
                  <a:moveTo>
                    <a:pt x="29" y="39"/>
                  </a:moveTo>
                  <a:cubicBezTo>
                    <a:pt x="29" y="37"/>
                    <a:pt x="29" y="37"/>
                    <a:pt x="29" y="37"/>
                  </a:cubicBezTo>
                  <a:cubicBezTo>
                    <a:pt x="29" y="35"/>
                    <a:pt x="29" y="35"/>
                    <a:pt x="29" y="35"/>
                  </a:cubicBezTo>
                  <a:cubicBezTo>
                    <a:pt x="29" y="35"/>
                    <a:pt x="29" y="35"/>
                    <a:pt x="29" y="35"/>
                  </a:cubicBezTo>
                  <a:cubicBezTo>
                    <a:pt x="32" y="35"/>
                    <a:pt x="35" y="34"/>
                    <a:pt x="39" y="33"/>
                  </a:cubicBezTo>
                  <a:cubicBezTo>
                    <a:pt x="39" y="33"/>
                    <a:pt x="39" y="33"/>
                    <a:pt x="39" y="33"/>
                  </a:cubicBezTo>
                  <a:cubicBezTo>
                    <a:pt x="35" y="34"/>
                    <a:pt x="32" y="35"/>
                    <a:pt x="29" y="35"/>
                  </a:cubicBezTo>
                  <a:cubicBezTo>
                    <a:pt x="29" y="35"/>
                    <a:pt x="29" y="35"/>
                    <a:pt x="29" y="35"/>
                  </a:cubicBezTo>
                  <a:cubicBezTo>
                    <a:pt x="29" y="35"/>
                    <a:pt x="29" y="35"/>
                    <a:pt x="29" y="35"/>
                  </a:cubicBezTo>
                  <a:cubicBezTo>
                    <a:pt x="29" y="35"/>
                    <a:pt x="29" y="35"/>
                    <a:pt x="29" y="35"/>
                  </a:cubicBezTo>
                  <a:cubicBezTo>
                    <a:pt x="29" y="35"/>
                    <a:pt x="29" y="35"/>
                    <a:pt x="29" y="35"/>
                  </a:cubicBezTo>
                  <a:cubicBezTo>
                    <a:pt x="29" y="35"/>
                    <a:pt x="29" y="35"/>
                    <a:pt x="29" y="35"/>
                  </a:cubicBezTo>
                  <a:cubicBezTo>
                    <a:pt x="29" y="35"/>
                    <a:pt x="29" y="35"/>
                    <a:pt x="29" y="35"/>
                  </a:cubicBezTo>
                  <a:cubicBezTo>
                    <a:pt x="29" y="37"/>
                    <a:pt x="29" y="37"/>
                    <a:pt x="29" y="37"/>
                  </a:cubicBezTo>
                  <a:cubicBezTo>
                    <a:pt x="29" y="39"/>
                    <a:pt x="29" y="39"/>
                    <a:pt x="29" y="39"/>
                  </a:cubicBezTo>
                  <a:cubicBezTo>
                    <a:pt x="29" y="39"/>
                    <a:pt x="29" y="39"/>
                    <a:pt x="29" y="39"/>
                  </a:cubicBezTo>
                  <a:cubicBezTo>
                    <a:pt x="12" y="39"/>
                    <a:pt x="4" y="29"/>
                    <a:pt x="1" y="25"/>
                  </a:cubicBezTo>
                  <a:cubicBezTo>
                    <a:pt x="1" y="25"/>
                    <a:pt x="1" y="25"/>
                    <a:pt x="1" y="25"/>
                  </a:cubicBezTo>
                  <a:cubicBezTo>
                    <a:pt x="1" y="25"/>
                    <a:pt x="1" y="25"/>
                    <a:pt x="1" y="25"/>
                  </a:cubicBezTo>
                  <a:cubicBezTo>
                    <a:pt x="1" y="24"/>
                    <a:pt x="1" y="24"/>
                    <a:pt x="1" y="24"/>
                  </a:cubicBezTo>
                  <a:cubicBezTo>
                    <a:pt x="0" y="22"/>
                    <a:pt x="0" y="22"/>
                    <a:pt x="0" y="22"/>
                  </a:cubicBezTo>
                  <a:cubicBezTo>
                    <a:pt x="6" y="19"/>
                    <a:pt x="6" y="19"/>
                    <a:pt x="6" y="19"/>
                  </a:cubicBezTo>
                  <a:cubicBezTo>
                    <a:pt x="6" y="19"/>
                    <a:pt x="6" y="19"/>
                    <a:pt x="6" y="19"/>
                  </a:cubicBezTo>
                  <a:cubicBezTo>
                    <a:pt x="8" y="20"/>
                    <a:pt x="7"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1"/>
                  </a:cubicBezTo>
                  <a:cubicBezTo>
                    <a:pt x="8" y="21"/>
                    <a:pt x="8" y="21"/>
                    <a:pt x="8" y="21"/>
                  </a:cubicBezTo>
                  <a:cubicBezTo>
                    <a:pt x="8" y="21"/>
                    <a:pt x="8" y="21"/>
                    <a:pt x="8" y="21"/>
                  </a:cubicBezTo>
                  <a:cubicBezTo>
                    <a:pt x="8" y="21"/>
                    <a:pt x="8" y="21"/>
                    <a:pt x="8" y="21"/>
                  </a:cubicBezTo>
                  <a:cubicBezTo>
                    <a:pt x="8" y="21"/>
                    <a:pt x="8" y="21"/>
                    <a:pt x="9" y="22"/>
                  </a:cubicBezTo>
                  <a:cubicBezTo>
                    <a:pt x="9" y="22"/>
                    <a:pt x="9" y="22"/>
                    <a:pt x="9" y="22"/>
                  </a:cubicBezTo>
                  <a:cubicBezTo>
                    <a:pt x="9" y="23"/>
                    <a:pt x="11" y="24"/>
                    <a:pt x="12" y="25"/>
                  </a:cubicBezTo>
                  <a:cubicBezTo>
                    <a:pt x="12" y="25"/>
                    <a:pt x="12" y="25"/>
                    <a:pt x="12" y="25"/>
                  </a:cubicBezTo>
                  <a:cubicBezTo>
                    <a:pt x="15" y="28"/>
                    <a:pt x="20" y="31"/>
                    <a:pt x="29" y="31"/>
                  </a:cubicBezTo>
                  <a:cubicBezTo>
                    <a:pt x="29" y="31"/>
                    <a:pt x="29" y="31"/>
                    <a:pt x="29" y="31"/>
                  </a:cubicBezTo>
                  <a:cubicBezTo>
                    <a:pt x="31" y="31"/>
                    <a:pt x="35" y="30"/>
                    <a:pt x="38" y="29"/>
                  </a:cubicBezTo>
                  <a:cubicBezTo>
                    <a:pt x="38" y="29"/>
                    <a:pt x="38" y="29"/>
                    <a:pt x="38" y="29"/>
                  </a:cubicBezTo>
                  <a:cubicBezTo>
                    <a:pt x="50" y="27"/>
                    <a:pt x="57" y="20"/>
                    <a:pt x="60" y="14"/>
                  </a:cubicBezTo>
                  <a:cubicBezTo>
                    <a:pt x="60" y="14"/>
                    <a:pt x="60" y="14"/>
                    <a:pt x="60" y="14"/>
                  </a:cubicBezTo>
                  <a:cubicBezTo>
                    <a:pt x="63" y="8"/>
                    <a:pt x="64" y="3"/>
                    <a:pt x="64" y="2"/>
                  </a:cubicBezTo>
                  <a:cubicBezTo>
                    <a:pt x="64" y="2"/>
                    <a:pt x="64" y="2"/>
                    <a:pt x="64" y="2"/>
                  </a:cubicBezTo>
                  <a:cubicBezTo>
                    <a:pt x="64" y="2"/>
                    <a:pt x="64" y="2"/>
                    <a:pt x="64" y="2"/>
                  </a:cubicBezTo>
                  <a:cubicBezTo>
                    <a:pt x="64" y="0"/>
                    <a:pt x="64" y="0"/>
                    <a:pt x="64" y="0"/>
                  </a:cubicBezTo>
                  <a:cubicBezTo>
                    <a:pt x="66" y="0"/>
                    <a:pt x="66" y="0"/>
                    <a:pt x="66" y="0"/>
                  </a:cubicBezTo>
                  <a:cubicBezTo>
                    <a:pt x="70" y="1"/>
                    <a:pt x="70" y="1"/>
                    <a:pt x="70" y="1"/>
                  </a:cubicBezTo>
                  <a:cubicBezTo>
                    <a:pt x="70" y="1"/>
                    <a:pt x="70" y="1"/>
                    <a:pt x="70" y="1"/>
                  </a:cubicBezTo>
                  <a:cubicBezTo>
                    <a:pt x="71" y="1"/>
                    <a:pt x="71" y="1"/>
                    <a:pt x="71" y="1"/>
                  </a:cubicBezTo>
                  <a:cubicBezTo>
                    <a:pt x="71" y="1"/>
                    <a:pt x="71" y="1"/>
                    <a:pt x="71" y="1"/>
                  </a:cubicBezTo>
                  <a:cubicBezTo>
                    <a:pt x="71" y="1"/>
                    <a:pt x="71" y="1"/>
                    <a:pt x="72" y="1"/>
                  </a:cubicBezTo>
                  <a:cubicBezTo>
                    <a:pt x="72" y="1"/>
                    <a:pt x="72" y="1"/>
                    <a:pt x="72" y="1"/>
                  </a:cubicBezTo>
                  <a:cubicBezTo>
                    <a:pt x="72" y="1"/>
                    <a:pt x="72" y="1"/>
                    <a:pt x="72" y="1"/>
                  </a:cubicBezTo>
                  <a:cubicBezTo>
                    <a:pt x="72" y="1"/>
                    <a:pt x="72" y="1"/>
                    <a:pt x="72" y="1"/>
                  </a:cubicBezTo>
                  <a:cubicBezTo>
                    <a:pt x="72" y="1"/>
                    <a:pt x="72" y="1"/>
                    <a:pt x="72" y="1"/>
                  </a:cubicBezTo>
                  <a:cubicBezTo>
                    <a:pt x="72" y="1"/>
                    <a:pt x="72" y="1"/>
                    <a:pt x="72" y="1"/>
                  </a:cubicBezTo>
                  <a:cubicBezTo>
                    <a:pt x="72" y="1"/>
                    <a:pt x="72" y="1"/>
                    <a:pt x="72" y="1"/>
                  </a:cubicBezTo>
                  <a:cubicBezTo>
                    <a:pt x="72" y="1"/>
                    <a:pt x="72" y="1"/>
                    <a:pt x="72" y="1"/>
                  </a:cubicBezTo>
                  <a:cubicBezTo>
                    <a:pt x="72" y="2"/>
                    <a:pt x="72" y="2"/>
                    <a:pt x="72" y="3"/>
                  </a:cubicBezTo>
                  <a:cubicBezTo>
                    <a:pt x="72" y="3"/>
                    <a:pt x="72" y="3"/>
                    <a:pt x="72" y="3"/>
                  </a:cubicBezTo>
                  <a:cubicBezTo>
                    <a:pt x="72" y="4"/>
                    <a:pt x="69" y="31"/>
                    <a:pt x="40" y="37"/>
                  </a:cubicBezTo>
                  <a:cubicBezTo>
                    <a:pt x="40" y="37"/>
                    <a:pt x="40" y="37"/>
                    <a:pt x="40" y="37"/>
                  </a:cubicBezTo>
                  <a:cubicBezTo>
                    <a:pt x="36" y="38"/>
                    <a:pt x="32" y="39"/>
                    <a:pt x="29" y="39"/>
                  </a:cubicBezTo>
                  <a:cubicBezTo>
                    <a:pt x="29" y="39"/>
                    <a:pt x="29" y="39"/>
                    <a:pt x="29" y="39"/>
                  </a:cubicBezTo>
                  <a:cubicBezTo>
                    <a:pt x="29" y="39"/>
                    <a:pt x="29" y="39"/>
                    <a:pt x="29" y="39"/>
                  </a:cubicBezTo>
                  <a:close/>
                  <a:moveTo>
                    <a:pt x="3" y="23"/>
                  </a:moveTo>
                  <a:cubicBezTo>
                    <a:pt x="3" y="21"/>
                    <a:pt x="3" y="21"/>
                    <a:pt x="3" y="21"/>
                  </a:cubicBezTo>
                  <a:cubicBezTo>
                    <a:pt x="3" y="23"/>
                    <a:pt x="3" y="23"/>
                    <a:pt x="3"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49"/>
            <p:cNvSpPr/>
            <p:nvPr/>
          </p:nvSpPr>
          <p:spPr bwMode="auto">
            <a:xfrm>
              <a:off x="2380" y="1742"/>
              <a:ext cx="7" cy="14"/>
            </a:xfrm>
            <a:custGeom>
              <a:avLst/>
              <a:gdLst>
                <a:gd name="T0" fmla="*/ 0 w 7"/>
                <a:gd name="T1" fmla="*/ 14 h 14"/>
                <a:gd name="T2" fmla="*/ 0 w 7"/>
                <a:gd name="T3" fmla="*/ 0 h 14"/>
                <a:gd name="T4" fmla="*/ 7 w 7"/>
                <a:gd name="T5" fmla="*/ 0 h 14"/>
                <a:gd name="T6" fmla="*/ 7 w 7"/>
                <a:gd name="T7" fmla="*/ 14 h 14"/>
                <a:gd name="T8" fmla="*/ 0 w 7"/>
                <a:gd name="T9" fmla="*/ 14 h 14"/>
                <a:gd name="T10" fmla="*/ 0 w 7"/>
                <a:gd name="T11" fmla="*/ 14 h 14"/>
              </a:gdLst>
              <a:ahLst/>
              <a:cxnLst>
                <a:cxn ang="0">
                  <a:pos x="T0" y="T1"/>
                </a:cxn>
                <a:cxn ang="0">
                  <a:pos x="T2" y="T3"/>
                </a:cxn>
                <a:cxn ang="0">
                  <a:pos x="T4" y="T5"/>
                </a:cxn>
                <a:cxn ang="0">
                  <a:pos x="T6" y="T7"/>
                </a:cxn>
                <a:cxn ang="0">
                  <a:pos x="T8" y="T9"/>
                </a:cxn>
                <a:cxn ang="0">
                  <a:pos x="T10" y="T11"/>
                </a:cxn>
              </a:cxnLst>
              <a:rect l="0" t="0" r="r" b="b"/>
              <a:pathLst>
                <a:path w="7" h="14">
                  <a:moveTo>
                    <a:pt x="0" y="14"/>
                  </a:moveTo>
                  <a:lnTo>
                    <a:pt x="0" y="0"/>
                  </a:lnTo>
                  <a:lnTo>
                    <a:pt x="7" y="0"/>
                  </a:lnTo>
                  <a:lnTo>
                    <a:pt x="7" y="14"/>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50"/>
            <p:cNvSpPr/>
            <p:nvPr/>
          </p:nvSpPr>
          <p:spPr bwMode="auto">
            <a:xfrm>
              <a:off x="2372" y="1735"/>
              <a:ext cx="22" cy="28"/>
            </a:xfrm>
            <a:custGeom>
              <a:avLst/>
              <a:gdLst>
                <a:gd name="T0" fmla="*/ 15 w 22"/>
                <a:gd name="T1" fmla="*/ 28 h 28"/>
                <a:gd name="T2" fmla="*/ 8 w 22"/>
                <a:gd name="T3" fmla="*/ 28 h 28"/>
                <a:gd name="T4" fmla="*/ 8 w 22"/>
                <a:gd name="T5" fmla="*/ 21 h 28"/>
                <a:gd name="T6" fmla="*/ 15 w 22"/>
                <a:gd name="T7" fmla="*/ 21 h 28"/>
                <a:gd name="T8" fmla="*/ 8 w 22"/>
                <a:gd name="T9" fmla="*/ 21 h 28"/>
                <a:gd name="T10" fmla="*/ 8 w 22"/>
                <a:gd name="T11" fmla="*/ 28 h 28"/>
                <a:gd name="T12" fmla="*/ 0 w 22"/>
                <a:gd name="T13" fmla="*/ 28 h 28"/>
                <a:gd name="T14" fmla="*/ 0 w 22"/>
                <a:gd name="T15" fmla="*/ 0 h 28"/>
                <a:gd name="T16" fmla="*/ 8 w 22"/>
                <a:gd name="T17" fmla="*/ 0 h 28"/>
                <a:gd name="T18" fmla="*/ 22 w 22"/>
                <a:gd name="T19" fmla="*/ 0 h 28"/>
                <a:gd name="T20" fmla="*/ 22 w 22"/>
                <a:gd name="T21" fmla="*/ 28 h 28"/>
                <a:gd name="T22" fmla="*/ 15 w 22"/>
                <a:gd name="T23" fmla="*/ 28 h 28"/>
                <a:gd name="T24" fmla="*/ 15 w 22"/>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 h="28">
                  <a:moveTo>
                    <a:pt x="15" y="28"/>
                  </a:moveTo>
                  <a:lnTo>
                    <a:pt x="8" y="28"/>
                  </a:lnTo>
                  <a:lnTo>
                    <a:pt x="8" y="21"/>
                  </a:lnTo>
                  <a:lnTo>
                    <a:pt x="15" y="21"/>
                  </a:lnTo>
                  <a:lnTo>
                    <a:pt x="8" y="21"/>
                  </a:lnTo>
                  <a:lnTo>
                    <a:pt x="8" y="28"/>
                  </a:lnTo>
                  <a:lnTo>
                    <a:pt x="0" y="28"/>
                  </a:lnTo>
                  <a:lnTo>
                    <a:pt x="0" y="0"/>
                  </a:lnTo>
                  <a:lnTo>
                    <a:pt x="8" y="0"/>
                  </a:lnTo>
                  <a:lnTo>
                    <a:pt x="22" y="0"/>
                  </a:lnTo>
                  <a:lnTo>
                    <a:pt x="22" y="28"/>
                  </a:lnTo>
                  <a:lnTo>
                    <a:pt x="15" y="28"/>
                  </a:lnTo>
                  <a:lnTo>
                    <a:pt x="15"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51"/>
            <p:cNvSpPr/>
            <p:nvPr/>
          </p:nvSpPr>
          <p:spPr bwMode="auto">
            <a:xfrm>
              <a:off x="2529" y="1710"/>
              <a:ext cx="18" cy="14"/>
            </a:xfrm>
            <a:custGeom>
              <a:avLst/>
              <a:gdLst>
                <a:gd name="T0" fmla="*/ 0 w 18"/>
                <a:gd name="T1" fmla="*/ 14 h 14"/>
                <a:gd name="T2" fmla="*/ 0 w 18"/>
                <a:gd name="T3" fmla="*/ 0 h 14"/>
                <a:gd name="T4" fmla="*/ 18 w 18"/>
                <a:gd name="T5" fmla="*/ 0 h 14"/>
                <a:gd name="T6" fmla="*/ 18 w 18"/>
                <a:gd name="T7" fmla="*/ 14 h 14"/>
                <a:gd name="T8" fmla="*/ 0 w 18"/>
                <a:gd name="T9" fmla="*/ 14 h 14"/>
                <a:gd name="T10" fmla="*/ 0 w 18"/>
                <a:gd name="T11" fmla="*/ 14 h 14"/>
              </a:gdLst>
              <a:ahLst/>
              <a:cxnLst>
                <a:cxn ang="0">
                  <a:pos x="T0" y="T1"/>
                </a:cxn>
                <a:cxn ang="0">
                  <a:pos x="T2" y="T3"/>
                </a:cxn>
                <a:cxn ang="0">
                  <a:pos x="T4" y="T5"/>
                </a:cxn>
                <a:cxn ang="0">
                  <a:pos x="T6" y="T7"/>
                </a:cxn>
                <a:cxn ang="0">
                  <a:pos x="T8" y="T9"/>
                </a:cxn>
                <a:cxn ang="0">
                  <a:pos x="T10" y="T11"/>
                </a:cxn>
              </a:cxnLst>
              <a:rect l="0" t="0" r="r" b="b"/>
              <a:pathLst>
                <a:path w="18" h="14">
                  <a:moveTo>
                    <a:pt x="0" y="14"/>
                  </a:moveTo>
                  <a:lnTo>
                    <a:pt x="0" y="0"/>
                  </a:lnTo>
                  <a:lnTo>
                    <a:pt x="18" y="0"/>
                  </a:lnTo>
                  <a:lnTo>
                    <a:pt x="18" y="14"/>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52"/>
            <p:cNvSpPr>
              <a:spLocks noEditPoints="1"/>
            </p:cNvSpPr>
            <p:nvPr/>
          </p:nvSpPr>
          <p:spPr bwMode="auto">
            <a:xfrm>
              <a:off x="2522" y="1703"/>
              <a:ext cx="32" cy="28"/>
            </a:xfrm>
            <a:custGeom>
              <a:avLst/>
              <a:gdLst>
                <a:gd name="T0" fmla="*/ 25 w 32"/>
                <a:gd name="T1" fmla="*/ 28 h 28"/>
                <a:gd name="T2" fmla="*/ 7 w 32"/>
                <a:gd name="T3" fmla="*/ 28 h 28"/>
                <a:gd name="T4" fmla="*/ 7 w 32"/>
                <a:gd name="T5" fmla="*/ 21 h 28"/>
                <a:gd name="T6" fmla="*/ 14 w 32"/>
                <a:gd name="T7" fmla="*/ 21 h 28"/>
                <a:gd name="T8" fmla="*/ 7 w 32"/>
                <a:gd name="T9" fmla="*/ 21 h 28"/>
                <a:gd name="T10" fmla="*/ 7 w 32"/>
                <a:gd name="T11" fmla="*/ 28 h 28"/>
                <a:gd name="T12" fmla="*/ 0 w 32"/>
                <a:gd name="T13" fmla="*/ 28 h 28"/>
                <a:gd name="T14" fmla="*/ 0 w 32"/>
                <a:gd name="T15" fmla="*/ 0 h 28"/>
                <a:gd name="T16" fmla="*/ 32 w 32"/>
                <a:gd name="T17" fmla="*/ 0 h 28"/>
                <a:gd name="T18" fmla="*/ 32 w 32"/>
                <a:gd name="T19" fmla="*/ 28 h 28"/>
                <a:gd name="T20" fmla="*/ 25 w 32"/>
                <a:gd name="T21" fmla="*/ 28 h 28"/>
                <a:gd name="T22" fmla="*/ 25 w 32"/>
                <a:gd name="T23" fmla="*/ 28 h 28"/>
                <a:gd name="T24" fmla="*/ 18 w 32"/>
                <a:gd name="T25" fmla="*/ 14 h 28"/>
                <a:gd name="T26" fmla="*/ 18 w 32"/>
                <a:gd name="T27" fmla="*/ 14 h 28"/>
                <a:gd name="T28" fmla="*/ 14 w 32"/>
                <a:gd name="T29" fmla="*/ 14 h 28"/>
                <a:gd name="T30" fmla="*/ 14 w 32"/>
                <a:gd name="T31" fmla="*/ 14 h 28"/>
                <a:gd name="T32" fmla="*/ 18 w 32"/>
                <a:gd name="T33" fmla="*/ 14 h 28"/>
                <a:gd name="T34" fmla="*/ 18 w 32"/>
                <a:gd name="T35"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28">
                  <a:moveTo>
                    <a:pt x="25" y="28"/>
                  </a:moveTo>
                  <a:lnTo>
                    <a:pt x="7" y="28"/>
                  </a:lnTo>
                  <a:lnTo>
                    <a:pt x="7" y="21"/>
                  </a:lnTo>
                  <a:lnTo>
                    <a:pt x="14" y="21"/>
                  </a:lnTo>
                  <a:lnTo>
                    <a:pt x="7" y="21"/>
                  </a:lnTo>
                  <a:lnTo>
                    <a:pt x="7" y="28"/>
                  </a:lnTo>
                  <a:lnTo>
                    <a:pt x="0" y="28"/>
                  </a:lnTo>
                  <a:lnTo>
                    <a:pt x="0" y="0"/>
                  </a:lnTo>
                  <a:lnTo>
                    <a:pt x="32" y="0"/>
                  </a:lnTo>
                  <a:lnTo>
                    <a:pt x="32" y="28"/>
                  </a:lnTo>
                  <a:lnTo>
                    <a:pt x="25" y="28"/>
                  </a:lnTo>
                  <a:lnTo>
                    <a:pt x="25" y="28"/>
                  </a:lnTo>
                  <a:close/>
                  <a:moveTo>
                    <a:pt x="18" y="14"/>
                  </a:moveTo>
                  <a:lnTo>
                    <a:pt x="18" y="14"/>
                  </a:lnTo>
                  <a:lnTo>
                    <a:pt x="14" y="14"/>
                  </a:lnTo>
                  <a:lnTo>
                    <a:pt x="14" y="14"/>
                  </a:lnTo>
                  <a:lnTo>
                    <a:pt x="18" y="14"/>
                  </a:lnTo>
                  <a:lnTo>
                    <a:pt x="18"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53"/>
            <p:cNvSpPr/>
            <p:nvPr/>
          </p:nvSpPr>
          <p:spPr bwMode="auto">
            <a:xfrm>
              <a:off x="2294" y="1997"/>
              <a:ext cx="371" cy="408"/>
            </a:xfrm>
            <a:custGeom>
              <a:avLst/>
              <a:gdLst>
                <a:gd name="T0" fmla="*/ 17 w 104"/>
                <a:gd name="T1" fmla="*/ 89 h 115"/>
                <a:gd name="T2" fmla="*/ 0 w 104"/>
                <a:gd name="T3" fmla="*/ 53 h 115"/>
                <a:gd name="T4" fmla="*/ 0 w 104"/>
                <a:gd name="T5" fmla="*/ 53 h 115"/>
                <a:gd name="T6" fmla="*/ 0 w 104"/>
                <a:gd name="T7" fmla="*/ 50 h 115"/>
                <a:gd name="T8" fmla="*/ 0 w 104"/>
                <a:gd name="T9" fmla="*/ 50 h 115"/>
                <a:gd name="T10" fmla="*/ 31 w 104"/>
                <a:gd name="T11" fmla="*/ 5 h 115"/>
                <a:gd name="T12" fmla="*/ 31 w 104"/>
                <a:gd name="T13" fmla="*/ 5 h 115"/>
                <a:gd name="T14" fmla="*/ 33 w 104"/>
                <a:gd name="T15" fmla="*/ 8 h 115"/>
                <a:gd name="T16" fmla="*/ 19 w 104"/>
                <a:gd name="T17" fmla="*/ 19 h 115"/>
                <a:gd name="T18" fmla="*/ 19 w 104"/>
                <a:gd name="T19" fmla="*/ 19 h 115"/>
                <a:gd name="T20" fmla="*/ 4 w 104"/>
                <a:gd name="T21" fmla="*/ 50 h 115"/>
                <a:gd name="T22" fmla="*/ 4 w 104"/>
                <a:gd name="T23" fmla="*/ 50 h 115"/>
                <a:gd name="T24" fmla="*/ 4 w 104"/>
                <a:gd name="T25" fmla="*/ 52 h 115"/>
                <a:gd name="T26" fmla="*/ 4 w 104"/>
                <a:gd name="T27" fmla="*/ 52 h 115"/>
                <a:gd name="T28" fmla="*/ 20 w 104"/>
                <a:gd name="T29" fmla="*/ 86 h 115"/>
                <a:gd name="T30" fmla="*/ 20 w 104"/>
                <a:gd name="T31" fmla="*/ 86 h 115"/>
                <a:gd name="T32" fmla="*/ 51 w 104"/>
                <a:gd name="T33" fmla="*/ 111 h 115"/>
                <a:gd name="T34" fmla="*/ 51 w 104"/>
                <a:gd name="T35" fmla="*/ 111 h 115"/>
                <a:gd name="T36" fmla="*/ 83 w 104"/>
                <a:gd name="T37" fmla="*/ 81 h 115"/>
                <a:gd name="T38" fmla="*/ 83 w 104"/>
                <a:gd name="T39" fmla="*/ 81 h 115"/>
                <a:gd name="T40" fmla="*/ 100 w 104"/>
                <a:gd name="T41" fmla="*/ 39 h 115"/>
                <a:gd name="T42" fmla="*/ 100 w 104"/>
                <a:gd name="T43" fmla="*/ 39 h 115"/>
                <a:gd name="T44" fmla="*/ 100 w 104"/>
                <a:gd name="T45" fmla="*/ 39 h 115"/>
                <a:gd name="T46" fmla="*/ 100 w 104"/>
                <a:gd name="T47" fmla="*/ 39 h 115"/>
                <a:gd name="T48" fmla="*/ 91 w 104"/>
                <a:gd name="T49" fmla="*/ 16 h 115"/>
                <a:gd name="T50" fmla="*/ 91 w 104"/>
                <a:gd name="T51" fmla="*/ 16 h 115"/>
                <a:gd name="T52" fmla="*/ 79 w 104"/>
                <a:gd name="T53" fmla="*/ 4 h 115"/>
                <a:gd name="T54" fmla="*/ 79 w 104"/>
                <a:gd name="T55" fmla="*/ 4 h 115"/>
                <a:gd name="T56" fmla="*/ 79 w 104"/>
                <a:gd name="T57" fmla="*/ 0 h 115"/>
                <a:gd name="T58" fmla="*/ 94 w 104"/>
                <a:gd name="T59" fmla="*/ 13 h 115"/>
                <a:gd name="T60" fmla="*/ 94 w 104"/>
                <a:gd name="T61" fmla="*/ 13 h 115"/>
                <a:gd name="T62" fmla="*/ 104 w 104"/>
                <a:gd name="T63" fmla="*/ 39 h 115"/>
                <a:gd name="T64" fmla="*/ 104 w 104"/>
                <a:gd name="T65" fmla="*/ 39 h 115"/>
                <a:gd name="T66" fmla="*/ 104 w 104"/>
                <a:gd name="T67" fmla="*/ 39 h 115"/>
                <a:gd name="T68" fmla="*/ 104 w 104"/>
                <a:gd name="T69" fmla="*/ 39 h 115"/>
                <a:gd name="T70" fmla="*/ 86 w 104"/>
                <a:gd name="T71" fmla="*/ 84 h 115"/>
                <a:gd name="T72" fmla="*/ 86 w 104"/>
                <a:gd name="T73" fmla="*/ 84 h 115"/>
                <a:gd name="T74" fmla="*/ 51 w 104"/>
                <a:gd name="T75" fmla="*/ 115 h 115"/>
                <a:gd name="T76" fmla="*/ 51 w 104"/>
                <a:gd name="T77" fmla="*/ 115 h 115"/>
                <a:gd name="T78" fmla="*/ 17 w 104"/>
                <a:gd name="T79" fmla="*/ 89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 h="115">
                  <a:moveTo>
                    <a:pt x="17" y="89"/>
                  </a:moveTo>
                  <a:cubicBezTo>
                    <a:pt x="7" y="75"/>
                    <a:pt x="1" y="60"/>
                    <a:pt x="0" y="53"/>
                  </a:cubicBezTo>
                  <a:cubicBezTo>
                    <a:pt x="0" y="53"/>
                    <a:pt x="0" y="53"/>
                    <a:pt x="0" y="53"/>
                  </a:cubicBezTo>
                  <a:cubicBezTo>
                    <a:pt x="0" y="52"/>
                    <a:pt x="0" y="51"/>
                    <a:pt x="0" y="50"/>
                  </a:cubicBezTo>
                  <a:cubicBezTo>
                    <a:pt x="0" y="50"/>
                    <a:pt x="0" y="50"/>
                    <a:pt x="0" y="50"/>
                  </a:cubicBezTo>
                  <a:cubicBezTo>
                    <a:pt x="0" y="21"/>
                    <a:pt x="31" y="5"/>
                    <a:pt x="31" y="5"/>
                  </a:cubicBezTo>
                  <a:cubicBezTo>
                    <a:pt x="31" y="5"/>
                    <a:pt x="31" y="5"/>
                    <a:pt x="31" y="5"/>
                  </a:cubicBezTo>
                  <a:cubicBezTo>
                    <a:pt x="33" y="8"/>
                    <a:pt x="33" y="8"/>
                    <a:pt x="33" y="8"/>
                  </a:cubicBezTo>
                  <a:cubicBezTo>
                    <a:pt x="33" y="9"/>
                    <a:pt x="26" y="12"/>
                    <a:pt x="19" y="19"/>
                  </a:cubicBezTo>
                  <a:cubicBezTo>
                    <a:pt x="19" y="19"/>
                    <a:pt x="19" y="19"/>
                    <a:pt x="19" y="19"/>
                  </a:cubicBezTo>
                  <a:cubicBezTo>
                    <a:pt x="11" y="27"/>
                    <a:pt x="4" y="37"/>
                    <a:pt x="4" y="50"/>
                  </a:cubicBezTo>
                  <a:cubicBezTo>
                    <a:pt x="4" y="50"/>
                    <a:pt x="4" y="50"/>
                    <a:pt x="4" y="50"/>
                  </a:cubicBezTo>
                  <a:cubicBezTo>
                    <a:pt x="4" y="51"/>
                    <a:pt x="4" y="52"/>
                    <a:pt x="4" y="52"/>
                  </a:cubicBezTo>
                  <a:cubicBezTo>
                    <a:pt x="4" y="52"/>
                    <a:pt x="4" y="52"/>
                    <a:pt x="4" y="52"/>
                  </a:cubicBezTo>
                  <a:cubicBezTo>
                    <a:pt x="4" y="58"/>
                    <a:pt x="11" y="73"/>
                    <a:pt x="20" y="86"/>
                  </a:cubicBezTo>
                  <a:cubicBezTo>
                    <a:pt x="20" y="86"/>
                    <a:pt x="20" y="86"/>
                    <a:pt x="20" y="86"/>
                  </a:cubicBezTo>
                  <a:cubicBezTo>
                    <a:pt x="29" y="100"/>
                    <a:pt x="41" y="111"/>
                    <a:pt x="51" y="111"/>
                  </a:cubicBezTo>
                  <a:cubicBezTo>
                    <a:pt x="51" y="111"/>
                    <a:pt x="51" y="111"/>
                    <a:pt x="51" y="111"/>
                  </a:cubicBezTo>
                  <a:cubicBezTo>
                    <a:pt x="60" y="111"/>
                    <a:pt x="73" y="98"/>
                    <a:pt x="83" y="81"/>
                  </a:cubicBezTo>
                  <a:cubicBezTo>
                    <a:pt x="83" y="81"/>
                    <a:pt x="83" y="81"/>
                    <a:pt x="83" y="81"/>
                  </a:cubicBezTo>
                  <a:cubicBezTo>
                    <a:pt x="93" y="65"/>
                    <a:pt x="100" y="47"/>
                    <a:pt x="100" y="39"/>
                  </a:cubicBezTo>
                  <a:cubicBezTo>
                    <a:pt x="100" y="39"/>
                    <a:pt x="100" y="39"/>
                    <a:pt x="100" y="39"/>
                  </a:cubicBezTo>
                  <a:cubicBezTo>
                    <a:pt x="100" y="39"/>
                    <a:pt x="100" y="39"/>
                    <a:pt x="100" y="39"/>
                  </a:cubicBezTo>
                  <a:cubicBezTo>
                    <a:pt x="100" y="39"/>
                    <a:pt x="100" y="39"/>
                    <a:pt x="100" y="39"/>
                  </a:cubicBezTo>
                  <a:cubicBezTo>
                    <a:pt x="100" y="31"/>
                    <a:pt x="96" y="22"/>
                    <a:pt x="91" y="16"/>
                  </a:cubicBezTo>
                  <a:cubicBezTo>
                    <a:pt x="91" y="16"/>
                    <a:pt x="91" y="16"/>
                    <a:pt x="91" y="16"/>
                  </a:cubicBezTo>
                  <a:cubicBezTo>
                    <a:pt x="86" y="9"/>
                    <a:pt x="80" y="4"/>
                    <a:pt x="79" y="4"/>
                  </a:cubicBezTo>
                  <a:cubicBezTo>
                    <a:pt x="79" y="4"/>
                    <a:pt x="79" y="4"/>
                    <a:pt x="79" y="4"/>
                  </a:cubicBezTo>
                  <a:cubicBezTo>
                    <a:pt x="79" y="0"/>
                    <a:pt x="79" y="0"/>
                    <a:pt x="79" y="0"/>
                  </a:cubicBezTo>
                  <a:cubicBezTo>
                    <a:pt x="84" y="1"/>
                    <a:pt x="89" y="6"/>
                    <a:pt x="94" y="13"/>
                  </a:cubicBezTo>
                  <a:cubicBezTo>
                    <a:pt x="94" y="13"/>
                    <a:pt x="94" y="13"/>
                    <a:pt x="94" y="13"/>
                  </a:cubicBezTo>
                  <a:cubicBezTo>
                    <a:pt x="99" y="21"/>
                    <a:pt x="104" y="30"/>
                    <a:pt x="104" y="39"/>
                  </a:cubicBezTo>
                  <a:cubicBezTo>
                    <a:pt x="104" y="39"/>
                    <a:pt x="104" y="39"/>
                    <a:pt x="104" y="39"/>
                  </a:cubicBezTo>
                  <a:cubicBezTo>
                    <a:pt x="104" y="39"/>
                    <a:pt x="104" y="39"/>
                    <a:pt x="104" y="39"/>
                  </a:cubicBezTo>
                  <a:cubicBezTo>
                    <a:pt x="104" y="39"/>
                    <a:pt x="104" y="39"/>
                    <a:pt x="104" y="39"/>
                  </a:cubicBezTo>
                  <a:cubicBezTo>
                    <a:pt x="104" y="49"/>
                    <a:pt x="97" y="67"/>
                    <a:pt x="86" y="84"/>
                  </a:cubicBezTo>
                  <a:cubicBezTo>
                    <a:pt x="86" y="84"/>
                    <a:pt x="86" y="84"/>
                    <a:pt x="86" y="84"/>
                  </a:cubicBezTo>
                  <a:cubicBezTo>
                    <a:pt x="76" y="100"/>
                    <a:pt x="64" y="115"/>
                    <a:pt x="51" y="115"/>
                  </a:cubicBezTo>
                  <a:cubicBezTo>
                    <a:pt x="51" y="115"/>
                    <a:pt x="51" y="115"/>
                    <a:pt x="51" y="115"/>
                  </a:cubicBezTo>
                  <a:cubicBezTo>
                    <a:pt x="38" y="115"/>
                    <a:pt x="26" y="102"/>
                    <a:pt x="17"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54"/>
            <p:cNvSpPr>
              <a:spLocks noEditPoints="1"/>
            </p:cNvSpPr>
            <p:nvPr/>
          </p:nvSpPr>
          <p:spPr bwMode="auto">
            <a:xfrm>
              <a:off x="2287" y="1990"/>
              <a:ext cx="385" cy="422"/>
            </a:xfrm>
            <a:custGeom>
              <a:avLst/>
              <a:gdLst>
                <a:gd name="T0" fmla="*/ 17 w 108"/>
                <a:gd name="T1" fmla="*/ 92 h 119"/>
                <a:gd name="T2" fmla="*/ 0 w 108"/>
                <a:gd name="T3" fmla="*/ 52 h 119"/>
                <a:gd name="T4" fmla="*/ 32 w 108"/>
                <a:gd name="T5" fmla="*/ 5 h 119"/>
                <a:gd name="T6" fmla="*/ 37 w 108"/>
                <a:gd name="T7" fmla="*/ 10 h 119"/>
                <a:gd name="T8" fmla="*/ 35 w 108"/>
                <a:gd name="T9" fmla="*/ 12 h 119"/>
                <a:gd name="T10" fmla="*/ 32 w 108"/>
                <a:gd name="T11" fmla="*/ 15 h 119"/>
                <a:gd name="T12" fmla="*/ 22 w 108"/>
                <a:gd name="T13" fmla="*/ 23 h 119"/>
                <a:gd name="T14" fmla="*/ 8 w 108"/>
                <a:gd name="T15" fmla="*/ 52 h 119"/>
                <a:gd name="T16" fmla="*/ 24 w 108"/>
                <a:gd name="T17" fmla="*/ 87 h 119"/>
                <a:gd name="T18" fmla="*/ 53 w 108"/>
                <a:gd name="T19" fmla="*/ 111 h 119"/>
                <a:gd name="T20" fmla="*/ 53 w 108"/>
                <a:gd name="T21" fmla="*/ 111 h 119"/>
                <a:gd name="T22" fmla="*/ 54 w 108"/>
                <a:gd name="T23" fmla="*/ 111 h 119"/>
                <a:gd name="T24" fmla="*/ 100 w 108"/>
                <a:gd name="T25" fmla="*/ 41 h 119"/>
                <a:gd name="T26" fmla="*/ 100 w 108"/>
                <a:gd name="T27" fmla="*/ 41 h 119"/>
                <a:gd name="T28" fmla="*/ 91 w 108"/>
                <a:gd name="T29" fmla="*/ 19 h 119"/>
                <a:gd name="T30" fmla="*/ 82 w 108"/>
                <a:gd name="T31" fmla="*/ 8 h 119"/>
                <a:gd name="T32" fmla="*/ 82 w 108"/>
                <a:gd name="T33" fmla="*/ 0 h 119"/>
                <a:gd name="T34" fmla="*/ 108 w 108"/>
                <a:gd name="T35" fmla="*/ 41 h 119"/>
                <a:gd name="T36" fmla="*/ 108 w 108"/>
                <a:gd name="T37" fmla="*/ 41 h 119"/>
                <a:gd name="T38" fmla="*/ 53 w 108"/>
                <a:gd name="T39" fmla="*/ 119 h 119"/>
                <a:gd name="T40" fmla="*/ 53 w 108"/>
                <a:gd name="T41" fmla="*/ 115 h 119"/>
                <a:gd name="T42" fmla="*/ 54 w 108"/>
                <a:gd name="T43" fmla="*/ 115 h 119"/>
                <a:gd name="T44" fmla="*/ 53 w 108"/>
                <a:gd name="T45" fmla="*/ 115 h 119"/>
                <a:gd name="T46" fmla="*/ 53 w 108"/>
                <a:gd name="T47" fmla="*/ 115 h 119"/>
                <a:gd name="T48" fmla="*/ 53 w 108"/>
                <a:gd name="T49" fmla="*/ 115 h 119"/>
                <a:gd name="T50" fmla="*/ 104 w 108"/>
                <a:gd name="T51" fmla="*/ 41 h 119"/>
                <a:gd name="T52" fmla="*/ 95 w 108"/>
                <a:gd name="T53" fmla="*/ 16 h 119"/>
                <a:gd name="T54" fmla="*/ 95 w 108"/>
                <a:gd name="T55" fmla="*/ 16 h 119"/>
                <a:gd name="T56" fmla="*/ 104 w 108"/>
                <a:gd name="T57" fmla="*/ 41 h 119"/>
                <a:gd name="T58" fmla="*/ 104 w 108"/>
                <a:gd name="T59" fmla="*/ 41 h 119"/>
                <a:gd name="T60" fmla="*/ 89 w 108"/>
                <a:gd name="T61" fmla="*/ 81 h 119"/>
                <a:gd name="T62" fmla="*/ 5 w 108"/>
                <a:gd name="T63" fmla="*/ 58 h 119"/>
                <a:gd name="T64" fmla="*/ 4 w 108"/>
                <a:gd name="T65" fmla="*/ 54 h 119"/>
                <a:gd name="T66" fmla="*/ 4 w 108"/>
                <a:gd name="T67" fmla="*/ 53 h 119"/>
                <a:gd name="T68" fmla="*/ 4 w 108"/>
                <a:gd name="T69" fmla="*/ 52 h 119"/>
                <a:gd name="T70" fmla="*/ 4 w 108"/>
                <a:gd name="T71" fmla="*/ 52 h 119"/>
                <a:gd name="T72" fmla="*/ 4 w 108"/>
                <a:gd name="T73" fmla="*/ 52 h 119"/>
                <a:gd name="T74" fmla="*/ 19 w 108"/>
                <a:gd name="T75" fmla="*/ 20 h 119"/>
                <a:gd name="T76" fmla="*/ 19 w 108"/>
                <a:gd name="T77" fmla="*/ 20 h 119"/>
                <a:gd name="T78" fmla="*/ 27 w 108"/>
                <a:gd name="T79" fmla="*/ 13 h 119"/>
                <a:gd name="T80" fmla="*/ 37 w 108"/>
                <a:gd name="T81" fmla="*/ 10 h 119"/>
                <a:gd name="T82" fmla="*/ 87 w 108"/>
                <a:gd name="T83" fmla="*/ 8 h 119"/>
                <a:gd name="T84" fmla="*/ 85 w 108"/>
                <a:gd name="T85" fmla="*/ 6 h 119"/>
                <a:gd name="T86" fmla="*/ 36 w 108"/>
                <a:gd name="T87" fmla="*/ 9 h 119"/>
                <a:gd name="T88" fmla="*/ 36 w 108"/>
                <a:gd name="T89" fmla="*/ 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8" h="119">
                  <a:moveTo>
                    <a:pt x="17" y="92"/>
                  </a:moveTo>
                  <a:cubicBezTo>
                    <a:pt x="19" y="91"/>
                    <a:pt x="19" y="91"/>
                    <a:pt x="19" y="91"/>
                  </a:cubicBezTo>
                  <a:cubicBezTo>
                    <a:pt x="17" y="92"/>
                    <a:pt x="17" y="92"/>
                    <a:pt x="17" y="92"/>
                  </a:cubicBezTo>
                  <a:cubicBezTo>
                    <a:pt x="7" y="77"/>
                    <a:pt x="1" y="63"/>
                    <a:pt x="0" y="55"/>
                  </a:cubicBezTo>
                  <a:cubicBezTo>
                    <a:pt x="0" y="55"/>
                    <a:pt x="0" y="55"/>
                    <a:pt x="0" y="55"/>
                  </a:cubicBezTo>
                  <a:cubicBezTo>
                    <a:pt x="0" y="54"/>
                    <a:pt x="0" y="53"/>
                    <a:pt x="0" y="52"/>
                  </a:cubicBezTo>
                  <a:cubicBezTo>
                    <a:pt x="0" y="52"/>
                    <a:pt x="0" y="52"/>
                    <a:pt x="0" y="52"/>
                  </a:cubicBezTo>
                  <a:cubicBezTo>
                    <a:pt x="0" y="23"/>
                    <a:pt x="29" y="7"/>
                    <a:pt x="32" y="5"/>
                  </a:cubicBezTo>
                  <a:cubicBezTo>
                    <a:pt x="32" y="5"/>
                    <a:pt x="32" y="5"/>
                    <a:pt x="32" y="5"/>
                  </a:cubicBezTo>
                  <a:cubicBezTo>
                    <a:pt x="33" y="3"/>
                    <a:pt x="33" y="3"/>
                    <a:pt x="33" y="3"/>
                  </a:cubicBezTo>
                  <a:cubicBezTo>
                    <a:pt x="37" y="9"/>
                    <a:pt x="37" y="9"/>
                    <a:pt x="37" y="9"/>
                  </a:cubicBezTo>
                  <a:cubicBezTo>
                    <a:pt x="37" y="10"/>
                    <a:pt x="37" y="10"/>
                    <a:pt x="37" y="10"/>
                  </a:cubicBezTo>
                  <a:cubicBezTo>
                    <a:pt x="37" y="10"/>
                    <a:pt x="37" y="10"/>
                    <a:pt x="37" y="10"/>
                  </a:cubicBezTo>
                  <a:cubicBezTo>
                    <a:pt x="38" y="12"/>
                    <a:pt x="38" y="12"/>
                    <a:pt x="38" y="12"/>
                  </a:cubicBezTo>
                  <a:cubicBezTo>
                    <a:pt x="35" y="12"/>
                    <a:pt x="35" y="12"/>
                    <a:pt x="35" y="12"/>
                  </a:cubicBezTo>
                  <a:cubicBezTo>
                    <a:pt x="35" y="13"/>
                    <a:pt x="35" y="13"/>
                    <a:pt x="35" y="13"/>
                  </a:cubicBezTo>
                  <a:cubicBezTo>
                    <a:pt x="35" y="13"/>
                    <a:pt x="35" y="13"/>
                    <a:pt x="35" y="13"/>
                  </a:cubicBezTo>
                  <a:cubicBezTo>
                    <a:pt x="34" y="13"/>
                    <a:pt x="33" y="14"/>
                    <a:pt x="32" y="15"/>
                  </a:cubicBezTo>
                  <a:cubicBezTo>
                    <a:pt x="32" y="15"/>
                    <a:pt x="32" y="15"/>
                    <a:pt x="32" y="15"/>
                  </a:cubicBezTo>
                  <a:cubicBezTo>
                    <a:pt x="29" y="17"/>
                    <a:pt x="25" y="19"/>
                    <a:pt x="22" y="23"/>
                  </a:cubicBezTo>
                  <a:cubicBezTo>
                    <a:pt x="22" y="23"/>
                    <a:pt x="22" y="23"/>
                    <a:pt x="22" y="23"/>
                  </a:cubicBezTo>
                  <a:cubicBezTo>
                    <a:pt x="15" y="30"/>
                    <a:pt x="8" y="40"/>
                    <a:pt x="8" y="52"/>
                  </a:cubicBezTo>
                  <a:cubicBezTo>
                    <a:pt x="8" y="52"/>
                    <a:pt x="8" y="52"/>
                    <a:pt x="8" y="52"/>
                  </a:cubicBezTo>
                  <a:cubicBezTo>
                    <a:pt x="8" y="52"/>
                    <a:pt x="8" y="52"/>
                    <a:pt x="8" y="52"/>
                  </a:cubicBezTo>
                  <a:cubicBezTo>
                    <a:pt x="8" y="53"/>
                    <a:pt x="8" y="54"/>
                    <a:pt x="8" y="54"/>
                  </a:cubicBezTo>
                  <a:cubicBezTo>
                    <a:pt x="8" y="54"/>
                    <a:pt x="8" y="54"/>
                    <a:pt x="8" y="54"/>
                  </a:cubicBezTo>
                  <a:cubicBezTo>
                    <a:pt x="8" y="59"/>
                    <a:pt x="15" y="74"/>
                    <a:pt x="24" y="87"/>
                  </a:cubicBezTo>
                  <a:cubicBezTo>
                    <a:pt x="24" y="87"/>
                    <a:pt x="24" y="87"/>
                    <a:pt x="24" y="87"/>
                  </a:cubicBezTo>
                  <a:cubicBezTo>
                    <a:pt x="32" y="100"/>
                    <a:pt x="44" y="111"/>
                    <a:pt x="53" y="111"/>
                  </a:cubicBezTo>
                  <a:cubicBezTo>
                    <a:pt x="53" y="111"/>
                    <a:pt x="53" y="111"/>
                    <a:pt x="53" y="111"/>
                  </a:cubicBezTo>
                  <a:cubicBezTo>
                    <a:pt x="53" y="111"/>
                    <a:pt x="53" y="111"/>
                    <a:pt x="53" y="111"/>
                  </a:cubicBezTo>
                  <a:cubicBezTo>
                    <a:pt x="53" y="111"/>
                    <a:pt x="53" y="111"/>
                    <a:pt x="53" y="111"/>
                  </a:cubicBezTo>
                  <a:cubicBezTo>
                    <a:pt x="53" y="111"/>
                    <a:pt x="53" y="111"/>
                    <a:pt x="53" y="111"/>
                  </a:cubicBezTo>
                  <a:cubicBezTo>
                    <a:pt x="53" y="111"/>
                    <a:pt x="53" y="111"/>
                    <a:pt x="53" y="111"/>
                  </a:cubicBezTo>
                  <a:cubicBezTo>
                    <a:pt x="53" y="111"/>
                    <a:pt x="54" y="111"/>
                    <a:pt x="54" y="111"/>
                  </a:cubicBezTo>
                  <a:cubicBezTo>
                    <a:pt x="54" y="111"/>
                    <a:pt x="54" y="111"/>
                    <a:pt x="54" y="111"/>
                  </a:cubicBezTo>
                  <a:cubicBezTo>
                    <a:pt x="61" y="111"/>
                    <a:pt x="74" y="98"/>
                    <a:pt x="83" y="82"/>
                  </a:cubicBezTo>
                  <a:cubicBezTo>
                    <a:pt x="83" y="82"/>
                    <a:pt x="83" y="82"/>
                    <a:pt x="83" y="82"/>
                  </a:cubicBezTo>
                  <a:cubicBezTo>
                    <a:pt x="93" y="67"/>
                    <a:pt x="100" y="48"/>
                    <a:pt x="100" y="41"/>
                  </a:cubicBezTo>
                  <a:cubicBezTo>
                    <a:pt x="100" y="41"/>
                    <a:pt x="100" y="41"/>
                    <a:pt x="100" y="41"/>
                  </a:cubicBezTo>
                  <a:cubicBezTo>
                    <a:pt x="100" y="41"/>
                    <a:pt x="100" y="41"/>
                    <a:pt x="100" y="41"/>
                  </a:cubicBezTo>
                  <a:cubicBezTo>
                    <a:pt x="100" y="41"/>
                    <a:pt x="100" y="41"/>
                    <a:pt x="100" y="41"/>
                  </a:cubicBezTo>
                  <a:cubicBezTo>
                    <a:pt x="100" y="41"/>
                    <a:pt x="100" y="41"/>
                    <a:pt x="100" y="41"/>
                  </a:cubicBezTo>
                  <a:cubicBezTo>
                    <a:pt x="100" y="41"/>
                    <a:pt x="100" y="41"/>
                    <a:pt x="100" y="41"/>
                  </a:cubicBezTo>
                  <a:cubicBezTo>
                    <a:pt x="100" y="34"/>
                    <a:pt x="96" y="25"/>
                    <a:pt x="91" y="19"/>
                  </a:cubicBezTo>
                  <a:cubicBezTo>
                    <a:pt x="91" y="19"/>
                    <a:pt x="91" y="19"/>
                    <a:pt x="91" y="19"/>
                  </a:cubicBezTo>
                  <a:cubicBezTo>
                    <a:pt x="88" y="14"/>
                    <a:pt x="83" y="9"/>
                    <a:pt x="82" y="8"/>
                  </a:cubicBezTo>
                  <a:cubicBezTo>
                    <a:pt x="82" y="8"/>
                    <a:pt x="82" y="8"/>
                    <a:pt x="82" y="8"/>
                  </a:cubicBezTo>
                  <a:cubicBezTo>
                    <a:pt x="79" y="10"/>
                    <a:pt x="79" y="10"/>
                    <a:pt x="79" y="10"/>
                  </a:cubicBezTo>
                  <a:cubicBezTo>
                    <a:pt x="80" y="0"/>
                    <a:pt x="80" y="0"/>
                    <a:pt x="80" y="0"/>
                  </a:cubicBezTo>
                  <a:cubicBezTo>
                    <a:pt x="82" y="0"/>
                    <a:pt x="82" y="0"/>
                    <a:pt x="82" y="0"/>
                  </a:cubicBezTo>
                  <a:cubicBezTo>
                    <a:pt x="88" y="1"/>
                    <a:pt x="92" y="7"/>
                    <a:pt x="98" y="14"/>
                  </a:cubicBezTo>
                  <a:cubicBezTo>
                    <a:pt x="98" y="14"/>
                    <a:pt x="98" y="14"/>
                    <a:pt x="98" y="14"/>
                  </a:cubicBezTo>
                  <a:cubicBezTo>
                    <a:pt x="103" y="22"/>
                    <a:pt x="108" y="31"/>
                    <a:pt x="108" y="41"/>
                  </a:cubicBezTo>
                  <a:cubicBezTo>
                    <a:pt x="108" y="41"/>
                    <a:pt x="108" y="41"/>
                    <a:pt x="108" y="41"/>
                  </a:cubicBezTo>
                  <a:cubicBezTo>
                    <a:pt x="108" y="41"/>
                    <a:pt x="108" y="41"/>
                    <a:pt x="108" y="41"/>
                  </a:cubicBezTo>
                  <a:cubicBezTo>
                    <a:pt x="108" y="41"/>
                    <a:pt x="108" y="41"/>
                    <a:pt x="108" y="41"/>
                  </a:cubicBezTo>
                  <a:cubicBezTo>
                    <a:pt x="108" y="52"/>
                    <a:pt x="100" y="70"/>
                    <a:pt x="90" y="87"/>
                  </a:cubicBezTo>
                  <a:cubicBezTo>
                    <a:pt x="90" y="87"/>
                    <a:pt x="90" y="87"/>
                    <a:pt x="90" y="87"/>
                  </a:cubicBezTo>
                  <a:cubicBezTo>
                    <a:pt x="80" y="103"/>
                    <a:pt x="67" y="119"/>
                    <a:pt x="53" y="119"/>
                  </a:cubicBezTo>
                  <a:cubicBezTo>
                    <a:pt x="53" y="119"/>
                    <a:pt x="53" y="119"/>
                    <a:pt x="53" y="119"/>
                  </a:cubicBezTo>
                  <a:cubicBezTo>
                    <a:pt x="39" y="119"/>
                    <a:pt x="27" y="106"/>
                    <a:pt x="17" y="92"/>
                  </a:cubicBezTo>
                  <a:close/>
                  <a:moveTo>
                    <a:pt x="53" y="115"/>
                  </a:moveTo>
                  <a:cubicBezTo>
                    <a:pt x="63" y="115"/>
                    <a:pt x="75" y="103"/>
                    <a:pt x="84" y="88"/>
                  </a:cubicBezTo>
                  <a:cubicBezTo>
                    <a:pt x="84" y="88"/>
                    <a:pt x="84" y="88"/>
                    <a:pt x="84" y="88"/>
                  </a:cubicBezTo>
                  <a:cubicBezTo>
                    <a:pt x="75" y="103"/>
                    <a:pt x="63" y="115"/>
                    <a:pt x="54" y="115"/>
                  </a:cubicBezTo>
                  <a:cubicBezTo>
                    <a:pt x="54" y="115"/>
                    <a:pt x="54" y="115"/>
                    <a:pt x="54" y="115"/>
                  </a:cubicBezTo>
                  <a:cubicBezTo>
                    <a:pt x="53" y="115"/>
                    <a:pt x="53" y="115"/>
                    <a:pt x="53" y="115"/>
                  </a:cubicBezTo>
                  <a:cubicBezTo>
                    <a:pt x="53" y="115"/>
                    <a:pt x="53" y="115"/>
                    <a:pt x="53" y="115"/>
                  </a:cubicBezTo>
                  <a:cubicBezTo>
                    <a:pt x="53" y="115"/>
                    <a:pt x="53" y="115"/>
                    <a:pt x="53" y="115"/>
                  </a:cubicBezTo>
                  <a:cubicBezTo>
                    <a:pt x="53" y="115"/>
                    <a:pt x="53" y="115"/>
                    <a:pt x="53" y="115"/>
                  </a:cubicBezTo>
                  <a:cubicBezTo>
                    <a:pt x="53" y="115"/>
                    <a:pt x="53" y="115"/>
                    <a:pt x="53" y="115"/>
                  </a:cubicBezTo>
                  <a:cubicBezTo>
                    <a:pt x="45" y="115"/>
                    <a:pt x="37" y="109"/>
                    <a:pt x="29" y="101"/>
                  </a:cubicBezTo>
                  <a:cubicBezTo>
                    <a:pt x="29" y="101"/>
                    <a:pt x="29" y="101"/>
                    <a:pt x="29" y="101"/>
                  </a:cubicBezTo>
                  <a:cubicBezTo>
                    <a:pt x="37" y="109"/>
                    <a:pt x="45" y="115"/>
                    <a:pt x="53" y="115"/>
                  </a:cubicBezTo>
                  <a:close/>
                  <a:moveTo>
                    <a:pt x="89" y="81"/>
                  </a:moveTo>
                  <a:cubicBezTo>
                    <a:pt x="98" y="66"/>
                    <a:pt x="104" y="49"/>
                    <a:pt x="104" y="41"/>
                  </a:cubicBezTo>
                  <a:cubicBezTo>
                    <a:pt x="104" y="41"/>
                    <a:pt x="104" y="41"/>
                    <a:pt x="104" y="41"/>
                  </a:cubicBezTo>
                  <a:cubicBezTo>
                    <a:pt x="104" y="41"/>
                    <a:pt x="104" y="41"/>
                    <a:pt x="104" y="41"/>
                  </a:cubicBezTo>
                  <a:cubicBezTo>
                    <a:pt x="104" y="41"/>
                    <a:pt x="104" y="41"/>
                    <a:pt x="104" y="41"/>
                  </a:cubicBezTo>
                  <a:cubicBezTo>
                    <a:pt x="104" y="32"/>
                    <a:pt x="100" y="23"/>
                    <a:pt x="95" y="16"/>
                  </a:cubicBezTo>
                  <a:cubicBezTo>
                    <a:pt x="95" y="16"/>
                    <a:pt x="95" y="16"/>
                    <a:pt x="95" y="16"/>
                  </a:cubicBezTo>
                  <a:cubicBezTo>
                    <a:pt x="95" y="16"/>
                    <a:pt x="95" y="16"/>
                    <a:pt x="95" y="16"/>
                  </a:cubicBezTo>
                  <a:cubicBezTo>
                    <a:pt x="95" y="16"/>
                    <a:pt x="95" y="16"/>
                    <a:pt x="95" y="16"/>
                  </a:cubicBezTo>
                  <a:cubicBezTo>
                    <a:pt x="95" y="16"/>
                    <a:pt x="95" y="16"/>
                    <a:pt x="95" y="16"/>
                  </a:cubicBezTo>
                  <a:cubicBezTo>
                    <a:pt x="95" y="16"/>
                    <a:pt x="95" y="16"/>
                    <a:pt x="95" y="16"/>
                  </a:cubicBezTo>
                  <a:cubicBezTo>
                    <a:pt x="100" y="23"/>
                    <a:pt x="104" y="32"/>
                    <a:pt x="104" y="41"/>
                  </a:cubicBezTo>
                  <a:cubicBezTo>
                    <a:pt x="104" y="41"/>
                    <a:pt x="104" y="41"/>
                    <a:pt x="104" y="41"/>
                  </a:cubicBezTo>
                  <a:cubicBezTo>
                    <a:pt x="104" y="41"/>
                    <a:pt x="104" y="41"/>
                    <a:pt x="104" y="41"/>
                  </a:cubicBezTo>
                  <a:cubicBezTo>
                    <a:pt x="104" y="41"/>
                    <a:pt x="104" y="41"/>
                    <a:pt x="104" y="41"/>
                  </a:cubicBezTo>
                  <a:cubicBezTo>
                    <a:pt x="104" y="41"/>
                    <a:pt x="104" y="41"/>
                    <a:pt x="104" y="41"/>
                  </a:cubicBezTo>
                  <a:cubicBezTo>
                    <a:pt x="104" y="41"/>
                    <a:pt x="104" y="41"/>
                    <a:pt x="104" y="41"/>
                  </a:cubicBezTo>
                  <a:cubicBezTo>
                    <a:pt x="104" y="50"/>
                    <a:pt x="98" y="66"/>
                    <a:pt x="89" y="81"/>
                  </a:cubicBezTo>
                  <a:close/>
                  <a:moveTo>
                    <a:pt x="4" y="54"/>
                  </a:moveTo>
                  <a:cubicBezTo>
                    <a:pt x="4" y="55"/>
                    <a:pt x="4" y="56"/>
                    <a:pt x="5" y="58"/>
                  </a:cubicBezTo>
                  <a:cubicBezTo>
                    <a:pt x="5" y="58"/>
                    <a:pt x="5" y="58"/>
                    <a:pt x="5" y="58"/>
                  </a:cubicBezTo>
                  <a:cubicBezTo>
                    <a:pt x="4" y="56"/>
                    <a:pt x="4" y="55"/>
                    <a:pt x="4" y="54"/>
                  </a:cubicBezTo>
                  <a:cubicBezTo>
                    <a:pt x="4" y="54"/>
                    <a:pt x="4" y="54"/>
                    <a:pt x="4" y="54"/>
                  </a:cubicBezTo>
                  <a:cubicBezTo>
                    <a:pt x="4" y="54"/>
                    <a:pt x="4" y="54"/>
                    <a:pt x="4" y="54"/>
                  </a:cubicBezTo>
                  <a:cubicBezTo>
                    <a:pt x="4" y="54"/>
                    <a:pt x="4" y="54"/>
                    <a:pt x="4" y="54"/>
                  </a:cubicBezTo>
                  <a:cubicBezTo>
                    <a:pt x="4" y="54"/>
                    <a:pt x="4" y="54"/>
                    <a:pt x="4" y="54"/>
                  </a:cubicBezTo>
                  <a:close/>
                  <a:moveTo>
                    <a:pt x="4" y="53"/>
                  </a:moveTo>
                  <a:cubicBezTo>
                    <a:pt x="4" y="53"/>
                    <a:pt x="4" y="53"/>
                    <a:pt x="4" y="52"/>
                  </a:cubicBezTo>
                  <a:cubicBezTo>
                    <a:pt x="4" y="52"/>
                    <a:pt x="4" y="52"/>
                    <a:pt x="4" y="52"/>
                  </a:cubicBezTo>
                  <a:cubicBezTo>
                    <a:pt x="4" y="52"/>
                    <a:pt x="4" y="52"/>
                    <a:pt x="4" y="52"/>
                  </a:cubicBezTo>
                  <a:cubicBezTo>
                    <a:pt x="4" y="52"/>
                    <a:pt x="4" y="52"/>
                    <a:pt x="4" y="52"/>
                  </a:cubicBezTo>
                  <a:cubicBezTo>
                    <a:pt x="4" y="53"/>
                    <a:pt x="4" y="53"/>
                    <a:pt x="4" y="53"/>
                  </a:cubicBezTo>
                  <a:close/>
                  <a:moveTo>
                    <a:pt x="4" y="52"/>
                  </a:moveTo>
                  <a:cubicBezTo>
                    <a:pt x="4" y="52"/>
                    <a:pt x="4" y="51"/>
                    <a:pt x="4" y="51"/>
                  </a:cubicBezTo>
                  <a:cubicBezTo>
                    <a:pt x="4" y="51"/>
                    <a:pt x="4" y="51"/>
                    <a:pt x="4" y="51"/>
                  </a:cubicBezTo>
                  <a:cubicBezTo>
                    <a:pt x="4" y="51"/>
                    <a:pt x="4" y="52"/>
                    <a:pt x="4" y="52"/>
                  </a:cubicBezTo>
                  <a:cubicBezTo>
                    <a:pt x="4" y="52"/>
                    <a:pt x="4" y="52"/>
                    <a:pt x="4" y="52"/>
                  </a:cubicBezTo>
                  <a:cubicBezTo>
                    <a:pt x="4" y="52"/>
                    <a:pt x="4" y="52"/>
                    <a:pt x="4" y="52"/>
                  </a:cubicBezTo>
                  <a:close/>
                  <a:moveTo>
                    <a:pt x="19" y="20"/>
                  </a:moveTo>
                  <a:cubicBezTo>
                    <a:pt x="16" y="23"/>
                    <a:pt x="12" y="27"/>
                    <a:pt x="10" y="32"/>
                  </a:cubicBezTo>
                  <a:cubicBezTo>
                    <a:pt x="10" y="32"/>
                    <a:pt x="10" y="32"/>
                    <a:pt x="10" y="32"/>
                  </a:cubicBezTo>
                  <a:cubicBezTo>
                    <a:pt x="12" y="27"/>
                    <a:pt x="16" y="23"/>
                    <a:pt x="19" y="20"/>
                  </a:cubicBezTo>
                  <a:cubicBezTo>
                    <a:pt x="19" y="20"/>
                    <a:pt x="19" y="20"/>
                    <a:pt x="19" y="20"/>
                  </a:cubicBezTo>
                  <a:cubicBezTo>
                    <a:pt x="22" y="17"/>
                    <a:pt x="25" y="15"/>
                    <a:pt x="27" y="13"/>
                  </a:cubicBezTo>
                  <a:cubicBezTo>
                    <a:pt x="27" y="13"/>
                    <a:pt x="27" y="13"/>
                    <a:pt x="27" y="13"/>
                  </a:cubicBezTo>
                  <a:cubicBezTo>
                    <a:pt x="25" y="15"/>
                    <a:pt x="22" y="17"/>
                    <a:pt x="19" y="20"/>
                  </a:cubicBezTo>
                  <a:close/>
                  <a:moveTo>
                    <a:pt x="37" y="10"/>
                  </a:moveTo>
                  <a:cubicBezTo>
                    <a:pt x="37" y="10"/>
                    <a:pt x="37" y="10"/>
                    <a:pt x="37" y="10"/>
                  </a:cubicBezTo>
                  <a:cubicBezTo>
                    <a:pt x="37" y="10"/>
                    <a:pt x="37" y="10"/>
                    <a:pt x="37" y="10"/>
                  </a:cubicBezTo>
                  <a:cubicBezTo>
                    <a:pt x="37" y="10"/>
                    <a:pt x="37" y="10"/>
                    <a:pt x="37" y="10"/>
                  </a:cubicBezTo>
                  <a:close/>
                  <a:moveTo>
                    <a:pt x="87" y="8"/>
                  </a:moveTo>
                  <a:cubicBezTo>
                    <a:pt x="88" y="8"/>
                    <a:pt x="89" y="9"/>
                    <a:pt x="89" y="10"/>
                  </a:cubicBezTo>
                  <a:cubicBezTo>
                    <a:pt x="89" y="10"/>
                    <a:pt x="89" y="10"/>
                    <a:pt x="89" y="10"/>
                  </a:cubicBezTo>
                  <a:cubicBezTo>
                    <a:pt x="88" y="8"/>
                    <a:pt x="86" y="7"/>
                    <a:pt x="85" y="6"/>
                  </a:cubicBezTo>
                  <a:cubicBezTo>
                    <a:pt x="85" y="6"/>
                    <a:pt x="85" y="6"/>
                    <a:pt x="85" y="6"/>
                  </a:cubicBezTo>
                  <a:cubicBezTo>
                    <a:pt x="85" y="6"/>
                    <a:pt x="86" y="7"/>
                    <a:pt x="87" y="8"/>
                  </a:cubicBezTo>
                  <a:close/>
                  <a:moveTo>
                    <a:pt x="36" y="9"/>
                  </a:moveTo>
                  <a:cubicBezTo>
                    <a:pt x="36" y="9"/>
                    <a:pt x="36" y="9"/>
                    <a:pt x="36" y="9"/>
                  </a:cubicBezTo>
                  <a:cubicBezTo>
                    <a:pt x="36" y="9"/>
                    <a:pt x="36" y="9"/>
                    <a:pt x="36" y="9"/>
                  </a:cubicBezTo>
                  <a:cubicBezTo>
                    <a:pt x="36" y="9"/>
                    <a:pt x="36" y="9"/>
                    <a:pt x="36" y="9"/>
                  </a:cubicBezTo>
                  <a:cubicBezTo>
                    <a:pt x="36" y="9"/>
                    <a:pt x="36" y="9"/>
                    <a:pt x="36"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55"/>
            <p:cNvSpPr/>
            <p:nvPr/>
          </p:nvSpPr>
          <p:spPr bwMode="auto">
            <a:xfrm>
              <a:off x="2412" y="2008"/>
              <a:ext cx="131" cy="71"/>
            </a:xfrm>
            <a:custGeom>
              <a:avLst/>
              <a:gdLst>
                <a:gd name="T0" fmla="*/ 0 w 131"/>
                <a:gd name="T1" fmla="*/ 18 h 71"/>
                <a:gd name="T2" fmla="*/ 0 w 131"/>
                <a:gd name="T3" fmla="*/ 18 h 71"/>
                <a:gd name="T4" fmla="*/ 14 w 131"/>
                <a:gd name="T5" fmla="*/ 10 h 71"/>
                <a:gd name="T6" fmla="*/ 32 w 131"/>
                <a:gd name="T7" fmla="*/ 42 h 71"/>
                <a:gd name="T8" fmla="*/ 60 w 131"/>
                <a:gd name="T9" fmla="*/ 3 h 71"/>
                <a:gd name="T10" fmla="*/ 110 w 131"/>
                <a:gd name="T11" fmla="*/ 35 h 71"/>
                <a:gd name="T12" fmla="*/ 117 w 131"/>
                <a:gd name="T13" fmla="*/ 0 h 71"/>
                <a:gd name="T14" fmla="*/ 131 w 131"/>
                <a:gd name="T15" fmla="*/ 3 h 71"/>
                <a:gd name="T16" fmla="*/ 121 w 131"/>
                <a:gd name="T17" fmla="*/ 60 h 71"/>
                <a:gd name="T18" fmla="*/ 64 w 131"/>
                <a:gd name="T19" fmla="*/ 21 h 71"/>
                <a:gd name="T20" fmla="*/ 28 w 131"/>
                <a:gd name="T21" fmla="*/ 71 h 71"/>
                <a:gd name="T22" fmla="*/ 0 w 131"/>
                <a:gd name="T23" fmla="*/ 18 h 71"/>
                <a:gd name="T24" fmla="*/ 0 w 131"/>
                <a:gd name="T25" fmla="*/ 1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1" h="71">
                  <a:moveTo>
                    <a:pt x="0" y="18"/>
                  </a:moveTo>
                  <a:lnTo>
                    <a:pt x="0" y="18"/>
                  </a:lnTo>
                  <a:lnTo>
                    <a:pt x="14" y="10"/>
                  </a:lnTo>
                  <a:lnTo>
                    <a:pt x="32" y="42"/>
                  </a:lnTo>
                  <a:lnTo>
                    <a:pt x="60" y="3"/>
                  </a:lnTo>
                  <a:lnTo>
                    <a:pt x="110" y="35"/>
                  </a:lnTo>
                  <a:lnTo>
                    <a:pt x="117" y="0"/>
                  </a:lnTo>
                  <a:lnTo>
                    <a:pt x="131" y="3"/>
                  </a:lnTo>
                  <a:lnTo>
                    <a:pt x="121" y="60"/>
                  </a:lnTo>
                  <a:lnTo>
                    <a:pt x="64" y="21"/>
                  </a:lnTo>
                  <a:lnTo>
                    <a:pt x="28" y="71"/>
                  </a:lnTo>
                  <a:lnTo>
                    <a:pt x="0" y="18"/>
                  </a:lnTo>
                  <a:lnTo>
                    <a:pt x="0"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56"/>
            <p:cNvSpPr>
              <a:spLocks noEditPoints="1"/>
            </p:cNvSpPr>
            <p:nvPr/>
          </p:nvSpPr>
          <p:spPr bwMode="auto">
            <a:xfrm>
              <a:off x="2405" y="2001"/>
              <a:ext cx="149" cy="92"/>
            </a:xfrm>
            <a:custGeom>
              <a:avLst/>
              <a:gdLst>
                <a:gd name="T0" fmla="*/ 0 w 149"/>
                <a:gd name="T1" fmla="*/ 28 h 92"/>
                <a:gd name="T2" fmla="*/ 7 w 149"/>
                <a:gd name="T3" fmla="*/ 25 h 92"/>
                <a:gd name="T4" fmla="*/ 0 w 149"/>
                <a:gd name="T5" fmla="*/ 28 h 92"/>
                <a:gd name="T6" fmla="*/ 7 w 149"/>
                <a:gd name="T7" fmla="*/ 21 h 92"/>
                <a:gd name="T8" fmla="*/ 3 w 149"/>
                <a:gd name="T9" fmla="*/ 17 h 92"/>
                <a:gd name="T10" fmla="*/ 21 w 149"/>
                <a:gd name="T11" fmla="*/ 7 h 92"/>
                <a:gd name="T12" fmla="*/ 39 w 149"/>
                <a:gd name="T13" fmla="*/ 35 h 92"/>
                <a:gd name="T14" fmla="*/ 64 w 149"/>
                <a:gd name="T15" fmla="*/ 0 h 92"/>
                <a:gd name="T16" fmla="*/ 114 w 149"/>
                <a:gd name="T17" fmla="*/ 32 h 92"/>
                <a:gd name="T18" fmla="*/ 121 w 149"/>
                <a:gd name="T19" fmla="*/ 0 h 92"/>
                <a:gd name="T20" fmla="*/ 149 w 149"/>
                <a:gd name="T21" fmla="*/ 7 h 92"/>
                <a:gd name="T22" fmla="*/ 131 w 149"/>
                <a:gd name="T23" fmla="*/ 78 h 92"/>
                <a:gd name="T24" fmla="*/ 71 w 149"/>
                <a:gd name="T25" fmla="*/ 39 h 92"/>
                <a:gd name="T26" fmla="*/ 35 w 149"/>
                <a:gd name="T27" fmla="*/ 92 h 92"/>
                <a:gd name="T28" fmla="*/ 0 w 149"/>
                <a:gd name="T29" fmla="*/ 28 h 92"/>
                <a:gd name="T30" fmla="*/ 0 w 149"/>
                <a:gd name="T31" fmla="*/ 28 h 92"/>
                <a:gd name="T32" fmla="*/ 39 w 149"/>
                <a:gd name="T33" fmla="*/ 64 h 92"/>
                <a:gd name="T34" fmla="*/ 67 w 149"/>
                <a:gd name="T35" fmla="*/ 21 h 92"/>
                <a:gd name="T36" fmla="*/ 124 w 149"/>
                <a:gd name="T37" fmla="*/ 53 h 92"/>
                <a:gd name="T38" fmla="*/ 131 w 149"/>
                <a:gd name="T39" fmla="*/ 17 h 92"/>
                <a:gd name="T40" fmla="*/ 124 w 149"/>
                <a:gd name="T41" fmla="*/ 53 h 92"/>
                <a:gd name="T42" fmla="*/ 67 w 149"/>
                <a:gd name="T43" fmla="*/ 21 h 92"/>
                <a:gd name="T44" fmla="*/ 39 w 149"/>
                <a:gd name="T45" fmla="*/ 64 h 92"/>
                <a:gd name="T46" fmla="*/ 39 w 149"/>
                <a:gd name="T47" fmla="*/ 64 h 92"/>
                <a:gd name="T48" fmla="*/ 39 w 149"/>
                <a:gd name="T49" fmla="*/ 64 h 92"/>
                <a:gd name="T50" fmla="*/ 17 w 149"/>
                <a:gd name="T51" fmla="*/ 32 h 92"/>
                <a:gd name="T52" fmla="*/ 17 w 149"/>
                <a:gd name="T53" fmla="*/ 25 h 92"/>
                <a:gd name="T54" fmla="*/ 17 w 149"/>
                <a:gd name="T55" fmla="*/ 25 h 92"/>
                <a:gd name="T56" fmla="*/ 17 w 149"/>
                <a:gd name="T57" fmla="*/ 32 h 92"/>
                <a:gd name="T58" fmla="*/ 17 w 149"/>
                <a:gd name="T59" fmla="*/ 3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9" h="92">
                  <a:moveTo>
                    <a:pt x="0" y="28"/>
                  </a:moveTo>
                  <a:lnTo>
                    <a:pt x="7" y="25"/>
                  </a:lnTo>
                  <a:lnTo>
                    <a:pt x="0" y="28"/>
                  </a:lnTo>
                  <a:lnTo>
                    <a:pt x="7" y="21"/>
                  </a:lnTo>
                  <a:lnTo>
                    <a:pt x="3" y="17"/>
                  </a:lnTo>
                  <a:lnTo>
                    <a:pt x="21" y="7"/>
                  </a:lnTo>
                  <a:lnTo>
                    <a:pt x="39" y="35"/>
                  </a:lnTo>
                  <a:lnTo>
                    <a:pt x="64" y="0"/>
                  </a:lnTo>
                  <a:lnTo>
                    <a:pt x="114" y="32"/>
                  </a:lnTo>
                  <a:lnTo>
                    <a:pt x="121" y="0"/>
                  </a:lnTo>
                  <a:lnTo>
                    <a:pt x="149" y="7"/>
                  </a:lnTo>
                  <a:lnTo>
                    <a:pt x="131" y="78"/>
                  </a:lnTo>
                  <a:lnTo>
                    <a:pt x="71" y="39"/>
                  </a:lnTo>
                  <a:lnTo>
                    <a:pt x="35" y="92"/>
                  </a:lnTo>
                  <a:lnTo>
                    <a:pt x="0" y="28"/>
                  </a:lnTo>
                  <a:lnTo>
                    <a:pt x="0" y="28"/>
                  </a:lnTo>
                  <a:close/>
                  <a:moveTo>
                    <a:pt x="39" y="64"/>
                  </a:moveTo>
                  <a:lnTo>
                    <a:pt x="67" y="21"/>
                  </a:lnTo>
                  <a:lnTo>
                    <a:pt x="124" y="53"/>
                  </a:lnTo>
                  <a:lnTo>
                    <a:pt x="131" y="17"/>
                  </a:lnTo>
                  <a:lnTo>
                    <a:pt x="124" y="53"/>
                  </a:lnTo>
                  <a:lnTo>
                    <a:pt x="67" y="21"/>
                  </a:lnTo>
                  <a:lnTo>
                    <a:pt x="39" y="64"/>
                  </a:lnTo>
                  <a:lnTo>
                    <a:pt x="39" y="64"/>
                  </a:lnTo>
                  <a:lnTo>
                    <a:pt x="39" y="64"/>
                  </a:lnTo>
                  <a:close/>
                  <a:moveTo>
                    <a:pt x="17" y="32"/>
                  </a:moveTo>
                  <a:lnTo>
                    <a:pt x="17" y="25"/>
                  </a:lnTo>
                  <a:lnTo>
                    <a:pt x="17" y="25"/>
                  </a:lnTo>
                  <a:lnTo>
                    <a:pt x="17" y="32"/>
                  </a:lnTo>
                  <a:lnTo>
                    <a:pt x="17" y="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57"/>
            <p:cNvSpPr>
              <a:spLocks noEditPoints="1"/>
            </p:cNvSpPr>
            <p:nvPr/>
          </p:nvSpPr>
          <p:spPr bwMode="auto">
            <a:xfrm>
              <a:off x="2454" y="2018"/>
              <a:ext cx="89" cy="263"/>
            </a:xfrm>
            <a:custGeom>
              <a:avLst/>
              <a:gdLst>
                <a:gd name="T0" fmla="*/ 4 w 89"/>
                <a:gd name="T1" fmla="*/ 213 h 263"/>
                <a:gd name="T2" fmla="*/ 0 w 89"/>
                <a:gd name="T3" fmla="*/ 210 h 263"/>
                <a:gd name="T4" fmla="*/ 11 w 89"/>
                <a:gd name="T5" fmla="*/ 4 h 263"/>
                <a:gd name="T6" fmla="*/ 25 w 89"/>
                <a:gd name="T7" fmla="*/ 0 h 263"/>
                <a:gd name="T8" fmla="*/ 89 w 89"/>
                <a:gd name="T9" fmla="*/ 167 h 263"/>
                <a:gd name="T10" fmla="*/ 54 w 89"/>
                <a:gd name="T11" fmla="*/ 263 h 263"/>
                <a:gd name="T12" fmla="*/ 4 w 89"/>
                <a:gd name="T13" fmla="*/ 213 h 263"/>
                <a:gd name="T14" fmla="*/ 4 w 89"/>
                <a:gd name="T15" fmla="*/ 213 h 263"/>
                <a:gd name="T16" fmla="*/ 50 w 89"/>
                <a:gd name="T17" fmla="*/ 238 h 263"/>
                <a:gd name="T18" fmla="*/ 75 w 89"/>
                <a:gd name="T19" fmla="*/ 167 h 263"/>
                <a:gd name="T20" fmla="*/ 25 w 89"/>
                <a:gd name="T21" fmla="*/ 36 h 263"/>
                <a:gd name="T22" fmla="*/ 15 w 89"/>
                <a:gd name="T23" fmla="*/ 203 h 263"/>
                <a:gd name="T24" fmla="*/ 50 w 89"/>
                <a:gd name="T25" fmla="*/ 238 h 263"/>
                <a:gd name="T26" fmla="*/ 50 w 89"/>
                <a:gd name="T27" fmla="*/ 23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9" h="263">
                  <a:moveTo>
                    <a:pt x="4" y="213"/>
                  </a:moveTo>
                  <a:lnTo>
                    <a:pt x="0" y="210"/>
                  </a:lnTo>
                  <a:lnTo>
                    <a:pt x="11" y="4"/>
                  </a:lnTo>
                  <a:lnTo>
                    <a:pt x="25" y="0"/>
                  </a:lnTo>
                  <a:lnTo>
                    <a:pt x="89" y="167"/>
                  </a:lnTo>
                  <a:lnTo>
                    <a:pt x="54" y="263"/>
                  </a:lnTo>
                  <a:lnTo>
                    <a:pt x="4" y="213"/>
                  </a:lnTo>
                  <a:lnTo>
                    <a:pt x="4" y="213"/>
                  </a:lnTo>
                  <a:close/>
                  <a:moveTo>
                    <a:pt x="50" y="238"/>
                  </a:moveTo>
                  <a:lnTo>
                    <a:pt x="75" y="167"/>
                  </a:lnTo>
                  <a:lnTo>
                    <a:pt x="25" y="36"/>
                  </a:lnTo>
                  <a:lnTo>
                    <a:pt x="15" y="203"/>
                  </a:lnTo>
                  <a:lnTo>
                    <a:pt x="50" y="238"/>
                  </a:lnTo>
                  <a:lnTo>
                    <a:pt x="50" y="2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58"/>
            <p:cNvSpPr>
              <a:spLocks noEditPoints="1"/>
            </p:cNvSpPr>
            <p:nvPr/>
          </p:nvSpPr>
          <p:spPr bwMode="auto">
            <a:xfrm>
              <a:off x="2447" y="2011"/>
              <a:ext cx="104" cy="284"/>
            </a:xfrm>
            <a:custGeom>
              <a:avLst/>
              <a:gdLst>
                <a:gd name="T0" fmla="*/ 4 w 104"/>
                <a:gd name="T1" fmla="*/ 224 h 284"/>
                <a:gd name="T2" fmla="*/ 11 w 104"/>
                <a:gd name="T3" fmla="*/ 220 h 284"/>
                <a:gd name="T4" fmla="*/ 15 w 104"/>
                <a:gd name="T5" fmla="*/ 213 h 284"/>
                <a:gd name="T6" fmla="*/ 61 w 104"/>
                <a:gd name="T7" fmla="*/ 259 h 284"/>
                <a:gd name="T8" fmla="*/ 61 w 104"/>
                <a:gd name="T9" fmla="*/ 259 h 284"/>
                <a:gd name="T10" fmla="*/ 15 w 104"/>
                <a:gd name="T11" fmla="*/ 213 h 284"/>
                <a:gd name="T12" fmla="*/ 22 w 104"/>
                <a:gd name="T13" fmla="*/ 93 h 284"/>
                <a:gd name="T14" fmla="*/ 15 w 104"/>
                <a:gd name="T15" fmla="*/ 213 h 284"/>
                <a:gd name="T16" fmla="*/ 15 w 104"/>
                <a:gd name="T17" fmla="*/ 213 h 284"/>
                <a:gd name="T18" fmla="*/ 11 w 104"/>
                <a:gd name="T19" fmla="*/ 220 h 284"/>
                <a:gd name="T20" fmla="*/ 4 w 104"/>
                <a:gd name="T21" fmla="*/ 224 h 284"/>
                <a:gd name="T22" fmla="*/ 0 w 104"/>
                <a:gd name="T23" fmla="*/ 220 h 284"/>
                <a:gd name="T24" fmla="*/ 11 w 104"/>
                <a:gd name="T25" fmla="*/ 4 h 284"/>
                <a:gd name="T26" fmla="*/ 36 w 104"/>
                <a:gd name="T27" fmla="*/ 0 h 284"/>
                <a:gd name="T28" fmla="*/ 104 w 104"/>
                <a:gd name="T29" fmla="*/ 174 h 284"/>
                <a:gd name="T30" fmla="*/ 64 w 104"/>
                <a:gd name="T31" fmla="*/ 284 h 284"/>
                <a:gd name="T32" fmla="*/ 4 w 104"/>
                <a:gd name="T33" fmla="*/ 224 h 284"/>
                <a:gd name="T34" fmla="*/ 4 w 104"/>
                <a:gd name="T35" fmla="*/ 224 h 284"/>
                <a:gd name="T36" fmla="*/ 57 w 104"/>
                <a:gd name="T37" fmla="*/ 245 h 284"/>
                <a:gd name="T38" fmla="*/ 61 w 104"/>
                <a:gd name="T39" fmla="*/ 238 h 284"/>
                <a:gd name="T40" fmla="*/ 57 w 104"/>
                <a:gd name="T41" fmla="*/ 245 h 284"/>
                <a:gd name="T42" fmla="*/ 57 w 104"/>
                <a:gd name="T43" fmla="*/ 245 h 284"/>
                <a:gd name="T44" fmla="*/ 29 w 104"/>
                <a:gd name="T45" fmla="*/ 210 h 284"/>
                <a:gd name="T46" fmla="*/ 54 w 104"/>
                <a:gd name="T47" fmla="*/ 231 h 284"/>
                <a:gd name="T48" fmla="*/ 75 w 104"/>
                <a:gd name="T49" fmla="*/ 174 h 284"/>
                <a:gd name="T50" fmla="*/ 36 w 104"/>
                <a:gd name="T51" fmla="*/ 78 h 284"/>
                <a:gd name="T52" fmla="*/ 29 w 104"/>
                <a:gd name="T53" fmla="*/ 210 h 284"/>
                <a:gd name="T54" fmla="*/ 29 w 104"/>
                <a:gd name="T55" fmla="*/ 210 h 284"/>
                <a:gd name="T56" fmla="*/ 89 w 104"/>
                <a:gd name="T57" fmla="*/ 174 h 284"/>
                <a:gd name="T58" fmla="*/ 89 w 104"/>
                <a:gd name="T59" fmla="*/ 174 h 284"/>
                <a:gd name="T60" fmla="*/ 29 w 104"/>
                <a:gd name="T61" fmla="*/ 15 h 284"/>
                <a:gd name="T62" fmla="*/ 25 w 104"/>
                <a:gd name="T63" fmla="*/ 15 h 284"/>
                <a:gd name="T64" fmla="*/ 25 w 104"/>
                <a:gd name="T65" fmla="*/ 43 h 284"/>
                <a:gd name="T66" fmla="*/ 39 w 104"/>
                <a:gd name="T67" fmla="*/ 39 h 284"/>
                <a:gd name="T68" fmla="*/ 89 w 104"/>
                <a:gd name="T69" fmla="*/ 174 h 284"/>
                <a:gd name="T70" fmla="*/ 89 w 104"/>
                <a:gd name="T71" fmla="*/ 17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4" h="284">
                  <a:moveTo>
                    <a:pt x="4" y="224"/>
                  </a:moveTo>
                  <a:lnTo>
                    <a:pt x="11" y="220"/>
                  </a:lnTo>
                  <a:lnTo>
                    <a:pt x="15" y="213"/>
                  </a:lnTo>
                  <a:lnTo>
                    <a:pt x="61" y="259"/>
                  </a:lnTo>
                  <a:lnTo>
                    <a:pt x="61" y="259"/>
                  </a:lnTo>
                  <a:lnTo>
                    <a:pt x="15" y="213"/>
                  </a:lnTo>
                  <a:lnTo>
                    <a:pt x="22" y="93"/>
                  </a:lnTo>
                  <a:lnTo>
                    <a:pt x="15" y="213"/>
                  </a:lnTo>
                  <a:lnTo>
                    <a:pt x="15" y="213"/>
                  </a:lnTo>
                  <a:lnTo>
                    <a:pt x="11" y="220"/>
                  </a:lnTo>
                  <a:lnTo>
                    <a:pt x="4" y="224"/>
                  </a:lnTo>
                  <a:lnTo>
                    <a:pt x="0" y="220"/>
                  </a:lnTo>
                  <a:lnTo>
                    <a:pt x="11" y="4"/>
                  </a:lnTo>
                  <a:lnTo>
                    <a:pt x="36" y="0"/>
                  </a:lnTo>
                  <a:lnTo>
                    <a:pt x="104" y="174"/>
                  </a:lnTo>
                  <a:lnTo>
                    <a:pt x="64" y="284"/>
                  </a:lnTo>
                  <a:lnTo>
                    <a:pt x="4" y="224"/>
                  </a:lnTo>
                  <a:lnTo>
                    <a:pt x="4" y="224"/>
                  </a:lnTo>
                  <a:close/>
                  <a:moveTo>
                    <a:pt x="57" y="245"/>
                  </a:moveTo>
                  <a:lnTo>
                    <a:pt x="61" y="238"/>
                  </a:lnTo>
                  <a:lnTo>
                    <a:pt x="57" y="245"/>
                  </a:lnTo>
                  <a:lnTo>
                    <a:pt x="57" y="245"/>
                  </a:lnTo>
                  <a:close/>
                  <a:moveTo>
                    <a:pt x="29" y="210"/>
                  </a:moveTo>
                  <a:lnTo>
                    <a:pt x="54" y="231"/>
                  </a:lnTo>
                  <a:lnTo>
                    <a:pt x="75" y="174"/>
                  </a:lnTo>
                  <a:lnTo>
                    <a:pt x="36" y="78"/>
                  </a:lnTo>
                  <a:lnTo>
                    <a:pt x="29" y="210"/>
                  </a:lnTo>
                  <a:lnTo>
                    <a:pt x="29" y="210"/>
                  </a:lnTo>
                  <a:close/>
                  <a:moveTo>
                    <a:pt x="89" y="174"/>
                  </a:moveTo>
                  <a:lnTo>
                    <a:pt x="89" y="174"/>
                  </a:lnTo>
                  <a:lnTo>
                    <a:pt x="29" y="15"/>
                  </a:lnTo>
                  <a:lnTo>
                    <a:pt x="25" y="15"/>
                  </a:lnTo>
                  <a:lnTo>
                    <a:pt x="25" y="43"/>
                  </a:lnTo>
                  <a:lnTo>
                    <a:pt x="39" y="39"/>
                  </a:lnTo>
                  <a:lnTo>
                    <a:pt x="89" y="174"/>
                  </a:lnTo>
                  <a:lnTo>
                    <a:pt x="89" y="17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59"/>
            <p:cNvSpPr/>
            <p:nvPr/>
          </p:nvSpPr>
          <p:spPr bwMode="auto">
            <a:xfrm>
              <a:off x="2006" y="1710"/>
              <a:ext cx="388" cy="316"/>
            </a:xfrm>
            <a:custGeom>
              <a:avLst/>
              <a:gdLst>
                <a:gd name="T0" fmla="*/ 53 w 388"/>
                <a:gd name="T1" fmla="*/ 14 h 316"/>
                <a:gd name="T2" fmla="*/ 0 w 388"/>
                <a:gd name="T3" fmla="*/ 14 h 316"/>
                <a:gd name="T4" fmla="*/ 0 w 388"/>
                <a:gd name="T5" fmla="*/ 0 h 316"/>
                <a:gd name="T6" fmla="*/ 57 w 388"/>
                <a:gd name="T7" fmla="*/ 0 h 316"/>
                <a:gd name="T8" fmla="*/ 388 w 388"/>
                <a:gd name="T9" fmla="*/ 305 h 316"/>
                <a:gd name="T10" fmla="*/ 377 w 388"/>
                <a:gd name="T11" fmla="*/ 316 h 316"/>
                <a:gd name="T12" fmla="*/ 53 w 388"/>
                <a:gd name="T13" fmla="*/ 14 h 316"/>
                <a:gd name="T14" fmla="*/ 53 w 388"/>
                <a:gd name="T15" fmla="*/ 14 h 3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8" h="316">
                  <a:moveTo>
                    <a:pt x="53" y="14"/>
                  </a:moveTo>
                  <a:lnTo>
                    <a:pt x="0" y="14"/>
                  </a:lnTo>
                  <a:lnTo>
                    <a:pt x="0" y="0"/>
                  </a:lnTo>
                  <a:lnTo>
                    <a:pt x="57" y="0"/>
                  </a:lnTo>
                  <a:lnTo>
                    <a:pt x="388" y="305"/>
                  </a:lnTo>
                  <a:lnTo>
                    <a:pt x="377" y="316"/>
                  </a:lnTo>
                  <a:lnTo>
                    <a:pt x="53" y="14"/>
                  </a:lnTo>
                  <a:lnTo>
                    <a:pt x="5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60"/>
            <p:cNvSpPr>
              <a:spLocks noEditPoints="1"/>
            </p:cNvSpPr>
            <p:nvPr/>
          </p:nvSpPr>
          <p:spPr bwMode="auto">
            <a:xfrm>
              <a:off x="1999" y="1703"/>
              <a:ext cx="406" cy="333"/>
            </a:xfrm>
            <a:custGeom>
              <a:avLst/>
              <a:gdLst>
                <a:gd name="T0" fmla="*/ 56 w 406"/>
                <a:gd name="T1" fmla="*/ 28 h 333"/>
                <a:gd name="T2" fmla="*/ 0 w 406"/>
                <a:gd name="T3" fmla="*/ 28 h 333"/>
                <a:gd name="T4" fmla="*/ 0 w 406"/>
                <a:gd name="T5" fmla="*/ 0 h 333"/>
                <a:gd name="T6" fmla="*/ 67 w 406"/>
                <a:gd name="T7" fmla="*/ 0 h 333"/>
                <a:gd name="T8" fmla="*/ 406 w 406"/>
                <a:gd name="T9" fmla="*/ 312 h 333"/>
                <a:gd name="T10" fmla="*/ 384 w 406"/>
                <a:gd name="T11" fmla="*/ 333 h 333"/>
                <a:gd name="T12" fmla="*/ 56 w 406"/>
                <a:gd name="T13" fmla="*/ 28 h 333"/>
                <a:gd name="T14" fmla="*/ 56 w 406"/>
                <a:gd name="T15" fmla="*/ 28 h 333"/>
                <a:gd name="T16" fmla="*/ 60 w 406"/>
                <a:gd name="T17" fmla="*/ 14 h 333"/>
                <a:gd name="T18" fmla="*/ 384 w 406"/>
                <a:gd name="T19" fmla="*/ 312 h 333"/>
                <a:gd name="T20" fmla="*/ 60 w 406"/>
                <a:gd name="T21" fmla="*/ 14 h 333"/>
                <a:gd name="T22" fmla="*/ 14 w 406"/>
                <a:gd name="T23" fmla="*/ 14 h 333"/>
                <a:gd name="T24" fmla="*/ 14 w 406"/>
                <a:gd name="T25" fmla="*/ 14 h 333"/>
                <a:gd name="T26" fmla="*/ 60 w 406"/>
                <a:gd name="T27" fmla="*/ 14 h 333"/>
                <a:gd name="T28" fmla="*/ 60 w 406"/>
                <a:gd name="T29" fmla="*/ 21 h 333"/>
                <a:gd name="T30" fmla="*/ 53 w 406"/>
                <a:gd name="T31" fmla="*/ 28 h 333"/>
                <a:gd name="T32" fmla="*/ 60 w 406"/>
                <a:gd name="T33" fmla="*/ 21 h 333"/>
                <a:gd name="T34" fmla="*/ 60 w 406"/>
                <a:gd name="T35" fmla="*/ 14 h 333"/>
                <a:gd name="T36" fmla="*/ 60 w 406"/>
                <a:gd name="T37" fmla="*/ 14 h 333"/>
                <a:gd name="T38" fmla="*/ 60 w 406"/>
                <a:gd name="T39" fmla="*/ 14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06" h="333">
                  <a:moveTo>
                    <a:pt x="56" y="28"/>
                  </a:moveTo>
                  <a:lnTo>
                    <a:pt x="0" y="28"/>
                  </a:lnTo>
                  <a:lnTo>
                    <a:pt x="0" y="0"/>
                  </a:lnTo>
                  <a:lnTo>
                    <a:pt x="67" y="0"/>
                  </a:lnTo>
                  <a:lnTo>
                    <a:pt x="406" y="312"/>
                  </a:lnTo>
                  <a:lnTo>
                    <a:pt x="384" y="333"/>
                  </a:lnTo>
                  <a:lnTo>
                    <a:pt x="56" y="28"/>
                  </a:lnTo>
                  <a:lnTo>
                    <a:pt x="56" y="28"/>
                  </a:lnTo>
                  <a:close/>
                  <a:moveTo>
                    <a:pt x="60" y="14"/>
                  </a:moveTo>
                  <a:lnTo>
                    <a:pt x="384" y="312"/>
                  </a:lnTo>
                  <a:lnTo>
                    <a:pt x="60" y="14"/>
                  </a:lnTo>
                  <a:lnTo>
                    <a:pt x="14" y="14"/>
                  </a:lnTo>
                  <a:lnTo>
                    <a:pt x="14" y="14"/>
                  </a:lnTo>
                  <a:lnTo>
                    <a:pt x="60" y="14"/>
                  </a:lnTo>
                  <a:lnTo>
                    <a:pt x="60" y="21"/>
                  </a:lnTo>
                  <a:lnTo>
                    <a:pt x="53" y="28"/>
                  </a:lnTo>
                  <a:lnTo>
                    <a:pt x="60" y="21"/>
                  </a:lnTo>
                  <a:lnTo>
                    <a:pt x="60" y="14"/>
                  </a:lnTo>
                  <a:lnTo>
                    <a:pt x="60" y="14"/>
                  </a:lnTo>
                  <a:lnTo>
                    <a:pt x="6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61"/>
            <p:cNvSpPr>
              <a:spLocks noEditPoints="1"/>
            </p:cNvSpPr>
            <p:nvPr/>
          </p:nvSpPr>
          <p:spPr bwMode="auto">
            <a:xfrm>
              <a:off x="2031" y="1674"/>
              <a:ext cx="35" cy="57"/>
            </a:xfrm>
            <a:custGeom>
              <a:avLst/>
              <a:gdLst>
                <a:gd name="T0" fmla="*/ 0 w 35"/>
                <a:gd name="T1" fmla="*/ 29 h 57"/>
                <a:gd name="T2" fmla="*/ 7 w 35"/>
                <a:gd name="T3" fmla="*/ 18 h 57"/>
                <a:gd name="T4" fmla="*/ 21 w 35"/>
                <a:gd name="T5" fmla="*/ 29 h 57"/>
                <a:gd name="T6" fmla="*/ 21 w 35"/>
                <a:gd name="T7" fmla="*/ 0 h 57"/>
                <a:gd name="T8" fmla="*/ 35 w 35"/>
                <a:gd name="T9" fmla="*/ 0 h 57"/>
                <a:gd name="T10" fmla="*/ 35 w 35"/>
                <a:gd name="T11" fmla="*/ 57 h 57"/>
                <a:gd name="T12" fmla="*/ 0 w 35"/>
                <a:gd name="T13" fmla="*/ 29 h 57"/>
                <a:gd name="T14" fmla="*/ 0 w 35"/>
                <a:gd name="T15" fmla="*/ 29 h 57"/>
                <a:gd name="T16" fmla="*/ 0 w 35"/>
                <a:gd name="T17" fmla="*/ 29 h 57"/>
                <a:gd name="T18" fmla="*/ 0 w 35"/>
                <a:gd name="T19" fmla="*/ 29 h 57"/>
                <a:gd name="T20" fmla="*/ 0 w 35"/>
                <a:gd name="T21" fmla="*/ 29 h 57"/>
                <a:gd name="T22" fmla="*/ 0 w 35"/>
                <a:gd name="T23" fmla="*/ 29 h 57"/>
                <a:gd name="T24" fmla="*/ 0 w 35"/>
                <a:gd name="T2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57">
                  <a:moveTo>
                    <a:pt x="0" y="29"/>
                  </a:moveTo>
                  <a:lnTo>
                    <a:pt x="7" y="18"/>
                  </a:lnTo>
                  <a:lnTo>
                    <a:pt x="21" y="29"/>
                  </a:lnTo>
                  <a:lnTo>
                    <a:pt x="21" y="0"/>
                  </a:lnTo>
                  <a:lnTo>
                    <a:pt x="35" y="0"/>
                  </a:lnTo>
                  <a:lnTo>
                    <a:pt x="35" y="57"/>
                  </a:lnTo>
                  <a:lnTo>
                    <a:pt x="0" y="29"/>
                  </a:lnTo>
                  <a:lnTo>
                    <a:pt x="0" y="29"/>
                  </a:lnTo>
                  <a:close/>
                  <a:moveTo>
                    <a:pt x="0" y="29"/>
                  </a:moveTo>
                  <a:lnTo>
                    <a:pt x="0" y="29"/>
                  </a:lnTo>
                  <a:lnTo>
                    <a:pt x="0" y="29"/>
                  </a:lnTo>
                  <a:lnTo>
                    <a:pt x="0" y="29"/>
                  </a:lnTo>
                  <a:lnTo>
                    <a:pt x="0"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62"/>
            <p:cNvSpPr>
              <a:spLocks noEditPoints="1"/>
            </p:cNvSpPr>
            <p:nvPr/>
          </p:nvSpPr>
          <p:spPr bwMode="auto">
            <a:xfrm>
              <a:off x="2020" y="1667"/>
              <a:ext cx="53" cy="82"/>
            </a:xfrm>
            <a:custGeom>
              <a:avLst/>
              <a:gdLst>
                <a:gd name="T0" fmla="*/ 11 w 53"/>
                <a:gd name="T1" fmla="*/ 46 h 82"/>
                <a:gd name="T2" fmla="*/ 3 w 53"/>
                <a:gd name="T3" fmla="*/ 53 h 82"/>
                <a:gd name="T4" fmla="*/ 3 w 53"/>
                <a:gd name="T5" fmla="*/ 39 h 82"/>
                <a:gd name="T6" fmla="*/ 0 w 53"/>
                <a:gd name="T7" fmla="*/ 36 h 82"/>
                <a:gd name="T8" fmla="*/ 3 w 53"/>
                <a:gd name="T9" fmla="*/ 32 h 82"/>
                <a:gd name="T10" fmla="*/ 3 w 53"/>
                <a:gd name="T11" fmla="*/ 18 h 82"/>
                <a:gd name="T12" fmla="*/ 11 w 53"/>
                <a:gd name="T13" fmla="*/ 25 h 82"/>
                <a:gd name="T14" fmla="*/ 18 w 53"/>
                <a:gd name="T15" fmla="*/ 14 h 82"/>
                <a:gd name="T16" fmla="*/ 25 w 53"/>
                <a:gd name="T17" fmla="*/ 18 h 82"/>
                <a:gd name="T18" fmla="*/ 25 w 53"/>
                <a:gd name="T19" fmla="*/ 21 h 82"/>
                <a:gd name="T20" fmla="*/ 25 w 53"/>
                <a:gd name="T21" fmla="*/ 0 h 82"/>
                <a:gd name="T22" fmla="*/ 53 w 53"/>
                <a:gd name="T23" fmla="*/ 0 h 82"/>
                <a:gd name="T24" fmla="*/ 53 w 53"/>
                <a:gd name="T25" fmla="*/ 82 h 82"/>
                <a:gd name="T26" fmla="*/ 11 w 53"/>
                <a:gd name="T27" fmla="*/ 46 h 82"/>
                <a:gd name="T28" fmla="*/ 11 w 53"/>
                <a:gd name="T29" fmla="*/ 46 h 82"/>
                <a:gd name="T30" fmla="*/ 39 w 53"/>
                <a:gd name="T31" fmla="*/ 50 h 82"/>
                <a:gd name="T32" fmla="*/ 39 w 53"/>
                <a:gd name="T33" fmla="*/ 14 h 82"/>
                <a:gd name="T34" fmla="*/ 39 w 53"/>
                <a:gd name="T35" fmla="*/ 50 h 82"/>
                <a:gd name="T36" fmla="*/ 28 w 53"/>
                <a:gd name="T37" fmla="*/ 43 h 82"/>
                <a:gd name="T38" fmla="*/ 21 w 53"/>
                <a:gd name="T39" fmla="*/ 36 h 82"/>
                <a:gd name="T40" fmla="*/ 21 w 53"/>
                <a:gd name="T41" fmla="*/ 36 h 82"/>
                <a:gd name="T42" fmla="*/ 39 w 53"/>
                <a:gd name="T43" fmla="*/ 50 h 82"/>
                <a:gd name="T44" fmla="*/ 39 w 53"/>
                <a:gd name="T45" fmla="*/ 5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3" h="82">
                  <a:moveTo>
                    <a:pt x="11" y="46"/>
                  </a:moveTo>
                  <a:lnTo>
                    <a:pt x="3" y="53"/>
                  </a:lnTo>
                  <a:lnTo>
                    <a:pt x="3" y="39"/>
                  </a:lnTo>
                  <a:lnTo>
                    <a:pt x="0" y="36"/>
                  </a:lnTo>
                  <a:lnTo>
                    <a:pt x="3" y="32"/>
                  </a:lnTo>
                  <a:lnTo>
                    <a:pt x="3" y="18"/>
                  </a:lnTo>
                  <a:lnTo>
                    <a:pt x="11" y="25"/>
                  </a:lnTo>
                  <a:lnTo>
                    <a:pt x="18" y="14"/>
                  </a:lnTo>
                  <a:lnTo>
                    <a:pt x="25" y="18"/>
                  </a:lnTo>
                  <a:lnTo>
                    <a:pt x="25" y="21"/>
                  </a:lnTo>
                  <a:lnTo>
                    <a:pt x="25" y="0"/>
                  </a:lnTo>
                  <a:lnTo>
                    <a:pt x="53" y="0"/>
                  </a:lnTo>
                  <a:lnTo>
                    <a:pt x="53" y="82"/>
                  </a:lnTo>
                  <a:lnTo>
                    <a:pt x="11" y="46"/>
                  </a:lnTo>
                  <a:lnTo>
                    <a:pt x="11" y="46"/>
                  </a:lnTo>
                  <a:close/>
                  <a:moveTo>
                    <a:pt x="39" y="50"/>
                  </a:moveTo>
                  <a:lnTo>
                    <a:pt x="39" y="14"/>
                  </a:lnTo>
                  <a:lnTo>
                    <a:pt x="39" y="50"/>
                  </a:lnTo>
                  <a:lnTo>
                    <a:pt x="28" y="43"/>
                  </a:lnTo>
                  <a:lnTo>
                    <a:pt x="21" y="36"/>
                  </a:lnTo>
                  <a:lnTo>
                    <a:pt x="21" y="36"/>
                  </a:lnTo>
                  <a:lnTo>
                    <a:pt x="39" y="50"/>
                  </a:lnTo>
                  <a:lnTo>
                    <a:pt x="39" y="5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63"/>
            <p:cNvSpPr/>
            <p:nvPr/>
          </p:nvSpPr>
          <p:spPr bwMode="auto">
            <a:xfrm>
              <a:off x="2586" y="1589"/>
              <a:ext cx="385" cy="398"/>
            </a:xfrm>
            <a:custGeom>
              <a:avLst/>
              <a:gdLst>
                <a:gd name="T0" fmla="*/ 0 w 385"/>
                <a:gd name="T1" fmla="*/ 387 h 398"/>
                <a:gd name="T2" fmla="*/ 371 w 385"/>
                <a:gd name="T3" fmla="*/ 21 h 398"/>
                <a:gd name="T4" fmla="*/ 371 w 385"/>
                <a:gd name="T5" fmla="*/ 0 h 398"/>
                <a:gd name="T6" fmla="*/ 371 w 385"/>
                <a:gd name="T7" fmla="*/ 0 h 398"/>
                <a:gd name="T8" fmla="*/ 385 w 385"/>
                <a:gd name="T9" fmla="*/ 0 h 398"/>
                <a:gd name="T10" fmla="*/ 385 w 385"/>
                <a:gd name="T11" fmla="*/ 28 h 398"/>
                <a:gd name="T12" fmla="*/ 11 w 385"/>
                <a:gd name="T13" fmla="*/ 398 h 398"/>
                <a:gd name="T14" fmla="*/ 0 w 385"/>
                <a:gd name="T15" fmla="*/ 387 h 398"/>
                <a:gd name="T16" fmla="*/ 0 w 385"/>
                <a:gd name="T17" fmla="*/ 387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 h="398">
                  <a:moveTo>
                    <a:pt x="0" y="387"/>
                  </a:moveTo>
                  <a:lnTo>
                    <a:pt x="371" y="21"/>
                  </a:lnTo>
                  <a:lnTo>
                    <a:pt x="371" y="0"/>
                  </a:lnTo>
                  <a:lnTo>
                    <a:pt x="371" y="0"/>
                  </a:lnTo>
                  <a:lnTo>
                    <a:pt x="385" y="0"/>
                  </a:lnTo>
                  <a:lnTo>
                    <a:pt x="385" y="28"/>
                  </a:lnTo>
                  <a:lnTo>
                    <a:pt x="11" y="398"/>
                  </a:lnTo>
                  <a:lnTo>
                    <a:pt x="0" y="387"/>
                  </a:lnTo>
                  <a:lnTo>
                    <a:pt x="0" y="38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64"/>
            <p:cNvSpPr>
              <a:spLocks noEditPoints="1"/>
            </p:cNvSpPr>
            <p:nvPr/>
          </p:nvSpPr>
          <p:spPr bwMode="auto">
            <a:xfrm>
              <a:off x="2576" y="1582"/>
              <a:ext cx="402" cy="415"/>
            </a:xfrm>
            <a:custGeom>
              <a:avLst/>
              <a:gdLst>
                <a:gd name="T0" fmla="*/ 7 w 402"/>
                <a:gd name="T1" fmla="*/ 401 h 415"/>
                <a:gd name="T2" fmla="*/ 10 w 402"/>
                <a:gd name="T3" fmla="*/ 394 h 415"/>
                <a:gd name="T4" fmla="*/ 17 w 402"/>
                <a:gd name="T5" fmla="*/ 401 h 415"/>
                <a:gd name="T6" fmla="*/ 10 w 402"/>
                <a:gd name="T7" fmla="*/ 394 h 415"/>
                <a:gd name="T8" fmla="*/ 7 w 402"/>
                <a:gd name="T9" fmla="*/ 401 h 415"/>
                <a:gd name="T10" fmla="*/ 0 w 402"/>
                <a:gd name="T11" fmla="*/ 394 h 415"/>
                <a:gd name="T12" fmla="*/ 374 w 402"/>
                <a:gd name="T13" fmla="*/ 25 h 415"/>
                <a:gd name="T14" fmla="*/ 374 w 402"/>
                <a:gd name="T15" fmla="*/ 0 h 415"/>
                <a:gd name="T16" fmla="*/ 381 w 402"/>
                <a:gd name="T17" fmla="*/ 0 h 415"/>
                <a:gd name="T18" fmla="*/ 381 w 402"/>
                <a:gd name="T19" fmla="*/ 0 h 415"/>
                <a:gd name="T20" fmla="*/ 402 w 402"/>
                <a:gd name="T21" fmla="*/ 0 h 415"/>
                <a:gd name="T22" fmla="*/ 402 w 402"/>
                <a:gd name="T23" fmla="*/ 35 h 415"/>
                <a:gd name="T24" fmla="*/ 21 w 402"/>
                <a:gd name="T25" fmla="*/ 415 h 415"/>
                <a:gd name="T26" fmla="*/ 7 w 402"/>
                <a:gd name="T27" fmla="*/ 401 h 415"/>
                <a:gd name="T28" fmla="*/ 7 w 402"/>
                <a:gd name="T29" fmla="*/ 401 h 415"/>
                <a:gd name="T30" fmla="*/ 21 w 402"/>
                <a:gd name="T31" fmla="*/ 394 h 415"/>
                <a:gd name="T32" fmla="*/ 388 w 402"/>
                <a:gd name="T33" fmla="*/ 32 h 415"/>
                <a:gd name="T34" fmla="*/ 388 w 402"/>
                <a:gd name="T35" fmla="*/ 14 h 415"/>
                <a:gd name="T36" fmla="*/ 388 w 402"/>
                <a:gd name="T37" fmla="*/ 32 h 415"/>
                <a:gd name="T38" fmla="*/ 21 w 402"/>
                <a:gd name="T39" fmla="*/ 394 h 415"/>
                <a:gd name="T40" fmla="*/ 21 w 402"/>
                <a:gd name="T41" fmla="*/ 394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2" h="415">
                  <a:moveTo>
                    <a:pt x="7" y="401"/>
                  </a:moveTo>
                  <a:lnTo>
                    <a:pt x="10" y="394"/>
                  </a:lnTo>
                  <a:lnTo>
                    <a:pt x="17" y="401"/>
                  </a:lnTo>
                  <a:lnTo>
                    <a:pt x="10" y="394"/>
                  </a:lnTo>
                  <a:lnTo>
                    <a:pt x="7" y="401"/>
                  </a:lnTo>
                  <a:lnTo>
                    <a:pt x="0" y="394"/>
                  </a:lnTo>
                  <a:lnTo>
                    <a:pt x="374" y="25"/>
                  </a:lnTo>
                  <a:lnTo>
                    <a:pt x="374" y="0"/>
                  </a:lnTo>
                  <a:lnTo>
                    <a:pt x="381" y="0"/>
                  </a:lnTo>
                  <a:lnTo>
                    <a:pt x="381" y="0"/>
                  </a:lnTo>
                  <a:lnTo>
                    <a:pt x="402" y="0"/>
                  </a:lnTo>
                  <a:lnTo>
                    <a:pt x="402" y="35"/>
                  </a:lnTo>
                  <a:lnTo>
                    <a:pt x="21" y="415"/>
                  </a:lnTo>
                  <a:lnTo>
                    <a:pt x="7" y="401"/>
                  </a:lnTo>
                  <a:lnTo>
                    <a:pt x="7" y="401"/>
                  </a:lnTo>
                  <a:close/>
                  <a:moveTo>
                    <a:pt x="21" y="394"/>
                  </a:moveTo>
                  <a:lnTo>
                    <a:pt x="388" y="32"/>
                  </a:lnTo>
                  <a:lnTo>
                    <a:pt x="388" y="14"/>
                  </a:lnTo>
                  <a:lnTo>
                    <a:pt x="388" y="32"/>
                  </a:lnTo>
                  <a:lnTo>
                    <a:pt x="21" y="394"/>
                  </a:lnTo>
                  <a:lnTo>
                    <a:pt x="21" y="39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65"/>
            <p:cNvSpPr/>
            <p:nvPr/>
          </p:nvSpPr>
          <p:spPr bwMode="auto">
            <a:xfrm>
              <a:off x="2960" y="1596"/>
              <a:ext cx="75" cy="25"/>
            </a:xfrm>
            <a:custGeom>
              <a:avLst/>
              <a:gdLst>
                <a:gd name="T0" fmla="*/ 0 w 75"/>
                <a:gd name="T1" fmla="*/ 11 h 25"/>
                <a:gd name="T2" fmla="*/ 71 w 75"/>
                <a:gd name="T3" fmla="*/ 0 h 25"/>
                <a:gd name="T4" fmla="*/ 75 w 75"/>
                <a:gd name="T5" fmla="*/ 14 h 25"/>
                <a:gd name="T6" fmla="*/ 4 w 75"/>
                <a:gd name="T7" fmla="*/ 25 h 25"/>
                <a:gd name="T8" fmla="*/ 0 w 75"/>
                <a:gd name="T9" fmla="*/ 11 h 25"/>
                <a:gd name="T10" fmla="*/ 0 w 75"/>
                <a:gd name="T11" fmla="*/ 11 h 25"/>
              </a:gdLst>
              <a:ahLst/>
              <a:cxnLst>
                <a:cxn ang="0">
                  <a:pos x="T0" y="T1"/>
                </a:cxn>
                <a:cxn ang="0">
                  <a:pos x="T2" y="T3"/>
                </a:cxn>
                <a:cxn ang="0">
                  <a:pos x="T4" y="T5"/>
                </a:cxn>
                <a:cxn ang="0">
                  <a:pos x="T6" y="T7"/>
                </a:cxn>
                <a:cxn ang="0">
                  <a:pos x="T8" y="T9"/>
                </a:cxn>
                <a:cxn ang="0">
                  <a:pos x="T10" y="T11"/>
                </a:cxn>
              </a:cxnLst>
              <a:rect l="0" t="0" r="r" b="b"/>
              <a:pathLst>
                <a:path w="75" h="25">
                  <a:moveTo>
                    <a:pt x="0" y="11"/>
                  </a:moveTo>
                  <a:lnTo>
                    <a:pt x="71" y="0"/>
                  </a:lnTo>
                  <a:lnTo>
                    <a:pt x="75" y="14"/>
                  </a:lnTo>
                  <a:lnTo>
                    <a:pt x="4" y="25"/>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66"/>
            <p:cNvSpPr/>
            <p:nvPr/>
          </p:nvSpPr>
          <p:spPr bwMode="auto">
            <a:xfrm>
              <a:off x="2953" y="1586"/>
              <a:ext cx="89" cy="42"/>
            </a:xfrm>
            <a:custGeom>
              <a:avLst/>
              <a:gdLst>
                <a:gd name="T0" fmla="*/ 4 w 89"/>
                <a:gd name="T1" fmla="*/ 35 h 42"/>
                <a:gd name="T2" fmla="*/ 0 w 89"/>
                <a:gd name="T3" fmla="*/ 21 h 42"/>
                <a:gd name="T4" fmla="*/ 7 w 89"/>
                <a:gd name="T5" fmla="*/ 21 h 42"/>
                <a:gd name="T6" fmla="*/ 11 w 89"/>
                <a:gd name="T7" fmla="*/ 28 h 42"/>
                <a:gd name="T8" fmla="*/ 7 w 89"/>
                <a:gd name="T9" fmla="*/ 21 h 42"/>
                <a:gd name="T10" fmla="*/ 0 w 89"/>
                <a:gd name="T11" fmla="*/ 21 h 42"/>
                <a:gd name="T12" fmla="*/ 0 w 89"/>
                <a:gd name="T13" fmla="*/ 14 h 42"/>
                <a:gd name="T14" fmla="*/ 86 w 89"/>
                <a:gd name="T15" fmla="*/ 0 h 42"/>
                <a:gd name="T16" fmla="*/ 89 w 89"/>
                <a:gd name="T17" fmla="*/ 28 h 42"/>
                <a:gd name="T18" fmla="*/ 4 w 89"/>
                <a:gd name="T19" fmla="*/ 42 h 42"/>
                <a:gd name="T20" fmla="*/ 4 w 89"/>
                <a:gd name="T21" fmla="*/ 35 h 42"/>
                <a:gd name="T22" fmla="*/ 4 w 89"/>
                <a:gd name="T23" fmla="*/ 3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42">
                  <a:moveTo>
                    <a:pt x="4" y="35"/>
                  </a:moveTo>
                  <a:lnTo>
                    <a:pt x="0" y="21"/>
                  </a:lnTo>
                  <a:lnTo>
                    <a:pt x="7" y="21"/>
                  </a:lnTo>
                  <a:lnTo>
                    <a:pt x="11" y="28"/>
                  </a:lnTo>
                  <a:lnTo>
                    <a:pt x="7" y="21"/>
                  </a:lnTo>
                  <a:lnTo>
                    <a:pt x="0" y="21"/>
                  </a:lnTo>
                  <a:lnTo>
                    <a:pt x="0" y="14"/>
                  </a:lnTo>
                  <a:lnTo>
                    <a:pt x="86" y="0"/>
                  </a:lnTo>
                  <a:lnTo>
                    <a:pt x="89" y="28"/>
                  </a:lnTo>
                  <a:lnTo>
                    <a:pt x="4" y="42"/>
                  </a:lnTo>
                  <a:lnTo>
                    <a:pt x="4" y="35"/>
                  </a:lnTo>
                  <a:lnTo>
                    <a:pt x="4"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67"/>
            <p:cNvSpPr/>
            <p:nvPr/>
          </p:nvSpPr>
          <p:spPr bwMode="auto">
            <a:xfrm>
              <a:off x="2950" y="1607"/>
              <a:ext cx="64" cy="25"/>
            </a:xfrm>
            <a:custGeom>
              <a:avLst/>
              <a:gdLst>
                <a:gd name="T0" fmla="*/ 0 w 64"/>
                <a:gd name="T1" fmla="*/ 10 h 25"/>
                <a:gd name="T2" fmla="*/ 64 w 64"/>
                <a:gd name="T3" fmla="*/ 0 h 25"/>
                <a:gd name="T4" fmla="*/ 64 w 64"/>
                <a:gd name="T5" fmla="*/ 14 h 25"/>
                <a:gd name="T6" fmla="*/ 3 w 64"/>
                <a:gd name="T7" fmla="*/ 25 h 25"/>
                <a:gd name="T8" fmla="*/ 0 w 64"/>
                <a:gd name="T9" fmla="*/ 10 h 25"/>
                <a:gd name="T10" fmla="*/ 0 w 64"/>
                <a:gd name="T11" fmla="*/ 10 h 25"/>
              </a:gdLst>
              <a:ahLst/>
              <a:cxnLst>
                <a:cxn ang="0">
                  <a:pos x="T0" y="T1"/>
                </a:cxn>
                <a:cxn ang="0">
                  <a:pos x="T2" y="T3"/>
                </a:cxn>
                <a:cxn ang="0">
                  <a:pos x="T4" y="T5"/>
                </a:cxn>
                <a:cxn ang="0">
                  <a:pos x="T6" y="T7"/>
                </a:cxn>
                <a:cxn ang="0">
                  <a:pos x="T8" y="T9"/>
                </a:cxn>
                <a:cxn ang="0">
                  <a:pos x="T10" y="T11"/>
                </a:cxn>
              </a:cxnLst>
              <a:rect l="0" t="0" r="r" b="b"/>
              <a:pathLst>
                <a:path w="64" h="25">
                  <a:moveTo>
                    <a:pt x="0" y="10"/>
                  </a:moveTo>
                  <a:lnTo>
                    <a:pt x="64" y="0"/>
                  </a:lnTo>
                  <a:lnTo>
                    <a:pt x="64" y="14"/>
                  </a:lnTo>
                  <a:lnTo>
                    <a:pt x="3" y="25"/>
                  </a:lnTo>
                  <a:lnTo>
                    <a:pt x="0" y="10"/>
                  </a:lnTo>
                  <a:lnTo>
                    <a:pt x="0"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68"/>
            <p:cNvSpPr/>
            <p:nvPr/>
          </p:nvSpPr>
          <p:spPr bwMode="auto">
            <a:xfrm>
              <a:off x="2942" y="1600"/>
              <a:ext cx="82" cy="39"/>
            </a:xfrm>
            <a:custGeom>
              <a:avLst/>
              <a:gdLst>
                <a:gd name="T0" fmla="*/ 4 w 82"/>
                <a:gd name="T1" fmla="*/ 32 h 39"/>
                <a:gd name="T2" fmla="*/ 0 w 82"/>
                <a:gd name="T3" fmla="*/ 17 h 39"/>
                <a:gd name="T4" fmla="*/ 8 w 82"/>
                <a:gd name="T5" fmla="*/ 17 h 39"/>
                <a:gd name="T6" fmla="*/ 11 w 82"/>
                <a:gd name="T7" fmla="*/ 25 h 39"/>
                <a:gd name="T8" fmla="*/ 8 w 82"/>
                <a:gd name="T9" fmla="*/ 17 h 39"/>
                <a:gd name="T10" fmla="*/ 0 w 82"/>
                <a:gd name="T11" fmla="*/ 17 h 39"/>
                <a:gd name="T12" fmla="*/ 0 w 82"/>
                <a:gd name="T13" fmla="*/ 10 h 39"/>
                <a:gd name="T14" fmla="*/ 75 w 82"/>
                <a:gd name="T15" fmla="*/ 0 h 39"/>
                <a:gd name="T16" fmla="*/ 82 w 82"/>
                <a:gd name="T17" fmla="*/ 25 h 39"/>
                <a:gd name="T18" fmla="*/ 4 w 82"/>
                <a:gd name="T19" fmla="*/ 39 h 39"/>
                <a:gd name="T20" fmla="*/ 4 w 82"/>
                <a:gd name="T21" fmla="*/ 32 h 39"/>
                <a:gd name="T22" fmla="*/ 4 w 82"/>
                <a:gd name="T23" fmla="*/ 32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39">
                  <a:moveTo>
                    <a:pt x="4" y="32"/>
                  </a:moveTo>
                  <a:lnTo>
                    <a:pt x="0" y="17"/>
                  </a:lnTo>
                  <a:lnTo>
                    <a:pt x="8" y="17"/>
                  </a:lnTo>
                  <a:lnTo>
                    <a:pt x="11" y="25"/>
                  </a:lnTo>
                  <a:lnTo>
                    <a:pt x="8" y="17"/>
                  </a:lnTo>
                  <a:lnTo>
                    <a:pt x="0" y="17"/>
                  </a:lnTo>
                  <a:lnTo>
                    <a:pt x="0" y="10"/>
                  </a:lnTo>
                  <a:lnTo>
                    <a:pt x="75" y="0"/>
                  </a:lnTo>
                  <a:lnTo>
                    <a:pt x="82" y="25"/>
                  </a:lnTo>
                  <a:lnTo>
                    <a:pt x="4" y="39"/>
                  </a:lnTo>
                  <a:lnTo>
                    <a:pt x="4" y="32"/>
                  </a:lnTo>
                  <a:lnTo>
                    <a:pt x="4" y="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69"/>
            <p:cNvSpPr/>
            <p:nvPr/>
          </p:nvSpPr>
          <p:spPr bwMode="auto">
            <a:xfrm>
              <a:off x="2251" y="2377"/>
              <a:ext cx="175" cy="521"/>
            </a:xfrm>
            <a:custGeom>
              <a:avLst/>
              <a:gdLst>
                <a:gd name="T0" fmla="*/ 0 w 49"/>
                <a:gd name="T1" fmla="*/ 143 h 147"/>
                <a:gd name="T2" fmla="*/ 19 w 49"/>
                <a:gd name="T3" fmla="*/ 139 h 147"/>
                <a:gd name="T4" fmla="*/ 12 w 49"/>
                <a:gd name="T5" fmla="*/ 76 h 147"/>
                <a:gd name="T6" fmla="*/ 12 w 49"/>
                <a:gd name="T7" fmla="*/ 76 h 147"/>
                <a:gd name="T8" fmla="*/ 12 w 49"/>
                <a:gd name="T9" fmla="*/ 74 h 147"/>
                <a:gd name="T10" fmla="*/ 12 w 49"/>
                <a:gd name="T11" fmla="*/ 74 h 147"/>
                <a:gd name="T12" fmla="*/ 45 w 49"/>
                <a:gd name="T13" fmla="*/ 0 h 147"/>
                <a:gd name="T14" fmla="*/ 45 w 49"/>
                <a:gd name="T15" fmla="*/ 0 h 147"/>
                <a:gd name="T16" fmla="*/ 49 w 49"/>
                <a:gd name="T17" fmla="*/ 2 h 147"/>
                <a:gd name="T18" fmla="*/ 32 w 49"/>
                <a:gd name="T19" fmla="*/ 32 h 147"/>
                <a:gd name="T20" fmla="*/ 32 w 49"/>
                <a:gd name="T21" fmla="*/ 32 h 147"/>
                <a:gd name="T22" fmla="*/ 16 w 49"/>
                <a:gd name="T23" fmla="*/ 74 h 147"/>
                <a:gd name="T24" fmla="*/ 16 w 49"/>
                <a:gd name="T25" fmla="*/ 74 h 147"/>
                <a:gd name="T26" fmla="*/ 16 w 49"/>
                <a:gd name="T27" fmla="*/ 76 h 147"/>
                <a:gd name="T28" fmla="*/ 16 w 49"/>
                <a:gd name="T29" fmla="*/ 76 h 147"/>
                <a:gd name="T30" fmla="*/ 23 w 49"/>
                <a:gd name="T31" fmla="*/ 140 h 147"/>
                <a:gd name="T32" fmla="*/ 23 w 49"/>
                <a:gd name="T33" fmla="*/ 140 h 147"/>
                <a:gd name="T34" fmla="*/ 24 w 49"/>
                <a:gd name="T35" fmla="*/ 142 h 147"/>
                <a:gd name="T36" fmla="*/ 1 w 49"/>
                <a:gd name="T37" fmla="*/ 147 h 147"/>
                <a:gd name="T38" fmla="*/ 0 w 49"/>
                <a:gd name="T39" fmla="*/ 14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 h="147">
                  <a:moveTo>
                    <a:pt x="0" y="143"/>
                  </a:moveTo>
                  <a:cubicBezTo>
                    <a:pt x="19" y="139"/>
                    <a:pt x="19" y="139"/>
                    <a:pt x="19" y="139"/>
                  </a:cubicBezTo>
                  <a:cubicBezTo>
                    <a:pt x="18" y="130"/>
                    <a:pt x="15" y="89"/>
                    <a:pt x="12" y="76"/>
                  </a:cubicBezTo>
                  <a:cubicBezTo>
                    <a:pt x="12" y="76"/>
                    <a:pt x="12" y="76"/>
                    <a:pt x="12" y="76"/>
                  </a:cubicBezTo>
                  <a:cubicBezTo>
                    <a:pt x="12" y="76"/>
                    <a:pt x="12" y="75"/>
                    <a:pt x="12" y="74"/>
                  </a:cubicBezTo>
                  <a:cubicBezTo>
                    <a:pt x="12" y="74"/>
                    <a:pt x="12" y="74"/>
                    <a:pt x="12" y="74"/>
                  </a:cubicBezTo>
                  <a:cubicBezTo>
                    <a:pt x="12" y="56"/>
                    <a:pt x="45" y="0"/>
                    <a:pt x="45" y="0"/>
                  </a:cubicBezTo>
                  <a:cubicBezTo>
                    <a:pt x="45" y="0"/>
                    <a:pt x="45" y="0"/>
                    <a:pt x="45" y="0"/>
                  </a:cubicBezTo>
                  <a:cubicBezTo>
                    <a:pt x="49" y="2"/>
                    <a:pt x="49" y="2"/>
                    <a:pt x="49" y="2"/>
                  </a:cubicBezTo>
                  <a:cubicBezTo>
                    <a:pt x="49" y="2"/>
                    <a:pt x="40" y="16"/>
                    <a:pt x="32" y="32"/>
                  </a:cubicBezTo>
                  <a:cubicBezTo>
                    <a:pt x="32" y="32"/>
                    <a:pt x="32" y="32"/>
                    <a:pt x="32" y="32"/>
                  </a:cubicBezTo>
                  <a:cubicBezTo>
                    <a:pt x="24" y="48"/>
                    <a:pt x="16" y="67"/>
                    <a:pt x="16" y="74"/>
                  </a:cubicBezTo>
                  <a:cubicBezTo>
                    <a:pt x="16" y="74"/>
                    <a:pt x="16" y="74"/>
                    <a:pt x="16" y="74"/>
                  </a:cubicBezTo>
                  <a:cubicBezTo>
                    <a:pt x="16" y="75"/>
                    <a:pt x="16" y="75"/>
                    <a:pt x="16" y="76"/>
                  </a:cubicBezTo>
                  <a:cubicBezTo>
                    <a:pt x="16" y="76"/>
                    <a:pt x="16" y="76"/>
                    <a:pt x="16" y="76"/>
                  </a:cubicBezTo>
                  <a:cubicBezTo>
                    <a:pt x="19" y="90"/>
                    <a:pt x="23" y="140"/>
                    <a:pt x="23" y="140"/>
                  </a:cubicBezTo>
                  <a:cubicBezTo>
                    <a:pt x="23" y="140"/>
                    <a:pt x="23" y="140"/>
                    <a:pt x="23" y="140"/>
                  </a:cubicBezTo>
                  <a:cubicBezTo>
                    <a:pt x="24" y="142"/>
                    <a:pt x="24" y="142"/>
                    <a:pt x="24" y="142"/>
                  </a:cubicBezTo>
                  <a:cubicBezTo>
                    <a:pt x="1" y="147"/>
                    <a:pt x="1" y="147"/>
                    <a:pt x="1" y="147"/>
                  </a:cubicBezTo>
                  <a:cubicBezTo>
                    <a:pt x="0" y="143"/>
                    <a:pt x="0" y="143"/>
                    <a:pt x="0"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70"/>
            <p:cNvSpPr>
              <a:spLocks noEditPoints="1"/>
            </p:cNvSpPr>
            <p:nvPr/>
          </p:nvSpPr>
          <p:spPr bwMode="auto">
            <a:xfrm>
              <a:off x="2244" y="2366"/>
              <a:ext cx="189" cy="540"/>
            </a:xfrm>
            <a:custGeom>
              <a:avLst/>
              <a:gdLst>
                <a:gd name="T0" fmla="*/ 0 w 53"/>
                <a:gd name="T1" fmla="*/ 147 h 152"/>
                <a:gd name="T2" fmla="*/ 3 w 53"/>
                <a:gd name="T3" fmla="*/ 148 h 152"/>
                <a:gd name="T4" fmla="*/ 0 w 53"/>
                <a:gd name="T5" fmla="*/ 147 h 152"/>
                <a:gd name="T6" fmla="*/ 19 w 53"/>
                <a:gd name="T7" fmla="*/ 140 h 152"/>
                <a:gd name="T8" fmla="*/ 12 w 53"/>
                <a:gd name="T9" fmla="*/ 80 h 152"/>
                <a:gd name="T10" fmla="*/ 12 w 53"/>
                <a:gd name="T11" fmla="*/ 77 h 152"/>
                <a:gd name="T12" fmla="*/ 29 w 53"/>
                <a:gd name="T13" fmla="*/ 33 h 152"/>
                <a:gd name="T14" fmla="*/ 45 w 53"/>
                <a:gd name="T15" fmla="*/ 3 h 152"/>
                <a:gd name="T16" fmla="*/ 53 w 53"/>
                <a:gd name="T17" fmla="*/ 4 h 152"/>
                <a:gd name="T18" fmla="*/ 52 w 53"/>
                <a:gd name="T19" fmla="*/ 6 h 152"/>
                <a:gd name="T20" fmla="*/ 52 w 53"/>
                <a:gd name="T21" fmla="*/ 6 h 152"/>
                <a:gd name="T22" fmla="*/ 52 w 53"/>
                <a:gd name="T23" fmla="*/ 6 h 152"/>
                <a:gd name="T24" fmla="*/ 52 w 53"/>
                <a:gd name="T25" fmla="*/ 6 h 152"/>
                <a:gd name="T26" fmla="*/ 52 w 53"/>
                <a:gd name="T27" fmla="*/ 7 h 152"/>
                <a:gd name="T28" fmla="*/ 51 w 53"/>
                <a:gd name="T29" fmla="*/ 9 h 152"/>
                <a:gd name="T30" fmla="*/ 47 w 53"/>
                <a:gd name="T31" fmla="*/ 15 h 152"/>
                <a:gd name="T32" fmla="*/ 36 w 53"/>
                <a:gd name="T33" fmla="*/ 36 h 152"/>
                <a:gd name="T34" fmla="*/ 20 w 53"/>
                <a:gd name="T35" fmla="*/ 77 h 152"/>
                <a:gd name="T36" fmla="*/ 20 w 53"/>
                <a:gd name="T37" fmla="*/ 77 h 152"/>
                <a:gd name="T38" fmla="*/ 20 w 53"/>
                <a:gd name="T39" fmla="*/ 78 h 152"/>
                <a:gd name="T40" fmla="*/ 27 w 53"/>
                <a:gd name="T41" fmla="*/ 143 h 152"/>
                <a:gd name="T42" fmla="*/ 27 w 53"/>
                <a:gd name="T43" fmla="*/ 143 h 152"/>
                <a:gd name="T44" fmla="*/ 1 w 53"/>
                <a:gd name="T45" fmla="*/ 152 h 152"/>
                <a:gd name="T46" fmla="*/ 14 w 53"/>
                <a:gd name="T47" fmla="*/ 145 h 152"/>
                <a:gd name="T48" fmla="*/ 23 w 53"/>
                <a:gd name="T49" fmla="*/ 144 h 152"/>
                <a:gd name="T50" fmla="*/ 14 w 53"/>
                <a:gd name="T51" fmla="*/ 145 h 152"/>
                <a:gd name="T52" fmla="*/ 16 w 53"/>
                <a:gd name="T53" fmla="*/ 79 h 152"/>
                <a:gd name="T54" fmla="*/ 22 w 53"/>
                <a:gd name="T55" fmla="*/ 127 h 152"/>
                <a:gd name="T56" fmla="*/ 16 w 53"/>
                <a:gd name="T57" fmla="*/ 79 h 152"/>
                <a:gd name="T58" fmla="*/ 16 w 53"/>
                <a:gd name="T59" fmla="*/ 77 h 152"/>
                <a:gd name="T60" fmla="*/ 16 w 53"/>
                <a:gd name="T61" fmla="*/ 77 h 152"/>
                <a:gd name="T62" fmla="*/ 16 w 53"/>
                <a:gd name="T63" fmla="*/ 77 h 152"/>
                <a:gd name="T64" fmla="*/ 16 w 53"/>
                <a:gd name="T65" fmla="*/ 77 h 152"/>
                <a:gd name="T66" fmla="*/ 16 w 53"/>
                <a:gd name="T67" fmla="*/ 77 h 152"/>
                <a:gd name="T68" fmla="*/ 23 w 53"/>
                <a:gd name="T69" fmla="*/ 54 h 152"/>
                <a:gd name="T70" fmla="*/ 32 w 53"/>
                <a:gd name="T71" fmla="*/ 34 h 152"/>
                <a:gd name="T72" fmla="*/ 40 w 53"/>
                <a:gd name="T73" fmla="*/ 20 h 152"/>
                <a:gd name="T74" fmla="*/ 32 w 53"/>
                <a:gd name="T75" fmla="*/ 34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3" h="152">
                  <a:moveTo>
                    <a:pt x="1" y="150"/>
                  </a:moveTo>
                  <a:cubicBezTo>
                    <a:pt x="0" y="147"/>
                    <a:pt x="0" y="147"/>
                    <a:pt x="0" y="147"/>
                  </a:cubicBezTo>
                  <a:cubicBezTo>
                    <a:pt x="2" y="146"/>
                    <a:pt x="2" y="146"/>
                    <a:pt x="2" y="146"/>
                  </a:cubicBezTo>
                  <a:cubicBezTo>
                    <a:pt x="3" y="148"/>
                    <a:pt x="3" y="148"/>
                    <a:pt x="3" y="148"/>
                  </a:cubicBezTo>
                  <a:cubicBezTo>
                    <a:pt x="2" y="146"/>
                    <a:pt x="2" y="146"/>
                    <a:pt x="2" y="146"/>
                  </a:cubicBezTo>
                  <a:cubicBezTo>
                    <a:pt x="0" y="147"/>
                    <a:pt x="0" y="147"/>
                    <a:pt x="0" y="147"/>
                  </a:cubicBezTo>
                  <a:cubicBezTo>
                    <a:pt x="0" y="145"/>
                    <a:pt x="0" y="145"/>
                    <a:pt x="0" y="145"/>
                  </a:cubicBezTo>
                  <a:cubicBezTo>
                    <a:pt x="19" y="140"/>
                    <a:pt x="19" y="140"/>
                    <a:pt x="19" y="140"/>
                  </a:cubicBezTo>
                  <a:cubicBezTo>
                    <a:pt x="18" y="129"/>
                    <a:pt x="14" y="91"/>
                    <a:pt x="12" y="80"/>
                  </a:cubicBezTo>
                  <a:cubicBezTo>
                    <a:pt x="12" y="80"/>
                    <a:pt x="12" y="80"/>
                    <a:pt x="12" y="80"/>
                  </a:cubicBezTo>
                  <a:cubicBezTo>
                    <a:pt x="12" y="79"/>
                    <a:pt x="12" y="78"/>
                    <a:pt x="12" y="77"/>
                  </a:cubicBezTo>
                  <a:cubicBezTo>
                    <a:pt x="12" y="77"/>
                    <a:pt x="12" y="77"/>
                    <a:pt x="12" y="77"/>
                  </a:cubicBezTo>
                  <a:cubicBezTo>
                    <a:pt x="12" y="67"/>
                    <a:pt x="21" y="49"/>
                    <a:pt x="29" y="33"/>
                  </a:cubicBezTo>
                  <a:cubicBezTo>
                    <a:pt x="29" y="33"/>
                    <a:pt x="29" y="33"/>
                    <a:pt x="29" y="33"/>
                  </a:cubicBezTo>
                  <a:cubicBezTo>
                    <a:pt x="36" y="18"/>
                    <a:pt x="44" y="5"/>
                    <a:pt x="45" y="3"/>
                  </a:cubicBezTo>
                  <a:cubicBezTo>
                    <a:pt x="45" y="3"/>
                    <a:pt x="45" y="3"/>
                    <a:pt x="45" y="3"/>
                  </a:cubicBezTo>
                  <a:cubicBezTo>
                    <a:pt x="46" y="0"/>
                    <a:pt x="46" y="0"/>
                    <a:pt x="46" y="0"/>
                  </a:cubicBezTo>
                  <a:cubicBezTo>
                    <a:pt x="53" y="4"/>
                    <a:pt x="53" y="4"/>
                    <a:pt x="53" y="4"/>
                  </a:cubicBezTo>
                  <a:cubicBezTo>
                    <a:pt x="53" y="6"/>
                    <a:pt x="53" y="6"/>
                    <a:pt x="53" y="6"/>
                  </a:cubicBezTo>
                  <a:cubicBezTo>
                    <a:pt x="52" y="6"/>
                    <a:pt x="52" y="6"/>
                    <a:pt x="52" y="6"/>
                  </a:cubicBezTo>
                  <a:cubicBezTo>
                    <a:pt x="52" y="6"/>
                    <a:pt x="52" y="6"/>
                    <a:pt x="52" y="6"/>
                  </a:cubicBezTo>
                  <a:cubicBezTo>
                    <a:pt x="52" y="6"/>
                    <a:pt x="52" y="6"/>
                    <a:pt x="52" y="6"/>
                  </a:cubicBezTo>
                  <a:cubicBezTo>
                    <a:pt x="52" y="6"/>
                    <a:pt x="52" y="6"/>
                    <a:pt x="52" y="6"/>
                  </a:cubicBezTo>
                  <a:cubicBezTo>
                    <a:pt x="52" y="6"/>
                    <a:pt x="52" y="6"/>
                    <a:pt x="52" y="6"/>
                  </a:cubicBezTo>
                  <a:cubicBezTo>
                    <a:pt x="52" y="6"/>
                    <a:pt x="52" y="6"/>
                    <a:pt x="52" y="6"/>
                  </a:cubicBezTo>
                  <a:cubicBezTo>
                    <a:pt x="52" y="6"/>
                    <a:pt x="52" y="6"/>
                    <a:pt x="52" y="6"/>
                  </a:cubicBezTo>
                  <a:cubicBezTo>
                    <a:pt x="52" y="7"/>
                    <a:pt x="52" y="7"/>
                    <a:pt x="52" y="7"/>
                  </a:cubicBezTo>
                  <a:cubicBezTo>
                    <a:pt x="52" y="7"/>
                    <a:pt x="52" y="7"/>
                    <a:pt x="52" y="7"/>
                  </a:cubicBezTo>
                  <a:cubicBezTo>
                    <a:pt x="52" y="7"/>
                    <a:pt x="51" y="8"/>
                    <a:pt x="51" y="9"/>
                  </a:cubicBezTo>
                  <a:cubicBezTo>
                    <a:pt x="51" y="9"/>
                    <a:pt x="51" y="9"/>
                    <a:pt x="51" y="9"/>
                  </a:cubicBezTo>
                  <a:cubicBezTo>
                    <a:pt x="50" y="10"/>
                    <a:pt x="49" y="12"/>
                    <a:pt x="47" y="15"/>
                  </a:cubicBezTo>
                  <a:cubicBezTo>
                    <a:pt x="47" y="15"/>
                    <a:pt x="47" y="15"/>
                    <a:pt x="47" y="15"/>
                  </a:cubicBezTo>
                  <a:cubicBezTo>
                    <a:pt x="44" y="21"/>
                    <a:pt x="40" y="28"/>
                    <a:pt x="36" y="36"/>
                  </a:cubicBezTo>
                  <a:cubicBezTo>
                    <a:pt x="36" y="36"/>
                    <a:pt x="36" y="36"/>
                    <a:pt x="36" y="36"/>
                  </a:cubicBezTo>
                  <a:cubicBezTo>
                    <a:pt x="28" y="52"/>
                    <a:pt x="20" y="70"/>
                    <a:pt x="20" y="77"/>
                  </a:cubicBezTo>
                  <a:cubicBezTo>
                    <a:pt x="20" y="77"/>
                    <a:pt x="20" y="77"/>
                    <a:pt x="20" y="77"/>
                  </a:cubicBezTo>
                  <a:cubicBezTo>
                    <a:pt x="20" y="77"/>
                    <a:pt x="20" y="77"/>
                    <a:pt x="20" y="77"/>
                  </a:cubicBezTo>
                  <a:cubicBezTo>
                    <a:pt x="20" y="77"/>
                    <a:pt x="20" y="77"/>
                    <a:pt x="20" y="77"/>
                  </a:cubicBezTo>
                  <a:cubicBezTo>
                    <a:pt x="20" y="78"/>
                    <a:pt x="20" y="78"/>
                    <a:pt x="20" y="78"/>
                  </a:cubicBezTo>
                  <a:cubicBezTo>
                    <a:pt x="20" y="78"/>
                    <a:pt x="20" y="78"/>
                    <a:pt x="20" y="78"/>
                  </a:cubicBezTo>
                  <a:cubicBezTo>
                    <a:pt x="23" y="93"/>
                    <a:pt x="27" y="140"/>
                    <a:pt x="27" y="143"/>
                  </a:cubicBezTo>
                  <a:cubicBezTo>
                    <a:pt x="27" y="143"/>
                    <a:pt x="27" y="143"/>
                    <a:pt x="27" y="143"/>
                  </a:cubicBezTo>
                  <a:cubicBezTo>
                    <a:pt x="27" y="143"/>
                    <a:pt x="27" y="143"/>
                    <a:pt x="27" y="143"/>
                  </a:cubicBezTo>
                  <a:cubicBezTo>
                    <a:pt x="27" y="143"/>
                    <a:pt x="27" y="143"/>
                    <a:pt x="27" y="143"/>
                  </a:cubicBezTo>
                  <a:cubicBezTo>
                    <a:pt x="28" y="147"/>
                    <a:pt x="28" y="147"/>
                    <a:pt x="28" y="147"/>
                  </a:cubicBezTo>
                  <a:cubicBezTo>
                    <a:pt x="1" y="152"/>
                    <a:pt x="1" y="152"/>
                    <a:pt x="1" y="152"/>
                  </a:cubicBezTo>
                  <a:cubicBezTo>
                    <a:pt x="1" y="150"/>
                    <a:pt x="1" y="150"/>
                    <a:pt x="1" y="150"/>
                  </a:cubicBezTo>
                  <a:close/>
                  <a:moveTo>
                    <a:pt x="14" y="145"/>
                  </a:moveTo>
                  <a:cubicBezTo>
                    <a:pt x="23" y="144"/>
                    <a:pt x="23" y="144"/>
                    <a:pt x="23" y="144"/>
                  </a:cubicBezTo>
                  <a:cubicBezTo>
                    <a:pt x="23" y="144"/>
                    <a:pt x="23" y="144"/>
                    <a:pt x="23" y="144"/>
                  </a:cubicBezTo>
                  <a:cubicBezTo>
                    <a:pt x="23" y="144"/>
                    <a:pt x="23" y="144"/>
                    <a:pt x="23" y="144"/>
                  </a:cubicBezTo>
                  <a:cubicBezTo>
                    <a:pt x="14" y="145"/>
                    <a:pt x="14" y="145"/>
                    <a:pt x="14" y="145"/>
                  </a:cubicBezTo>
                  <a:close/>
                  <a:moveTo>
                    <a:pt x="16" y="77"/>
                  </a:moveTo>
                  <a:cubicBezTo>
                    <a:pt x="16" y="78"/>
                    <a:pt x="16" y="78"/>
                    <a:pt x="16" y="79"/>
                  </a:cubicBezTo>
                  <a:cubicBezTo>
                    <a:pt x="16" y="79"/>
                    <a:pt x="16" y="79"/>
                    <a:pt x="16" y="79"/>
                  </a:cubicBezTo>
                  <a:cubicBezTo>
                    <a:pt x="18" y="88"/>
                    <a:pt x="20" y="111"/>
                    <a:pt x="22" y="127"/>
                  </a:cubicBezTo>
                  <a:cubicBezTo>
                    <a:pt x="22" y="127"/>
                    <a:pt x="22" y="127"/>
                    <a:pt x="22" y="127"/>
                  </a:cubicBezTo>
                  <a:cubicBezTo>
                    <a:pt x="20" y="111"/>
                    <a:pt x="18" y="88"/>
                    <a:pt x="16" y="79"/>
                  </a:cubicBezTo>
                  <a:cubicBezTo>
                    <a:pt x="16" y="79"/>
                    <a:pt x="16" y="79"/>
                    <a:pt x="16" y="79"/>
                  </a:cubicBezTo>
                  <a:cubicBezTo>
                    <a:pt x="16" y="78"/>
                    <a:pt x="16" y="78"/>
                    <a:pt x="16" y="77"/>
                  </a:cubicBezTo>
                  <a:cubicBezTo>
                    <a:pt x="16" y="77"/>
                    <a:pt x="16" y="77"/>
                    <a:pt x="16" y="77"/>
                  </a:cubicBezTo>
                  <a:cubicBezTo>
                    <a:pt x="16" y="77"/>
                    <a:pt x="16" y="77"/>
                    <a:pt x="16" y="77"/>
                  </a:cubicBezTo>
                  <a:cubicBezTo>
                    <a:pt x="16" y="77"/>
                    <a:pt x="16" y="77"/>
                    <a:pt x="16" y="77"/>
                  </a:cubicBezTo>
                  <a:cubicBezTo>
                    <a:pt x="16" y="77"/>
                    <a:pt x="16" y="77"/>
                    <a:pt x="16" y="77"/>
                  </a:cubicBezTo>
                  <a:close/>
                  <a:moveTo>
                    <a:pt x="16" y="77"/>
                  </a:moveTo>
                  <a:cubicBezTo>
                    <a:pt x="16" y="77"/>
                    <a:pt x="16" y="77"/>
                    <a:pt x="16" y="77"/>
                  </a:cubicBezTo>
                  <a:cubicBezTo>
                    <a:pt x="16" y="77"/>
                    <a:pt x="16" y="77"/>
                    <a:pt x="16" y="77"/>
                  </a:cubicBezTo>
                  <a:cubicBezTo>
                    <a:pt x="16" y="77"/>
                    <a:pt x="16" y="77"/>
                    <a:pt x="16" y="77"/>
                  </a:cubicBezTo>
                  <a:close/>
                  <a:moveTo>
                    <a:pt x="32" y="34"/>
                  </a:moveTo>
                  <a:cubicBezTo>
                    <a:pt x="29" y="41"/>
                    <a:pt x="26" y="48"/>
                    <a:pt x="23" y="54"/>
                  </a:cubicBezTo>
                  <a:cubicBezTo>
                    <a:pt x="23" y="54"/>
                    <a:pt x="23" y="54"/>
                    <a:pt x="23" y="54"/>
                  </a:cubicBezTo>
                  <a:cubicBezTo>
                    <a:pt x="26" y="48"/>
                    <a:pt x="29" y="41"/>
                    <a:pt x="32" y="34"/>
                  </a:cubicBezTo>
                  <a:cubicBezTo>
                    <a:pt x="32" y="34"/>
                    <a:pt x="32" y="34"/>
                    <a:pt x="32" y="34"/>
                  </a:cubicBezTo>
                  <a:cubicBezTo>
                    <a:pt x="35" y="29"/>
                    <a:pt x="38" y="24"/>
                    <a:pt x="40" y="20"/>
                  </a:cubicBezTo>
                  <a:cubicBezTo>
                    <a:pt x="40" y="20"/>
                    <a:pt x="40" y="20"/>
                    <a:pt x="40" y="20"/>
                  </a:cubicBezTo>
                  <a:cubicBezTo>
                    <a:pt x="38" y="24"/>
                    <a:pt x="35" y="29"/>
                    <a:pt x="32"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71"/>
            <p:cNvSpPr/>
            <p:nvPr/>
          </p:nvSpPr>
          <p:spPr bwMode="auto">
            <a:xfrm>
              <a:off x="2561" y="2377"/>
              <a:ext cx="232" cy="521"/>
            </a:xfrm>
            <a:custGeom>
              <a:avLst/>
              <a:gdLst>
                <a:gd name="T0" fmla="*/ 44 w 65"/>
                <a:gd name="T1" fmla="*/ 147 h 147"/>
                <a:gd name="T2" fmla="*/ 44 w 65"/>
                <a:gd name="T3" fmla="*/ 145 h 147"/>
                <a:gd name="T4" fmla="*/ 49 w 65"/>
                <a:gd name="T5" fmla="*/ 91 h 147"/>
                <a:gd name="T6" fmla="*/ 49 w 65"/>
                <a:gd name="T7" fmla="*/ 91 h 147"/>
                <a:gd name="T8" fmla="*/ 49 w 65"/>
                <a:gd name="T9" fmla="*/ 90 h 147"/>
                <a:gd name="T10" fmla="*/ 49 w 65"/>
                <a:gd name="T11" fmla="*/ 90 h 147"/>
                <a:gd name="T12" fmla="*/ 25 w 65"/>
                <a:gd name="T13" fmla="*/ 40 h 147"/>
                <a:gd name="T14" fmla="*/ 25 w 65"/>
                <a:gd name="T15" fmla="*/ 40 h 147"/>
                <a:gd name="T16" fmla="*/ 0 w 65"/>
                <a:gd name="T17" fmla="*/ 2 h 147"/>
                <a:gd name="T18" fmla="*/ 0 w 65"/>
                <a:gd name="T19" fmla="*/ 2 h 147"/>
                <a:gd name="T20" fmla="*/ 3 w 65"/>
                <a:gd name="T21" fmla="*/ 0 h 147"/>
                <a:gd name="T22" fmla="*/ 28 w 65"/>
                <a:gd name="T23" fmla="*/ 38 h 147"/>
                <a:gd name="T24" fmla="*/ 28 w 65"/>
                <a:gd name="T25" fmla="*/ 38 h 147"/>
                <a:gd name="T26" fmla="*/ 53 w 65"/>
                <a:gd name="T27" fmla="*/ 90 h 147"/>
                <a:gd name="T28" fmla="*/ 53 w 65"/>
                <a:gd name="T29" fmla="*/ 90 h 147"/>
                <a:gd name="T30" fmla="*/ 53 w 65"/>
                <a:gd name="T31" fmla="*/ 92 h 147"/>
                <a:gd name="T32" fmla="*/ 53 w 65"/>
                <a:gd name="T33" fmla="*/ 92 h 147"/>
                <a:gd name="T34" fmla="*/ 48 w 65"/>
                <a:gd name="T35" fmla="*/ 143 h 147"/>
                <a:gd name="T36" fmla="*/ 48 w 65"/>
                <a:gd name="T37" fmla="*/ 143 h 147"/>
                <a:gd name="T38" fmla="*/ 65 w 65"/>
                <a:gd name="T39" fmla="*/ 143 h 147"/>
                <a:gd name="T40" fmla="*/ 65 w 65"/>
                <a:gd name="T41" fmla="*/ 147 h 147"/>
                <a:gd name="T42" fmla="*/ 44 w 65"/>
                <a:gd name="T43"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5" h="147">
                  <a:moveTo>
                    <a:pt x="44" y="147"/>
                  </a:moveTo>
                  <a:cubicBezTo>
                    <a:pt x="44" y="145"/>
                    <a:pt x="44" y="145"/>
                    <a:pt x="44" y="145"/>
                  </a:cubicBezTo>
                  <a:cubicBezTo>
                    <a:pt x="44" y="145"/>
                    <a:pt x="47" y="107"/>
                    <a:pt x="49" y="91"/>
                  </a:cubicBezTo>
                  <a:cubicBezTo>
                    <a:pt x="49" y="91"/>
                    <a:pt x="49" y="91"/>
                    <a:pt x="49" y="91"/>
                  </a:cubicBezTo>
                  <a:cubicBezTo>
                    <a:pt x="49" y="91"/>
                    <a:pt x="49" y="91"/>
                    <a:pt x="49" y="90"/>
                  </a:cubicBezTo>
                  <a:cubicBezTo>
                    <a:pt x="49" y="90"/>
                    <a:pt x="49" y="90"/>
                    <a:pt x="49" y="90"/>
                  </a:cubicBezTo>
                  <a:cubicBezTo>
                    <a:pt x="50" y="83"/>
                    <a:pt x="37" y="60"/>
                    <a:pt x="25" y="40"/>
                  </a:cubicBezTo>
                  <a:cubicBezTo>
                    <a:pt x="25" y="40"/>
                    <a:pt x="25" y="40"/>
                    <a:pt x="25" y="40"/>
                  </a:cubicBezTo>
                  <a:cubicBezTo>
                    <a:pt x="12" y="20"/>
                    <a:pt x="0" y="2"/>
                    <a:pt x="0" y="2"/>
                  </a:cubicBezTo>
                  <a:cubicBezTo>
                    <a:pt x="0" y="2"/>
                    <a:pt x="0" y="2"/>
                    <a:pt x="0" y="2"/>
                  </a:cubicBezTo>
                  <a:cubicBezTo>
                    <a:pt x="3" y="0"/>
                    <a:pt x="3" y="0"/>
                    <a:pt x="3" y="0"/>
                  </a:cubicBezTo>
                  <a:cubicBezTo>
                    <a:pt x="3" y="0"/>
                    <a:pt x="16" y="18"/>
                    <a:pt x="28" y="38"/>
                  </a:cubicBezTo>
                  <a:cubicBezTo>
                    <a:pt x="28" y="38"/>
                    <a:pt x="28" y="38"/>
                    <a:pt x="28" y="38"/>
                  </a:cubicBezTo>
                  <a:cubicBezTo>
                    <a:pt x="41" y="58"/>
                    <a:pt x="53" y="80"/>
                    <a:pt x="53" y="90"/>
                  </a:cubicBezTo>
                  <a:cubicBezTo>
                    <a:pt x="53" y="90"/>
                    <a:pt x="53" y="90"/>
                    <a:pt x="53" y="90"/>
                  </a:cubicBezTo>
                  <a:cubicBezTo>
                    <a:pt x="53" y="91"/>
                    <a:pt x="53" y="91"/>
                    <a:pt x="53" y="92"/>
                  </a:cubicBezTo>
                  <a:cubicBezTo>
                    <a:pt x="53" y="92"/>
                    <a:pt x="53" y="92"/>
                    <a:pt x="53" y="92"/>
                  </a:cubicBezTo>
                  <a:cubicBezTo>
                    <a:pt x="51" y="105"/>
                    <a:pt x="49" y="135"/>
                    <a:pt x="48" y="143"/>
                  </a:cubicBezTo>
                  <a:cubicBezTo>
                    <a:pt x="48" y="143"/>
                    <a:pt x="48" y="143"/>
                    <a:pt x="48" y="143"/>
                  </a:cubicBezTo>
                  <a:cubicBezTo>
                    <a:pt x="65" y="143"/>
                    <a:pt x="65" y="143"/>
                    <a:pt x="65" y="143"/>
                  </a:cubicBezTo>
                  <a:cubicBezTo>
                    <a:pt x="65" y="147"/>
                    <a:pt x="65" y="147"/>
                    <a:pt x="65" y="147"/>
                  </a:cubicBezTo>
                  <a:cubicBezTo>
                    <a:pt x="44" y="147"/>
                    <a:pt x="44" y="147"/>
                    <a:pt x="44" y="1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72"/>
            <p:cNvSpPr>
              <a:spLocks noEditPoints="1"/>
            </p:cNvSpPr>
            <p:nvPr/>
          </p:nvSpPr>
          <p:spPr bwMode="auto">
            <a:xfrm>
              <a:off x="2551" y="2366"/>
              <a:ext cx="249" cy="540"/>
            </a:xfrm>
            <a:custGeom>
              <a:avLst/>
              <a:gdLst>
                <a:gd name="T0" fmla="*/ 47 w 70"/>
                <a:gd name="T1" fmla="*/ 150 h 152"/>
                <a:gd name="T2" fmla="*/ 47 w 70"/>
                <a:gd name="T3" fmla="*/ 150 h 152"/>
                <a:gd name="T4" fmla="*/ 45 w 70"/>
                <a:gd name="T5" fmla="*/ 152 h 152"/>
                <a:gd name="T6" fmla="*/ 45 w 70"/>
                <a:gd name="T7" fmla="*/ 148 h 152"/>
                <a:gd name="T8" fmla="*/ 45 w 70"/>
                <a:gd name="T9" fmla="*/ 148 h 152"/>
                <a:gd name="T10" fmla="*/ 45 w 70"/>
                <a:gd name="T11" fmla="*/ 148 h 152"/>
                <a:gd name="T12" fmla="*/ 45 w 70"/>
                <a:gd name="T13" fmla="*/ 148 h 152"/>
                <a:gd name="T14" fmla="*/ 45 w 70"/>
                <a:gd name="T15" fmla="*/ 147 h 152"/>
                <a:gd name="T16" fmla="*/ 45 w 70"/>
                <a:gd name="T17" fmla="*/ 146 h 152"/>
                <a:gd name="T18" fmla="*/ 46 w 70"/>
                <a:gd name="T19" fmla="*/ 142 h 152"/>
                <a:gd name="T20" fmla="*/ 47 w 70"/>
                <a:gd name="T21" fmla="*/ 127 h 152"/>
                <a:gd name="T22" fmla="*/ 50 w 70"/>
                <a:gd name="T23" fmla="*/ 94 h 152"/>
                <a:gd name="T24" fmla="*/ 50 w 70"/>
                <a:gd name="T25" fmla="*/ 93 h 152"/>
                <a:gd name="T26" fmla="*/ 50 w 70"/>
                <a:gd name="T27" fmla="*/ 93 h 152"/>
                <a:gd name="T28" fmla="*/ 26 w 70"/>
                <a:gd name="T29" fmla="*/ 44 h 152"/>
                <a:gd name="T30" fmla="*/ 1 w 70"/>
                <a:gd name="T31" fmla="*/ 7 h 152"/>
                <a:gd name="T32" fmla="*/ 7 w 70"/>
                <a:gd name="T33" fmla="*/ 0 h 152"/>
                <a:gd name="T34" fmla="*/ 8 w 70"/>
                <a:gd name="T35" fmla="*/ 2 h 152"/>
                <a:gd name="T36" fmla="*/ 8 w 70"/>
                <a:gd name="T37" fmla="*/ 2 h 152"/>
                <a:gd name="T38" fmla="*/ 8 w 70"/>
                <a:gd name="T39" fmla="*/ 2 h 152"/>
                <a:gd name="T40" fmla="*/ 8 w 70"/>
                <a:gd name="T41" fmla="*/ 2 h 152"/>
                <a:gd name="T42" fmla="*/ 9 w 70"/>
                <a:gd name="T43" fmla="*/ 3 h 152"/>
                <a:gd name="T44" fmla="*/ 10 w 70"/>
                <a:gd name="T45" fmla="*/ 5 h 152"/>
                <a:gd name="T46" fmla="*/ 16 w 70"/>
                <a:gd name="T47" fmla="*/ 13 h 152"/>
                <a:gd name="T48" fmla="*/ 33 w 70"/>
                <a:gd name="T49" fmla="*/ 40 h 152"/>
                <a:gd name="T50" fmla="*/ 58 w 70"/>
                <a:gd name="T51" fmla="*/ 93 h 152"/>
                <a:gd name="T52" fmla="*/ 58 w 70"/>
                <a:gd name="T53" fmla="*/ 94 h 152"/>
                <a:gd name="T54" fmla="*/ 58 w 70"/>
                <a:gd name="T55" fmla="*/ 95 h 152"/>
                <a:gd name="T56" fmla="*/ 53 w 70"/>
                <a:gd name="T57" fmla="*/ 144 h 152"/>
                <a:gd name="T58" fmla="*/ 70 w 70"/>
                <a:gd name="T59" fmla="*/ 144 h 152"/>
                <a:gd name="T60" fmla="*/ 47 w 70"/>
                <a:gd name="T61" fmla="*/ 152 h 152"/>
                <a:gd name="T62" fmla="*/ 52 w 70"/>
                <a:gd name="T63" fmla="*/ 109 h 152"/>
                <a:gd name="T64" fmla="*/ 52 w 70"/>
                <a:gd name="T65" fmla="*/ 109 h 152"/>
                <a:gd name="T66" fmla="*/ 53 w 70"/>
                <a:gd name="T67" fmla="*/ 108 h 152"/>
                <a:gd name="T68" fmla="*/ 52 w 70"/>
                <a:gd name="T69" fmla="*/ 108 h 152"/>
                <a:gd name="T70" fmla="*/ 53 w 70"/>
                <a:gd name="T71" fmla="*/ 108 h 152"/>
                <a:gd name="T72" fmla="*/ 53 w 70"/>
                <a:gd name="T73" fmla="*/ 108 h 152"/>
                <a:gd name="T74" fmla="*/ 53 w 70"/>
                <a:gd name="T75" fmla="*/ 107 h 152"/>
                <a:gd name="T76" fmla="*/ 53 w 70"/>
                <a:gd name="T77" fmla="*/ 107 h 152"/>
                <a:gd name="T78" fmla="*/ 54 w 70"/>
                <a:gd name="T79" fmla="*/ 95 h 152"/>
                <a:gd name="T80" fmla="*/ 54 w 70"/>
                <a:gd name="T81" fmla="*/ 95 h 152"/>
                <a:gd name="T82" fmla="*/ 53 w 70"/>
                <a:gd name="T83" fmla="*/ 107 h 152"/>
                <a:gd name="T84" fmla="*/ 54 w 70"/>
                <a:gd name="T85" fmla="*/ 93 h 152"/>
                <a:gd name="T86" fmla="*/ 54 w 70"/>
                <a:gd name="T87" fmla="*/ 93 h 152"/>
                <a:gd name="T88" fmla="*/ 54 w 70"/>
                <a:gd name="T89" fmla="*/ 93 h 152"/>
                <a:gd name="T90" fmla="*/ 54 w 70"/>
                <a:gd name="T91" fmla="*/ 90 h 152"/>
                <a:gd name="T92" fmla="*/ 54 w 70"/>
                <a:gd name="T93" fmla="*/ 90 h 152"/>
                <a:gd name="T94" fmla="*/ 43 w 70"/>
                <a:gd name="T95" fmla="*/ 65 h 152"/>
                <a:gd name="T96" fmla="*/ 54 w 70"/>
                <a:gd name="T97" fmla="*/ 90 h 152"/>
                <a:gd name="T98" fmla="*/ 43 w 70"/>
                <a:gd name="T99" fmla="*/ 65 h 152"/>
                <a:gd name="T100" fmla="*/ 43 w 70"/>
                <a:gd name="T101" fmla="*/ 65 h 152"/>
                <a:gd name="T102" fmla="*/ 43 w 70"/>
                <a:gd name="T103" fmla="*/ 65 h 152"/>
                <a:gd name="T104" fmla="*/ 43 w 70"/>
                <a:gd name="T105" fmla="*/ 65 h 152"/>
                <a:gd name="T106" fmla="*/ 43 w 70"/>
                <a:gd name="T107" fmla="*/ 64 h 152"/>
                <a:gd name="T108" fmla="*/ 43 w 70"/>
                <a:gd name="T109" fmla="*/ 64 h 152"/>
                <a:gd name="T110" fmla="*/ 35 w 70"/>
                <a:gd name="T111" fmla="*/ 51 h 152"/>
                <a:gd name="T112" fmla="*/ 35 w 70"/>
                <a:gd name="T113" fmla="*/ 51 h 152"/>
                <a:gd name="T114" fmla="*/ 35 w 70"/>
                <a:gd name="T115" fmla="*/ 51 h 152"/>
                <a:gd name="T116" fmla="*/ 30 w 70"/>
                <a:gd name="T117" fmla="*/ 42 h 152"/>
                <a:gd name="T118" fmla="*/ 24 w 70"/>
                <a:gd name="T119" fmla="*/ 34 h 152"/>
                <a:gd name="T120" fmla="*/ 29 w 70"/>
                <a:gd name="T121" fmla="*/ 42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0" h="152">
                  <a:moveTo>
                    <a:pt x="47" y="152"/>
                  </a:moveTo>
                  <a:cubicBezTo>
                    <a:pt x="47" y="150"/>
                    <a:pt x="47" y="150"/>
                    <a:pt x="47" y="150"/>
                  </a:cubicBezTo>
                  <a:cubicBezTo>
                    <a:pt x="49" y="150"/>
                    <a:pt x="49" y="150"/>
                    <a:pt x="49" y="150"/>
                  </a:cubicBezTo>
                  <a:cubicBezTo>
                    <a:pt x="47" y="150"/>
                    <a:pt x="47" y="150"/>
                    <a:pt x="47" y="150"/>
                  </a:cubicBezTo>
                  <a:cubicBezTo>
                    <a:pt x="47" y="152"/>
                    <a:pt x="47" y="152"/>
                    <a:pt x="47" y="152"/>
                  </a:cubicBezTo>
                  <a:cubicBezTo>
                    <a:pt x="45" y="152"/>
                    <a:pt x="45" y="152"/>
                    <a:pt x="45" y="152"/>
                  </a:cubicBezTo>
                  <a:cubicBezTo>
                    <a:pt x="45" y="150"/>
                    <a:pt x="45" y="150"/>
                    <a:pt x="45" y="150"/>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7"/>
                  </a:cubicBezTo>
                  <a:cubicBezTo>
                    <a:pt x="45" y="147"/>
                    <a:pt x="45" y="147"/>
                    <a:pt x="45" y="147"/>
                  </a:cubicBezTo>
                  <a:cubicBezTo>
                    <a:pt x="45" y="147"/>
                    <a:pt x="45" y="147"/>
                    <a:pt x="45" y="146"/>
                  </a:cubicBezTo>
                  <a:cubicBezTo>
                    <a:pt x="45" y="146"/>
                    <a:pt x="45" y="146"/>
                    <a:pt x="45" y="146"/>
                  </a:cubicBezTo>
                  <a:cubicBezTo>
                    <a:pt x="45" y="145"/>
                    <a:pt x="45" y="144"/>
                    <a:pt x="46" y="142"/>
                  </a:cubicBezTo>
                  <a:cubicBezTo>
                    <a:pt x="46" y="142"/>
                    <a:pt x="46" y="142"/>
                    <a:pt x="46" y="142"/>
                  </a:cubicBezTo>
                  <a:cubicBezTo>
                    <a:pt x="46" y="138"/>
                    <a:pt x="46" y="133"/>
                    <a:pt x="47" y="127"/>
                  </a:cubicBezTo>
                  <a:cubicBezTo>
                    <a:pt x="47" y="127"/>
                    <a:pt x="47" y="127"/>
                    <a:pt x="47" y="127"/>
                  </a:cubicBezTo>
                  <a:cubicBezTo>
                    <a:pt x="48" y="115"/>
                    <a:pt x="49" y="102"/>
                    <a:pt x="50" y="94"/>
                  </a:cubicBezTo>
                  <a:cubicBezTo>
                    <a:pt x="50" y="94"/>
                    <a:pt x="50" y="94"/>
                    <a:pt x="50" y="94"/>
                  </a:cubicBezTo>
                  <a:cubicBezTo>
                    <a:pt x="50" y="94"/>
                    <a:pt x="50" y="94"/>
                    <a:pt x="50" y="93"/>
                  </a:cubicBezTo>
                  <a:cubicBezTo>
                    <a:pt x="50" y="93"/>
                    <a:pt x="50" y="93"/>
                    <a:pt x="50" y="93"/>
                  </a:cubicBezTo>
                  <a:cubicBezTo>
                    <a:pt x="50" y="93"/>
                    <a:pt x="50" y="93"/>
                    <a:pt x="50" y="93"/>
                  </a:cubicBezTo>
                  <a:cubicBezTo>
                    <a:pt x="50" y="93"/>
                    <a:pt x="50" y="93"/>
                    <a:pt x="50" y="93"/>
                  </a:cubicBezTo>
                  <a:cubicBezTo>
                    <a:pt x="51" y="87"/>
                    <a:pt x="38" y="64"/>
                    <a:pt x="26" y="44"/>
                  </a:cubicBezTo>
                  <a:cubicBezTo>
                    <a:pt x="26" y="44"/>
                    <a:pt x="26" y="44"/>
                    <a:pt x="26" y="44"/>
                  </a:cubicBezTo>
                  <a:cubicBezTo>
                    <a:pt x="14" y="24"/>
                    <a:pt x="1" y="7"/>
                    <a:pt x="1" y="7"/>
                  </a:cubicBezTo>
                  <a:cubicBezTo>
                    <a:pt x="1" y="7"/>
                    <a:pt x="1" y="7"/>
                    <a:pt x="1" y="7"/>
                  </a:cubicBezTo>
                  <a:cubicBezTo>
                    <a:pt x="0" y="5"/>
                    <a:pt x="0" y="5"/>
                    <a:pt x="0" y="5"/>
                  </a:cubicBezTo>
                  <a:cubicBezTo>
                    <a:pt x="7" y="0"/>
                    <a:pt x="7" y="0"/>
                    <a:pt x="7" y="0"/>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9" y="3"/>
                  </a:cubicBezTo>
                  <a:cubicBezTo>
                    <a:pt x="9" y="3"/>
                    <a:pt x="9" y="3"/>
                    <a:pt x="9" y="3"/>
                  </a:cubicBezTo>
                  <a:cubicBezTo>
                    <a:pt x="9" y="3"/>
                    <a:pt x="9" y="4"/>
                    <a:pt x="10" y="5"/>
                  </a:cubicBezTo>
                  <a:cubicBezTo>
                    <a:pt x="10" y="5"/>
                    <a:pt x="10" y="5"/>
                    <a:pt x="10" y="5"/>
                  </a:cubicBezTo>
                  <a:cubicBezTo>
                    <a:pt x="11" y="7"/>
                    <a:pt x="13" y="10"/>
                    <a:pt x="16" y="13"/>
                  </a:cubicBezTo>
                  <a:cubicBezTo>
                    <a:pt x="16" y="13"/>
                    <a:pt x="16" y="13"/>
                    <a:pt x="16" y="13"/>
                  </a:cubicBezTo>
                  <a:cubicBezTo>
                    <a:pt x="20" y="20"/>
                    <a:pt x="27" y="30"/>
                    <a:pt x="33" y="40"/>
                  </a:cubicBezTo>
                  <a:cubicBezTo>
                    <a:pt x="33" y="40"/>
                    <a:pt x="33" y="40"/>
                    <a:pt x="33" y="40"/>
                  </a:cubicBezTo>
                  <a:cubicBezTo>
                    <a:pt x="45" y="60"/>
                    <a:pt x="58" y="82"/>
                    <a:pt x="58" y="93"/>
                  </a:cubicBezTo>
                  <a:cubicBezTo>
                    <a:pt x="58" y="93"/>
                    <a:pt x="58" y="93"/>
                    <a:pt x="58" y="93"/>
                  </a:cubicBezTo>
                  <a:cubicBezTo>
                    <a:pt x="58" y="93"/>
                    <a:pt x="58" y="94"/>
                    <a:pt x="58" y="94"/>
                  </a:cubicBezTo>
                  <a:cubicBezTo>
                    <a:pt x="58" y="94"/>
                    <a:pt x="58" y="94"/>
                    <a:pt x="58" y="94"/>
                  </a:cubicBezTo>
                  <a:cubicBezTo>
                    <a:pt x="58" y="94"/>
                    <a:pt x="58" y="95"/>
                    <a:pt x="58" y="95"/>
                  </a:cubicBezTo>
                  <a:cubicBezTo>
                    <a:pt x="58" y="95"/>
                    <a:pt x="58" y="95"/>
                    <a:pt x="58" y="95"/>
                  </a:cubicBezTo>
                  <a:cubicBezTo>
                    <a:pt x="56" y="107"/>
                    <a:pt x="54" y="134"/>
                    <a:pt x="53" y="144"/>
                  </a:cubicBezTo>
                  <a:cubicBezTo>
                    <a:pt x="53" y="144"/>
                    <a:pt x="53" y="144"/>
                    <a:pt x="53" y="144"/>
                  </a:cubicBezTo>
                  <a:cubicBezTo>
                    <a:pt x="70" y="144"/>
                    <a:pt x="70" y="144"/>
                    <a:pt x="70" y="144"/>
                  </a:cubicBezTo>
                  <a:cubicBezTo>
                    <a:pt x="70" y="152"/>
                    <a:pt x="70" y="152"/>
                    <a:pt x="70" y="152"/>
                  </a:cubicBezTo>
                  <a:cubicBezTo>
                    <a:pt x="47" y="152"/>
                    <a:pt x="47" y="152"/>
                    <a:pt x="47" y="152"/>
                  </a:cubicBezTo>
                  <a:close/>
                  <a:moveTo>
                    <a:pt x="52" y="109"/>
                  </a:moveTo>
                  <a:cubicBezTo>
                    <a:pt x="52" y="109"/>
                    <a:pt x="52" y="109"/>
                    <a:pt x="52" y="109"/>
                  </a:cubicBezTo>
                  <a:cubicBezTo>
                    <a:pt x="52" y="109"/>
                    <a:pt x="52" y="109"/>
                    <a:pt x="52" y="109"/>
                  </a:cubicBezTo>
                  <a:cubicBezTo>
                    <a:pt x="52" y="109"/>
                    <a:pt x="52" y="109"/>
                    <a:pt x="52" y="109"/>
                  </a:cubicBezTo>
                  <a:close/>
                  <a:moveTo>
                    <a:pt x="52" y="108"/>
                  </a:moveTo>
                  <a:cubicBezTo>
                    <a:pt x="52" y="108"/>
                    <a:pt x="52" y="108"/>
                    <a:pt x="53" y="108"/>
                  </a:cubicBezTo>
                  <a:cubicBezTo>
                    <a:pt x="53" y="108"/>
                    <a:pt x="53" y="108"/>
                    <a:pt x="53" y="108"/>
                  </a:cubicBezTo>
                  <a:cubicBezTo>
                    <a:pt x="52" y="108"/>
                    <a:pt x="52" y="108"/>
                    <a:pt x="52" y="108"/>
                  </a:cubicBezTo>
                  <a:close/>
                  <a:moveTo>
                    <a:pt x="53" y="108"/>
                  </a:moveTo>
                  <a:cubicBezTo>
                    <a:pt x="53" y="108"/>
                    <a:pt x="53" y="108"/>
                    <a:pt x="53" y="108"/>
                  </a:cubicBezTo>
                  <a:cubicBezTo>
                    <a:pt x="53" y="108"/>
                    <a:pt x="53" y="108"/>
                    <a:pt x="53" y="108"/>
                  </a:cubicBezTo>
                  <a:cubicBezTo>
                    <a:pt x="53" y="108"/>
                    <a:pt x="53" y="108"/>
                    <a:pt x="53" y="108"/>
                  </a:cubicBezTo>
                  <a:close/>
                  <a:moveTo>
                    <a:pt x="53" y="107"/>
                  </a:moveTo>
                  <a:cubicBezTo>
                    <a:pt x="53" y="107"/>
                    <a:pt x="53" y="107"/>
                    <a:pt x="53" y="107"/>
                  </a:cubicBezTo>
                  <a:cubicBezTo>
                    <a:pt x="53" y="107"/>
                    <a:pt x="53" y="107"/>
                    <a:pt x="53" y="107"/>
                  </a:cubicBezTo>
                  <a:cubicBezTo>
                    <a:pt x="53" y="107"/>
                    <a:pt x="53" y="107"/>
                    <a:pt x="53" y="107"/>
                  </a:cubicBezTo>
                  <a:close/>
                  <a:moveTo>
                    <a:pt x="53" y="107"/>
                  </a:moveTo>
                  <a:cubicBezTo>
                    <a:pt x="53" y="102"/>
                    <a:pt x="54" y="98"/>
                    <a:pt x="54" y="95"/>
                  </a:cubicBezTo>
                  <a:cubicBezTo>
                    <a:pt x="54" y="95"/>
                    <a:pt x="54" y="95"/>
                    <a:pt x="54" y="95"/>
                  </a:cubicBezTo>
                  <a:cubicBezTo>
                    <a:pt x="54" y="95"/>
                    <a:pt x="54" y="95"/>
                    <a:pt x="54" y="95"/>
                  </a:cubicBezTo>
                  <a:cubicBezTo>
                    <a:pt x="54" y="95"/>
                    <a:pt x="54" y="95"/>
                    <a:pt x="54" y="95"/>
                  </a:cubicBezTo>
                  <a:cubicBezTo>
                    <a:pt x="54" y="98"/>
                    <a:pt x="53" y="102"/>
                    <a:pt x="53" y="107"/>
                  </a:cubicBezTo>
                  <a:close/>
                  <a:moveTo>
                    <a:pt x="54" y="93"/>
                  </a:moveTo>
                  <a:cubicBezTo>
                    <a:pt x="54" y="93"/>
                    <a:pt x="54" y="93"/>
                    <a:pt x="54" y="93"/>
                  </a:cubicBezTo>
                  <a:cubicBezTo>
                    <a:pt x="54" y="93"/>
                    <a:pt x="54" y="93"/>
                    <a:pt x="54" y="93"/>
                  </a:cubicBezTo>
                  <a:cubicBezTo>
                    <a:pt x="54" y="93"/>
                    <a:pt x="54" y="93"/>
                    <a:pt x="54" y="93"/>
                  </a:cubicBezTo>
                  <a:cubicBezTo>
                    <a:pt x="54" y="93"/>
                    <a:pt x="54" y="93"/>
                    <a:pt x="54" y="93"/>
                  </a:cubicBezTo>
                  <a:cubicBezTo>
                    <a:pt x="54" y="93"/>
                    <a:pt x="54" y="93"/>
                    <a:pt x="54" y="93"/>
                  </a:cubicBezTo>
                  <a:close/>
                  <a:moveTo>
                    <a:pt x="54" y="90"/>
                  </a:moveTo>
                  <a:cubicBezTo>
                    <a:pt x="54" y="90"/>
                    <a:pt x="54" y="90"/>
                    <a:pt x="54" y="90"/>
                  </a:cubicBezTo>
                  <a:cubicBezTo>
                    <a:pt x="54" y="90"/>
                    <a:pt x="54" y="90"/>
                    <a:pt x="54" y="90"/>
                  </a:cubicBezTo>
                  <a:cubicBezTo>
                    <a:pt x="54" y="90"/>
                    <a:pt x="54" y="90"/>
                    <a:pt x="54" y="90"/>
                  </a:cubicBezTo>
                  <a:close/>
                  <a:moveTo>
                    <a:pt x="54" y="90"/>
                  </a:moveTo>
                  <a:cubicBezTo>
                    <a:pt x="53" y="84"/>
                    <a:pt x="48" y="75"/>
                    <a:pt x="43" y="65"/>
                  </a:cubicBezTo>
                  <a:cubicBezTo>
                    <a:pt x="43" y="65"/>
                    <a:pt x="43" y="65"/>
                    <a:pt x="43" y="65"/>
                  </a:cubicBezTo>
                  <a:cubicBezTo>
                    <a:pt x="48" y="75"/>
                    <a:pt x="53" y="84"/>
                    <a:pt x="54" y="90"/>
                  </a:cubicBezTo>
                  <a:close/>
                  <a:moveTo>
                    <a:pt x="43" y="65"/>
                  </a:moveTo>
                  <a:cubicBezTo>
                    <a:pt x="43" y="65"/>
                    <a:pt x="43" y="65"/>
                    <a:pt x="43" y="65"/>
                  </a:cubicBezTo>
                  <a:cubicBezTo>
                    <a:pt x="43" y="65"/>
                    <a:pt x="43" y="65"/>
                    <a:pt x="43" y="65"/>
                  </a:cubicBezTo>
                  <a:cubicBezTo>
                    <a:pt x="43" y="65"/>
                    <a:pt x="43" y="65"/>
                    <a:pt x="43" y="65"/>
                  </a:cubicBezTo>
                  <a:close/>
                  <a:moveTo>
                    <a:pt x="43" y="65"/>
                  </a:moveTo>
                  <a:cubicBezTo>
                    <a:pt x="43" y="65"/>
                    <a:pt x="43" y="65"/>
                    <a:pt x="43" y="65"/>
                  </a:cubicBezTo>
                  <a:cubicBezTo>
                    <a:pt x="43" y="65"/>
                    <a:pt x="43" y="65"/>
                    <a:pt x="43" y="65"/>
                  </a:cubicBezTo>
                  <a:cubicBezTo>
                    <a:pt x="43" y="65"/>
                    <a:pt x="43" y="65"/>
                    <a:pt x="43" y="65"/>
                  </a:cubicBezTo>
                  <a:close/>
                  <a:moveTo>
                    <a:pt x="43" y="64"/>
                  </a:moveTo>
                  <a:cubicBezTo>
                    <a:pt x="43" y="64"/>
                    <a:pt x="43" y="64"/>
                    <a:pt x="43" y="64"/>
                  </a:cubicBezTo>
                  <a:cubicBezTo>
                    <a:pt x="43" y="64"/>
                    <a:pt x="43" y="64"/>
                    <a:pt x="43" y="64"/>
                  </a:cubicBezTo>
                  <a:cubicBezTo>
                    <a:pt x="43" y="64"/>
                    <a:pt x="43" y="64"/>
                    <a:pt x="43" y="64"/>
                  </a:cubicBezTo>
                  <a:close/>
                  <a:moveTo>
                    <a:pt x="35" y="51"/>
                  </a:moveTo>
                  <a:cubicBezTo>
                    <a:pt x="35" y="51"/>
                    <a:pt x="35" y="51"/>
                    <a:pt x="35" y="51"/>
                  </a:cubicBezTo>
                  <a:cubicBezTo>
                    <a:pt x="35" y="51"/>
                    <a:pt x="35" y="51"/>
                    <a:pt x="35" y="51"/>
                  </a:cubicBezTo>
                  <a:cubicBezTo>
                    <a:pt x="35" y="51"/>
                    <a:pt x="35" y="51"/>
                    <a:pt x="35" y="51"/>
                  </a:cubicBezTo>
                  <a:close/>
                  <a:moveTo>
                    <a:pt x="29" y="42"/>
                  </a:moveTo>
                  <a:cubicBezTo>
                    <a:pt x="31" y="45"/>
                    <a:pt x="33" y="48"/>
                    <a:pt x="35" y="51"/>
                  </a:cubicBezTo>
                  <a:cubicBezTo>
                    <a:pt x="35" y="51"/>
                    <a:pt x="35" y="51"/>
                    <a:pt x="35" y="51"/>
                  </a:cubicBezTo>
                  <a:cubicBezTo>
                    <a:pt x="33" y="48"/>
                    <a:pt x="31" y="45"/>
                    <a:pt x="30" y="42"/>
                  </a:cubicBezTo>
                  <a:cubicBezTo>
                    <a:pt x="30" y="42"/>
                    <a:pt x="30" y="42"/>
                    <a:pt x="30" y="42"/>
                  </a:cubicBezTo>
                  <a:cubicBezTo>
                    <a:pt x="28" y="39"/>
                    <a:pt x="26" y="37"/>
                    <a:pt x="24" y="34"/>
                  </a:cubicBezTo>
                  <a:cubicBezTo>
                    <a:pt x="24" y="34"/>
                    <a:pt x="24" y="34"/>
                    <a:pt x="24" y="34"/>
                  </a:cubicBezTo>
                  <a:cubicBezTo>
                    <a:pt x="26" y="37"/>
                    <a:pt x="28" y="39"/>
                    <a:pt x="29"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57" name="组合 256"/>
          <p:cNvGrpSpPr/>
          <p:nvPr/>
        </p:nvGrpSpPr>
        <p:grpSpPr>
          <a:xfrm>
            <a:off x="6282690" y="1606042"/>
            <a:ext cx="866598" cy="1781175"/>
            <a:chOff x="5368925" y="2532063"/>
            <a:chExt cx="947738" cy="2081213"/>
          </a:xfrm>
          <a:solidFill>
            <a:schemeClr val="tx1">
              <a:lumMod val="85000"/>
              <a:lumOff val="15000"/>
            </a:schemeClr>
          </a:solidFill>
        </p:grpSpPr>
        <p:sp>
          <p:nvSpPr>
            <p:cNvPr id="79" name="Freeform 77"/>
            <p:cNvSpPr>
              <a:spLocks noEditPoints="1"/>
            </p:cNvSpPr>
            <p:nvPr/>
          </p:nvSpPr>
          <p:spPr bwMode="auto">
            <a:xfrm>
              <a:off x="5570538" y="2673351"/>
              <a:ext cx="539750" cy="654050"/>
            </a:xfrm>
            <a:custGeom>
              <a:avLst/>
              <a:gdLst>
                <a:gd name="T0" fmla="*/ 0 w 102"/>
                <a:gd name="T1" fmla="*/ 62 h 124"/>
                <a:gd name="T2" fmla="*/ 51 w 102"/>
                <a:gd name="T3" fmla="*/ 0 h 124"/>
                <a:gd name="T4" fmla="*/ 51 w 102"/>
                <a:gd name="T5" fmla="*/ 0 h 124"/>
                <a:gd name="T6" fmla="*/ 102 w 102"/>
                <a:gd name="T7" fmla="*/ 62 h 124"/>
                <a:gd name="T8" fmla="*/ 102 w 102"/>
                <a:gd name="T9" fmla="*/ 62 h 124"/>
                <a:gd name="T10" fmla="*/ 51 w 102"/>
                <a:gd name="T11" fmla="*/ 124 h 124"/>
                <a:gd name="T12" fmla="*/ 51 w 102"/>
                <a:gd name="T13" fmla="*/ 124 h 124"/>
                <a:gd name="T14" fmla="*/ 0 w 102"/>
                <a:gd name="T15" fmla="*/ 62 h 124"/>
                <a:gd name="T16" fmla="*/ 3 w 102"/>
                <a:gd name="T17" fmla="*/ 62 h 124"/>
                <a:gd name="T18" fmla="*/ 51 w 102"/>
                <a:gd name="T19" fmla="*/ 121 h 124"/>
                <a:gd name="T20" fmla="*/ 51 w 102"/>
                <a:gd name="T21" fmla="*/ 121 h 124"/>
                <a:gd name="T22" fmla="*/ 99 w 102"/>
                <a:gd name="T23" fmla="*/ 62 h 124"/>
                <a:gd name="T24" fmla="*/ 99 w 102"/>
                <a:gd name="T25" fmla="*/ 62 h 124"/>
                <a:gd name="T26" fmla="*/ 51 w 102"/>
                <a:gd name="T27" fmla="*/ 3 h 124"/>
                <a:gd name="T28" fmla="*/ 51 w 102"/>
                <a:gd name="T29" fmla="*/ 3 h 124"/>
                <a:gd name="T30" fmla="*/ 3 w 102"/>
                <a:gd name="T31" fmla="*/ 6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24">
                  <a:moveTo>
                    <a:pt x="0" y="62"/>
                  </a:moveTo>
                  <a:cubicBezTo>
                    <a:pt x="0" y="28"/>
                    <a:pt x="22" y="0"/>
                    <a:pt x="51" y="0"/>
                  </a:cubicBezTo>
                  <a:cubicBezTo>
                    <a:pt x="51" y="0"/>
                    <a:pt x="51" y="0"/>
                    <a:pt x="51" y="0"/>
                  </a:cubicBezTo>
                  <a:cubicBezTo>
                    <a:pt x="80" y="0"/>
                    <a:pt x="102" y="28"/>
                    <a:pt x="102" y="62"/>
                  </a:cubicBezTo>
                  <a:cubicBezTo>
                    <a:pt x="102" y="62"/>
                    <a:pt x="102" y="62"/>
                    <a:pt x="102" y="62"/>
                  </a:cubicBezTo>
                  <a:cubicBezTo>
                    <a:pt x="102" y="96"/>
                    <a:pt x="80" y="124"/>
                    <a:pt x="51" y="124"/>
                  </a:cubicBezTo>
                  <a:cubicBezTo>
                    <a:pt x="51" y="124"/>
                    <a:pt x="51" y="124"/>
                    <a:pt x="51" y="124"/>
                  </a:cubicBezTo>
                  <a:cubicBezTo>
                    <a:pt x="22" y="124"/>
                    <a:pt x="0" y="96"/>
                    <a:pt x="0" y="62"/>
                  </a:cubicBezTo>
                  <a:close/>
                  <a:moveTo>
                    <a:pt x="3" y="62"/>
                  </a:moveTo>
                  <a:cubicBezTo>
                    <a:pt x="3" y="95"/>
                    <a:pt x="25" y="121"/>
                    <a:pt x="51" y="121"/>
                  </a:cubicBezTo>
                  <a:cubicBezTo>
                    <a:pt x="51" y="121"/>
                    <a:pt x="51" y="121"/>
                    <a:pt x="51" y="121"/>
                  </a:cubicBezTo>
                  <a:cubicBezTo>
                    <a:pt x="77" y="121"/>
                    <a:pt x="99" y="95"/>
                    <a:pt x="99" y="62"/>
                  </a:cubicBezTo>
                  <a:cubicBezTo>
                    <a:pt x="99" y="62"/>
                    <a:pt x="99" y="62"/>
                    <a:pt x="99" y="62"/>
                  </a:cubicBezTo>
                  <a:cubicBezTo>
                    <a:pt x="99" y="29"/>
                    <a:pt x="77" y="3"/>
                    <a:pt x="51" y="3"/>
                  </a:cubicBezTo>
                  <a:cubicBezTo>
                    <a:pt x="51" y="3"/>
                    <a:pt x="51" y="3"/>
                    <a:pt x="51" y="3"/>
                  </a:cubicBezTo>
                  <a:cubicBezTo>
                    <a:pt x="25" y="3"/>
                    <a:pt x="3" y="29"/>
                    <a:pt x="3"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 name="Freeform 78"/>
            <p:cNvSpPr>
              <a:spLocks noEditPoints="1"/>
            </p:cNvSpPr>
            <p:nvPr/>
          </p:nvSpPr>
          <p:spPr bwMode="auto">
            <a:xfrm>
              <a:off x="5559425" y="2663826"/>
              <a:ext cx="561975" cy="674688"/>
            </a:xfrm>
            <a:custGeom>
              <a:avLst/>
              <a:gdLst>
                <a:gd name="T0" fmla="*/ 0 w 106"/>
                <a:gd name="T1" fmla="*/ 64 h 128"/>
                <a:gd name="T2" fmla="*/ 2 w 106"/>
                <a:gd name="T3" fmla="*/ 64 h 128"/>
                <a:gd name="T4" fmla="*/ 0 w 106"/>
                <a:gd name="T5" fmla="*/ 64 h 128"/>
                <a:gd name="T6" fmla="*/ 53 w 106"/>
                <a:gd name="T7" fmla="*/ 0 h 128"/>
                <a:gd name="T8" fmla="*/ 53 w 106"/>
                <a:gd name="T9" fmla="*/ 0 h 128"/>
                <a:gd name="T10" fmla="*/ 106 w 106"/>
                <a:gd name="T11" fmla="*/ 64 h 128"/>
                <a:gd name="T12" fmla="*/ 106 w 106"/>
                <a:gd name="T13" fmla="*/ 64 h 128"/>
                <a:gd name="T14" fmla="*/ 53 w 106"/>
                <a:gd name="T15" fmla="*/ 128 h 128"/>
                <a:gd name="T16" fmla="*/ 53 w 106"/>
                <a:gd name="T17" fmla="*/ 128 h 128"/>
                <a:gd name="T18" fmla="*/ 0 w 106"/>
                <a:gd name="T19" fmla="*/ 64 h 128"/>
                <a:gd name="T20" fmla="*/ 53 w 106"/>
                <a:gd name="T21" fmla="*/ 121 h 128"/>
                <a:gd name="T22" fmla="*/ 99 w 106"/>
                <a:gd name="T23" fmla="*/ 64 h 128"/>
                <a:gd name="T24" fmla="*/ 99 w 106"/>
                <a:gd name="T25" fmla="*/ 64 h 128"/>
                <a:gd name="T26" fmla="*/ 53 w 106"/>
                <a:gd name="T27" fmla="*/ 7 h 128"/>
                <a:gd name="T28" fmla="*/ 53 w 106"/>
                <a:gd name="T29" fmla="*/ 7 h 128"/>
                <a:gd name="T30" fmla="*/ 7 w 106"/>
                <a:gd name="T31" fmla="*/ 64 h 128"/>
                <a:gd name="T32" fmla="*/ 7 w 106"/>
                <a:gd name="T33" fmla="*/ 64 h 128"/>
                <a:gd name="T34" fmla="*/ 53 w 106"/>
                <a:gd name="T35" fmla="*/ 121 h 128"/>
                <a:gd name="T36" fmla="*/ 5 w 106"/>
                <a:gd name="T37" fmla="*/ 64 h 128"/>
                <a:gd name="T38" fmla="*/ 4 w 106"/>
                <a:gd name="T39" fmla="*/ 64 h 128"/>
                <a:gd name="T40" fmla="*/ 4 w 106"/>
                <a:gd name="T41" fmla="*/ 64 h 128"/>
                <a:gd name="T42" fmla="*/ 4 w 106"/>
                <a:gd name="T43" fmla="*/ 64 h 128"/>
                <a:gd name="T44" fmla="*/ 4 w 106"/>
                <a:gd name="T45" fmla="*/ 64 h 128"/>
                <a:gd name="T46" fmla="*/ 4 w 106"/>
                <a:gd name="T47" fmla="*/ 64 h 128"/>
                <a:gd name="T48" fmla="*/ 5 w 106"/>
                <a:gd name="T49" fmla="*/ 6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6" h="128">
                  <a:moveTo>
                    <a:pt x="0" y="64"/>
                  </a:moveTo>
                  <a:cubicBezTo>
                    <a:pt x="2" y="64"/>
                    <a:pt x="2" y="64"/>
                    <a:pt x="2" y="64"/>
                  </a:cubicBezTo>
                  <a:cubicBezTo>
                    <a:pt x="0" y="64"/>
                    <a:pt x="0" y="64"/>
                    <a:pt x="0" y="64"/>
                  </a:cubicBezTo>
                  <a:cubicBezTo>
                    <a:pt x="0" y="29"/>
                    <a:pt x="23" y="0"/>
                    <a:pt x="53" y="0"/>
                  </a:cubicBezTo>
                  <a:cubicBezTo>
                    <a:pt x="53" y="0"/>
                    <a:pt x="53" y="0"/>
                    <a:pt x="53" y="0"/>
                  </a:cubicBezTo>
                  <a:cubicBezTo>
                    <a:pt x="83" y="0"/>
                    <a:pt x="106" y="29"/>
                    <a:pt x="106" y="64"/>
                  </a:cubicBezTo>
                  <a:cubicBezTo>
                    <a:pt x="106" y="64"/>
                    <a:pt x="106" y="64"/>
                    <a:pt x="106" y="64"/>
                  </a:cubicBezTo>
                  <a:cubicBezTo>
                    <a:pt x="106" y="99"/>
                    <a:pt x="83" y="128"/>
                    <a:pt x="53" y="128"/>
                  </a:cubicBezTo>
                  <a:cubicBezTo>
                    <a:pt x="53" y="128"/>
                    <a:pt x="53" y="128"/>
                    <a:pt x="53" y="128"/>
                  </a:cubicBezTo>
                  <a:cubicBezTo>
                    <a:pt x="23" y="128"/>
                    <a:pt x="0" y="99"/>
                    <a:pt x="0" y="64"/>
                  </a:cubicBezTo>
                  <a:close/>
                  <a:moveTo>
                    <a:pt x="53" y="121"/>
                  </a:moveTo>
                  <a:cubicBezTo>
                    <a:pt x="78" y="121"/>
                    <a:pt x="99" y="96"/>
                    <a:pt x="99" y="64"/>
                  </a:cubicBezTo>
                  <a:cubicBezTo>
                    <a:pt x="99" y="64"/>
                    <a:pt x="99" y="64"/>
                    <a:pt x="99" y="64"/>
                  </a:cubicBezTo>
                  <a:cubicBezTo>
                    <a:pt x="99" y="32"/>
                    <a:pt x="78" y="7"/>
                    <a:pt x="53" y="7"/>
                  </a:cubicBezTo>
                  <a:cubicBezTo>
                    <a:pt x="53" y="7"/>
                    <a:pt x="53" y="7"/>
                    <a:pt x="53" y="7"/>
                  </a:cubicBezTo>
                  <a:cubicBezTo>
                    <a:pt x="28" y="7"/>
                    <a:pt x="7" y="32"/>
                    <a:pt x="7" y="64"/>
                  </a:cubicBezTo>
                  <a:cubicBezTo>
                    <a:pt x="7" y="64"/>
                    <a:pt x="7" y="64"/>
                    <a:pt x="7" y="64"/>
                  </a:cubicBezTo>
                  <a:cubicBezTo>
                    <a:pt x="7" y="96"/>
                    <a:pt x="28" y="121"/>
                    <a:pt x="53" y="121"/>
                  </a:cubicBezTo>
                  <a:close/>
                  <a:moveTo>
                    <a:pt x="5" y="64"/>
                  </a:moveTo>
                  <a:cubicBezTo>
                    <a:pt x="4" y="64"/>
                    <a:pt x="4" y="64"/>
                    <a:pt x="4" y="64"/>
                  </a:cubicBezTo>
                  <a:cubicBezTo>
                    <a:pt x="4" y="64"/>
                    <a:pt x="4" y="64"/>
                    <a:pt x="4" y="64"/>
                  </a:cubicBezTo>
                  <a:cubicBezTo>
                    <a:pt x="4" y="64"/>
                    <a:pt x="4" y="64"/>
                    <a:pt x="4" y="64"/>
                  </a:cubicBezTo>
                  <a:cubicBezTo>
                    <a:pt x="4" y="64"/>
                    <a:pt x="4" y="64"/>
                    <a:pt x="4" y="64"/>
                  </a:cubicBezTo>
                  <a:cubicBezTo>
                    <a:pt x="4" y="64"/>
                    <a:pt x="4" y="64"/>
                    <a:pt x="4" y="64"/>
                  </a:cubicBezTo>
                  <a:cubicBezTo>
                    <a:pt x="5" y="64"/>
                    <a:pt x="5" y="64"/>
                    <a:pt x="5" y="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79"/>
            <p:cNvSpPr/>
            <p:nvPr/>
          </p:nvSpPr>
          <p:spPr bwMode="auto">
            <a:xfrm>
              <a:off x="5788025" y="2852738"/>
              <a:ext cx="41275" cy="15875"/>
            </a:xfrm>
            <a:custGeom>
              <a:avLst/>
              <a:gdLst>
                <a:gd name="T0" fmla="*/ 2 w 8"/>
                <a:gd name="T1" fmla="*/ 3 h 3"/>
                <a:gd name="T2" fmla="*/ 0 w 8"/>
                <a:gd name="T3" fmla="*/ 2 h 3"/>
                <a:gd name="T4" fmla="*/ 0 w 8"/>
                <a:gd name="T5" fmla="*/ 2 h 3"/>
                <a:gd name="T6" fmla="*/ 2 w 8"/>
                <a:gd name="T7" fmla="*/ 0 h 3"/>
                <a:gd name="T8" fmla="*/ 2 w 8"/>
                <a:gd name="T9" fmla="*/ 0 h 3"/>
                <a:gd name="T10" fmla="*/ 7 w 8"/>
                <a:gd name="T11" fmla="*/ 0 h 3"/>
                <a:gd name="T12" fmla="*/ 8 w 8"/>
                <a:gd name="T13" fmla="*/ 2 h 3"/>
                <a:gd name="T14" fmla="*/ 8 w 8"/>
                <a:gd name="T15" fmla="*/ 2 h 3"/>
                <a:gd name="T16" fmla="*/ 7 w 8"/>
                <a:gd name="T17" fmla="*/ 3 h 3"/>
                <a:gd name="T18" fmla="*/ 7 w 8"/>
                <a:gd name="T19" fmla="*/ 3 h 3"/>
                <a:gd name="T20" fmla="*/ 2 w 8"/>
                <a:gd name="T21"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3">
                  <a:moveTo>
                    <a:pt x="2" y="3"/>
                  </a:moveTo>
                  <a:cubicBezTo>
                    <a:pt x="1" y="3"/>
                    <a:pt x="0" y="3"/>
                    <a:pt x="0" y="2"/>
                  </a:cubicBezTo>
                  <a:cubicBezTo>
                    <a:pt x="0" y="2"/>
                    <a:pt x="0" y="2"/>
                    <a:pt x="0" y="2"/>
                  </a:cubicBezTo>
                  <a:cubicBezTo>
                    <a:pt x="0" y="1"/>
                    <a:pt x="1" y="0"/>
                    <a:pt x="2" y="0"/>
                  </a:cubicBezTo>
                  <a:cubicBezTo>
                    <a:pt x="2" y="0"/>
                    <a:pt x="2" y="0"/>
                    <a:pt x="2" y="0"/>
                  </a:cubicBezTo>
                  <a:cubicBezTo>
                    <a:pt x="7" y="0"/>
                    <a:pt x="7" y="0"/>
                    <a:pt x="7" y="0"/>
                  </a:cubicBezTo>
                  <a:cubicBezTo>
                    <a:pt x="8" y="0"/>
                    <a:pt x="8" y="1"/>
                    <a:pt x="8" y="2"/>
                  </a:cubicBezTo>
                  <a:cubicBezTo>
                    <a:pt x="8" y="2"/>
                    <a:pt x="8" y="2"/>
                    <a:pt x="8" y="2"/>
                  </a:cubicBezTo>
                  <a:cubicBezTo>
                    <a:pt x="8" y="3"/>
                    <a:pt x="8" y="3"/>
                    <a:pt x="7" y="3"/>
                  </a:cubicBezTo>
                  <a:cubicBezTo>
                    <a:pt x="7" y="3"/>
                    <a:pt x="7" y="3"/>
                    <a:pt x="7" y="3"/>
                  </a:cubicBezTo>
                  <a:cubicBezTo>
                    <a:pt x="2" y="3"/>
                    <a:pt x="2"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80"/>
            <p:cNvSpPr/>
            <p:nvPr/>
          </p:nvSpPr>
          <p:spPr bwMode="auto">
            <a:xfrm>
              <a:off x="5776913" y="2843213"/>
              <a:ext cx="63500" cy="36513"/>
            </a:xfrm>
            <a:custGeom>
              <a:avLst/>
              <a:gdLst>
                <a:gd name="T0" fmla="*/ 4 w 12"/>
                <a:gd name="T1" fmla="*/ 7 h 7"/>
                <a:gd name="T2" fmla="*/ 4 w 12"/>
                <a:gd name="T3" fmla="*/ 5 h 7"/>
                <a:gd name="T4" fmla="*/ 4 w 12"/>
                <a:gd name="T5" fmla="*/ 4 h 7"/>
                <a:gd name="T6" fmla="*/ 4 w 12"/>
                <a:gd name="T7" fmla="*/ 4 h 7"/>
                <a:gd name="T8" fmla="*/ 4 w 12"/>
                <a:gd name="T9" fmla="*/ 3 h 7"/>
                <a:gd name="T10" fmla="*/ 4 w 12"/>
                <a:gd name="T11" fmla="*/ 5 h 7"/>
                <a:gd name="T12" fmla="*/ 4 w 12"/>
                <a:gd name="T13" fmla="*/ 7 h 7"/>
                <a:gd name="T14" fmla="*/ 0 w 12"/>
                <a:gd name="T15" fmla="*/ 4 h 7"/>
                <a:gd name="T16" fmla="*/ 0 w 12"/>
                <a:gd name="T17" fmla="*/ 4 h 7"/>
                <a:gd name="T18" fmla="*/ 4 w 12"/>
                <a:gd name="T19" fmla="*/ 0 h 7"/>
                <a:gd name="T20" fmla="*/ 4 w 12"/>
                <a:gd name="T21" fmla="*/ 0 h 7"/>
                <a:gd name="T22" fmla="*/ 9 w 12"/>
                <a:gd name="T23" fmla="*/ 0 h 7"/>
                <a:gd name="T24" fmla="*/ 12 w 12"/>
                <a:gd name="T25" fmla="*/ 4 h 7"/>
                <a:gd name="T26" fmla="*/ 12 w 12"/>
                <a:gd name="T27" fmla="*/ 4 h 7"/>
                <a:gd name="T28" fmla="*/ 9 w 12"/>
                <a:gd name="T29" fmla="*/ 7 h 7"/>
                <a:gd name="T30" fmla="*/ 9 w 12"/>
                <a:gd name="T31" fmla="*/ 7 h 7"/>
                <a:gd name="T32" fmla="*/ 4 w 12"/>
                <a:gd name="T33"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7">
                  <a:moveTo>
                    <a:pt x="4" y="7"/>
                  </a:moveTo>
                  <a:cubicBezTo>
                    <a:pt x="4" y="5"/>
                    <a:pt x="4" y="5"/>
                    <a:pt x="4" y="5"/>
                  </a:cubicBezTo>
                  <a:cubicBezTo>
                    <a:pt x="4" y="4"/>
                    <a:pt x="4" y="4"/>
                    <a:pt x="4" y="4"/>
                  </a:cubicBezTo>
                  <a:cubicBezTo>
                    <a:pt x="4" y="4"/>
                    <a:pt x="4" y="4"/>
                    <a:pt x="4" y="4"/>
                  </a:cubicBezTo>
                  <a:cubicBezTo>
                    <a:pt x="4" y="3"/>
                    <a:pt x="4" y="3"/>
                    <a:pt x="4" y="3"/>
                  </a:cubicBezTo>
                  <a:cubicBezTo>
                    <a:pt x="4" y="5"/>
                    <a:pt x="4" y="5"/>
                    <a:pt x="4" y="5"/>
                  </a:cubicBezTo>
                  <a:cubicBezTo>
                    <a:pt x="4" y="7"/>
                    <a:pt x="4" y="7"/>
                    <a:pt x="4" y="7"/>
                  </a:cubicBezTo>
                  <a:cubicBezTo>
                    <a:pt x="2" y="7"/>
                    <a:pt x="0" y="6"/>
                    <a:pt x="0" y="4"/>
                  </a:cubicBezTo>
                  <a:cubicBezTo>
                    <a:pt x="0" y="4"/>
                    <a:pt x="0" y="4"/>
                    <a:pt x="0" y="4"/>
                  </a:cubicBezTo>
                  <a:cubicBezTo>
                    <a:pt x="0" y="2"/>
                    <a:pt x="2" y="0"/>
                    <a:pt x="4" y="0"/>
                  </a:cubicBezTo>
                  <a:cubicBezTo>
                    <a:pt x="4" y="0"/>
                    <a:pt x="4" y="0"/>
                    <a:pt x="4" y="0"/>
                  </a:cubicBezTo>
                  <a:cubicBezTo>
                    <a:pt x="9" y="0"/>
                    <a:pt x="9" y="0"/>
                    <a:pt x="9" y="0"/>
                  </a:cubicBezTo>
                  <a:cubicBezTo>
                    <a:pt x="11" y="0"/>
                    <a:pt x="12" y="2"/>
                    <a:pt x="12" y="4"/>
                  </a:cubicBezTo>
                  <a:cubicBezTo>
                    <a:pt x="12" y="4"/>
                    <a:pt x="12" y="4"/>
                    <a:pt x="12" y="4"/>
                  </a:cubicBezTo>
                  <a:cubicBezTo>
                    <a:pt x="12" y="6"/>
                    <a:pt x="11" y="7"/>
                    <a:pt x="9" y="7"/>
                  </a:cubicBezTo>
                  <a:cubicBezTo>
                    <a:pt x="9" y="7"/>
                    <a:pt x="9" y="7"/>
                    <a:pt x="9" y="7"/>
                  </a:cubicBezTo>
                  <a:cubicBezTo>
                    <a:pt x="4" y="7"/>
                    <a:pt x="4" y="7"/>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81"/>
            <p:cNvSpPr/>
            <p:nvPr/>
          </p:nvSpPr>
          <p:spPr bwMode="auto">
            <a:xfrm>
              <a:off x="5978525" y="2832101"/>
              <a:ext cx="36513" cy="15875"/>
            </a:xfrm>
            <a:custGeom>
              <a:avLst/>
              <a:gdLst>
                <a:gd name="T0" fmla="*/ 1 w 7"/>
                <a:gd name="T1" fmla="*/ 3 h 3"/>
                <a:gd name="T2" fmla="*/ 0 w 7"/>
                <a:gd name="T3" fmla="*/ 1 h 3"/>
                <a:gd name="T4" fmla="*/ 0 w 7"/>
                <a:gd name="T5" fmla="*/ 1 h 3"/>
                <a:gd name="T6" fmla="*/ 1 w 7"/>
                <a:gd name="T7" fmla="*/ 0 h 3"/>
                <a:gd name="T8" fmla="*/ 1 w 7"/>
                <a:gd name="T9" fmla="*/ 0 h 3"/>
                <a:gd name="T10" fmla="*/ 5 w 7"/>
                <a:gd name="T11" fmla="*/ 0 h 3"/>
                <a:gd name="T12" fmla="*/ 7 w 7"/>
                <a:gd name="T13" fmla="*/ 1 h 3"/>
                <a:gd name="T14" fmla="*/ 7 w 7"/>
                <a:gd name="T15" fmla="*/ 1 h 3"/>
                <a:gd name="T16" fmla="*/ 5 w 7"/>
                <a:gd name="T17" fmla="*/ 3 h 3"/>
                <a:gd name="T18" fmla="*/ 5 w 7"/>
                <a:gd name="T19" fmla="*/ 3 h 3"/>
                <a:gd name="T20" fmla="*/ 1 w 7"/>
                <a:gd name="T21"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3">
                  <a:moveTo>
                    <a:pt x="1" y="3"/>
                  </a:moveTo>
                  <a:cubicBezTo>
                    <a:pt x="1" y="3"/>
                    <a:pt x="0" y="2"/>
                    <a:pt x="0" y="1"/>
                  </a:cubicBezTo>
                  <a:cubicBezTo>
                    <a:pt x="0" y="1"/>
                    <a:pt x="0" y="1"/>
                    <a:pt x="0" y="1"/>
                  </a:cubicBezTo>
                  <a:cubicBezTo>
                    <a:pt x="0" y="0"/>
                    <a:pt x="1" y="0"/>
                    <a:pt x="1" y="0"/>
                  </a:cubicBezTo>
                  <a:cubicBezTo>
                    <a:pt x="1" y="0"/>
                    <a:pt x="1" y="0"/>
                    <a:pt x="1" y="0"/>
                  </a:cubicBezTo>
                  <a:cubicBezTo>
                    <a:pt x="5" y="0"/>
                    <a:pt x="5" y="0"/>
                    <a:pt x="5" y="0"/>
                  </a:cubicBezTo>
                  <a:cubicBezTo>
                    <a:pt x="6" y="0"/>
                    <a:pt x="7" y="0"/>
                    <a:pt x="7" y="1"/>
                  </a:cubicBezTo>
                  <a:cubicBezTo>
                    <a:pt x="7" y="1"/>
                    <a:pt x="7" y="1"/>
                    <a:pt x="7" y="1"/>
                  </a:cubicBezTo>
                  <a:cubicBezTo>
                    <a:pt x="7" y="2"/>
                    <a:pt x="6" y="3"/>
                    <a:pt x="5" y="3"/>
                  </a:cubicBezTo>
                  <a:cubicBezTo>
                    <a:pt x="5" y="3"/>
                    <a:pt x="5" y="3"/>
                    <a:pt x="5" y="3"/>
                  </a:cubicBezTo>
                  <a:cubicBezTo>
                    <a:pt x="1" y="3"/>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82"/>
            <p:cNvSpPr>
              <a:spLocks noEditPoints="1"/>
            </p:cNvSpPr>
            <p:nvPr/>
          </p:nvSpPr>
          <p:spPr bwMode="auto">
            <a:xfrm>
              <a:off x="5967413" y="2820988"/>
              <a:ext cx="58738" cy="38100"/>
            </a:xfrm>
            <a:custGeom>
              <a:avLst/>
              <a:gdLst>
                <a:gd name="T0" fmla="*/ 3 w 11"/>
                <a:gd name="T1" fmla="*/ 7 h 7"/>
                <a:gd name="T2" fmla="*/ 3 w 11"/>
                <a:gd name="T3" fmla="*/ 5 h 7"/>
                <a:gd name="T4" fmla="*/ 3 w 11"/>
                <a:gd name="T5" fmla="*/ 4 h 7"/>
                <a:gd name="T6" fmla="*/ 3 w 11"/>
                <a:gd name="T7" fmla="*/ 5 h 7"/>
                <a:gd name="T8" fmla="*/ 3 w 11"/>
                <a:gd name="T9" fmla="*/ 7 h 7"/>
                <a:gd name="T10" fmla="*/ 0 w 11"/>
                <a:gd name="T11" fmla="*/ 3 h 7"/>
                <a:gd name="T12" fmla="*/ 0 w 11"/>
                <a:gd name="T13" fmla="*/ 3 h 7"/>
                <a:gd name="T14" fmla="*/ 3 w 11"/>
                <a:gd name="T15" fmla="*/ 0 h 7"/>
                <a:gd name="T16" fmla="*/ 3 w 11"/>
                <a:gd name="T17" fmla="*/ 0 h 7"/>
                <a:gd name="T18" fmla="*/ 7 w 11"/>
                <a:gd name="T19" fmla="*/ 0 h 7"/>
                <a:gd name="T20" fmla="*/ 11 w 11"/>
                <a:gd name="T21" fmla="*/ 3 h 7"/>
                <a:gd name="T22" fmla="*/ 11 w 11"/>
                <a:gd name="T23" fmla="*/ 3 h 7"/>
                <a:gd name="T24" fmla="*/ 7 w 11"/>
                <a:gd name="T25" fmla="*/ 7 h 7"/>
                <a:gd name="T26" fmla="*/ 7 w 11"/>
                <a:gd name="T27" fmla="*/ 7 h 7"/>
                <a:gd name="T28" fmla="*/ 3 w 11"/>
                <a:gd name="T29" fmla="*/ 7 h 7"/>
                <a:gd name="T30" fmla="*/ 3 w 11"/>
                <a:gd name="T31" fmla="*/ 3 h 7"/>
                <a:gd name="T32" fmla="*/ 3 w 11"/>
                <a:gd name="T33" fmla="*/ 3 h 7"/>
                <a:gd name="T34" fmla="*/ 3 w 11"/>
                <a:gd name="T35"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7">
                  <a:moveTo>
                    <a:pt x="3" y="7"/>
                  </a:moveTo>
                  <a:cubicBezTo>
                    <a:pt x="3" y="5"/>
                    <a:pt x="3" y="5"/>
                    <a:pt x="3" y="5"/>
                  </a:cubicBezTo>
                  <a:cubicBezTo>
                    <a:pt x="3" y="4"/>
                    <a:pt x="3" y="4"/>
                    <a:pt x="3" y="4"/>
                  </a:cubicBezTo>
                  <a:cubicBezTo>
                    <a:pt x="3" y="5"/>
                    <a:pt x="3" y="5"/>
                    <a:pt x="3" y="5"/>
                  </a:cubicBezTo>
                  <a:cubicBezTo>
                    <a:pt x="3" y="7"/>
                    <a:pt x="3" y="7"/>
                    <a:pt x="3" y="7"/>
                  </a:cubicBezTo>
                  <a:cubicBezTo>
                    <a:pt x="1" y="7"/>
                    <a:pt x="0" y="5"/>
                    <a:pt x="0" y="3"/>
                  </a:cubicBezTo>
                  <a:cubicBezTo>
                    <a:pt x="0" y="3"/>
                    <a:pt x="0" y="3"/>
                    <a:pt x="0" y="3"/>
                  </a:cubicBezTo>
                  <a:cubicBezTo>
                    <a:pt x="0" y="1"/>
                    <a:pt x="1" y="0"/>
                    <a:pt x="3" y="0"/>
                  </a:cubicBezTo>
                  <a:cubicBezTo>
                    <a:pt x="3" y="0"/>
                    <a:pt x="3" y="0"/>
                    <a:pt x="3" y="0"/>
                  </a:cubicBezTo>
                  <a:cubicBezTo>
                    <a:pt x="7" y="0"/>
                    <a:pt x="7" y="0"/>
                    <a:pt x="7" y="0"/>
                  </a:cubicBezTo>
                  <a:cubicBezTo>
                    <a:pt x="9" y="0"/>
                    <a:pt x="11" y="1"/>
                    <a:pt x="11" y="3"/>
                  </a:cubicBezTo>
                  <a:cubicBezTo>
                    <a:pt x="11" y="3"/>
                    <a:pt x="11" y="3"/>
                    <a:pt x="11" y="3"/>
                  </a:cubicBezTo>
                  <a:cubicBezTo>
                    <a:pt x="11" y="5"/>
                    <a:pt x="9" y="7"/>
                    <a:pt x="7" y="7"/>
                  </a:cubicBezTo>
                  <a:cubicBezTo>
                    <a:pt x="7" y="7"/>
                    <a:pt x="7" y="7"/>
                    <a:pt x="7" y="7"/>
                  </a:cubicBezTo>
                  <a:cubicBezTo>
                    <a:pt x="3" y="7"/>
                    <a:pt x="3" y="7"/>
                    <a:pt x="3" y="7"/>
                  </a:cubicBezTo>
                  <a:close/>
                  <a:moveTo>
                    <a:pt x="3" y="3"/>
                  </a:moveTo>
                  <a:cubicBezTo>
                    <a:pt x="3" y="3"/>
                    <a:pt x="3" y="3"/>
                    <a:pt x="3" y="3"/>
                  </a:cubicBezTo>
                  <a:cubicBezTo>
                    <a:pt x="3" y="3"/>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83"/>
            <p:cNvSpPr/>
            <p:nvPr/>
          </p:nvSpPr>
          <p:spPr bwMode="auto">
            <a:xfrm>
              <a:off x="5813425" y="2584451"/>
              <a:ext cx="127000" cy="100013"/>
            </a:xfrm>
            <a:custGeom>
              <a:avLst/>
              <a:gdLst>
                <a:gd name="T0" fmla="*/ 1 w 24"/>
                <a:gd name="T1" fmla="*/ 18 h 19"/>
                <a:gd name="T2" fmla="*/ 1 w 24"/>
                <a:gd name="T3" fmla="*/ 16 h 19"/>
                <a:gd name="T4" fmla="*/ 1 w 24"/>
                <a:gd name="T5" fmla="*/ 16 h 19"/>
                <a:gd name="T6" fmla="*/ 22 w 24"/>
                <a:gd name="T7" fmla="*/ 1 h 19"/>
                <a:gd name="T8" fmla="*/ 24 w 24"/>
                <a:gd name="T9" fmla="*/ 1 h 19"/>
                <a:gd name="T10" fmla="*/ 24 w 24"/>
                <a:gd name="T11" fmla="*/ 1 h 19"/>
                <a:gd name="T12" fmla="*/ 23 w 24"/>
                <a:gd name="T13" fmla="*/ 3 h 19"/>
                <a:gd name="T14" fmla="*/ 23 w 24"/>
                <a:gd name="T15" fmla="*/ 3 h 19"/>
                <a:gd name="T16" fmla="*/ 3 w 24"/>
                <a:gd name="T17" fmla="*/ 18 h 19"/>
                <a:gd name="T18" fmla="*/ 2 w 24"/>
                <a:gd name="T19" fmla="*/ 19 h 19"/>
                <a:gd name="T20" fmla="*/ 2 w 24"/>
                <a:gd name="T21" fmla="*/ 19 h 19"/>
                <a:gd name="T22" fmla="*/ 1 w 24"/>
                <a:gd name="T23"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 h="19">
                  <a:moveTo>
                    <a:pt x="1" y="18"/>
                  </a:moveTo>
                  <a:cubicBezTo>
                    <a:pt x="0" y="17"/>
                    <a:pt x="0" y="16"/>
                    <a:pt x="1" y="16"/>
                  </a:cubicBezTo>
                  <a:cubicBezTo>
                    <a:pt x="1" y="16"/>
                    <a:pt x="1" y="16"/>
                    <a:pt x="1" y="16"/>
                  </a:cubicBezTo>
                  <a:cubicBezTo>
                    <a:pt x="22" y="1"/>
                    <a:pt x="22" y="1"/>
                    <a:pt x="22" y="1"/>
                  </a:cubicBezTo>
                  <a:cubicBezTo>
                    <a:pt x="22" y="0"/>
                    <a:pt x="23" y="1"/>
                    <a:pt x="24" y="1"/>
                  </a:cubicBezTo>
                  <a:cubicBezTo>
                    <a:pt x="24" y="1"/>
                    <a:pt x="24" y="1"/>
                    <a:pt x="24" y="1"/>
                  </a:cubicBezTo>
                  <a:cubicBezTo>
                    <a:pt x="24" y="2"/>
                    <a:pt x="24" y="3"/>
                    <a:pt x="23" y="3"/>
                  </a:cubicBezTo>
                  <a:cubicBezTo>
                    <a:pt x="23" y="3"/>
                    <a:pt x="23" y="3"/>
                    <a:pt x="23" y="3"/>
                  </a:cubicBezTo>
                  <a:cubicBezTo>
                    <a:pt x="3" y="18"/>
                    <a:pt x="3" y="18"/>
                    <a:pt x="3" y="18"/>
                  </a:cubicBezTo>
                  <a:cubicBezTo>
                    <a:pt x="2" y="19"/>
                    <a:pt x="2" y="19"/>
                    <a:pt x="2" y="19"/>
                  </a:cubicBezTo>
                  <a:cubicBezTo>
                    <a:pt x="2" y="19"/>
                    <a:pt x="2" y="19"/>
                    <a:pt x="2" y="19"/>
                  </a:cubicBezTo>
                  <a:cubicBezTo>
                    <a:pt x="1" y="19"/>
                    <a:pt x="1" y="18"/>
                    <a:pt x="1"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 name="Freeform 84"/>
            <p:cNvSpPr>
              <a:spLocks noEditPoints="1"/>
            </p:cNvSpPr>
            <p:nvPr/>
          </p:nvSpPr>
          <p:spPr bwMode="auto">
            <a:xfrm>
              <a:off x="5803900" y="2579688"/>
              <a:ext cx="147638" cy="115888"/>
            </a:xfrm>
            <a:custGeom>
              <a:avLst/>
              <a:gdLst>
                <a:gd name="T0" fmla="*/ 4 w 28"/>
                <a:gd name="T1" fmla="*/ 22 h 22"/>
                <a:gd name="T2" fmla="*/ 1 w 28"/>
                <a:gd name="T3" fmla="*/ 20 h 22"/>
                <a:gd name="T4" fmla="*/ 1 w 28"/>
                <a:gd name="T5" fmla="*/ 20 h 22"/>
                <a:gd name="T6" fmla="*/ 3 w 28"/>
                <a:gd name="T7" fmla="*/ 19 h 22"/>
                <a:gd name="T8" fmla="*/ 4 w 28"/>
                <a:gd name="T9" fmla="*/ 18 h 22"/>
                <a:gd name="T10" fmla="*/ 3 w 28"/>
                <a:gd name="T11" fmla="*/ 19 h 22"/>
                <a:gd name="T12" fmla="*/ 1 w 28"/>
                <a:gd name="T13" fmla="*/ 20 h 22"/>
                <a:gd name="T14" fmla="*/ 0 w 28"/>
                <a:gd name="T15" fmla="*/ 18 h 22"/>
                <a:gd name="T16" fmla="*/ 0 w 28"/>
                <a:gd name="T17" fmla="*/ 18 h 22"/>
                <a:gd name="T18" fmla="*/ 2 w 28"/>
                <a:gd name="T19" fmla="*/ 15 h 22"/>
                <a:gd name="T20" fmla="*/ 2 w 28"/>
                <a:gd name="T21" fmla="*/ 15 h 22"/>
                <a:gd name="T22" fmla="*/ 23 w 28"/>
                <a:gd name="T23" fmla="*/ 0 h 22"/>
                <a:gd name="T24" fmla="*/ 25 w 28"/>
                <a:gd name="T25" fmla="*/ 0 h 22"/>
                <a:gd name="T26" fmla="*/ 25 w 28"/>
                <a:gd name="T27" fmla="*/ 0 h 22"/>
                <a:gd name="T28" fmla="*/ 27 w 28"/>
                <a:gd name="T29" fmla="*/ 1 h 22"/>
                <a:gd name="T30" fmla="*/ 27 w 28"/>
                <a:gd name="T31" fmla="*/ 1 h 22"/>
                <a:gd name="T32" fmla="*/ 28 w 28"/>
                <a:gd name="T33" fmla="*/ 3 h 22"/>
                <a:gd name="T34" fmla="*/ 28 w 28"/>
                <a:gd name="T35" fmla="*/ 3 h 22"/>
                <a:gd name="T36" fmla="*/ 27 w 28"/>
                <a:gd name="T37" fmla="*/ 6 h 22"/>
                <a:gd name="T38" fmla="*/ 27 w 28"/>
                <a:gd name="T39" fmla="*/ 6 h 22"/>
                <a:gd name="T40" fmla="*/ 6 w 28"/>
                <a:gd name="T41" fmla="*/ 21 h 22"/>
                <a:gd name="T42" fmla="*/ 4 w 28"/>
                <a:gd name="T43" fmla="*/ 22 h 22"/>
                <a:gd name="T44" fmla="*/ 4 w 28"/>
                <a:gd name="T45" fmla="*/ 22 h 22"/>
                <a:gd name="T46" fmla="*/ 4 w 28"/>
                <a:gd name="T47" fmla="*/ 22 h 22"/>
                <a:gd name="T48" fmla="*/ 4 w 28"/>
                <a:gd name="T49" fmla="*/ 18 h 22"/>
                <a:gd name="T50" fmla="*/ 4 w 28"/>
                <a:gd name="T51" fmla="*/ 18 h 22"/>
                <a:gd name="T52" fmla="*/ 4 w 28"/>
                <a:gd name="T53" fmla="*/ 18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8" h="22">
                  <a:moveTo>
                    <a:pt x="4" y="22"/>
                  </a:moveTo>
                  <a:cubicBezTo>
                    <a:pt x="3" y="22"/>
                    <a:pt x="2" y="21"/>
                    <a:pt x="1" y="20"/>
                  </a:cubicBezTo>
                  <a:cubicBezTo>
                    <a:pt x="1" y="20"/>
                    <a:pt x="1" y="20"/>
                    <a:pt x="1" y="20"/>
                  </a:cubicBezTo>
                  <a:cubicBezTo>
                    <a:pt x="3" y="19"/>
                    <a:pt x="3" y="19"/>
                    <a:pt x="3" y="19"/>
                  </a:cubicBezTo>
                  <a:cubicBezTo>
                    <a:pt x="4" y="18"/>
                    <a:pt x="4" y="18"/>
                    <a:pt x="4" y="18"/>
                  </a:cubicBezTo>
                  <a:cubicBezTo>
                    <a:pt x="3" y="19"/>
                    <a:pt x="3" y="19"/>
                    <a:pt x="3" y="19"/>
                  </a:cubicBezTo>
                  <a:cubicBezTo>
                    <a:pt x="1" y="20"/>
                    <a:pt x="1" y="20"/>
                    <a:pt x="1" y="20"/>
                  </a:cubicBezTo>
                  <a:cubicBezTo>
                    <a:pt x="0" y="20"/>
                    <a:pt x="0" y="19"/>
                    <a:pt x="0" y="18"/>
                  </a:cubicBezTo>
                  <a:cubicBezTo>
                    <a:pt x="0" y="18"/>
                    <a:pt x="0" y="18"/>
                    <a:pt x="0" y="18"/>
                  </a:cubicBezTo>
                  <a:cubicBezTo>
                    <a:pt x="0" y="17"/>
                    <a:pt x="1" y="16"/>
                    <a:pt x="2" y="15"/>
                  </a:cubicBezTo>
                  <a:cubicBezTo>
                    <a:pt x="2" y="15"/>
                    <a:pt x="2" y="15"/>
                    <a:pt x="2" y="15"/>
                  </a:cubicBezTo>
                  <a:cubicBezTo>
                    <a:pt x="23" y="0"/>
                    <a:pt x="23" y="0"/>
                    <a:pt x="23" y="0"/>
                  </a:cubicBezTo>
                  <a:cubicBezTo>
                    <a:pt x="23" y="0"/>
                    <a:pt x="24" y="0"/>
                    <a:pt x="25" y="0"/>
                  </a:cubicBezTo>
                  <a:cubicBezTo>
                    <a:pt x="25" y="0"/>
                    <a:pt x="25" y="0"/>
                    <a:pt x="25" y="0"/>
                  </a:cubicBezTo>
                  <a:cubicBezTo>
                    <a:pt x="26" y="0"/>
                    <a:pt x="27" y="0"/>
                    <a:pt x="27" y="1"/>
                  </a:cubicBezTo>
                  <a:cubicBezTo>
                    <a:pt x="27" y="1"/>
                    <a:pt x="27" y="1"/>
                    <a:pt x="27" y="1"/>
                  </a:cubicBezTo>
                  <a:cubicBezTo>
                    <a:pt x="28" y="2"/>
                    <a:pt x="28" y="3"/>
                    <a:pt x="28" y="3"/>
                  </a:cubicBezTo>
                  <a:cubicBezTo>
                    <a:pt x="28" y="3"/>
                    <a:pt x="28" y="3"/>
                    <a:pt x="28" y="3"/>
                  </a:cubicBezTo>
                  <a:cubicBezTo>
                    <a:pt x="28" y="4"/>
                    <a:pt x="28" y="5"/>
                    <a:pt x="27" y="6"/>
                  </a:cubicBezTo>
                  <a:cubicBezTo>
                    <a:pt x="27" y="6"/>
                    <a:pt x="27" y="6"/>
                    <a:pt x="27" y="6"/>
                  </a:cubicBezTo>
                  <a:cubicBezTo>
                    <a:pt x="6" y="21"/>
                    <a:pt x="6" y="21"/>
                    <a:pt x="6" y="21"/>
                  </a:cubicBezTo>
                  <a:cubicBezTo>
                    <a:pt x="5" y="21"/>
                    <a:pt x="5" y="22"/>
                    <a:pt x="4" y="22"/>
                  </a:cubicBezTo>
                  <a:cubicBezTo>
                    <a:pt x="4" y="22"/>
                    <a:pt x="4" y="22"/>
                    <a:pt x="4" y="22"/>
                  </a:cubicBezTo>
                  <a:cubicBezTo>
                    <a:pt x="4" y="22"/>
                    <a:pt x="4" y="22"/>
                    <a:pt x="4" y="22"/>
                  </a:cubicBezTo>
                  <a:close/>
                  <a:moveTo>
                    <a:pt x="4" y="18"/>
                  </a:moveTo>
                  <a:cubicBezTo>
                    <a:pt x="4" y="18"/>
                    <a:pt x="4" y="18"/>
                    <a:pt x="4" y="18"/>
                  </a:cubicBezTo>
                  <a:cubicBezTo>
                    <a:pt x="4" y="18"/>
                    <a:pt x="4" y="18"/>
                    <a:pt x="4"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Freeform 85"/>
            <p:cNvSpPr/>
            <p:nvPr/>
          </p:nvSpPr>
          <p:spPr bwMode="auto">
            <a:xfrm>
              <a:off x="5845175" y="2616201"/>
              <a:ext cx="95250" cy="68263"/>
            </a:xfrm>
            <a:custGeom>
              <a:avLst/>
              <a:gdLst>
                <a:gd name="T0" fmla="*/ 0 w 18"/>
                <a:gd name="T1" fmla="*/ 12 h 13"/>
                <a:gd name="T2" fmla="*/ 1 w 18"/>
                <a:gd name="T3" fmla="*/ 10 h 13"/>
                <a:gd name="T4" fmla="*/ 1 w 18"/>
                <a:gd name="T5" fmla="*/ 10 h 13"/>
                <a:gd name="T6" fmla="*/ 16 w 18"/>
                <a:gd name="T7" fmla="*/ 1 h 13"/>
                <a:gd name="T8" fmla="*/ 18 w 18"/>
                <a:gd name="T9" fmla="*/ 1 h 13"/>
                <a:gd name="T10" fmla="*/ 18 w 18"/>
                <a:gd name="T11" fmla="*/ 1 h 13"/>
                <a:gd name="T12" fmla="*/ 17 w 18"/>
                <a:gd name="T13" fmla="*/ 3 h 13"/>
                <a:gd name="T14" fmla="*/ 17 w 18"/>
                <a:gd name="T15" fmla="*/ 3 h 13"/>
                <a:gd name="T16" fmla="*/ 2 w 18"/>
                <a:gd name="T17" fmla="*/ 12 h 13"/>
                <a:gd name="T18" fmla="*/ 2 w 18"/>
                <a:gd name="T19" fmla="*/ 13 h 13"/>
                <a:gd name="T20" fmla="*/ 2 w 18"/>
                <a:gd name="T21" fmla="*/ 13 h 13"/>
                <a:gd name="T22" fmla="*/ 0 w 18"/>
                <a:gd name="T23" fmla="*/ 1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3">
                  <a:moveTo>
                    <a:pt x="0" y="12"/>
                  </a:moveTo>
                  <a:cubicBezTo>
                    <a:pt x="0" y="11"/>
                    <a:pt x="0" y="10"/>
                    <a:pt x="1" y="10"/>
                  </a:cubicBezTo>
                  <a:cubicBezTo>
                    <a:pt x="1" y="10"/>
                    <a:pt x="1" y="10"/>
                    <a:pt x="1" y="10"/>
                  </a:cubicBezTo>
                  <a:cubicBezTo>
                    <a:pt x="16" y="1"/>
                    <a:pt x="16" y="1"/>
                    <a:pt x="16" y="1"/>
                  </a:cubicBezTo>
                  <a:cubicBezTo>
                    <a:pt x="17" y="0"/>
                    <a:pt x="17" y="1"/>
                    <a:pt x="18" y="1"/>
                  </a:cubicBezTo>
                  <a:cubicBezTo>
                    <a:pt x="18" y="1"/>
                    <a:pt x="18" y="1"/>
                    <a:pt x="18" y="1"/>
                  </a:cubicBezTo>
                  <a:cubicBezTo>
                    <a:pt x="18" y="2"/>
                    <a:pt x="18" y="3"/>
                    <a:pt x="17" y="3"/>
                  </a:cubicBezTo>
                  <a:cubicBezTo>
                    <a:pt x="17" y="3"/>
                    <a:pt x="17" y="3"/>
                    <a:pt x="17" y="3"/>
                  </a:cubicBezTo>
                  <a:cubicBezTo>
                    <a:pt x="2" y="12"/>
                    <a:pt x="2" y="12"/>
                    <a:pt x="2" y="12"/>
                  </a:cubicBezTo>
                  <a:cubicBezTo>
                    <a:pt x="2" y="13"/>
                    <a:pt x="2" y="13"/>
                    <a:pt x="2" y="13"/>
                  </a:cubicBezTo>
                  <a:cubicBezTo>
                    <a:pt x="2" y="13"/>
                    <a:pt x="2" y="13"/>
                    <a:pt x="2" y="13"/>
                  </a:cubicBezTo>
                  <a:cubicBezTo>
                    <a:pt x="1" y="13"/>
                    <a:pt x="1" y="12"/>
                    <a:pt x="0"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86"/>
            <p:cNvSpPr/>
            <p:nvPr/>
          </p:nvSpPr>
          <p:spPr bwMode="auto">
            <a:xfrm>
              <a:off x="5835650" y="2611438"/>
              <a:ext cx="115888" cy="84138"/>
            </a:xfrm>
            <a:custGeom>
              <a:avLst/>
              <a:gdLst>
                <a:gd name="T0" fmla="*/ 4 w 22"/>
                <a:gd name="T1" fmla="*/ 16 h 16"/>
                <a:gd name="T2" fmla="*/ 1 w 22"/>
                <a:gd name="T3" fmla="*/ 14 h 16"/>
                <a:gd name="T4" fmla="*/ 1 w 22"/>
                <a:gd name="T5" fmla="*/ 14 h 16"/>
                <a:gd name="T6" fmla="*/ 2 w 22"/>
                <a:gd name="T7" fmla="*/ 13 h 16"/>
                <a:gd name="T8" fmla="*/ 1 w 22"/>
                <a:gd name="T9" fmla="*/ 14 h 16"/>
                <a:gd name="T10" fmla="*/ 0 w 22"/>
                <a:gd name="T11" fmla="*/ 12 h 16"/>
                <a:gd name="T12" fmla="*/ 0 w 22"/>
                <a:gd name="T13" fmla="*/ 12 h 16"/>
                <a:gd name="T14" fmla="*/ 2 w 22"/>
                <a:gd name="T15" fmla="*/ 9 h 16"/>
                <a:gd name="T16" fmla="*/ 2 w 22"/>
                <a:gd name="T17" fmla="*/ 9 h 16"/>
                <a:gd name="T18" fmla="*/ 17 w 22"/>
                <a:gd name="T19" fmla="*/ 0 h 16"/>
                <a:gd name="T20" fmla="*/ 19 w 22"/>
                <a:gd name="T21" fmla="*/ 0 h 16"/>
                <a:gd name="T22" fmla="*/ 19 w 22"/>
                <a:gd name="T23" fmla="*/ 0 h 16"/>
                <a:gd name="T24" fmla="*/ 22 w 22"/>
                <a:gd name="T25" fmla="*/ 1 h 16"/>
                <a:gd name="T26" fmla="*/ 22 w 22"/>
                <a:gd name="T27" fmla="*/ 1 h 16"/>
                <a:gd name="T28" fmla="*/ 22 w 22"/>
                <a:gd name="T29" fmla="*/ 3 h 16"/>
                <a:gd name="T30" fmla="*/ 22 w 22"/>
                <a:gd name="T31" fmla="*/ 3 h 16"/>
                <a:gd name="T32" fmla="*/ 20 w 22"/>
                <a:gd name="T33" fmla="*/ 6 h 16"/>
                <a:gd name="T34" fmla="*/ 20 w 22"/>
                <a:gd name="T35" fmla="*/ 6 h 16"/>
                <a:gd name="T36" fmla="*/ 6 w 22"/>
                <a:gd name="T37" fmla="*/ 15 h 16"/>
                <a:gd name="T38" fmla="*/ 4 w 22"/>
                <a:gd name="T39" fmla="*/ 16 h 16"/>
                <a:gd name="T40" fmla="*/ 4 w 22"/>
                <a:gd name="T41" fmla="*/ 16 h 16"/>
                <a:gd name="T42" fmla="*/ 4 w 22"/>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2" h="16">
                  <a:moveTo>
                    <a:pt x="4" y="16"/>
                  </a:moveTo>
                  <a:cubicBezTo>
                    <a:pt x="3" y="16"/>
                    <a:pt x="1" y="15"/>
                    <a:pt x="1" y="14"/>
                  </a:cubicBezTo>
                  <a:cubicBezTo>
                    <a:pt x="1" y="14"/>
                    <a:pt x="1" y="14"/>
                    <a:pt x="1" y="14"/>
                  </a:cubicBezTo>
                  <a:cubicBezTo>
                    <a:pt x="2" y="13"/>
                    <a:pt x="2" y="13"/>
                    <a:pt x="2" y="13"/>
                  </a:cubicBezTo>
                  <a:cubicBezTo>
                    <a:pt x="1" y="14"/>
                    <a:pt x="1" y="14"/>
                    <a:pt x="1" y="14"/>
                  </a:cubicBezTo>
                  <a:cubicBezTo>
                    <a:pt x="0" y="13"/>
                    <a:pt x="0" y="13"/>
                    <a:pt x="0" y="12"/>
                  </a:cubicBezTo>
                  <a:cubicBezTo>
                    <a:pt x="0" y="12"/>
                    <a:pt x="0" y="12"/>
                    <a:pt x="0" y="12"/>
                  </a:cubicBezTo>
                  <a:cubicBezTo>
                    <a:pt x="0" y="11"/>
                    <a:pt x="1" y="10"/>
                    <a:pt x="2" y="9"/>
                  </a:cubicBezTo>
                  <a:cubicBezTo>
                    <a:pt x="2" y="9"/>
                    <a:pt x="2" y="9"/>
                    <a:pt x="2" y="9"/>
                  </a:cubicBezTo>
                  <a:cubicBezTo>
                    <a:pt x="17" y="0"/>
                    <a:pt x="17" y="0"/>
                    <a:pt x="17" y="0"/>
                  </a:cubicBezTo>
                  <a:cubicBezTo>
                    <a:pt x="17" y="0"/>
                    <a:pt x="18" y="0"/>
                    <a:pt x="19" y="0"/>
                  </a:cubicBezTo>
                  <a:cubicBezTo>
                    <a:pt x="19" y="0"/>
                    <a:pt x="19" y="0"/>
                    <a:pt x="19" y="0"/>
                  </a:cubicBezTo>
                  <a:cubicBezTo>
                    <a:pt x="20" y="0"/>
                    <a:pt x="21" y="0"/>
                    <a:pt x="22" y="1"/>
                  </a:cubicBezTo>
                  <a:cubicBezTo>
                    <a:pt x="22" y="1"/>
                    <a:pt x="22" y="1"/>
                    <a:pt x="22" y="1"/>
                  </a:cubicBezTo>
                  <a:cubicBezTo>
                    <a:pt x="22" y="2"/>
                    <a:pt x="22" y="2"/>
                    <a:pt x="22" y="3"/>
                  </a:cubicBezTo>
                  <a:cubicBezTo>
                    <a:pt x="22" y="3"/>
                    <a:pt x="22" y="3"/>
                    <a:pt x="22" y="3"/>
                  </a:cubicBezTo>
                  <a:cubicBezTo>
                    <a:pt x="22" y="4"/>
                    <a:pt x="21" y="5"/>
                    <a:pt x="20" y="6"/>
                  </a:cubicBezTo>
                  <a:cubicBezTo>
                    <a:pt x="20" y="6"/>
                    <a:pt x="20" y="6"/>
                    <a:pt x="20" y="6"/>
                  </a:cubicBezTo>
                  <a:cubicBezTo>
                    <a:pt x="6" y="15"/>
                    <a:pt x="6" y="15"/>
                    <a:pt x="6" y="15"/>
                  </a:cubicBezTo>
                  <a:cubicBezTo>
                    <a:pt x="5" y="15"/>
                    <a:pt x="4" y="16"/>
                    <a:pt x="4" y="16"/>
                  </a:cubicBezTo>
                  <a:cubicBezTo>
                    <a:pt x="4" y="16"/>
                    <a:pt x="4" y="16"/>
                    <a:pt x="4" y="16"/>
                  </a:cubicBezTo>
                  <a:cubicBezTo>
                    <a:pt x="4" y="16"/>
                    <a:pt x="4" y="16"/>
                    <a:pt x="4"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 name="Freeform 87"/>
            <p:cNvSpPr/>
            <p:nvPr/>
          </p:nvSpPr>
          <p:spPr bwMode="auto">
            <a:xfrm>
              <a:off x="5883275" y="2643188"/>
              <a:ext cx="73025" cy="41275"/>
            </a:xfrm>
            <a:custGeom>
              <a:avLst/>
              <a:gdLst>
                <a:gd name="T0" fmla="*/ 1 w 14"/>
                <a:gd name="T1" fmla="*/ 7 h 8"/>
                <a:gd name="T2" fmla="*/ 2 w 14"/>
                <a:gd name="T3" fmla="*/ 5 h 8"/>
                <a:gd name="T4" fmla="*/ 2 w 14"/>
                <a:gd name="T5" fmla="*/ 5 h 8"/>
                <a:gd name="T6" fmla="*/ 12 w 14"/>
                <a:gd name="T7" fmla="*/ 0 h 8"/>
                <a:gd name="T8" fmla="*/ 14 w 14"/>
                <a:gd name="T9" fmla="*/ 1 h 8"/>
                <a:gd name="T10" fmla="*/ 14 w 14"/>
                <a:gd name="T11" fmla="*/ 1 h 8"/>
                <a:gd name="T12" fmla="*/ 13 w 14"/>
                <a:gd name="T13" fmla="*/ 3 h 8"/>
                <a:gd name="T14" fmla="*/ 13 w 14"/>
                <a:gd name="T15" fmla="*/ 3 h 8"/>
                <a:gd name="T16" fmla="*/ 3 w 14"/>
                <a:gd name="T17" fmla="*/ 8 h 8"/>
                <a:gd name="T18" fmla="*/ 2 w 14"/>
                <a:gd name="T19" fmla="*/ 8 h 8"/>
                <a:gd name="T20" fmla="*/ 2 w 14"/>
                <a:gd name="T21" fmla="*/ 8 h 8"/>
                <a:gd name="T22" fmla="*/ 1 w 14"/>
                <a:gd name="T23"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 h="8">
                  <a:moveTo>
                    <a:pt x="1" y="7"/>
                  </a:moveTo>
                  <a:cubicBezTo>
                    <a:pt x="0" y="6"/>
                    <a:pt x="1" y="5"/>
                    <a:pt x="2" y="5"/>
                  </a:cubicBezTo>
                  <a:cubicBezTo>
                    <a:pt x="2" y="5"/>
                    <a:pt x="2" y="5"/>
                    <a:pt x="2" y="5"/>
                  </a:cubicBezTo>
                  <a:cubicBezTo>
                    <a:pt x="12" y="0"/>
                    <a:pt x="12" y="0"/>
                    <a:pt x="12" y="0"/>
                  </a:cubicBezTo>
                  <a:cubicBezTo>
                    <a:pt x="12" y="0"/>
                    <a:pt x="13" y="0"/>
                    <a:pt x="14" y="1"/>
                  </a:cubicBezTo>
                  <a:cubicBezTo>
                    <a:pt x="14" y="1"/>
                    <a:pt x="14" y="1"/>
                    <a:pt x="14" y="1"/>
                  </a:cubicBezTo>
                  <a:cubicBezTo>
                    <a:pt x="14" y="2"/>
                    <a:pt x="14" y="3"/>
                    <a:pt x="13" y="3"/>
                  </a:cubicBezTo>
                  <a:cubicBezTo>
                    <a:pt x="13" y="3"/>
                    <a:pt x="13" y="3"/>
                    <a:pt x="13" y="3"/>
                  </a:cubicBezTo>
                  <a:cubicBezTo>
                    <a:pt x="3" y="8"/>
                    <a:pt x="3" y="8"/>
                    <a:pt x="3" y="8"/>
                  </a:cubicBezTo>
                  <a:cubicBezTo>
                    <a:pt x="3" y="8"/>
                    <a:pt x="2" y="8"/>
                    <a:pt x="2" y="8"/>
                  </a:cubicBezTo>
                  <a:cubicBezTo>
                    <a:pt x="2" y="8"/>
                    <a:pt x="2" y="8"/>
                    <a:pt x="2" y="8"/>
                  </a:cubicBezTo>
                  <a:cubicBezTo>
                    <a:pt x="2" y="8"/>
                    <a:pt x="1" y="7"/>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 name="Freeform 88"/>
            <p:cNvSpPr/>
            <p:nvPr/>
          </p:nvSpPr>
          <p:spPr bwMode="auto">
            <a:xfrm>
              <a:off x="5876925" y="2632076"/>
              <a:ext cx="90488" cy="63500"/>
            </a:xfrm>
            <a:custGeom>
              <a:avLst/>
              <a:gdLst>
                <a:gd name="T0" fmla="*/ 0 w 17"/>
                <a:gd name="T1" fmla="*/ 10 h 12"/>
                <a:gd name="T2" fmla="*/ 2 w 17"/>
                <a:gd name="T3" fmla="*/ 9 h 12"/>
                <a:gd name="T4" fmla="*/ 0 w 17"/>
                <a:gd name="T5" fmla="*/ 10 h 12"/>
                <a:gd name="T6" fmla="*/ 0 w 17"/>
                <a:gd name="T7" fmla="*/ 8 h 12"/>
                <a:gd name="T8" fmla="*/ 0 w 17"/>
                <a:gd name="T9" fmla="*/ 8 h 12"/>
                <a:gd name="T10" fmla="*/ 2 w 17"/>
                <a:gd name="T11" fmla="*/ 5 h 12"/>
                <a:gd name="T12" fmla="*/ 2 w 17"/>
                <a:gd name="T13" fmla="*/ 5 h 12"/>
                <a:gd name="T14" fmla="*/ 12 w 17"/>
                <a:gd name="T15" fmla="*/ 0 h 12"/>
                <a:gd name="T16" fmla="*/ 13 w 17"/>
                <a:gd name="T17" fmla="*/ 0 h 12"/>
                <a:gd name="T18" fmla="*/ 13 w 17"/>
                <a:gd name="T19" fmla="*/ 0 h 12"/>
                <a:gd name="T20" fmla="*/ 17 w 17"/>
                <a:gd name="T21" fmla="*/ 2 h 12"/>
                <a:gd name="T22" fmla="*/ 17 w 17"/>
                <a:gd name="T23" fmla="*/ 2 h 12"/>
                <a:gd name="T24" fmla="*/ 17 w 17"/>
                <a:gd name="T25" fmla="*/ 4 h 12"/>
                <a:gd name="T26" fmla="*/ 17 w 17"/>
                <a:gd name="T27" fmla="*/ 4 h 12"/>
                <a:gd name="T28" fmla="*/ 15 w 17"/>
                <a:gd name="T29" fmla="*/ 7 h 12"/>
                <a:gd name="T30" fmla="*/ 15 w 17"/>
                <a:gd name="T31" fmla="*/ 7 h 12"/>
                <a:gd name="T32" fmla="*/ 5 w 17"/>
                <a:gd name="T33" fmla="*/ 11 h 12"/>
                <a:gd name="T34" fmla="*/ 3 w 17"/>
                <a:gd name="T35" fmla="*/ 12 h 12"/>
                <a:gd name="T36" fmla="*/ 3 w 17"/>
                <a:gd name="T37" fmla="*/ 12 h 12"/>
                <a:gd name="T38" fmla="*/ 0 w 17"/>
                <a:gd name="T39"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12">
                  <a:moveTo>
                    <a:pt x="0" y="10"/>
                  </a:moveTo>
                  <a:cubicBezTo>
                    <a:pt x="2" y="9"/>
                    <a:pt x="2" y="9"/>
                    <a:pt x="2" y="9"/>
                  </a:cubicBezTo>
                  <a:cubicBezTo>
                    <a:pt x="0" y="10"/>
                    <a:pt x="0" y="10"/>
                    <a:pt x="0" y="10"/>
                  </a:cubicBezTo>
                  <a:cubicBezTo>
                    <a:pt x="0" y="9"/>
                    <a:pt x="0" y="9"/>
                    <a:pt x="0" y="8"/>
                  </a:cubicBezTo>
                  <a:cubicBezTo>
                    <a:pt x="0" y="8"/>
                    <a:pt x="0" y="8"/>
                    <a:pt x="0" y="8"/>
                  </a:cubicBezTo>
                  <a:cubicBezTo>
                    <a:pt x="0" y="7"/>
                    <a:pt x="0" y="5"/>
                    <a:pt x="2" y="5"/>
                  </a:cubicBezTo>
                  <a:cubicBezTo>
                    <a:pt x="2" y="5"/>
                    <a:pt x="2" y="5"/>
                    <a:pt x="2" y="5"/>
                  </a:cubicBezTo>
                  <a:cubicBezTo>
                    <a:pt x="12" y="0"/>
                    <a:pt x="12" y="0"/>
                    <a:pt x="12" y="0"/>
                  </a:cubicBezTo>
                  <a:cubicBezTo>
                    <a:pt x="12" y="0"/>
                    <a:pt x="13" y="0"/>
                    <a:pt x="13" y="0"/>
                  </a:cubicBezTo>
                  <a:cubicBezTo>
                    <a:pt x="13" y="0"/>
                    <a:pt x="13" y="0"/>
                    <a:pt x="13" y="0"/>
                  </a:cubicBezTo>
                  <a:cubicBezTo>
                    <a:pt x="15" y="0"/>
                    <a:pt x="16" y="1"/>
                    <a:pt x="17" y="2"/>
                  </a:cubicBezTo>
                  <a:cubicBezTo>
                    <a:pt x="17" y="2"/>
                    <a:pt x="17" y="2"/>
                    <a:pt x="17" y="2"/>
                  </a:cubicBezTo>
                  <a:cubicBezTo>
                    <a:pt x="17" y="3"/>
                    <a:pt x="17" y="3"/>
                    <a:pt x="17" y="4"/>
                  </a:cubicBezTo>
                  <a:cubicBezTo>
                    <a:pt x="17" y="4"/>
                    <a:pt x="17" y="4"/>
                    <a:pt x="17" y="4"/>
                  </a:cubicBezTo>
                  <a:cubicBezTo>
                    <a:pt x="17" y="5"/>
                    <a:pt x="16" y="6"/>
                    <a:pt x="15" y="7"/>
                  </a:cubicBezTo>
                  <a:cubicBezTo>
                    <a:pt x="15" y="7"/>
                    <a:pt x="15" y="7"/>
                    <a:pt x="15" y="7"/>
                  </a:cubicBezTo>
                  <a:cubicBezTo>
                    <a:pt x="5" y="11"/>
                    <a:pt x="5" y="11"/>
                    <a:pt x="5" y="11"/>
                  </a:cubicBezTo>
                  <a:cubicBezTo>
                    <a:pt x="4" y="12"/>
                    <a:pt x="4" y="12"/>
                    <a:pt x="3" y="12"/>
                  </a:cubicBezTo>
                  <a:cubicBezTo>
                    <a:pt x="3" y="12"/>
                    <a:pt x="3" y="12"/>
                    <a:pt x="3" y="12"/>
                  </a:cubicBezTo>
                  <a:cubicBezTo>
                    <a:pt x="2" y="12"/>
                    <a:pt x="1" y="11"/>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 name="Freeform 89"/>
            <p:cNvSpPr/>
            <p:nvPr/>
          </p:nvSpPr>
          <p:spPr bwMode="auto">
            <a:xfrm>
              <a:off x="5765800" y="3016251"/>
              <a:ext cx="285750" cy="142875"/>
            </a:xfrm>
            <a:custGeom>
              <a:avLst/>
              <a:gdLst>
                <a:gd name="T0" fmla="*/ 0 w 54"/>
                <a:gd name="T1" fmla="*/ 15 h 27"/>
                <a:gd name="T2" fmla="*/ 0 w 54"/>
                <a:gd name="T3" fmla="*/ 15 h 27"/>
                <a:gd name="T4" fmla="*/ 1 w 54"/>
                <a:gd name="T5" fmla="*/ 13 h 27"/>
                <a:gd name="T6" fmla="*/ 1 w 54"/>
                <a:gd name="T7" fmla="*/ 13 h 27"/>
                <a:gd name="T8" fmla="*/ 3 w 54"/>
                <a:gd name="T9" fmla="*/ 14 h 27"/>
                <a:gd name="T10" fmla="*/ 3 w 54"/>
                <a:gd name="T11" fmla="*/ 14 h 27"/>
                <a:gd name="T12" fmla="*/ 4 w 54"/>
                <a:gd name="T13" fmla="*/ 15 h 27"/>
                <a:gd name="T14" fmla="*/ 4 w 54"/>
                <a:gd name="T15" fmla="*/ 15 h 27"/>
                <a:gd name="T16" fmla="*/ 7 w 54"/>
                <a:gd name="T17" fmla="*/ 18 h 27"/>
                <a:gd name="T18" fmla="*/ 7 w 54"/>
                <a:gd name="T19" fmla="*/ 18 h 27"/>
                <a:gd name="T20" fmla="*/ 22 w 54"/>
                <a:gd name="T21" fmla="*/ 23 h 27"/>
                <a:gd name="T22" fmla="*/ 22 w 54"/>
                <a:gd name="T23" fmla="*/ 23 h 27"/>
                <a:gd name="T24" fmla="*/ 24 w 54"/>
                <a:gd name="T25" fmla="*/ 23 h 27"/>
                <a:gd name="T26" fmla="*/ 24 w 54"/>
                <a:gd name="T27" fmla="*/ 23 h 27"/>
                <a:gd name="T28" fmla="*/ 50 w 54"/>
                <a:gd name="T29" fmla="*/ 12 h 27"/>
                <a:gd name="T30" fmla="*/ 50 w 54"/>
                <a:gd name="T31" fmla="*/ 12 h 27"/>
                <a:gd name="T32" fmla="*/ 51 w 54"/>
                <a:gd name="T33" fmla="*/ 5 h 27"/>
                <a:gd name="T34" fmla="*/ 51 w 54"/>
                <a:gd name="T35" fmla="*/ 5 h 27"/>
                <a:gd name="T36" fmla="*/ 51 w 54"/>
                <a:gd name="T37" fmla="*/ 2 h 27"/>
                <a:gd name="T38" fmla="*/ 51 w 54"/>
                <a:gd name="T39" fmla="*/ 2 h 27"/>
                <a:gd name="T40" fmla="*/ 52 w 54"/>
                <a:gd name="T41" fmla="*/ 0 h 27"/>
                <a:gd name="T42" fmla="*/ 52 w 54"/>
                <a:gd name="T43" fmla="*/ 0 h 27"/>
                <a:gd name="T44" fmla="*/ 54 w 54"/>
                <a:gd name="T45" fmla="*/ 2 h 27"/>
                <a:gd name="T46" fmla="*/ 54 w 54"/>
                <a:gd name="T47" fmla="*/ 2 h 27"/>
                <a:gd name="T48" fmla="*/ 54 w 54"/>
                <a:gd name="T49" fmla="*/ 5 h 27"/>
                <a:gd name="T50" fmla="*/ 54 w 54"/>
                <a:gd name="T51" fmla="*/ 5 h 27"/>
                <a:gd name="T52" fmla="*/ 52 w 54"/>
                <a:gd name="T53" fmla="*/ 14 h 27"/>
                <a:gd name="T54" fmla="*/ 52 w 54"/>
                <a:gd name="T55" fmla="*/ 14 h 27"/>
                <a:gd name="T56" fmla="*/ 24 w 54"/>
                <a:gd name="T57" fmla="*/ 26 h 27"/>
                <a:gd name="T58" fmla="*/ 24 w 54"/>
                <a:gd name="T59" fmla="*/ 26 h 27"/>
                <a:gd name="T60" fmla="*/ 22 w 54"/>
                <a:gd name="T61" fmla="*/ 27 h 27"/>
                <a:gd name="T62" fmla="*/ 22 w 54"/>
                <a:gd name="T63" fmla="*/ 27 h 27"/>
                <a:gd name="T64" fmla="*/ 0 w 54"/>
                <a:gd name="T65" fmla="*/ 15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 h="27">
                  <a:moveTo>
                    <a:pt x="0" y="15"/>
                  </a:moveTo>
                  <a:cubicBezTo>
                    <a:pt x="0" y="15"/>
                    <a:pt x="0" y="15"/>
                    <a:pt x="0" y="15"/>
                  </a:cubicBezTo>
                  <a:cubicBezTo>
                    <a:pt x="0" y="14"/>
                    <a:pt x="0" y="13"/>
                    <a:pt x="1" y="13"/>
                  </a:cubicBezTo>
                  <a:cubicBezTo>
                    <a:pt x="1" y="13"/>
                    <a:pt x="1" y="13"/>
                    <a:pt x="1" y="13"/>
                  </a:cubicBezTo>
                  <a:cubicBezTo>
                    <a:pt x="1" y="13"/>
                    <a:pt x="2" y="13"/>
                    <a:pt x="3" y="14"/>
                  </a:cubicBezTo>
                  <a:cubicBezTo>
                    <a:pt x="3" y="14"/>
                    <a:pt x="3" y="14"/>
                    <a:pt x="3" y="14"/>
                  </a:cubicBezTo>
                  <a:cubicBezTo>
                    <a:pt x="3" y="14"/>
                    <a:pt x="3" y="14"/>
                    <a:pt x="4" y="15"/>
                  </a:cubicBezTo>
                  <a:cubicBezTo>
                    <a:pt x="4" y="15"/>
                    <a:pt x="4" y="15"/>
                    <a:pt x="4" y="15"/>
                  </a:cubicBezTo>
                  <a:cubicBezTo>
                    <a:pt x="5" y="16"/>
                    <a:pt x="6" y="17"/>
                    <a:pt x="7" y="18"/>
                  </a:cubicBezTo>
                  <a:cubicBezTo>
                    <a:pt x="7" y="18"/>
                    <a:pt x="7" y="18"/>
                    <a:pt x="7" y="18"/>
                  </a:cubicBezTo>
                  <a:cubicBezTo>
                    <a:pt x="10" y="21"/>
                    <a:pt x="15" y="23"/>
                    <a:pt x="22" y="23"/>
                  </a:cubicBezTo>
                  <a:cubicBezTo>
                    <a:pt x="22" y="23"/>
                    <a:pt x="22" y="23"/>
                    <a:pt x="22" y="23"/>
                  </a:cubicBezTo>
                  <a:cubicBezTo>
                    <a:pt x="23" y="23"/>
                    <a:pt x="23" y="23"/>
                    <a:pt x="24" y="23"/>
                  </a:cubicBezTo>
                  <a:cubicBezTo>
                    <a:pt x="24" y="23"/>
                    <a:pt x="24" y="23"/>
                    <a:pt x="24" y="23"/>
                  </a:cubicBezTo>
                  <a:cubicBezTo>
                    <a:pt x="39" y="22"/>
                    <a:pt x="48" y="15"/>
                    <a:pt x="50" y="12"/>
                  </a:cubicBezTo>
                  <a:cubicBezTo>
                    <a:pt x="50" y="12"/>
                    <a:pt x="50" y="12"/>
                    <a:pt x="50" y="12"/>
                  </a:cubicBezTo>
                  <a:cubicBezTo>
                    <a:pt x="51" y="10"/>
                    <a:pt x="51" y="7"/>
                    <a:pt x="51" y="5"/>
                  </a:cubicBezTo>
                  <a:cubicBezTo>
                    <a:pt x="51" y="5"/>
                    <a:pt x="51" y="5"/>
                    <a:pt x="51" y="5"/>
                  </a:cubicBezTo>
                  <a:cubicBezTo>
                    <a:pt x="51" y="3"/>
                    <a:pt x="51" y="2"/>
                    <a:pt x="51" y="2"/>
                  </a:cubicBezTo>
                  <a:cubicBezTo>
                    <a:pt x="51" y="2"/>
                    <a:pt x="51" y="2"/>
                    <a:pt x="51" y="2"/>
                  </a:cubicBezTo>
                  <a:cubicBezTo>
                    <a:pt x="51" y="1"/>
                    <a:pt x="51" y="0"/>
                    <a:pt x="52" y="0"/>
                  </a:cubicBezTo>
                  <a:cubicBezTo>
                    <a:pt x="52" y="0"/>
                    <a:pt x="52" y="0"/>
                    <a:pt x="52" y="0"/>
                  </a:cubicBezTo>
                  <a:cubicBezTo>
                    <a:pt x="53" y="0"/>
                    <a:pt x="54" y="1"/>
                    <a:pt x="54" y="2"/>
                  </a:cubicBezTo>
                  <a:cubicBezTo>
                    <a:pt x="54" y="2"/>
                    <a:pt x="54" y="2"/>
                    <a:pt x="54" y="2"/>
                  </a:cubicBezTo>
                  <a:cubicBezTo>
                    <a:pt x="54" y="2"/>
                    <a:pt x="54" y="3"/>
                    <a:pt x="54" y="5"/>
                  </a:cubicBezTo>
                  <a:cubicBezTo>
                    <a:pt x="54" y="5"/>
                    <a:pt x="54" y="5"/>
                    <a:pt x="54" y="5"/>
                  </a:cubicBezTo>
                  <a:cubicBezTo>
                    <a:pt x="54" y="7"/>
                    <a:pt x="54" y="11"/>
                    <a:pt x="52" y="14"/>
                  </a:cubicBezTo>
                  <a:cubicBezTo>
                    <a:pt x="52" y="14"/>
                    <a:pt x="52" y="14"/>
                    <a:pt x="52" y="14"/>
                  </a:cubicBezTo>
                  <a:cubicBezTo>
                    <a:pt x="49" y="18"/>
                    <a:pt x="40" y="25"/>
                    <a:pt x="24" y="26"/>
                  </a:cubicBezTo>
                  <a:cubicBezTo>
                    <a:pt x="24" y="26"/>
                    <a:pt x="24" y="26"/>
                    <a:pt x="24" y="26"/>
                  </a:cubicBezTo>
                  <a:cubicBezTo>
                    <a:pt x="23" y="26"/>
                    <a:pt x="23" y="27"/>
                    <a:pt x="22" y="27"/>
                  </a:cubicBezTo>
                  <a:cubicBezTo>
                    <a:pt x="22" y="27"/>
                    <a:pt x="22" y="27"/>
                    <a:pt x="22" y="27"/>
                  </a:cubicBezTo>
                  <a:cubicBezTo>
                    <a:pt x="7" y="26"/>
                    <a:pt x="0" y="15"/>
                    <a:pt x="0"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90"/>
            <p:cNvSpPr>
              <a:spLocks noEditPoints="1"/>
            </p:cNvSpPr>
            <p:nvPr/>
          </p:nvSpPr>
          <p:spPr bwMode="auto">
            <a:xfrm>
              <a:off x="5756275" y="3006726"/>
              <a:ext cx="306388" cy="161925"/>
            </a:xfrm>
            <a:custGeom>
              <a:avLst/>
              <a:gdLst>
                <a:gd name="T0" fmla="*/ 4 w 58"/>
                <a:gd name="T1" fmla="*/ 23 h 31"/>
                <a:gd name="T2" fmla="*/ 4 w 58"/>
                <a:gd name="T3" fmla="*/ 24 h 31"/>
                <a:gd name="T4" fmla="*/ 0 w 58"/>
                <a:gd name="T5" fmla="*/ 18 h 31"/>
                <a:gd name="T6" fmla="*/ 0 w 58"/>
                <a:gd name="T7" fmla="*/ 16 h 31"/>
                <a:gd name="T8" fmla="*/ 0 w 58"/>
                <a:gd name="T9" fmla="*/ 16 h 31"/>
                <a:gd name="T10" fmla="*/ 0 w 58"/>
                <a:gd name="T11" fmla="*/ 15 h 31"/>
                <a:gd name="T12" fmla="*/ 0 w 58"/>
                <a:gd name="T13" fmla="*/ 15 h 31"/>
                <a:gd name="T14" fmla="*/ 0 w 58"/>
                <a:gd name="T15" fmla="*/ 10 h 31"/>
                <a:gd name="T16" fmla="*/ 2 w 58"/>
                <a:gd name="T17" fmla="*/ 13 h 31"/>
                <a:gd name="T18" fmla="*/ 3 w 58"/>
                <a:gd name="T19" fmla="*/ 13 h 31"/>
                <a:gd name="T20" fmla="*/ 3 w 58"/>
                <a:gd name="T21" fmla="*/ 13 h 31"/>
                <a:gd name="T22" fmla="*/ 6 w 58"/>
                <a:gd name="T23" fmla="*/ 14 h 31"/>
                <a:gd name="T24" fmla="*/ 6 w 58"/>
                <a:gd name="T25" fmla="*/ 14 h 31"/>
                <a:gd name="T26" fmla="*/ 6 w 58"/>
                <a:gd name="T27" fmla="*/ 14 h 31"/>
                <a:gd name="T28" fmla="*/ 6 w 58"/>
                <a:gd name="T29" fmla="*/ 14 h 31"/>
                <a:gd name="T30" fmla="*/ 6 w 58"/>
                <a:gd name="T31" fmla="*/ 14 h 31"/>
                <a:gd name="T32" fmla="*/ 6 w 58"/>
                <a:gd name="T33" fmla="*/ 14 h 31"/>
                <a:gd name="T34" fmla="*/ 6 w 58"/>
                <a:gd name="T35" fmla="*/ 14 h 31"/>
                <a:gd name="T36" fmla="*/ 6 w 58"/>
                <a:gd name="T37" fmla="*/ 15 h 31"/>
                <a:gd name="T38" fmla="*/ 6 w 58"/>
                <a:gd name="T39" fmla="*/ 15 h 31"/>
                <a:gd name="T40" fmla="*/ 7 w 58"/>
                <a:gd name="T41" fmla="*/ 15 h 31"/>
                <a:gd name="T42" fmla="*/ 7 w 58"/>
                <a:gd name="T43" fmla="*/ 15 h 31"/>
                <a:gd name="T44" fmla="*/ 7 w 58"/>
                <a:gd name="T45" fmla="*/ 16 h 31"/>
                <a:gd name="T46" fmla="*/ 7 w 58"/>
                <a:gd name="T47" fmla="*/ 16 h 31"/>
                <a:gd name="T48" fmla="*/ 11 w 58"/>
                <a:gd name="T49" fmla="*/ 19 h 31"/>
                <a:gd name="T50" fmla="*/ 11 w 58"/>
                <a:gd name="T51" fmla="*/ 19 h 31"/>
                <a:gd name="T52" fmla="*/ 24 w 58"/>
                <a:gd name="T53" fmla="*/ 23 h 31"/>
                <a:gd name="T54" fmla="*/ 24 w 58"/>
                <a:gd name="T55" fmla="*/ 23 h 31"/>
                <a:gd name="T56" fmla="*/ 26 w 58"/>
                <a:gd name="T57" fmla="*/ 23 h 31"/>
                <a:gd name="T58" fmla="*/ 26 w 58"/>
                <a:gd name="T59" fmla="*/ 23 h 31"/>
                <a:gd name="T60" fmla="*/ 50 w 58"/>
                <a:gd name="T61" fmla="*/ 13 h 31"/>
                <a:gd name="T62" fmla="*/ 50 w 58"/>
                <a:gd name="T63" fmla="*/ 13 h 31"/>
                <a:gd name="T64" fmla="*/ 51 w 58"/>
                <a:gd name="T65" fmla="*/ 7 h 31"/>
                <a:gd name="T66" fmla="*/ 51 w 58"/>
                <a:gd name="T67" fmla="*/ 7 h 31"/>
                <a:gd name="T68" fmla="*/ 51 w 58"/>
                <a:gd name="T69" fmla="*/ 7 h 31"/>
                <a:gd name="T70" fmla="*/ 51 w 58"/>
                <a:gd name="T71" fmla="*/ 7 h 31"/>
                <a:gd name="T72" fmla="*/ 51 w 58"/>
                <a:gd name="T73" fmla="*/ 4 h 31"/>
                <a:gd name="T74" fmla="*/ 51 w 58"/>
                <a:gd name="T75" fmla="*/ 4 h 31"/>
                <a:gd name="T76" fmla="*/ 51 w 58"/>
                <a:gd name="T77" fmla="*/ 4 h 31"/>
                <a:gd name="T78" fmla="*/ 51 w 58"/>
                <a:gd name="T79" fmla="*/ 4 h 31"/>
                <a:gd name="T80" fmla="*/ 54 w 58"/>
                <a:gd name="T81" fmla="*/ 0 h 31"/>
                <a:gd name="T82" fmla="*/ 54 w 58"/>
                <a:gd name="T83" fmla="*/ 0 h 31"/>
                <a:gd name="T84" fmla="*/ 54 w 58"/>
                <a:gd name="T85" fmla="*/ 0 h 31"/>
                <a:gd name="T86" fmla="*/ 54 w 58"/>
                <a:gd name="T87" fmla="*/ 0 h 31"/>
                <a:gd name="T88" fmla="*/ 58 w 58"/>
                <a:gd name="T89" fmla="*/ 4 h 31"/>
                <a:gd name="T90" fmla="*/ 58 w 58"/>
                <a:gd name="T91" fmla="*/ 4 h 31"/>
                <a:gd name="T92" fmla="*/ 58 w 58"/>
                <a:gd name="T93" fmla="*/ 4 h 31"/>
                <a:gd name="T94" fmla="*/ 58 w 58"/>
                <a:gd name="T95" fmla="*/ 4 h 31"/>
                <a:gd name="T96" fmla="*/ 58 w 58"/>
                <a:gd name="T97" fmla="*/ 4 h 31"/>
                <a:gd name="T98" fmla="*/ 58 w 58"/>
                <a:gd name="T99" fmla="*/ 7 h 31"/>
                <a:gd name="T100" fmla="*/ 58 w 58"/>
                <a:gd name="T101" fmla="*/ 7 h 31"/>
                <a:gd name="T102" fmla="*/ 56 w 58"/>
                <a:gd name="T103" fmla="*/ 17 h 31"/>
                <a:gd name="T104" fmla="*/ 56 w 58"/>
                <a:gd name="T105" fmla="*/ 17 h 31"/>
                <a:gd name="T106" fmla="*/ 26 w 58"/>
                <a:gd name="T107" fmla="*/ 30 h 31"/>
                <a:gd name="T108" fmla="*/ 26 w 58"/>
                <a:gd name="T109" fmla="*/ 30 h 31"/>
                <a:gd name="T110" fmla="*/ 24 w 58"/>
                <a:gd name="T111" fmla="*/ 31 h 31"/>
                <a:gd name="T112" fmla="*/ 24 w 58"/>
                <a:gd name="T113" fmla="*/ 31 h 31"/>
                <a:gd name="T114" fmla="*/ 4 w 58"/>
                <a:gd name="T115" fmla="*/ 23 h 31"/>
                <a:gd name="T116" fmla="*/ 0 w 58"/>
                <a:gd name="T117" fmla="*/ 18 h 31"/>
                <a:gd name="T118" fmla="*/ 2 w 58"/>
                <a:gd name="T119" fmla="*/ 17 h 31"/>
                <a:gd name="T120" fmla="*/ 0 w 58"/>
                <a:gd name="T121" fmla="*/ 1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 h="31">
                  <a:moveTo>
                    <a:pt x="4" y="23"/>
                  </a:moveTo>
                  <a:cubicBezTo>
                    <a:pt x="4" y="24"/>
                    <a:pt x="4" y="24"/>
                    <a:pt x="4" y="24"/>
                  </a:cubicBezTo>
                  <a:cubicBezTo>
                    <a:pt x="0" y="18"/>
                    <a:pt x="0" y="18"/>
                    <a:pt x="0" y="18"/>
                  </a:cubicBezTo>
                  <a:cubicBezTo>
                    <a:pt x="0" y="18"/>
                    <a:pt x="0" y="17"/>
                    <a:pt x="0" y="16"/>
                  </a:cubicBezTo>
                  <a:cubicBezTo>
                    <a:pt x="0" y="16"/>
                    <a:pt x="0" y="16"/>
                    <a:pt x="0" y="16"/>
                  </a:cubicBezTo>
                  <a:cubicBezTo>
                    <a:pt x="0" y="16"/>
                    <a:pt x="0" y="15"/>
                    <a:pt x="0" y="15"/>
                  </a:cubicBezTo>
                  <a:cubicBezTo>
                    <a:pt x="0" y="15"/>
                    <a:pt x="0" y="15"/>
                    <a:pt x="0" y="15"/>
                  </a:cubicBezTo>
                  <a:cubicBezTo>
                    <a:pt x="0" y="10"/>
                    <a:pt x="0" y="10"/>
                    <a:pt x="0" y="10"/>
                  </a:cubicBezTo>
                  <a:cubicBezTo>
                    <a:pt x="2" y="13"/>
                    <a:pt x="2" y="13"/>
                    <a:pt x="2" y="13"/>
                  </a:cubicBezTo>
                  <a:cubicBezTo>
                    <a:pt x="2" y="13"/>
                    <a:pt x="3" y="13"/>
                    <a:pt x="3" y="13"/>
                  </a:cubicBezTo>
                  <a:cubicBezTo>
                    <a:pt x="3" y="13"/>
                    <a:pt x="3" y="13"/>
                    <a:pt x="3" y="13"/>
                  </a:cubicBezTo>
                  <a:cubicBezTo>
                    <a:pt x="5" y="13"/>
                    <a:pt x="6" y="13"/>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5"/>
                    <a:pt x="6" y="15"/>
                    <a:pt x="6" y="15"/>
                  </a:cubicBezTo>
                  <a:cubicBezTo>
                    <a:pt x="6" y="15"/>
                    <a:pt x="6" y="15"/>
                    <a:pt x="6" y="15"/>
                  </a:cubicBezTo>
                  <a:cubicBezTo>
                    <a:pt x="6" y="15"/>
                    <a:pt x="7" y="15"/>
                    <a:pt x="7" y="15"/>
                  </a:cubicBezTo>
                  <a:cubicBezTo>
                    <a:pt x="7" y="15"/>
                    <a:pt x="7" y="15"/>
                    <a:pt x="7" y="15"/>
                  </a:cubicBezTo>
                  <a:cubicBezTo>
                    <a:pt x="7" y="15"/>
                    <a:pt x="7" y="15"/>
                    <a:pt x="7" y="16"/>
                  </a:cubicBezTo>
                  <a:cubicBezTo>
                    <a:pt x="7" y="16"/>
                    <a:pt x="7" y="16"/>
                    <a:pt x="7" y="16"/>
                  </a:cubicBezTo>
                  <a:cubicBezTo>
                    <a:pt x="8" y="17"/>
                    <a:pt x="9" y="18"/>
                    <a:pt x="11" y="19"/>
                  </a:cubicBezTo>
                  <a:cubicBezTo>
                    <a:pt x="11" y="19"/>
                    <a:pt x="11" y="19"/>
                    <a:pt x="11" y="19"/>
                  </a:cubicBezTo>
                  <a:cubicBezTo>
                    <a:pt x="13" y="21"/>
                    <a:pt x="18" y="23"/>
                    <a:pt x="24" y="23"/>
                  </a:cubicBezTo>
                  <a:cubicBezTo>
                    <a:pt x="24" y="23"/>
                    <a:pt x="24" y="23"/>
                    <a:pt x="24" y="23"/>
                  </a:cubicBezTo>
                  <a:cubicBezTo>
                    <a:pt x="25" y="23"/>
                    <a:pt x="25" y="23"/>
                    <a:pt x="26" y="23"/>
                  </a:cubicBezTo>
                  <a:cubicBezTo>
                    <a:pt x="26" y="23"/>
                    <a:pt x="26" y="23"/>
                    <a:pt x="26" y="23"/>
                  </a:cubicBezTo>
                  <a:cubicBezTo>
                    <a:pt x="40" y="22"/>
                    <a:pt x="48" y="15"/>
                    <a:pt x="50" y="13"/>
                  </a:cubicBezTo>
                  <a:cubicBezTo>
                    <a:pt x="50" y="13"/>
                    <a:pt x="50" y="13"/>
                    <a:pt x="50" y="13"/>
                  </a:cubicBezTo>
                  <a:cubicBezTo>
                    <a:pt x="50" y="12"/>
                    <a:pt x="51" y="9"/>
                    <a:pt x="51" y="7"/>
                  </a:cubicBezTo>
                  <a:cubicBezTo>
                    <a:pt x="51" y="7"/>
                    <a:pt x="51" y="7"/>
                    <a:pt x="51" y="7"/>
                  </a:cubicBezTo>
                  <a:cubicBezTo>
                    <a:pt x="51" y="7"/>
                    <a:pt x="51" y="7"/>
                    <a:pt x="51" y="7"/>
                  </a:cubicBezTo>
                  <a:cubicBezTo>
                    <a:pt x="51" y="7"/>
                    <a:pt x="51" y="7"/>
                    <a:pt x="51" y="7"/>
                  </a:cubicBezTo>
                  <a:cubicBezTo>
                    <a:pt x="51" y="5"/>
                    <a:pt x="51" y="4"/>
                    <a:pt x="51" y="4"/>
                  </a:cubicBezTo>
                  <a:cubicBezTo>
                    <a:pt x="51" y="4"/>
                    <a:pt x="51" y="4"/>
                    <a:pt x="51" y="4"/>
                  </a:cubicBezTo>
                  <a:cubicBezTo>
                    <a:pt x="51" y="4"/>
                    <a:pt x="51" y="4"/>
                    <a:pt x="51" y="4"/>
                  </a:cubicBezTo>
                  <a:cubicBezTo>
                    <a:pt x="51" y="4"/>
                    <a:pt x="51" y="4"/>
                    <a:pt x="51" y="4"/>
                  </a:cubicBezTo>
                  <a:cubicBezTo>
                    <a:pt x="51" y="2"/>
                    <a:pt x="52" y="0"/>
                    <a:pt x="54" y="0"/>
                  </a:cubicBezTo>
                  <a:cubicBezTo>
                    <a:pt x="54" y="0"/>
                    <a:pt x="54" y="0"/>
                    <a:pt x="54" y="0"/>
                  </a:cubicBezTo>
                  <a:cubicBezTo>
                    <a:pt x="54" y="0"/>
                    <a:pt x="54" y="0"/>
                    <a:pt x="54" y="0"/>
                  </a:cubicBezTo>
                  <a:cubicBezTo>
                    <a:pt x="54" y="0"/>
                    <a:pt x="54" y="0"/>
                    <a:pt x="54" y="0"/>
                  </a:cubicBezTo>
                  <a:cubicBezTo>
                    <a:pt x="56" y="0"/>
                    <a:pt x="58" y="2"/>
                    <a:pt x="58" y="4"/>
                  </a:cubicBezTo>
                  <a:cubicBezTo>
                    <a:pt x="58" y="4"/>
                    <a:pt x="58" y="4"/>
                    <a:pt x="58" y="4"/>
                  </a:cubicBezTo>
                  <a:cubicBezTo>
                    <a:pt x="58" y="4"/>
                    <a:pt x="58" y="4"/>
                    <a:pt x="58" y="4"/>
                  </a:cubicBezTo>
                  <a:cubicBezTo>
                    <a:pt x="58" y="4"/>
                    <a:pt x="58" y="4"/>
                    <a:pt x="58" y="4"/>
                  </a:cubicBezTo>
                  <a:cubicBezTo>
                    <a:pt x="58" y="4"/>
                    <a:pt x="58" y="4"/>
                    <a:pt x="58" y="4"/>
                  </a:cubicBezTo>
                  <a:cubicBezTo>
                    <a:pt x="58" y="5"/>
                    <a:pt x="58" y="6"/>
                    <a:pt x="58" y="7"/>
                  </a:cubicBezTo>
                  <a:cubicBezTo>
                    <a:pt x="58" y="7"/>
                    <a:pt x="58" y="7"/>
                    <a:pt x="58" y="7"/>
                  </a:cubicBezTo>
                  <a:cubicBezTo>
                    <a:pt x="58" y="9"/>
                    <a:pt x="58" y="13"/>
                    <a:pt x="56" y="17"/>
                  </a:cubicBezTo>
                  <a:cubicBezTo>
                    <a:pt x="56" y="17"/>
                    <a:pt x="56" y="17"/>
                    <a:pt x="56" y="17"/>
                  </a:cubicBezTo>
                  <a:cubicBezTo>
                    <a:pt x="53" y="21"/>
                    <a:pt x="43" y="29"/>
                    <a:pt x="26" y="30"/>
                  </a:cubicBezTo>
                  <a:cubicBezTo>
                    <a:pt x="26" y="30"/>
                    <a:pt x="26" y="30"/>
                    <a:pt x="26" y="30"/>
                  </a:cubicBezTo>
                  <a:cubicBezTo>
                    <a:pt x="26" y="30"/>
                    <a:pt x="25" y="31"/>
                    <a:pt x="24" y="31"/>
                  </a:cubicBezTo>
                  <a:cubicBezTo>
                    <a:pt x="24" y="31"/>
                    <a:pt x="24" y="31"/>
                    <a:pt x="24" y="31"/>
                  </a:cubicBezTo>
                  <a:cubicBezTo>
                    <a:pt x="14" y="30"/>
                    <a:pt x="8" y="26"/>
                    <a:pt x="4" y="23"/>
                  </a:cubicBezTo>
                  <a:close/>
                  <a:moveTo>
                    <a:pt x="0" y="18"/>
                  </a:moveTo>
                  <a:cubicBezTo>
                    <a:pt x="2" y="17"/>
                    <a:pt x="2" y="17"/>
                    <a:pt x="2" y="17"/>
                  </a:cubicBezTo>
                  <a:cubicBezTo>
                    <a:pt x="0" y="18"/>
                    <a:pt x="0" y="18"/>
                    <a:pt x="0"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91"/>
            <p:cNvSpPr/>
            <p:nvPr/>
          </p:nvSpPr>
          <p:spPr bwMode="auto">
            <a:xfrm>
              <a:off x="5765800" y="3100388"/>
              <a:ext cx="238125" cy="168275"/>
            </a:xfrm>
            <a:custGeom>
              <a:avLst/>
              <a:gdLst>
                <a:gd name="T0" fmla="*/ 4 w 45"/>
                <a:gd name="T1" fmla="*/ 16 h 32"/>
                <a:gd name="T2" fmla="*/ 0 w 45"/>
                <a:gd name="T3" fmla="*/ 2 h 32"/>
                <a:gd name="T4" fmla="*/ 0 w 45"/>
                <a:gd name="T5" fmla="*/ 2 h 32"/>
                <a:gd name="T6" fmla="*/ 0 w 45"/>
                <a:gd name="T7" fmla="*/ 2 h 32"/>
                <a:gd name="T8" fmla="*/ 1 w 45"/>
                <a:gd name="T9" fmla="*/ 0 h 32"/>
                <a:gd name="T10" fmla="*/ 1 w 45"/>
                <a:gd name="T11" fmla="*/ 0 h 32"/>
                <a:gd name="T12" fmla="*/ 3 w 45"/>
                <a:gd name="T13" fmla="*/ 1 h 32"/>
                <a:gd name="T14" fmla="*/ 3 w 45"/>
                <a:gd name="T15" fmla="*/ 1 h 32"/>
                <a:gd name="T16" fmla="*/ 7 w 45"/>
                <a:gd name="T17" fmla="*/ 15 h 32"/>
                <a:gd name="T18" fmla="*/ 7 w 45"/>
                <a:gd name="T19" fmla="*/ 15 h 32"/>
                <a:gd name="T20" fmla="*/ 16 w 45"/>
                <a:gd name="T21" fmla="*/ 29 h 32"/>
                <a:gd name="T22" fmla="*/ 16 w 45"/>
                <a:gd name="T23" fmla="*/ 29 h 32"/>
                <a:gd name="T24" fmla="*/ 17 w 45"/>
                <a:gd name="T25" fmla="*/ 29 h 32"/>
                <a:gd name="T26" fmla="*/ 17 w 45"/>
                <a:gd name="T27" fmla="*/ 29 h 32"/>
                <a:gd name="T28" fmla="*/ 17 w 45"/>
                <a:gd name="T29" fmla="*/ 29 h 32"/>
                <a:gd name="T30" fmla="*/ 17 w 45"/>
                <a:gd name="T31" fmla="*/ 29 h 32"/>
                <a:gd name="T32" fmla="*/ 28 w 45"/>
                <a:gd name="T33" fmla="*/ 26 h 32"/>
                <a:gd name="T34" fmla="*/ 28 w 45"/>
                <a:gd name="T35" fmla="*/ 26 h 32"/>
                <a:gd name="T36" fmla="*/ 33 w 45"/>
                <a:gd name="T37" fmla="*/ 22 h 32"/>
                <a:gd name="T38" fmla="*/ 33 w 45"/>
                <a:gd name="T39" fmla="*/ 22 h 32"/>
                <a:gd name="T40" fmla="*/ 38 w 45"/>
                <a:gd name="T41" fmla="*/ 11 h 32"/>
                <a:gd name="T42" fmla="*/ 38 w 45"/>
                <a:gd name="T43" fmla="*/ 11 h 32"/>
                <a:gd name="T44" fmla="*/ 42 w 45"/>
                <a:gd name="T45" fmla="*/ 2 h 32"/>
                <a:gd name="T46" fmla="*/ 42 w 45"/>
                <a:gd name="T47" fmla="*/ 2 h 32"/>
                <a:gd name="T48" fmla="*/ 44 w 45"/>
                <a:gd name="T49" fmla="*/ 2 h 32"/>
                <a:gd name="T50" fmla="*/ 44 w 45"/>
                <a:gd name="T51" fmla="*/ 2 h 32"/>
                <a:gd name="T52" fmla="*/ 45 w 45"/>
                <a:gd name="T53" fmla="*/ 4 h 32"/>
                <a:gd name="T54" fmla="*/ 45 w 45"/>
                <a:gd name="T55" fmla="*/ 4 h 32"/>
                <a:gd name="T56" fmla="*/ 40 w 45"/>
                <a:gd name="T57" fmla="*/ 12 h 32"/>
                <a:gd name="T58" fmla="*/ 40 w 45"/>
                <a:gd name="T59" fmla="*/ 12 h 32"/>
                <a:gd name="T60" fmla="*/ 36 w 45"/>
                <a:gd name="T61" fmla="*/ 22 h 32"/>
                <a:gd name="T62" fmla="*/ 36 w 45"/>
                <a:gd name="T63" fmla="*/ 22 h 32"/>
                <a:gd name="T64" fmla="*/ 30 w 45"/>
                <a:gd name="T65" fmla="*/ 28 h 32"/>
                <a:gd name="T66" fmla="*/ 30 w 45"/>
                <a:gd name="T67" fmla="*/ 28 h 32"/>
                <a:gd name="T68" fmla="*/ 17 w 45"/>
                <a:gd name="T69" fmla="*/ 32 h 32"/>
                <a:gd name="T70" fmla="*/ 17 w 45"/>
                <a:gd name="T71" fmla="*/ 32 h 32"/>
                <a:gd name="T72" fmla="*/ 16 w 45"/>
                <a:gd name="T73" fmla="*/ 32 h 32"/>
                <a:gd name="T74" fmla="*/ 16 w 45"/>
                <a:gd name="T75" fmla="*/ 32 h 32"/>
                <a:gd name="T76" fmla="*/ 4 w 45"/>
                <a:gd name="T77" fmla="*/ 1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 h="32">
                  <a:moveTo>
                    <a:pt x="4" y="16"/>
                  </a:moveTo>
                  <a:cubicBezTo>
                    <a:pt x="1" y="9"/>
                    <a:pt x="0" y="2"/>
                    <a:pt x="0" y="2"/>
                  </a:cubicBezTo>
                  <a:cubicBezTo>
                    <a:pt x="0" y="2"/>
                    <a:pt x="0" y="2"/>
                    <a:pt x="0" y="2"/>
                  </a:cubicBezTo>
                  <a:cubicBezTo>
                    <a:pt x="0" y="2"/>
                    <a:pt x="0" y="2"/>
                    <a:pt x="0" y="2"/>
                  </a:cubicBezTo>
                  <a:cubicBezTo>
                    <a:pt x="0" y="1"/>
                    <a:pt x="0" y="0"/>
                    <a:pt x="1" y="0"/>
                  </a:cubicBezTo>
                  <a:cubicBezTo>
                    <a:pt x="1" y="0"/>
                    <a:pt x="1" y="0"/>
                    <a:pt x="1" y="0"/>
                  </a:cubicBezTo>
                  <a:cubicBezTo>
                    <a:pt x="2" y="0"/>
                    <a:pt x="3" y="0"/>
                    <a:pt x="3" y="1"/>
                  </a:cubicBezTo>
                  <a:cubicBezTo>
                    <a:pt x="3" y="1"/>
                    <a:pt x="3" y="1"/>
                    <a:pt x="3" y="1"/>
                  </a:cubicBezTo>
                  <a:cubicBezTo>
                    <a:pt x="3" y="1"/>
                    <a:pt x="4" y="8"/>
                    <a:pt x="7" y="15"/>
                  </a:cubicBezTo>
                  <a:cubicBezTo>
                    <a:pt x="7" y="15"/>
                    <a:pt x="7" y="15"/>
                    <a:pt x="7" y="15"/>
                  </a:cubicBezTo>
                  <a:cubicBezTo>
                    <a:pt x="9" y="22"/>
                    <a:pt x="13" y="29"/>
                    <a:pt x="16" y="29"/>
                  </a:cubicBezTo>
                  <a:cubicBezTo>
                    <a:pt x="16" y="29"/>
                    <a:pt x="16" y="29"/>
                    <a:pt x="16" y="29"/>
                  </a:cubicBezTo>
                  <a:cubicBezTo>
                    <a:pt x="16" y="29"/>
                    <a:pt x="17" y="29"/>
                    <a:pt x="17" y="29"/>
                  </a:cubicBezTo>
                  <a:cubicBezTo>
                    <a:pt x="17" y="29"/>
                    <a:pt x="17" y="29"/>
                    <a:pt x="17" y="29"/>
                  </a:cubicBezTo>
                  <a:cubicBezTo>
                    <a:pt x="17" y="29"/>
                    <a:pt x="17" y="29"/>
                    <a:pt x="17" y="29"/>
                  </a:cubicBezTo>
                  <a:cubicBezTo>
                    <a:pt x="17" y="29"/>
                    <a:pt x="17" y="29"/>
                    <a:pt x="17" y="29"/>
                  </a:cubicBezTo>
                  <a:cubicBezTo>
                    <a:pt x="21" y="28"/>
                    <a:pt x="25" y="27"/>
                    <a:pt x="28" y="26"/>
                  </a:cubicBezTo>
                  <a:cubicBezTo>
                    <a:pt x="28" y="26"/>
                    <a:pt x="28" y="26"/>
                    <a:pt x="28" y="26"/>
                  </a:cubicBezTo>
                  <a:cubicBezTo>
                    <a:pt x="31" y="24"/>
                    <a:pt x="33" y="22"/>
                    <a:pt x="33" y="22"/>
                  </a:cubicBezTo>
                  <a:cubicBezTo>
                    <a:pt x="33" y="22"/>
                    <a:pt x="33" y="22"/>
                    <a:pt x="33" y="22"/>
                  </a:cubicBezTo>
                  <a:cubicBezTo>
                    <a:pt x="33" y="19"/>
                    <a:pt x="35" y="15"/>
                    <a:pt x="38" y="11"/>
                  </a:cubicBezTo>
                  <a:cubicBezTo>
                    <a:pt x="38" y="11"/>
                    <a:pt x="38" y="11"/>
                    <a:pt x="38" y="11"/>
                  </a:cubicBezTo>
                  <a:cubicBezTo>
                    <a:pt x="40" y="6"/>
                    <a:pt x="42" y="2"/>
                    <a:pt x="42" y="2"/>
                  </a:cubicBezTo>
                  <a:cubicBezTo>
                    <a:pt x="42" y="2"/>
                    <a:pt x="42" y="2"/>
                    <a:pt x="42" y="2"/>
                  </a:cubicBezTo>
                  <a:cubicBezTo>
                    <a:pt x="42" y="2"/>
                    <a:pt x="43" y="1"/>
                    <a:pt x="44" y="2"/>
                  </a:cubicBezTo>
                  <a:cubicBezTo>
                    <a:pt x="44" y="2"/>
                    <a:pt x="44" y="2"/>
                    <a:pt x="44" y="2"/>
                  </a:cubicBezTo>
                  <a:cubicBezTo>
                    <a:pt x="45" y="2"/>
                    <a:pt x="45" y="3"/>
                    <a:pt x="45" y="4"/>
                  </a:cubicBezTo>
                  <a:cubicBezTo>
                    <a:pt x="45" y="4"/>
                    <a:pt x="45" y="4"/>
                    <a:pt x="45" y="4"/>
                  </a:cubicBezTo>
                  <a:cubicBezTo>
                    <a:pt x="45" y="4"/>
                    <a:pt x="43" y="8"/>
                    <a:pt x="40" y="12"/>
                  </a:cubicBezTo>
                  <a:cubicBezTo>
                    <a:pt x="40" y="12"/>
                    <a:pt x="40" y="12"/>
                    <a:pt x="40" y="12"/>
                  </a:cubicBezTo>
                  <a:cubicBezTo>
                    <a:pt x="38" y="16"/>
                    <a:pt x="36" y="21"/>
                    <a:pt x="36" y="22"/>
                  </a:cubicBezTo>
                  <a:cubicBezTo>
                    <a:pt x="36" y="22"/>
                    <a:pt x="36" y="22"/>
                    <a:pt x="36" y="22"/>
                  </a:cubicBezTo>
                  <a:cubicBezTo>
                    <a:pt x="35" y="25"/>
                    <a:pt x="33" y="27"/>
                    <a:pt x="30" y="28"/>
                  </a:cubicBezTo>
                  <a:cubicBezTo>
                    <a:pt x="30" y="28"/>
                    <a:pt x="30" y="28"/>
                    <a:pt x="30" y="28"/>
                  </a:cubicBezTo>
                  <a:cubicBezTo>
                    <a:pt x="26" y="30"/>
                    <a:pt x="22" y="31"/>
                    <a:pt x="17" y="32"/>
                  </a:cubicBezTo>
                  <a:cubicBezTo>
                    <a:pt x="17" y="32"/>
                    <a:pt x="17" y="32"/>
                    <a:pt x="17" y="32"/>
                  </a:cubicBezTo>
                  <a:cubicBezTo>
                    <a:pt x="17" y="32"/>
                    <a:pt x="16" y="32"/>
                    <a:pt x="16" y="32"/>
                  </a:cubicBezTo>
                  <a:cubicBezTo>
                    <a:pt x="16" y="32"/>
                    <a:pt x="16" y="32"/>
                    <a:pt x="16" y="32"/>
                  </a:cubicBezTo>
                  <a:cubicBezTo>
                    <a:pt x="10" y="31"/>
                    <a:pt x="7" y="23"/>
                    <a:pt x="4"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92"/>
            <p:cNvSpPr>
              <a:spLocks noEditPoints="1"/>
            </p:cNvSpPr>
            <p:nvPr/>
          </p:nvSpPr>
          <p:spPr bwMode="auto">
            <a:xfrm>
              <a:off x="5756275" y="3090863"/>
              <a:ext cx="258763" cy="188913"/>
            </a:xfrm>
            <a:custGeom>
              <a:avLst/>
              <a:gdLst>
                <a:gd name="T0" fmla="*/ 6 w 49"/>
                <a:gd name="T1" fmla="*/ 18 h 36"/>
                <a:gd name="T2" fmla="*/ 0 w 49"/>
                <a:gd name="T3" fmla="*/ 4 h 36"/>
                <a:gd name="T4" fmla="*/ 0 w 49"/>
                <a:gd name="T5" fmla="*/ 3 h 36"/>
                <a:gd name="T6" fmla="*/ 3 w 49"/>
                <a:gd name="T7" fmla="*/ 0 h 36"/>
                <a:gd name="T8" fmla="*/ 3 w 49"/>
                <a:gd name="T9" fmla="*/ 0 h 36"/>
                <a:gd name="T10" fmla="*/ 7 w 49"/>
                <a:gd name="T11" fmla="*/ 2 h 36"/>
                <a:gd name="T12" fmla="*/ 7 w 49"/>
                <a:gd name="T13" fmla="*/ 2 h 36"/>
                <a:gd name="T14" fmla="*/ 7 w 49"/>
                <a:gd name="T15" fmla="*/ 3 h 36"/>
                <a:gd name="T16" fmla="*/ 7 w 49"/>
                <a:gd name="T17" fmla="*/ 3 h 36"/>
                <a:gd name="T18" fmla="*/ 7 w 49"/>
                <a:gd name="T19" fmla="*/ 3 h 36"/>
                <a:gd name="T20" fmla="*/ 7 w 49"/>
                <a:gd name="T21" fmla="*/ 4 h 36"/>
                <a:gd name="T22" fmla="*/ 8 w 49"/>
                <a:gd name="T23" fmla="*/ 7 h 36"/>
                <a:gd name="T24" fmla="*/ 11 w 49"/>
                <a:gd name="T25" fmla="*/ 17 h 36"/>
                <a:gd name="T26" fmla="*/ 15 w 49"/>
                <a:gd name="T27" fmla="*/ 25 h 36"/>
                <a:gd name="T28" fmla="*/ 18 w 49"/>
                <a:gd name="T29" fmla="*/ 29 h 36"/>
                <a:gd name="T30" fmla="*/ 18 w 49"/>
                <a:gd name="T31" fmla="*/ 29 h 36"/>
                <a:gd name="T32" fmla="*/ 19 w 49"/>
                <a:gd name="T33" fmla="*/ 29 h 36"/>
                <a:gd name="T34" fmla="*/ 29 w 49"/>
                <a:gd name="T35" fmla="*/ 26 h 36"/>
                <a:gd name="T36" fmla="*/ 33 w 49"/>
                <a:gd name="T37" fmla="*/ 23 h 36"/>
                <a:gd name="T38" fmla="*/ 33 w 49"/>
                <a:gd name="T39" fmla="*/ 23 h 36"/>
                <a:gd name="T40" fmla="*/ 38 w 49"/>
                <a:gd name="T41" fmla="*/ 12 h 36"/>
                <a:gd name="T42" fmla="*/ 42 w 49"/>
                <a:gd name="T43" fmla="*/ 4 h 36"/>
                <a:gd name="T44" fmla="*/ 45 w 49"/>
                <a:gd name="T45" fmla="*/ 2 h 36"/>
                <a:gd name="T46" fmla="*/ 47 w 49"/>
                <a:gd name="T47" fmla="*/ 2 h 36"/>
                <a:gd name="T48" fmla="*/ 49 w 49"/>
                <a:gd name="T49" fmla="*/ 5 h 36"/>
                <a:gd name="T50" fmla="*/ 49 w 49"/>
                <a:gd name="T51" fmla="*/ 7 h 36"/>
                <a:gd name="T52" fmla="*/ 49 w 49"/>
                <a:gd name="T53" fmla="*/ 7 h 36"/>
                <a:gd name="T54" fmla="*/ 48 w 49"/>
                <a:gd name="T55" fmla="*/ 7 h 36"/>
                <a:gd name="T56" fmla="*/ 48 w 49"/>
                <a:gd name="T57" fmla="*/ 7 h 36"/>
                <a:gd name="T58" fmla="*/ 48 w 49"/>
                <a:gd name="T59" fmla="*/ 7 h 36"/>
                <a:gd name="T60" fmla="*/ 48 w 49"/>
                <a:gd name="T61" fmla="*/ 7 h 36"/>
                <a:gd name="T62" fmla="*/ 48 w 49"/>
                <a:gd name="T63" fmla="*/ 8 h 36"/>
                <a:gd name="T64" fmla="*/ 47 w 49"/>
                <a:gd name="T65" fmla="*/ 9 h 36"/>
                <a:gd name="T66" fmla="*/ 44 w 49"/>
                <a:gd name="T67" fmla="*/ 15 h 36"/>
                <a:gd name="T68" fmla="*/ 40 w 49"/>
                <a:gd name="T69" fmla="*/ 24 h 36"/>
                <a:gd name="T70" fmla="*/ 40 w 49"/>
                <a:gd name="T71" fmla="*/ 24 h 36"/>
                <a:gd name="T72" fmla="*/ 33 w 49"/>
                <a:gd name="T73" fmla="*/ 32 h 36"/>
                <a:gd name="T74" fmla="*/ 19 w 49"/>
                <a:gd name="T75" fmla="*/ 36 h 36"/>
                <a:gd name="T76" fmla="*/ 4 w 49"/>
                <a:gd name="T77" fmla="*/ 19 h 36"/>
                <a:gd name="T78" fmla="*/ 46 w 49"/>
                <a:gd name="T79" fmla="*/ 5 h 36"/>
                <a:gd name="T80" fmla="*/ 46 w 49"/>
                <a:gd name="T81" fmla="*/ 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9" h="36">
                  <a:moveTo>
                    <a:pt x="4" y="19"/>
                  </a:moveTo>
                  <a:cubicBezTo>
                    <a:pt x="6" y="18"/>
                    <a:pt x="6" y="18"/>
                    <a:pt x="6" y="18"/>
                  </a:cubicBezTo>
                  <a:cubicBezTo>
                    <a:pt x="4" y="19"/>
                    <a:pt x="4" y="19"/>
                    <a:pt x="4" y="19"/>
                  </a:cubicBezTo>
                  <a:cubicBezTo>
                    <a:pt x="1" y="11"/>
                    <a:pt x="0" y="4"/>
                    <a:pt x="0" y="4"/>
                  </a:cubicBezTo>
                  <a:cubicBezTo>
                    <a:pt x="0" y="4"/>
                    <a:pt x="0" y="4"/>
                    <a:pt x="0" y="4"/>
                  </a:cubicBezTo>
                  <a:cubicBezTo>
                    <a:pt x="0" y="4"/>
                    <a:pt x="0" y="4"/>
                    <a:pt x="0" y="3"/>
                  </a:cubicBezTo>
                  <a:cubicBezTo>
                    <a:pt x="0" y="3"/>
                    <a:pt x="0" y="3"/>
                    <a:pt x="0" y="3"/>
                  </a:cubicBezTo>
                  <a:cubicBezTo>
                    <a:pt x="0" y="2"/>
                    <a:pt x="1" y="0"/>
                    <a:pt x="3" y="0"/>
                  </a:cubicBezTo>
                  <a:cubicBezTo>
                    <a:pt x="3" y="0"/>
                    <a:pt x="3" y="0"/>
                    <a:pt x="3" y="0"/>
                  </a:cubicBezTo>
                  <a:cubicBezTo>
                    <a:pt x="3" y="0"/>
                    <a:pt x="3" y="0"/>
                    <a:pt x="3" y="0"/>
                  </a:cubicBezTo>
                  <a:cubicBezTo>
                    <a:pt x="3" y="0"/>
                    <a:pt x="3" y="0"/>
                    <a:pt x="3" y="0"/>
                  </a:cubicBezTo>
                  <a:cubicBezTo>
                    <a:pt x="5" y="0"/>
                    <a:pt x="6" y="1"/>
                    <a:pt x="7" y="2"/>
                  </a:cubicBezTo>
                  <a:cubicBezTo>
                    <a:pt x="7" y="2"/>
                    <a:pt x="7" y="2"/>
                    <a:pt x="7" y="2"/>
                  </a:cubicBezTo>
                  <a:cubicBezTo>
                    <a:pt x="7" y="2"/>
                    <a:pt x="7" y="2"/>
                    <a:pt x="7" y="2"/>
                  </a:cubicBezTo>
                  <a:cubicBezTo>
                    <a:pt x="7" y="2"/>
                    <a:pt x="7" y="2"/>
                    <a:pt x="7" y="2"/>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4"/>
                  </a:cubicBezTo>
                  <a:cubicBezTo>
                    <a:pt x="7" y="4"/>
                    <a:pt x="7" y="4"/>
                    <a:pt x="7" y="4"/>
                  </a:cubicBezTo>
                  <a:cubicBezTo>
                    <a:pt x="7" y="5"/>
                    <a:pt x="8" y="6"/>
                    <a:pt x="8" y="7"/>
                  </a:cubicBezTo>
                  <a:cubicBezTo>
                    <a:pt x="8" y="7"/>
                    <a:pt x="8" y="7"/>
                    <a:pt x="8" y="7"/>
                  </a:cubicBezTo>
                  <a:cubicBezTo>
                    <a:pt x="8" y="10"/>
                    <a:pt x="9" y="13"/>
                    <a:pt x="11" y="17"/>
                  </a:cubicBezTo>
                  <a:cubicBezTo>
                    <a:pt x="11" y="17"/>
                    <a:pt x="11" y="17"/>
                    <a:pt x="11" y="17"/>
                  </a:cubicBezTo>
                  <a:cubicBezTo>
                    <a:pt x="12" y="20"/>
                    <a:pt x="13" y="23"/>
                    <a:pt x="15" y="25"/>
                  </a:cubicBezTo>
                  <a:cubicBezTo>
                    <a:pt x="15" y="25"/>
                    <a:pt x="15" y="25"/>
                    <a:pt x="15" y="25"/>
                  </a:cubicBezTo>
                  <a:cubicBezTo>
                    <a:pt x="16" y="28"/>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9" y="29"/>
                    <a:pt x="19" y="29"/>
                    <a:pt x="19" y="29"/>
                  </a:cubicBezTo>
                  <a:cubicBezTo>
                    <a:pt x="23" y="28"/>
                    <a:pt x="27" y="27"/>
                    <a:pt x="29" y="26"/>
                  </a:cubicBezTo>
                  <a:cubicBezTo>
                    <a:pt x="29" y="26"/>
                    <a:pt x="29" y="26"/>
                    <a:pt x="29" y="26"/>
                  </a:cubicBezTo>
                  <a:cubicBezTo>
                    <a:pt x="31" y="25"/>
                    <a:pt x="33" y="24"/>
                    <a:pt x="33" y="23"/>
                  </a:cubicBezTo>
                  <a:cubicBezTo>
                    <a:pt x="33" y="23"/>
                    <a:pt x="33" y="23"/>
                    <a:pt x="33" y="23"/>
                  </a:cubicBezTo>
                  <a:cubicBezTo>
                    <a:pt x="33" y="23"/>
                    <a:pt x="33" y="23"/>
                    <a:pt x="33" y="23"/>
                  </a:cubicBezTo>
                  <a:cubicBezTo>
                    <a:pt x="33" y="23"/>
                    <a:pt x="33" y="23"/>
                    <a:pt x="33" y="23"/>
                  </a:cubicBezTo>
                  <a:cubicBezTo>
                    <a:pt x="34" y="20"/>
                    <a:pt x="36" y="16"/>
                    <a:pt x="38" y="12"/>
                  </a:cubicBezTo>
                  <a:cubicBezTo>
                    <a:pt x="38" y="12"/>
                    <a:pt x="38" y="12"/>
                    <a:pt x="38" y="12"/>
                  </a:cubicBezTo>
                  <a:cubicBezTo>
                    <a:pt x="40" y="8"/>
                    <a:pt x="42" y="4"/>
                    <a:pt x="42" y="4"/>
                  </a:cubicBezTo>
                  <a:cubicBezTo>
                    <a:pt x="42" y="4"/>
                    <a:pt x="42" y="4"/>
                    <a:pt x="42" y="4"/>
                  </a:cubicBezTo>
                  <a:cubicBezTo>
                    <a:pt x="42" y="4"/>
                    <a:pt x="42" y="4"/>
                    <a:pt x="42" y="4"/>
                  </a:cubicBezTo>
                  <a:cubicBezTo>
                    <a:pt x="43" y="2"/>
                    <a:pt x="44" y="2"/>
                    <a:pt x="45" y="2"/>
                  </a:cubicBezTo>
                  <a:cubicBezTo>
                    <a:pt x="45" y="2"/>
                    <a:pt x="45" y="2"/>
                    <a:pt x="45" y="2"/>
                  </a:cubicBezTo>
                  <a:cubicBezTo>
                    <a:pt x="46" y="2"/>
                    <a:pt x="47" y="2"/>
                    <a:pt x="47" y="2"/>
                  </a:cubicBezTo>
                  <a:cubicBezTo>
                    <a:pt x="47" y="2"/>
                    <a:pt x="47" y="2"/>
                    <a:pt x="47" y="2"/>
                  </a:cubicBezTo>
                  <a:cubicBezTo>
                    <a:pt x="48" y="3"/>
                    <a:pt x="49" y="4"/>
                    <a:pt x="49" y="5"/>
                  </a:cubicBezTo>
                  <a:cubicBezTo>
                    <a:pt x="49" y="5"/>
                    <a:pt x="49" y="5"/>
                    <a:pt x="49" y="5"/>
                  </a:cubicBezTo>
                  <a:cubicBezTo>
                    <a:pt x="49" y="6"/>
                    <a:pt x="49" y="6"/>
                    <a:pt x="49" y="7"/>
                  </a:cubicBezTo>
                  <a:cubicBezTo>
                    <a:pt x="49" y="7"/>
                    <a:pt x="49" y="7"/>
                    <a:pt x="49" y="7"/>
                  </a:cubicBezTo>
                  <a:cubicBezTo>
                    <a:pt x="49" y="7"/>
                    <a:pt x="49" y="7"/>
                    <a:pt x="49" y="7"/>
                  </a:cubicBezTo>
                  <a:cubicBezTo>
                    <a:pt x="49" y="7"/>
                    <a:pt x="49" y="7"/>
                    <a:pt x="49" y="7"/>
                  </a:cubicBezTo>
                  <a:cubicBezTo>
                    <a:pt x="49" y="7"/>
                    <a:pt x="48" y="7"/>
                    <a:pt x="48" y="7"/>
                  </a:cubicBezTo>
                  <a:cubicBezTo>
                    <a:pt x="48" y="7"/>
                    <a:pt x="48" y="7"/>
                    <a:pt x="48" y="7"/>
                  </a:cubicBezTo>
                  <a:cubicBezTo>
                    <a:pt x="48" y="7"/>
                    <a:pt x="48" y="7"/>
                    <a:pt x="48" y="7"/>
                  </a:cubicBezTo>
                  <a:cubicBezTo>
                    <a:pt x="48" y="7"/>
                    <a:pt x="48" y="7"/>
                    <a:pt x="48" y="7"/>
                  </a:cubicBezTo>
                  <a:cubicBezTo>
                    <a:pt x="48" y="7"/>
                    <a:pt x="48" y="7"/>
                    <a:pt x="48" y="7"/>
                  </a:cubicBezTo>
                  <a:cubicBezTo>
                    <a:pt x="48" y="7"/>
                    <a:pt x="48" y="7"/>
                    <a:pt x="48" y="7"/>
                  </a:cubicBezTo>
                  <a:cubicBezTo>
                    <a:pt x="48" y="7"/>
                    <a:pt x="48" y="7"/>
                    <a:pt x="48" y="7"/>
                  </a:cubicBezTo>
                  <a:cubicBezTo>
                    <a:pt x="48" y="7"/>
                    <a:pt x="48" y="7"/>
                    <a:pt x="48" y="8"/>
                  </a:cubicBezTo>
                  <a:cubicBezTo>
                    <a:pt x="48" y="8"/>
                    <a:pt x="48" y="8"/>
                    <a:pt x="48" y="8"/>
                  </a:cubicBezTo>
                  <a:cubicBezTo>
                    <a:pt x="48" y="8"/>
                    <a:pt x="47" y="9"/>
                    <a:pt x="47" y="9"/>
                  </a:cubicBezTo>
                  <a:cubicBezTo>
                    <a:pt x="47" y="9"/>
                    <a:pt x="47" y="9"/>
                    <a:pt x="47" y="9"/>
                  </a:cubicBezTo>
                  <a:cubicBezTo>
                    <a:pt x="46" y="11"/>
                    <a:pt x="45" y="13"/>
                    <a:pt x="44" y="15"/>
                  </a:cubicBezTo>
                  <a:cubicBezTo>
                    <a:pt x="44" y="15"/>
                    <a:pt x="44" y="15"/>
                    <a:pt x="44" y="15"/>
                  </a:cubicBezTo>
                  <a:cubicBezTo>
                    <a:pt x="42" y="19"/>
                    <a:pt x="40" y="23"/>
                    <a:pt x="40" y="24"/>
                  </a:cubicBezTo>
                  <a:cubicBezTo>
                    <a:pt x="40" y="24"/>
                    <a:pt x="40" y="24"/>
                    <a:pt x="40" y="24"/>
                  </a:cubicBezTo>
                  <a:cubicBezTo>
                    <a:pt x="40" y="24"/>
                    <a:pt x="40" y="24"/>
                    <a:pt x="40" y="24"/>
                  </a:cubicBezTo>
                  <a:cubicBezTo>
                    <a:pt x="40" y="24"/>
                    <a:pt x="40" y="24"/>
                    <a:pt x="40" y="24"/>
                  </a:cubicBezTo>
                  <a:cubicBezTo>
                    <a:pt x="39" y="28"/>
                    <a:pt x="36" y="30"/>
                    <a:pt x="33" y="32"/>
                  </a:cubicBezTo>
                  <a:cubicBezTo>
                    <a:pt x="33" y="32"/>
                    <a:pt x="33" y="32"/>
                    <a:pt x="33" y="32"/>
                  </a:cubicBezTo>
                  <a:cubicBezTo>
                    <a:pt x="29" y="34"/>
                    <a:pt x="24" y="35"/>
                    <a:pt x="19" y="36"/>
                  </a:cubicBezTo>
                  <a:cubicBezTo>
                    <a:pt x="19" y="36"/>
                    <a:pt x="19" y="36"/>
                    <a:pt x="19" y="36"/>
                  </a:cubicBezTo>
                  <a:cubicBezTo>
                    <a:pt x="18" y="36"/>
                    <a:pt x="18" y="36"/>
                    <a:pt x="18" y="36"/>
                  </a:cubicBezTo>
                  <a:cubicBezTo>
                    <a:pt x="10" y="35"/>
                    <a:pt x="7" y="26"/>
                    <a:pt x="4" y="19"/>
                  </a:cubicBezTo>
                  <a:close/>
                  <a:moveTo>
                    <a:pt x="46" y="5"/>
                  </a:moveTo>
                  <a:cubicBezTo>
                    <a:pt x="46" y="5"/>
                    <a:pt x="46" y="5"/>
                    <a:pt x="46" y="5"/>
                  </a:cubicBezTo>
                  <a:cubicBezTo>
                    <a:pt x="46" y="5"/>
                    <a:pt x="46" y="5"/>
                    <a:pt x="46" y="5"/>
                  </a:cubicBezTo>
                  <a:cubicBezTo>
                    <a:pt x="46" y="5"/>
                    <a:pt x="46" y="5"/>
                    <a:pt x="4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93"/>
            <p:cNvSpPr/>
            <p:nvPr/>
          </p:nvSpPr>
          <p:spPr bwMode="auto">
            <a:xfrm>
              <a:off x="5729288" y="3052763"/>
              <a:ext cx="74613" cy="63500"/>
            </a:xfrm>
            <a:custGeom>
              <a:avLst/>
              <a:gdLst>
                <a:gd name="T0" fmla="*/ 1 w 14"/>
                <a:gd name="T1" fmla="*/ 11 h 12"/>
                <a:gd name="T2" fmla="*/ 1 w 14"/>
                <a:gd name="T3" fmla="*/ 9 h 12"/>
                <a:gd name="T4" fmla="*/ 1 w 14"/>
                <a:gd name="T5" fmla="*/ 9 h 12"/>
                <a:gd name="T6" fmla="*/ 12 w 14"/>
                <a:gd name="T7" fmla="*/ 1 h 12"/>
                <a:gd name="T8" fmla="*/ 14 w 14"/>
                <a:gd name="T9" fmla="*/ 1 h 12"/>
                <a:gd name="T10" fmla="*/ 14 w 14"/>
                <a:gd name="T11" fmla="*/ 1 h 12"/>
                <a:gd name="T12" fmla="*/ 14 w 14"/>
                <a:gd name="T13" fmla="*/ 3 h 12"/>
                <a:gd name="T14" fmla="*/ 14 w 14"/>
                <a:gd name="T15" fmla="*/ 3 h 12"/>
                <a:gd name="T16" fmla="*/ 3 w 14"/>
                <a:gd name="T17" fmla="*/ 11 h 12"/>
                <a:gd name="T18" fmla="*/ 2 w 14"/>
                <a:gd name="T19" fmla="*/ 12 h 12"/>
                <a:gd name="T20" fmla="*/ 2 w 14"/>
                <a:gd name="T21" fmla="*/ 12 h 12"/>
                <a:gd name="T22" fmla="*/ 1 w 14"/>
                <a:gd name="T23"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 h="12">
                  <a:moveTo>
                    <a:pt x="1" y="11"/>
                  </a:moveTo>
                  <a:cubicBezTo>
                    <a:pt x="0" y="11"/>
                    <a:pt x="1" y="10"/>
                    <a:pt x="1" y="9"/>
                  </a:cubicBezTo>
                  <a:cubicBezTo>
                    <a:pt x="1" y="9"/>
                    <a:pt x="1" y="9"/>
                    <a:pt x="1" y="9"/>
                  </a:cubicBezTo>
                  <a:cubicBezTo>
                    <a:pt x="12" y="1"/>
                    <a:pt x="12" y="1"/>
                    <a:pt x="12" y="1"/>
                  </a:cubicBezTo>
                  <a:cubicBezTo>
                    <a:pt x="12" y="0"/>
                    <a:pt x="13" y="0"/>
                    <a:pt x="14" y="1"/>
                  </a:cubicBezTo>
                  <a:cubicBezTo>
                    <a:pt x="14" y="1"/>
                    <a:pt x="14" y="1"/>
                    <a:pt x="14" y="1"/>
                  </a:cubicBezTo>
                  <a:cubicBezTo>
                    <a:pt x="14" y="2"/>
                    <a:pt x="14" y="3"/>
                    <a:pt x="14" y="3"/>
                  </a:cubicBezTo>
                  <a:cubicBezTo>
                    <a:pt x="14" y="3"/>
                    <a:pt x="14" y="3"/>
                    <a:pt x="14" y="3"/>
                  </a:cubicBezTo>
                  <a:cubicBezTo>
                    <a:pt x="3" y="11"/>
                    <a:pt x="3" y="11"/>
                    <a:pt x="3" y="11"/>
                  </a:cubicBezTo>
                  <a:cubicBezTo>
                    <a:pt x="3" y="12"/>
                    <a:pt x="2" y="12"/>
                    <a:pt x="2" y="12"/>
                  </a:cubicBezTo>
                  <a:cubicBezTo>
                    <a:pt x="2" y="12"/>
                    <a:pt x="2" y="12"/>
                    <a:pt x="2" y="12"/>
                  </a:cubicBezTo>
                  <a:cubicBezTo>
                    <a:pt x="2" y="12"/>
                    <a:pt x="1" y="12"/>
                    <a:pt x="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94"/>
            <p:cNvSpPr>
              <a:spLocks noEditPoints="1"/>
            </p:cNvSpPr>
            <p:nvPr/>
          </p:nvSpPr>
          <p:spPr bwMode="auto">
            <a:xfrm>
              <a:off x="5724525" y="3043238"/>
              <a:ext cx="88900" cy="84138"/>
            </a:xfrm>
            <a:custGeom>
              <a:avLst/>
              <a:gdLst>
                <a:gd name="T0" fmla="*/ 0 w 17"/>
                <a:gd name="T1" fmla="*/ 15 h 16"/>
                <a:gd name="T2" fmla="*/ 0 w 17"/>
                <a:gd name="T3" fmla="*/ 12 h 16"/>
                <a:gd name="T4" fmla="*/ 0 w 17"/>
                <a:gd name="T5" fmla="*/ 12 h 16"/>
                <a:gd name="T6" fmla="*/ 1 w 17"/>
                <a:gd name="T7" fmla="*/ 10 h 16"/>
                <a:gd name="T8" fmla="*/ 1 w 17"/>
                <a:gd name="T9" fmla="*/ 10 h 16"/>
                <a:gd name="T10" fmla="*/ 11 w 17"/>
                <a:gd name="T11" fmla="*/ 1 h 16"/>
                <a:gd name="T12" fmla="*/ 14 w 17"/>
                <a:gd name="T13" fmla="*/ 0 h 16"/>
                <a:gd name="T14" fmla="*/ 14 w 17"/>
                <a:gd name="T15" fmla="*/ 0 h 16"/>
                <a:gd name="T16" fmla="*/ 16 w 17"/>
                <a:gd name="T17" fmla="*/ 2 h 16"/>
                <a:gd name="T18" fmla="*/ 16 w 17"/>
                <a:gd name="T19" fmla="*/ 2 h 16"/>
                <a:gd name="T20" fmla="*/ 17 w 17"/>
                <a:gd name="T21" fmla="*/ 4 h 16"/>
                <a:gd name="T22" fmla="*/ 17 w 17"/>
                <a:gd name="T23" fmla="*/ 4 h 16"/>
                <a:gd name="T24" fmla="*/ 16 w 17"/>
                <a:gd name="T25" fmla="*/ 7 h 16"/>
                <a:gd name="T26" fmla="*/ 16 w 17"/>
                <a:gd name="T27" fmla="*/ 7 h 16"/>
                <a:gd name="T28" fmla="*/ 5 w 17"/>
                <a:gd name="T29" fmla="*/ 15 h 16"/>
                <a:gd name="T30" fmla="*/ 3 w 17"/>
                <a:gd name="T31" fmla="*/ 16 h 16"/>
                <a:gd name="T32" fmla="*/ 3 w 17"/>
                <a:gd name="T33" fmla="*/ 16 h 16"/>
                <a:gd name="T34" fmla="*/ 3 w 17"/>
                <a:gd name="T35" fmla="*/ 16 h 16"/>
                <a:gd name="T36" fmla="*/ 3 w 17"/>
                <a:gd name="T37" fmla="*/ 16 h 16"/>
                <a:gd name="T38" fmla="*/ 0 w 17"/>
                <a:gd name="T39" fmla="*/ 15 h 16"/>
                <a:gd name="T40" fmla="*/ 2 w 17"/>
                <a:gd name="T41" fmla="*/ 13 h 16"/>
                <a:gd name="T42" fmla="*/ 3 w 17"/>
                <a:gd name="T43" fmla="*/ 12 h 16"/>
                <a:gd name="T44" fmla="*/ 3 w 17"/>
                <a:gd name="T45" fmla="*/ 12 h 16"/>
                <a:gd name="T46" fmla="*/ 2 w 17"/>
                <a:gd name="T47" fmla="*/ 13 h 16"/>
                <a:gd name="T48" fmla="*/ 3 w 17"/>
                <a:gd name="T49" fmla="*/ 12 h 16"/>
                <a:gd name="T50" fmla="*/ 3 w 17"/>
                <a:gd name="T51" fmla="*/ 12 h 16"/>
                <a:gd name="T52" fmla="*/ 3 w 17"/>
                <a:gd name="T53" fmla="*/ 12 h 16"/>
                <a:gd name="T54" fmla="*/ 3 w 17"/>
                <a:gd name="T55" fmla="*/ 12 h 16"/>
                <a:gd name="T56" fmla="*/ 3 w 17"/>
                <a:gd name="T57" fmla="*/ 1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 h="16">
                  <a:moveTo>
                    <a:pt x="0" y="15"/>
                  </a:moveTo>
                  <a:cubicBezTo>
                    <a:pt x="0" y="14"/>
                    <a:pt x="0" y="13"/>
                    <a:pt x="0" y="12"/>
                  </a:cubicBezTo>
                  <a:cubicBezTo>
                    <a:pt x="0" y="12"/>
                    <a:pt x="0" y="12"/>
                    <a:pt x="0" y="12"/>
                  </a:cubicBezTo>
                  <a:cubicBezTo>
                    <a:pt x="0" y="11"/>
                    <a:pt x="0" y="10"/>
                    <a:pt x="1" y="10"/>
                  </a:cubicBezTo>
                  <a:cubicBezTo>
                    <a:pt x="1" y="10"/>
                    <a:pt x="1" y="10"/>
                    <a:pt x="1" y="10"/>
                  </a:cubicBezTo>
                  <a:cubicBezTo>
                    <a:pt x="11" y="1"/>
                    <a:pt x="11" y="1"/>
                    <a:pt x="11" y="1"/>
                  </a:cubicBezTo>
                  <a:cubicBezTo>
                    <a:pt x="12" y="1"/>
                    <a:pt x="13" y="0"/>
                    <a:pt x="14" y="0"/>
                  </a:cubicBezTo>
                  <a:cubicBezTo>
                    <a:pt x="14" y="0"/>
                    <a:pt x="14" y="0"/>
                    <a:pt x="14" y="0"/>
                  </a:cubicBezTo>
                  <a:cubicBezTo>
                    <a:pt x="15" y="0"/>
                    <a:pt x="16" y="1"/>
                    <a:pt x="16" y="2"/>
                  </a:cubicBezTo>
                  <a:cubicBezTo>
                    <a:pt x="16" y="2"/>
                    <a:pt x="16" y="2"/>
                    <a:pt x="16" y="2"/>
                  </a:cubicBezTo>
                  <a:cubicBezTo>
                    <a:pt x="17" y="2"/>
                    <a:pt x="17" y="3"/>
                    <a:pt x="17" y="4"/>
                  </a:cubicBezTo>
                  <a:cubicBezTo>
                    <a:pt x="17" y="4"/>
                    <a:pt x="17" y="4"/>
                    <a:pt x="17" y="4"/>
                  </a:cubicBezTo>
                  <a:cubicBezTo>
                    <a:pt x="17" y="5"/>
                    <a:pt x="17" y="6"/>
                    <a:pt x="16" y="7"/>
                  </a:cubicBezTo>
                  <a:cubicBezTo>
                    <a:pt x="16" y="7"/>
                    <a:pt x="16" y="7"/>
                    <a:pt x="16" y="7"/>
                  </a:cubicBezTo>
                  <a:cubicBezTo>
                    <a:pt x="5" y="15"/>
                    <a:pt x="5" y="15"/>
                    <a:pt x="5" y="15"/>
                  </a:cubicBezTo>
                  <a:cubicBezTo>
                    <a:pt x="5" y="16"/>
                    <a:pt x="4" y="16"/>
                    <a:pt x="3" y="16"/>
                  </a:cubicBezTo>
                  <a:cubicBezTo>
                    <a:pt x="3" y="16"/>
                    <a:pt x="3" y="16"/>
                    <a:pt x="3" y="16"/>
                  </a:cubicBezTo>
                  <a:cubicBezTo>
                    <a:pt x="3" y="16"/>
                    <a:pt x="3" y="16"/>
                    <a:pt x="3" y="16"/>
                  </a:cubicBezTo>
                  <a:cubicBezTo>
                    <a:pt x="3" y="16"/>
                    <a:pt x="3" y="16"/>
                    <a:pt x="3" y="16"/>
                  </a:cubicBezTo>
                  <a:cubicBezTo>
                    <a:pt x="2" y="16"/>
                    <a:pt x="1" y="15"/>
                    <a:pt x="0" y="15"/>
                  </a:cubicBezTo>
                  <a:close/>
                  <a:moveTo>
                    <a:pt x="2" y="13"/>
                  </a:moveTo>
                  <a:cubicBezTo>
                    <a:pt x="3" y="12"/>
                    <a:pt x="3" y="12"/>
                    <a:pt x="3" y="12"/>
                  </a:cubicBezTo>
                  <a:cubicBezTo>
                    <a:pt x="3" y="12"/>
                    <a:pt x="3" y="12"/>
                    <a:pt x="3" y="12"/>
                  </a:cubicBezTo>
                  <a:cubicBezTo>
                    <a:pt x="2" y="13"/>
                    <a:pt x="2" y="13"/>
                    <a:pt x="2" y="13"/>
                  </a:cubicBezTo>
                  <a:close/>
                  <a:moveTo>
                    <a:pt x="3" y="12"/>
                  </a:moveTo>
                  <a:cubicBezTo>
                    <a:pt x="3" y="12"/>
                    <a:pt x="3" y="12"/>
                    <a:pt x="3" y="12"/>
                  </a:cubicBezTo>
                  <a:cubicBezTo>
                    <a:pt x="3" y="12"/>
                    <a:pt x="3" y="12"/>
                    <a:pt x="3" y="12"/>
                  </a:cubicBezTo>
                  <a:cubicBezTo>
                    <a:pt x="3" y="12"/>
                    <a:pt x="3" y="12"/>
                    <a:pt x="3" y="12"/>
                  </a:cubicBezTo>
                  <a:cubicBezTo>
                    <a:pt x="3" y="12"/>
                    <a:pt x="3" y="12"/>
                    <a:pt x="3"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95"/>
            <p:cNvSpPr/>
            <p:nvPr/>
          </p:nvSpPr>
          <p:spPr bwMode="auto">
            <a:xfrm>
              <a:off x="6019800" y="3016251"/>
              <a:ext cx="58738" cy="26988"/>
            </a:xfrm>
            <a:custGeom>
              <a:avLst/>
              <a:gdLst>
                <a:gd name="T0" fmla="*/ 9 w 11"/>
                <a:gd name="T1" fmla="*/ 5 h 5"/>
                <a:gd name="T2" fmla="*/ 1 w 11"/>
                <a:gd name="T3" fmla="*/ 3 h 5"/>
                <a:gd name="T4" fmla="*/ 0 w 11"/>
                <a:gd name="T5" fmla="*/ 1 h 5"/>
                <a:gd name="T6" fmla="*/ 0 w 11"/>
                <a:gd name="T7" fmla="*/ 1 h 5"/>
                <a:gd name="T8" fmla="*/ 2 w 11"/>
                <a:gd name="T9" fmla="*/ 0 h 5"/>
                <a:gd name="T10" fmla="*/ 2 w 11"/>
                <a:gd name="T11" fmla="*/ 0 h 5"/>
                <a:gd name="T12" fmla="*/ 10 w 11"/>
                <a:gd name="T13" fmla="*/ 2 h 5"/>
                <a:gd name="T14" fmla="*/ 11 w 11"/>
                <a:gd name="T15" fmla="*/ 4 h 5"/>
                <a:gd name="T16" fmla="*/ 11 w 11"/>
                <a:gd name="T17" fmla="*/ 4 h 5"/>
                <a:gd name="T18" fmla="*/ 9 w 11"/>
                <a:gd name="T19" fmla="*/ 5 h 5"/>
                <a:gd name="T20" fmla="*/ 9 w 11"/>
                <a:gd name="T21" fmla="*/ 5 h 5"/>
                <a:gd name="T22" fmla="*/ 9 w 11"/>
                <a:gd name="T23"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5">
                  <a:moveTo>
                    <a:pt x="9" y="5"/>
                  </a:moveTo>
                  <a:cubicBezTo>
                    <a:pt x="1" y="3"/>
                    <a:pt x="1" y="3"/>
                    <a:pt x="1" y="3"/>
                  </a:cubicBezTo>
                  <a:cubicBezTo>
                    <a:pt x="0" y="3"/>
                    <a:pt x="0" y="2"/>
                    <a:pt x="0" y="1"/>
                  </a:cubicBezTo>
                  <a:cubicBezTo>
                    <a:pt x="0" y="1"/>
                    <a:pt x="0" y="1"/>
                    <a:pt x="0" y="1"/>
                  </a:cubicBezTo>
                  <a:cubicBezTo>
                    <a:pt x="0" y="1"/>
                    <a:pt x="1" y="0"/>
                    <a:pt x="2" y="0"/>
                  </a:cubicBezTo>
                  <a:cubicBezTo>
                    <a:pt x="2" y="0"/>
                    <a:pt x="2" y="0"/>
                    <a:pt x="2" y="0"/>
                  </a:cubicBezTo>
                  <a:cubicBezTo>
                    <a:pt x="10" y="2"/>
                    <a:pt x="10" y="2"/>
                    <a:pt x="10" y="2"/>
                  </a:cubicBezTo>
                  <a:cubicBezTo>
                    <a:pt x="11" y="2"/>
                    <a:pt x="11" y="3"/>
                    <a:pt x="11" y="4"/>
                  </a:cubicBezTo>
                  <a:cubicBezTo>
                    <a:pt x="11" y="4"/>
                    <a:pt x="11" y="4"/>
                    <a:pt x="11" y="4"/>
                  </a:cubicBezTo>
                  <a:cubicBezTo>
                    <a:pt x="11" y="5"/>
                    <a:pt x="10" y="5"/>
                    <a:pt x="9" y="5"/>
                  </a:cubicBezTo>
                  <a:cubicBezTo>
                    <a:pt x="9" y="5"/>
                    <a:pt x="9" y="5"/>
                    <a:pt x="9" y="5"/>
                  </a:cubicBezTo>
                  <a:cubicBezTo>
                    <a:pt x="9" y="5"/>
                    <a:pt x="9" y="5"/>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96"/>
            <p:cNvSpPr/>
            <p:nvPr/>
          </p:nvSpPr>
          <p:spPr bwMode="auto">
            <a:xfrm>
              <a:off x="6010275" y="3006726"/>
              <a:ext cx="79375" cy="46038"/>
            </a:xfrm>
            <a:custGeom>
              <a:avLst/>
              <a:gdLst>
                <a:gd name="T0" fmla="*/ 11 w 15"/>
                <a:gd name="T1" fmla="*/ 9 h 9"/>
                <a:gd name="T2" fmla="*/ 11 w 15"/>
                <a:gd name="T3" fmla="*/ 9 h 9"/>
                <a:gd name="T4" fmla="*/ 11 w 15"/>
                <a:gd name="T5" fmla="*/ 9 h 9"/>
                <a:gd name="T6" fmla="*/ 11 w 15"/>
                <a:gd name="T7" fmla="*/ 7 h 9"/>
                <a:gd name="T8" fmla="*/ 11 w 15"/>
                <a:gd name="T9" fmla="*/ 9 h 9"/>
                <a:gd name="T10" fmla="*/ 2 w 15"/>
                <a:gd name="T11" fmla="*/ 7 h 9"/>
                <a:gd name="T12" fmla="*/ 0 w 15"/>
                <a:gd name="T13" fmla="*/ 4 h 9"/>
                <a:gd name="T14" fmla="*/ 0 w 15"/>
                <a:gd name="T15" fmla="*/ 4 h 9"/>
                <a:gd name="T16" fmla="*/ 0 w 15"/>
                <a:gd name="T17" fmla="*/ 3 h 9"/>
                <a:gd name="T18" fmla="*/ 0 w 15"/>
                <a:gd name="T19" fmla="*/ 3 h 9"/>
                <a:gd name="T20" fmla="*/ 3 w 15"/>
                <a:gd name="T21" fmla="*/ 0 h 9"/>
                <a:gd name="T22" fmla="*/ 3 w 15"/>
                <a:gd name="T23" fmla="*/ 0 h 9"/>
                <a:gd name="T24" fmla="*/ 4 w 15"/>
                <a:gd name="T25" fmla="*/ 0 h 9"/>
                <a:gd name="T26" fmla="*/ 4 w 15"/>
                <a:gd name="T27" fmla="*/ 0 h 9"/>
                <a:gd name="T28" fmla="*/ 12 w 15"/>
                <a:gd name="T29" fmla="*/ 2 h 9"/>
                <a:gd name="T30" fmla="*/ 15 w 15"/>
                <a:gd name="T31" fmla="*/ 6 h 9"/>
                <a:gd name="T32" fmla="*/ 15 w 15"/>
                <a:gd name="T33" fmla="*/ 6 h 9"/>
                <a:gd name="T34" fmla="*/ 15 w 15"/>
                <a:gd name="T35" fmla="*/ 7 h 9"/>
                <a:gd name="T36" fmla="*/ 15 w 15"/>
                <a:gd name="T37" fmla="*/ 7 h 9"/>
                <a:gd name="T38" fmla="*/ 11 w 15"/>
                <a:gd name="T39" fmla="*/ 9 h 9"/>
                <a:gd name="T40" fmla="*/ 11 w 15"/>
                <a:gd name="T41" fmla="*/ 9 h 9"/>
                <a:gd name="T42" fmla="*/ 11 w 15"/>
                <a:gd name="T4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9">
                  <a:moveTo>
                    <a:pt x="11" y="9"/>
                  </a:moveTo>
                  <a:cubicBezTo>
                    <a:pt x="11" y="9"/>
                    <a:pt x="11" y="9"/>
                    <a:pt x="11" y="9"/>
                  </a:cubicBezTo>
                  <a:cubicBezTo>
                    <a:pt x="11" y="9"/>
                    <a:pt x="11" y="9"/>
                    <a:pt x="11" y="9"/>
                  </a:cubicBezTo>
                  <a:cubicBezTo>
                    <a:pt x="11" y="7"/>
                    <a:pt x="11" y="7"/>
                    <a:pt x="11" y="7"/>
                  </a:cubicBezTo>
                  <a:cubicBezTo>
                    <a:pt x="11" y="9"/>
                    <a:pt x="11" y="9"/>
                    <a:pt x="11" y="9"/>
                  </a:cubicBezTo>
                  <a:cubicBezTo>
                    <a:pt x="2" y="7"/>
                    <a:pt x="2" y="7"/>
                    <a:pt x="2" y="7"/>
                  </a:cubicBezTo>
                  <a:cubicBezTo>
                    <a:pt x="1" y="7"/>
                    <a:pt x="0" y="5"/>
                    <a:pt x="0" y="4"/>
                  </a:cubicBezTo>
                  <a:cubicBezTo>
                    <a:pt x="0" y="4"/>
                    <a:pt x="0" y="4"/>
                    <a:pt x="0" y="4"/>
                  </a:cubicBezTo>
                  <a:cubicBezTo>
                    <a:pt x="0" y="4"/>
                    <a:pt x="0" y="3"/>
                    <a:pt x="0" y="3"/>
                  </a:cubicBezTo>
                  <a:cubicBezTo>
                    <a:pt x="0" y="3"/>
                    <a:pt x="0" y="3"/>
                    <a:pt x="0" y="3"/>
                  </a:cubicBezTo>
                  <a:cubicBezTo>
                    <a:pt x="0" y="1"/>
                    <a:pt x="2" y="0"/>
                    <a:pt x="3" y="0"/>
                  </a:cubicBezTo>
                  <a:cubicBezTo>
                    <a:pt x="3" y="0"/>
                    <a:pt x="3" y="0"/>
                    <a:pt x="3" y="0"/>
                  </a:cubicBezTo>
                  <a:cubicBezTo>
                    <a:pt x="3" y="0"/>
                    <a:pt x="4" y="0"/>
                    <a:pt x="4" y="0"/>
                  </a:cubicBezTo>
                  <a:cubicBezTo>
                    <a:pt x="4" y="0"/>
                    <a:pt x="4" y="0"/>
                    <a:pt x="4" y="0"/>
                  </a:cubicBezTo>
                  <a:cubicBezTo>
                    <a:pt x="12" y="2"/>
                    <a:pt x="12" y="2"/>
                    <a:pt x="12" y="2"/>
                  </a:cubicBezTo>
                  <a:cubicBezTo>
                    <a:pt x="14" y="3"/>
                    <a:pt x="15" y="4"/>
                    <a:pt x="15" y="6"/>
                  </a:cubicBezTo>
                  <a:cubicBezTo>
                    <a:pt x="15" y="6"/>
                    <a:pt x="15" y="6"/>
                    <a:pt x="15" y="6"/>
                  </a:cubicBezTo>
                  <a:cubicBezTo>
                    <a:pt x="15" y="6"/>
                    <a:pt x="15" y="6"/>
                    <a:pt x="15" y="7"/>
                  </a:cubicBezTo>
                  <a:cubicBezTo>
                    <a:pt x="15" y="7"/>
                    <a:pt x="15" y="7"/>
                    <a:pt x="15" y="7"/>
                  </a:cubicBezTo>
                  <a:cubicBezTo>
                    <a:pt x="14" y="8"/>
                    <a:pt x="13" y="9"/>
                    <a:pt x="11" y="9"/>
                  </a:cubicBezTo>
                  <a:cubicBezTo>
                    <a:pt x="11" y="9"/>
                    <a:pt x="11" y="9"/>
                    <a:pt x="11" y="9"/>
                  </a:cubicBezTo>
                  <a:cubicBezTo>
                    <a:pt x="11" y="9"/>
                    <a:pt x="11" y="9"/>
                    <a:pt x="1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97"/>
            <p:cNvSpPr/>
            <p:nvPr/>
          </p:nvSpPr>
          <p:spPr bwMode="auto">
            <a:xfrm>
              <a:off x="5729288" y="3311526"/>
              <a:ext cx="95250" cy="127000"/>
            </a:xfrm>
            <a:custGeom>
              <a:avLst/>
              <a:gdLst>
                <a:gd name="T0" fmla="*/ 1 w 18"/>
                <a:gd name="T1" fmla="*/ 14 h 24"/>
                <a:gd name="T2" fmla="*/ 1 w 18"/>
                <a:gd name="T3" fmla="*/ 12 h 24"/>
                <a:gd name="T4" fmla="*/ 1 w 18"/>
                <a:gd name="T5" fmla="*/ 12 h 24"/>
                <a:gd name="T6" fmla="*/ 3 w 18"/>
                <a:gd name="T7" fmla="*/ 12 h 24"/>
                <a:gd name="T8" fmla="*/ 3 w 18"/>
                <a:gd name="T9" fmla="*/ 12 h 24"/>
                <a:gd name="T10" fmla="*/ 12 w 18"/>
                <a:gd name="T11" fmla="*/ 19 h 24"/>
                <a:gd name="T12" fmla="*/ 15 w 18"/>
                <a:gd name="T13" fmla="*/ 9 h 24"/>
                <a:gd name="T14" fmla="*/ 15 w 18"/>
                <a:gd name="T15" fmla="*/ 2 h 24"/>
                <a:gd name="T16" fmla="*/ 17 w 18"/>
                <a:gd name="T17" fmla="*/ 0 h 24"/>
                <a:gd name="T18" fmla="*/ 17 w 18"/>
                <a:gd name="T19" fmla="*/ 0 h 24"/>
                <a:gd name="T20" fmla="*/ 18 w 18"/>
                <a:gd name="T21" fmla="*/ 2 h 24"/>
                <a:gd name="T22" fmla="*/ 18 w 18"/>
                <a:gd name="T23" fmla="*/ 2 h 24"/>
                <a:gd name="T24" fmla="*/ 18 w 18"/>
                <a:gd name="T25" fmla="*/ 10 h 24"/>
                <a:gd name="T26" fmla="*/ 13 w 18"/>
                <a:gd name="T27" fmla="*/ 24 h 24"/>
                <a:gd name="T28" fmla="*/ 1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1" y="14"/>
                  </a:moveTo>
                  <a:cubicBezTo>
                    <a:pt x="1" y="14"/>
                    <a:pt x="0" y="13"/>
                    <a:pt x="1" y="12"/>
                  </a:cubicBezTo>
                  <a:cubicBezTo>
                    <a:pt x="1" y="12"/>
                    <a:pt x="1" y="12"/>
                    <a:pt x="1" y="12"/>
                  </a:cubicBezTo>
                  <a:cubicBezTo>
                    <a:pt x="1" y="11"/>
                    <a:pt x="2" y="11"/>
                    <a:pt x="3" y="12"/>
                  </a:cubicBezTo>
                  <a:cubicBezTo>
                    <a:pt x="3" y="12"/>
                    <a:pt x="3" y="12"/>
                    <a:pt x="3" y="12"/>
                  </a:cubicBezTo>
                  <a:cubicBezTo>
                    <a:pt x="12" y="19"/>
                    <a:pt x="12" y="19"/>
                    <a:pt x="12" y="19"/>
                  </a:cubicBezTo>
                  <a:cubicBezTo>
                    <a:pt x="15" y="9"/>
                    <a:pt x="15" y="9"/>
                    <a:pt x="15" y="9"/>
                  </a:cubicBezTo>
                  <a:cubicBezTo>
                    <a:pt x="15" y="2"/>
                    <a:pt x="15" y="2"/>
                    <a:pt x="15" y="2"/>
                  </a:cubicBezTo>
                  <a:cubicBezTo>
                    <a:pt x="15" y="1"/>
                    <a:pt x="16" y="0"/>
                    <a:pt x="17" y="0"/>
                  </a:cubicBezTo>
                  <a:cubicBezTo>
                    <a:pt x="17" y="0"/>
                    <a:pt x="17" y="0"/>
                    <a:pt x="17" y="0"/>
                  </a:cubicBezTo>
                  <a:cubicBezTo>
                    <a:pt x="17" y="0"/>
                    <a:pt x="18" y="1"/>
                    <a:pt x="18" y="2"/>
                  </a:cubicBezTo>
                  <a:cubicBezTo>
                    <a:pt x="18" y="2"/>
                    <a:pt x="18" y="2"/>
                    <a:pt x="18" y="2"/>
                  </a:cubicBezTo>
                  <a:cubicBezTo>
                    <a:pt x="18" y="10"/>
                    <a:pt x="18" y="10"/>
                    <a:pt x="18" y="10"/>
                  </a:cubicBezTo>
                  <a:cubicBezTo>
                    <a:pt x="13" y="24"/>
                    <a:pt x="13" y="24"/>
                    <a:pt x="13" y="24"/>
                  </a:cubicBezTo>
                  <a:cubicBezTo>
                    <a:pt x="1" y="14"/>
                    <a:pt x="1" y="14"/>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98"/>
            <p:cNvSpPr>
              <a:spLocks noEditPoints="1"/>
            </p:cNvSpPr>
            <p:nvPr/>
          </p:nvSpPr>
          <p:spPr bwMode="auto">
            <a:xfrm>
              <a:off x="5724525" y="3300413"/>
              <a:ext cx="111125" cy="153988"/>
            </a:xfrm>
            <a:custGeom>
              <a:avLst/>
              <a:gdLst>
                <a:gd name="T0" fmla="*/ 1 w 21"/>
                <a:gd name="T1" fmla="*/ 18 h 29"/>
                <a:gd name="T2" fmla="*/ 1 w 21"/>
                <a:gd name="T3" fmla="*/ 18 h 29"/>
                <a:gd name="T4" fmla="*/ 0 w 21"/>
                <a:gd name="T5" fmla="*/ 15 h 29"/>
                <a:gd name="T6" fmla="*/ 0 w 21"/>
                <a:gd name="T7" fmla="*/ 15 h 29"/>
                <a:gd name="T8" fmla="*/ 0 w 21"/>
                <a:gd name="T9" fmla="*/ 13 h 29"/>
                <a:gd name="T10" fmla="*/ 0 w 21"/>
                <a:gd name="T11" fmla="*/ 13 h 29"/>
                <a:gd name="T12" fmla="*/ 3 w 21"/>
                <a:gd name="T13" fmla="*/ 11 h 29"/>
                <a:gd name="T14" fmla="*/ 3 w 21"/>
                <a:gd name="T15" fmla="*/ 11 h 29"/>
                <a:gd name="T16" fmla="*/ 5 w 21"/>
                <a:gd name="T17" fmla="*/ 12 h 29"/>
                <a:gd name="T18" fmla="*/ 5 w 21"/>
                <a:gd name="T19" fmla="*/ 12 h 29"/>
                <a:gd name="T20" fmla="*/ 12 w 21"/>
                <a:gd name="T21" fmla="*/ 17 h 29"/>
                <a:gd name="T22" fmla="*/ 14 w 21"/>
                <a:gd name="T23" fmla="*/ 11 h 29"/>
                <a:gd name="T24" fmla="*/ 14 w 21"/>
                <a:gd name="T25" fmla="*/ 4 h 29"/>
                <a:gd name="T26" fmla="*/ 18 w 21"/>
                <a:gd name="T27" fmla="*/ 0 h 29"/>
                <a:gd name="T28" fmla="*/ 18 w 21"/>
                <a:gd name="T29" fmla="*/ 0 h 29"/>
                <a:gd name="T30" fmla="*/ 21 w 21"/>
                <a:gd name="T31" fmla="*/ 4 h 29"/>
                <a:gd name="T32" fmla="*/ 21 w 21"/>
                <a:gd name="T33" fmla="*/ 4 h 29"/>
                <a:gd name="T34" fmla="*/ 21 w 21"/>
                <a:gd name="T35" fmla="*/ 12 h 29"/>
                <a:gd name="T36" fmla="*/ 15 w 21"/>
                <a:gd name="T37" fmla="*/ 29 h 29"/>
                <a:gd name="T38" fmla="*/ 1 w 21"/>
                <a:gd name="T39" fmla="*/ 18 h 29"/>
                <a:gd name="T40" fmla="*/ 2 w 21"/>
                <a:gd name="T41" fmla="*/ 16 h 29"/>
                <a:gd name="T42" fmla="*/ 3 w 21"/>
                <a:gd name="T43" fmla="*/ 15 h 29"/>
                <a:gd name="T44" fmla="*/ 3 w 21"/>
                <a:gd name="T45" fmla="*/ 15 h 29"/>
                <a:gd name="T46" fmla="*/ 3 w 21"/>
                <a:gd name="T47" fmla="*/ 15 h 29"/>
                <a:gd name="T48" fmla="*/ 2 w 21"/>
                <a:gd name="T49" fmla="*/ 16 h 29"/>
                <a:gd name="T50" fmla="*/ 3 w 21"/>
                <a:gd name="T51" fmla="*/ 15 h 29"/>
                <a:gd name="T52" fmla="*/ 3 w 21"/>
                <a:gd name="T53" fmla="*/ 15 h 29"/>
                <a:gd name="T54" fmla="*/ 3 w 21"/>
                <a:gd name="T55" fmla="*/ 15 h 29"/>
                <a:gd name="T56" fmla="*/ 3 w 21"/>
                <a:gd name="T57" fmla="*/ 15 h 29"/>
                <a:gd name="T58" fmla="*/ 3 w 21"/>
                <a:gd name="T59" fmla="*/ 15 h 29"/>
                <a:gd name="T60" fmla="*/ 3 w 21"/>
                <a:gd name="T61" fmla="*/ 15 h 29"/>
                <a:gd name="T62" fmla="*/ 3 w 21"/>
                <a:gd name="T63"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 h="29">
                  <a:moveTo>
                    <a:pt x="1" y="18"/>
                  </a:moveTo>
                  <a:cubicBezTo>
                    <a:pt x="1" y="18"/>
                    <a:pt x="1" y="18"/>
                    <a:pt x="1" y="18"/>
                  </a:cubicBezTo>
                  <a:cubicBezTo>
                    <a:pt x="0" y="17"/>
                    <a:pt x="0" y="16"/>
                    <a:pt x="0" y="15"/>
                  </a:cubicBezTo>
                  <a:cubicBezTo>
                    <a:pt x="0" y="15"/>
                    <a:pt x="0" y="15"/>
                    <a:pt x="0" y="15"/>
                  </a:cubicBezTo>
                  <a:cubicBezTo>
                    <a:pt x="0" y="14"/>
                    <a:pt x="0" y="13"/>
                    <a:pt x="0" y="13"/>
                  </a:cubicBezTo>
                  <a:cubicBezTo>
                    <a:pt x="0" y="13"/>
                    <a:pt x="0" y="13"/>
                    <a:pt x="0" y="13"/>
                  </a:cubicBezTo>
                  <a:cubicBezTo>
                    <a:pt x="1" y="12"/>
                    <a:pt x="2" y="11"/>
                    <a:pt x="3" y="11"/>
                  </a:cubicBezTo>
                  <a:cubicBezTo>
                    <a:pt x="3" y="11"/>
                    <a:pt x="3" y="11"/>
                    <a:pt x="3" y="11"/>
                  </a:cubicBezTo>
                  <a:cubicBezTo>
                    <a:pt x="4" y="11"/>
                    <a:pt x="5" y="12"/>
                    <a:pt x="5" y="12"/>
                  </a:cubicBezTo>
                  <a:cubicBezTo>
                    <a:pt x="5" y="12"/>
                    <a:pt x="5" y="12"/>
                    <a:pt x="5" y="12"/>
                  </a:cubicBezTo>
                  <a:cubicBezTo>
                    <a:pt x="12" y="17"/>
                    <a:pt x="12" y="17"/>
                    <a:pt x="12" y="17"/>
                  </a:cubicBezTo>
                  <a:cubicBezTo>
                    <a:pt x="14" y="11"/>
                    <a:pt x="14" y="11"/>
                    <a:pt x="14" y="11"/>
                  </a:cubicBezTo>
                  <a:cubicBezTo>
                    <a:pt x="14" y="4"/>
                    <a:pt x="14" y="4"/>
                    <a:pt x="14" y="4"/>
                  </a:cubicBezTo>
                  <a:cubicBezTo>
                    <a:pt x="14" y="2"/>
                    <a:pt x="16" y="0"/>
                    <a:pt x="18" y="0"/>
                  </a:cubicBezTo>
                  <a:cubicBezTo>
                    <a:pt x="18" y="0"/>
                    <a:pt x="18" y="0"/>
                    <a:pt x="18" y="0"/>
                  </a:cubicBezTo>
                  <a:cubicBezTo>
                    <a:pt x="20" y="0"/>
                    <a:pt x="21" y="2"/>
                    <a:pt x="21" y="4"/>
                  </a:cubicBezTo>
                  <a:cubicBezTo>
                    <a:pt x="21" y="4"/>
                    <a:pt x="21" y="4"/>
                    <a:pt x="21" y="4"/>
                  </a:cubicBezTo>
                  <a:cubicBezTo>
                    <a:pt x="21" y="12"/>
                    <a:pt x="21" y="12"/>
                    <a:pt x="21" y="12"/>
                  </a:cubicBezTo>
                  <a:cubicBezTo>
                    <a:pt x="15" y="29"/>
                    <a:pt x="15" y="29"/>
                    <a:pt x="15" y="29"/>
                  </a:cubicBezTo>
                  <a:cubicBezTo>
                    <a:pt x="1" y="18"/>
                    <a:pt x="1" y="18"/>
                    <a:pt x="1" y="18"/>
                  </a:cubicBezTo>
                  <a:close/>
                  <a:moveTo>
                    <a:pt x="2" y="16"/>
                  </a:moveTo>
                  <a:cubicBezTo>
                    <a:pt x="3" y="15"/>
                    <a:pt x="3" y="15"/>
                    <a:pt x="3" y="15"/>
                  </a:cubicBezTo>
                  <a:cubicBezTo>
                    <a:pt x="3" y="15"/>
                    <a:pt x="3" y="15"/>
                    <a:pt x="3" y="15"/>
                  </a:cubicBezTo>
                  <a:cubicBezTo>
                    <a:pt x="3" y="15"/>
                    <a:pt x="3" y="15"/>
                    <a:pt x="3" y="15"/>
                  </a:cubicBezTo>
                  <a:cubicBezTo>
                    <a:pt x="2" y="16"/>
                    <a:pt x="2" y="16"/>
                    <a:pt x="2" y="16"/>
                  </a:cubicBezTo>
                  <a:close/>
                  <a:moveTo>
                    <a:pt x="3" y="15"/>
                  </a:moveTo>
                  <a:cubicBezTo>
                    <a:pt x="3" y="15"/>
                    <a:pt x="3" y="15"/>
                    <a:pt x="3" y="15"/>
                  </a:cubicBezTo>
                  <a:cubicBezTo>
                    <a:pt x="3" y="15"/>
                    <a:pt x="3" y="15"/>
                    <a:pt x="3" y="15"/>
                  </a:cubicBezTo>
                  <a:cubicBezTo>
                    <a:pt x="3" y="15"/>
                    <a:pt x="3" y="15"/>
                    <a:pt x="3" y="15"/>
                  </a:cubicBezTo>
                  <a:close/>
                  <a:moveTo>
                    <a:pt x="3" y="15"/>
                  </a:moveTo>
                  <a:cubicBezTo>
                    <a:pt x="3" y="15"/>
                    <a:pt x="3" y="15"/>
                    <a:pt x="3" y="15"/>
                  </a:cubicBezTo>
                  <a:cubicBezTo>
                    <a:pt x="3" y="15"/>
                    <a:pt x="3" y="15"/>
                    <a:pt x="3"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99"/>
            <p:cNvSpPr/>
            <p:nvPr/>
          </p:nvSpPr>
          <p:spPr bwMode="auto">
            <a:xfrm>
              <a:off x="5808663" y="3338513"/>
              <a:ext cx="84138" cy="88900"/>
            </a:xfrm>
            <a:custGeom>
              <a:avLst/>
              <a:gdLst>
                <a:gd name="T0" fmla="*/ 0 w 16"/>
                <a:gd name="T1" fmla="*/ 5 h 17"/>
                <a:gd name="T2" fmla="*/ 1 w 16"/>
                <a:gd name="T3" fmla="*/ 3 h 17"/>
                <a:gd name="T4" fmla="*/ 1 w 16"/>
                <a:gd name="T5" fmla="*/ 3 h 17"/>
                <a:gd name="T6" fmla="*/ 3 w 16"/>
                <a:gd name="T7" fmla="*/ 3 h 17"/>
                <a:gd name="T8" fmla="*/ 3 w 16"/>
                <a:gd name="T9" fmla="*/ 3 h 17"/>
                <a:gd name="T10" fmla="*/ 9 w 16"/>
                <a:gd name="T11" fmla="*/ 11 h 17"/>
                <a:gd name="T12" fmla="*/ 13 w 16"/>
                <a:gd name="T13" fmla="*/ 1 h 17"/>
                <a:gd name="T14" fmla="*/ 15 w 16"/>
                <a:gd name="T15" fmla="*/ 1 h 17"/>
                <a:gd name="T16" fmla="*/ 15 w 16"/>
                <a:gd name="T17" fmla="*/ 1 h 17"/>
                <a:gd name="T18" fmla="*/ 16 w 16"/>
                <a:gd name="T19" fmla="*/ 2 h 17"/>
                <a:gd name="T20" fmla="*/ 16 w 16"/>
                <a:gd name="T21" fmla="*/ 2 h 17"/>
                <a:gd name="T22" fmla="*/ 10 w 16"/>
                <a:gd name="T23" fmla="*/ 17 h 17"/>
                <a:gd name="T24" fmla="*/ 0 w 16"/>
                <a:gd name="T25"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17">
                  <a:moveTo>
                    <a:pt x="0" y="5"/>
                  </a:moveTo>
                  <a:cubicBezTo>
                    <a:pt x="0" y="5"/>
                    <a:pt x="0" y="4"/>
                    <a:pt x="1" y="3"/>
                  </a:cubicBezTo>
                  <a:cubicBezTo>
                    <a:pt x="1" y="3"/>
                    <a:pt x="1" y="3"/>
                    <a:pt x="1" y="3"/>
                  </a:cubicBezTo>
                  <a:cubicBezTo>
                    <a:pt x="1" y="3"/>
                    <a:pt x="2" y="3"/>
                    <a:pt x="3" y="3"/>
                  </a:cubicBezTo>
                  <a:cubicBezTo>
                    <a:pt x="3" y="3"/>
                    <a:pt x="3" y="3"/>
                    <a:pt x="3" y="3"/>
                  </a:cubicBezTo>
                  <a:cubicBezTo>
                    <a:pt x="9" y="11"/>
                    <a:pt x="9" y="11"/>
                    <a:pt x="9" y="11"/>
                  </a:cubicBezTo>
                  <a:cubicBezTo>
                    <a:pt x="13" y="1"/>
                    <a:pt x="13" y="1"/>
                    <a:pt x="13" y="1"/>
                  </a:cubicBezTo>
                  <a:cubicBezTo>
                    <a:pt x="13" y="1"/>
                    <a:pt x="14" y="0"/>
                    <a:pt x="15" y="1"/>
                  </a:cubicBezTo>
                  <a:cubicBezTo>
                    <a:pt x="15" y="1"/>
                    <a:pt x="15" y="1"/>
                    <a:pt x="15" y="1"/>
                  </a:cubicBezTo>
                  <a:cubicBezTo>
                    <a:pt x="16" y="1"/>
                    <a:pt x="16" y="2"/>
                    <a:pt x="16" y="2"/>
                  </a:cubicBezTo>
                  <a:cubicBezTo>
                    <a:pt x="16" y="2"/>
                    <a:pt x="16" y="2"/>
                    <a:pt x="16" y="2"/>
                  </a:cubicBezTo>
                  <a:cubicBezTo>
                    <a:pt x="10" y="17"/>
                    <a:pt x="10" y="17"/>
                    <a:pt x="10" y="17"/>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100"/>
            <p:cNvSpPr/>
            <p:nvPr/>
          </p:nvSpPr>
          <p:spPr bwMode="auto">
            <a:xfrm>
              <a:off x="5797550" y="3327401"/>
              <a:ext cx="106363" cy="115888"/>
            </a:xfrm>
            <a:custGeom>
              <a:avLst/>
              <a:gdLst>
                <a:gd name="T0" fmla="*/ 1 w 20"/>
                <a:gd name="T1" fmla="*/ 9 h 22"/>
                <a:gd name="T2" fmla="*/ 2 w 20"/>
                <a:gd name="T3" fmla="*/ 7 h 22"/>
                <a:gd name="T4" fmla="*/ 4 w 20"/>
                <a:gd name="T5" fmla="*/ 6 h 22"/>
                <a:gd name="T6" fmla="*/ 4 w 20"/>
                <a:gd name="T7" fmla="*/ 6 h 22"/>
                <a:gd name="T8" fmla="*/ 2 w 20"/>
                <a:gd name="T9" fmla="*/ 7 h 22"/>
                <a:gd name="T10" fmla="*/ 1 w 20"/>
                <a:gd name="T11" fmla="*/ 9 h 22"/>
                <a:gd name="T12" fmla="*/ 0 w 20"/>
                <a:gd name="T13" fmla="*/ 6 h 22"/>
                <a:gd name="T14" fmla="*/ 0 w 20"/>
                <a:gd name="T15" fmla="*/ 6 h 22"/>
                <a:gd name="T16" fmla="*/ 1 w 20"/>
                <a:gd name="T17" fmla="*/ 4 h 22"/>
                <a:gd name="T18" fmla="*/ 1 w 20"/>
                <a:gd name="T19" fmla="*/ 4 h 22"/>
                <a:gd name="T20" fmla="*/ 4 w 20"/>
                <a:gd name="T21" fmla="*/ 3 h 22"/>
                <a:gd name="T22" fmla="*/ 4 w 20"/>
                <a:gd name="T23" fmla="*/ 3 h 22"/>
                <a:gd name="T24" fmla="*/ 6 w 20"/>
                <a:gd name="T25" fmla="*/ 4 h 22"/>
                <a:gd name="T26" fmla="*/ 6 w 20"/>
                <a:gd name="T27" fmla="*/ 4 h 22"/>
                <a:gd name="T28" fmla="*/ 11 w 20"/>
                <a:gd name="T29" fmla="*/ 9 h 22"/>
                <a:gd name="T30" fmla="*/ 13 w 20"/>
                <a:gd name="T31" fmla="*/ 3 h 22"/>
                <a:gd name="T32" fmla="*/ 16 w 20"/>
                <a:gd name="T33" fmla="*/ 0 h 22"/>
                <a:gd name="T34" fmla="*/ 16 w 20"/>
                <a:gd name="T35" fmla="*/ 0 h 22"/>
                <a:gd name="T36" fmla="*/ 18 w 20"/>
                <a:gd name="T37" fmla="*/ 1 h 22"/>
                <a:gd name="T38" fmla="*/ 18 w 20"/>
                <a:gd name="T39" fmla="*/ 1 h 22"/>
                <a:gd name="T40" fmla="*/ 20 w 20"/>
                <a:gd name="T41" fmla="*/ 4 h 22"/>
                <a:gd name="T42" fmla="*/ 20 w 20"/>
                <a:gd name="T43" fmla="*/ 4 h 22"/>
                <a:gd name="T44" fmla="*/ 20 w 20"/>
                <a:gd name="T45" fmla="*/ 5 h 22"/>
                <a:gd name="T46" fmla="*/ 20 w 20"/>
                <a:gd name="T47" fmla="*/ 5 h 22"/>
                <a:gd name="T48" fmla="*/ 13 w 20"/>
                <a:gd name="T49" fmla="*/ 22 h 22"/>
                <a:gd name="T50" fmla="*/ 1 w 20"/>
                <a:gd name="T51" fmla="*/ 9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 h="22">
                  <a:moveTo>
                    <a:pt x="1" y="9"/>
                  </a:moveTo>
                  <a:cubicBezTo>
                    <a:pt x="2" y="7"/>
                    <a:pt x="2" y="7"/>
                    <a:pt x="2" y="7"/>
                  </a:cubicBezTo>
                  <a:cubicBezTo>
                    <a:pt x="4" y="6"/>
                    <a:pt x="4" y="6"/>
                    <a:pt x="4" y="6"/>
                  </a:cubicBezTo>
                  <a:cubicBezTo>
                    <a:pt x="4" y="6"/>
                    <a:pt x="4" y="6"/>
                    <a:pt x="4" y="6"/>
                  </a:cubicBezTo>
                  <a:cubicBezTo>
                    <a:pt x="2" y="7"/>
                    <a:pt x="2" y="7"/>
                    <a:pt x="2" y="7"/>
                  </a:cubicBezTo>
                  <a:cubicBezTo>
                    <a:pt x="1" y="9"/>
                    <a:pt x="1" y="9"/>
                    <a:pt x="1" y="9"/>
                  </a:cubicBezTo>
                  <a:cubicBezTo>
                    <a:pt x="0" y="8"/>
                    <a:pt x="0" y="7"/>
                    <a:pt x="0" y="6"/>
                  </a:cubicBezTo>
                  <a:cubicBezTo>
                    <a:pt x="0" y="6"/>
                    <a:pt x="0" y="6"/>
                    <a:pt x="0" y="6"/>
                  </a:cubicBezTo>
                  <a:cubicBezTo>
                    <a:pt x="0" y="5"/>
                    <a:pt x="0" y="4"/>
                    <a:pt x="1" y="4"/>
                  </a:cubicBezTo>
                  <a:cubicBezTo>
                    <a:pt x="1" y="4"/>
                    <a:pt x="1" y="4"/>
                    <a:pt x="1" y="4"/>
                  </a:cubicBezTo>
                  <a:cubicBezTo>
                    <a:pt x="2" y="3"/>
                    <a:pt x="3" y="3"/>
                    <a:pt x="4" y="3"/>
                  </a:cubicBezTo>
                  <a:cubicBezTo>
                    <a:pt x="4" y="3"/>
                    <a:pt x="4" y="3"/>
                    <a:pt x="4" y="3"/>
                  </a:cubicBezTo>
                  <a:cubicBezTo>
                    <a:pt x="5" y="3"/>
                    <a:pt x="6" y="3"/>
                    <a:pt x="6" y="4"/>
                  </a:cubicBezTo>
                  <a:cubicBezTo>
                    <a:pt x="6" y="4"/>
                    <a:pt x="6" y="4"/>
                    <a:pt x="6" y="4"/>
                  </a:cubicBezTo>
                  <a:cubicBezTo>
                    <a:pt x="11" y="9"/>
                    <a:pt x="11" y="9"/>
                    <a:pt x="11" y="9"/>
                  </a:cubicBezTo>
                  <a:cubicBezTo>
                    <a:pt x="13" y="3"/>
                    <a:pt x="13" y="3"/>
                    <a:pt x="13" y="3"/>
                  </a:cubicBezTo>
                  <a:cubicBezTo>
                    <a:pt x="14" y="1"/>
                    <a:pt x="15" y="0"/>
                    <a:pt x="16" y="0"/>
                  </a:cubicBezTo>
                  <a:cubicBezTo>
                    <a:pt x="16" y="0"/>
                    <a:pt x="16" y="0"/>
                    <a:pt x="16" y="0"/>
                  </a:cubicBezTo>
                  <a:cubicBezTo>
                    <a:pt x="17" y="0"/>
                    <a:pt x="17" y="0"/>
                    <a:pt x="18" y="1"/>
                  </a:cubicBezTo>
                  <a:cubicBezTo>
                    <a:pt x="18" y="1"/>
                    <a:pt x="18" y="1"/>
                    <a:pt x="18" y="1"/>
                  </a:cubicBezTo>
                  <a:cubicBezTo>
                    <a:pt x="19" y="1"/>
                    <a:pt x="20" y="3"/>
                    <a:pt x="20" y="4"/>
                  </a:cubicBezTo>
                  <a:cubicBezTo>
                    <a:pt x="20" y="4"/>
                    <a:pt x="20" y="4"/>
                    <a:pt x="20" y="4"/>
                  </a:cubicBezTo>
                  <a:cubicBezTo>
                    <a:pt x="20" y="4"/>
                    <a:pt x="20" y="5"/>
                    <a:pt x="20" y="5"/>
                  </a:cubicBezTo>
                  <a:cubicBezTo>
                    <a:pt x="20" y="5"/>
                    <a:pt x="20" y="5"/>
                    <a:pt x="20" y="5"/>
                  </a:cubicBezTo>
                  <a:cubicBezTo>
                    <a:pt x="13" y="22"/>
                    <a:pt x="13" y="22"/>
                    <a:pt x="13" y="22"/>
                  </a:cubicBezTo>
                  <a:cubicBezTo>
                    <a:pt x="1" y="9"/>
                    <a:pt x="1" y="9"/>
                    <a:pt x="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01"/>
            <p:cNvSpPr>
              <a:spLocks noEditPoints="1"/>
            </p:cNvSpPr>
            <p:nvPr/>
          </p:nvSpPr>
          <p:spPr bwMode="auto">
            <a:xfrm>
              <a:off x="5580063" y="3348038"/>
              <a:ext cx="498475" cy="747713"/>
            </a:xfrm>
            <a:custGeom>
              <a:avLst/>
              <a:gdLst>
                <a:gd name="T0" fmla="*/ 13 w 94"/>
                <a:gd name="T1" fmla="*/ 109 h 142"/>
                <a:gd name="T2" fmla="*/ 0 w 94"/>
                <a:gd name="T3" fmla="*/ 50 h 142"/>
                <a:gd name="T4" fmla="*/ 0 w 94"/>
                <a:gd name="T5" fmla="*/ 50 h 142"/>
                <a:gd name="T6" fmla="*/ 15 w 94"/>
                <a:gd name="T7" fmla="*/ 11 h 142"/>
                <a:gd name="T8" fmla="*/ 15 w 94"/>
                <a:gd name="T9" fmla="*/ 11 h 142"/>
                <a:gd name="T10" fmla="*/ 48 w 94"/>
                <a:gd name="T11" fmla="*/ 0 h 142"/>
                <a:gd name="T12" fmla="*/ 48 w 94"/>
                <a:gd name="T13" fmla="*/ 0 h 142"/>
                <a:gd name="T14" fmla="*/ 80 w 94"/>
                <a:gd name="T15" fmla="*/ 10 h 142"/>
                <a:gd name="T16" fmla="*/ 80 w 94"/>
                <a:gd name="T17" fmla="*/ 10 h 142"/>
                <a:gd name="T18" fmla="*/ 94 w 94"/>
                <a:gd name="T19" fmla="*/ 49 h 142"/>
                <a:gd name="T20" fmla="*/ 94 w 94"/>
                <a:gd name="T21" fmla="*/ 49 h 142"/>
                <a:gd name="T22" fmla="*/ 79 w 94"/>
                <a:gd name="T23" fmla="*/ 109 h 142"/>
                <a:gd name="T24" fmla="*/ 79 w 94"/>
                <a:gd name="T25" fmla="*/ 109 h 142"/>
                <a:gd name="T26" fmla="*/ 46 w 94"/>
                <a:gd name="T27" fmla="*/ 142 h 142"/>
                <a:gd name="T28" fmla="*/ 46 w 94"/>
                <a:gd name="T29" fmla="*/ 142 h 142"/>
                <a:gd name="T30" fmla="*/ 13 w 94"/>
                <a:gd name="T31" fmla="*/ 109 h 142"/>
                <a:gd name="T32" fmla="*/ 77 w 94"/>
                <a:gd name="T33" fmla="*/ 108 h 142"/>
                <a:gd name="T34" fmla="*/ 91 w 94"/>
                <a:gd name="T35" fmla="*/ 49 h 142"/>
                <a:gd name="T36" fmla="*/ 91 w 94"/>
                <a:gd name="T37" fmla="*/ 49 h 142"/>
                <a:gd name="T38" fmla="*/ 48 w 94"/>
                <a:gd name="T39" fmla="*/ 3 h 142"/>
                <a:gd name="T40" fmla="*/ 48 w 94"/>
                <a:gd name="T41" fmla="*/ 3 h 142"/>
                <a:gd name="T42" fmla="*/ 3 w 94"/>
                <a:gd name="T43" fmla="*/ 50 h 142"/>
                <a:gd name="T44" fmla="*/ 3 w 94"/>
                <a:gd name="T45" fmla="*/ 50 h 142"/>
                <a:gd name="T46" fmla="*/ 16 w 94"/>
                <a:gd name="T47" fmla="*/ 108 h 142"/>
                <a:gd name="T48" fmla="*/ 16 w 94"/>
                <a:gd name="T49" fmla="*/ 108 h 142"/>
                <a:gd name="T50" fmla="*/ 46 w 94"/>
                <a:gd name="T51" fmla="*/ 139 h 142"/>
                <a:gd name="T52" fmla="*/ 46 w 94"/>
                <a:gd name="T53" fmla="*/ 139 h 142"/>
                <a:gd name="T54" fmla="*/ 77 w 94"/>
                <a:gd name="T55" fmla="*/ 108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 h="142">
                  <a:moveTo>
                    <a:pt x="13" y="109"/>
                  </a:moveTo>
                  <a:cubicBezTo>
                    <a:pt x="5" y="91"/>
                    <a:pt x="0" y="68"/>
                    <a:pt x="0" y="50"/>
                  </a:cubicBezTo>
                  <a:cubicBezTo>
                    <a:pt x="0" y="50"/>
                    <a:pt x="0" y="50"/>
                    <a:pt x="0" y="50"/>
                  </a:cubicBezTo>
                  <a:cubicBezTo>
                    <a:pt x="0" y="31"/>
                    <a:pt x="6" y="18"/>
                    <a:pt x="15" y="11"/>
                  </a:cubicBezTo>
                  <a:cubicBezTo>
                    <a:pt x="15" y="11"/>
                    <a:pt x="15" y="11"/>
                    <a:pt x="15" y="11"/>
                  </a:cubicBezTo>
                  <a:cubicBezTo>
                    <a:pt x="24" y="3"/>
                    <a:pt x="36" y="0"/>
                    <a:pt x="48" y="0"/>
                  </a:cubicBezTo>
                  <a:cubicBezTo>
                    <a:pt x="48" y="0"/>
                    <a:pt x="48" y="0"/>
                    <a:pt x="48" y="0"/>
                  </a:cubicBezTo>
                  <a:cubicBezTo>
                    <a:pt x="60" y="0"/>
                    <a:pt x="71" y="3"/>
                    <a:pt x="80" y="10"/>
                  </a:cubicBezTo>
                  <a:cubicBezTo>
                    <a:pt x="80" y="10"/>
                    <a:pt x="80" y="10"/>
                    <a:pt x="80" y="10"/>
                  </a:cubicBezTo>
                  <a:cubicBezTo>
                    <a:pt x="89" y="18"/>
                    <a:pt x="94" y="30"/>
                    <a:pt x="94" y="49"/>
                  </a:cubicBezTo>
                  <a:cubicBezTo>
                    <a:pt x="94" y="49"/>
                    <a:pt x="94" y="49"/>
                    <a:pt x="94" y="49"/>
                  </a:cubicBezTo>
                  <a:cubicBezTo>
                    <a:pt x="94" y="68"/>
                    <a:pt x="88" y="91"/>
                    <a:pt x="79" y="109"/>
                  </a:cubicBezTo>
                  <a:cubicBezTo>
                    <a:pt x="79" y="109"/>
                    <a:pt x="79" y="109"/>
                    <a:pt x="79" y="109"/>
                  </a:cubicBezTo>
                  <a:cubicBezTo>
                    <a:pt x="70" y="127"/>
                    <a:pt x="59" y="142"/>
                    <a:pt x="46" y="142"/>
                  </a:cubicBezTo>
                  <a:cubicBezTo>
                    <a:pt x="46" y="142"/>
                    <a:pt x="46" y="142"/>
                    <a:pt x="46" y="142"/>
                  </a:cubicBezTo>
                  <a:cubicBezTo>
                    <a:pt x="33" y="142"/>
                    <a:pt x="22" y="128"/>
                    <a:pt x="13" y="109"/>
                  </a:cubicBezTo>
                  <a:close/>
                  <a:moveTo>
                    <a:pt x="77" y="108"/>
                  </a:moveTo>
                  <a:cubicBezTo>
                    <a:pt x="85" y="90"/>
                    <a:pt x="91" y="67"/>
                    <a:pt x="91" y="49"/>
                  </a:cubicBezTo>
                  <a:cubicBezTo>
                    <a:pt x="91" y="49"/>
                    <a:pt x="91" y="49"/>
                    <a:pt x="91" y="49"/>
                  </a:cubicBezTo>
                  <a:cubicBezTo>
                    <a:pt x="91" y="13"/>
                    <a:pt x="71" y="3"/>
                    <a:pt x="48" y="3"/>
                  </a:cubicBezTo>
                  <a:cubicBezTo>
                    <a:pt x="48" y="3"/>
                    <a:pt x="48" y="3"/>
                    <a:pt x="48" y="3"/>
                  </a:cubicBezTo>
                  <a:cubicBezTo>
                    <a:pt x="25" y="3"/>
                    <a:pt x="3" y="14"/>
                    <a:pt x="3" y="50"/>
                  </a:cubicBezTo>
                  <a:cubicBezTo>
                    <a:pt x="3" y="50"/>
                    <a:pt x="3" y="50"/>
                    <a:pt x="3" y="50"/>
                  </a:cubicBezTo>
                  <a:cubicBezTo>
                    <a:pt x="3" y="68"/>
                    <a:pt x="8" y="90"/>
                    <a:pt x="16" y="108"/>
                  </a:cubicBezTo>
                  <a:cubicBezTo>
                    <a:pt x="16" y="108"/>
                    <a:pt x="16" y="108"/>
                    <a:pt x="16" y="108"/>
                  </a:cubicBezTo>
                  <a:cubicBezTo>
                    <a:pt x="24" y="126"/>
                    <a:pt x="35" y="139"/>
                    <a:pt x="46" y="139"/>
                  </a:cubicBezTo>
                  <a:cubicBezTo>
                    <a:pt x="46" y="139"/>
                    <a:pt x="46" y="139"/>
                    <a:pt x="46" y="139"/>
                  </a:cubicBezTo>
                  <a:cubicBezTo>
                    <a:pt x="56" y="139"/>
                    <a:pt x="68" y="126"/>
                    <a:pt x="77" y="10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102"/>
            <p:cNvSpPr>
              <a:spLocks noEditPoints="1"/>
            </p:cNvSpPr>
            <p:nvPr/>
          </p:nvSpPr>
          <p:spPr bwMode="auto">
            <a:xfrm>
              <a:off x="5570538" y="3338513"/>
              <a:ext cx="519113" cy="768350"/>
            </a:xfrm>
            <a:custGeom>
              <a:avLst/>
              <a:gdLst>
                <a:gd name="T0" fmla="*/ 14 w 98"/>
                <a:gd name="T1" fmla="*/ 112 h 146"/>
                <a:gd name="T2" fmla="*/ 15 w 98"/>
                <a:gd name="T3" fmla="*/ 111 h 146"/>
                <a:gd name="T4" fmla="*/ 14 w 98"/>
                <a:gd name="T5" fmla="*/ 112 h 146"/>
                <a:gd name="T6" fmla="*/ 0 w 98"/>
                <a:gd name="T7" fmla="*/ 52 h 146"/>
                <a:gd name="T8" fmla="*/ 0 w 98"/>
                <a:gd name="T9" fmla="*/ 52 h 146"/>
                <a:gd name="T10" fmla="*/ 0 w 98"/>
                <a:gd name="T11" fmla="*/ 52 h 146"/>
                <a:gd name="T12" fmla="*/ 0 w 98"/>
                <a:gd name="T13" fmla="*/ 52 h 146"/>
                <a:gd name="T14" fmla="*/ 16 w 98"/>
                <a:gd name="T15" fmla="*/ 11 h 146"/>
                <a:gd name="T16" fmla="*/ 16 w 98"/>
                <a:gd name="T17" fmla="*/ 11 h 146"/>
                <a:gd name="T18" fmla="*/ 50 w 98"/>
                <a:gd name="T19" fmla="*/ 0 h 146"/>
                <a:gd name="T20" fmla="*/ 50 w 98"/>
                <a:gd name="T21" fmla="*/ 0 h 146"/>
                <a:gd name="T22" fmla="*/ 83 w 98"/>
                <a:gd name="T23" fmla="*/ 11 h 146"/>
                <a:gd name="T24" fmla="*/ 83 w 98"/>
                <a:gd name="T25" fmla="*/ 11 h 146"/>
                <a:gd name="T26" fmla="*/ 98 w 98"/>
                <a:gd name="T27" fmla="*/ 51 h 146"/>
                <a:gd name="T28" fmla="*/ 98 w 98"/>
                <a:gd name="T29" fmla="*/ 51 h 146"/>
                <a:gd name="T30" fmla="*/ 98 w 98"/>
                <a:gd name="T31" fmla="*/ 51 h 146"/>
                <a:gd name="T32" fmla="*/ 98 w 98"/>
                <a:gd name="T33" fmla="*/ 51 h 146"/>
                <a:gd name="T34" fmla="*/ 83 w 98"/>
                <a:gd name="T35" fmla="*/ 112 h 146"/>
                <a:gd name="T36" fmla="*/ 83 w 98"/>
                <a:gd name="T37" fmla="*/ 112 h 146"/>
                <a:gd name="T38" fmla="*/ 48 w 98"/>
                <a:gd name="T39" fmla="*/ 146 h 146"/>
                <a:gd name="T40" fmla="*/ 48 w 98"/>
                <a:gd name="T41" fmla="*/ 146 h 146"/>
                <a:gd name="T42" fmla="*/ 14 w 98"/>
                <a:gd name="T43" fmla="*/ 112 h 146"/>
                <a:gd name="T44" fmla="*/ 48 w 98"/>
                <a:gd name="T45" fmla="*/ 139 h 146"/>
                <a:gd name="T46" fmla="*/ 48 w 98"/>
                <a:gd name="T47" fmla="*/ 139 h 146"/>
                <a:gd name="T48" fmla="*/ 48 w 98"/>
                <a:gd name="T49" fmla="*/ 139 h 146"/>
                <a:gd name="T50" fmla="*/ 77 w 98"/>
                <a:gd name="T51" fmla="*/ 109 h 146"/>
                <a:gd name="T52" fmla="*/ 77 w 98"/>
                <a:gd name="T53" fmla="*/ 109 h 146"/>
                <a:gd name="T54" fmla="*/ 79 w 98"/>
                <a:gd name="T55" fmla="*/ 110 h 146"/>
                <a:gd name="T56" fmla="*/ 77 w 98"/>
                <a:gd name="T57" fmla="*/ 109 h 146"/>
                <a:gd name="T58" fmla="*/ 91 w 98"/>
                <a:gd name="T59" fmla="*/ 51 h 146"/>
                <a:gd name="T60" fmla="*/ 91 w 98"/>
                <a:gd name="T61" fmla="*/ 51 h 146"/>
                <a:gd name="T62" fmla="*/ 91 w 98"/>
                <a:gd name="T63" fmla="*/ 51 h 146"/>
                <a:gd name="T64" fmla="*/ 91 w 98"/>
                <a:gd name="T65" fmla="*/ 51 h 146"/>
                <a:gd name="T66" fmla="*/ 91 w 98"/>
                <a:gd name="T67" fmla="*/ 51 h 146"/>
                <a:gd name="T68" fmla="*/ 50 w 98"/>
                <a:gd name="T69" fmla="*/ 7 h 146"/>
                <a:gd name="T70" fmla="*/ 50 w 98"/>
                <a:gd name="T71" fmla="*/ 7 h 146"/>
                <a:gd name="T72" fmla="*/ 7 w 98"/>
                <a:gd name="T73" fmla="*/ 52 h 146"/>
                <a:gd name="T74" fmla="*/ 7 w 98"/>
                <a:gd name="T75" fmla="*/ 52 h 146"/>
                <a:gd name="T76" fmla="*/ 7 w 98"/>
                <a:gd name="T77" fmla="*/ 52 h 146"/>
                <a:gd name="T78" fmla="*/ 7 w 98"/>
                <a:gd name="T79" fmla="*/ 52 h 146"/>
                <a:gd name="T80" fmla="*/ 20 w 98"/>
                <a:gd name="T81" fmla="*/ 109 h 146"/>
                <a:gd name="T82" fmla="*/ 20 w 98"/>
                <a:gd name="T83" fmla="*/ 109 h 146"/>
                <a:gd name="T84" fmla="*/ 48 w 98"/>
                <a:gd name="T85" fmla="*/ 139 h 146"/>
                <a:gd name="T86" fmla="*/ 48 w 98"/>
                <a:gd name="T87" fmla="*/ 139 h 146"/>
                <a:gd name="T88" fmla="*/ 48 w 98"/>
                <a:gd name="T89" fmla="*/ 139 h 146"/>
                <a:gd name="T90" fmla="*/ 48 w 98"/>
                <a:gd name="T91" fmla="*/ 139 h 146"/>
                <a:gd name="T92" fmla="*/ 48 w 98"/>
                <a:gd name="T93" fmla="*/ 139 h 146"/>
                <a:gd name="T94" fmla="*/ 48 w 98"/>
                <a:gd name="T95" fmla="*/ 139 h 146"/>
                <a:gd name="T96" fmla="*/ 48 w 98"/>
                <a:gd name="T97" fmla="*/ 139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 h="146">
                  <a:moveTo>
                    <a:pt x="14" y="112"/>
                  </a:moveTo>
                  <a:cubicBezTo>
                    <a:pt x="15" y="111"/>
                    <a:pt x="15" y="111"/>
                    <a:pt x="15" y="111"/>
                  </a:cubicBezTo>
                  <a:cubicBezTo>
                    <a:pt x="14" y="112"/>
                    <a:pt x="14" y="112"/>
                    <a:pt x="14" y="112"/>
                  </a:cubicBezTo>
                  <a:cubicBezTo>
                    <a:pt x="5" y="94"/>
                    <a:pt x="0" y="71"/>
                    <a:pt x="0" y="52"/>
                  </a:cubicBezTo>
                  <a:cubicBezTo>
                    <a:pt x="0" y="52"/>
                    <a:pt x="0" y="52"/>
                    <a:pt x="0" y="52"/>
                  </a:cubicBezTo>
                  <a:cubicBezTo>
                    <a:pt x="0" y="52"/>
                    <a:pt x="0" y="52"/>
                    <a:pt x="0" y="52"/>
                  </a:cubicBezTo>
                  <a:cubicBezTo>
                    <a:pt x="0" y="52"/>
                    <a:pt x="0" y="52"/>
                    <a:pt x="0" y="52"/>
                  </a:cubicBezTo>
                  <a:cubicBezTo>
                    <a:pt x="0" y="33"/>
                    <a:pt x="6" y="19"/>
                    <a:pt x="16" y="11"/>
                  </a:cubicBezTo>
                  <a:cubicBezTo>
                    <a:pt x="16" y="11"/>
                    <a:pt x="16" y="11"/>
                    <a:pt x="16" y="11"/>
                  </a:cubicBezTo>
                  <a:cubicBezTo>
                    <a:pt x="25" y="3"/>
                    <a:pt x="38" y="0"/>
                    <a:pt x="50" y="0"/>
                  </a:cubicBezTo>
                  <a:cubicBezTo>
                    <a:pt x="50" y="0"/>
                    <a:pt x="50" y="0"/>
                    <a:pt x="50" y="0"/>
                  </a:cubicBezTo>
                  <a:cubicBezTo>
                    <a:pt x="62" y="0"/>
                    <a:pt x="74" y="3"/>
                    <a:pt x="83" y="11"/>
                  </a:cubicBezTo>
                  <a:cubicBezTo>
                    <a:pt x="83" y="11"/>
                    <a:pt x="83" y="11"/>
                    <a:pt x="83" y="11"/>
                  </a:cubicBezTo>
                  <a:cubicBezTo>
                    <a:pt x="92" y="19"/>
                    <a:pt x="98" y="32"/>
                    <a:pt x="98" y="51"/>
                  </a:cubicBezTo>
                  <a:cubicBezTo>
                    <a:pt x="98" y="51"/>
                    <a:pt x="98" y="51"/>
                    <a:pt x="98" y="51"/>
                  </a:cubicBezTo>
                  <a:cubicBezTo>
                    <a:pt x="98" y="51"/>
                    <a:pt x="98" y="51"/>
                    <a:pt x="98" y="51"/>
                  </a:cubicBezTo>
                  <a:cubicBezTo>
                    <a:pt x="98" y="51"/>
                    <a:pt x="98" y="51"/>
                    <a:pt x="98" y="51"/>
                  </a:cubicBezTo>
                  <a:cubicBezTo>
                    <a:pt x="98" y="70"/>
                    <a:pt x="92" y="93"/>
                    <a:pt x="83" y="112"/>
                  </a:cubicBezTo>
                  <a:cubicBezTo>
                    <a:pt x="83" y="112"/>
                    <a:pt x="83" y="112"/>
                    <a:pt x="83" y="112"/>
                  </a:cubicBezTo>
                  <a:cubicBezTo>
                    <a:pt x="74" y="130"/>
                    <a:pt x="62" y="145"/>
                    <a:pt x="48" y="146"/>
                  </a:cubicBezTo>
                  <a:cubicBezTo>
                    <a:pt x="48" y="146"/>
                    <a:pt x="48" y="146"/>
                    <a:pt x="48" y="146"/>
                  </a:cubicBezTo>
                  <a:cubicBezTo>
                    <a:pt x="33" y="145"/>
                    <a:pt x="22" y="131"/>
                    <a:pt x="14" y="112"/>
                  </a:cubicBezTo>
                  <a:close/>
                  <a:moveTo>
                    <a:pt x="48" y="139"/>
                  </a:moveTo>
                  <a:cubicBezTo>
                    <a:pt x="48" y="139"/>
                    <a:pt x="48" y="139"/>
                    <a:pt x="48" y="139"/>
                  </a:cubicBezTo>
                  <a:cubicBezTo>
                    <a:pt x="48" y="139"/>
                    <a:pt x="48" y="139"/>
                    <a:pt x="48" y="139"/>
                  </a:cubicBezTo>
                  <a:cubicBezTo>
                    <a:pt x="57" y="139"/>
                    <a:pt x="68" y="127"/>
                    <a:pt x="77" y="109"/>
                  </a:cubicBezTo>
                  <a:cubicBezTo>
                    <a:pt x="77" y="109"/>
                    <a:pt x="77" y="109"/>
                    <a:pt x="77" y="109"/>
                  </a:cubicBezTo>
                  <a:cubicBezTo>
                    <a:pt x="79" y="110"/>
                    <a:pt x="79" y="110"/>
                    <a:pt x="79" y="110"/>
                  </a:cubicBezTo>
                  <a:cubicBezTo>
                    <a:pt x="77" y="109"/>
                    <a:pt x="77" y="109"/>
                    <a:pt x="77" y="109"/>
                  </a:cubicBezTo>
                  <a:cubicBezTo>
                    <a:pt x="85" y="91"/>
                    <a:pt x="91" y="69"/>
                    <a:pt x="91" y="51"/>
                  </a:cubicBezTo>
                  <a:cubicBezTo>
                    <a:pt x="91" y="51"/>
                    <a:pt x="91" y="51"/>
                    <a:pt x="91" y="51"/>
                  </a:cubicBezTo>
                  <a:cubicBezTo>
                    <a:pt x="91" y="51"/>
                    <a:pt x="91" y="51"/>
                    <a:pt x="91" y="51"/>
                  </a:cubicBezTo>
                  <a:cubicBezTo>
                    <a:pt x="91" y="51"/>
                    <a:pt x="91" y="51"/>
                    <a:pt x="91" y="51"/>
                  </a:cubicBezTo>
                  <a:cubicBezTo>
                    <a:pt x="91" y="51"/>
                    <a:pt x="91" y="51"/>
                    <a:pt x="91" y="51"/>
                  </a:cubicBezTo>
                  <a:cubicBezTo>
                    <a:pt x="90" y="16"/>
                    <a:pt x="72" y="8"/>
                    <a:pt x="50" y="7"/>
                  </a:cubicBezTo>
                  <a:cubicBezTo>
                    <a:pt x="50" y="7"/>
                    <a:pt x="50" y="7"/>
                    <a:pt x="50" y="7"/>
                  </a:cubicBezTo>
                  <a:cubicBezTo>
                    <a:pt x="27" y="7"/>
                    <a:pt x="7" y="17"/>
                    <a:pt x="7" y="52"/>
                  </a:cubicBezTo>
                  <a:cubicBezTo>
                    <a:pt x="7" y="52"/>
                    <a:pt x="7" y="52"/>
                    <a:pt x="7" y="52"/>
                  </a:cubicBezTo>
                  <a:cubicBezTo>
                    <a:pt x="7" y="52"/>
                    <a:pt x="7" y="52"/>
                    <a:pt x="7" y="52"/>
                  </a:cubicBezTo>
                  <a:cubicBezTo>
                    <a:pt x="7" y="52"/>
                    <a:pt x="7" y="52"/>
                    <a:pt x="7" y="52"/>
                  </a:cubicBezTo>
                  <a:cubicBezTo>
                    <a:pt x="7" y="70"/>
                    <a:pt x="12" y="92"/>
                    <a:pt x="20" y="109"/>
                  </a:cubicBezTo>
                  <a:cubicBezTo>
                    <a:pt x="20" y="109"/>
                    <a:pt x="20" y="109"/>
                    <a:pt x="20" y="109"/>
                  </a:cubicBezTo>
                  <a:cubicBezTo>
                    <a:pt x="28" y="127"/>
                    <a:pt x="39"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03"/>
            <p:cNvSpPr>
              <a:spLocks noEditPoints="1"/>
            </p:cNvSpPr>
            <p:nvPr/>
          </p:nvSpPr>
          <p:spPr bwMode="auto">
            <a:xfrm>
              <a:off x="5808663" y="3359151"/>
              <a:ext cx="127000" cy="547688"/>
            </a:xfrm>
            <a:custGeom>
              <a:avLst/>
              <a:gdLst>
                <a:gd name="T0" fmla="*/ 0 w 80"/>
                <a:gd name="T1" fmla="*/ 292 h 345"/>
                <a:gd name="T2" fmla="*/ 0 w 80"/>
                <a:gd name="T3" fmla="*/ 10 h 345"/>
                <a:gd name="T4" fmla="*/ 3 w 80"/>
                <a:gd name="T5" fmla="*/ 10 h 345"/>
                <a:gd name="T6" fmla="*/ 7 w 80"/>
                <a:gd name="T7" fmla="*/ 3 h 345"/>
                <a:gd name="T8" fmla="*/ 13 w 80"/>
                <a:gd name="T9" fmla="*/ 0 h 345"/>
                <a:gd name="T10" fmla="*/ 80 w 80"/>
                <a:gd name="T11" fmla="*/ 249 h 345"/>
                <a:gd name="T12" fmla="*/ 50 w 80"/>
                <a:gd name="T13" fmla="*/ 345 h 345"/>
                <a:gd name="T14" fmla="*/ 0 w 80"/>
                <a:gd name="T15" fmla="*/ 292 h 345"/>
                <a:gd name="T16" fmla="*/ 0 w 80"/>
                <a:gd name="T17" fmla="*/ 292 h 345"/>
                <a:gd name="T18" fmla="*/ 10 w 80"/>
                <a:gd name="T19" fmla="*/ 285 h 345"/>
                <a:gd name="T20" fmla="*/ 47 w 80"/>
                <a:gd name="T21" fmla="*/ 325 h 345"/>
                <a:gd name="T22" fmla="*/ 70 w 80"/>
                <a:gd name="T23" fmla="*/ 249 h 345"/>
                <a:gd name="T24" fmla="*/ 10 w 80"/>
                <a:gd name="T25" fmla="*/ 23 h 345"/>
                <a:gd name="T26" fmla="*/ 10 w 80"/>
                <a:gd name="T27" fmla="*/ 285 h 345"/>
                <a:gd name="T28" fmla="*/ 10 w 80"/>
                <a:gd name="T29" fmla="*/ 285 h 345"/>
                <a:gd name="T30" fmla="*/ 7 w 80"/>
                <a:gd name="T31" fmla="*/ 10 h 345"/>
                <a:gd name="T32" fmla="*/ 10 w 80"/>
                <a:gd name="T33" fmla="*/ 7 h 345"/>
                <a:gd name="T34" fmla="*/ 7 w 80"/>
                <a:gd name="T35" fmla="*/ 10 h 345"/>
                <a:gd name="T36" fmla="*/ 7 w 80"/>
                <a:gd name="T37" fmla="*/ 10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0" h="345">
                  <a:moveTo>
                    <a:pt x="0" y="292"/>
                  </a:moveTo>
                  <a:lnTo>
                    <a:pt x="0" y="10"/>
                  </a:lnTo>
                  <a:lnTo>
                    <a:pt x="3" y="10"/>
                  </a:lnTo>
                  <a:lnTo>
                    <a:pt x="7" y="3"/>
                  </a:lnTo>
                  <a:lnTo>
                    <a:pt x="13" y="0"/>
                  </a:lnTo>
                  <a:lnTo>
                    <a:pt x="80" y="249"/>
                  </a:lnTo>
                  <a:lnTo>
                    <a:pt x="50" y="345"/>
                  </a:lnTo>
                  <a:lnTo>
                    <a:pt x="0" y="292"/>
                  </a:lnTo>
                  <a:lnTo>
                    <a:pt x="0" y="292"/>
                  </a:lnTo>
                  <a:close/>
                  <a:moveTo>
                    <a:pt x="10" y="285"/>
                  </a:moveTo>
                  <a:lnTo>
                    <a:pt x="47" y="325"/>
                  </a:lnTo>
                  <a:lnTo>
                    <a:pt x="70" y="249"/>
                  </a:lnTo>
                  <a:lnTo>
                    <a:pt x="10" y="23"/>
                  </a:lnTo>
                  <a:lnTo>
                    <a:pt x="10" y="285"/>
                  </a:lnTo>
                  <a:lnTo>
                    <a:pt x="10" y="285"/>
                  </a:lnTo>
                  <a:close/>
                  <a:moveTo>
                    <a:pt x="7" y="10"/>
                  </a:moveTo>
                  <a:lnTo>
                    <a:pt x="10" y="7"/>
                  </a:lnTo>
                  <a:lnTo>
                    <a:pt x="7" y="10"/>
                  </a:lnTo>
                  <a:lnTo>
                    <a:pt x="7"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04"/>
            <p:cNvSpPr>
              <a:spLocks noEditPoints="1"/>
            </p:cNvSpPr>
            <p:nvPr/>
          </p:nvSpPr>
          <p:spPr bwMode="auto">
            <a:xfrm>
              <a:off x="5797550" y="3338513"/>
              <a:ext cx="149225" cy="588963"/>
            </a:xfrm>
            <a:custGeom>
              <a:avLst/>
              <a:gdLst>
                <a:gd name="T0" fmla="*/ 4 w 94"/>
                <a:gd name="T1" fmla="*/ 308 h 371"/>
                <a:gd name="T2" fmla="*/ 7 w 94"/>
                <a:gd name="T3" fmla="*/ 305 h 371"/>
                <a:gd name="T4" fmla="*/ 14 w 94"/>
                <a:gd name="T5" fmla="*/ 305 h 371"/>
                <a:gd name="T6" fmla="*/ 7 w 94"/>
                <a:gd name="T7" fmla="*/ 305 h 371"/>
                <a:gd name="T8" fmla="*/ 4 w 94"/>
                <a:gd name="T9" fmla="*/ 308 h 371"/>
                <a:gd name="T10" fmla="*/ 0 w 94"/>
                <a:gd name="T11" fmla="*/ 305 h 371"/>
                <a:gd name="T12" fmla="*/ 0 w 94"/>
                <a:gd name="T13" fmla="*/ 20 h 371"/>
                <a:gd name="T14" fmla="*/ 4 w 94"/>
                <a:gd name="T15" fmla="*/ 20 h 371"/>
                <a:gd name="T16" fmla="*/ 4 w 94"/>
                <a:gd name="T17" fmla="*/ 16 h 371"/>
                <a:gd name="T18" fmla="*/ 10 w 94"/>
                <a:gd name="T19" fmla="*/ 13 h 371"/>
                <a:gd name="T20" fmla="*/ 24 w 94"/>
                <a:gd name="T21" fmla="*/ 0 h 371"/>
                <a:gd name="T22" fmla="*/ 94 w 94"/>
                <a:gd name="T23" fmla="*/ 262 h 371"/>
                <a:gd name="T24" fmla="*/ 60 w 94"/>
                <a:gd name="T25" fmla="*/ 371 h 371"/>
                <a:gd name="T26" fmla="*/ 4 w 94"/>
                <a:gd name="T27" fmla="*/ 308 h 371"/>
                <a:gd name="T28" fmla="*/ 4 w 94"/>
                <a:gd name="T29" fmla="*/ 308 h 371"/>
                <a:gd name="T30" fmla="*/ 50 w 94"/>
                <a:gd name="T31" fmla="*/ 325 h 371"/>
                <a:gd name="T32" fmla="*/ 70 w 94"/>
                <a:gd name="T33" fmla="*/ 262 h 371"/>
                <a:gd name="T34" fmla="*/ 24 w 94"/>
                <a:gd name="T35" fmla="*/ 89 h 371"/>
                <a:gd name="T36" fmla="*/ 24 w 94"/>
                <a:gd name="T37" fmla="*/ 298 h 371"/>
                <a:gd name="T38" fmla="*/ 50 w 94"/>
                <a:gd name="T39" fmla="*/ 325 h 371"/>
                <a:gd name="T40" fmla="*/ 50 w 94"/>
                <a:gd name="T41" fmla="*/ 325 h 371"/>
                <a:gd name="T42" fmla="*/ 14 w 94"/>
                <a:gd name="T43" fmla="*/ 36 h 371"/>
                <a:gd name="T44" fmla="*/ 20 w 94"/>
                <a:gd name="T45" fmla="*/ 36 h 371"/>
                <a:gd name="T46" fmla="*/ 17 w 94"/>
                <a:gd name="T47" fmla="*/ 26 h 371"/>
                <a:gd name="T48" fmla="*/ 14 w 94"/>
                <a:gd name="T49" fmla="*/ 29 h 371"/>
                <a:gd name="T50" fmla="*/ 14 w 94"/>
                <a:gd name="T51" fmla="*/ 26 h 371"/>
                <a:gd name="T52" fmla="*/ 14 w 94"/>
                <a:gd name="T53" fmla="*/ 26 h 371"/>
                <a:gd name="T54" fmla="*/ 14 w 94"/>
                <a:gd name="T55" fmla="*/ 36 h 371"/>
                <a:gd name="T56" fmla="*/ 14 w 94"/>
                <a:gd name="T57" fmla="*/ 36 h 371"/>
                <a:gd name="T58" fmla="*/ 14 w 94"/>
                <a:gd name="T59" fmla="*/ 29 h 371"/>
                <a:gd name="T60" fmla="*/ 14 w 94"/>
                <a:gd name="T61" fmla="*/ 26 h 371"/>
                <a:gd name="T62" fmla="*/ 14 w 94"/>
                <a:gd name="T63" fmla="*/ 29 h 371"/>
                <a:gd name="T64" fmla="*/ 14 w 94"/>
                <a:gd name="T65" fmla="*/ 29 h 371"/>
                <a:gd name="T66" fmla="*/ 14 w 94"/>
                <a:gd name="T67" fmla="*/ 29 h 371"/>
                <a:gd name="T68" fmla="*/ 14 w 94"/>
                <a:gd name="T69" fmla="*/ 26 h 371"/>
                <a:gd name="T70" fmla="*/ 14 w 94"/>
                <a:gd name="T71" fmla="*/ 26 h 371"/>
                <a:gd name="T72" fmla="*/ 14 w 94"/>
                <a:gd name="T73" fmla="*/ 29 h 371"/>
                <a:gd name="T74" fmla="*/ 14 w 94"/>
                <a:gd name="T75" fmla="*/ 2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 h="371">
                  <a:moveTo>
                    <a:pt x="4" y="308"/>
                  </a:moveTo>
                  <a:lnTo>
                    <a:pt x="7" y="305"/>
                  </a:lnTo>
                  <a:lnTo>
                    <a:pt x="14" y="305"/>
                  </a:lnTo>
                  <a:lnTo>
                    <a:pt x="7" y="305"/>
                  </a:lnTo>
                  <a:lnTo>
                    <a:pt x="4" y="308"/>
                  </a:lnTo>
                  <a:lnTo>
                    <a:pt x="0" y="305"/>
                  </a:lnTo>
                  <a:lnTo>
                    <a:pt x="0" y="20"/>
                  </a:lnTo>
                  <a:lnTo>
                    <a:pt x="4" y="20"/>
                  </a:lnTo>
                  <a:lnTo>
                    <a:pt x="4" y="16"/>
                  </a:lnTo>
                  <a:lnTo>
                    <a:pt x="10" y="13"/>
                  </a:lnTo>
                  <a:lnTo>
                    <a:pt x="24" y="0"/>
                  </a:lnTo>
                  <a:lnTo>
                    <a:pt x="94" y="262"/>
                  </a:lnTo>
                  <a:lnTo>
                    <a:pt x="60" y="371"/>
                  </a:lnTo>
                  <a:lnTo>
                    <a:pt x="4" y="308"/>
                  </a:lnTo>
                  <a:lnTo>
                    <a:pt x="4" y="308"/>
                  </a:lnTo>
                  <a:close/>
                  <a:moveTo>
                    <a:pt x="50" y="325"/>
                  </a:moveTo>
                  <a:lnTo>
                    <a:pt x="70" y="262"/>
                  </a:lnTo>
                  <a:lnTo>
                    <a:pt x="24" y="89"/>
                  </a:lnTo>
                  <a:lnTo>
                    <a:pt x="24" y="298"/>
                  </a:lnTo>
                  <a:lnTo>
                    <a:pt x="50" y="325"/>
                  </a:lnTo>
                  <a:lnTo>
                    <a:pt x="50" y="325"/>
                  </a:lnTo>
                  <a:close/>
                  <a:moveTo>
                    <a:pt x="14" y="36"/>
                  </a:moveTo>
                  <a:lnTo>
                    <a:pt x="20" y="36"/>
                  </a:lnTo>
                  <a:lnTo>
                    <a:pt x="17" y="26"/>
                  </a:lnTo>
                  <a:lnTo>
                    <a:pt x="14" y="29"/>
                  </a:lnTo>
                  <a:lnTo>
                    <a:pt x="14" y="26"/>
                  </a:lnTo>
                  <a:lnTo>
                    <a:pt x="14" y="26"/>
                  </a:lnTo>
                  <a:lnTo>
                    <a:pt x="14" y="36"/>
                  </a:lnTo>
                  <a:lnTo>
                    <a:pt x="14" y="36"/>
                  </a:lnTo>
                  <a:close/>
                  <a:moveTo>
                    <a:pt x="14" y="29"/>
                  </a:moveTo>
                  <a:lnTo>
                    <a:pt x="14" y="26"/>
                  </a:lnTo>
                  <a:lnTo>
                    <a:pt x="14" y="29"/>
                  </a:lnTo>
                  <a:lnTo>
                    <a:pt x="14" y="29"/>
                  </a:lnTo>
                  <a:close/>
                  <a:moveTo>
                    <a:pt x="14" y="29"/>
                  </a:moveTo>
                  <a:lnTo>
                    <a:pt x="14" y="26"/>
                  </a:lnTo>
                  <a:lnTo>
                    <a:pt x="14" y="26"/>
                  </a:lnTo>
                  <a:lnTo>
                    <a:pt x="14" y="29"/>
                  </a:lnTo>
                  <a:lnTo>
                    <a:pt x="14"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105"/>
            <p:cNvSpPr/>
            <p:nvPr/>
          </p:nvSpPr>
          <p:spPr bwMode="auto">
            <a:xfrm>
              <a:off x="6248400" y="3470276"/>
              <a:ext cx="42863" cy="73025"/>
            </a:xfrm>
            <a:custGeom>
              <a:avLst/>
              <a:gdLst>
                <a:gd name="T0" fmla="*/ 5 w 8"/>
                <a:gd name="T1" fmla="*/ 13 h 14"/>
                <a:gd name="T2" fmla="*/ 0 w 8"/>
                <a:gd name="T3" fmla="*/ 2 h 14"/>
                <a:gd name="T4" fmla="*/ 1 w 8"/>
                <a:gd name="T5" fmla="*/ 0 h 14"/>
                <a:gd name="T6" fmla="*/ 1 w 8"/>
                <a:gd name="T7" fmla="*/ 0 h 14"/>
                <a:gd name="T8" fmla="*/ 3 w 8"/>
                <a:gd name="T9" fmla="*/ 1 h 14"/>
                <a:gd name="T10" fmla="*/ 3 w 8"/>
                <a:gd name="T11" fmla="*/ 1 h 14"/>
                <a:gd name="T12" fmla="*/ 7 w 8"/>
                <a:gd name="T13" fmla="*/ 12 h 14"/>
                <a:gd name="T14" fmla="*/ 7 w 8"/>
                <a:gd name="T15" fmla="*/ 14 h 14"/>
                <a:gd name="T16" fmla="*/ 7 w 8"/>
                <a:gd name="T17" fmla="*/ 14 h 14"/>
                <a:gd name="T18" fmla="*/ 6 w 8"/>
                <a:gd name="T19" fmla="*/ 14 h 14"/>
                <a:gd name="T20" fmla="*/ 6 w 8"/>
                <a:gd name="T21" fmla="*/ 14 h 14"/>
                <a:gd name="T22" fmla="*/ 5 w 8"/>
                <a:gd name="T23"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14">
                  <a:moveTo>
                    <a:pt x="5" y="13"/>
                  </a:moveTo>
                  <a:cubicBezTo>
                    <a:pt x="0" y="2"/>
                    <a:pt x="0" y="2"/>
                    <a:pt x="0" y="2"/>
                  </a:cubicBezTo>
                  <a:cubicBezTo>
                    <a:pt x="0" y="1"/>
                    <a:pt x="0" y="1"/>
                    <a:pt x="1" y="0"/>
                  </a:cubicBezTo>
                  <a:cubicBezTo>
                    <a:pt x="1" y="0"/>
                    <a:pt x="1" y="0"/>
                    <a:pt x="1" y="0"/>
                  </a:cubicBezTo>
                  <a:cubicBezTo>
                    <a:pt x="2" y="0"/>
                    <a:pt x="3" y="0"/>
                    <a:pt x="3" y="1"/>
                  </a:cubicBezTo>
                  <a:cubicBezTo>
                    <a:pt x="3" y="1"/>
                    <a:pt x="3" y="1"/>
                    <a:pt x="3" y="1"/>
                  </a:cubicBezTo>
                  <a:cubicBezTo>
                    <a:pt x="7" y="12"/>
                    <a:pt x="7" y="12"/>
                    <a:pt x="7" y="12"/>
                  </a:cubicBezTo>
                  <a:cubicBezTo>
                    <a:pt x="8" y="13"/>
                    <a:pt x="7" y="14"/>
                    <a:pt x="7" y="14"/>
                  </a:cubicBezTo>
                  <a:cubicBezTo>
                    <a:pt x="7" y="14"/>
                    <a:pt x="7" y="14"/>
                    <a:pt x="7" y="14"/>
                  </a:cubicBezTo>
                  <a:cubicBezTo>
                    <a:pt x="6" y="14"/>
                    <a:pt x="6" y="14"/>
                    <a:pt x="6" y="14"/>
                  </a:cubicBezTo>
                  <a:cubicBezTo>
                    <a:pt x="6" y="14"/>
                    <a:pt x="6" y="14"/>
                    <a:pt x="6" y="14"/>
                  </a:cubicBezTo>
                  <a:cubicBezTo>
                    <a:pt x="5" y="14"/>
                    <a:pt x="5" y="14"/>
                    <a:pt x="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106"/>
            <p:cNvSpPr>
              <a:spLocks noEditPoints="1"/>
            </p:cNvSpPr>
            <p:nvPr/>
          </p:nvSpPr>
          <p:spPr bwMode="auto">
            <a:xfrm>
              <a:off x="6237288" y="3459163"/>
              <a:ext cx="63500" cy="95250"/>
            </a:xfrm>
            <a:custGeom>
              <a:avLst/>
              <a:gdLst>
                <a:gd name="T0" fmla="*/ 5 w 12"/>
                <a:gd name="T1" fmla="*/ 16 h 18"/>
                <a:gd name="T2" fmla="*/ 5 w 12"/>
                <a:gd name="T3" fmla="*/ 16 h 18"/>
                <a:gd name="T4" fmla="*/ 0 w 12"/>
                <a:gd name="T5" fmla="*/ 5 h 18"/>
                <a:gd name="T6" fmla="*/ 0 w 12"/>
                <a:gd name="T7" fmla="*/ 4 h 18"/>
                <a:gd name="T8" fmla="*/ 0 w 12"/>
                <a:gd name="T9" fmla="*/ 4 h 18"/>
                <a:gd name="T10" fmla="*/ 2 w 12"/>
                <a:gd name="T11" fmla="*/ 0 h 18"/>
                <a:gd name="T12" fmla="*/ 2 w 12"/>
                <a:gd name="T13" fmla="*/ 0 h 18"/>
                <a:gd name="T14" fmla="*/ 4 w 12"/>
                <a:gd name="T15" fmla="*/ 0 h 18"/>
                <a:gd name="T16" fmla="*/ 4 w 12"/>
                <a:gd name="T17" fmla="*/ 0 h 18"/>
                <a:gd name="T18" fmla="*/ 7 w 12"/>
                <a:gd name="T19" fmla="*/ 2 h 18"/>
                <a:gd name="T20" fmla="*/ 7 w 12"/>
                <a:gd name="T21" fmla="*/ 2 h 18"/>
                <a:gd name="T22" fmla="*/ 11 w 12"/>
                <a:gd name="T23" fmla="*/ 13 h 18"/>
                <a:gd name="T24" fmla="*/ 12 w 12"/>
                <a:gd name="T25" fmla="*/ 15 h 18"/>
                <a:gd name="T26" fmla="*/ 12 w 12"/>
                <a:gd name="T27" fmla="*/ 15 h 18"/>
                <a:gd name="T28" fmla="*/ 9 w 12"/>
                <a:gd name="T29" fmla="*/ 18 h 18"/>
                <a:gd name="T30" fmla="*/ 9 w 12"/>
                <a:gd name="T31" fmla="*/ 18 h 18"/>
                <a:gd name="T32" fmla="*/ 8 w 12"/>
                <a:gd name="T33" fmla="*/ 18 h 18"/>
                <a:gd name="T34" fmla="*/ 8 w 12"/>
                <a:gd name="T35" fmla="*/ 18 h 18"/>
                <a:gd name="T36" fmla="*/ 8 w 12"/>
                <a:gd name="T37" fmla="*/ 18 h 18"/>
                <a:gd name="T38" fmla="*/ 8 w 12"/>
                <a:gd name="T39" fmla="*/ 18 h 18"/>
                <a:gd name="T40" fmla="*/ 5 w 12"/>
                <a:gd name="T41" fmla="*/ 16 h 18"/>
                <a:gd name="T42" fmla="*/ 7 w 12"/>
                <a:gd name="T43" fmla="*/ 15 h 18"/>
                <a:gd name="T44" fmla="*/ 9 w 12"/>
                <a:gd name="T45" fmla="*/ 14 h 18"/>
                <a:gd name="T46" fmla="*/ 8 w 12"/>
                <a:gd name="T47" fmla="*/ 15 h 18"/>
                <a:gd name="T48" fmla="*/ 8 w 12"/>
                <a:gd name="T49" fmla="*/ 15 h 18"/>
                <a:gd name="T50" fmla="*/ 8 w 12"/>
                <a:gd name="T51" fmla="*/ 15 h 18"/>
                <a:gd name="T52" fmla="*/ 8 w 12"/>
                <a:gd name="T53" fmla="*/ 15 h 18"/>
                <a:gd name="T54" fmla="*/ 8 w 12"/>
                <a:gd name="T55" fmla="*/ 15 h 18"/>
                <a:gd name="T56" fmla="*/ 7 w 12"/>
                <a:gd name="T57"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 h="18">
                  <a:moveTo>
                    <a:pt x="5" y="16"/>
                  </a:moveTo>
                  <a:cubicBezTo>
                    <a:pt x="5" y="16"/>
                    <a:pt x="5" y="16"/>
                    <a:pt x="5" y="16"/>
                  </a:cubicBezTo>
                  <a:cubicBezTo>
                    <a:pt x="0" y="5"/>
                    <a:pt x="0" y="5"/>
                    <a:pt x="0" y="5"/>
                  </a:cubicBezTo>
                  <a:cubicBezTo>
                    <a:pt x="0" y="5"/>
                    <a:pt x="0" y="4"/>
                    <a:pt x="0" y="4"/>
                  </a:cubicBezTo>
                  <a:cubicBezTo>
                    <a:pt x="0" y="4"/>
                    <a:pt x="0" y="4"/>
                    <a:pt x="0" y="4"/>
                  </a:cubicBezTo>
                  <a:cubicBezTo>
                    <a:pt x="0" y="2"/>
                    <a:pt x="1" y="1"/>
                    <a:pt x="2" y="0"/>
                  </a:cubicBezTo>
                  <a:cubicBezTo>
                    <a:pt x="2" y="0"/>
                    <a:pt x="2" y="0"/>
                    <a:pt x="2" y="0"/>
                  </a:cubicBezTo>
                  <a:cubicBezTo>
                    <a:pt x="3" y="0"/>
                    <a:pt x="3" y="0"/>
                    <a:pt x="4" y="0"/>
                  </a:cubicBezTo>
                  <a:cubicBezTo>
                    <a:pt x="4" y="0"/>
                    <a:pt x="4" y="0"/>
                    <a:pt x="4" y="0"/>
                  </a:cubicBezTo>
                  <a:cubicBezTo>
                    <a:pt x="5" y="0"/>
                    <a:pt x="6" y="1"/>
                    <a:pt x="7" y="2"/>
                  </a:cubicBezTo>
                  <a:cubicBezTo>
                    <a:pt x="7" y="2"/>
                    <a:pt x="7" y="2"/>
                    <a:pt x="7" y="2"/>
                  </a:cubicBezTo>
                  <a:cubicBezTo>
                    <a:pt x="11" y="13"/>
                    <a:pt x="11" y="13"/>
                    <a:pt x="11" y="13"/>
                  </a:cubicBezTo>
                  <a:cubicBezTo>
                    <a:pt x="12" y="14"/>
                    <a:pt x="12" y="14"/>
                    <a:pt x="12" y="15"/>
                  </a:cubicBezTo>
                  <a:cubicBezTo>
                    <a:pt x="12" y="15"/>
                    <a:pt x="12" y="15"/>
                    <a:pt x="12" y="15"/>
                  </a:cubicBezTo>
                  <a:cubicBezTo>
                    <a:pt x="12" y="16"/>
                    <a:pt x="11" y="17"/>
                    <a:pt x="9" y="18"/>
                  </a:cubicBezTo>
                  <a:cubicBezTo>
                    <a:pt x="9" y="18"/>
                    <a:pt x="9" y="18"/>
                    <a:pt x="9" y="18"/>
                  </a:cubicBezTo>
                  <a:cubicBezTo>
                    <a:pt x="9" y="18"/>
                    <a:pt x="8" y="18"/>
                    <a:pt x="8" y="18"/>
                  </a:cubicBezTo>
                  <a:cubicBezTo>
                    <a:pt x="8" y="18"/>
                    <a:pt x="8" y="18"/>
                    <a:pt x="8" y="18"/>
                  </a:cubicBezTo>
                  <a:cubicBezTo>
                    <a:pt x="8" y="18"/>
                    <a:pt x="8" y="18"/>
                    <a:pt x="8" y="18"/>
                  </a:cubicBezTo>
                  <a:cubicBezTo>
                    <a:pt x="8" y="18"/>
                    <a:pt x="8" y="18"/>
                    <a:pt x="8" y="18"/>
                  </a:cubicBezTo>
                  <a:cubicBezTo>
                    <a:pt x="7" y="18"/>
                    <a:pt x="5" y="17"/>
                    <a:pt x="5" y="16"/>
                  </a:cubicBezTo>
                  <a:close/>
                  <a:moveTo>
                    <a:pt x="7" y="15"/>
                  </a:moveTo>
                  <a:cubicBezTo>
                    <a:pt x="9" y="14"/>
                    <a:pt x="9" y="14"/>
                    <a:pt x="9" y="14"/>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7" y="15"/>
                    <a:pt x="7" y="15"/>
                    <a:pt x="7"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07"/>
            <p:cNvSpPr/>
            <p:nvPr/>
          </p:nvSpPr>
          <p:spPr bwMode="auto">
            <a:xfrm>
              <a:off x="6062663" y="3443288"/>
              <a:ext cx="238125" cy="327025"/>
            </a:xfrm>
            <a:custGeom>
              <a:avLst/>
              <a:gdLst>
                <a:gd name="T0" fmla="*/ 0 w 45"/>
                <a:gd name="T1" fmla="*/ 42 h 62"/>
                <a:gd name="T2" fmla="*/ 0 w 45"/>
                <a:gd name="T3" fmla="*/ 40 h 62"/>
                <a:gd name="T4" fmla="*/ 0 w 45"/>
                <a:gd name="T5" fmla="*/ 40 h 62"/>
                <a:gd name="T6" fmla="*/ 3 w 45"/>
                <a:gd name="T7" fmla="*/ 40 h 62"/>
                <a:gd name="T8" fmla="*/ 3 w 45"/>
                <a:gd name="T9" fmla="*/ 40 h 62"/>
                <a:gd name="T10" fmla="*/ 20 w 45"/>
                <a:gd name="T11" fmla="*/ 57 h 62"/>
                <a:gd name="T12" fmla="*/ 42 w 45"/>
                <a:gd name="T13" fmla="*/ 17 h 62"/>
                <a:gd name="T14" fmla="*/ 37 w 45"/>
                <a:gd name="T15" fmla="*/ 2 h 62"/>
                <a:gd name="T16" fmla="*/ 37 w 45"/>
                <a:gd name="T17" fmla="*/ 2 h 62"/>
                <a:gd name="T18" fmla="*/ 38 w 45"/>
                <a:gd name="T19" fmla="*/ 0 h 62"/>
                <a:gd name="T20" fmla="*/ 38 w 45"/>
                <a:gd name="T21" fmla="*/ 0 h 62"/>
                <a:gd name="T22" fmla="*/ 40 w 45"/>
                <a:gd name="T23" fmla="*/ 1 h 62"/>
                <a:gd name="T24" fmla="*/ 40 w 45"/>
                <a:gd name="T25" fmla="*/ 1 h 62"/>
                <a:gd name="T26" fmla="*/ 45 w 45"/>
                <a:gd name="T27" fmla="*/ 18 h 62"/>
                <a:gd name="T28" fmla="*/ 21 w 45"/>
                <a:gd name="T29" fmla="*/ 62 h 62"/>
                <a:gd name="T30" fmla="*/ 0 w 45"/>
                <a:gd name="T31" fmla="*/ 4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5" h="62">
                  <a:moveTo>
                    <a:pt x="0" y="42"/>
                  </a:moveTo>
                  <a:cubicBezTo>
                    <a:pt x="0" y="42"/>
                    <a:pt x="0" y="41"/>
                    <a:pt x="0" y="40"/>
                  </a:cubicBezTo>
                  <a:cubicBezTo>
                    <a:pt x="0" y="40"/>
                    <a:pt x="0" y="40"/>
                    <a:pt x="0" y="40"/>
                  </a:cubicBezTo>
                  <a:cubicBezTo>
                    <a:pt x="1" y="39"/>
                    <a:pt x="2" y="39"/>
                    <a:pt x="3" y="40"/>
                  </a:cubicBezTo>
                  <a:cubicBezTo>
                    <a:pt x="3" y="40"/>
                    <a:pt x="3" y="40"/>
                    <a:pt x="3" y="40"/>
                  </a:cubicBezTo>
                  <a:cubicBezTo>
                    <a:pt x="20" y="57"/>
                    <a:pt x="20" y="57"/>
                    <a:pt x="20" y="57"/>
                  </a:cubicBezTo>
                  <a:cubicBezTo>
                    <a:pt x="42" y="17"/>
                    <a:pt x="42" y="17"/>
                    <a:pt x="42" y="17"/>
                  </a:cubicBezTo>
                  <a:cubicBezTo>
                    <a:pt x="37" y="2"/>
                    <a:pt x="37" y="2"/>
                    <a:pt x="37" y="2"/>
                  </a:cubicBezTo>
                  <a:cubicBezTo>
                    <a:pt x="37" y="2"/>
                    <a:pt x="37" y="2"/>
                    <a:pt x="37" y="2"/>
                  </a:cubicBezTo>
                  <a:cubicBezTo>
                    <a:pt x="37" y="2"/>
                    <a:pt x="38" y="1"/>
                    <a:pt x="38" y="0"/>
                  </a:cubicBezTo>
                  <a:cubicBezTo>
                    <a:pt x="38" y="0"/>
                    <a:pt x="38" y="0"/>
                    <a:pt x="38" y="0"/>
                  </a:cubicBezTo>
                  <a:cubicBezTo>
                    <a:pt x="39" y="0"/>
                    <a:pt x="40" y="1"/>
                    <a:pt x="40" y="1"/>
                  </a:cubicBezTo>
                  <a:cubicBezTo>
                    <a:pt x="40" y="1"/>
                    <a:pt x="40" y="1"/>
                    <a:pt x="40" y="1"/>
                  </a:cubicBezTo>
                  <a:cubicBezTo>
                    <a:pt x="45" y="18"/>
                    <a:pt x="45" y="18"/>
                    <a:pt x="45" y="18"/>
                  </a:cubicBezTo>
                  <a:cubicBezTo>
                    <a:pt x="21" y="62"/>
                    <a:pt x="21" y="62"/>
                    <a:pt x="21" y="62"/>
                  </a:cubicBezTo>
                  <a:cubicBezTo>
                    <a:pt x="0" y="42"/>
                    <a:pt x="0" y="42"/>
                    <a:pt x="0"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08"/>
            <p:cNvSpPr>
              <a:spLocks noEditPoints="1"/>
            </p:cNvSpPr>
            <p:nvPr/>
          </p:nvSpPr>
          <p:spPr bwMode="auto">
            <a:xfrm>
              <a:off x="6051550" y="3432176"/>
              <a:ext cx="265113" cy="358775"/>
            </a:xfrm>
            <a:custGeom>
              <a:avLst/>
              <a:gdLst>
                <a:gd name="T0" fmla="*/ 1 w 50"/>
                <a:gd name="T1" fmla="*/ 46 h 68"/>
                <a:gd name="T2" fmla="*/ 1 w 50"/>
                <a:gd name="T3" fmla="*/ 46 h 68"/>
                <a:gd name="T4" fmla="*/ 0 w 50"/>
                <a:gd name="T5" fmla="*/ 43 h 68"/>
                <a:gd name="T6" fmla="*/ 0 w 50"/>
                <a:gd name="T7" fmla="*/ 43 h 68"/>
                <a:gd name="T8" fmla="*/ 1 w 50"/>
                <a:gd name="T9" fmla="*/ 41 h 68"/>
                <a:gd name="T10" fmla="*/ 1 w 50"/>
                <a:gd name="T11" fmla="*/ 41 h 68"/>
                <a:gd name="T12" fmla="*/ 3 w 50"/>
                <a:gd name="T13" fmla="*/ 40 h 68"/>
                <a:gd name="T14" fmla="*/ 3 w 50"/>
                <a:gd name="T15" fmla="*/ 40 h 68"/>
                <a:gd name="T16" fmla="*/ 6 w 50"/>
                <a:gd name="T17" fmla="*/ 41 h 68"/>
                <a:gd name="T18" fmla="*/ 6 w 50"/>
                <a:gd name="T19" fmla="*/ 41 h 68"/>
                <a:gd name="T20" fmla="*/ 22 w 50"/>
                <a:gd name="T21" fmla="*/ 56 h 68"/>
                <a:gd name="T22" fmla="*/ 42 w 50"/>
                <a:gd name="T23" fmla="*/ 19 h 68"/>
                <a:gd name="T24" fmla="*/ 37 w 50"/>
                <a:gd name="T25" fmla="*/ 2 h 68"/>
                <a:gd name="T26" fmla="*/ 38 w 50"/>
                <a:gd name="T27" fmla="*/ 2 h 68"/>
                <a:gd name="T28" fmla="*/ 40 w 50"/>
                <a:gd name="T29" fmla="*/ 1 h 68"/>
                <a:gd name="T30" fmla="*/ 40 w 50"/>
                <a:gd name="T31" fmla="*/ 1 h 68"/>
                <a:gd name="T32" fmla="*/ 41 w 50"/>
                <a:gd name="T33" fmla="*/ 0 h 68"/>
                <a:gd name="T34" fmla="*/ 41 w 50"/>
                <a:gd name="T35" fmla="*/ 0 h 68"/>
                <a:gd name="T36" fmla="*/ 44 w 50"/>
                <a:gd name="T37" fmla="*/ 3 h 68"/>
                <a:gd name="T38" fmla="*/ 44 w 50"/>
                <a:gd name="T39" fmla="*/ 3 h 68"/>
                <a:gd name="T40" fmla="*/ 50 w 50"/>
                <a:gd name="T41" fmla="*/ 20 h 68"/>
                <a:gd name="T42" fmla="*/ 24 w 50"/>
                <a:gd name="T43" fmla="*/ 68 h 68"/>
                <a:gd name="T44" fmla="*/ 1 w 50"/>
                <a:gd name="T45" fmla="*/ 46 h 68"/>
                <a:gd name="T46" fmla="*/ 2 w 50"/>
                <a:gd name="T47" fmla="*/ 44 h 68"/>
                <a:gd name="T48" fmla="*/ 3 w 50"/>
                <a:gd name="T49" fmla="*/ 43 h 68"/>
                <a:gd name="T50" fmla="*/ 3 w 50"/>
                <a:gd name="T51" fmla="*/ 43 h 68"/>
                <a:gd name="T52" fmla="*/ 2 w 50"/>
                <a:gd name="T53" fmla="*/ 4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0" h="68">
                  <a:moveTo>
                    <a:pt x="1" y="46"/>
                  </a:moveTo>
                  <a:cubicBezTo>
                    <a:pt x="1" y="46"/>
                    <a:pt x="1" y="46"/>
                    <a:pt x="1" y="46"/>
                  </a:cubicBezTo>
                  <a:cubicBezTo>
                    <a:pt x="0" y="45"/>
                    <a:pt x="0" y="44"/>
                    <a:pt x="0" y="43"/>
                  </a:cubicBezTo>
                  <a:cubicBezTo>
                    <a:pt x="0" y="43"/>
                    <a:pt x="0" y="43"/>
                    <a:pt x="0" y="43"/>
                  </a:cubicBezTo>
                  <a:cubicBezTo>
                    <a:pt x="0" y="42"/>
                    <a:pt x="0" y="41"/>
                    <a:pt x="1" y="41"/>
                  </a:cubicBezTo>
                  <a:cubicBezTo>
                    <a:pt x="1" y="41"/>
                    <a:pt x="1" y="41"/>
                    <a:pt x="1" y="41"/>
                  </a:cubicBezTo>
                  <a:cubicBezTo>
                    <a:pt x="2" y="40"/>
                    <a:pt x="3" y="40"/>
                    <a:pt x="3" y="40"/>
                  </a:cubicBezTo>
                  <a:cubicBezTo>
                    <a:pt x="3" y="40"/>
                    <a:pt x="3" y="40"/>
                    <a:pt x="3" y="40"/>
                  </a:cubicBezTo>
                  <a:cubicBezTo>
                    <a:pt x="4" y="40"/>
                    <a:pt x="5" y="40"/>
                    <a:pt x="6" y="41"/>
                  </a:cubicBezTo>
                  <a:cubicBezTo>
                    <a:pt x="6" y="41"/>
                    <a:pt x="6" y="41"/>
                    <a:pt x="6" y="41"/>
                  </a:cubicBezTo>
                  <a:cubicBezTo>
                    <a:pt x="22" y="56"/>
                    <a:pt x="22" y="56"/>
                    <a:pt x="22" y="56"/>
                  </a:cubicBezTo>
                  <a:cubicBezTo>
                    <a:pt x="42" y="19"/>
                    <a:pt x="42" y="19"/>
                    <a:pt x="42" y="19"/>
                  </a:cubicBezTo>
                  <a:cubicBezTo>
                    <a:pt x="37" y="2"/>
                    <a:pt x="37" y="2"/>
                    <a:pt x="37" y="2"/>
                  </a:cubicBezTo>
                  <a:cubicBezTo>
                    <a:pt x="38" y="2"/>
                    <a:pt x="38" y="2"/>
                    <a:pt x="38" y="2"/>
                  </a:cubicBezTo>
                  <a:cubicBezTo>
                    <a:pt x="38" y="2"/>
                    <a:pt x="39" y="1"/>
                    <a:pt x="40" y="1"/>
                  </a:cubicBezTo>
                  <a:cubicBezTo>
                    <a:pt x="40" y="1"/>
                    <a:pt x="40" y="1"/>
                    <a:pt x="40" y="1"/>
                  </a:cubicBezTo>
                  <a:cubicBezTo>
                    <a:pt x="40" y="0"/>
                    <a:pt x="41" y="0"/>
                    <a:pt x="41" y="0"/>
                  </a:cubicBezTo>
                  <a:cubicBezTo>
                    <a:pt x="41" y="0"/>
                    <a:pt x="41" y="0"/>
                    <a:pt x="41" y="0"/>
                  </a:cubicBezTo>
                  <a:cubicBezTo>
                    <a:pt x="42" y="0"/>
                    <a:pt x="44" y="1"/>
                    <a:pt x="44" y="3"/>
                  </a:cubicBezTo>
                  <a:cubicBezTo>
                    <a:pt x="44" y="3"/>
                    <a:pt x="44" y="3"/>
                    <a:pt x="44" y="3"/>
                  </a:cubicBezTo>
                  <a:cubicBezTo>
                    <a:pt x="50" y="20"/>
                    <a:pt x="50" y="20"/>
                    <a:pt x="50" y="20"/>
                  </a:cubicBezTo>
                  <a:cubicBezTo>
                    <a:pt x="24" y="68"/>
                    <a:pt x="24" y="68"/>
                    <a:pt x="24" y="68"/>
                  </a:cubicBezTo>
                  <a:cubicBezTo>
                    <a:pt x="1" y="46"/>
                    <a:pt x="1" y="46"/>
                    <a:pt x="1" y="46"/>
                  </a:cubicBezTo>
                  <a:close/>
                  <a:moveTo>
                    <a:pt x="2" y="44"/>
                  </a:moveTo>
                  <a:cubicBezTo>
                    <a:pt x="3" y="43"/>
                    <a:pt x="3" y="43"/>
                    <a:pt x="3" y="43"/>
                  </a:cubicBezTo>
                  <a:cubicBezTo>
                    <a:pt x="3" y="43"/>
                    <a:pt x="3" y="43"/>
                    <a:pt x="3" y="43"/>
                  </a:cubicBezTo>
                  <a:cubicBezTo>
                    <a:pt x="2" y="44"/>
                    <a:pt x="2" y="44"/>
                    <a:pt x="2"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109"/>
            <p:cNvSpPr/>
            <p:nvPr/>
          </p:nvSpPr>
          <p:spPr bwMode="auto">
            <a:xfrm>
              <a:off x="6284913" y="3427413"/>
              <a:ext cx="15875" cy="115888"/>
            </a:xfrm>
            <a:custGeom>
              <a:avLst/>
              <a:gdLst>
                <a:gd name="T0" fmla="*/ 0 w 3"/>
                <a:gd name="T1" fmla="*/ 21 h 22"/>
                <a:gd name="T2" fmla="*/ 0 w 3"/>
                <a:gd name="T3" fmla="*/ 1 h 22"/>
                <a:gd name="T4" fmla="*/ 2 w 3"/>
                <a:gd name="T5" fmla="*/ 0 h 22"/>
                <a:gd name="T6" fmla="*/ 2 w 3"/>
                <a:gd name="T7" fmla="*/ 0 h 22"/>
                <a:gd name="T8" fmla="*/ 3 w 3"/>
                <a:gd name="T9" fmla="*/ 1 h 22"/>
                <a:gd name="T10" fmla="*/ 3 w 3"/>
                <a:gd name="T11" fmla="*/ 1 h 22"/>
                <a:gd name="T12" fmla="*/ 3 w 3"/>
                <a:gd name="T13" fmla="*/ 21 h 22"/>
                <a:gd name="T14" fmla="*/ 2 w 3"/>
                <a:gd name="T15" fmla="*/ 22 h 22"/>
                <a:gd name="T16" fmla="*/ 2 w 3"/>
                <a:gd name="T17" fmla="*/ 22 h 22"/>
                <a:gd name="T18" fmla="*/ 0 w 3"/>
                <a:gd name="T19"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22">
                  <a:moveTo>
                    <a:pt x="0" y="21"/>
                  </a:moveTo>
                  <a:cubicBezTo>
                    <a:pt x="0" y="1"/>
                    <a:pt x="0" y="1"/>
                    <a:pt x="0" y="1"/>
                  </a:cubicBezTo>
                  <a:cubicBezTo>
                    <a:pt x="0" y="1"/>
                    <a:pt x="1" y="0"/>
                    <a:pt x="2" y="0"/>
                  </a:cubicBezTo>
                  <a:cubicBezTo>
                    <a:pt x="2" y="0"/>
                    <a:pt x="2" y="0"/>
                    <a:pt x="2" y="0"/>
                  </a:cubicBezTo>
                  <a:cubicBezTo>
                    <a:pt x="3" y="0"/>
                    <a:pt x="3" y="1"/>
                    <a:pt x="3" y="1"/>
                  </a:cubicBezTo>
                  <a:cubicBezTo>
                    <a:pt x="3" y="1"/>
                    <a:pt x="3" y="1"/>
                    <a:pt x="3" y="1"/>
                  </a:cubicBezTo>
                  <a:cubicBezTo>
                    <a:pt x="3" y="21"/>
                    <a:pt x="3" y="21"/>
                    <a:pt x="3" y="21"/>
                  </a:cubicBezTo>
                  <a:cubicBezTo>
                    <a:pt x="3" y="21"/>
                    <a:pt x="3" y="22"/>
                    <a:pt x="2" y="22"/>
                  </a:cubicBezTo>
                  <a:cubicBezTo>
                    <a:pt x="2" y="22"/>
                    <a:pt x="2" y="22"/>
                    <a:pt x="2" y="22"/>
                  </a:cubicBezTo>
                  <a:cubicBezTo>
                    <a:pt x="1" y="22"/>
                    <a:pt x="0" y="21"/>
                    <a:pt x="0"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110"/>
            <p:cNvSpPr/>
            <p:nvPr/>
          </p:nvSpPr>
          <p:spPr bwMode="auto">
            <a:xfrm>
              <a:off x="6275388" y="3416301"/>
              <a:ext cx="36513" cy="138113"/>
            </a:xfrm>
            <a:custGeom>
              <a:avLst/>
              <a:gdLst>
                <a:gd name="T0" fmla="*/ 0 w 7"/>
                <a:gd name="T1" fmla="*/ 23 h 26"/>
                <a:gd name="T2" fmla="*/ 0 w 7"/>
                <a:gd name="T3" fmla="*/ 3 h 26"/>
                <a:gd name="T4" fmla="*/ 4 w 7"/>
                <a:gd name="T5" fmla="*/ 0 h 26"/>
                <a:gd name="T6" fmla="*/ 4 w 7"/>
                <a:gd name="T7" fmla="*/ 0 h 26"/>
                <a:gd name="T8" fmla="*/ 7 w 7"/>
                <a:gd name="T9" fmla="*/ 3 h 26"/>
                <a:gd name="T10" fmla="*/ 7 w 7"/>
                <a:gd name="T11" fmla="*/ 3 h 26"/>
                <a:gd name="T12" fmla="*/ 7 w 7"/>
                <a:gd name="T13" fmla="*/ 23 h 26"/>
                <a:gd name="T14" fmla="*/ 4 w 7"/>
                <a:gd name="T15" fmla="*/ 26 h 26"/>
                <a:gd name="T16" fmla="*/ 4 w 7"/>
                <a:gd name="T17" fmla="*/ 26 h 26"/>
                <a:gd name="T18" fmla="*/ 0 w 7"/>
                <a:gd name="T19" fmla="*/ 2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26">
                  <a:moveTo>
                    <a:pt x="0" y="23"/>
                  </a:moveTo>
                  <a:cubicBezTo>
                    <a:pt x="0" y="3"/>
                    <a:pt x="0" y="3"/>
                    <a:pt x="0" y="3"/>
                  </a:cubicBezTo>
                  <a:cubicBezTo>
                    <a:pt x="0" y="1"/>
                    <a:pt x="2" y="0"/>
                    <a:pt x="4" y="0"/>
                  </a:cubicBezTo>
                  <a:cubicBezTo>
                    <a:pt x="4" y="0"/>
                    <a:pt x="4" y="0"/>
                    <a:pt x="4" y="0"/>
                  </a:cubicBezTo>
                  <a:cubicBezTo>
                    <a:pt x="6" y="0"/>
                    <a:pt x="7" y="1"/>
                    <a:pt x="7" y="3"/>
                  </a:cubicBezTo>
                  <a:cubicBezTo>
                    <a:pt x="7" y="3"/>
                    <a:pt x="7" y="3"/>
                    <a:pt x="7" y="3"/>
                  </a:cubicBezTo>
                  <a:cubicBezTo>
                    <a:pt x="7" y="23"/>
                    <a:pt x="7" y="23"/>
                    <a:pt x="7" y="23"/>
                  </a:cubicBezTo>
                  <a:cubicBezTo>
                    <a:pt x="7" y="25"/>
                    <a:pt x="6" y="26"/>
                    <a:pt x="4" y="26"/>
                  </a:cubicBezTo>
                  <a:cubicBezTo>
                    <a:pt x="4" y="26"/>
                    <a:pt x="4" y="26"/>
                    <a:pt x="4" y="26"/>
                  </a:cubicBezTo>
                  <a:cubicBezTo>
                    <a:pt x="2" y="26"/>
                    <a:pt x="0" y="25"/>
                    <a:pt x="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111"/>
            <p:cNvSpPr/>
            <p:nvPr/>
          </p:nvSpPr>
          <p:spPr bwMode="auto">
            <a:xfrm>
              <a:off x="5380038" y="2643188"/>
              <a:ext cx="269875" cy="800100"/>
            </a:xfrm>
            <a:custGeom>
              <a:avLst/>
              <a:gdLst>
                <a:gd name="T0" fmla="*/ 48 w 51"/>
                <a:gd name="T1" fmla="*/ 151 h 152"/>
                <a:gd name="T2" fmla="*/ 25 w 51"/>
                <a:gd name="T3" fmla="*/ 125 h 152"/>
                <a:gd name="T4" fmla="*/ 25 w 51"/>
                <a:gd name="T5" fmla="*/ 125 h 152"/>
                <a:gd name="T6" fmla="*/ 0 w 51"/>
                <a:gd name="T7" fmla="*/ 91 h 152"/>
                <a:gd name="T8" fmla="*/ 0 w 51"/>
                <a:gd name="T9" fmla="*/ 91 h 152"/>
                <a:gd name="T10" fmla="*/ 0 w 51"/>
                <a:gd name="T11" fmla="*/ 89 h 152"/>
                <a:gd name="T12" fmla="*/ 0 w 51"/>
                <a:gd name="T13" fmla="*/ 89 h 152"/>
                <a:gd name="T14" fmla="*/ 22 w 51"/>
                <a:gd name="T15" fmla="*/ 1 h 152"/>
                <a:gd name="T16" fmla="*/ 22 w 51"/>
                <a:gd name="T17" fmla="*/ 1 h 152"/>
                <a:gd name="T18" fmla="*/ 24 w 51"/>
                <a:gd name="T19" fmla="*/ 0 h 152"/>
                <a:gd name="T20" fmla="*/ 24 w 51"/>
                <a:gd name="T21" fmla="*/ 0 h 152"/>
                <a:gd name="T22" fmla="*/ 25 w 51"/>
                <a:gd name="T23" fmla="*/ 2 h 152"/>
                <a:gd name="T24" fmla="*/ 25 w 51"/>
                <a:gd name="T25" fmla="*/ 2 h 152"/>
                <a:gd name="T26" fmla="*/ 14 w 51"/>
                <a:gd name="T27" fmla="*/ 40 h 152"/>
                <a:gd name="T28" fmla="*/ 14 w 51"/>
                <a:gd name="T29" fmla="*/ 40 h 152"/>
                <a:gd name="T30" fmla="*/ 3 w 51"/>
                <a:gd name="T31" fmla="*/ 89 h 152"/>
                <a:gd name="T32" fmla="*/ 3 w 51"/>
                <a:gd name="T33" fmla="*/ 89 h 152"/>
                <a:gd name="T34" fmla="*/ 3 w 51"/>
                <a:gd name="T35" fmla="*/ 90 h 152"/>
                <a:gd name="T36" fmla="*/ 3 w 51"/>
                <a:gd name="T37" fmla="*/ 90 h 152"/>
                <a:gd name="T38" fmla="*/ 28 w 51"/>
                <a:gd name="T39" fmla="*/ 123 h 152"/>
                <a:gd name="T40" fmla="*/ 28 w 51"/>
                <a:gd name="T41" fmla="*/ 123 h 152"/>
                <a:gd name="T42" fmla="*/ 50 w 51"/>
                <a:gd name="T43" fmla="*/ 149 h 152"/>
                <a:gd name="T44" fmla="*/ 50 w 51"/>
                <a:gd name="T45" fmla="*/ 149 h 152"/>
                <a:gd name="T46" fmla="*/ 50 w 51"/>
                <a:gd name="T47" fmla="*/ 152 h 152"/>
                <a:gd name="T48" fmla="*/ 50 w 51"/>
                <a:gd name="T49" fmla="*/ 152 h 152"/>
                <a:gd name="T50" fmla="*/ 49 w 51"/>
                <a:gd name="T51" fmla="*/ 152 h 152"/>
                <a:gd name="T52" fmla="*/ 49 w 51"/>
                <a:gd name="T53" fmla="*/ 152 h 152"/>
                <a:gd name="T54" fmla="*/ 48 w 51"/>
                <a:gd name="T55" fmla="*/ 1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 h="152">
                  <a:moveTo>
                    <a:pt x="48" y="151"/>
                  </a:moveTo>
                  <a:cubicBezTo>
                    <a:pt x="48" y="151"/>
                    <a:pt x="37" y="139"/>
                    <a:pt x="25" y="125"/>
                  </a:cubicBezTo>
                  <a:cubicBezTo>
                    <a:pt x="25" y="125"/>
                    <a:pt x="25" y="125"/>
                    <a:pt x="25" y="125"/>
                  </a:cubicBezTo>
                  <a:cubicBezTo>
                    <a:pt x="14" y="111"/>
                    <a:pt x="2" y="97"/>
                    <a:pt x="0" y="91"/>
                  </a:cubicBezTo>
                  <a:cubicBezTo>
                    <a:pt x="0" y="91"/>
                    <a:pt x="0" y="91"/>
                    <a:pt x="0" y="91"/>
                  </a:cubicBezTo>
                  <a:cubicBezTo>
                    <a:pt x="0" y="90"/>
                    <a:pt x="0" y="89"/>
                    <a:pt x="0" y="89"/>
                  </a:cubicBezTo>
                  <a:cubicBezTo>
                    <a:pt x="0" y="89"/>
                    <a:pt x="0" y="89"/>
                    <a:pt x="0" y="89"/>
                  </a:cubicBezTo>
                  <a:cubicBezTo>
                    <a:pt x="0" y="72"/>
                    <a:pt x="22" y="1"/>
                    <a:pt x="22" y="1"/>
                  </a:cubicBezTo>
                  <a:cubicBezTo>
                    <a:pt x="22" y="1"/>
                    <a:pt x="22" y="1"/>
                    <a:pt x="22" y="1"/>
                  </a:cubicBezTo>
                  <a:cubicBezTo>
                    <a:pt x="23" y="0"/>
                    <a:pt x="23" y="0"/>
                    <a:pt x="24" y="0"/>
                  </a:cubicBezTo>
                  <a:cubicBezTo>
                    <a:pt x="24" y="0"/>
                    <a:pt x="24" y="0"/>
                    <a:pt x="24" y="0"/>
                  </a:cubicBezTo>
                  <a:cubicBezTo>
                    <a:pt x="25" y="0"/>
                    <a:pt x="26" y="1"/>
                    <a:pt x="25" y="2"/>
                  </a:cubicBezTo>
                  <a:cubicBezTo>
                    <a:pt x="25" y="2"/>
                    <a:pt x="25" y="2"/>
                    <a:pt x="25" y="2"/>
                  </a:cubicBezTo>
                  <a:cubicBezTo>
                    <a:pt x="25" y="2"/>
                    <a:pt x="20" y="20"/>
                    <a:pt x="14" y="40"/>
                  </a:cubicBezTo>
                  <a:cubicBezTo>
                    <a:pt x="14" y="40"/>
                    <a:pt x="14" y="40"/>
                    <a:pt x="14" y="40"/>
                  </a:cubicBezTo>
                  <a:cubicBezTo>
                    <a:pt x="9" y="59"/>
                    <a:pt x="3" y="81"/>
                    <a:pt x="3" y="89"/>
                  </a:cubicBezTo>
                  <a:cubicBezTo>
                    <a:pt x="3" y="89"/>
                    <a:pt x="3" y="89"/>
                    <a:pt x="3" y="89"/>
                  </a:cubicBezTo>
                  <a:cubicBezTo>
                    <a:pt x="3" y="89"/>
                    <a:pt x="3" y="90"/>
                    <a:pt x="3" y="90"/>
                  </a:cubicBezTo>
                  <a:cubicBezTo>
                    <a:pt x="3" y="90"/>
                    <a:pt x="3" y="90"/>
                    <a:pt x="3" y="90"/>
                  </a:cubicBezTo>
                  <a:cubicBezTo>
                    <a:pt x="4" y="94"/>
                    <a:pt x="16" y="110"/>
                    <a:pt x="28" y="123"/>
                  </a:cubicBezTo>
                  <a:cubicBezTo>
                    <a:pt x="28" y="123"/>
                    <a:pt x="28" y="123"/>
                    <a:pt x="28" y="123"/>
                  </a:cubicBezTo>
                  <a:cubicBezTo>
                    <a:pt x="39" y="137"/>
                    <a:pt x="50" y="149"/>
                    <a:pt x="50" y="149"/>
                  </a:cubicBezTo>
                  <a:cubicBezTo>
                    <a:pt x="50" y="149"/>
                    <a:pt x="50" y="149"/>
                    <a:pt x="50" y="149"/>
                  </a:cubicBezTo>
                  <a:cubicBezTo>
                    <a:pt x="51" y="150"/>
                    <a:pt x="51" y="151"/>
                    <a:pt x="50" y="152"/>
                  </a:cubicBezTo>
                  <a:cubicBezTo>
                    <a:pt x="50" y="152"/>
                    <a:pt x="50" y="152"/>
                    <a:pt x="50" y="152"/>
                  </a:cubicBezTo>
                  <a:cubicBezTo>
                    <a:pt x="50" y="152"/>
                    <a:pt x="50" y="152"/>
                    <a:pt x="49" y="152"/>
                  </a:cubicBezTo>
                  <a:cubicBezTo>
                    <a:pt x="49" y="152"/>
                    <a:pt x="49" y="152"/>
                    <a:pt x="49" y="152"/>
                  </a:cubicBezTo>
                  <a:cubicBezTo>
                    <a:pt x="49" y="152"/>
                    <a:pt x="49" y="152"/>
                    <a:pt x="48" y="1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112"/>
            <p:cNvSpPr>
              <a:spLocks noEditPoints="1"/>
            </p:cNvSpPr>
            <p:nvPr/>
          </p:nvSpPr>
          <p:spPr bwMode="auto">
            <a:xfrm>
              <a:off x="5368925" y="2632076"/>
              <a:ext cx="290513" cy="822325"/>
            </a:xfrm>
            <a:custGeom>
              <a:avLst/>
              <a:gdLst>
                <a:gd name="T0" fmla="*/ 49 w 55"/>
                <a:gd name="T1" fmla="*/ 155 h 156"/>
                <a:gd name="T2" fmla="*/ 26 w 55"/>
                <a:gd name="T3" fmla="*/ 128 h 156"/>
                <a:gd name="T4" fmla="*/ 0 w 55"/>
                <a:gd name="T5" fmla="*/ 93 h 156"/>
                <a:gd name="T6" fmla="*/ 0 w 55"/>
                <a:gd name="T7" fmla="*/ 91 h 156"/>
                <a:gd name="T8" fmla="*/ 22 w 55"/>
                <a:gd name="T9" fmla="*/ 3 h 156"/>
                <a:gd name="T10" fmla="*/ 22 w 55"/>
                <a:gd name="T11" fmla="*/ 3 h 156"/>
                <a:gd name="T12" fmla="*/ 26 w 55"/>
                <a:gd name="T13" fmla="*/ 0 h 156"/>
                <a:gd name="T14" fmla="*/ 27 w 55"/>
                <a:gd name="T15" fmla="*/ 0 h 156"/>
                <a:gd name="T16" fmla="*/ 29 w 55"/>
                <a:gd name="T17" fmla="*/ 4 h 156"/>
                <a:gd name="T18" fmla="*/ 29 w 55"/>
                <a:gd name="T19" fmla="*/ 4 h 156"/>
                <a:gd name="T20" fmla="*/ 29 w 55"/>
                <a:gd name="T21" fmla="*/ 5 h 156"/>
                <a:gd name="T22" fmla="*/ 29 w 55"/>
                <a:gd name="T23" fmla="*/ 5 h 156"/>
                <a:gd name="T24" fmla="*/ 28 w 55"/>
                <a:gd name="T25" fmla="*/ 8 h 156"/>
                <a:gd name="T26" fmla="*/ 26 w 55"/>
                <a:gd name="T27" fmla="*/ 16 h 156"/>
                <a:gd name="T28" fmla="*/ 18 w 55"/>
                <a:gd name="T29" fmla="*/ 42 h 156"/>
                <a:gd name="T30" fmla="*/ 7 w 55"/>
                <a:gd name="T31" fmla="*/ 90 h 156"/>
                <a:gd name="T32" fmla="*/ 7 w 55"/>
                <a:gd name="T33" fmla="*/ 90 h 156"/>
                <a:gd name="T34" fmla="*/ 7 w 55"/>
                <a:gd name="T35" fmla="*/ 92 h 156"/>
                <a:gd name="T36" fmla="*/ 15 w 55"/>
                <a:gd name="T37" fmla="*/ 104 h 156"/>
                <a:gd name="T38" fmla="*/ 31 w 55"/>
                <a:gd name="T39" fmla="*/ 124 h 156"/>
                <a:gd name="T40" fmla="*/ 54 w 55"/>
                <a:gd name="T41" fmla="*/ 150 h 156"/>
                <a:gd name="T42" fmla="*/ 55 w 55"/>
                <a:gd name="T43" fmla="*/ 152 h 156"/>
                <a:gd name="T44" fmla="*/ 54 w 55"/>
                <a:gd name="T45" fmla="*/ 155 h 156"/>
                <a:gd name="T46" fmla="*/ 51 w 55"/>
                <a:gd name="T47" fmla="*/ 156 h 156"/>
                <a:gd name="T48" fmla="*/ 49 w 55"/>
                <a:gd name="T49" fmla="*/ 155 h 156"/>
                <a:gd name="T50" fmla="*/ 51 w 55"/>
                <a:gd name="T51" fmla="*/ 153 h 156"/>
                <a:gd name="T52" fmla="*/ 51 w 55"/>
                <a:gd name="T53" fmla="*/ 153 h 156"/>
                <a:gd name="T54" fmla="*/ 51 w 55"/>
                <a:gd name="T55" fmla="*/ 153 h 156"/>
                <a:gd name="T56" fmla="*/ 50 w 55"/>
                <a:gd name="T57" fmla="*/ 153 h 156"/>
                <a:gd name="T58" fmla="*/ 52 w 55"/>
                <a:gd name="T59" fmla="*/ 152 h 156"/>
                <a:gd name="T60" fmla="*/ 51 w 55"/>
                <a:gd name="T61" fmla="*/ 152 h 156"/>
                <a:gd name="T62" fmla="*/ 51 w 55"/>
                <a:gd name="T63" fmla="*/ 152 h 156"/>
                <a:gd name="T64" fmla="*/ 51 w 55"/>
                <a:gd name="T65" fmla="*/ 152 h 156"/>
                <a:gd name="T66" fmla="*/ 51 w 55"/>
                <a:gd name="T67" fmla="*/ 152 h 156"/>
                <a:gd name="T68" fmla="*/ 51 w 55"/>
                <a:gd name="T69" fmla="*/ 15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 h="156">
                  <a:moveTo>
                    <a:pt x="49" y="155"/>
                  </a:moveTo>
                  <a:cubicBezTo>
                    <a:pt x="49" y="155"/>
                    <a:pt x="49" y="155"/>
                    <a:pt x="49" y="155"/>
                  </a:cubicBezTo>
                  <a:cubicBezTo>
                    <a:pt x="49" y="155"/>
                    <a:pt x="37" y="142"/>
                    <a:pt x="26" y="128"/>
                  </a:cubicBezTo>
                  <a:cubicBezTo>
                    <a:pt x="26" y="128"/>
                    <a:pt x="26" y="128"/>
                    <a:pt x="26" y="128"/>
                  </a:cubicBezTo>
                  <a:cubicBezTo>
                    <a:pt x="14" y="114"/>
                    <a:pt x="2" y="100"/>
                    <a:pt x="0" y="93"/>
                  </a:cubicBezTo>
                  <a:cubicBezTo>
                    <a:pt x="0" y="93"/>
                    <a:pt x="0" y="93"/>
                    <a:pt x="0" y="93"/>
                  </a:cubicBezTo>
                  <a:cubicBezTo>
                    <a:pt x="0" y="92"/>
                    <a:pt x="0" y="91"/>
                    <a:pt x="0" y="91"/>
                  </a:cubicBezTo>
                  <a:cubicBezTo>
                    <a:pt x="0" y="91"/>
                    <a:pt x="0" y="91"/>
                    <a:pt x="0" y="91"/>
                  </a:cubicBezTo>
                  <a:cubicBezTo>
                    <a:pt x="0" y="74"/>
                    <a:pt x="21" y="7"/>
                    <a:pt x="22" y="3"/>
                  </a:cubicBezTo>
                  <a:cubicBezTo>
                    <a:pt x="22" y="3"/>
                    <a:pt x="22" y="3"/>
                    <a:pt x="22" y="3"/>
                  </a:cubicBezTo>
                  <a:cubicBezTo>
                    <a:pt x="22" y="3"/>
                    <a:pt x="22" y="3"/>
                    <a:pt x="22" y="3"/>
                  </a:cubicBezTo>
                  <a:cubicBezTo>
                    <a:pt x="22" y="3"/>
                    <a:pt x="22" y="3"/>
                    <a:pt x="22" y="3"/>
                  </a:cubicBezTo>
                  <a:cubicBezTo>
                    <a:pt x="23" y="1"/>
                    <a:pt x="24" y="0"/>
                    <a:pt x="26" y="0"/>
                  </a:cubicBezTo>
                  <a:cubicBezTo>
                    <a:pt x="26" y="0"/>
                    <a:pt x="26" y="0"/>
                    <a:pt x="26" y="0"/>
                  </a:cubicBezTo>
                  <a:cubicBezTo>
                    <a:pt x="26" y="0"/>
                    <a:pt x="26" y="0"/>
                    <a:pt x="27" y="0"/>
                  </a:cubicBezTo>
                  <a:cubicBezTo>
                    <a:pt x="27" y="0"/>
                    <a:pt x="27" y="0"/>
                    <a:pt x="27" y="0"/>
                  </a:cubicBezTo>
                  <a:cubicBezTo>
                    <a:pt x="28" y="1"/>
                    <a:pt x="29" y="2"/>
                    <a:pt x="29" y="4"/>
                  </a:cubicBezTo>
                  <a:cubicBezTo>
                    <a:pt x="29" y="4"/>
                    <a:pt x="29" y="4"/>
                    <a:pt x="29" y="4"/>
                  </a:cubicBezTo>
                  <a:cubicBezTo>
                    <a:pt x="29" y="4"/>
                    <a:pt x="29" y="4"/>
                    <a:pt x="29" y="4"/>
                  </a:cubicBezTo>
                  <a:cubicBezTo>
                    <a:pt x="29" y="4"/>
                    <a:pt x="29" y="4"/>
                    <a:pt x="29" y="4"/>
                  </a:cubicBezTo>
                  <a:cubicBezTo>
                    <a:pt x="29" y="5"/>
                    <a:pt x="29" y="5"/>
                    <a:pt x="29" y="5"/>
                  </a:cubicBezTo>
                  <a:cubicBezTo>
                    <a:pt x="29" y="5"/>
                    <a:pt x="29" y="5"/>
                    <a:pt x="29" y="5"/>
                  </a:cubicBezTo>
                  <a:cubicBezTo>
                    <a:pt x="29" y="5"/>
                    <a:pt x="29" y="5"/>
                    <a:pt x="29" y="5"/>
                  </a:cubicBezTo>
                  <a:cubicBezTo>
                    <a:pt x="29" y="5"/>
                    <a:pt x="29" y="5"/>
                    <a:pt x="29" y="5"/>
                  </a:cubicBezTo>
                  <a:cubicBezTo>
                    <a:pt x="29" y="5"/>
                    <a:pt x="29" y="5"/>
                    <a:pt x="29" y="5"/>
                  </a:cubicBezTo>
                  <a:cubicBezTo>
                    <a:pt x="29" y="6"/>
                    <a:pt x="29" y="7"/>
                    <a:pt x="28" y="8"/>
                  </a:cubicBezTo>
                  <a:cubicBezTo>
                    <a:pt x="28" y="8"/>
                    <a:pt x="28" y="8"/>
                    <a:pt x="28" y="8"/>
                  </a:cubicBezTo>
                  <a:cubicBezTo>
                    <a:pt x="28" y="10"/>
                    <a:pt x="27" y="13"/>
                    <a:pt x="26" y="16"/>
                  </a:cubicBezTo>
                  <a:cubicBezTo>
                    <a:pt x="26" y="16"/>
                    <a:pt x="26" y="16"/>
                    <a:pt x="26" y="16"/>
                  </a:cubicBezTo>
                  <a:cubicBezTo>
                    <a:pt x="24" y="23"/>
                    <a:pt x="21" y="32"/>
                    <a:pt x="18" y="42"/>
                  </a:cubicBezTo>
                  <a:cubicBezTo>
                    <a:pt x="18" y="42"/>
                    <a:pt x="18" y="42"/>
                    <a:pt x="18" y="42"/>
                  </a:cubicBezTo>
                  <a:cubicBezTo>
                    <a:pt x="13" y="61"/>
                    <a:pt x="7" y="83"/>
                    <a:pt x="7" y="90"/>
                  </a:cubicBezTo>
                  <a:cubicBezTo>
                    <a:pt x="7" y="90"/>
                    <a:pt x="7" y="90"/>
                    <a:pt x="7" y="90"/>
                  </a:cubicBezTo>
                  <a:cubicBezTo>
                    <a:pt x="7" y="90"/>
                    <a:pt x="7" y="90"/>
                    <a:pt x="7" y="90"/>
                  </a:cubicBezTo>
                  <a:cubicBezTo>
                    <a:pt x="7" y="91"/>
                    <a:pt x="7" y="91"/>
                    <a:pt x="7" y="91"/>
                  </a:cubicBezTo>
                  <a:cubicBezTo>
                    <a:pt x="7" y="91"/>
                    <a:pt x="7" y="92"/>
                    <a:pt x="7" y="92"/>
                  </a:cubicBezTo>
                  <a:cubicBezTo>
                    <a:pt x="7" y="92"/>
                    <a:pt x="7" y="92"/>
                    <a:pt x="7" y="92"/>
                  </a:cubicBezTo>
                  <a:cubicBezTo>
                    <a:pt x="7" y="93"/>
                    <a:pt x="11" y="98"/>
                    <a:pt x="15" y="104"/>
                  </a:cubicBezTo>
                  <a:cubicBezTo>
                    <a:pt x="15" y="104"/>
                    <a:pt x="15" y="104"/>
                    <a:pt x="15" y="104"/>
                  </a:cubicBezTo>
                  <a:cubicBezTo>
                    <a:pt x="20" y="110"/>
                    <a:pt x="25" y="117"/>
                    <a:pt x="31" y="124"/>
                  </a:cubicBezTo>
                  <a:cubicBezTo>
                    <a:pt x="31" y="124"/>
                    <a:pt x="31" y="124"/>
                    <a:pt x="31" y="124"/>
                  </a:cubicBezTo>
                  <a:cubicBezTo>
                    <a:pt x="43" y="138"/>
                    <a:pt x="54" y="150"/>
                    <a:pt x="54" y="150"/>
                  </a:cubicBezTo>
                  <a:cubicBezTo>
                    <a:pt x="54" y="150"/>
                    <a:pt x="54" y="150"/>
                    <a:pt x="54" y="150"/>
                  </a:cubicBezTo>
                  <a:cubicBezTo>
                    <a:pt x="55" y="151"/>
                    <a:pt x="55" y="152"/>
                    <a:pt x="55" y="152"/>
                  </a:cubicBezTo>
                  <a:cubicBezTo>
                    <a:pt x="55" y="152"/>
                    <a:pt x="55" y="152"/>
                    <a:pt x="55" y="152"/>
                  </a:cubicBezTo>
                  <a:cubicBezTo>
                    <a:pt x="55" y="153"/>
                    <a:pt x="54" y="154"/>
                    <a:pt x="54" y="155"/>
                  </a:cubicBezTo>
                  <a:cubicBezTo>
                    <a:pt x="54" y="155"/>
                    <a:pt x="54" y="155"/>
                    <a:pt x="54" y="155"/>
                  </a:cubicBezTo>
                  <a:cubicBezTo>
                    <a:pt x="53" y="156"/>
                    <a:pt x="52" y="156"/>
                    <a:pt x="51" y="156"/>
                  </a:cubicBezTo>
                  <a:cubicBezTo>
                    <a:pt x="51" y="156"/>
                    <a:pt x="51" y="156"/>
                    <a:pt x="51" y="156"/>
                  </a:cubicBezTo>
                  <a:cubicBezTo>
                    <a:pt x="50" y="156"/>
                    <a:pt x="49" y="156"/>
                    <a:pt x="49" y="155"/>
                  </a:cubicBezTo>
                  <a:close/>
                  <a:moveTo>
                    <a:pt x="50" y="153"/>
                  </a:moveTo>
                  <a:cubicBezTo>
                    <a:pt x="51" y="153"/>
                    <a:pt x="51" y="153"/>
                    <a:pt x="51" y="153"/>
                  </a:cubicBezTo>
                  <a:cubicBezTo>
                    <a:pt x="51" y="153"/>
                    <a:pt x="51" y="153"/>
                    <a:pt x="51" y="153"/>
                  </a:cubicBezTo>
                  <a:cubicBezTo>
                    <a:pt x="51" y="153"/>
                    <a:pt x="51" y="153"/>
                    <a:pt x="51" y="153"/>
                  </a:cubicBezTo>
                  <a:cubicBezTo>
                    <a:pt x="51" y="153"/>
                    <a:pt x="51" y="153"/>
                    <a:pt x="51" y="153"/>
                  </a:cubicBezTo>
                  <a:cubicBezTo>
                    <a:pt x="51" y="153"/>
                    <a:pt x="51" y="153"/>
                    <a:pt x="51" y="153"/>
                  </a:cubicBezTo>
                  <a:cubicBezTo>
                    <a:pt x="51" y="153"/>
                    <a:pt x="51" y="153"/>
                    <a:pt x="51" y="153"/>
                  </a:cubicBezTo>
                  <a:cubicBezTo>
                    <a:pt x="50" y="153"/>
                    <a:pt x="50" y="153"/>
                    <a:pt x="50" y="153"/>
                  </a:cubicBezTo>
                  <a:close/>
                  <a:moveTo>
                    <a:pt x="51" y="152"/>
                  </a:moveTo>
                  <a:cubicBezTo>
                    <a:pt x="52" y="152"/>
                    <a:pt x="52" y="152"/>
                    <a:pt x="52" y="152"/>
                  </a:cubicBezTo>
                  <a:cubicBezTo>
                    <a:pt x="51" y="152"/>
                    <a:pt x="51" y="152"/>
                    <a:pt x="51" y="152"/>
                  </a:cubicBezTo>
                  <a:cubicBezTo>
                    <a:pt x="51" y="152"/>
                    <a:pt x="51" y="152"/>
                    <a:pt x="51" y="152"/>
                  </a:cubicBezTo>
                  <a:close/>
                  <a:moveTo>
                    <a:pt x="51" y="152"/>
                  </a:moveTo>
                  <a:cubicBezTo>
                    <a:pt x="51" y="152"/>
                    <a:pt x="51" y="152"/>
                    <a:pt x="51" y="152"/>
                  </a:cubicBezTo>
                  <a:cubicBezTo>
                    <a:pt x="51" y="152"/>
                    <a:pt x="51" y="152"/>
                    <a:pt x="51" y="152"/>
                  </a:cubicBezTo>
                  <a:close/>
                  <a:moveTo>
                    <a:pt x="51" y="152"/>
                  </a:moveTo>
                  <a:cubicBezTo>
                    <a:pt x="51" y="152"/>
                    <a:pt x="51" y="152"/>
                    <a:pt x="51" y="152"/>
                  </a:cubicBezTo>
                  <a:cubicBezTo>
                    <a:pt x="51" y="152"/>
                    <a:pt x="51" y="152"/>
                    <a:pt x="51" y="152"/>
                  </a:cubicBezTo>
                  <a:cubicBezTo>
                    <a:pt x="51" y="152"/>
                    <a:pt x="51" y="152"/>
                    <a:pt x="51" y="152"/>
                  </a:cubicBezTo>
                  <a:cubicBezTo>
                    <a:pt x="51" y="152"/>
                    <a:pt x="51" y="152"/>
                    <a:pt x="51" y="15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113"/>
            <p:cNvSpPr/>
            <p:nvPr/>
          </p:nvSpPr>
          <p:spPr bwMode="auto">
            <a:xfrm>
              <a:off x="5484813" y="2543176"/>
              <a:ext cx="101600" cy="136525"/>
            </a:xfrm>
            <a:custGeom>
              <a:avLst/>
              <a:gdLst>
                <a:gd name="T0" fmla="*/ 2 w 19"/>
                <a:gd name="T1" fmla="*/ 22 h 26"/>
                <a:gd name="T2" fmla="*/ 10 w 19"/>
                <a:gd name="T3" fmla="*/ 2 h 26"/>
                <a:gd name="T4" fmla="*/ 10 w 19"/>
                <a:gd name="T5" fmla="*/ 2 h 26"/>
                <a:gd name="T6" fmla="*/ 11 w 19"/>
                <a:gd name="T7" fmla="*/ 0 h 26"/>
                <a:gd name="T8" fmla="*/ 11 w 19"/>
                <a:gd name="T9" fmla="*/ 0 h 26"/>
                <a:gd name="T10" fmla="*/ 13 w 19"/>
                <a:gd name="T11" fmla="*/ 1 h 26"/>
                <a:gd name="T12" fmla="*/ 13 w 19"/>
                <a:gd name="T13" fmla="*/ 1 h 26"/>
                <a:gd name="T14" fmla="*/ 13 w 19"/>
                <a:gd name="T15" fmla="*/ 3 h 26"/>
                <a:gd name="T16" fmla="*/ 13 w 19"/>
                <a:gd name="T17" fmla="*/ 3 h 26"/>
                <a:gd name="T18" fmla="*/ 13 w 19"/>
                <a:gd name="T19" fmla="*/ 3 h 26"/>
                <a:gd name="T20" fmla="*/ 13 w 19"/>
                <a:gd name="T21" fmla="*/ 3 h 26"/>
                <a:gd name="T22" fmla="*/ 13 w 19"/>
                <a:gd name="T23" fmla="*/ 3 h 26"/>
                <a:gd name="T24" fmla="*/ 13 w 19"/>
                <a:gd name="T25" fmla="*/ 3 h 26"/>
                <a:gd name="T26" fmla="*/ 12 w 19"/>
                <a:gd name="T27" fmla="*/ 6 h 26"/>
                <a:gd name="T28" fmla="*/ 12 w 19"/>
                <a:gd name="T29" fmla="*/ 6 h 26"/>
                <a:gd name="T30" fmla="*/ 9 w 19"/>
                <a:gd name="T31" fmla="*/ 13 h 26"/>
                <a:gd name="T32" fmla="*/ 9 w 19"/>
                <a:gd name="T33" fmla="*/ 13 h 26"/>
                <a:gd name="T34" fmla="*/ 6 w 19"/>
                <a:gd name="T35" fmla="*/ 19 h 26"/>
                <a:gd name="T36" fmla="*/ 6 w 19"/>
                <a:gd name="T37" fmla="*/ 19 h 26"/>
                <a:gd name="T38" fmla="*/ 16 w 19"/>
                <a:gd name="T39" fmla="*/ 13 h 26"/>
                <a:gd name="T40" fmla="*/ 16 w 19"/>
                <a:gd name="T41" fmla="*/ 13 h 26"/>
                <a:gd name="T42" fmla="*/ 18 w 19"/>
                <a:gd name="T43" fmla="*/ 14 h 26"/>
                <a:gd name="T44" fmla="*/ 18 w 19"/>
                <a:gd name="T45" fmla="*/ 14 h 26"/>
                <a:gd name="T46" fmla="*/ 18 w 19"/>
                <a:gd name="T47" fmla="*/ 16 h 26"/>
                <a:gd name="T48" fmla="*/ 18 w 19"/>
                <a:gd name="T49" fmla="*/ 16 h 26"/>
                <a:gd name="T50" fmla="*/ 0 w 19"/>
                <a:gd name="T51" fmla="*/ 26 h 26"/>
                <a:gd name="T52" fmla="*/ 2 w 19"/>
                <a:gd name="T53" fmla="*/ 22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 h="26">
                  <a:moveTo>
                    <a:pt x="2" y="22"/>
                  </a:moveTo>
                  <a:cubicBezTo>
                    <a:pt x="2" y="22"/>
                    <a:pt x="8" y="7"/>
                    <a:pt x="10" y="2"/>
                  </a:cubicBezTo>
                  <a:cubicBezTo>
                    <a:pt x="10" y="2"/>
                    <a:pt x="10" y="2"/>
                    <a:pt x="10" y="2"/>
                  </a:cubicBezTo>
                  <a:cubicBezTo>
                    <a:pt x="10" y="1"/>
                    <a:pt x="10" y="1"/>
                    <a:pt x="11" y="0"/>
                  </a:cubicBezTo>
                  <a:cubicBezTo>
                    <a:pt x="11" y="0"/>
                    <a:pt x="11" y="0"/>
                    <a:pt x="11" y="0"/>
                  </a:cubicBezTo>
                  <a:cubicBezTo>
                    <a:pt x="12" y="0"/>
                    <a:pt x="13" y="0"/>
                    <a:pt x="13" y="1"/>
                  </a:cubicBezTo>
                  <a:cubicBezTo>
                    <a:pt x="13" y="1"/>
                    <a:pt x="13" y="1"/>
                    <a:pt x="13" y="1"/>
                  </a:cubicBezTo>
                  <a:cubicBezTo>
                    <a:pt x="14" y="1"/>
                    <a:pt x="14" y="2"/>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2" y="4"/>
                    <a:pt x="12" y="5"/>
                    <a:pt x="12" y="6"/>
                  </a:cubicBezTo>
                  <a:cubicBezTo>
                    <a:pt x="12" y="6"/>
                    <a:pt x="12" y="6"/>
                    <a:pt x="12" y="6"/>
                  </a:cubicBezTo>
                  <a:cubicBezTo>
                    <a:pt x="11" y="8"/>
                    <a:pt x="10" y="10"/>
                    <a:pt x="9" y="13"/>
                  </a:cubicBezTo>
                  <a:cubicBezTo>
                    <a:pt x="9" y="13"/>
                    <a:pt x="9" y="13"/>
                    <a:pt x="9" y="13"/>
                  </a:cubicBezTo>
                  <a:cubicBezTo>
                    <a:pt x="8" y="15"/>
                    <a:pt x="7" y="18"/>
                    <a:pt x="6" y="19"/>
                  </a:cubicBezTo>
                  <a:cubicBezTo>
                    <a:pt x="6" y="19"/>
                    <a:pt x="6" y="19"/>
                    <a:pt x="6" y="19"/>
                  </a:cubicBezTo>
                  <a:cubicBezTo>
                    <a:pt x="16" y="13"/>
                    <a:pt x="16" y="13"/>
                    <a:pt x="16" y="13"/>
                  </a:cubicBezTo>
                  <a:cubicBezTo>
                    <a:pt x="16" y="13"/>
                    <a:pt x="16" y="13"/>
                    <a:pt x="16" y="13"/>
                  </a:cubicBezTo>
                  <a:cubicBezTo>
                    <a:pt x="17" y="13"/>
                    <a:pt x="18" y="13"/>
                    <a:pt x="18" y="14"/>
                  </a:cubicBezTo>
                  <a:cubicBezTo>
                    <a:pt x="18" y="14"/>
                    <a:pt x="18" y="14"/>
                    <a:pt x="18" y="14"/>
                  </a:cubicBezTo>
                  <a:cubicBezTo>
                    <a:pt x="19" y="14"/>
                    <a:pt x="19" y="15"/>
                    <a:pt x="18" y="16"/>
                  </a:cubicBezTo>
                  <a:cubicBezTo>
                    <a:pt x="18" y="16"/>
                    <a:pt x="18" y="16"/>
                    <a:pt x="18" y="16"/>
                  </a:cubicBezTo>
                  <a:cubicBezTo>
                    <a:pt x="0" y="26"/>
                    <a:pt x="0" y="26"/>
                    <a:pt x="0" y="26"/>
                  </a:cubicBezTo>
                  <a:cubicBezTo>
                    <a:pt x="2" y="22"/>
                    <a:pt x="2" y="22"/>
                    <a:pt x="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114"/>
            <p:cNvSpPr/>
            <p:nvPr/>
          </p:nvSpPr>
          <p:spPr bwMode="auto">
            <a:xfrm>
              <a:off x="5464175" y="2532063"/>
              <a:ext cx="131763" cy="173038"/>
            </a:xfrm>
            <a:custGeom>
              <a:avLst/>
              <a:gdLst>
                <a:gd name="T0" fmla="*/ 4 w 25"/>
                <a:gd name="T1" fmla="*/ 24 h 33"/>
                <a:gd name="T2" fmla="*/ 4 w 25"/>
                <a:gd name="T3" fmla="*/ 24 h 33"/>
                <a:gd name="T4" fmla="*/ 4 w 25"/>
                <a:gd name="T5" fmla="*/ 24 h 33"/>
                <a:gd name="T6" fmla="*/ 4 w 25"/>
                <a:gd name="T7" fmla="*/ 24 h 33"/>
                <a:gd name="T8" fmla="*/ 4 w 25"/>
                <a:gd name="T9" fmla="*/ 24 h 33"/>
                <a:gd name="T10" fmla="*/ 4 w 25"/>
                <a:gd name="T11" fmla="*/ 24 h 33"/>
                <a:gd name="T12" fmla="*/ 4 w 25"/>
                <a:gd name="T13" fmla="*/ 23 h 33"/>
                <a:gd name="T14" fmla="*/ 4 w 25"/>
                <a:gd name="T15" fmla="*/ 23 h 33"/>
                <a:gd name="T16" fmla="*/ 4 w 25"/>
                <a:gd name="T17" fmla="*/ 23 h 33"/>
                <a:gd name="T18" fmla="*/ 5 w 25"/>
                <a:gd name="T19" fmla="*/ 21 h 33"/>
                <a:gd name="T20" fmla="*/ 5 w 25"/>
                <a:gd name="T21" fmla="*/ 21 h 33"/>
                <a:gd name="T22" fmla="*/ 7 w 25"/>
                <a:gd name="T23" fmla="*/ 15 h 33"/>
                <a:gd name="T24" fmla="*/ 7 w 25"/>
                <a:gd name="T25" fmla="*/ 15 h 33"/>
                <a:gd name="T26" fmla="*/ 12 w 25"/>
                <a:gd name="T27" fmla="*/ 3 h 33"/>
                <a:gd name="T28" fmla="*/ 12 w 25"/>
                <a:gd name="T29" fmla="*/ 3 h 33"/>
                <a:gd name="T30" fmla="*/ 14 w 25"/>
                <a:gd name="T31" fmla="*/ 1 h 33"/>
                <a:gd name="T32" fmla="*/ 14 w 25"/>
                <a:gd name="T33" fmla="*/ 1 h 33"/>
                <a:gd name="T34" fmla="*/ 16 w 25"/>
                <a:gd name="T35" fmla="*/ 0 h 33"/>
                <a:gd name="T36" fmla="*/ 16 w 25"/>
                <a:gd name="T37" fmla="*/ 0 h 33"/>
                <a:gd name="T38" fmla="*/ 19 w 25"/>
                <a:gd name="T39" fmla="*/ 2 h 33"/>
                <a:gd name="T40" fmla="*/ 19 w 25"/>
                <a:gd name="T41" fmla="*/ 2 h 33"/>
                <a:gd name="T42" fmla="*/ 20 w 25"/>
                <a:gd name="T43" fmla="*/ 4 h 33"/>
                <a:gd name="T44" fmla="*/ 20 w 25"/>
                <a:gd name="T45" fmla="*/ 4 h 33"/>
                <a:gd name="T46" fmla="*/ 19 w 25"/>
                <a:gd name="T47" fmla="*/ 6 h 33"/>
                <a:gd name="T48" fmla="*/ 19 w 25"/>
                <a:gd name="T49" fmla="*/ 6 h 33"/>
                <a:gd name="T50" fmla="*/ 18 w 25"/>
                <a:gd name="T51" fmla="*/ 6 h 33"/>
                <a:gd name="T52" fmla="*/ 18 w 25"/>
                <a:gd name="T53" fmla="*/ 6 h 33"/>
                <a:gd name="T54" fmla="*/ 17 w 25"/>
                <a:gd name="T55" fmla="*/ 9 h 33"/>
                <a:gd name="T56" fmla="*/ 17 w 25"/>
                <a:gd name="T57" fmla="*/ 9 h 33"/>
                <a:gd name="T58" fmla="*/ 14 w 25"/>
                <a:gd name="T59" fmla="*/ 16 h 33"/>
                <a:gd name="T60" fmla="*/ 14 w 25"/>
                <a:gd name="T61" fmla="*/ 16 h 33"/>
                <a:gd name="T62" fmla="*/ 14 w 25"/>
                <a:gd name="T63" fmla="*/ 17 h 33"/>
                <a:gd name="T64" fmla="*/ 14 w 25"/>
                <a:gd name="T65" fmla="*/ 17 h 33"/>
                <a:gd name="T66" fmla="*/ 20 w 25"/>
                <a:gd name="T67" fmla="*/ 13 h 33"/>
                <a:gd name="T68" fmla="*/ 20 w 25"/>
                <a:gd name="T69" fmla="*/ 13 h 33"/>
                <a:gd name="T70" fmla="*/ 21 w 25"/>
                <a:gd name="T71" fmla="*/ 13 h 33"/>
                <a:gd name="T72" fmla="*/ 21 w 25"/>
                <a:gd name="T73" fmla="*/ 13 h 33"/>
                <a:gd name="T74" fmla="*/ 24 w 25"/>
                <a:gd name="T75" fmla="*/ 15 h 33"/>
                <a:gd name="T76" fmla="*/ 24 w 25"/>
                <a:gd name="T77" fmla="*/ 15 h 33"/>
                <a:gd name="T78" fmla="*/ 25 w 25"/>
                <a:gd name="T79" fmla="*/ 17 h 33"/>
                <a:gd name="T80" fmla="*/ 25 w 25"/>
                <a:gd name="T81" fmla="*/ 17 h 33"/>
                <a:gd name="T82" fmla="*/ 23 w 25"/>
                <a:gd name="T83" fmla="*/ 20 h 33"/>
                <a:gd name="T84" fmla="*/ 23 w 25"/>
                <a:gd name="T85" fmla="*/ 20 h 33"/>
                <a:gd name="T86" fmla="*/ 0 w 25"/>
                <a:gd name="T87" fmla="*/ 33 h 33"/>
                <a:gd name="T88" fmla="*/ 4 w 25"/>
                <a:gd name="T89" fmla="*/ 2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5" h="33">
                  <a:moveTo>
                    <a:pt x="4" y="24"/>
                  </a:move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3"/>
                    <a:pt x="4" y="23"/>
                    <a:pt x="4" y="23"/>
                  </a:cubicBezTo>
                  <a:cubicBezTo>
                    <a:pt x="4" y="23"/>
                    <a:pt x="4" y="23"/>
                    <a:pt x="4" y="23"/>
                  </a:cubicBezTo>
                  <a:cubicBezTo>
                    <a:pt x="4" y="23"/>
                    <a:pt x="4" y="23"/>
                    <a:pt x="4" y="23"/>
                  </a:cubicBezTo>
                  <a:cubicBezTo>
                    <a:pt x="4" y="22"/>
                    <a:pt x="5" y="22"/>
                    <a:pt x="5" y="21"/>
                  </a:cubicBezTo>
                  <a:cubicBezTo>
                    <a:pt x="5" y="21"/>
                    <a:pt x="5" y="21"/>
                    <a:pt x="5" y="21"/>
                  </a:cubicBezTo>
                  <a:cubicBezTo>
                    <a:pt x="5" y="20"/>
                    <a:pt x="6" y="17"/>
                    <a:pt x="7" y="15"/>
                  </a:cubicBezTo>
                  <a:cubicBezTo>
                    <a:pt x="7" y="15"/>
                    <a:pt x="7" y="15"/>
                    <a:pt x="7" y="15"/>
                  </a:cubicBezTo>
                  <a:cubicBezTo>
                    <a:pt x="9" y="11"/>
                    <a:pt x="11" y="6"/>
                    <a:pt x="12" y="3"/>
                  </a:cubicBezTo>
                  <a:cubicBezTo>
                    <a:pt x="12" y="3"/>
                    <a:pt x="12" y="3"/>
                    <a:pt x="12" y="3"/>
                  </a:cubicBezTo>
                  <a:cubicBezTo>
                    <a:pt x="12" y="3"/>
                    <a:pt x="13" y="2"/>
                    <a:pt x="14" y="1"/>
                  </a:cubicBezTo>
                  <a:cubicBezTo>
                    <a:pt x="14" y="1"/>
                    <a:pt x="14" y="1"/>
                    <a:pt x="14" y="1"/>
                  </a:cubicBezTo>
                  <a:cubicBezTo>
                    <a:pt x="15" y="0"/>
                    <a:pt x="15" y="0"/>
                    <a:pt x="16" y="0"/>
                  </a:cubicBezTo>
                  <a:cubicBezTo>
                    <a:pt x="16" y="0"/>
                    <a:pt x="16" y="0"/>
                    <a:pt x="16" y="0"/>
                  </a:cubicBezTo>
                  <a:cubicBezTo>
                    <a:pt x="17" y="0"/>
                    <a:pt x="18" y="1"/>
                    <a:pt x="19" y="2"/>
                  </a:cubicBezTo>
                  <a:cubicBezTo>
                    <a:pt x="19" y="2"/>
                    <a:pt x="19" y="2"/>
                    <a:pt x="19" y="2"/>
                  </a:cubicBezTo>
                  <a:cubicBezTo>
                    <a:pt x="19" y="2"/>
                    <a:pt x="20" y="3"/>
                    <a:pt x="20" y="4"/>
                  </a:cubicBezTo>
                  <a:cubicBezTo>
                    <a:pt x="20" y="4"/>
                    <a:pt x="20" y="4"/>
                    <a:pt x="20" y="4"/>
                  </a:cubicBezTo>
                  <a:cubicBezTo>
                    <a:pt x="20" y="4"/>
                    <a:pt x="19" y="5"/>
                    <a:pt x="19" y="6"/>
                  </a:cubicBezTo>
                  <a:cubicBezTo>
                    <a:pt x="19" y="6"/>
                    <a:pt x="19" y="6"/>
                    <a:pt x="19" y="6"/>
                  </a:cubicBezTo>
                  <a:cubicBezTo>
                    <a:pt x="19" y="6"/>
                    <a:pt x="19" y="6"/>
                    <a:pt x="18" y="6"/>
                  </a:cubicBezTo>
                  <a:cubicBezTo>
                    <a:pt x="18" y="6"/>
                    <a:pt x="18" y="6"/>
                    <a:pt x="18" y="6"/>
                  </a:cubicBezTo>
                  <a:cubicBezTo>
                    <a:pt x="18" y="7"/>
                    <a:pt x="18" y="8"/>
                    <a:pt x="17" y="9"/>
                  </a:cubicBezTo>
                  <a:cubicBezTo>
                    <a:pt x="17" y="9"/>
                    <a:pt x="17" y="9"/>
                    <a:pt x="17" y="9"/>
                  </a:cubicBezTo>
                  <a:cubicBezTo>
                    <a:pt x="17" y="11"/>
                    <a:pt x="15" y="13"/>
                    <a:pt x="14" y="16"/>
                  </a:cubicBezTo>
                  <a:cubicBezTo>
                    <a:pt x="14" y="16"/>
                    <a:pt x="14" y="16"/>
                    <a:pt x="14" y="16"/>
                  </a:cubicBezTo>
                  <a:cubicBezTo>
                    <a:pt x="14" y="16"/>
                    <a:pt x="14" y="16"/>
                    <a:pt x="14" y="17"/>
                  </a:cubicBezTo>
                  <a:cubicBezTo>
                    <a:pt x="14" y="17"/>
                    <a:pt x="14" y="17"/>
                    <a:pt x="14" y="17"/>
                  </a:cubicBezTo>
                  <a:cubicBezTo>
                    <a:pt x="20" y="13"/>
                    <a:pt x="20" y="13"/>
                    <a:pt x="20" y="13"/>
                  </a:cubicBezTo>
                  <a:cubicBezTo>
                    <a:pt x="20" y="13"/>
                    <a:pt x="20" y="13"/>
                    <a:pt x="20" y="13"/>
                  </a:cubicBezTo>
                  <a:cubicBezTo>
                    <a:pt x="20" y="13"/>
                    <a:pt x="21" y="13"/>
                    <a:pt x="21" y="13"/>
                  </a:cubicBezTo>
                  <a:cubicBezTo>
                    <a:pt x="21" y="13"/>
                    <a:pt x="21" y="13"/>
                    <a:pt x="21" y="13"/>
                  </a:cubicBezTo>
                  <a:cubicBezTo>
                    <a:pt x="22" y="13"/>
                    <a:pt x="24" y="14"/>
                    <a:pt x="24" y="15"/>
                  </a:cubicBezTo>
                  <a:cubicBezTo>
                    <a:pt x="24" y="15"/>
                    <a:pt x="24" y="15"/>
                    <a:pt x="24" y="15"/>
                  </a:cubicBezTo>
                  <a:cubicBezTo>
                    <a:pt x="25" y="15"/>
                    <a:pt x="25" y="16"/>
                    <a:pt x="25" y="17"/>
                  </a:cubicBezTo>
                  <a:cubicBezTo>
                    <a:pt x="25" y="17"/>
                    <a:pt x="25" y="17"/>
                    <a:pt x="25" y="17"/>
                  </a:cubicBezTo>
                  <a:cubicBezTo>
                    <a:pt x="25" y="18"/>
                    <a:pt x="24" y="19"/>
                    <a:pt x="23" y="20"/>
                  </a:cubicBezTo>
                  <a:cubicBezTo>
                    <a:pt x="23" y="20"/>
                    <a:pt x="23" y="20"/>
                    <a:pt x="23" y="20"/>
                  </a:cubicBezTo>
                  <a:cubicBezTo>
                    <a:pt x="0" y="33"/>
                    <a:pt x="0" y="33"/>
                    <a:pt x="0" y="33"/>
                  </a:cubicBezTo>
                  <a:cubicBezTo>
                    <a:pt x="4" y="24"/>
                    <a:pt x="4" y="24"/>
                    <a:pt x="4"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115"/>
            <p:cNvSpPr/>
            <p:nvPr/>
          </p:nvSpPr>
          <p:spPr bwMode="auto">
            <a:xfrm>
              <a:off x="5507038" y="2579688"/>
              <a:ext cx="79375" cy="84138"/>
            </a:xfrm>
            <a:custGeom>
              <a:avLst/>
              <a:gdLst>
                <a:gd name="T0" fmla="*/ 0 w 15"/>
                <a:gd name="T1" fmla="*/ 15 h 16"/>
                <a:gd name="T2" fmla="*/ 1 w 15"/>
                <a:gd name="T3" fmla="*/ 13 h 16"/>
                <a:gd name="T4" fmla="*/ 1 w 15"/>
                <a:gd name="T5" fmla="*/ 13 h 16"/>
                <a:gd name="T6" fmla="*/ 5 w 15"/>
                <a:gd name="T7" fmla="*/ 7 h 16"/>
                <a:gd name="T8" fmla="*/ 5 w 15"/>
                <a:gd name="T9" fmla="*/ 7 h 16"/>
                <a:gd name="T10" fmla="*/ 12 w 15"/>
                <a:gd name="T11" fmla="*/ 0 h 16"/>
                <a:gd name="T12" fmla="*/ 12 w 15"/>
                <a:gd name="T13" fmla="*/ 0 h 16"/>
                <a:gd name="T14" fmla="*/ 12 w 15"/>
                <a:gd name="T15" fmla="*/ 0 h 16"/>
                <a:gd name="T16" fmla="*/ 14 w 15"/>
                <a:gd name="T17" fmla="*/ 1 h 16"/>
                <a:gd name="T18" fmla="*/ 14 w 15"/>
                <a:gd name="T19" fmla="*/ 1 h 16"/>
                <a:gd name="T20" fmla="*/ 14 w 15"/>
                <a:gd name="T21" fmla="*/ 3 h 16"/>
                <a:gd name="T22" fmla="*/ 14 w 15"/>
                <a:gd name="T23" fmla="*/ 3 h 16"/>
                <a:gd name="T24" fmla="*/ 8 w 15"/>
                <a:gd name="T25" fmla="*/ 9 h 16"/>
                <a:gd name="T26" fmla="*/ 8 w 15"/>
                <a:gd name="T27" fmla="*/ 9 h 16"/>
                <a:gd name="T28" fmla="*/ 2 w 15"/>
                <a:gd name="T29" fmla="*/ 16 h 16"/>
                <a:gd name="T30" fmla="*/ 2 w 15"/>
                <a:gd name="T31" fmla="*/ 16 h 16"/>
                <a:gd name="T32" fmla="*/ 2 w 15"/>
                <a:gd name="T33" fmla="*/ 16 h 16"/>
                <a:gd name="T34" fmla="*/ 2 w 15"/>
                <a:gd name="T35" fmla="*/ 16 h 16"/>
                <a:gd name="T36" fmla="*/ 0 w 15"/>
                <a:gd name="T37"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 h="16">
                  <a:moveTo>
                    <a:pt x="0" y="15"/>
                  </a:moveTo>
                  <a:cubicBezTo>
                    <a:pt x="0" y="14"/>
                    <a:pt x="0" y="14"/>
                    <a:pt x="1" y="13"/>
                  </a:cubicBezTo>
                  <a:cubicBezTo>
                    <a:pt x="1" y="13"/>
                    <a:pt x="1" y="13"/>
                    <a:pt x="1" y="13"/>
                  </a:cubicBezTo>
                  <a:cubicBezTo>
                    <a:pt x="1" y="13"/>
                    <a:pt x="3" y="10"/>
                    <a:pt x="5" y="7"/>
                  </a:cubicBezTo>
                  <a:cubicBezTo>
                    <a:pt x="5" y="7"/>
                    <a:pt x="5" y="7"/>
                    <a:pt x="5" y="7"/>
                  </a:cubicBezTo>
                  <a:cubicBezTo>
                    <a:pt x="7" y="5"/>
                    <a:pt x="9" y="2"/>
                    <a:pt x="12" y="0"/>
                  </a:cubicBezTo>
                  <a:cubicBezTo>
                    <a:pt x="12" y="0"/>
                    <a:pt x="12" y="0"/>
                    <a:pt x="12" y="0"/>
                  </a:cubicBezTo>
                  <a:cubicBezTo>
                    <a:pt x="12" y="0"/>
                    <a:pt x="12" y="0"/>
                    <a:pt x="12" y="0"/>
                  </a:cubicBezTo>
                  <a:cubicBezTo>
                    <a:pt x="13" y="0"/>
                    <a:pt x="14" y="0"/>
                    <a:pt x="14" y="1"/>
                  </a:cubicBezTo>
                  <a:cubicBezTo>
                    <a:pt x="14" y="1"/>
                    <a:pt x="14" y="1"/>
                    <a:pt x="14" y="1"/>
                  </a:cubicBezTo>
                  <a:cubicBezTo>
                    <a:pt x="15" y="1"/>
                    <a:pt x="15" y="2"/>
                    <a:pt x="14" y="3"/>
                  </a:cubicBezTo>
                  <a:cubicBezTo>
                    <a:pt x="14" y="3"/>
                    <a:pt x="14" y="3"/>
                    <a:pt x="14" y="3"/>
                  </a:cubicBezTo>
                  <a:cubicBezTo>
                    <a:pt x="12" y="4"/>
                    <a:pt x="9" y="6"/>
                    <a:pt x="8" y="9"/>
                  </a:cubicBezTo>
                  <a:cubicBezTo>
                    <a:pt x="8" y="9"/>
                    <a:pt x="8" y="9"/>
                    <a:pt x="8" y="9"/>
                  </a:cubicBezTo>
                  <a:cubicBezTo>
                    <a:pt x="6" y="12"/>
                    <a:pt x="4" y="15"/>
                    <a:pt x="2" y="16"/>
                  </a:cubicBezTo>
                  <a:cubicBezTo>
                    <a:pt x="2" y="16"/>
                    <a:pt x="2" y="16"/>
                    <a:pt x="2" y="16"/>
                  </a:cubicBezTo>
                  <a:cubicBezTo>
                    <a:pt x="2" y="16"/>
                    <a:pt x="2" y="16"/>
                    <a:pt x="2" y="16"/>
                  </a:cubicBezTo>
                  <a:cubicBezTo>
                    <a:pt x="2" y="16"/>
                    <a:pt x="2" y="16"/>
                    <a:pt x="2" y="16"/>
                  </a:cubicBezTo>
                  <a:cubicBezTo>
                    <a:pt x="1" y="16"/>
                    <a:pt x="1" y="16"/>
                    <a:pt x="0"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16"/>
            <p:cNvSpPr>
              <a:spLocks noEditPoints="1"/>
            </p:cNvSpPr>
            <p:nvPr/>
          </p:nvSpPr>
          <p:spPr bwMode="auto">
            <a:xfrm>
              <a:off x="5495925" y="2563813"/>
              <a:ext cx="100013" cy="109538"/>
            </a:xfrm>
            <a:custGeom>
              <a:avLst/>
              <a:gdLst>
                <a:gd name="T0" fmla="*/ 1 w 19"/>
                <a:gd name="T1" fmla="*/ 19 h 21"/>
                <a:gd name="T2" fmla="*/ 1 w 19"/>
                <a:gd name="T3" fmla="*/ 19 h 21"/>
                <a:gd name="T4" fmla="*/ 0 w 19"/>
                <a:gd name="T5" fmla="*/ 17 h 21"/>
                <a:gd name="T6" fmla="*/ 0 w 19"/>
                <a:gd name="T7" fmla="*/ 17 h 21"/>
                <a:gd name="T8" fmla="*/ 2 w 19"/>
                <a:gd name="T9" fmla="*/ 14 h 21"/>
                <a:gd name="T10" fmla="*/ 2 w 19"/>
                <a:gd name="T11" fmla="*/ 14 h 21"/>
                <a:gd name="T12" fmla="*/ 2 w 19"/>
                <a:gd name="T13" fmla="*/ 14 h 21"/>
                <a:gd name="T14" fmla="*/ 2 w 19"/>
                <a:gd name="T15" fmla="*/ 14 h 21"/>
                <a:gd name="T16" fmla="*/ 3 w 19"/>
                <a:gd name="T17" fmla="*/ 13 h 21"/>
                <a:gd name="T18" fmla="*/ 3 w 19"/>
                <a:gd name="T19" fmla="*/ 13 h 21"/>
                <a:gd name="T20" fmla="*/ 5 w 19"/>
                <a:gd name="T21" fmla="*/ 9 h 21"/>
                <a:gd name="T22" fmla="*/ 5 w 19"/>
                <a:gd name="T23" fmla="*/ 9 h 21"/>
                <a:gd name="T24" fmla="*/ 13 w 19"/>
                <a:gd name="T25" fmla="*/ 1 h 21"/>
                <a:gd name="T26" fmla="*/ 13 w 19"/>
                <a:gd name="T27" fmla="*/ 1 h 21"/>
                <a:gd name="T28" fmla="*/ 16 w 19"/>
                <a:gd name="T29" fmla="*/ 0 h 21"/>
                <a:gd name="T30" fmla="*/ 16 w 19"/>
                <a:gd name="T31" fmla="*/ 1 h 21"/>
                <a:gd name="T32" fmla="*/ 18 w 19"/>
                <a:gd name="T33" fmla="*/ 3 h 21"/>
                <a:gd name="T34" fmla="*/ 18 w 19"/>
                <a:gd name="T35" fmla="*/ 3 h 21"/>
                <a:gd name="T36" fmla="*/ 19 w 19"/>
                <a:gd name="T37" fmla="*/ 4 h 21"/>
                <a:gd name="T38" fmla="*/ 19 w 19"/>
                <a:gd name="T39" fmla="*/ 4 h 21"/>
                <a:gd name="T40" fmla="*/ 17 w 19"/>
                <a:gd name="T41" fmla="*/ 7 h 21"/>
                <a:gd name="T42" fmla="*/ 17 w 19"/>
                <a:gd name="T43" fmla="*/ 7 h 21"/>
                <a:gd name="T44" fmla="*/ 11 w 19"/>
                <a:gd name="T45" fmla="*/ 13 h 21"/>
                <a:gd name="T46" fmla="*/ 11 w 19"/>
                <a:gd name="T47" fmla="*/ 13 h 21"/>
                <a:gd name="T48" fmla="*/ 5 w 19"/>
                <a:gd name="T49" fmla="*/ 20 h 21"/>
                <a:gd name="T50" fmla="*/ 5 w 19"/>
                <a:gd name="T51" fmla="*/ 20 h 21"/>
                <a:gd name="T52" fmla="*/ 4 w 19"/>
                <a:gd name="T53" fmla="*/ 21 h 21"/>
                <a:gd name="T54" fmla="*/ 4 w 19"/>
                <a:gd name="T55" fmla="*/ 21 h 21"/>
                <a:gd name="T56" fmla="*/ 4 w 19"/>
                <a:gd name="T57" fmla="*/ 21 h 21"/>
                <a:gd name="T58" fmla="*/ 4 w 19"/>
                <a:gd name="T59" fmla="*/ 21 h 21"/>
                <a:gd name="T60" fmla="*/ 1 w 19"/>
                <a:gd name="T61" fmla="*/ 19 h 21"/>
                <a:gd name="T62" fmla="*/ 2 w 19"/>
                <a:gd name="T63" fmla="*/ 18 h 21"/>
                <a:gd name="T64" fmla="*/ 3 w 19"/>
                <a:gd name="T65" fmla="*/ 18 h 21"/>
                <a:gd name="T66" fmla="*/ 3 w 19"/>
                <a:gd name="T67" fmla="*/ 18 h 21"/>
                <a:gd name="T68" fmla="*/ 2 w 19"/>
                <a:gd name="T69" fmla="*/ 18 h 21"/>
                <a:gd name="T70" fmla="*/ 4 w 19"/>
                <a:gd name="T71" fmla="*/ 17 h 21"/>
                <a:gd name="T72" fmla="*/ 4 w 19"/>
                <a:gd name="T73" fmla="*/ 17 h 21"/>
                <a:gd name="T74" fmla="*/ 4 w 19"/>
                <a:gd name="T75" fmla="*/ 17 h 21"/>
                <a:gd name="T76" fmla="*/ 4 w 19"/>
                <a:gd name="T77" fmla="*/ 17 h 21"/>
                <a:gd name="T78" fmla="*/ 4 w 19"/>
                <a:gd name="T79" fmla="*/ 17 h 21"/>
                <a:gd name="T80" fmla="*/ 4 w 19"/>
                <a:gd name="T81" fmla="*/ 17 h 21"/>
                <a:gd name="T82" fmla="*/ 4 w 19"/>
                <a:gd name="T83" fmla="*/ 17 h 21"/>
                <a:gd name="T84" fmla="*/ 4 w 19"/>
                <a:gd name="T85" fmla="*/ 17 h 21"/>
                <a:gd name="T86" fmla="*/ 4 w 19"/>
                <a:gd name="T87"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9" h="21">
                  <a:moveTo>
                    <a:pt x="1" y="19"/>
                  </a:moveTo>
                  <a:cubicBezTo>
                    <a:pt x="1" y="19"/>
                    <a:pt x="1" y="19"/>
                    <a:pt x="1" y="19"/>
                  </a:cubicBezTo>
                  <a:cubicBezTo>
                    <a:pt x="0" y="19"/>
                    <a:pt x="0" y="18"/>
                    <a:pt x="0" y="17"/>
                  </a:cubicBezTo>
                  <a:cubicBezTo>
                    <a:pt x="0" y="17"/>
                    <a:pt x="0" y="17"/>
                    <a:pt x="0" y="17"/>
                  </a:cubicBezTo>
                  <a:cubicBezTo>
                    <a:pt x="0" y="16"/>
                    <a:pt x="1" y="15"/>
                    <a:pt x="2" y="14"/>
                  </a:cubicBezTo>
                  <a:cubicBezTo>
                    <a:pt x="2" y="14"/>
                    <a:pt x="2" y="14"/>
                    <a:pt x="2" y="14"/>
                  </a:cubicBezTo>
                  <a:cubicBezTo>
                    <a:pt x="2" y="14"/>
                    <a:pt x="2" y="14"/>
                    <a:pt x="2" y="14"/>
                  </a:cubicBezTo>
                  <a:cubicBezTo>
                    <a:pt x="2" y="14"/>
                    <a:pt x="2" y="14"/>
                    <a:pt x="2" y="14"/>
                  </a:cubicBezTo>
                  <a:cubicBezTo>
                    <a:pt x="2" y="14"/>
                    <a:pt x="2" y="14"/>
                    <a:pt x="3" y="13"/>
                  </a:cubicBezTo>
                  <a:cubicBezTo>
                    <a:pt x="3" y="13"/>
                    <a:pt x="3" y="13"/>
                    <a:pt x="3" y="13"/>
                  </a:cubicBezTo>
                  <a:cubicBezTo>
                    <a:pt x="4" y="12"/>
                    <a:pt x="4" y="11"/>
                    <a:pt x="5" y="9"/>
                  </a:cubicBezTo>
                  <a:cubicBezTo>
                    <a:pt x="5" y="9"/>
                    <a:pt x="5" y="9"/>
                    <a:pt x="5" y="9"/>
                  </a:cubicBezTo>
                  <a:cubicBezTo>
                    <a:pt x="8" y="6"/>
                    <a:pt x="10" y="3"/>
                    <a:pt x="13" y="1"/>
                  </a:cubicBezTo>
                  <a:cubicBezTo>
                    <a:pt x="13" y="1"/>
                    <a:pt x="13" y="1"/>
                    <a:pt x="13" y="1"/>
                  </a:cubicBezTo>
                  <a:cubicBezTo>
                    <a:pt x="16" y="0"/>
                    <a:pt x="16" y="0"/>
                    <a:pt x="16" y="0"/>
                  </a:cubicBezTo>
                  <a:cubicBezTo>
                    <a:pt x="16" y="1"/>
                    <a:pt x="16" y="1"/>
                    <a:pt x="16" y="1"/>
                  </a:cubicBezTo>
                  <a:cubicBezTo>
                    <a:pt x="17" y="1"/>
                    <a:pt x="18" y="2"/>
                    <a:pt x="18" y="3"/>
                  </a:cubicBezTo>
                  <a:cubicBezTo>
                    <a:pt x="18" y="3"/>
                    <a:pt x="18" y="3"/>
                    <a:pt x="18" y="3"/>
                  </a:cubicBezTo>
                  <a:cubicBezTo>
                    <a:pt x="19" y="3"/>
                    <a:pt x="19" y="4"/>
                    <a:pt x="19" y="4"/>
                  </a:cubicBezTo>
                  <a:cubicBezTo>
                    <a:pt x="19" y="4"/>
                    <a:pt x="19" y="4"/>
                    <a:pt x="19" y="4"/>
                  </a:cubicBezTo>
                  <a:cubicBezTo>
                    <a:pt x="19" y="6"/>
                    <a:pt x="18" y="7"/>
                    <a:pt x="17" y="7"/>
                  </a:cubicBezTo>
                  <a:cubicBezTo>
                    <a:pt x="17" y="7"/>
                    <a:pt x="17" y="7"/>
                    <a:pt x="17" y="7"/>
                  </a:cubicBezTo>
                  <a:cubicBezTo>
                    <a:pt x="15" y="8"/>
                    <a:pt x="13" y="11"/>
                    <a:pt x="11" y="13"/>
                  </a:cubicBezTo>
                  <a:cubicBezTo>
                    <a:pt x="11" y="13"/>
                    <a:pt x="11" y="13"/>
                    <a:pt x="11" y="13"/>
                  </a:cubicBezTo>
                  <a:cubicBezTo>
                    <a:pt x="9" y="16"/>
                    <a:pt x="8" y="19"/>
                    <a:pt x="5" y="20"/>
                  </a:cubicBezTo>
                  <a:cubicBezTo>
                    <a:pt x="5" y="20"/>
                    <a:pt x="5" y="20"/>
                    <a:pt x="5" y="20"/>
                  </a:cubicBezTo>
                  <a:cubicBezTo>
                    <a:pt x="5" y="21"/>
                    <a:pt x="4" y="21"/>
                    <a:pt x="4" y="21"/>
                  </a:cubicBezTo>
                  <a:cubicBezTo>
                    <a:pt x="4" y="21"/>
                    <a:pt x="4" y="21"/>
                    <a:pt x="4" y="21"/>
                  </a:cubicBezTo>
                  <a:cubicBezTo>
                    <a:pt x="4" y="21"/>
                    <a:pt x="4" y="21"/>
                    <a:pt x="4" y="21"/>
                  </a:cubicBezTo>
                  <a:cubicBezTo>
                    <a:pt x="4" y="21"/>
                    <a:pt x="4" y="21"/>
                    <a:pt x="4" y="21"/>
                  </a:cubicBezTo>
                  <a:cubicBezTo>
                    <a:pt x="2" y="21"/>
                    <a:pt x="1" y="20"/>
                    <a:pt x="1" y="19"/>
                  </a:cubicBezTo>
                  <a:close/>
                  <a:moveTo>
                    <a:pt x="2" y="18"/>
                  </a:moveTo>
                  <a:cubicBezTo>
                    <a:pt x="3" y="18"/>
                    <a:pt x="3" y="18"/>
                    <a:pt x="3" y="18"/>
                  </a:cubicBezTo>
                  <a:cubicBezTo>
                    <a:pt x="3" y="18"/>
                    <a:pt x="3" y="18"/>
                    <a:pt x="3" y="18"/>
                  </a:cubicBezTo>
                  <a:cubicBezTo>
                    <a:pt x="2" y="18"/>
                    <a:pt x="2" y="18"/>
                    <a:pt x="2" y="18"/>
                  </a:cubicBezTo>
                  <a:close/>
                  <a:moveTo>
                    <a:pt x="4" y="17"/>
                  </a:moveTo>
                  <a:cubicBezTo>
                    <a:pt x="4" y="17"/>
                    <a:pt x="4" y="17"/>
                    <a:pt x="4" y="17"/>
                  </a:cubicBezTo>
                  <a:cubicBezTo>
                    <a:pt x="4" y="17"/>
                    <a:pt x="4" y="17"/>
                    <a:pt x="4" y="17"/>
                  </a:cubicBezTo>
                  <a:close/>
                  <a:moveTo>
                    <a:pt x="4" y="17"/>
                  </a:move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117"/>
            <p:cNvSpPr/>
            <p:nvPr/>
          </p:nvSpPr>
          <p:spPr bwMode="auto">
            <a:xfrm>
              <a:off x="5522913" y="4059238"/>
              <a:ext cx="274638" cy="542925"/>
            </a:xfrm>
            <a:custGeom>
              <a:avLst/>
              <a:gdLst>
                <a:gd name="T0" fmla="*/ 19 w 52"/>
                <a:gd name="T1" fmla="*/ 99 h 103"/>
                <a:gd name="T2" fmla="*/ 9 w 52"/>
                <a:gd name="T3" fmla="*/ 71 h 103"/>
                <a:gd name="T4" fmla="*/ 9 w 52"/>
                <a:gd name="T5" fmla="*/ 71 h 103"/>
                <a:gd name="T6" fmla="*/ 3 w 52"/>
                <a:gd name="T7" fmla="*/ 90 h 103"/>
                <a:gd name="T8" fmla="*/ 2 w 52"/>
                <a:gd name="T9" fmla="*/ 91 h 103"/>
                <a:gd name="T10" fmla="*/ 2 w 52"/>
                <a:gd name="T11" fmla="*/ 91 h 103"/>
                <a:gd name="T12" fmla="*/ 0 w 52"/>
                <a:gd name="T13" fmla="*/ 89 h 103"/>
                <a:gd name="T14" fmla="*/ 0 w 52"/>
                <a:gd name="T15" fmla="*/ 89 h 103"/>
                <a:gd name="T16" fmla="*/ 8 w 52"/>
                <a:gd name="T17" fmla="*/ 61 h 103"/>
                <a:gd name="T18" fmla="*/ 10 w 52"/>
                <a:gd name="T19" fmla="*/ 66 h 103"/>
                <a:gd name="T20" fmla="*/ 22 w 52"/>
                <a:gd name="T21" fmla="*/ 98 h 103"/>
                <a:gd name="T22" fmla="*/ 22 w 52"/>
                <a:gd name="T23" fmla="*/ 98 h 103"/>
                <a:gd name="T24" fmla="*/ 23 w 52"/>
                <a:gd name="T25" fmla="*/ 100 h 103"/>
                <a:gd name="T26" fmla="*/ 23 w 52"/>
                <a:gd name="T27" fmla="*/ 100 h 103"/>
                <a:gd name="T28" fmla="*/ 26 w 52"/>
                <a:gd name="T29" fmla="*/ 97 h 103"/>
                <a:gd name="T30" fmla="*/ 26 w 52"/>
                <a:gd name="T31" fmla="*/ 97 h 103"/>
                <a:gd name="T32" fmla="*/ 28 w 52"/>
                <a:gd name="T33" fmla="*/ 95 h 103"/>
                <a:gd name="T34" fmla="*/ 28 w 52"/>
                <a:gd name="T35" fmla="*/ 95 h 103"/>
                <a:gd name="T36" fmla="*/ 49 w 52"/>
                <a:gd name="T37" fmla="*/ 1 h 103"/>
                <a:gd name="T38" fmla="*/ 50 w 52"/>
                <a:gd name="T39" fmla="*/ 0 h 103"/>
                <a:gd name="T40" fmla="*/ 50 w 52"/>
                <a:gd name="T41" fmla="*/ 0 h 103"/>
                <a:gd name="T42" fmla="*/ 52 w 52"/>
                <a:gd name="T43" fmla="*/ 2 h 103"/>
                <a:gd name="T44" fmla="*/ 52 w 52"/>
                <a:gd name="T45" fmla="*/ 2 h 103"/>
                <a:gd name="T46" fmla="*/ 30 w 52"/>
                <a:gd name="T47" fmla="*/ 96 h 103"/>
                <a:gd name="T48" fmla="*/ 30 w 52"/>
                <a:gd name="T49" fmla="*/ 96 h 103"/>
                <a:gd name="T50" fmla="*/ 28 w 52"/>
                <a:gd name="T51" fmla="*/ 99 h 103"/>
                <a:gd name="T52" fmla="*/ 28 w 52"/>
                <a:gd name="T53" fmla="*/ 99 h 103"/>
                <a:gd name="T54" fmla="*/ 23 w 52"/>
                <a:gd name="T55" fmla="*/ 103 h 103"/>
                <a:gd name="T56" fmla="*/ 23 w 52"/>
                <a:gd name="T57" fmla="*/ 103 h 103"/>
                <a:gd name="T58" fmla="*/ 19 w 52"/>
                <a:gd name="T59" fmla="*/ 9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 h="103">
                  <a:moveTo>
                    <a:pt x="19" y="99"/>
                  </a:moveTo>
                  <a:cubicBezTo>
                    <a:pt x="17" y="92"/>
                    <a:pt x="12" y="78"/>
                    <a:pt x="9" y="71"/>
                  </a:cubicBezTo>
                  <a:cubicBezTo>
                    <a:pt x="9" y="71"/>
                    <a:pt x="9" y="71"/>
                    <a:pt x="9" y="71"/>
                  </a:cubicBezTo>
                  <a:cubicBezTo>
                    <a:pt x="3" y="90"/>
                    <a:pt x="3" y="90"/>
                    <a:pt x="3" y="90"/>
                  </a:cubicBezTo>
                  <a:cubicBezTo>
                    <a:pt x="3" y="91"/>
                    <a:pt x="2" y="91"/>
                    <a:pt x="2" y="91"/>
                  </a:cubicBezTo>
                  <a:cubicBezTo>
                    <a:pt x="2" y="91"/>
                    <a:pt x="2" y="91"/>
                    <a:pt x="2" y="91"/>
                  </a:cubicBezTo>
                  <a:cubicBezTo>
                    <a:pt x="1" y="91"/>
                    <a:pt x="0" y="90"/>
                    <a:pt x="0" y="89"/>
                  </a:cubicBezTo>
                  <a:cubicBezTo>
                    <a:pt x="0" y="89"/>
                    <a:pt x="0" y="89"/>
                    <a:pt x="0" y="89"/>
                  </a:cubicBezTo>
                  <a:cubicBezTo>
                    <a:pt x="8" y="61"/>
                    <a:pt x="8" y="61"/>
                    <a:pt x="8" y="61"/>
                  </a:cubicBezTo>
                  <a:cubicBezTo>
                    <a:pt x="10" y="66"/>
                    <a:pt x="10" y="66"/>
                    <a:pt x="10" y="66"/>
                  </a:cubicBezTo>
                  <a:cubicBezTo>
                    <a:pt x="10" y="66"/>
                    <a:pt x="19" y="89"/>
                    <a:pt x="22" y="98"/>
                  </a:cubicBezTo>
                  <a:cubicBezTo>
                    <a:pt x="22" y="98"/>
                    <a:pt x="22" y="98"/>
                    <a:pt x="22" y="98"/>
                  </a:cubicBezTo>
                  <a:cubicBezTo>
                    <a:pt x="23" y="100"/>
                    <a:pt x="23" y="100"/>
                    <a:pt x="23" y="100"/>
                  </a:cubicBezTo>
                  <a:cubicBezTo>
                    <a:pt x="23" y="100"/>
                    <a:pt x="23" y="100"/>
                    <a:pt x="23" y="100"/>
                  </a:cubicBezTo>
                  <a:cubicBezTo>
                    <a:pt x="23" y="100"/>
                    <a:pt x="25" y="99"/>
                    <a:pt x="26" y="97"/>
                  </a:cubicBezTo>
                  <a:cubicBezTo>
                    <a:pt x="26" y="97"/>
                    <a:pt x="26" y="97"/>
                    <a:pt x="26" y="97"/>
                  </a:cubicBezTo>
                  <a:cubicBezTo>
                    <a:pt x="27" y="96"/>
                    <a:pt x="27" y="95"/>
                    <a:pt x="28" y="95"/>
                  </a:cubicBezTo>
                  <a:cubicBezTo>
                    <a:pt x="28" y="95"/>
                    <a:pt x="28" y="95"/>
                    <a:pt x="28" y="95"/>
                  </a:cubicBezTo>
                  <a:cubicBezTo>
                    <a:pt x="49" y="1"/>
                    <a:pt x="49" y="1"/>
                    <a:pt x="49" y="1"/>
                  </a:cubicBezTo>
                  <a:cubicBezTo>
                    <a:pt x="49" y="0"/>
                    <a:pt x="50" y="0"/>
                    <a:pt x="50" y="0"/>
                  </a:cubicBezTo>
                  <a:cubicBezTo>
                    <a:pt x="50" y="0"/>
                    <a:pt x="50" y="0"/>
                    <a:pt x="50" y="0"/>
                  </a:cubicBezTo>
                  <a:cubicBezTo>
                    <a:pt x="51" y="0"/>
                    <a:pt x="52" y="1"/>
                    <a:pt x="52" y="2"/>
                  </a:cubicBezTo>
                  <a:cubicBezTo>
                    <a:pt x="52" y="2"/>
                    <a:pt x="52" y="2"/>
                    <a:pt x="52" y="2"/>
                  </a:cubicBezTo>
                  <a:cubicBezTo>
                    <a:pt x="30" y="96"/>
                    <a:pt x="30" y="96"/>
                    <a:pt x="30" y="96"/>
                  </a:cubicBezTo>
                  <a:cubicBezTo>
                    <a:pt x="30" y="96"/>
                    <a:pt x="30" y="96"/>
                    <a:pt x="30" y="96"/>
                  </a:cubicBezTo>
                  <a:cubicBezTo>
                    <a:pt x="30" y="96"/>
                    <a:pt x="30" y="97"/>
                    <a:pt x="28" y="99"/>
                  </a:cubicBezTo>
                  <a:cubicBezTo>
                    <a:pt x="28" y="99"/>
                    <a:pt x="28" y="99"/>
                    <a:pt x="28" y="99"/>
                  </a:cubicBezTo>
                  <a:cubicBezTo>
                    <a:pt x="27" y="101"/>
                    <a:pt x="26" y="103"/>
                    <a:pt x="23" y="103"/>
                  </a:cubicBezTo>
                  <a:cubicBezTo>
                    <a:pt x="23" y="103"/>
                    <a:pt x="23" y="103"/>
                    <a:pt x="23" y="103"/>
                  </a:cubicBezTo>
                  <a:cubicBezTo>
                    <a:pt x="21" y="103"/>
                    <a:pt x="20" y="101"/>
                    <a:pt x="19" y="9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118"/>
            <p:cNvSpPr>
              <a:spLocks noEditPoints="1"/>
            </p:cNvSpPr>
            <p:nvPr/>
          </p:nvSpPr>
          <p:spPr bwMode="auto">
            <a:xfrm>
              <a:off x="5511800" y="4049713"/>
              <a:ext cx="296863" cy="563563"/>
            </a:xfrm>
            <a:custGeom>
              <a:avLst/>
              <a:gdLst>
                <a:gd name="T0" fmla="*/ 19 w 56"/>
                <a:gd name="T1" fmla="*/ 101 h 107"/>
                <a:gd name="T2" fmla="*/ 19 w 56"/>
                <a:gd name="T3" fmla="*/ 101 h 107"/>
                <a:gd name="T4" fmla="*/ 11 w 56"/>
                <a:gd name="T5" fmla="*/ 79 h 107"/>
                <a:gd name="T6" fmla="*/ 11 w 56"/>
                <a:gd name="T7" fmla="*/ 79 h 107"/>
                <a:gd name="T8" fmla="*/ 7 w 56"/>
                <a:gd name="T9" fmla="*/ 93 h 107"/>
                <a:gd name="T10" fmla="*/ 4 w 56"/>
                <a:gd name="T11" fmla="*/ 95 h 107"/>
                <a:gd name="T12" fmla="*/ 4 w 56"/>
                <a:gd name="T13" fmla="*/ 95 h 107"/>
                <a:gd name="T14" fmla="*/ 3 w 56"/>
                <a:gd name="T15" fmla="*/ 95 h 107"/>
                <a:gd name="T16" fmla="*/ 3 w 56"/>
                <a:gd name="T17" fmla="*/ 95 h 107"/>
                <a:gd name="T18" fmla="*/ 0 w 56"/>
                <a:gd name="T19" fmla="*/ 92 h 107"/>
                <a:gd name="T20" fmla="*/ 0 w 56"/>
                <a:gd name="T21" fmla="*/ 92 h 107"/>
                <a:gd name="T22" fmla="*/ 1 w 56"/>
                <a:gd name="T23" fmla="*/ 91 h 107"/>
                <a:gd name="T24" fmla="*/ 1 w 56"/>
                <a:gd name="T25" fmla="*/ 91 h 107"/>
                <a:gd name="T26" fmla="*/ 10 w 56"/>
                <a:gd name="T27" fmla="*/ 57 h 107"/>
                <a:gd name="T28" fmla="*/ 14 w 56"/>
                <a:gd name="T29" fmla="*/ 67 h 107"/>
                <a:gd name="T30" fmla="*/ 26 w 56"/>
                <a:gd name="T31" fmla="*/ 99 h 107"/>
                <a:gd name="T32" fmla="*/ 26 w 56"/>
                <a:gd name="T33" fmla="*/ 99 h 107"/>
                <a:gd name="T34" fmla="*/ 26 w 56"/>
                <a:gd name="T35" fmla="*/ 98 h 107"/>
                <a:gd name="T36" fmla="*/ 26 w 56"/>
                <a:gd name="T37" fmla="*/ 98 h 107"/>
                <a:gd name="T38" fmla="*/ 28 w 56"/>
                <a:gd name="T39" fmla="*/ 96 h 107"/>
                <a:gd name="T40" fmla="*/ 28 w 56"/>
                <a:gd name="T41" fmla="*/ 96 h 107"/>
                <a:gd name="T42" fmla="*/ 49 w 56"/>
                <a:gd name="T43" fmla="*/ 3 h 107"/>
                <a:gd name="T44" fmla="*/ 52 w 56"/>
                <a:gd name="T45" fmla="*/ 0 h 107"/>
                <a:gd name="T46" fmla="*/ 52 w 56"/>
                <a:gd name="T47" fmla="*/ 0 h 107"/>
                <a:gd name="T48" fmla="*/ 53 w 56"/>
                <a:gd name="T49" fmla="*/ 0 h 107"/>
                <a:gd name="T50" fmla="*/ 53 w 56"/>
                <a:gd name="T51" fmla="*/ 0 h 107"/>
                <a:gd name="T52" fmla="*/ 56 w 56"/>
                <a:gd name="T53" fmla="*/ 3 h 107"/>
                <a:gd name="T54" fmla="*/ 56 w 56"/>
                <a:gd name="T55" fmla="*/ 3 h 107"/>
                <a:gd name="T56" fmla="*/ 56 w 56"/>
                <a:gd name="T57" fmla="*/ 4 h 107"/>
                <a:gd name="T58" fmla="*/ 56 w 56"/>
                <a:gd name="T59" fmla="*/ 4 h 107"/>
                <a:gd name="T60" fmla="*/ 34 w 56"/>
                <a:gd name="T61" fmla="*/ 98 h 107"/>
                <a:gd name="T62" fmla="*/ 34 w 56"/>
                <a:gd name="T63" fmla="*/ 98 h 107"/>
                <a:gd name="T64" fmla="*/ 34 w 56"/>
                <a:gd name="T65" fmla="*/ 99 h 107"/>
                <a:gd name="T66" fmla="*/ 32 w 56"/>
                <a:gd name="T67" fmla="*/ 102 h 107"/>
                <a:gd name="T68" fmla="*/ 32 w 56"/>
                <a:gd name="T69" fmla="*/ 102 h 107"/>
                <a:gd name="T70" fmla="*/ 25 w 56"/>
                <a:gd name="T71" fmla="*/ 107 h 107"/>
                <a:gd name="T72" fmla="*/ 25 w 56"/>
                <a:gd name="T73" fmla="*/ 107 h 107"/>
                <a:gd name="T74" fmla="*/ 19 w 56"/>
                <a:gd name="T75" fmla="*/ 101 h 107"/>
                <a:gd name="T76" fmla="*/ 27 w 56"/>
                <a:gd name="T77" fmla="*/ 101 h 107"/>
                <a:gd name="T78" fmla="*/ 27 w 56"/>
                <a:gd name="T79" fmla="*/ 101 h 107"/>
                <a:gd name="T80" fmla="*/ 27 w 56"/>
                <a:gd name="T81" fmla="*/ 101 h 107"/>
                <a:gd name="T82" fmla="*/ 27 w 56"/>
                <a:gd name="T83" fmla="*/ 101 h 107"/>
                <a:gd name="T84" fmla="*/ 21 w 56"/>
                <a:gd name="T85" fmla="*/ 101 h 107"/>
                <a:gd name="T86" fmla="*/ 22 w 56"/>
                <a:gd name="T87" fmla="*/ 100 h 107"/>
                <a:gd name="T88" fmla="*/ 22 w 56"/>
                <a:gd name="T89" fmla="*/ 100 h 107"/>
                <a:gd name="T90" fmla="*/ 22 w 56"/>
                <a:gd name="T91" fmla="*/ 100 h 107"/>
                <a:gd name="T92" fmla="*/ 21 w 56"/>
                <a:gd name="T93"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6" h="107">
                  <a:moveTo>
                    <a:pt x="19" y="101"/>
                  </a:moveTo>
                  <a:cubicBezTo>
                    <a:pt x="19" y="101"/>
                    <a:pt x="19" y="101"/>
                    <a:pt x="19" y="101"/>
                  </a:cubicBezTo>
                  <a:cubicBezTo>
                    <a:pt x="17" y="96"/>
                    <a:pt x="14" y="87"/>
                    <a:pt x="11" y="79"/>
                  </a:cubicBezTo>
                  <a:cubicBezTo>
                    <a:pt x="11" y="79"/>
                    <a:pt x="11" y="79"/>
                    <a:pt x="11" y="79"/>
                  </a:cubicBezTo>
                  <a:cubicBezTo>
                    <a:pt x="7" y="93"/>
                    <a:pt x="7" y="93"/>
                    <a:pt x="7" y="93"/>
                  </a:cubicBezTo>
                  <a:cubicBezTo>
                    <a:pt x="7" y="94"/>
                    <a:pt x="5" y="95"/>
                    <a:pt x="4" y="95"/>
                  </a:cubicBezTo>
                  <a:cubicBezTo>
                    <a:pt x="4" y="95"/>
                    <a:pt x="4" y="95"/>
                    <a:pt x="4" y="95"/>
                  </a:cubicBezTo>
                  <a:cubicBezTo>
                    <a:pt x="4" y="95"/>
                    <a:pt x="3" y="95"/>
                    <a:pt x="3" y="95"/>
                  </a:cubicBezTo>
                  <a:cubicBezTo>
                    <a:pt x="3" y="95"/>
                    <a:pt x="3" y="95"/>
                    <a:pt x="3" y="95"/>
                  </a:cubicBezTo>
                  <a:cubicBezTo>
                    <a:pt x="1" y="95"/>
                    <a:pt x="0" y="93"/>
                    <a:pt x="0" y="92"/>
                  </a:cubicBezTo>
                  <a:cubicBezTo>
                    <a:pt x="0" y="92"/>
                    <a:pt x="0" y="92"/>
                    <a:pt x="0" y="92"/>
                  </a:cubicBezTo>
                  <a:cubicBezTo>
                    <a:pt x="0" y="91"/>
                    <a:pt x="0" y="91"/>
                    <a:pt x="1" y="91"/>
                  </a:cubicBezTo>
                  <a:cubicBezTo>
                    <a:pt x="1" y="91"/>
                    <a:pt x="1" y="91"/>
                    <a:pt x="1" y="91"/>
                  </a:cubicBezTo>
                  <a:cubicBezTo>
                    <a:pt x="10" y="57"/>
                    <a:pt x="10" y="57"/>
                    <a:pt x="10" y="57"/>
                  </a:cubicBezTo>
                  <a:cubicBezTo>
                    <a:pt x="14" y="67"/>
                    <a:pt x="14" y="67"/>
                    <a:pt x="14" y="67"/>
                  </a:cubicBezTo>
                  <a:cubicBezTo>
                    <a:pt x="14" y="67"/>
                    <a:pt x="23" y="90"/>
                    <a:pt x="26" y="99"/>
                  </a:cubicBezTo>
                  <a:cubicBezTo>
                    <a:pt x="26" y="99"/>
                    <a:pt x="26" y="99"/>
                    <a:pt x="26" y="99"/>
                  </a:cubicBezTo>
                  <a:cubicBezTo>
                    <a:pt x="26" y="99"/>
                    <a:pt x="26" y="98"/>
                    <a:pt x="26" y="98"/>
                  </a:cubicBezTo>
                  <a:cubicBezTo>
                    <a:pt x="26" y="98"/>
                    <a:pt x="26" y="98"/>
                    <a:pt x="26" y="98"/>
                  </a:cubicBezTo>
                  <a:cubicBezTo>
                    <a:pt x="27" y="97"/>
                    <a:pt x="27" y="96"/>
                    <a:pt x="28" y="96"/>
                  </a:cubicBezTo>
                  <a:cubicBezTo>
                    <a:pt x="28" y="96"/>
                    <a:pt x="28" y="96"/>
                    <a:pt x="28" y="96"/>
                  </a:cubicBezTo>
                  <a:cubicBezTo>
                    <a:pt x="49" y="3"/>
                    <a:pt x="49" y="3"/>
                    <a:pt x="49" y="3"/>
                  </a:cubicBezTo>
                  <a:cubicBezTo>
                    <a:pt x="49" y="1"/>
                    <a:pt x="51" y="0"/>
                    <a:pt x="52" y="0"/>
                  </a:cubicBezTo>
                  <a:cubicBezTo>
                    <a:pt x="52" y="0"/>
                    <a:pt x="52" y="0"/>
                    <a:pt x="52" y="0"/>
                  </a:cubicBezTo>
                  <a:cubicBezTo>
                    <a:pt x="52" y="0"/>
                    <a:pt x="53" y="0"/>
                    <a:pt x="53" y="0"/>
                  </a:cubicBezTo>
                  <a:cubicBezTo>
                    <a:pt x="53" y="0"/>
                    <a:pt x="53" y="0"/>
                    <a:pt x="53" y="0"/>
                  </a:cubicBezTo>
                  <a:cubicBezTo>
                    <a:pt x="55" y="0"/>
                    <a:pt x="56" y="2"/>
                    <a:pt x="56" y="3"/>
                  </a:cubicBezTo>
                  <a:cubicBezTo>
                    <a:pt x="56" y="3"/>
                    <a:pt x="56" y="3"/>
                    <a:pt x="56" y="3"/>
                  </a:cubicBezTo>
                  <a:cubicBezTo>
                    <a:pt x="56" y="4"/>
                    <a:pt x="56" y="4"/>
                    <a:pt x="56" y="4"/>
                  </a:cubicBezTo>
                  <a:cubicBezTo>
                    <a:pt x="56" y="4"/>
                    <a:pt x="56" y="4"/>
                    <a:pt x="56" y="4"/>
                  </a:cubicBezTo>
                  <a:cubicBezTo>
                    <a:pt x="34" y="98"/>
                    <a:pt x="34" y="98"/>
                    <a:pt x="34" y="98"/>
                  </a:cubicBezTo>
                  <a:cubicBezTo>
                    <a:pt x="34" y="98"/>
                    <a:pt x="34" y="98"/>
                    <a:pt x="34" y="98"/>
                  </a:cubicBezTo>
                  <a:cubicBezTo>
                    <a:pt x="34" y="99"/>
                    <a:pt x="34" y="99"/>
                    <a:pt x="34" y="99"/>
                  </a:cubicBezTo>
                  <a:cubicBezTo>
                    <a:pt x="34" y="99"/>
                    <a:pt x="33" y="100"/>
                    <a:pt x="32" y="102"/>
                  </a:cubicBezTo>
                  <a:cubicBezTo>
                    <a:pt x="32" y="102"/>
                    <a:pt x="32" y="102"/>
                    <a:pt x="32" y="102"/>
                  </a:cubicBezTo>
                  <a:cubicBezTo>
                    <a:pt x="31" y="104"/>
                    <a:pt x="29" y="107"/>
                    <a:pt x="25" y="107"/>
                  </a:cubicBezTo>
                  <a:cubicBezTo>
                    <a:pt x="25" y="107"/>
                    <a:pt x="25" y="107"/>
                    <a:pt x="25" y="107"/>
                  </a:cubicBezTo>
                  <a:cubicBezTo>
                    <a:pt x="22" y="107"/>
                    <a:pt x="20" y="104"/>
                    <a:pt x="19" y="101"/>
                  </a:cubicBezTo>
                  <a:close/>
                  <a:moveTo>
                    <a:pt x="27" y="101"/>
                  </a:moveTo>
                  <a:cubicBezTo>
                    <a:pt x="27" y="101"/>
                    <a:pt x="27" y="101"/>
                    <a:pt x="27" y="101"/>
                  </a:cubicBezTo>
                  <a:cubicBezTo>
                    <a:pt x="27" y="101"/>
                    <a:pt x="27" y="101"/>
                    <a:pt x="27" y="101"/>
                  </a:cubicBezTo>
                  <a:cubicBezTo>
                    <a:pt x="27" y="101"/>
                    <a:pt x="27" y="101"/>
                    <a:pt x="27" y="101"/>
                  </a:cubicBezTo>
                  <a:close/>
                  <a:moveTo>
                    <a:pt x="21" y="101"/>
                  </a:moveTo>
                  <a:cubicBezTo>
                    <a:pt x="22" y="100"/>
                    <a:pt x="22" y="100"/>
                    <a:pt x="22" y="100"/>
                  </a:cubicBezTo>
                  <a:cubicBezTo>
                    <a:pt x="22" y="100"/>
                    <a:pt x="22" y="100"/>
                    <a:pt x="22" y="100"/>
                  </a:cubicBezTo>
                  <a:cubicBezTo>
                    <a:pt x="22" y="100"/>
                    <a:pt x="22" y="100"/>
                    <a:pt x="22" y="100"/>
                  </a:cubicBezTo>
                  <a:cubicBezTo>
                    <a:pt x="21" y="101"/>
                    <a:pt x="21" y="101"/>
                    <a:pt x="21" y="1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119"/>
            <p:cNvSpPr/>
            <p:nvPr/>
          </p:nvSpPr>
          <p:spPr bwMode="auto">
            <a:xfrm>
              <a:off x="5951538" y="3890963"/>
              <a:ext cx="333375" cy="590550"/>
            </a:xfrm>
            <a:custGeom>
              <a:avLst/>
              <a:gdLst>
                <a:gd name="T0" fmla="*/ 44 w 63"/>
                <a:gd name="T1" fmla="*/ 110 h 112"/>
                <a:gd name="T2" fmla="*/ 60 w 63"/>
                <a:gd name="T3" fmla="*/ 9 h 112"/>
                <a:gd name="T4" fmla="*/ 60 w 63"/>
                <a:gd name="T5" fmla="*/ 9 h 112"/>
                <a:gd name="T6" fmla="*/ 60 w 63"/>
                <a:gd name="T7" fmla="*/ 7 h 112"/>
                <a:gd name="T8" fmla="*/ 60 w 63"/>
                <a:gd name="T9" fmla="*/ 7 h 112"/>
                <a:gd name="T10" fmla="*/ 53 w 63"/>
                <a:gd name="T11" fmla="*/ 3 h 112"/>
                <a:gd name="T12" fmla="*/ 53 w 63"/>
                <a:gd name="T13" fmla="*/ 3 h 112"/>
                <a:gd name="T14" fmla="*/ 23 w 63"/>
                <a:gd name="T15" fmla="*/ 11 h 112"/>
                <a:gd name="T16" fmla="*/ 23 w 63"/>
                <a:gd name="T17" fmla="*/ 11 h 112"/>
                <a:gd name="T18" fmla="*/ 2 w 63"/>
                <a:gd name="T19" fmla="*/ 18 h 112"/>
                <a:gd name="T20" fmla="*/ 2 w 63"/>
                <a:gd name="T21" fmla="*/ 18 h 112"/>
                <a:gd name="T22" fmla="*/ 0 w 63"/>
                <a:gd name="T23" fmla="*/ 17 h 112"/>
                <a:gd name="T24" fmla="*/ 0 w 63"/>
                <a:gd name="T25" fmla="*/ 17 h 112"/>
                <a:gd name="T26" fmla="*/ 1 w 63"/>
                <a:gd name="T27" fmla="*/ 15 h 112"/>
                <a:gd name="T28" fmla="*/ 1 w 63"/>
                <a:gd name="T29" fmla="*/ 15 h 112"/>
                <a:gd name="T30" fmla="*/ 22 w 63"/>
                <a:gd name="T31" fmla="*/ 8 h 112"/>
                <a:gd name="T32" fmla="*/ 22 w 63"/>
                <a:gd name="T33" fmla="*/ 8 h 112"/>
                <a:gd name="T34" fmla="*/ 53 w 63"/>
                <a:gd name="T35" fmla="*/ 0 h 112"/>
                <a:gd name="T36" fmla="*/ 53 w 63"/>
                <a:gd name="T37" fmla="*/ 0 h 112"/>
                <a:gd name="T38" fmla="*/ 60 w 63"/>
                <a:gd name="T39" fmla="*/ 2 h 112"/>
                <a:gd name="T40" fmla="*/ 60 w 63"/>
                <a:gd name="T41" fmla="*/ 2 h 112"/>
                <a:gd name="T42" fmla="*/ 63 w 63"/>
                <a:gd name="T43" fmla="*/ 7 h 112"/>
                <a:gd name="T44" fmla="*/ 63 w 63"/>
                <a:gd name="T45" fmla="*/ 7 h 112"/>
                <a:gd name="T46" fmla="*/ 63 w 63"/>
                <a:gd name="T47" fmla="*/ 9 h 112"/>
                <a:gd name="T48" fmla="*/ 63 w 63"/>
                <a:gd name="T49" fmla="*/ 9 h 112"/>
                <a:gd name="T50" fmla="*/ 48 w 63"/>
                <a:gd name="T51" fmla="*/ 108 h 112"/>
                <a:gd name="T52" fmla="*/ 48 w 63"/>
                <a:gd name="T53" fmla="*/ 108 h 112"/>
                <a:gd name="T54" fmla="*/ 62 w 63"/>
                <a:gd name="T55" fmla="*/ 107 h 112"/>
                <a:gd name="T56" fmla="*/ 63 w 63"/>
                <a:gd name="T57" fmla="*/ 108 h 112"/>
                <a:gd name="T58" fmla="*/ 63 w 63"/>
                <a:gd name="T59" fmla="*/ 108 h 112"/>
                <a:gd name="T60" fmla="*/ 62 w 63"/>
                <a:gd name="T61" fmla="*/ 110 h 112"/>
                <a:gd name="T62" fmla="*/ 62 w 63"/>
                <a:gd name="T63" fmla="*/ 110 h 112"/>
                <a:gd name="T64" fmla="*/ 44 w 63"/>
                <a:gd name="T65" fmla="*/ 112 h 112"/>
                <a:gd name="T66" fmla="*/ 44 w 63"/>
                <a:gd name="T67" fmla="*/ 11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3" h="112">
                  <a:moveTo>
                    <a:pt x="44" y="110"/>
                  </a:moveTo>
                  <a:cubicBezTo>
                    <a:pt x="45" y="110"/>
                    <a:pt x="57" y="28"/>
                    <a:pt x="60" y="9"/>
                  </a:cubicBezTo>
                  <a:cubicBezTo>
                    <a:pt x="60" y="9"/>
                    <a:pt x="60" y="9"/>
                    <a:pt x="60" y="9"/>
                  </a:cubicBezTo>
                  <a:cubicBezTo>
                    <a:pt x="60" y="8"/>
                    <a:pt x="60" y="8"/>
                    <a:pt x="60" y="7"/>
                  </a:cubicBezTo>
                  <a:cubicBezTo>
                    <a:pt x="60" y="7"/>
                    <a:pt x="60" y="7"/>
                    <a:pt x="60" y="7"/>
                  </a:cubicBezTo>
                  <a:cubicBezTo>
                    <a:pt x="60" y="4"/>
                    <a:pt x="58" y="3"/>
                    <a:pt x="53" y="3"/>
                  </a:cubicBezTo>
                  <a:cubicBezTo>
                    <a:pt x="53" y="3"/>
                    <a:pt x="53" y="3"/>
                    <a:pt x="53" y="3"/>
                  </a:cubicBezTo>
                  <a:cubicBezTo>
                    <a:pt x="46" y="3"/>
                    <a:pt x="33" y="7"/>
                    <a:pt x="23" y="11"/>
                  </a:cubicBezTo>
                  <a:cubicBezTo>
                    <a:pt x="23" y="11"/>
                    <a:pt x="23" y="11"/>
                    <a:pt x="23" y="11"/>
                  </a:cubicBezTo>
                  <a:cubicBezTo>
                    <a:pt x="12" y="14"/>
                    <a:pt x="4" y="18"/>
                    <a:pt x="2" y="18"/>
                  </a:cubicBezTo>
                  <a:cubicBezTo>
                    <a:pt x="2" y="18"/>
                    <a:pt x="2" y="18"/>
                    <a:pt x="2" y="18"/>
                  </a:cubicBezTo>
                  <a:cubicBezTo>
                    <a:pt x="1" y="19"/>
                    <a:pt x="0" y="18"/>
                    <a:pt x="0" y="17"/>
                  </a:cubicBezTo>
                  <a:cubicBezTo>
                    <a:pt x="0" y="17"/>
                    <a:pt x="0" y="17"/>
                    <a:pt x="0" y="17"/>
                  </a:cubicBezTo>
                  <a:cubicBezTo>
                    <a:pt x="0" y="16"/>
                    <a:pt x="1" y="15"/>
                    <a:pt x="1" y="15"/>
                  </a:cubicBezTo>
                  <a:cubicBezTo>
                    <a:pt x="1" y="15"/>
                    <a:pt x="1" y="15"/>
                    <a:pt x="1" y="15"/>
                  </a:cubicBezTo>
                  <a:cubicBezTo>
                    <a:pt x="2" y="15"/>
                    <a:pt x="11" y="11"/>
                    <a:pt x="22" y="8"/>
                  </a:cubicBezTo>
                  <a:cubicBezTo>
                    <a:pt x="22" y="8"/>
                    <a:pt x="22" y="8"/>
                    <a:pt x="22" y="8"/>
                  </a:cubicBezTo>
                  <a:cubicBezTo>
                    <a:pt x="32" y="4"/>
                    <a:pt x="45" y="0"/>
                    <a:pt x="53" y="0"/>
                  </a:cubicBezTo>
                  <a:cubicBezTo>
                    <a:pt x="53" y="0"/>
                    <a:pt x="53" y="0"/>
                    <a:pt x="53" y="0"/>
                  </a:cubicBezTo>
                  <a:cubicBezTo>
                    <a:pt x="56" y="0"/>
                    <a:pt x="58" y="0"/>
                    <a:pt x="60" y="2"/>
                  </a:cubicBezTo>
                  <a:cubicBezTo>
                    <a:pt x="60" y="2"/>
                    <a:pt x="60" y="2"/>
                    <a:pt x="60" y="2"/>
                  </a:cubicBezTo>
                  <a:cubicBezTo>
                    <a:pt x="62" y="3"/>
                    <a:pt x="63" y="5"/>
                    <a:pt x="63" y="7"/>
                  </a:cubicBezTo>
                  <a:cubicBezTo>
                    <a:pt x="63" y="7"/>
                    <a:pt x="63" y="7"/>
                    <a:pt x="63" y="7"/>
                  </a:cubicBezTo>
                  <a:cubicBezTo>
                    <a:pt x="63" y="8"/>
                    <a:pt x="63" y="8"/>
                    <a:pt x="63" y="9"/>
                  </a:cubicBezTo>
                  <a:cubicBezTo>
                    <a:pt x="63" y="9"/>
                    <a:pt x="63" y="9"/>
                    <a:pt x="63" y="9"/>
                  </a:cubicBezTo>
                  <a:cubicBezTo>
                    <a:pt x="61" y="27"/>
                    <a:pt x="50" y="96"/>
                    <a:pt x="48" y="108"/>
                  </a:cubicBezTo>
                  <a:cubicBezTo>
                    <a:pt x="48" y="108"/>
                    <a:pt x="48" y="108"/>
                    <a:pt x="48" y="108"/>
                  </a:cubicBezTo>
                  <a:cubicBezTo>
                    <a:pt x="62" y="107"/>
                    <a:pt x="62" y="107"/>
                    <a:pt x="62" y="107"/>
                  </a:cubicBezTo>
                  <a:cubicBezTo>
                    <a:pt x="62" y="107"/>
                    <a:pt x="63" y="107"/>
                    <a:pt x="63" y="108"/>
                  </a:cubicBezTo>
                  <a:cubicBezTo>
                    <a:pt x="63" y="108"/>
                    <a:pt x="63" y="108"/>
                    <a:pt x="63" y="108"/>
                  </a:cubicBezTo>
                  <a:cubicBezTo>
                    <a:pt x="63" y="109"/>
                    <a:pt x="63" y="110"/>
                    <a:pt x="62" y="110"/>
                  </a:cubicBezTo>
                  <a:cubicBezTo>
                    <a:pt x="62" y="110"/>
                    <a:pt x="62" y="110"/>
                    <a:pt x="62" y="110"/>
                  </a:cubicBezTo>
                  <a:cubicBezTo>
                    <a:pt x="44" y="112"/>
                    <a:pt x="44" y="112"/>
                    <a:pt x="44" y="112"/>
                  </a:cubicBezTo>
                  <a:cubicBezTo>
                    <a:pt x="44" y="110"/>
                    <a:pt x="44" y="110"/>
                    <a:pt x="44" y="1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120"/>
            <p:cNvSpPr>
              <a:spLocks noEditPoints="1"/>
            </p:cNvSpPr>
            <p:nvPr/>
          </p:nvSpPr>
          <p:spPr bwMode="auto">
            <a:xfrm>
              <a:off x="5940425" y="3879851"/>
              <a:ext cx="355600" cy="611188"/>
            </a:xfrm>
            <a:custGeom>
              <a:avLst/>
              <a:gdLst>
                <a:gd name="T0" fmla="*/ 44 w 67"/>
                <a:gd name="T1" fmla="*/ 114 h 116"/>
                <a:gd name="T2" fmla="*/ 45 w 67"/>
                <a:gd name="T3" fmla="*/ 112 h 116"/>
                <a:gd name="T4" fmla="*/ 46 w 67"/>
                <a:gd name="T5" fmla="*/ 112 h 116"/>
                <a:gd name="T6" fmla="*/ 46 w 67"/>
                <a:gd name="T7" fmla="*/ 112 h 116"/>
                <a:gd name="T8" fmla="*/ 45 w 67"/>
                <a:gd name="T9" fmla="*/ 112 h 116"/>
                <a:gd name="T10" fmla="*/ 60 w 67"/>
                <a:gd name="T11" fmla="*/ 10 h 116"/>
                <a:gd name="T12" fmla="*/ 60 w 67"/>
                <a:gd name="T13" fmla="*/ 10 h 116"/>
                <a:gd name="T14" fmla="*/ 60 w 67"/>
                <a:gd name="T15" fmla="*/ 9 h 116"/>
                <a:gd name="T16" fmla="*/ 60 w 67"/>
                <a:gd name="T17" fmla="*/ 9 h 116"/>
                <a:gd name="T18" fmla="*/ 60 w 67"/>
                <a:gd name="T19" fmla="*/ 8 h 116"/>
                <a:gd name="T20" fmla="*/ 60 w 67"/>
                <a:gd name="T21" fmla="*/ 8 h 116"/>
                <a:gd name="T22" fmla="*/ 55 w 67"/>
                <a:gd name="T23" fmla="*/ 7 h 116"/>
                <a:gd name="T24" fmla="*/ 55 w 67"/>
                <a:gd name="T25" fmla="*/ 7 h 116"/>
                <a:gd name="T26" fmla="*/ 55 w 67"/>
                <a:gd name="T27" fmla="*/ 7 h 116"/>
                <a:gd name="T28" fmla="*/ 26 w 67"/>
                <a:gd name="T29" fmla="*/ 14 h 116"/>
                <a:gd name="T30" fmla="*/ 26 w 67"/>
                <a:gd name="T31" fmla="*/ 14 h 116"/>
                <a:gd name="T32" fmla="*/ 4 w 67"/>
                <a:gd name="T33" fmla="*/ 22 h 116"/>
                <a:gd name="T34" fmla="*/ 4 w 67"/>
                <a:gd name="T35" fmla="*/ 22 h 116"/>
                <a:gd name="T36" fmla="*/ 4 w 67"/>
                <a:gd name="T37" fmla="*/ 22 h 116"/>
                <a:gd name="T38" fmla="*/ 4 w 67"/>
                <a:gd name="T39" fmla="*/ 22 h 116"/>
                <a:gd name="T40" fmla="*/ 0 w 67"/>
                <a:gd name="T41" fmla="*/ 19 h 116"/>
                <a:gd name="T42" fmla="*/ 0 w 67"/>
                <a:gd name="T43" fmla="*/ 19 h 116"/>
                <a:gd name="T44" fmla="*/ 0 w 67"/>
                <a:gd name="T45" fmla="*/ 19 h 116"/>
                <a:gd name="T46" fmla="*/ 0 w 67"/>
                <a:gd name="T47" fmla="*/ 19 h 116"/>
                <a:gd name="T48" fmla="*/ 3 w 67"/>
                <a:gd name="T49" fmla="*/ 15 h 116"/>
                <a:gd name="T50" fmla="*/ 3 w 67"/>
                <a:gd name="T51" fmla="*/ 15 h 116"/>
                <a:gd name="T52" fmla="*/ 3 w 67"/>
                <a:gd name="T53" fmla="*/ 15 h 116"/>
                <a:gd name="T54" fmla="*/ 3 w 67"/>
                <a:gd name="T55" fmla="*/ 15 h 116"/>
                <a:gd name="T56" fmla="*/ 3 w 67"/>
                <a:gd name="T57" fmla="*/ 15 h 116"/>
                <a:gd name="T58" fmla="*/ 3 w 67"/>
                <a:gd name="T59" fmla="*/ 15 h 116"/>
                <a:gd name="T60" fmla="*/ 5 w 67"/>
                <a:gd name="T61" fmla="*/ 15 h 116"/>
                <a:gd name="T62" fmla="*/ 5 w 67"/>
                <a:gd name="T63" fmla="*/ 15 h 116"/>
                <a:gd name="T64" fmla="*/ 9 w 67"/>
                <a:gd name="T65" fmla="*/ 13 h 116"/>
                <a:gd name="T66" fmla="*/ 9 w 67"/>
                <a:gd name="T67" fmla="*/ 13 h 116"/>
                <a:gd name="T68" fmla="*/ 23 w 67"/>
                <a:gd name="T69" fmla="*/ 8 h 116"/>
                <a:gd name="T70" fmla="*/ 23 w 67"/>
                <a:gd name="T71" fmla="*/ 8 h 116"/>
                <a:gd name="T72" fmla="*/ 55 w 67"/>
                <a:gd name="T73" fmla="*/ 0 h 116"/>
                <a:gd name="T74" fmla="*/ 55 w 67"/>
                <a:gd name="T75" fmla="*/ 0 h 116"/>
                <a:gd name="T76" fmla="*/ 63 w 67"/>
                <a:gd name="T77" fmla="*/ 2 h 116"/>
                <a:gd name="T78" fmla="*/ 63 w 67"/>
                <a:gd name="T79" fmla="*/ 2 h 116"/>
                <a:gd name="T80" fmla="*/ 67 w 67"/>
                <a:gd name="T81" fmla="*/ 9 h 116"/>
                <a:gd name="T82" fmla="*/ 67 w 67"/>
                <a:gd name="T83" fmla="*/ 9 h 116"/>
                <a:gd name="T84" fmla="*/ 66 w 67"/>
                <a:gd name="T85" fmla="*/ 9 h 116"/>
                <a:gd name="T86" fmla="*/ 67 w 67"/>
                <a:gd name="T87" fmla="*/ 9 h 116"/>
                <a:gd name="T88" fmla="*/ 67 w 67"/>
                <a:gd name="T89" fmla="*/ 11 h 116"/>
                <a:gd name="T90" fmla="*/ 67 w 67"/>
                <a:gd name="T91" fmla="*/ 11 h 116"/>
                <a:gd name="T92" fmla="*/ 52 w 67"/>
                <a:gd name="T93" fmla="*/ 108 h 116"/>
                <a:gd name="T94" fmla="*/ 52 w 67"/>
                <a:gd name="T95" fmla="*/ 108 h 116"/>
                <a:gd name="T96" fmla="*/ 63 w 67"/>
                <a:gd name="T97" fmla="*/ 107 h 116"/>
                <a:gd name="T98" fmla="*/ 64 w 67"/>
                <a:gd name="T99" fmla="*/ 107 h 116"/>
                <a:gd name="T100" fmla="*/ 64 w 67"/>
                <a:gd name="T101" fmla="*/ 107 h 116"/>
                <a:gd name="T102" fmla="*/ 67 w 67"/>
                <a:gd name="T103" fmla="*/ 110 h 116"/>
                <a:gd name="T104" fmla="*/ 67 w 67"/>
                <a:gd name="T105" fmla="*/ 110 h 116"/>
                <a:gd name="T106" fmla="*/ 67 w 67"/>
                <a:gd name="T107" fmla="*/ 110 h 116"/>
                <a:gd name="T108" fmla="*/ 67 w 67"/>
                <a:gd name="T109" fmla="*/ 110 h 116"/>
                <a:gd name="T110" fmla="*/ 64 w 67"/>
                <a:gd name="T111" fmla="*/ 114 h 116"/>
                <a:gd name="T112" fmla="*/ 64 w 67"/>
                <a:gd name="T113" fmla="*/ 114 h 116"/>
                <a:gd name="T114" fmla="*/ 44 w 67"/>
                <a:gd name="T115" fmla="*/ 116 h 116"/>
                <a:gd name="T116" fmla="*/ 44 w 67"/>
                <a:gd name="T117" fmla="*/ 114 h 116"/>
                <a:gd name="T118" fmla="*/ 3 w 67"/>
                <a:gd name="T119" fmla="*/ 15 h 116"/>
                <a:gd name="T120" fmla="*/ 3 w 67"/>
                <a:gd name="T121" fmla="*/ 15 h 116"/>
                <a:gd name="T122" fmla="*/ 3 w 67"/>
                <a:gd name="T123" fmla="*/ 15 h 116"/>
                <a:gd name="T124" fmla="*/ 3 w 67"/>
                <a:gd name="T125" fmla="*/ 15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 h="116">
                  <a:moveTo>
                    <a:pt x="44" y="114"/>
                  </a:moveTo>
                  <a:cubicBezTo>
                    <a:pt x="45" y="112"/>
                    <a:pt x="45" y="112"/>
                    <a:pt x="45" y="112"/>
                  </a:cubicBezTo>
                  <a:cubicBezTo>
                    <a:pt x="46" y="112"/>
                    <a:pt x="46" y="112"/>
                    <a:pt x="46" y="112"/>
                  </a:cubicBezTo>
                  <a:cubicBezTo>
                    <a:pt x="46" y="112"/>
                    <a:pt x="46" y="112"/>
                    <a:pt x="46" y="112"/>
                  </a:cubicBezTo>
                  <a:cubicBezTo>
                    <a:pt x="45" y="112"/>
                    <a:pt x="45" y="112"/>
                    <a:pt x="45" y="112"/>
                  </a:cubicBezTo>
                  <a:cubicBezTo>
                    <a:pt x="45" y="112"/>
                    <a:pt x="57" y="30"/>
                    <a:pt x="60" y="10"/>
                  </a:cubicBezTo>
                  <a:cubicBezTo>
                    <a:pt x="60" y="10"/>
                    <a:pt x="60" y="10"/>
                    <a:pt x="60" y="10"/>
                  </a:cubicBezTo>
                  <a:cubicBezTo>
                    <a:pt x="60" y="10"/>
                    <a:pt x="60" y="10"/>
                    <a:pt x="60" y="9"/>
                  </a:cubicBezTo>
                  <a:cubicBezTo>
                    <a:pt x="60" y="9"/>
                    <a:pt x="60" y="9"/>
                    <a:pt x="60" y="9"/>
                  </a:cubicBezTo>
                  <a:cubicBezTo>
                    <a:pt x="60" y="8"/>
                    <a:pt x="60" y="8"/>
                    <a:pt x="60" y="8"/>
                  </a:cubicBezTo>
                  <a:cubicBezTo>
                    <a:pt x="60" y="8"/>
                    <a:pt x="60" y="8"/>
                    <a:pt x="60" y="8"/>
                  </a:cubicBezTo>
                  <a:cubicBezTo>
                    <a:pt x="59" y="8"/>
                    <a:pt x="57" y="7"/>
                    <a:pt x="55" y="7"/>
                  </a:cubicBezTo>
                  <a:cubicBezTo>
                    <a:pt x="55" y="7"/>
                    <a:pt x="55" y="7"/>
                    <a:pt x="55" y="7"/>
                  </a:cubicBezTo>
                  <a:cubicBezTo>
                    <a:pt x="55" y="7"/>
                    <a:pt x="55" y="7"/>
                    <a:pt x="55" y="7"/>
                  </a:cubicBezTo>
                  <a:cubicBezTo>
                    <a:pt x="48" y="7"/>
                    <a:pt x="36" y="11"/>
                    <a:pt x="26" y="14"/>
                  </a:cubicBezTo>
                  <a:cubicBezTo>
                    <a:pt x="26" y="14"/>
                    <a:pt x="26" y="14"/>
                    <a:pt x="26" y="14"/>
                  </a:cubicBezTo>
                  <a:cubicBezTo>
                    <a:pt x="15" y="18"/>
                    <a:pt x="7" y="22"/>
                    <a:pt x="4" y="22"/>
                  </a:cubicBezTo>
                  <a:cubicBezTo>
                    <a:pt x="4" y="22"/>
                    <a:pt x="4" y="22"/>
                    <a:pt x="4" y="22"/>
                  </a:cubicBezTo>
                  <a:cubicBezTo>
                    <a:pt x="4" y="22"/>
                    <a:pt x="4" y="22"/>
                    <a:pt x="4" y="22"/>
                  </a:cubicBezTo>
                  <a:cubicBezTo>
                    <a:pt x="4" y="22"/>
                    <a:pt x="4" y="22"/>
                    <a:pt x="4" y="22"/>
                  </a:cubicBezTo>
                  <a:cubicBezTo>
                    <a:pt x="2" y="22"/>
                    <a:pt x="0" y="21"/>
                    <a:pt x="0" y="19"/>
                  </a:cubicBezTo>
                  <a:cubicBezTo>
                    <a:pt x="0" y="19"/>
                    <a:pt x="0" y="19"/>
                    <a:pt x="0" y="19"/>
                  </a:cubicBezTo>
                  <a:cubicBezTo>
                    <a:pt x="0" y="19"/>
                    <a:pt x="0" y="19"/>
                    <a:pt x="0" y="19"/>
                  </a:cubicBezTo>
                  <a:cubicBezTo>
                    <a:pt x="0" y="19"/>
                    <a:pt x="0" y="19"/>
                    <a:pt x="0" y="19"/>
                  </a:cubicBezTo>
                  <a:cubicBezTo>
                    <a:pt x="0" y="17"/>
                    <a:pt x="1" y="16"/>
                    <a:pt x="3" y="15"/>
                  </a:cubicBezTo>
                  <a:cubicBezTo>
                    <a:pt x="3" y="15"/>
                    <a:pt x="3" y="15"/>
                    <a:pt x="3" y="15"/>
                  </a:cubicBezTo>
                  <a:cubicBezTo>
                    <a:pt x="3" y="15"/>
                    <a:pt x="3" y="15"/>
                    <a:pt x="3" y="15"/>
                  </a:cubicBezTo>
                  <a:cubicBezTo>
                    <a:pt x="3" y="15"/>
                    <a:pt x="3" y="15"/>
                    <a:pt x="3" y="15"/>
                  </a:cubicBezTo>
                  <a:cubicBezTo>
                    <a:pt x="3" y="15"/>
                    <a:pt x="3" y="15"/>
                    <a:pt x="3" y="15"/>
                  </a:cubicBezTo>
                  <a:cubicBezTo>
                    <a:pt x="3" y="15"/>
                    <a:pt x="3" y="15"/>
                    <a:pt x="3" y="15"/>
                  </a:cubicBezTo>
                  <a:cubicBezTo>
                    <a:pt x="4" y="15"/>
                    <a:pt x="4" y="15"/>
                    <a:pt x="5" y="15"/>
                  </a:cubicBezTo>
                  <a:cubicBezTo>
                    <a:pt x="5" y="15"/>
                    <a:pt x="5" y="15"/>
                    <a:pt x="5" y="15"/>
                  </a:cubicBezTo>
                  <a:cubicBezTo>
                    <a:pt x="6" y="14"/>
                    <a:pt x="7" y="14"/>
                    <a:pt x="9" y="13"/>
                  </a:cubicBezTo>
                  <a:cubicBezTo>
                    <a:pt x="9" y="13"/>
                    <a:pt x="9" y="13"/>
                    <a:pt x="9" y="13"/>
                  </a:cubicBezTo>
                  <a:cubicBezTo>
                    <a:pt x="13" y="12"/>
                    <a:pt x="18" y="10"/>
                    <a:pt x="23" y="8"/>
                  </a:cubicBezTo>
                  <a:cubicBezTo>
                    <a:pt x="23" y="8"/>
                    <a:pt x="23" y="8"/>
                    <a:pt x="23" y="8"/>
                  </a:cubicBezTo>
                  <a:cubicBezTo>
                    <a:pt x="34" y="4"/>
                    <a:pt x="46" y="0"/>
                    <a:pt x="55" y="0"/>
                  </a:cubicBezTo>
                  <a:cubicBezTo>
                    <a:pt x="55" y="0"/>
                    <a:pt x="55" y="0"/>
                    <a:pt x="55" y="0"/>
                  </a:cubicBezTo>
                  <a:cubicBezTo>
                    <a:pt x="58" y="0"/>
                    <a:pt x="61" y="0"/>
                    <a:pt x="63" y="2"/>
                  </a:cubicBezTo>
                  <a:cubicBezTo>
                    <a:pt x="63" y="2"/>
                    <a:pt x="63" y="2"/>
                    <a:pt x="63" y="2"/>
                  </a:cubicBezTo>
                  <a:cubicBezTo>
                    <a:pt x="66" y="3"/>
                    <a:pt x="67" y="6"/>
                    <a:pt x="67" y="9"/>
                  </a:cubicBezTo>
                  <a:cubicBezTo>
                    <a:pt x="67" y="9"/>
                    <a:pt x="67" y="9"/>
                    <a:pt x="67" y="9"/>
                  </a:cubicBezTo>
                  <a:cubicBezTo>
                    <a:pt x="66" y="9"/>
                    <a:pt x="66" y="9"/>
                    <a:pt x="66" y="9"/>
                  </a:cubicBezTo>
                  <a:cubicBezTo>
                    <a:pt x="67" y="9"/>
                    <a:pt x="67" y="9"/>
                    <a:pt x="67" y="9"/>
                  </a:cubicBezTo>
                  <a:cubicBezTo>
                    <a:pt x="67" y="10"/>
                    <a:pt x="67" y="11"/>
                    <a:pt x="67" y="11"/>
                  </a:cubicBezTo>
                  <a:cubicBezTo>
                    <a:pt x="67" y="11"/>
                    <a:pt x="67" y="11"/>
                    <a:pt x="67" y="11"/>
                  </a:cubicBezTo>
                  <a:cubicBezTo>
                    <a:pt x="65" y="28"/>
                    <a:pt x="55" y="91"/>
                    <a:pt x="52" y="108"/>
                  </a:cubicBezTo>
                  <a:cubicBezTo>
                    <a:pt x="52" y="108"/>
                    <a:pt x="52" y="108"/>
                    <a:pt x="52" y="108"/>
                  </a:cubicBezTo>
                  <a:cubicBezTo>
                    <a:pt x="63" y="107"/>
                    <a:pt x="63" y="107"/>
                    <a:pt x="63" y="107"/>
                  </a:cubicBezTo>
                  <a:cubicBezTo>
                    <a:pt x="63" y="107"/>
                    <a:pt x="64" y="107"/>
                    <a:pt x="64" y="107"/>
                  </a:cubicBezTo>
                  <a:cubicBezTo>
                    <a:pt x="64" y="107"/>
                    <a:pt x="64" y="107"/>
                    <a:pt x="64" y="107"/>
                  </a:cubicBezTo>
                  <a:cubicBezTo>
                    <a:pt x="66" y="107"/>
                    <a:pt x="67" y="108"/>
                    <a:pt x="67" y="110"/>
                  </a:cubicBezTo>
                  <a:cubicBezTo>
                    <a:pt x="67" y="110"/>
                    <a:pt x="67" y="110"/>
                    <a:pt x="67" y="110"/>
                  </a:cubicBezTo>
                  <a:cubicBezTo>
                    <a:pt x="67" y="110"/>
                    <a:pt x="67" y="110"/>
                    <a:pt x="67" y="110"/>
                  </a:cubicBezTo>
                  <a:cubicBezTo>
                    <a:pt x="67" y="110"/>
                    <a:pt x="67" y="110"/>
                    <a:pt x="67" y="110"/>
                  </a:cubicBezTo>
                  <a:cubicBezTo>
                    <a:pt x="67" y="112"/>
                    <a:pt x="66" y="114"/>
                    <a:pt x="64" y="114"/>
                  </a:cubicBezTo>
                  <a:cubicBezTo>
                    <a:pt x="64" y="114"/>
                    <a:pt x="64" y="114"/>
                    <a:pt x="64" y="114"/>
                  </a:cubicBezTo>
                  <a:cubicBezTo>
                    <a:pt x="44" y="116"/>
                    <a:pt x="44" y="116"/>
                    <a:pt x="44" y="116"/>
                  </a:cubicBezTo>
                  <a:cubicBezTo>
                    <a:pt x="44" y="114"/>
                    <a:pt x="44" y="114"/>
                    <a:pt x="44" y="114"/>
                  </a:cubicBezTo>
                  <a:close/>
                  <a:moveTo>
                    <a:pt x="3" y="15"/>
                  </a:moveTo>
                  <a:cubicBezTo>
                    <a:pt x="3" y="15"/>
                    <a:pt x="3" y="15"/>
                    <a:pt x="3" y="15"/>
                  </a:cubicBezTo>
                  <a:cubicBezTo>
                    <a:pt x="3" y="15"/>
                    <a:pt x="3" y="15"/>
                    <a:pt x="3" y="15"/>
                  </a:cubicBezTo>
                  <a:cubicBezTo>
                    <a:pt x="3" y="15"/>
                    <a:pt x="3" y="15"/>
                    <a:pt x="3"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4" name="Group 123"/>
          <p:cNvGrpSpPr>
            <a:grpSpLocks noChangeAspect="1"/>
          </p:cNvGrpSpPr>
          <p:nvPr/>
        </p:nvGrpSpPr>
        <p:grpSpPr bwMode="auto">
          <a:xfrm>
            <a:off x="7663157" y="1576812"/>
            <a:ext cx="1032787" cy="1800176"/>
            <a:chOff x="4553" y="1725"/>
            <a:chExt cx="502" cy="875"/>
          </a:xfrm>
          <a:solidFill>
            <a:schemeClr val="tx1">
              <a:lumMod val="85000"/>
              <a:lumOff val="15000"/>
            </a:schemeClr>
          </a:solidFill>
        </p:grpSpPr>
        <p:sp>
          <p:nvSpPr>
            <p:cNvPr id="127" name="Freeform 125"/>
            <p:cNvSpPr>
              <a:spLocks noEditPoints="1"/>
            </p:cNvSpPr>
            <p:nvPr/>
          </p:nvSpPr>
          <p:spPr bwMode="auto">
            <a:xfrm>
              <a:off x="4666" y="1791"/>
              <a:ext cx="300" cy="298"/>
            </a:xfrm>
            <a:custGeom>
              <a:avLst/>
              <a:gdLst>
                <a:gd name="T0" fmla="*/ 0 w 125"/>
                <a:gd name="T1" fmla="*/ 62 h 125"/>
                <a:gd name="T2" fmla="*/ 63 w 125"/>
                <a:gd name="T3" fmla="*/ 0 h 125"/>
                <a:gd name="T4" fmla="*/ 63 w 125"/>
                <a:gd name="T5" fmla="*/ 0 h 125"/>
                <a:gd name="T6" fmla="*/ 125 w 125"/>
                <a:gd name="T7" fmla="*/ 62 h 125"/>
                <a:gd name="T8" fmla="*/ 125 w 125"/>
                <a:gd name="T9" fmla="*/ 62 h 125"/>
                <a:gd name="T10" fmla="*/ 63 w 125"/>
                <a:gd name="T11" fmla="*/ 125 h 125"/>
                <a:gd name="T12" fmla="*/ 63 w 125"/>
                <a:gd name="T13" fmla="*/ 125 h 125"/>
                <a:gd name="T14" fmla="*/ 0 w 125"/>
                <a:gd name="T15" fmla="*/ 62 h 125"/>
                <a:gd name="T16" fmla="*/ 4 w 125"/>
                <a:gd name="T17" fmla="*/ 62 h 125"/>
                <a:gd name="T18" fmla="*/ 63 w 125"/>
                <a:gd name="T19" fmla="*/ 121 h 125"/>
                <a:gd name="T20" fmla="*/ 63 w 125"/>
                <a:gd name="T21" fmla="*/ 121 h 125"/>
                <a:gd name="T22" fmla="*/ 121 w 125"/>
                <a:gd name="T23" fmla="*/ 62 h 125"/>
                <a:gd name="T24" fmla="*/ 121 w 125"/>
                <a:gd name="T25" fmla="*/ 62 h 125"/>
                <a:gd name="T26" fmla="*/ 63 w 125"/>
                <a:gd name="T27" fmla="*/ 4 h 125"/>
                <a:gd name="T28" fmla="*/ 63 w 125"/>
                <a:gd name="T29" fmla="*/ 4 h 125"/>
                <a:gd name="T30" fmla="*/ 4 w 125"/>
                <a:gd name="T31"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5" h="125">
                  <a:moveTo>
                    <a:pt x="0" y="62"/>
                  </a:moveTo>
                  <a:cubicBezTo>
                    <a:pt x="0" y="28"/>
                    <a:pt x="28" y="0"/>
                    <a:pt x="63" y="0"/>
                  </a:cubicBezTo>
                  <a:cubicBezTo>
                    <a:pt x="63" y="0"/>
                    <a:pt x="63" y="0"/>
                    <a:pt x="63" y="0"/>
                  </a:cubicBezTo>
                  <a:cubicBezTo>
                    <a:pt x="97" y="0"/>
                    <a:pt x="125" y="28"/>
                    <a:pt x="125" y="62"/>
                  </a:cubicBezTo>
                  <a:cubicBezTo>
                    <a:pt x="125" y="62"/>
                    <a:pt x="125" y="62"/>
                    <a:pt x="125" y="62"/>
                  </a:cubicBezTo>
                  <a:cubicBezTo>
                    <a:pt x="125" y="97"/>
                    <a:pt x="97" y="125"/>
                    <a:pt x="63" y="125"/>
                  </a:cubicBezTo>
                  <a:cubicBezTo>
                    <a:pt x="63" y="125"/>
                    <a:pt x="63" y="125"/>
                    <a:pt x="63" y="125"/>
                  </a:cubicBezTo>
                  <a:cubicBezTo>
                    <a:pt x="28" y="125"/>
                    <a:pt x="0" y="97"/>
                    <a:pt x="0" y="62"/>
                  </a:cubicBezTo>
                  <a:close/>
                  <a:moveTo>
                    <a:pt x="4" y="62"/>
                  </a:moveTo>
                  <a:cubicBezTo>
                    <a:pt x="4" y="95"/>
                    <a:pt x="30" y="121"/>
                    <a:pt x="63" y="121"/>
                  </a:cubicBezTo>
                  <a:cubicBezTo>
                    <a:pt x="63" y="121"/>
                    <a:pt x="63" y="121"/>
                    <a:pt x="63" y="121"/>
                  </a:cubicBezTo>
                  <a:cubicBezTo>
                    <a:pt x="95" y="121"/>
                    <a:pt x="121" y="95"/>
                    <a:pt x="121" y="62"/>
                  </a:cubicBezTo>
                  <a:cubicBezTo>
                    <a:pt x="121" y="62"/>
                    <a:pt x="121" y="62"/>
                    <a:pt x="121" y="62"/>
                  </a:cubicBezTo>
                  <a:cubicBezTo>
                    <a:pt x="121" y="30"/>
                    <a:pt x="95" y="4"/>
                    <a:pt x="63" y="4"/>
                  </a:cubicBezTo>
                  <a:cubicBezTo>
                    <a:pt x="63" y="4"/>
                    <a:pt x="63" y="4"/>
                    <a:pt x="63" y="4"/>
                  </a:cubicBezTo>
                  <a:cubicBezTo>
                    <a:pt x="30" y="4"/>
                    <a:pt x="4" y="30"/>
                    <a:pt x="4"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126"/>
            <p:cNvSpPr>
              <a:spLocks noEditPoints="1"/>
            </p:cNvSpPr>
            <p:nvPr/>
          </p:nvSpPr>
          <p:spPr bwMode="auto">
            <a:xfrm>
              <a:off x="4661" y="1787"/>
              <a:ext cx="310" cy="306"/>
            </a:xfrm>
            <a:custGeom>
              <a:avLst/>
              <a:gdLst>
                <a:gd name="T0" fmla="*/ 0 w 129"/>
                <a:gd name="T1" fmla="*/ 64 h 129"/>
                <a:gd name="T2" fmla="*/ 65 w 129"/>
                <a:gd name="T3" fmla="*/ 0 h 129"/>
                <a:gd name="T4" fmla="*/ 65 w 129"/>
                <a:gd name="T5" fmla="*/ 0 h 129"/>
                <a:gd name="T6" fmla="*/ 129 w 129"/>
                <a:gd name="T7" fmla="*/ 64 h 129"/>
                <a:gd name="T8" fmla="*/ 129 w 129"/>
                <a:gd name="T9" fmla="*/ 64 h 129"/>
                <a:gd name="T10" fmla="*/ 65 w 129"/>
                <a:gd name="T11" fmla="*/ 129 h 129"/>
                <a:gd name="T12" fmla="*/ 65 w 129"/>
                <a:gd name="T13" fmla="*/ 129 h 129"/>
                <a:gd name="T14" fmla="*/ 0 w 129"/>
                <a:gd name="T15" fmla="*/ 64 h 129"/>
                <a:gd name="T16" fmla="*/ 125 w 129"/>
                <a:gd name="T17" fmla="*/ 64 h 129"/>
                <a:gd name="T18" fmla="*/ 69 w 129"/>
                <a:gd name="T19" fmla="*/ 125 h 129"/>
                <a:gd name="T20" fmla="*/ 69 w 129"/>
                <a:gd name="T21" fmla="*/ 125 h 129"/>
                <a:gd name="T22" fmla="*/ 125 w 129"/>
                <a:gd name="T23" fmla="*/ 64 h 129"/>
                <a:gd name="T24" fmla="*/ 125 w 129"/>
                <a:gd name="T25" fmla="*/ 64 h 129"/>
                <a:gd name="T26" fmla="*/ 65 w 129"/>
                <a:gd name="T27" fmla="*/ 4 h 129"/>
                <a:gd name="T28" fmla="*/ 65 w 129"/>
                <a:gd name="T29" fmla="*/ 4 h 129"/>
                <a:gd name="T30" fmla="*/ 125 w 129"/>
                <a:gd name="T31" fmla="*/ 64 h 129"/>
                <a:gd name="T32" fmla="*/ 65 w 129"/>
                <a:gd name="T33" fmla="*/ 121 h 129"/>
                <a:gd name="T34" fmla="*/ 121 w 129"/>
                <a:gd name="T35" fmla="*/ 64 h 129"/>
                <a:gd name="T36" fmla="*/ 121 w 129"/>
                <a:gd name="T37" fmla="*/ 64 h 129"/>
                <a:gd name="T38" fmla="*/ 65 w 129"/>
                <a:gd name="T39" fmla="*/ 8 h 129"/>
                <a:gd name="T40" fmla="*/ 65 w 129"/>
                <a:gd name="T41" fmla="*/ 8 h 129"/>
                <a:gd name="T42" fmla="*/ 8 w 129"/>
                <a:gd name="T43" fmla="*/ 64 h 129"/>
                <a:gd name="T44" fmla="*/ 8 w 129"/>
                <a:gd name="T45" fmla="*/ 64 h 129"/>
                <a:gd name="T46" fmla="*/ 65 w 129"/>
                <a:gd name="T47" fmla="*/ 121 h 129"/>
                <a:gd name="T48" fmla="*/ 22 w 129"/>
                <a:gd name="T49" fmla="*/ 22 h 129"/>
                <a:gd name="T50" fmla="*/ 63 w 129"/>
                <a:gd name="T51" fmla="*/ 4 h 129"/>
                <a:gd name="T52" fmla="*/ 63 w 129"/>
                <a:gd name="T53" fmla="*/ 4 h 129"/>
                <a:gd name="T54" fmla="*/ 22 w 129"/>
                <a:gd name="T55" fmla="*/ 22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9" h="129">
                  <a:moveTo>
                    <a:pt x="0" y="64"/>
                  </a:moveTo>
                  <a:cubicBezTo>
                    <a:pt x="0" y="29"/>
                    <a:pt x="29" y="0"/>
                    <a:pt x="65" y="0"/>
                  </a:cubicBezTo>
                  <a:cubicBezTo>
                    <a:pt x="65" y="0"/>
                    <a:pt x="65" y="0"/>
                    <a:pt x="65" y="0"/>
                  </a:cubicBezTo>
                  <a:cubicBezTo>
                    <a:pt x="100" y="0"/>
                    <a:pt x="129" y="29"/>
                    <a:pt x="129" y="64"/>
                  </a:cubicBezTo>
                  <a:cubicBezTo>
                    <a:pt x="129" y="64"/>
                    <a:pt x="129" y="64"/>
                    <a:pt x="129" y="64"/>
                  </a:cubicBezTo>
                  <a:cubicBezTo>
                    <a:pt x="129" y="100"/>
                    <a:pt x="100" y="129"/>
                    <a:pt x="65" y="129"/>
                  </a:cubicBezTo>
                  <a:cubicBezTo>
                    <a:pt x="65" y="129"/>
                    <a:pt x="65" y="129"/>
                    <a:pt x="65" y="129"/>
                  </a:cubicBezTo>
                  <a:cubicBezTo>
                    <a:pt x="29" y="129"/>
                    <a:pt x="0" y="100"/>
                    <a:pt x="0" y="64"/>
                  </a:cubicBezTo>
                  <a:close/>
                  <a:moveTo>
                    <a:pt x="125" y="64"/>
                  </a:moveTo>
                  <a:cubicBezTo>
                    <a:pt x="125" y="96"/>
                    <a:pt x="100" y="122"/>
                    <a:pt x="69" y="125"/>
                  </a:cubicBezTo>
                  <a:cubicBezTo>
                    <a:pt x="69" y="125"/>
                    <a:pt x="69" y="125"/>
                    <a:pt x="69" y="125"/>
                  </a:cubicBezTo>
                  <a:cubicBezTo>
                    <a:pt x="100" y="122"/>
                    <a:pt x="125" y="96"/>
                    <a:pt x="125" y="64"/>
                  </a:cubicBezTo>
                  <a:cubicBezTo>
                    <a:pt x="125" y="64"/>
                    <a:pt x="125" y="64"/>
                    <a:pt x="125" y="64"/>
                  </a:cubicBezTo>
                  <a:cubicBezTo>
                    <a:pt x="125" y="31"/>
                    <a:pt x="98" y="4"/>
                    <a:pt x="65" y="4"/>
                  </a:cubicBezTo>
                  <a:cubicBezTo>
                    <a:pt x="65" y="4"/>
                    <a:pt x="65" y="4"/>
                    <a:pt x="65" y="4"/>
                  </a:cubicBezTo>
                  <a:cubicBezTo>
                    <a:pt x="98" y="4"/>
                    <a:pt x="125" y="31"/>
                    <a:pt x="125" y="64"/>
                  </a:cubicBezTo>
                  <a:close/>
                  <a:moveTo>
                    <a:pt x="65" y="121"/>
                  </a:moveTo>
                  <a:cubicBezTo>
                    <a:pt x="96" y="121"/>
                    <a:pt x="121" y="95"/>
                    <a:pt x="121" y="64"/>
                  </a:cubicBezTo>
                  <a:cubicBezTo>
                    <a:pt x="121" y="64"/>
                    <a:pt x="121" y="64"/>
                    <a:pt x="121" y="64"/>
                  </a:cubicBezTo>
                  <a:cubicBezTo>
                    <a:pt x="121" y="33"/>
                    <a:pt x="96" y="8"/>
                    <a:pt x="65" y="8"/>
                  </a:cubicBezTo>
                  <a:cubicBezTo>
                    <a:pt x="65" y="8"/>
                    <a:pt x="65" y="8"/>
                    <a:pt x="65" y="8"/>
                  </a:cubicBezTo>
                  <a:cubicBezTo>
                    <a:pt x="33" y="8"/>
                    <a:pt x="8" y="33"/>
                    <a:pt x="8" y="64"/>
                  </a:cubicBezTo>
                  <a:cubicBezTo>
                    <a:pt x="8" y="64"/>
                    <a:pt x="8" y="64"/>
                    <a:pt x="8" y="64"/>
                  </a:cubicBezTo>
                  <a:cubicBezTo>
                    <a:pt x="8" y="95"/>
                    <a:pt x="33" y="121"/>
                    <a:pt x="65" y="121"/>
                  </a:cubicBezTo>
                  <a:close/>
                  <a:moveTo>
                    <a:pt x="22" y="22"/>
                  </a:moveTo>
                  <a:cubicBezTo>
                    <a:pt x="33" y="11"/>
                    <a:pt x="47" y="4"/>
                    <a:pt x="63" y="4"/>
                  </a:cubicBezTo>
                  <a:cubicBezTo>
                    <a:pt x="63" y="4"/>
                    <a:pt x="63" y="4"/>
                    <a:pt x="63" y="4"/>
                  </a:cubicBezTo>
                  <a:cubicBezTo>
                    <a:pt x="47" y="4"/>
                    <a:pt x="33" y="11"/>
                    <a:pt x="2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127"/>
            <p:cNvSpPr/>
            <p:nvPr/>
          </p:nvSpPr>
          <p:spPr bwMode="auto">
            <a:xfrm>
              <a:off x="4642" y="1941"/>
              <a:ext cx="31" cy="26"/>
            </a:xfrm>
            <a:custGeom>
              <a:avLst/>
              <a:gdLst>
                <a:gd name="T0" fmla="*/ 0 w 31"/>
                <a:gd name="T1" fmla="*/ 17 h 26"/>
                <a:gd name="T2" fmla="*/ 27 w 31"/>
                <a:gd name="T3" fmla="*/ 0 h 26"/>
                <a:gd name="T4" fmla="*/ 31 w 31"/>
                <a:gd name="T5" fmla="*/ 10 h 26"/>
                <a:gd name="T6" fmla="*/ 5 w 31"/>
                <a:gd name="T7" fmla="*/ 26 h 26"/>
                <a:gd name="T8" fmla="*/ 0 w 31"/>
                <a:gd name="T9" fmla="*/ 17 h 26"/>
                <a:gd name="T10" fmla="*/ 0 w 31"/>
                <a:gd name="T11" fmla="*/ 17 h 26"/>
              </a:gdLst>
              <a:ahLst/>
              <a:cxnLst>
                <a:cxn ang="0">
                  <a:pos x="T0" y="T1"/>
                </a:cxn>
                <a:cxn ang="0">
                  <a:pos x="T2" y="T3"/>
                </a:cxn>
                <a:cxn ang="0">
                  <a:pos x="T4" y="T5"/>
                </a:cxn>
                <a:cxn ang="0">
                  <a:pos x="T6" y="T7"/>
                </a:cxn>
                <a:cxn ang="0">
                  <a:pos x="T8" y="T9"/>
                </a:cxn>
                <a:cxn ang="0">
                  <a:pos x="T10" y="T11"/>
                </a:cxn>
              </a:cxnLst>
              <a:rect l="0" t="0" r="r" b="b"/>
              <a:pathLst>
                <a:path w="31" h="26">
                  <a:moveTo>
                    <a:pt x="0" y="17"/>
                  </a:moveTo>
                  <a:lnTo>
                    <a:pt x="27" y="0"/>
                  </a:lnTo>
                  <a:lnTo>
                    <a:pt x="31" y="10"/>
                  </a:lnTo>
                  <a:lnTo>
                    <a:pt x="5" y="26"/>
                  </a:lnTo>
                  <a:lnTo>
                    <a:pt x="0" y="17"/>
                  </a:lnTo>
                  <a:lnTo>
                    <a:pt x="0"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128"/>
            <p:cNvSpPr/>
            <p:nvPr/>
          </p:nvSpPr>
          <p:spPr bwMode="auto">
            <a:xfrm>
              <a:off x="4635" y="1936"/>
              <a:ext cx="46" cy="36"/>
            </a:xfrm>
            <a:custGeom>
              <a:avLst/>
              <a:gdLst>
                <a:gd name="T0" fmla="*/ 2 w 46"/>
                <a:gd name="T1" fmla="*/ 24 h 36"/>
                <a:gd name="T2" fmla="*/ 7 w 46"/>
                <a:gd name="T3" fmla="*/ 22 h 36"/>
                <a:gd name="T4" fmla="*/ 10 w 46"/>
                <a:gd name="T5" fmla="*/ 27 h 36"/>
                <a:gd name="T6" fmla="*/ 7 w 46"/>
                <a:gd name="T7" fmla="*/ 22 h 36"/>
                <a:gd name="T8" fmla="*/ 2 w 46"/>
                <a:gd name="T9" fmla="*/ 24 h 36"/>
                <a:gd name="T10" fmla="*/ 0 w 46"/>
                <a:gd name="T11" fmla="*/ 19 h 36"/>
                <a:gd name="T12" fmla="*/ 36 w 46"/>
                <a:gd name="T13" fmla="*/ 0 h 36"/>
                <a:gd name="T14" fmla="*/ 46 w 46"/>
                <a:gd name="T15" fmla="*/ 17 h 36"/>
                <a:gd name="T16" fmla="*/ 10 w 46"/>
                <a:gd name="T17" fmla="*/ 36 h 36"/>
                <a:gd name="T18" fmla="*/ 2 w 46"/>
                <a:gd name="T19" fmla="*/ 24 h 36"/>
                <a:gd name="T20" fmla="*/ 2 w 46"/>
                <a:gd name="T21" fmla="*/ 2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36">
                  <a:moveTo>
                    <a:pt x="2" y="24"/>
                  </a:moveTo>
                  <a:lnTo>
                    <a:pt x="7" y="22"/>
                  </a:lnTo>
                  <a:lnTo>
                    <a:pt x="10" y="27"/>
                  </a:lnTo>
                  <a:lnTo>
                    <a:pt x="7" y="22"/>
                  </a:lnTo>
                  <a:lnTo>
                    <a:pt x="2" y="24"/>
                  </a:lnTo>
                  <a:lnTo>
                    <a:pt x="0" y="19"/>
                  </a:lnTo>
                  <a:lnTo>
                    <a:pt x="36" y="0"/>
                  </a:lnTo>
                  <a:lnTo>
                    <a:pt x="46" y="17"/>
                  </a:lnTo>
                  <a:lnTo>
                    <a:pt x="10" y="36"/>
                  </a:lnTo>
                  <a:lnTo>
                    <a:pt x="2" y="24"/>
                  </a:lnTo>
                  <a:lnTo>
                    <a:pt x="2" y="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129"/>
            <p:cNvSpPr/>
            <p:nvPr/>
          </p:nvSpPr>
          <p:spPr bwMode="auto">
            <a:xfrm>
              <a:off x="4693" y="1951"/>
              <a:ext cx="115" cy="78"/>
            </a:xfrm>
            <a:custGeom>
              <a:avLst/>
              <a:gdLst>
                <a:gd name="T0" fmla="*/ 0 w 48"/>
                <a:gd name="T1" fmla="*/ 30 h 33"/>
                <a:gd name="T2" fmla="*/ 0 w 48"/>
                <a:gd name="T3" fmla="*/ 30 h 33"/>
                <a:gd name="T4" fmla="*/ 2 w 48"/>
                <a:gd name="T5" fmla="*/ 26 h 33"/>
                <a:gd name="T6" fmla="*/ 5 w 48"/>
                <a:gd name="T7" fmla="*/ 28 h 33"/>
                <a:gd name="T8" fmla="*/ 5 w 48"/>
                <a:gd name="T9" fmla="*/ 28 h 33"/>
                <a:gd name="T10" fmla="*/ 13 w 48"/>
                <a:gd name="T11" fmla="*/ 29 h 33"/>
                <a:gd name="T12" fmla="*/ 13 w 48"/>
                <a:gd name="T13" fmla="*/ 29 h 33"/>
                <a:gd name="T14" fmla="*/ 23 w 48"/>
                <a:gd name="T15" fmla="*/ 26 h 33"/>
                <a:gd name="T16" fmla="*/ 23 w 48"/>
                <a:gd name="T17" fmla="*/ 26 h 33"/>
                <a:gd name="T18" fmla="*/ 37 w 48"/>
                <a:gd name="T19" fmla="*/ 11 h 33"/>
                <a:gd name="T20" fmla="*/ 37 w 48"/>
                <a:gd name="T21" fmla="*/ 11 h 33"/>
                <a:gd name="T22" fmla="*/ 44 w 48"/>
                <a:gd name="T23" fmla="*/ 0 h 33"/>
                <a:gd name="T24" fmla="*/ 44 w 48"/>
                <a:gd name="T25" fmla="*/ 0 h 33"/>
                <a:gd name="T26" fmla="*/ 48 w 48"/>
                <a:gd name="T27" fmla="*/ 3 h 33"/>
                <a:gd name="T28" fmla="*/ 25 w 48"/>
                <a:gd name="T29" fmla="*/ 30 h 33"/>
                <a:gd name="T30" fmla="*/ 25 w 48"/>
                <a:gd name="T31" fmla="*/ 30 h 33"/>
                <a:gd name="T32" fmla="*/ 13 w 48"/>
                <a:gd name="T33" fmla="*/ 33 h 33"/>
                <a:gd name="T34" fmla="*/ 13 w 48"/>
                <a:gd name="T35" fmla="*/ 33 h 33"/>
                <a:gd name="T36" fmla="*/ 0 w 48"/>
                <a:gd name="T37" fmla="*/ 3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 h="33">
                  <a:moveTo>
                    <a:pt x="0" y="30"/>
                  </a:moveTo>
                  <a:cubicBezTo>
                    <a:pt x="0" y="30"/>
                    <a:pt x="0" y="30"/>
                    <a:pt x="0" y="30"/>
                  </a:cubicBezTo>
                  <a:cubicBezTo>
                    <a:pt x="2" y="26"/>
                    <a:pt x="2" y="26"/>
                    <a:pt x="2" y="26"/>
                  </a:cubicBezTo>
                  <a:cubicBezTo>
                    <a:pt x="2" y="26"/>
                    <a:pt x="3" y="27"/>
                    <a:pt x="5" y="28"/>
                  </a:cubicBezTo>
                  <a:cubicBezTo>
                    <a:pt x="5" y="28"/>
                    <a:pt x="5" y="28"/>
                    <a:pt x="5" y="28"/>
                  </a:cubicBezTo>
                  <a:cubicBezTo>
                    <a:pt x="7" y="28"/>
                    <a:pt x="10" y="29"/>
                    <a:pt x="13" y="29"/>
                  </a:cubicBezTo>
                  <a:cubicBezTo>
                    <a:pt x="13" y="29"/>
                    <a:pt x="13" y="29"/>
                    <a:pt x="13" y="29"/>
                  </a:cubicBezTo>
                  <a:cubicBezTo>
                    <a:pt x="17" y="29"/>
                    <a:pt x="20" y="28"/>
                    <a:pt x="23" y="26"/>
                  </a:cubicBezTo>
                  <a:cubicBezTo>
                    <a:pt x="23" y="26"/>
                    <a:pt x="23" y="26"/>
                    <a:pt x="23" y="26"/>
                  </a:cubicBezTo>
                  <a:cubicBezTo>
                    <a:pt x="27" y="23"/>
                    <a:pt x="33" y="17"/>
                    <a:pt x="37" y="11"/>
                  </a:cubicBezTo>
                  <a:cubicBezTo>
                    <a:pt x="37" y="11"/>
                    <a:pt x="37" y="11"/>
                    <a:pt x="37" y="11"/>
                  </a:cubicBezTo>
                  <a:cubicBezTo>
                    <a:pt x="41" y="5"/>
                    <a:pt x="44" y="0"/>
                    <a:pt x="44" y="0"/>
                  </a:cubicBezTo>
                  <a:cubicBezTo>
                    <a:pt x="44" y="0"/>
                    <a:pt x="44" y="0"/>
                    <a:pt x="44" y="0"/>
                  </a:cubicBezTo>
                  <a:cubicBezTo>
                    <a:pt x="48" y="3"/>
                    <a:pt x="48" y="3"/>
                    <a:pt x="48" y="3"/>
                  </a:cubicBezTo>
                  <a:cubicBezTo>
                    <a:pt x="48" y="3"/>
                    <a:pt x="35" y="22"/>
                    <a:pt x="25" y="30"/>
                  </a:cubicBezTo>
                  <a:cubicBezTo>
                    <a:pt x="25" y="30"/>
                    <a:pt x="25" y="30"/>
                    <a:pt x="25" y="30"/>
                  </a:cubicBezTo>
                  <a:cubicBezTo>
                    <a:pt x="21" y="32"/>
                    <a:pt x="17" y="33"/>
                    <a:pt x="13" y="33"/>
                  </a:cubicBezTo>
                  <a:cubicBezTo>
                    <a:pt x="13" y="33"/>
                    <a:pt x="13" y="33"/>
                    <a:pt x="13" y="33"/>
                  </a:cubicBezTo>
                  <a:cubicBezTo>
                    <a:pt x="6" y="33"/>
                    <a:pt x="0" y="30"/>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130"/>
            <p:cNvSpPr>
              <a:spLocks noEditPoints="1"/>
            </p:cNvSpPr>
            <p:nvPr/>
          </p:nvSpPr>
          <p:spPr bwMode="auto">
            <a:xfrm>
              <a:off x="4688" y="1946"/>
              <a:ext cx="127" cy="88"/>
            </a:xfrm>
            <a:custGeom>
              <a:avLst/>
              <a:gdLst>
                <a:gd name="T0" fmla="*/ 1 w 53"/>
                <a:gd name="T1" fmla="*/ 33 h 37"/>
                <a:gd name="T2" fmla="*/ 0 w 53"/>
                <a:gd name="T3" fmla="*/ 31 h 37"/>
                <a:gd name="T4" fmla="*/ 2 w 53"/>
                <a:gd name="T5" fmla="*/ 27 h 37"/>
                <a:gd name="T6" fmla="*/ 4 w 53"/>
                <a:gd name="T7" fmla="*/ 26 h 37"/>
                <a:gd name="T8" fmla="*/ 4 w 53"/>
                <a:gd name="T9" fmla="*/ 26 h 37"/>
                <a:gd name="T10" fmla="*/ 4 w 53"/>
                <a:gd name="T11" fmla="*/ 26 h 37"/>
                <a:gd name="T12" fmla="*/ 4 w 53"/>
                <a:gd name="T13" fmla="*/ 26 h 37"/>
                <a:gd name="T14" fmla="*/ 5 w 53"/>
                <a:gd name="T15" fmla="*/ 26 h 37"/>
                <a:gd name="T16" fmla="*/ 5 w 53"/>
                <a:gd name="T17" fmla="*/ 26 h 37"/>
                <a:gd name="T18" fmla="*/ 5 w 53"/>
                <a:gd name="T19" fmla="*/ 27 h 37"/>
                <a:gd name="T20" fmla="*/ 8 w 53"/>
                <a:gd name="T21" fmla="*/ 28 h 37"/>
                <a:gd name="T22" fmla="*/ 15 w 53"/>
                <a:gd name="T23" fmla="*/ 29 h 37"/>
                <a:gd name="T24" fmla="*/ 15 w 53"/>
                <a:gd name="T25" fmla="*/ 29 h 37"/>
                <a:gd name="T26" fmla="*/ 16 w 53"/>
                <a:gd name="T27" fmla="*/ 29 h 37"/>
                <a:gd name="T28" fmla="*/ 24 w 53"/>
                <a:gd name="T29" fmla="*/ 27 h 37"/>
                <a:gd name="T30" fmla="*/ 37 w 53"/>
                <a:gd name="T31" fmla="*/ 12 h 37"/>
                <a:gd name="T32" fmla="*/ 45 w 53"/>
                <a:gd name="T33" fmla="*/ 1 h 37"/>
                <a:gd name="T34" fmla="*/ 45 w 53"/>
                <a:gd name="T35" fmla="*/ 1 h 37"/>
                <a:gd name="T36" fmla="*/ 53 w 53"/>
                <a:gd name="T37" fmla="*/ 4 h 37"/>
                <a:gd name="T38" fmla="*/ 51 w 53"/>
                <a:gd name="T39" fmla="*/ 6 h 37"/>
                <a:gd name="T40" fmla="*/ 51 w 53"/>
                <a:gd name="T41" fmla="*/ 7 h 37"/>
                <a:gd name="T42" fmla="*/ 49 w 53"/>
                <a:gd name="T43" fmla="*/ 9 h 37"/>
                <a:gd name="T44" fmla="*/ 44 w 53"/>
                <a:gd name="T45" fmla="*/ 17 h 37"/>
                <a:gd name="T46" fmla="*/ 28 w 53"/>
                <a:gd name="T47" fmla="*/ 33 h 37"/>
                <a:gd name="T48" fmla="*/ 15 w 53"/>
                <a:gd name="T49" fmla="*/ 37 h 37"/>
                <a:gd name="T50" fmla="*/ 1 w 53"/>
                <a:gd name="T51" fmla="*/ 34 h 37"/>
                <a:gd name="T52" fmla="*/ 2 w 53"/>
                <a:gd name="T53" fmla="*/ 32 h 37"/>
                <a:gd name="T54" fmla="*/ 15 w 53"/>
                <a:gd name="T55" fmla="*/ 33 h 37"/>
                <a:gd name="T56" fmla="*/ 22 w 53"/>
                <a:gd name="T57" fmla="*/ 32 h 37"/>
                <a:gd name="T58" fmla="*/ 15 w 53"/>
                <a:gd name="T59" fmla="*/ 33 h 37"/>
                <a:gd name="T60" fmla="*/ 15 w 53"/>
                <a:gd name="T61" fmla="*/ 33 h 37"/>
                <a:gd name="T62" fmla="*/ 14 w 53"/>
                <a:gd name="T63" fmla="*/ 33 h 37"/>
                <a:gd name="T64" fmla="*/ 11 w 53"/>
                <a:gd name="T65" fmla="*/ 32 h 37"/>
                <a:gd name="T66" fmla="*/ 7 w 53"/>
                <a:gd name="T67" fmla="*/ 31 h 37"/>
                <a:gd name="T68" fmla="*/ 5 w 53"/>
                <a:gd name="T69" fmla="*/ 31 h 37"/>
                <a:gd name="T70" fmla="*/ 11 w 53"/>
                <a:gd name="T71" fmla="*/ 32 h 37"/>
                <a:gd name="T72" fmla="*/ 22 w 53"/>
                <a:gd name="T73" fmla="*/ 32 h 37"/>
                <a:gd name="T74" fmla="*/ 22 w 53"/>
                <a:gd name="T75" fmla="*/ 32 h 37"/>
                <a:gd name="T76" fmla="*/ 3 w 53"/>
                <a:gd name="T77" fmla="*/ 30 h 37"/>
                <a:gd name="T78" fmla="*/ 3 w 53"/>
                <a:gd name="T79" fmla="*/ 30 h 37"/>
                <a:gd name="T80" fmla="*/ 3 w 53"/>
                <a:gd name="T81" fmla="*/ 30 h 37"/>
                <a:gd name="T82" fmla="*/ 3 w 53"/>
                <a:gd name="T83" fmla="*/ 30 h 37"/>
                <a:gd name="T84" fmla="*/ 2 w 53"/>
                <a:gd name="T85" fmla="*/ 29 h 37"/>
                <a:gd name="T86" fmla="*/ 2 w 53"/>
                <a:gd name="T87" fmla="*/ 29 h 37"/>
                <a:gd name="T88" fmla="*/ 41 w 53"/>
                <a:gd name="T89" fmla="*/ 14 h 37"/>
                <a:gd name="T90" fmla="*/ 39 w 53"/>
                <a:gd name="T91" fmla="*/ 17 h 37"/>
                <a:gd name="T92" fmla="*/ 46 w 53"/>
                <a:gd name="T93" fmla="*/ 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3" h="37">
                  <a:moveTo>
                    <a:pt x="1" y="34"/>
                  </a:moveTo>
                  <a:cubicBezTo>
                    <a:pt x="1" y="33"/>
                    <a:pt x="1" y="33"/>
                    <a:pt x="1" y="33"/>
                  </a:cubicBezTo>
                  <a:cubicBezTo>
                    <a:pt x="1" y="31"/>
                    <a:pt x="1" y="31"/>
                    <a:pt x="1" y="31"/>
                  </a:cubicBezTo>
                  <a:cubicBezTo>
                    <a:pt x="0" y="31"/>
                    <a:pt x="0" y="31"/>
                    <a:pt x="0" y="31"/>
                  </a:cubicBezTo>
                  <a:cubicBezTo>
                    <a:pt x="2" y="27"/>
                    <a:pt x="2" y="27"/>
                    <a:pt x="2" y="27"/>
                  </a:cubicBezTo>
                  <a:cubicBezTo>
                    <a:pt x="2" y="27"/>
                    <a:pt x="2" y="27"/>
                    <a:pt x="2" y="27"/>
                  </a:cubicBezTo>
                  <a:cubicBezTo>
                    <a:pt x="2" y="27"/>
                    <a:pt x="2" y="27"/>
                    <a:pt x="2" y="27"/>
                  </a:cubicBezTo>
                  <a:cubicBezTo>
                    <a:pt x="3" y="26"/>
                    <a:pt x="3"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5" y="26"/>
                  </a:cubicBezTo>
                  <a:cubicBezTo>
                    <a:pt x="5" y="26"/>
                    <a:pt x="5" y="26"/>
                    <a:pt x="5" y="26"/>
                  </a:cubicBezTo>
                  <a:cubicBezTo>
                    <a:pt x="5" y="26"/>
                    <a:pt x="5" y="26"/>
                    <a:pt x="5" y="26"/>
                  </a:cubicBezTo>
                  <a:cubicBezTo>
                    <a:pt x="5" y="26"/>
                    <a:pt x="5" y="26"/>
                    <a:pt x="5" y="26"/>
                  </a:cubicBezTo>
                  <a:cubicBezTo>
                    <a:pt x="5" y="26"/>
                    <a:pt x="5" y="27"/>
                    <a:pt x="5" y="27"/>
                  </a:cubicBezTo>
                  <a:cubicBezTo>
                    <a:pt x="5" y="27"/>
                    <a:pt x="5" y="27"/>
                    <a:pt x="5" y="27"/>
                  </a:cubicBezTo>
                  <a:cubicBezTo>
                    <a:pt x="6" y="27"/>
                    <a:pt x="7" y="27"/>
                    <a:pt x="8" y="28"/>
                  </a:cubicBezTo>
                  <a:cubicBezTo>
                    <a:pt x="8" y="28"/>
                    <a:pt x="8" y="28"/>
                    <a:pt x="8" y="28"/>
                  </a:cubicBezTo>
                  <a:cubicBezTo>
                    <a:pt x="10" y="28"/>
                    <a:pt x="13" y="29"/>
                    <a:pt x="15" y="29"/>
                  </a:cubicBezTo>
                  <a:cubicBezTo>
                    <a:pt x="15" y="29"/>
                    <a:pt x="15" y="29"/>
                    <a:pt x="15" y="29"/>
                  </a:cubicBezTo>
                  <a:cubicBezTo>
                    <a:pt x="15" y="29"/>
                    <a:pt x="15" y="29"/>
                    <a:pt x="15" y="29"/>
                  </a:cubicBezTo>
                  <a:cubicBezTo>
                    <a:pt x="15" y="29"/>
                    <a:pt x="16" y="29"/>
                    <a:pt x="16" y="29"/>
                  </a:cubicBezTo>
                  <a:cubicBezTo>
                    <a:pt x="16" y="29"/>
                    <a:pt x="16" y="29"/>
                    <a:pt x="16" y="29"/>
                  </a:cubicBezTo>
                  <a:cubicBezTo>
                    <a:pt x="18" y="29"/>
                    <a:pt x="21" y="28"/>
                    <a:pt x="24" y="27"/>
                  </a:cubicBezTo>
                  <a:cubicBezTo>
                    <a:pt x="24" y="27"/>
                    <a:pt x="24" y="27"/>
                    <a:pt x="24" y="27"/>
                  </a:cubicBezTo>
                  <a:cubicBezTo>
                    <a:pt x="28" y="24"/>
                    <a:pt x="33" y="17"/>
                    <a:pt x="37" y="12"/>
                  </a:cubicBezTo>
                  <a:cubicBezTo>
                    <a:pt x="37" y="12"/>
                    <a:pt x="37" y="12"/>
                    <a:pt x="37" y="12"/>
                  </a:cubicBezTo>
                  <a:cubicBezTo>
                    <a:pt x="42" y="6"/>
                    <a:pt x="45" y="1"/>
                    <a:pt x="45" y="1"/>
                  </a:cubicBezTo>
                  <a:cubicBezTo>
                    <a:pt x="45" y="1"/>
                    <a:pt x="45" y="1"/>
                    <a:pt x="45" y="1"/>
                  </a:cubicBezTo>
                  <a:cubicBezTo>
                    <a:pt x="45" y="1"/>
                    <a:pt x="45" y="1"/>
                    <a:pt x="45" y="1"/>
                  </a:cubicBezTo>
                  <a:cubicBezTo>
                    <a:pt x="45" y="1"/>
                    <a:pt x="45" y="1"/>
                    <a:pt x="45" y="1"/>
                  </a:cubicBezTo>
                  <a:cubicBezTo>
                    <a:pt x="46" y="0"/>
                    <a:pt x="46" y="0"/>
                    <a:pt x="46" y="0"/>
                  </a:cubicBezTo>
                  <a:cubicBezTo>
                    <a:pt x="53" y="4"/>
                    <a:pt x="53" y="4"/>
                    <a:pt x="53" y="4"/>
                  </a:cubicBezTo>
                  <a:cubicBezTo>
                    <a:pt x="51" y="6"/>
                    <a:pt x="51" y="6"/>
                    <a:pt x="51" y="6"/>
                  </a:cubicBezTo>
                  <a:cubicBezTo>
                    <a:pt x="51" y="6"/>
                    <a:pt x="51" y="6"/>
                    <a:pt x="51" y="6"/>
                  </a:cubicBezTo>
                  <a:cubicBezTo>
                    <a:pt x="51" y="6"/>
                    <a:pt x="51" y="6"/>
                    <a:pt x="51" y="6"/>
                  </a:cubicBezTo>
                  <a:cubicBezTo>
                    <a:pt x="51" y="6"/>
                    <a:pt x="51" y="6"/>
                    <a:pt x="51" y="7"/>
                  </a:cubicBezTo>
                  <a:cubicBezTo>
                    <a:pt x="51" y="7"/>
                    <a:pt x="51" y="7"/>
                    <a:pt x="51" y="7"/>
                  </a:cubicBezTo>
                  <a:cubicBezTo>
                    <a:pt x="50" y="7"/>
                    <a:pt x="50" y="8"/>
                    <a:pt x="49" y="9"/>
                  </a:cubicBezTo>
                  <a:cubicBezTo>
                    <a:pt x="49" y="9"/>
                    <a:pt x="49" y="9"/>
                    <a:pt x="49" y="9"/>
                  </a:cubicBezTo>
                  <a:cubicBezTo>
                    <a:pt x="48" y="11"/>
                    <a:pt x="46" y="14"/>
                    <a:pt x="44" y="17"/>
                  </a:cubicBezTo>
                  <a:cubicBezTo>
                    <a:pt x="44" y="17"/>
                    <a:pt x="44" y="17"/>
                    <a:pt x="44" y="17"/>
                  </a:cubicBezTo>
                  <a:cubicBezTo>
                    <a:pt x="39" y="22"/>
                    <a:pt x="34" y="29"/>
                    <a:pt x="28" y="33"/>
                  </a:cubicBezTo>
                  <a:cubicBezTo>
                    <a:pt x="28" y="33"/>
                    <a:pt x="28" y="33"/>
                    <a:pt x="28" y="33"/>
                  </a:cubicBezTo>
                  <a:cubicBezTo>
                    <a:pt x="24" y="36"/>
                    <a:pt x="19" y="37"/>
                    <a:pt x="15" y="37"/>
                  </a:cubicBezTo>
                  <a:cubicBezTo>
                    <a:pt x="15" y="37"/>
                    <a:pt x="15" y="37"/>
                    <a:pt x="15" y="37"/>
                  </a:cubicBezTo>
                  <a:cubicBezTo>
                    <a:pt x="8" y="37"/>
                    <a:pt x="2" y="34"/>
                    <a:pt x="1" y="34"/>
                  </a:cubicBezTo>
                  <a:close/>
                  <a:moveTo>
                    <a:pt x="1" y="34"/>
                  </a:moveTo>
                  <a:cubicBezTo>
                    <a:pt x="2" y="32"/>
                    <a:pt x="2" y="32"/>
                    <a:pt x="2" y="32"/>
                  </a:cubicBezTo>
                  <a:cubicBezTo>
                    <a:pt x="1" y="34"/>
                    <a:pt x="1" y="34"/>
                    <a:pt x="1" y="34"/>
                  </a:cubicBezTo>
                  <a:close/>
                  <a:moveTo>
                    <a:pt x="15" y="33"/>
                  </a:moveTo>
                  <a:cubicBezTo>
                    <a:pt x="17" y="33"/>
                    <a:pt x="20" y="33"/>
                    <a:pt x="22" y="32"/>
                  </a:cubicBezTo>
                  <a:cubicBezTo>
                    <a:pt x="22" y="32"/>
                    <a:pt x="22" y="32"/>
                    <a:pt x="22" y="32"/>
                  </a:cubicBezTo>
                  <a:cubicBezTo>
                    <a:pt x="20" y="33"/>
                    <a:pt x="17" y="33"/>
                    <a:pt x="15" y="33"/>
                  </a:cubicBezTo>
                  <a:cubicBezTo>
                    <a:pt x="15" y="33"/>
                    <a:pt x="15" y="33"/>
                    <a:pt x="15" y="33"/>
                  </a:cubicBezTo>
                  <a:cubicBezTo>
                    <a:pt x="15" y="33"/>
                    <a:pt x="15" y="33"/>
                    <a:pt x="15" y="33"/>
                  </a:cubicBezTo>
                  <a:cubicBezTo>
                    <a:pt x="15" y="33"/>
                    <a:pt x="15" y="33"/>
                    <a:pt x="15" y="33"/>
                  </a:cubicBezTo>
                  <a:cubicBezTo>
                    <a:pt x="15" y="33"/>
                    <a:pt x="15" y="33"/>
                    <a:pt x="14" y="33"/>
                  </a:cubicBezTo>
                  <a:cubicBezTo>
                    <a:pt x="14" y="33"/>
                    <a:pt x="14" y="33"/>
                    <a:pt x="14" y="33"/>
                  </a:cubicBezTo>
                  <a:cubicBezTo>
                    <a:pt x="15" y="33"/>
                    <a:pt x="15" y="33"/>
                    <a:pt x="15" y="33"/>
                  </a:cubicBezTo>
                  <a:close/>
                  <a:moveTo>
                    <a:pt x="11" y="32"/>
                  </a:moveTo>
                  <a:cubicBezTo>
                    <a:pt x="9" y="32"/>
                    <a:pt x="8" y="32"/>
                    <a:pt x="7" y="31"/>
                  </a:cubicBezTo>
                  <a:cubicBezTo>
                    <a:pt x="7" y="31"/>
                    <a:pt x="7" y="31"/>
                    <a:pt x="7" y="31"/>
                  </a:cubicBezTo>
                  <a:cubicBezTo>
                    <a:pt x="6" y="31"/>
                    <a:pt x="5" y="31"/>
                    <a:pt x="5" y="31"/>
                  </a:cubicBezTo>
                  <a:cubicBezTo>
                    <a:pt x="5" y="31"/>
                    <a:pt x="5" y="31"/>
                    <a:pt x="5" y="31"/>
                  </a:cubicBezTo>
                  <a:cubicBezTo>
                    <a:pt x="5" y="31"/>
                    <a:pt x="5" y="31"/>
                    <a:pt x="5" y="31"/>
                  </a:cubicBezTo>
                  <a:cubicBezTo>
                    <a:pt x="6" y="31"/>
                    <a:pt x="8" y="32"/>
                    <a:pt x="11" y="32"/>
                  </a:cubicBezTo>
                  <a:close/>
                  <a:moveTo>
                    <a:pt x="22" y="32"/>
                  </a:moveTo>
                  <a:cubicBezTo>
                    <a:pt x="22" y="32"/>
                    <a:pt x="22" y="32"/>
                    <a:pt x="22" y="32"/>
                  </a:cubicBezTo>
                  <a:cubicBezTo>
                    <a:pt x="22" y="32"/>
                    <a:pt x="22" y="32"/>
                    <a:pt x="22" y="32"/>
                  </a:cubicBezTo>
                  <a:cubicBezTo>
                    <a:pt x="22" y="32"/>
                    <a:pt x="22" y="32"/>
                    <a:pt x="22" y="32"/>
                  </a:cubicBezTo>
                  <a:close/>
                  <a:moveTo>
                    <a:pt x="3" y="30"/>
                  </a:move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lose/>
                  <a:moveTo>
                    <a:pt x="2" y="29"/>
                  </a:moveTo>
                  <a:cubicBezTo>
                    <a:pt x="2" y="29"/>
                    <a:pt x="2" y="29"/>
                    <a:pt x="2" y="29"/>
                  </a:cubicBezTo>
                  <a:cubicBezTo>
                    <a:pt x="2" y="29"/>
                    <a:pt x="2" y="29"/>
                    <a:pt x="2" y="29"/>
                  </a:cubicBezTo>
                  <a:cubicBezTo>
                    <a:pt x="2" y="29"/>
                    <a:pt x="2" y="29"/>
                    <a:pt x="2" y="29"/>
                  </a:cubicBezTo>
                  <a:close/>
                  <a:moveTo>
                    <a:pt x="41" y="14"/>
                  </a:moveTo>
                  <a:cubicBezTo>
                    <a:pt x="40" y="15"/>
                    <a:pt x="39" y="16"/>
                    <a:pt x="39" y="17"/>
                  </a:cubicBezTo>
                  <a:cubicBezTo>
                    <a:pt x="39" y="17"/>
                    <a:pt x="39" y="17"/>
                    <a:pt x="39" y="17"/>
                  </a:cubicBezTo>
                  <a:cubicBezTo>
                    <a:pt x="41" y="13"/>
                    <a:pt x="44" y="10"/>
                    <a:pt x="46" y="7"/>
                  </a:cubicBezTo>
                  <a:cubicBezTo>
                    <a:pt x="46" y="7"/>
                    <a:pt x="46" y="7"/>
                    <a:pt x="46" y="7"/>
                  </a:cubicBezTo>
                  <a:cubicBezTo>
                    <a:pt x="44" y="9"/>
                    <a:pt x="43" y="11"/>
                    <a:pt x="4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131"/>
            <p:cNvSpPr/>
            <p:nvPr/>
          </p:nvSpPr>
          <p:spPr bwMode="auto">
            <a:xfrm>
              <a:off x="4789" y="1936"/>
              <a:ext cx="24" cy="22"/>
            </a:xfrm>
            <a:custGeom>
              <a:avLst/>
              <a:gdLst>
                <a:gd name="T0" fmla="*/ 0 w 24"/>
                <a:gd name="T1" fmla="*/ 8 h 22"/>
                <a:gd name="T2" fmla="*/ 7 w 24"/>
                <a:gd name="T3" fmla="*/ 0 h 22"/>
                <a:gd name="T4" fmla="*/ 24 w 24"/>
                <a:gd name="T5" fmla="*/ 15 h 22"/>
                <a:gd name="T6" fmla="*/ 16 w 24"/>
                <a:gd name="T7" fmla="*/ 22 h 22"/>
                <a:gd name="T8" fmla="*/ 0 w 24"/>
                <a:gd name="T9" fmla="*/ 8 h 22"/>
                <a:gd name="T10" fmla="*/ 0 w 24"/>
                <a:gd name="T11" fmla="*/ 8 h 22"/>
              </a:gdLst>
              <a:ahLst/>
              <a:cxnLst>
                <a:cxn ang="0">
                  <a:pos x="T0" y="T1"/>
                </a:cxn>
                <a:cxn ang="0">
                  <a:pos x="T2" y="T3"/>
                </a:cxn>
                <a:cxn ang="0">
                  <a:pos x="T4" y="T5"/>
                </a:cxn>
                <a:cxn ang="0">
                  <a:pos x="T6" y="T7"/>
                </a:cxn>
                <a:cxn ang="0">
                  <a:pos x="T8" y="T9"/>
                </a:cxn>
                <a:cxn ang="0">
                  <a:pos x="T10" y="T11"/>
                </a:cxn>
              </a:cxnLst>
              <a:rect l="0" t="0" r="r" b="b"/>
              <a:pathLst>
                <a:path w="24" h="22">
                  <a:moveTo>
                    <a:pt x="0" y="8"/>
                  </a:moveTo>
                  <a:lnTo>
                    <a:pt x="7" y="0"/>
                  </a:lnTo>
                  <a:lnTo>
                    <a:pt x="24" y="15"/>
                  </a:lnTo>
                  <a:lnTo>
                    <a:pt x="16" y="22"/>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132"/>
            <p:cNvSpPr>
              <a:spLocks noEditPoints="1"/>
            </p:cNvSpPr>
            <p:nvPr/>
          </p:nvSpPr>
          <p:spPr bwMode="auto">
            <a:xfrm>
              <a:off x="4781" y="1929"/>
              <a:ext cx="39" cy="36"/>
            </a:xfrm>
            <a:custGeom>
              <a:avLst/>
              <a:gdLst>
                <a:gd name="T0" fmla="*/ 5 w 39"/>
                <a:gd name="T1" fmla="*/ 17 h 36"/>
                <a:gd name="T2" fmla="*/ 8 w 39"/>
                <a:gd name="T3" fmla="*/ 15 h 36"/>
                <a:gd name="T4" fmla="*/ 12 w 39"/>
                <a:gd name="T5" fmla="*/ 17 h 36"/>
                <a:gd name="T6" fmla="*/ 8 w 39"/>
                <a:gd name="T7" fmla="*/ 15 h 36"/>
                <a:gd name="T8" fmla="*/ 5 w 39"/>
                <a:gd name="T9" fmla="*/ 17 h 36"/>
                <a:gd name="T10" fmla="*/ 0 w 39"/>
                <a:gd name="T11" fmla="*/ 15 h 36"/>
                <a:gd name="T12" fmla="*/ 15 w 39"/>
                <a:gd name="T13" fmla="*/ 0 h 36"/>
                <a:gd name="T14" fmla="*/ 39 w 39"/>
                <a:gd name="T15" fmla="*/ 22 h 36"/>
                <a:gd name="T16" fmla="*/ 24 w 39"/>
                <a:gd name="T17" fmla="*/ 36 h 36"/>
                <a:gd name="T18" fmla="*/ 5 w 39"/>
                <a:gd name="T19" fmla="*/ 17 h 36"/>
                <a:gd name="T20" fmla="*/ 5 w 39"/>
                <a:gd name="T21" fmla="*/ 17 h 36"/>
                <a:gd name="T22" fmla="*/ 24 w 39"/>
                <a:gd name="T23" fmla="*/ 24 h 36"/>
                <a:gd name="T24" fmla="*/ 24 w 39"/>
                <a:gd name="T25" fmla="*/ 24 h 36"/>
                <a:gd name="T26" fmla="*/ 17 w 39"/>
                <a:gd name="T27" fmla="*/ 15 h 36"/>
                <a:gd name="T28" fmla="*/ 24 w 39"/>
                <a:gd name="T29" fmla="*/ 24 h 36"/>
                <a:gd name="T30" fmla="*/ 24 w 39"/>
                <a:gd name="T31" fmla="*/ 2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 h="36">
                  <a:moveTo>
                    <a:pt x="5" y="17"/>
                  </a:moveTo>
                  <a:lnTo>
                    <a:pt x="8" y="15"/>
                  </a:lnTo>
                  <a:lnTo>
                    <a:pt x="12" y="17"/>
                  </a:lnTo>
                  <a:lnTo>
                    <a:pt x="8" y="15"/>
                  </a:lnTo>
                  <a:lnTo>
                    <a:pt x="5" y="17"/>
                  </a:lnTo>
                  <a:lnTo>
                    <a:pt x="0" y="15"/>
                  </a:lnTo>
                  <a:lnTo>
                    <a:pt x="15" y="0"/>
                  </a:lnTo>
                  <a:lnTo>
                    <a:pt x="39" y="22"/>
                  </a:lnTo>
                  <a:lnTo>
                    <a:pt x="24" y="36"/>
                  </a:lnTo>
                  <a:lnTo>
                    <a:pt x="5" y="17"/>
                  </a:lnTo>
                  <a:lnTo>
                    <a:pt x="5" y="17"/>
                  </a:lnTo>
                  <a:close/>
                  <a:moveTo>
                    <a:pt x="24" y="24"/>
                  </a:moveTo>
                  <a:lnTo>
                    <a:pt x="24" y="24"/>
                  </a:lnTo>
                  <a:lnTo>
                    <a:pt x="17" y="15"/>
                  </a:lnTo>
                  <a:lnTo>
                    <a:pt x="24" y="24"/>
                  </a:lnTo>
                  <a:lnTo>
                    <a:pt x="24" y="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133"/>
            <p:cNvSpPr/>
            <p:nvPr/>
          </p:nvSpPr>
          <p:spPr bwMode="auto">
            <a:xfrm>
              <a:off x="4688" y="1744"/>
              <a:ext cx="50" cy="81"/>
            </a:xfrm>
            <a:custGeom>
              <a:avLst/>
              <a:gdLst>
                <a:gd name="T0" fmla="*/ 10 w 21"/>
                <a:gd name="T1" fmla="*/ 29 h 34"/>
                <a:gd name="T2" fmla="*/ 0 w 21"/>
                <a:gd name="T3" fmla="*/ 15 h 34"/>
                <a:gd name="T4" fmla="*/ 0 w 21"/>
                <a:gd name="T5" fmla="*/ 15 h 34"/>
                <a:gd name="T6" fmla="*/ 1 w 21"/>
                <a:gd name="T7" fmla="*/ 9 h 34"/>
                <a:gd name="T8" fmla="*/ 1 w 21"/>
                <a:gd name="T9" fmla="*/ 9 h 34"/>
                <a:gd name="T10" fmla="*/ 5 w 21"/>
                <a:gd name="T11" fmla="*/ 2 h 34"/>
                <a:gd name="T12" fmla="*/ 5 w 21"/>
                <a:gd name="T13" fmla="*/ 2 h 34"/>
                <a:gd name="T14" fmla="*/ 7 w 21"/>
                <a:gd name="T15" fmla="*/ 0 h 34"/>
                <a:gd name="T16" fmla="*/ 7 w 21"/>
                <a:gd name="T17" fmla="*/ 0 h 34"/>
                <a:gd name="T18" fmla="*/ 9 w 21"/>
                <a:gd name="T19" fmla="*/ 0 h 34"/>
                <a:gd name="T20" fmla="*/ 9 w 21"/>
                <a:gd name="T21" fmla="*/ 0 h 34"/>
                <a:gd name="T22" fmla="*/ 10 w 21"/>
                <a:gd name="T23" fmla="*/ 0 h 34"/>
                <a:gd name="T24" fmla="*/ 10 w 21"/>
                <a:gd name="T25" fmla="*/ 0 h 34"/>
                <a:gd name="T26" fmla="*/ 11 w 21"/>
                <a:gd name="T27" fmla="*/ 0 h 34"/>
                <a:gd name="T28" fmla="*/ 11 w 21"/>
                <a:gd name="T29" fmla="*/ 0 h 34"/>
                <a:gd name="T30" fmla="*/ 17 w 21"/>
                <a:gd name="T31" fmla="*/ 0 h 34"/>
                <a:gd name="T32" fmla="*/ 17 w 21"/>
                <a:gd name="T33" fmla="*/ 4 h 34"/>
                <a:gd name="T34" fmla="*/ 11 w 21"/>
                <a:gd name="T35" fmla="*/ 4 h 34"/>
                <a:gd name="T36" fmla="*/ 10 w 21"/>
                <a:gd name="T37" fmla="*/ 4 h 34"/>
                <a:gd name="T38" fmla="*/ 10 w 21"/>
                <a:gd name="T39" fmla="*/ 4 h 34"/>
                <a:gd name="T40" fmla="*/ 8 w 21"/>
                <a:gd name="T41" fmla="*/ 4 h 34"/>
                <a:gd name="T42" fmla="*/ 8 w 21"/>
                <a:gd name="T43" fmla="*/ 4 h 34"/>
                <a:gd name="T44" fmla="*/ 8 w 21"/>
                <a:gd name="T45" fmla="*/ 4 h 34"/>
                <a:gd name="T46" fmla="*/ 8 w 21"/>
                <a:gd name="T47" fmla="*/ 4 h 34"/>
                <a:gd name="T48" fmla="*/ 4 w 21"/>
                <a:gd name="T49" fmla="*/ 11 h 34"/>
                <a:gd name="T50" fmla="*/ 4 w 21"/>
                <a:gd name="T51" fmla="*/ 11 h 34"/>
                <a:gd name="T52" fmla="*/ 4 w 21"/>
                <a:gd name="T53" fmla="*/ 15 h 34"/>
                <a:gd name="T54" fmla="*/ 4 w 21"/>
                <a:gd name="T55" fmla="*/ 15 h 34"/>
                <a:gd name="T56" fmla="*/ 12 w 21"/>
                <a:gd name="T57" fmla="*/ 26 h 34"/>
                <a:gd name="T58" fmla="*/ 12 w 21"/>
                <a:gd name="T59" fmla="*/ 26 h 34"/>
                <a:gd name="T60" fmla="*/ 21 w 21"/>
                <a:gd name="T61" fmla="*/ 30 h 34"/>
                <a:gd name="T62" fmla="*/ 21 w 21"/>
                <a:gd name="T63" fmla="*/ 30 h 34"/>
                <a:gd name="T64" fmla="*/ 19 w 21"/>
                <a:gd name="T65" fmla="*/ 34 h 34"/>
                <a:gd name="T66" fmla="*/ 10 w 21"/>
                <a:gd name="T67" fmla="*/ 2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1" h="34">
                  <a:moveTo>
                    <a:pt x="10" y="29"/>
                  </a:moveTo>
                  <a:cubicBezTo>
                    <a:pt x="5" y="26"/>
                    <a:pt x="0" y="21"/>
                    <a:pt x="0" y="15"/>
                  </a:cubicBezTo>
                  <a:cubicBezTo>
                    <a:pt x="0" y="15"/>
                    <a:pt x="0" y="15"/>
                    <a:pt x="0" y="15"/>
                  </a:cubicBezTo>
                  <a:cubicBezTo>
                    <a:pt x="0" y="13"/>
                    <a:pt x="0" y="11"/>
                    <a:pt x="1" y="9"/>
                  </a:cubicBezTo>
                  <a:cubicBezTo>
                    <a:pt x="1" y="9"/>
                    <a:pt x="1" y="9"/>
                    <a:pt x="1" y="9"/>
                  </a:cubicBezTo>
                  <a:cubicBezTo>
                    <a:pt x="3" y="6"/>
                    <a:pt x="4" y="4"/>
                    <a:pt x="5" y="2"/>
                  </a:cubicBezTo>
                  <a:cubicBezTo>
                    <a:pt x="5" y="2"/>
                    <a:pt x="5" y="2"/>
                    <a:pt x="5" y="2"/>
                  </a:cubicBezTo>
                  <a:cubicBezTo>
                    <a:pt x="5" y="1"/>
                    <a:pt x="5" y="0"/>
                    <a:pt x="7" y="0"/>
                  </a:cubicBezTo>
                  <a:cubicBezTo>
                    <a:pt x="7" y="0"/>
                    <a:pt x="7" y="0"/>
                    <a:pt x="7" y="0"/>
                  </a:cubicBezTo>
                  <a:cubicBezTo>
                    <a:pt x="9" y="0"/>
                    <a:pt x="9" y="0"/>
                    <a:pt x="9" y="0"/>
                  </a:cubicBezTo>
                  <a:cubicBezTo>
                    <a:pt x="9" y="0"/>
                    <a:pt x="9" y="0"/>
                    <a:pt x="9" y="0"/>
                  </a:cubicBezTo>
                  <a:cubicBezTo>
                    <a:pt x="9" y="0"/>
                    <a:pt x="10" y="0"/>
                    <a:pt x="10" y="0"/>
                  </a:cubicBezTo>
                  <a:cubicBezTo>
                    <a:pt x="10" y="0"/>
                    <a:pt x="10" y="0"/>
                    <a:pt x="10" y="0"/>
                  </a:cubicBezTo>
                  <a:cubicBezTo>
                    <a:pt x="11" y="0"/>
                    <a:pt x="11" y="0"/>
                    <a:pt x="11" y="0"/>
                  </a:cubicBezTo>
                  <a:cubicBezTo>
                    <a:pt x="11" y="0"/>
                    <a:pt x="11" y="0"/>
                    <a:pt x="11" y="0"/>
                  </a:cubicBezTo>
                  <a:cubicBezTo>
                    <a:pt x="17" y="0"/>
                    <a:pt x="17" y="0"/>
                    <a:pt x="17" y="0"/>
                  </a:cubicBezTo>
                  <a:cubicBezTo>
                    <a:pt x="17" y="4"/>
                    <a:pt x="17" y="4"/>
                    <a:pt x="17" y="4"/>
                  </a:cubicBezTo>
                  <a:cubicBezTo>
                    <a:pt x="11" y="4"/>
                    <a:pt x="11" y="4"/>
                    <a:pt x="11" y="4"/>
                  </a:cubicBezTo>
                  <a:cubicBezTo>
                    <a:pt x="11" y="4"/>
                    <a:pt x="11" y="4"/>
                    <a:pt x="10" y="4"/>
                  </a:cubicBezTo>
                  <a:cubicBezTo>
                    <a:pt x="10" y="4"/>
                    <a:pt x="10" y="4"/>
                    <a:pt x="10" y="4"/>
                  </a:cubicBezTo>
                  <a:cubicBezTo>
                    <a:pt x="10" y="4"/>
                    <a:pt x="9" y="4"/>
                    <a:pt x="8" y="4"/>
                  </a:cubicBezTo>
                  <a:cubicBezTo>
                    <a:pt x="8" y="4"/>
                    <a:pt x="8" y="4"/>
                    <a:pt x="8" y="4"/>
                  </a:cubicBezTo>
                  <a:cubicBezTo>
                    <a:pt x="8" y="4"/>
                    <a:pt x="8" y="4"/>
                    <a:pt x="8" y="4"/>
                  </a:cubicBezTo>
                  <a:cubicBezTo>
                    <a:pt x="8" y="4"/>
                    <a:pt x="8" y="4"/>
                    <a:pt x="8" y="4"/>
                  </a:cubicBezTo>
                  <a:cubicBezTo>
                    <a:pt x="7" y="5"/>
                    <a:pt x="6" y="8"/>
                    <a:pt x="4" y="11"/>
                  </a:cubicBezTo>
                  <a:cubicBezTo>
                    <a:pt x="4" y="11"/>
                    <a:pt x="4" y="11"/>
                    <a:pt x="4" y="11"/>
                  </a:cubicBezTo>
                  <a:cubicBezTo>
                    <a:pt x="4" y="12"/>
                    <a:pt x="4" y="13"/>
                    <a:pt x="4" y="15"/>
                  </a:cubicBezTo>
                  <a:cubicBezTo>
                    <a:pt x="4" y="15"/>
                    <a:pt x="4" y="15"/>
                    <a:pt x="4" y="15"/>
                  </a:cubicBezTo>
                  <a:cubicBezTo>
                    <a:pt x="3" y="18"/>
                    <a:pt x="7" y="23"/>
                    <a:pt x="12" y="26"/>
                  </a:cubicBezTo>
                  <a:cubicBezTo>
                    <a:pt x="12" y="26"/>
                    <a:pt x="12" y="26"/>
                    <a:pt x="12" y="26"/>
                  </a:cubicBezTo>
                  <a:cubicBezTo>
                    <a:pt x="16" y="29"/>
                    <a:pt x="21" y="30"/>
                    <a:pt x="21" y="30"/>
                  </a:cubicBezTo>
                  <a:cubicBezTo>
                    <a:pt x="21" y="30"/>
                    <a:pt x="21" y="30"/>
                    <a:pt x="21" y="30"/>
                  </a:cubicBezTo>
                  <a:cubicBezTo>
                    <a:pt x="19" y="34"/>
                    <a:pt x="19" y="34"/>
                    <a:pt x="19" y="34"/>
                  </a:cubicBezTo>
                  <a:cubicBezTo>
                    <a:pt x="19" y="34"/>
                    <a:pt x="14" y="32"/>
                    <a:pt x="10"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134"/>
            <p:cNvSpPr>
              <a:spLocks noEditPoints="1"/>
            </p:cNvSpPr>
            <p:nvPr/>
          </p:nvSpPr>
          <p:spPr bwMode="auto">
            <a:xfrm>
              <a:off x="4681" y="1739"/>
              <a:ext cx="62" cy="93"/>
            </a:xfrm>
            <a:custGeom>
              <a:avLst/>
              <a:gdLst>
                <a:gd name="T0" fmla="*/ 11 w 26"/>
                <a:gd name="T1" fmla="*/ 33 h 39"/>
                <a:gd name="T2" fmla="*/ 13 w 26"/>
                <a:gd name="T3" fmla="*/ 31 h 39"/>
                <a:gd name="T4" fmla="*/ 1 w 26"/>
                <a:gd name="T5" fmla="*/ 17 h 39"/>
                <a:gd name="T6" fmla="*/ 2 w 26"/>
                <a:gd name="T7" fmla="*/ 10 h 39"/>
                <a:gd name="T8" fmla="*/ 6 w 26"/>
                <a:gd name="T9" fmla="*/ 3 h 39"/>
                <a:gd name="T10" fmla="*/ 6 w 26"/>
                <a:gd name="T11" fmla="*/ 3 h 39"/>
                <a:gd name="T12" fmla="*/ 7 w 26"/>
                <a:gd name="T13" fmla="*/ 2 h 39"/>
                <a:gd name="T14" fmla="*/ 10 w 26"/>
                <a:gd name="T15" fmla="*/ 0 h 39"/>
                <a:gd name="T16" fmla="*/ 10 w 26"/>
                <a:gd name="T17" fmla="*/ 0 h 39"/>
                <a:gd name="T18" fmla="*/ 13 w 26"/>
                <a:gd name="T19" fmla="*/ 0 h 39"/>
                <a:gd name="T20" fmla="*/ 13 w 26"/>
                <a:gd name="T21" fmla="*/ 0 h 39"/>
                <a:gd name="T22" fmla="*/ 14 w 26"/>
                <a:gd name="T23" fmla="*/ 0 h 39"/>
                <a:gd name="T24" fmla="*/ 14 w 26"/>
                <a:gd name="T25" fmla="*/ 0 h 39"/>
                <a:gd name="T26" fmla="*/ 22 w 26"/>
                <a:gd name="T27" fmla="*/ 0 h 39"/>
                <a:gd name="T28" fmla="*/ 14 w 26"/>
                <a:gd name="T29" fmla="*/ 8 h 39"/>
                <a:gd name="T30" fmla="*/ 13 w 26"/>
                <a:gd name="T31" fmla="*/ 8 h 39"/>
                <a:gd name="T32" fmla="*/ 13 w 26"/>
                <a:gd name="T33" fmla="*/ 8 h 39"/>
                <a:gd name="T34" fmla="*/ 12 w 26"/>
                <a:gd name="T35" fmla="*/ 8 h 39"/>
                <a:gd name="T36" fmla="*/ 9 w 26"/>
                <a:gd name="T37" fmla="*/ 14 h 39"/>
                <a:gd name="T38" fmla="*/ 8 w 26"/>
                <a:gd name="T39" fmla="*/ 17 h 39"/>
                <a:gd name="T40" fmla="*/ 16 w 26"/>
                <a:gd name="T41" fmla="*/ 26 h 39"/>
                <a:gd name="T42" fmla="*/ 25 w 26"/>
                <a:gd name="T43" fmla="*/ 31 h 39"/>
                <a:gd name="T44" fmla="*/ 25 w 26"/>
                <a:gd name="T45" fmla="*/ 31 h 39"/>
                <a:gd name="T46" fmla="*/ 26 w 26"/>
                <a:gd name="T47" fmla="*/ 32 h 39"/>
                <a:gd name="T48" fmla="*/ 21 w 26"/>
                <a:gd name="T49" fmla="*/ 38 h 39"/>
                <a:gd name="T50" fmla="*/ 12 w 26"/>
                <a:gd name="T51" fmla="*/ 28 h 39"/>
                <a:gd name="T52" fmla="*/ 14 w 26"/>
                <a:gd name="T53" fmla="*/ 29 h 39"/>
                <a:gd name="T54" fmla="*/ 12 w 26"/>
                <a:gd name="T55" fmla="*/ 28 h 39"/>
                <a:gd name="T56" fmla="*/ 12 w 26"/>
                <a:gd name="T57" fmla="*/ 28 h 39"/>
                <a:gd name="T58" fmla="*/ 5 w 26"/>
                <a:gd name="T59" fmla="*/ 13 h 39"/>
                <a:gd name="T60" fmla="*/ 6 w 26"/>
                <a:gd name="T61" fmla="*/ 12 h 39"/>
                <a:gd name="T62" fmla="*/ 9 w 26"/>
                <a:gd name="T63" fmla="*/ 5 h 39"/>
                <a:gd name="T64" fmla="*/ 9 w 26"/>
                <a:gd name="T65" fmla="*/ 5 h 39"/>
                <a:gd name="T66" fmla="*/ 6 w 26"/>
                <a:gd name="T67" fmla="*/ 12 h 39"/>
                <a:gd name="T68" fmla="*/ 18 w 26"/>
                <a:gd name="T69" fmla="*/ 4 h 39"/>
                <a:gd name="T70" fmla="*/ 14 w 26"/>
                <a:gd name="T71" fmla="*/ 4 h 39"/>
                <a:gd name="T72" fmla="*/ 13 w 26"/>
                <a:gd name="T73" fmla="*/ 4 h 39"/>
                <a:gd name="T74" fmla="*/ 12 w 26"/>
                <a:gd name="T75" fmla="*/ 4 h 39"/>
                <a:gd name="T76" fmla="*/ 13 w 26"/>
                <a:gd name="T77" fmla="*/ 4 h 39"/>
                <a:gd name="T78" fmla="*/ 11 w 26"/>
                <a:gd name="T79" fmla="*/ 4 h 39"/>
                <a:gd name="T80" fmla="*/ 11 w 26"/>
                <a:gd name="T81" fmla="*/ 4 h 39"/>
                <a:gd name="T82" fmla="*/ 11 w 26"/>
                <a:gd name="T83" fmla="*/ 4 h 39"/>
                <a:gd name="T84" fmla="*/ 11 w 26"/>
                <a:gd name="T85" fmla="*/ 4 h 39"/>
                <a:gd name="T86" fmla="*/ 11 w 26"/>
                <a:gd name="T87" fmla="*/ 4 h 39"/>
                <a:gd name="T88" fmla="*/ 11 w 26"/>
                <a:gd name="T89" fmla="*/ 4 h 39"/>
                <a:gd name="T90" fmla="*/ 10 w 26"/>
                <a:gd name="T91" fmla="*/ 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6" h="39">
                  <a:moveTo>
                    <a:pt x="21" y="38"/>
                  </a:moveTo>
                  <a:cubicBezTo>
                    <a:pt x="21" y="38"/>
                    <a:pt x="16" y="36"/>
                    <a:pt x="11" y="33"/>
                  </a:cubicBezTo>
                  <a:cubicBezTo>
                    <a:pt x="11" y="33"/>
                    <a:pt x="11" y="33"/>
                    <a:pt x="11" y="33"/>
                  </a:cubicBezTo>
                  <a:cubicBezTo>
                    <a:pt x="13" y="31"/>
                    <a:pt x="13" y="31"/>
                    <a:pt x="13" y="31"/>
                  </a:cubicBezTo>
                  <a:cubicBezTo>
                    <a:pt x="11" y="33"/>
                    <a:pt x="11" y="33"/>
                    <a:pt x="11" y="33"/>
                  </a:cubicBezTo>
                  <a:cubicBezTo>
                    <a:pt x="7" y="29"/>
                    <a:pt x="1" y="24"/>
                    <a:pt x="1" y="17"/>
                  </a:cubicBezTo>
                  <a:cubicBezTo>
                    <a:pt x="1" y="17"/>
                    <a:pt x="1" y="17"/>
                    <a:pt x="1" y="17"/>
                  </a:cubicBezTo>
                  <a:cubicBezTo>
                    <a:pt x="0" y="14"/>
                    <a:pt x="1" y="12"/>
                    <a:pt x="2" y="10"/>
                  </a:cubicBezTo>
                  <a:cubicBezTo>
                    <a:pt x="2" y="10"/>
                    <a:pt x="2" y="10"/>
                    <a:pt x="2" y="10"/>
                  </a:cubicBezTo>
                  <a:cubicBezTo>
                    <a:pt x="4" y="7"/>
                    <a:pt x="5" y="5"/>
                    <a:pt x="6" y="3"/>
                  </a:cubicBezTo>
                  <a:cubicBezTo>
                    <a:pt x="6" y="3"/>
                    <a:pt x="6" y="3"/>
                    <a:pt x="6" y="3"/>
                  </a:cubicBezTo>
                  <a:cubicBezTo>
                    <a:pt x="6" y="3"/>
                    <a:pt x="6" y="3"/>
                    <a:pt x="6" y="3"/>
                  </a:cubicBezTo>
                  <a:cubicBezTo>
                    <a:pt x="6" y="3"/>
                    <a:pt x="6" y="3"/>
                    <a:pt x="6" y="3"/>
                  </a:cubicBezTo>
                  <a:cubicBezTo>
                    <a:pt x="6" y="3"/>
                    <a:pt x="6" y="3"/>
                    <a:pt x="7" y="2"/>
                  </a:cubicBezTo>
                  <a:cubicBezTo>
                    <a:pt x="7" y="2"/>
                    <a:pt x="7" y="2"/>
                    <a:pt x="7" y="2"/>
                  </a:cubicBezTo>
                  <a:cubicBezTo>
                    <a:pt x="7" y="1"/>
                    <a:pt x="8" y="0"/>
                    <a:pt x="10" y="0"/>
                  </a:cubicBezTo>
                  <a:cubicBezTo>
                    <a:pt x="10" y="0"/>
                    <a:pt x="10" y="0"/>
                    <a:pt x="10" y="0"/>
                  </a:cubicBezTo>
                  <a:cubicBezTo>
                    <a:pt x="10" y="0"/>
                    <a:pt x="10" y="0"/>
                    <a:pt x="10" y="0"/>
                  </a:cubicBezTo>
                  <a:cubicBezTo>
                    <a:pt x="11" y="0"/>
                    <a:pt x="11" y="0"/>
                    <a:pt x="11" y="0"/>
                  </a:cubicBezTo>
                  <a:cubicBezTo>
                    <a:pt x="12" y="0"/>
                    <a:pt x="13" y="0"/>
                    <a:pt x="13" y="0"/>
                  </a:cubicBezTo>
                  <a:cubicBezTo>
                    <a:pt x="13" y="0"/>
                    <a:pt x="13" y="0"/>
                    <a:pt x="13" y="0"/>
                  </a:cubicBezTo>
                  <a:cubicBezTo>
                    <a:pt x="13" y="0"/>
                    <a:pt x="13" y="0"/>
                    <a:pt x="13" y="0"/>
                  </a:cubicBezTo>
                  <a:cubicBezTo>
                    <a:pt x="13" y="0"/>
                    <a:pt x="13" y="0"/>
                    <a:pt x="13" y="0"/>
                  </a:cubicBezTo>
                  <a:cubicBezTo>
                    <a:pt x="13" y="0"/>
                    <a:pt x="14" y="0"/>
                    <a:pt x="14" y="0"/>
                  </a:cubicBezTo>
                  <a:cubicBezTo>
                    <a:pt x="14" y="0"/>
                    <a:pt x="14" y="0"/>
                    <a:pt x="14" y="0"/>
                  </a:cubicBezTo>
                  <a:cubicBezTo>
                    <a:pt x="14" y="0"/>
                    <a:pt x="14" y="0"/>
                    <a:pt x="14" y="0"/>
                  </a:cubicBezTo>
                  <a:cubicBezTo>
                    <a:pt x="14" y="0"/>
                    <a:pt x="14" y="0"/>
                    <a:pt x="14" y="0"/>
                  </a:cubicBezTo>
                  <a:cubicBezTo>
                    <a:pt x="22" y="0"/>
                    <a:pt x="22" y="0"/>
                    <a:pt x="22" y="0"/>
                  </a:cubicBezTo>
                  <a:cubicBezTo>
                    <a:pt x="22" y="8"/>
                    <a:pt x="22" y="8"/>
                    <a:pt x="22" y="8"/>
                  </a:cubicBezTo>
                  <a:cubicBezTo>
                    <a:pt x="14" y="8"/>
                    <a:pt x="14" y="8"/>
                    <a:pt x="14" y="8"/>
                  </a:cubicBezTo>
                  <a:cubicBezTo>
                    <a:pt x="14" y="8"/>
                    <a:pt x="14" y="8"/>
                    <a:pt x="13" y="8"/>
                  </a:cubicBezTo>
                  <a:cubicBezTo>
                    <a:pt x="13" y="8"/>
                    <a:pt x="13" y="8"/>
                    <a:pt x="13" y="8"/>
                  </a:cubicBezTo>
                  <a:cubicBezTo>
                    <a:pt x="13" y="8"/>
                    <a:pt x="13" y="8"/>
                    <a:pt x="13" y="8"/>
                  </a:cubicBezTo>
                  <a:cubicBezTo>
                    <a:pt x="13" y="8"/>
                    <a:pt x="13" y="8"/>
                    <a:pt x="13" y="8"/>
                  </a:cubicBezTo>
                  <a:cubicBezTo>
                    <a:pt x="13" y="8"/>
                    <a:pt x="13" y="8"/>
                    <a:pt x="12" y="8"/>
                  </a:cubicBezTo>
                  <a:cubicBezTo>
                    <a:pt x="12" y="8"/>
                    <a:pt x="12" y="8"/>
                    <a:pt x="12" y="8"/>
                  </a:cubicBezTo>
                  <a:cubicBezTo>
                    <a:pt x="12" y="10"/>
                    <a:pt x="11" y="12"/>
                    <a:pt x="9" y="14"/>
                  </a:cubicBezTo>
                  <a:cubicBezTo>
                    <a:pt x="9" y="14"/>
                    <a:pt x="9" y="14"/>
                    <a:pt x="9" y="14"/>
                  </a:cubicBezTo>
                  <a:cubicBezTo>
                    <a:pt x="9" y="15"/>
                    <a:pt x="9" y="16"/>
                    <a:pt x="8" y="17"/>
                  </a:cubicBezTo>
                  <a:cubicBezTo>
                    <a:pt x="8" y="17"/>
                    <a:pt x="8" y="17"/>
                    <a:pt x="8" y="17"/>
                  </a:cubicBezTo>
                  <a:cubicBezTo>
                    <a:pt x="8" y="17"/>
                    <a:pt x="8" y="17"/>
                    <a:pt x="8" y="17"/>
                  </a:cubicBezTo>
                  <a:cubicBezTo>
                    <a:pt x="8" y="19"/>
                    <a:pt x="12" y="23"/>
                    <a:pt x="16" y="26"/>
                  </a:cubicBezTo>
                  <a:cubicBezTo>
                    <a:pt x="16" y="26"/>
                    <a:pt x="16" y="26"/>
                    <a:pt x="16" y="26"/>
                  </a:cubicBezTo>
                  <a:cubicBezTo>
                    <a:pt x="20" y="29"/>
                    <a:pt x="24" y="31"/>
                    <a:pt x="25" y="31"/>
                  </a:cubicBezTo>
                  <a:cubicBezTo>
                    <a:pt x="25" y="31"/>
                    <a:pt x="25" y="31"/>
                    <a:pt x="25" y="31"/>
                  </a:cubicBezTo>
                  <a:cubicBezTo>
                    <a:pt x="25" y="31"/>
                    <a:pt x="25" y="31"/>
                    <a:pt x="25" y="31"/>
                  </a:cubicBezTo>
                  <a:cubicBezTo>
                    <a:pt x="25" y="31"/>
                    <a:pt x="25" y="31"/>
                    <a:pt x="25" y="31"/>
                  </a:cubicBezTo>
                  <a:cubicBezTo>
                    <a:pt x="26" y="32"/>
                    <a:pt x="26" y="32"/>
                    <a:pt x="26" y="32"/>
                  </a:cubicBezTo>
                  <a:cubicBezTo>
                    <a:pt x="23" y="39"/>
                    <a:pt x="23" y="39"/>
                    <a:pt x="23" y="39"/>
                  </a:cubicBezTo>
                  <a:cubicBezTo>
                    <a:pt x="21" y="38"/>
                    <a:pt x="21" y="38"/>
                    <a:pt x="21" y="38"/>
                  </a:cubicBezTo>
                  <a:close/>
                  <a:moveTo>
                    <a:pt x="14" y="29"/>
                  </a:moveTo>
                  <a:cubicBezTo>
                    <a:pt x="13" y="29"/>
                    <a:pt x="13" y="29"/>
                    <a:pt x="12" y="28"/>
                  </a:cubicBezTo>
                  <a:cubicBezTo>
                    <a:pt x="12" y="28"/>
                    <a:pt x="12" y="28"/>
                    <a:pt x="12" y="28"/>
                  </a:cubicBezTo>
                  <a:cubicBezTo>
                    <a:pt x="13" y="29"/>
                    <a:pt x="13" y="29"/>
                    <a:pt x="14" y="29"/>
                  </a:cubicBezTo>
                  <a:close/>
                  <a:moveTo>
                    <a:pt x="12" y="28"/>
                  </a:moveTo>
                  <a:cubicBezTo>
                    <a:pt x="12" y="28"/>
                    <a:pt x="12" y="28"/>
                    <a:pt x="12" y="28"/>
                  </a:cubicBezTo>
                  <a:cubicBezTo>
                    <a:pt x="12" y="28"/>
                    <a:pt x="12" y="28"/>
                    <a:pt x="12" y="28"/>
                  </a:cubicBezTo>
                  <a:cubicBezTo>
                    <a:pt x="12" y="28"/>
                    <a:pt x="12" y="28"/>
                    <a:pt x="12" y="28"/>
                  </a:cubicBezTo>
                  <a:close/>
                  <a:moveTo>
                    <a:pt x="6" y="12"/>
                  </a:moveTo>
                  <a:cubicBezTo>
                    <a:pt x="6" y="12"/>
                    <a:pt x="5" y="13"/>
                    <a:pt x="5" y="13"/>
                  </a:cubicBezTo>
                  <a:cubicBezTo>
                    <a:pt x="5" y="13"/>
                    <a:pt x="5" y="13"/>
                    <a:pt x="5" y="13"/>
                  </a:cubicBezTo>
                  <a:cubicBezTo>
                    <a:pt x="5" y="13"/>
                    <a:pt x="6" y="12"/>
                    <a:pt x="6" y="12"/>
                  </a:cubicBezTo>
                  <a:cubicBezTo>
                    <a:pt x="6" y="12"/>
                    <a:pt x="6" y="12"/>
                    <a:pt x="6" y="12"/>
                  </a:cubicBezTo>
                  <a:cubicBezTo>
                    <a:pt x="8" y="9"/>
                    <a:pt x="9" y="7"/>
                    <a:pt x="9" y="5"/>
                  </a:cubicBezTo>
                  <a:cubicBezTo>
                    <a:pt x="9" y="5"/>
                    <a:pt x="9" y="5"/>
                    <a:pt x="9" y="5"/>
                  </a:cubicBezTo>
                  <a:cubicBezTo>
                    <a:pt x="9" y="5"/>
                    <a:pt x="9" y="5"/>
                    <a:pt x="9" y="5"/>
                  </a:cubicBezTo>
                  <a:cubicBezTo>
                    <a:pt x="9" y="5"/>
                    <a:pt x="9" y="5"/>
                    <a:pt x="9" y="5"/>
                  </a:cubicBezTo>
                  <a:cubicBezTo>
                    <a:pt x="9" y="7"/>
                    <a:pt x="8" y="9"/>
                    <a:pt x="6" y="12"/>
                  </a:cubicBezTo>
                  <a:close/>
                  <a:moveTo>
                    <a:pt x="14" y="4"/>
                  </a:moveTo>
                  <a:cubicBezTo>
                    <a:pt x="18" y="4"/>
                    <a:pt x="18" y="4"/>
                    <a:pt x="18" y="4"/>
                  </a:cubicBezTo>
                  <a:cubicBezTo>
                    <a:pt x="14" y="4"/>
                    <a:pt x="14" y="4"/>
                    <a:pt x="14" y="4"/>
                  </a:cubicBezTo>
                  <a:cubicBezTo>
                    <a:pt x="14" y="4"/>
                    <a:pt x="14" y="4"/>
                    <a:pt x="14" y="4"/>
                  </a:cubicBezTo>
                  <a:close/>
                  <a:moveTo>
                    <a:pt x="13" y="4"/>
                  </a:moveTo>
                  <a:cubicBezTo>
                    <a:pt x="13" y="4"/>
                    <a:pt x="13" y="4"/>
                    <a:pt x="13" y="4"/>
                  </a:cubicBezTo>
                  <a:cubicBezTo>
                    <a:pt x="13" y="4"/>
                    <a:pt x="13" y="4"/>
                    <a:pt x="13" y="4"/>
                  </a:cubicBezTo>
                  <a:cubicBezTo>
                    <a:pt x="13" y="4"/>
                    <a:pt x="12" y="4"/>
                    <a:pt x="12" y="4"/>
                  </a:cubicBezTo>
                  <a:cubicBezTo>
                    <a:pt x="12" y="4"/>
                    <a:pt x="12" y="4"/>
                    <a:pt x="12" y="4"/>
                  </a:cubicBezTo>
                  <a:cubicBezTo>
                    <a:pt x="12" y="4"/>
                    <a:pt x="13" y="4"/>
                    <a:pt x="13" y="4"/>
                  </a:cubicBezTo>
                  <a:close/>
                  <a:moveTo>
                    <a:pt x="12" y="4"/>
                  </a:moveTo>
                  <a:cubicBezTo>
                    <a:pt x="12" y="4"/>
                    <a:pt x="12"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0" y="4"/>
                    <a:pt x="10" y="4"/>
                    <a:pt x="10" y="4"/>
                  </a:cubicBezTo>
                  <a:cubicBezTo>
                    <a:pt x="10" y="4"/>
                    <a:pt x="10" y="4"/>
                    <a:pt x="10" y="4"/>
                  </a:cubicBezTo>
                  <a:cubicBezTo>
                    <a:pt x="12" y="4"/>
                    <a:pt x="12" y="4"/>
                    <a:pt x="1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135"/>
            <p:cNvSpPr/>
            <p:nvPr/>
          </p:nvSpPr>
          <p:spPr bwMode="auto">
            <a:xfrm>
              <a:off x="4738" y="1729"/>
              <a:ext cx="60" cy="72"/>
            </a:xfrm>
            <a:custGeom>
              <a:avLst/>
              <a:gdLst>
                <a:gd name="T0" fmla="*/ 0 w 25"/>
                <a:gd name="T1" fmla="*/ 14 h 30"/>
                <a:gd name="T2" fmla="*/ 3 w 25"/>
                <a:gd name="T3" fmla="*/ 7 h 30"/>
                <a:gd name="T4" fmla="*/ 3 w 25"/>
                <a:gd name="T5" fmla="*/ 7 h 30"/>
                <a:gd name="T6" fmla="*/ 18 w 25"/>
                <a:gd name="T7" fmla="*/ 0 h 30"/>
                <a:gd name="T8" fmla="*/ 18 w 25"/>
                <a:gd name="T9" fmla="*/ 0 h 30"/>
                <a:gd name="T10" fmla="*/ 25 w 25"/>
                <a:gd name="T11" fmla="*/ 5 h 30"/>
                <a:gd name="T12" fmla="*/ 25 w 25"/>
                <a:gd name="T13" fmla="*/ 5 h 30"/>
                <a:gd name="T14" fmla="*/ 24 w 25"/>
                <a:gd name="T15" fmla="*/ 6 h 30"/>
                <a:gd name="T16" fmla="*/ 24 w 25"/>
                <a:gd name="T17" fmla="*/ 6 h 30"/>
                <a:gd name="T18" fmla="*/ 24 w 25"/>
                <a:gd name="T19" fmla="*/ 10 h 30"/>
                <a:gd name="T20" fmla="*/ 24 w 25"/>
                <a:gd name="T21" fmla="*/ 10 h 30"/>
                <a:gd name="T22" fmla="*/ 24 w 25"/>
                <a:gd name="T23" fmla="*/ 15 h 30"/>
                <a:gd name="T24" fmla="*/ 24 w 25"/>
                <a:gd name="T25" fmla="*/ 15 h 30"/>
                <a:gd name="T26" fmla="*/ 21 w 25"/>
                <a:gd name="T27" fmla="*/ 16 h 30"/>
                <a:gd name="T28" fmla="*/ 20 w 25"/>
                <a:gd name="T29" fmla="*/ 10 h 30"/>
                <a:gd name="T30" fmla="*/ 20 w 25"/>
                <a:gd name="T31" fmla="*/ 10 h 30"/>
                <a:gd name="T32" fmla="*/ 21 w 25"/>
                <a:gd name="T33" fmla="*/ 5 h 30"/>
                <a:gd name="T34" fmla="*/ 21 w 25"/>
                <a:gd name="T35" fmla="*/ 5 h 30"/>
                <a:gd name="T36" fmla="*/ 21 w 25"/>
                <a:gd name="T37" fmla="*/ 5 h 30"/>
                <a:gd name="T38" fmla="*/ 21 w 25"/>
                <a:gd name="T39" fmla="*/ 5 h 30"/>
                <a:gd name="T40" fmla="*/ 20 w 25"/>
                <a:gd name="T41" fmla="*/ 5 h 30"/>
                <a:gd name="T42" fmla="*/ 20 w 25"/>
                <a:gd name="T43" fmla="*/ 5 h 30"/>
                <a:gd name="T44" fmla="*/ 18 w 25"/>
                <a:gd name="T45" fmla="*/ 4 h 30"/>
                <a:gd name="T46" fmla="*/ 18 w 25"/>
                <a:gd name="T47" fmla="*/ 4 h 30"/>
                <a:gd name="T48" fmla="*/ 6 w 25"/>
                <a:gd name="T49" fmla="*/ 10 h 30"/>
                <a:gd name="T50" fmla="*/ 6 w 25"/>
                <a:gd name="T51" fmla="*/ 10 h 30"/>
                <a:gd name="T52" fmla="*/ 4 w 25"/>
                <a:gd name="T53" fmla="*/ 14 h 30"/>
                <a:gd name="T54" fmla="*/ 4 w 25"/>
                <a:gd name="T55" fmla="*/ 14 h 30"/>
                <a:gd name="T56" fmla="*/ 10 w 25"/>
                <a:gd name="T57" fmla="*/ 22 h 30"/>
                <a:gd name="T58" fmla="*/ 10 w 25"/>
                <a:gd name="T59" fmla="*/ 22 h 30"/>
                <a:gd name="T60" fmla="*/ 16 w 25"/>
                <a:gd name="T61" fmla="*/ 26 h 30"/>
                <a:gd name="T62" fmla="*/ 16 w 25"/>
                <a:gd name="T63" fmla="*/ 26 h 30"/>
                <a:gd name="T64" fmla="*/ 16 w 25"/>
                <a:gd name="T65" fmla="*/ 26 h 30"/>
                <a:gd name="T66" fmla="*/ 14 w 25"/>
                <a:gd name="T67" fmla="*/ 30 h 30"/>
                <a:gd name="T68" fmla="*/ 0 w 25"/>
                <a:gd name="T69"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 h="30">
                  <a:moveTo>
                    <a:pt x="0" y="14"/>
                  </a:moveTo>
                  <a:cubicBezTo>
                    <a:pt x="0" y="11"/>
                    <a:pt x="1" y="9"/>
                    <a:pt x="3" y="7"/>
                  </a:cubicBezTo>
                  <a:cubicBezTo>
                    <a:pt x="3" y="7"/>
                    <a:pt x="3" y="7"/>
                    <a:pt x="3" y="7"/>
                  </a:cubicBezTo>
                  <a:cubicBezTo>
                    <a:pt x="8" y="2"/>
                    <a:pt x="14" y="0"/>
                    <a:pt x="18" y="0"/>
                  </a:cubicBezTo>
                  <a:cubicBezTo>
                    <a:pt x="18" y="0"/>
                    <a:pt x="18" y="0"/>
                    <a:pt x="18" y="0"/>
                  </a:cubicBezTo>
                  <a:cubicBezTo>
                    <a:pt x="21" y="0"/>
                    <a:pt x="24" y="1"/>
                    <a:pt x="25" y="5"/>
                  </a:cubicBezTo>
                  <a:cubicBezTo>
                    <a:pt x="25" y="5"/>
                    <a:pt x="25" y="5"/>
                    <a:pt x="25" y="5"/>
                  </a:cubicBezTo>
                  <a:cubicBezTo>
                    <a:pt x="25" y="5"/>
                    <a:pt x="24" y="6"/>
                    <a:pt x="24" y="6"/>
                  </a:cubicBezTo>
                  <a:cubicBezTo>
                    <a:pt x="24" y="6"/>
                    <a:pt x="24" y="6"/>
                    <a:pt x="24" y="6"/>
                  </a:cubicBezTo>
                  <a:cubicBezTo>
                    <a:pt x="24" y="7"/>
                    <a:pt x="24" y="9"/>
                    <a:pt x="24" y="10"/>
                  </a:cubicBezTo>
                  <a:cubicBezTo>
                    <a:pt x="24" y="10"/>
                    <a:pt x="24" y="10"/>
                    <a:pt x="24" y="10"/>
                  </a:cubicBezTo>
                  <a:cubicBezTo>
                    <a:pt x="24" y="13"/>
                    <a:pt x="24" y="15"/>
                    <a:pt x="24" y="15"/>
                  </a:cubicBezTo>
                  <a:cubicBezTo>
                    <a:pt x="24" y="15"/>
                    <a:pt x="24" y="15"/>
                    <a:pt x="24" y="15"/>
                  </a:cubicBezTo>
                  <a:cubicBezTo>
                    <a:pt x="21" y="16"/>
                    <a:pt x="21" y="16"/>
                    <a:pt x="21" y="16"/>
                  </a:cubicBezTo>
                  <a:cubicBezTo>
                    <a:pt x="20" y="16"/>
                    <a:pt x="20" y="13"/>
                    <a:pt x="20" y="10"/>
                  </a:cubicBezTo>
                  <a:cubicBezTo>
                    <a:pt x="20" y="10"/>
                    <a:pt x="20" y="10"/>
                    <a:pt x="20" y="10"/>
                  </a:cubicBezTo>
                  <a:cubicBezTo>
                    <a:pt x="20" y="9"/>
                    <a:pt x="20" y="7"/>
                    <a:pt x="21" y="5"/>
                  </a:cubicBezTo>
                  <a:cubicBezTo>
                    <a:pt x="21" y="5"/>
                    <a:pt x="21" y="5"/>
                    <a:pt x="21" y="5"/>
                  </a:cubicBezTo>
                  <a:cubicBezTo>
                    <a:pt x="21" y="5"/>
                    <a:pt x="21" y="5"/>
                    <a:pt x="21" y="5"/>
                  </a:cubicBezTo>
                  <a:cubicBezTo>
                    <a:pt x="21" y="5"/>
                    <a:pt x="21" y="5"/>
                    <a:pt x="21" y="5"/>
                  </a:cubicBezTo>
                  <a:cubicBezTo>
                    <a:pt x="21" y="5"/>
                    <a:pt x="21" y="5"/>
                    <a:pt x="20" y="5"/>
                  </a:cubicBezTo>
                  <a:cubicBezTo>
                    <a:pt x="20" y="5"/>
                    <a:pt x="20" y="5"/>
                    <a:pt x="20" y="5"/>
                  </a:cubicBezTo>
                  <a:cubicBezTo>
                    <a:pt x="20" y="4"/>
                    <a:pt x="19" y="4"/>
                    <a:pt x="18" y="4"/>
                  </a:cubicBezTo>
                  <a:cubicBezTo>
                    <a:pt x="18" y="4"/>
                    <a:pt x="18" y="4"/>
                    <a:pt x="18" y="4"/>
                  </a:cubicBezTo>
                  <a:cubicBezTo>
                    <a:pt x="15" y="4"/>
                    <a:pt x="10" y="6"/>
                    <a:pt x="6" y="10"/>
                  </a:cubicBezTo>
                  <a:cubicBezTo>
                    <a:pt x="6" y="10"/>
                    <a:pt x="6" y="10"/>
                    <a:pt x="6" y="10"/>
                  </a:cubicBezTo>
                  <a:cubicBezTo>
                    <a:pt x="4" y="11"/>
                    <a:pt x="4" y="12"/>
                    <a:pt x="4" y="14"/>
                  </a:cubicBezTo>
                  <a:cubicBezTo>
                    <a:pt x="4" y="14"/>
                    <a:pt x="4" y="14"/>
                    <a:pt x="4" y="14"/>
                  </a:cubicBezTo>
                  <a:cubicBezTo>
                    <a:pt x="4" y="16"/>
                    <a:pt x="7" y="19"/>
                    <a:pt x="10" y="22"/>
                  </a:cubicBezTo>
                  <a:cubicBezTo>
                    <a:pt x="10" y="22"/>
                    <a:pt x="10" y="22"/>
                    <a:pt x="10" y="22"/>
                  </a:cubicBezTo>
                  <a:cubicBezTo>
                    <a:pt x="13" y="25"/>
                    <a:pt x="16" y="26"/>
                    <a:pt x="16" y="26"/>
                  </a:cubicBezTo>
                  <a:cubicBezTo>
                    <a:pt x="16" y="26"/>
                    <a:pt x="16" y="26"/>
                    <a:pt x="16" y="26"/>
                  </a:cubicBezTo>
                  <a:cubicBezTo>
                    <a:pt x="16" y="26"/>
                    <a:pt x="16" y="26"/>
                    <a:pt x="16" y="26"/>
                  </a:cubicBezTo>
                  <a:cubicBezTo>
                    <a:pt x="14" y="30"/>
                    <a:pt x="14" y="30"/>
                    <a:pt x="14" y="30"/>
                  </a:cubicBezTo>
                  <a:cubicBezTo>
                    <a:pt x="14" y="30"/>
                    <a:pt x="0" y="23"/>
                    <a:pt x="0"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136"/>
            <p:cNvSpPr>
              <a:spLocks noEditPoints="1"/>
            </p:cNvSpPr>
            <p:nvPr/>
          </p:nvSpPr>
          <p:spPr bwMode="auto">
            <a:xfrm>
              <a:off x="4733" y="1725"/>
              <a:ext cx="70" cy="90"/>
            </a:xfrm>
            <a:custGeom>
              <a:avLst/>
              <a:gdLst>
                <a:gd name="T0" fmla="*/ 12 w 29"/>
                <a:gd name="T1" fmla="*/ 32 h 38"/>
                <a:gd name="T2" fmla="*/ 8 w 29"/>
                <a:gd name="T3" fmla="*/ 29 h 38"/>
                <a:gd name="T4" fmla="*/ 0 w 29"/>
                <a:gd name="T5" fmla="*/ 16 h 38"/>
                <a:gd name="T6" fmla="*/ 0 w 29"/>
                <a:gd name="T7" fmla="*/ 16 h 38"/>
                <a:gd name="T8" fmla="*/ 0 w 29"/>
                <a:gd name="T9" fmla="*/ 15 h 38"/>
                <a:gd name="T10" fmla="*/ 4 w 29"/>
                <a:gd name="T11" fmla="*/ 8 h 38"/>
                <a:gd name="T12" fmla="*/ 20 w 29"/>
                <a:gd name="T13" fmla="*/ 0 h 38"/>
                <a:gd name="T14" fmla="*/ 29 w 29"/>
                <a:gd name="T15" fmla="*/ 7 h 38"/>
                <a:gd name="T16" fmla="*/ 28 w 29"/>
                <a:gd name="T17" fmla="*/ 9 h 38"/>
                <a:gd name="T18" fmla="*/ 28 w 29"/>
                <a:gd name="T19" fmla="*/ 12 h 38"/>
                <a:gd name="T20" fmla="*/ 28 w 29"/>
                <a:gd name="T21" fmla="*/ 16 h 38"/>
                <a:gd name="T22" fmla="*/ 28 w 29"/>
                <a:gd name="T23" fmla="*/ 17 h 38"/>
                <a:gd name="T24" fmla="*/ 28 w 29"/>
                <a:gd name="T25" fmla="*/ 18 h 38"/>
                <a:gd name="T26" fmla="*/ 21 w 29"/>
                <a:gd name="T27" fmla="*/ 18 h 38"/>
                <a:gd name="T28" fmla="*/ 20 w 29"/>
                <a:gd name="T29" fmla="*/ 12 h 38"/>
                <a:gd name="T30" fmla="*/ 20 w 29"/>
                <a:gd name="T31" fmla="*/ 8 h 38"/>
                <a:gd name="T32" fmla="*/ 9 w 29"/>
                <a:gd name="T33" fmla="*/ 13 h 38"/>
                <a:gd name="T34" fmla="*/ 8 w 29"/>
                <a:gd name="T35" fmla="*/ 16 h 38"/>
                <a:gd name="T36" fmla="*/ 8 w 29"/>
                <a:gd name="T37" fmla="*/ 16 h 38"/>
                <a:gd name="T38" fmla="*/ 13 w 29"/>
                <a:gd name="T39" fmla="*/ 23 h 38"/>
                <a:gd name="T40" fmla="*/ 18 w 29"/>
                <a:gd name="T41" fmla="*/ 26 h 38"/>
                <a:gd name="T42" fmla="*/ 14 w 29"/>
                <a:gd name="T43" fmla="*/ 38 h 38"/>
                <a:gd name="T44" fmla="*/ 10 w 29"/>
                <a:gd name="T45" fmla="*/ 25 h 38"/>
                <a:gd name="T46" fmla="*/ 13 w 29"/>
                <a:gd name="T47" fmla="*/ 28 h 38"/>
                <a:gd name="T48" fmla="*/ 10 w 29"/>
                <a:gd name="T49" fmla="*/ 26 h 38"/>
                <a:gd name="T50" fmla="*/ 7 w 29"/>
                <a:gd name="T51" fmla="*/ 22 h 38"/>
                <a:gd name="T52" fmla="*/ 24 w 29"/>
                <a:gd name="T53" fmla="*/ 17 h 38"/>
                <a:gd name="T54" fmla="*/ 24 w 29"/>
                <a:gd name="T55" fmla="*/ 17 h 38"/>
                <a:gd name="T56" fmla="*/ 24 w 29"/>
                <a:gd name="T57" fmla="*/ 17 h 38"/>
                <a:gd name="T58" fmla="*/ 4 w 29"/>
                <a:gd name="T59" fmla="*/ 15 h 38"/>
                <a:gd name="T60" fmla="*/ 4 w 29"/>
                <a:gd name="T61" fmla="*/ 15 h 38"/>
                <a:gd name="T62" fmla="*/ 4 w 29"/>
                <a:gd name="T63" fmla="*/ 15 h 38"/>
                <a:gd name="T64" fmla="*/ 4 w 29"/>
                <a:gd name="T65" fmla="*/ 15 h 38"/>
                <a:gd name="T66" fmla="*/ 6 w 29"/>
                <a:gd name="T67" fmla="*/ 11 h 38"/>
                <a:gd name="T68" fmla="*/ 4 w 29"/>
                <a:gd name="T69" fmla="*/ 15 h 38"/>
                <a:gd name="T70" fmla="*/ 24 w 29"/>
                <a:gd name="T71" fmla="*/ 13 h 38"/>
                <a:gd name="T72" fmla="*/ 24 w 29"/>
                <a:gd name="T73" fmla="*/ 13 h 38"/>
                <a:gd name="T74" fmla="*/ 24 w 29"/>
                <a:gd name="T75" fmla="*/ 13 h 38"/>
                <a:gd name="T76" fmla="*/ 24 w 29"/>
                <a:gd name="T77" fmla="*/ 13 h 38"/>
                <a:gd name="T78" fmla="*/ 24 w 29"/>
                <a:gd name="T79" fmla="*/ 13 h 38"/>
                <a:gd name="T80" fmla="*/ 24 w 29"/>
                <a:gd name="T81" fmla="*/ 12 h 38"/>
                <a:gd name="T82" fmla="*/ 24 w 29"/>
                <a:gd name="T83" fmla="*/ 12 h 38"/>
                <a:gd name="T84" fmla="*/ 24 w 29"/>
                <a:gd name="T85" fmla="*/ 12 h 38"/>
                <a:gd name="T86" fmla="*/ 24 w 29"/>
                <a:gd name="T87" fmla="*/ 12 h 38"/>
                <a:gd name="T88" fmla="*/ 25 w 29"/>
                <a:gd name="T89" fmla="*/ 7 h 38"/>
                <a:gd name="T90" fmla="*/ 25 w 29"/>
                <a:gd name="T91" fmla="*/ 7 h 38"/>
                <a:gd name="T92" fmla="*/ 25 w 29"/>
                <a:gd name="T93" fmla="*/ 7 h 38"/>
                <a:gd name="T94" fmla="*/ 25 w 29"/>
                <a:gd name="T95" fmla="*/ 7 h 38"/>
                <a:gd name="T96" fmla="*/ 25 w 29"/>
                <a:gd name="T97" fmla="*/ 7 h 38"/>
                <a:gd name="T98" fmla="*/ 24 w 29"/>
                <a:gd name="T99" fmla="*/ 5 h 38"/>
                <a:gd name="T100" fmla="*/ 24 w 29"/>
                <a:gd name="T101" fmla="*/ 5 h 38"/>
                <a:gd name="T102" fmla="*/ 19 w 29"/>
                <a:gd name="T103" fmla="*/ 4 h 38"/>
                <a:gd name="T104" fmla="*/ 19 w 29"/>
                <a:gd name="T105" fmla="*/ 4 h 38"/>
                <a:gd name="T106" fmla="*/ 20 w 29"/>
                <a:gd name="T107" fmla="*/ 4 h 38"/>
                <a:gd name="T108" fmla="*/ 20 w 29"/>
                <a:gd name="T109"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 h="38">
                  <a:moveTo>
                    <a:pt x="14" y="33"/>
                  </a:moveTo>
                  <a:cubicBezTo>
                    <a:pt x="13" y="33"/>
                    <a:pt x="13" y="32"/>
                    <a:pt x="12" y="32"/>
                  </a:cubicBezTo>
                  <a:cubicBezTo>
                    <a:pt x="12" y="32"/>
                    <a:pt x="12" y="32"/>
                    <a:pt x="12" y="32"/>
                  </a:cubicBezTo>
                  <a:cubicBezTo>
                    <a:pt x="11" y="31"/>
                    <a:pt x="9" y="30"/>
                    <a:pt x="8" y="29"/>
                  </a:cubicBezTo>
                  <a:cubicBezTo>
                    <a:pt x="8" y="29"/>
                    <a:pt x="8" y="29"/>
                    <a:pt x="8" y="29"/>
                  </a:cubicBezTo>
                  <a:cubicBezTo>
                    <a:pt x="4" y="26"/>
                    <a:pt x="0" y="21"/>
                    <a:pt x="0" y="16"/>
                  </a:cubicBezTo>
                  <a:cubicBezTo>
                    <a:pt x="0" y="16"/>
                    <a:pt x="0" y="16"/>
                    <a:pt x="0" y="16"/>
                  </a:cubicBezTo>
                  <a:cubicBezTo>
                    <a:pt x="0" y="16"/>
                    <a:pt x="0" y="16"/>
                    <a:pt x="0" y="16"/>
                  </a:cubicBezTo>
                  <a:cubicBezTo>
                    <a:pt x="0" y="16"/>
                    <a:pt x="0" y="15"/>
                    <a:pt x="0" y="15"/>
                  </a:cubicBezTo>
                  <a:cubicBezTo>
                    <a:pt x="0" y="15"/>
                    <a:pt x="0" y="15"/>
                    <a:pt x="0" y="15"/>
                  </a:cubicBezTo>
                  <a:cubicBezTo>
                    <a:pt x="0" y="13"/>
                    <a:pt x="1" y="10"/>
                    <a:pt x="4" y="8"/>
                  </a:cubicBezTo>
                  <a:cubicBezTo>
                    <a:pt x="4" y="8"/>
                    <a:pt x="4" y="8"/>
                    <a:pt x="4" y="8"/>
                  </a:cubicBezTo>
                  <a:cubicBezTo>
                    <a:pt x="9" y="2"/>
                    <a:pt x="15" y="0"/>
                    <a:pt x="20" y="0"/>
                  </a:cubicBezTo>
                  <a:cubicBezTo>
                    <a:pt x="20" y="0"/>
                    <a:pt x="20" y="0"/>
                    <a:pt x="20" y="0"/>
                  </a:cubicBezTo>
                  <a:cubicBezTo>
                    <a:pt x="23" y="0"/>
                    <a:pt x="28" y="2"/>
                    <a:pt x="29" y="7"/>
                  </a:cubicBezTo>
                  <a:cubicBezTo>
                    <a:pt x="29" y="7"/>
                    <a:pt x="29" y="7"/>
                    <a:pt x="29" y="7"/>
                  </a:cubicBezTo>
                  <a:cubicBezTo>
                    <a:pt x="29" y="7"/>
                    <a:pt x="29" y="7"/>
                    <a:pt x="29" y="7"/>
                  </a:cubicBezTo>
                  <a:cubicBezTo>
                    <a:pt x="29" y="8"/>
                    <a:pt x="28" y="8"/>
                    <a:pt x="28" y="9"/>
                  </a:cubicBezTo>
                  <a:cubicBezTo>
                    <a:pt x="28" y="9"/>
                    <a:pt x="28" y="9"/>
                    <a:pt x="28" y="9"/>
                  </a:cubicBezTo>
                  <a:cubicBezTo>
                    <a:pt x="28" y="10"/>
                    <a:pt x="28" y="11"/>
                    <a:pt x="28" y="12"/>
                  </a:cubicBezTo>
                  <a:cubicBezTo>
                    <a:pt x="28" y="12"/>
                    <a:pt x="28" y="12"/>
                    <a:pt x="28" y="12"/>
                  </a:cubicBezTo>
                  <a:cubicBezTo>
                    <a:pt x="28" y="14"/>
                    <a:pt x="28" y="16"/>
                    <a:pt x="28" y="16"/>
                  </a:cubicBezTo>
                  <a:cubicBezTo>
                    <a:pt x="28" y="16"/>
                    <a:pt x="28" y="16"/>
                    <a:pt x="28" y="16"/>
                  </a:cubicBezTo>
                  <a:cubicBezTo>
                    <a:pt x="28" y="16"/>
                    <a:pt x="28" y="16"/>
                    <a:pt x="28" y="17"/>
                  </a:cubicBezTo>
                  <a:cubicBezTo>
                    <a:pt x="28" y="17"/>
                    <a:pt x="28" y="17"/>
                    <a:pt x="28" y="17"/>
                  </a:cubicBezTo>
                  <a:cubicBezTo>
                    <a:pt x="28" y="18"/>
                    <a:pt x="28" y="18"/>
                    <a:pt x="28" y="18"/>
                  </a:cubicBezTo>
                  <a:cubicBezTo>
                    <a:pt x="21" y="20"/>
                    <a:pt x="21" y="20"/>
                    <a:pt x="21" y="20"/>
                  </a:cubicBezTo>
                  <a:cubicBezTo>
                    <a:pt x="21" y="18"/>
                    <a:pt x="21" y="18"/>
                    <a:pt x="21" y="18"/>
                  </a:cubicBezTo>
                  <a:cubicBezTo>
                    <a:pt x="21" y="18"/>
                    <a:pt x="20" y="15"/>
                    <a:pt x="20" y="12"/>
                  </a:cubicBezTo>
                  <a:cubicBezTo>
                    <a:pt x="20" y="12"/>
                    <a:pt x="20" y="12"/>
                    <a:pt x="20" y="12"/>
                  </a:cubicBezTo>
                  <a:cubicBezTo>
                    <a:pt x="20" y="11"/>
                    <a:pt x="20" y="10"/>
                    <a:pt x="20" y="8"/>
                  </a:cubicBezTo>
                  <a:cubicBezTo>
                    <a:pt x="20" y="8"/>
                    <a:pt x="20" y="8"/>
                    <a:pt x="20" y="8"/>
                  </a:cubicBezTo>
                  <a:cubicBezTo>
                    <a:pt x="20" y="8"/>
                    <a:pt x="20" y="8"/>
                    <a:pt x="20" y="8"/>
                  </a:cubicBezTo>
                  <a:cubicBezTo>
                    <a:pt x="17" y="8"/>
                    <a:pt x="13" y="10"/>
                    <a:pt x="9" y="13"/>
                  </a:cubicBezTo>
                  <a:cubicBezTo>
                    <a:pt x="9" y="13"/>
                    <a:pt x="9" y="13"/>
                    <a:pt x="9" y="13"/>
                  </a:cubicBezTo>
                  <a:cubicBezTo>
                    <a:pt x="8" y="14"/>
                    <a:pt x="8" y="15"/>
                    <a:pt x="8" y="16"/>
                  </a:cubicBezTo>
                  <a:cubicBezTo>
                    <a:pt x="8" y="16"/>
                    <a:pt x="8" y="16"/>
                    <a:pt x="8" y="16"/>
                  </a:cubicBezTo>
                  <a:cubicBezTo>
                    <a:pt x="8" y="16"/>
                    <a:pt x="8" y="16"/>
                    <a:pt x="8" y="16"/>
                  </a:cubicBezTo>
                  <a:cubicBezTo>
                    <a:pt x="8" y="17"/>
                    <a:pt x="10" y="20"/>
                    <a:pt x="13" y="23"/>
                  </a:cubicBezTo>
                  <a:cubicBezTo>
                    <a:pt x="13" y="23"/>
                    <a:pt x="13" y="23"/>
                    <a:pt x="13" y="23"/>
                  </a:cubicBezTo>
                  <a:cubicBezTo>
                    <a:pt x="15" y="24"/>
                    <a:pt x="17" y="26"/>
                    <a:pt x="18" y="26"/>
                  </a:cubicBezTo>
                  <a:cubicBezTo>
                    <a:pt x="18" y="26"/>
                    <a:pt x="18" y="26"/>
                    <a:pt x="18" y="26"/>
                  </a:cubicBezTo>
                  <a:cubicBezTo>
                    <a:pt x="21" y="26"/>
                    <a:pt x="21" y="26"/>
                    <a:pt x="21" y="26"/>
                  </a:cubicBezTo>
                  <a:cubicBezTo>
                    <a:pt x="14" y="38"/>
                    <a:pt x="14" y="38"/>
                    <a:pt x="14" y="38"/>
                  </a:cubicBezTo>
                  <a:cubicBezTo>
                    <a:pt x="14" y="33"/>
                    <a:pt x="14" y="33"/>
                    <a:pt x="14" y="33"/>
                  </a:cubicBezTo>
                  <a:close/>
                  <a:moveTo>
                    <a:pt x="10" y="25"/>
                  </a:moveTo>
                  <a:cubicBezTo>
                    <a:pt x="11" y="26"/>
                    <a:pt x="12" y="27"/>
                    <a:pt x="13" y="28"/>
                  </a:cubicBezTo>
                  <a:cubicBezTo>
                    <a:pt x="13" y="28"/>
                    <a:pt x="13" y="28"/>
                    <a:pt x="13" y="28"/>
                  </a:cubicBezTo>
                  <a:cubicBezTo>
                    <a:pt x="12" y="27"/>
                    <a:pt x="11" y="26"/>
                    <a:pt x="10" y="26"/>
                  </a:cubicBezTo>
                  <a:cubicBezTo>
                    <a:pt x="10" y="26"/>
                    <a:pt x="10" y="26"/>
                    <a:pt x="10" y="26"/>
                  </a:cubicBezTo>
                  <a:cubicBezTo>
                    <a:pt x="9" y="24"/>
                    <a:pt x="8" y="23"/>
                    <a:pt x="7" y="22"/>
                  </a:cubicBezTo>
                  <a:cubicBezTo>
                    <a:pt x="7" y="22"/>
                    <a:pt x="7" y="22"/>
                    <a:pt x="7" y="22"/>
                  </a:cubicBezTo>
                  <a:cubicBezTo>
                    <a:pt x="8" y="23"/>
                    <a:pt x="9" y="24"/>
                    <a:pt x="10" y="25"/>
                  </a:cubicBezTo>
                  <a:close/>
                  <a:moveTo>
                    <a:pt x="24" y="17"/>
                  </a:moveTo>
                  <a:cubicBezTo>
                    <a:pt x="24" y="17"/>
                    <a:pt x="24" y="17"/>
                    <a:pt x="24" y="17"/>
                  </a:cubicBezTo>
                  <a:cubicBezTo>
                    <a:pt x="24" y="17"/>
                    <a:pt x="24" y="17"/>
                    <a:pt x="24" y="17"/>
                  </a:cubicBezTo>
                  <a:cubicBezTo>
                    <a:pt x="24" y="17"/>
                    <a:pt x="24" y="17"/>
                    <a:pt x="24" y="17"/>
                  </a:cubicBezTo>
                  <a:cubicBezTo>
                    <a:pt x="24" y="17"/>
                    <a:pt x="24" y="17"/>
                    <a:pt x="24" y="17"/>
                  </a:cubicBezTo>
                  <a:close/>
                  <a:moveTo>
                    <a:pt x="2" y="16"/>
                  </a:moveTo>
                  <a:cubicBezTo>
                    <a:pt x="4" y="15"/>
                    <a:pt x="4" y="15"/>
                    <a:pt x="4" y="15"/>
                  </a:cubicBezTo>
                  <a:cubicBezTo>
                    <a:pt x="3" y="15"/>
                    <a:pt x="3" y="15"/>
                    <a:pt x="3" y="15"/>
                  </a:cubicBezTo>
                  <a:cubicBezTo>
                    <a:pt x="4" y="15"/>
                    <a:pt x="4" y="15"/>
                    <a:pt x="4" y="15"/>
                  </a:cubicBezTo>
                  <a:cubicBezTo>
                    <a:pt x="2" y="16"/>
                    <a:pt x="2" y="16"/>
                    <a:pt x="2" y="16"/>
                  </a:cubicBezTo>
                  <a:close/>
                  <a:moveTo>
                    <a:pt x="4" y="15"/>
                  </a:moveTo>
                  <a:cubicBezTo>
                    <a:pt x="4" y="15"/>
                    <a:pt x="4" y="15"/>
                    <a:pt x="4" y="15"/>
                  </a:cubicBezTo>
                  <a:cubicBezTo>
                    <a:pt x="4" y="15"/>
                    <a:pt x="4" y="15"/>
                    <a:pt x="4" y="15"/>
                  </a:cubicBezTo>
                  <a:cubicBezTo>
                    <a:pt x="4" y="14"/>
                    <a:pt x="5" y="12"/>
                    <a:pt x="6" y="11"/>
                  </a:cubicBezTo>
                  <a:cubicBezTo>
                    <a:pt x="6" y="11"/>
                    <a:pt x="6" y="11"/>
                    <a:pt x="6" y="11"/>
                  </a:cubicBezTo>
                  <a:cubicBezTo>
                    <a:pt x="5" y="12"/>
                    <a:pt x="4" y="14"/>
                    <a:pt x="4" y="15"/>
                  </a:cubicBezTo>
                  <a:cubicBezTo>
                    <a:pt x="4" y="15"/>
                    <a:pt x="4" y="15"/>
                    <a:pt x="4" y="15"/>
                  </a:cubicBezTo>
                  <a:cubicBezTo>
                    <a:pt x="4" y="15"/>
                    <a:pt x="4" y="15"/>
                    <a:pt x="4" y="15"/>
                  </a:cubicBezTo>
                  <a:close/>
                  <a:moveTo>
                    <a:pt x="24" y="13"/>
                  </a:moveTo>
                  <a:cubicBezTo>
                    <a:pt x="24" y="13"/>
                    <a:pt x="24" y="13"/>
                    <a:pt x="24" y="13"/>
                  </a:cubicBezTo>
                  <a:cubicBezTo>
                    <a:pt x="24" y="13"/>
                    <a:pt x="24" y="13"/>
                    <a:pt x="24" y="13"/>
                  </a:cubicBezTo>
                  <a:cubicBezTo>
                    <a:pt x="24" y="13"/>
                    <a:pt x="24" y="13"/>
                    <a:pt x="24" y="13"/>
                  </a:cubicBezTo>
                  <a:close/>
                  <a:moveTo>
                    <a:pt x="24" y="13"/>
                  </a:moveTo>
                  <a:cubicBezTo>
                    <a:pt x="24" y="13"/>
                    <a:pt x="24" y="13"/>
                    <a:pt x="24" y="13"/>
                  </a:cubicBezTo>
                  <a:cubicBezTo>
                    <a:pt x="24" y="13"/>
                    <a:pt x="24" y="13"/>
                    <a:pt x="24" y="13"/>
                  </a:cubicBezTo>
                  <a:cubicBezTo>
                    <a:pt x="24" y="13"/>
                    <a:pt x="24" y="13"/>
                    <a:pt x="24" y="13"/>
                  </a:cubicBezTo>
                  <a:close/>
                  <a:moveTo>
                    <a:pt x="24" y="13"/>
                  </a:moveTo>
                  <a:cubicBezTo>
                    <a:pt x="24" y="13"/>
                    <a:pt x="24" y="12"/>
                    <a:pt x="24" y="12"/>
                  </a:cubicBezTo>
                  <a:cubicBezTo>
                    <a:pt x="24" y="12"/>
                    <a:pt x="24" y="12"/>
                    <a:pt x="24" y="12"/>
                  </a:cubicBezTo>
                  <a:cubicBezTo>
                    <a:pt x="24" y="12"/>
                    <a:pt x="24" y="13"/>
                    <a:pt x="24" y="13"/>
                  </a:cubicBezTo>
                  <a:close/>
                  <a:moveTo>
                    <a:pt x="24" y="12"/>
                  </a:moveTo>
                  <a:cubicBezTo>
                    <a:pt x="24" y="12"/>
                    <a:pt x="24" y="12"/>
                    <a:pt x="24" y="12"/>
                  </a:cubicBezTo>
                  <a:cubicBezTo>
                    <a:pt x="24" y="12"/>
                    <a:pt x="24" y="12"/>
                    <a:pt x="24" y="12"/>
                  </a:cubicBezTo>
                  <a:cubicBezTo>
                    <a:pt x="24" y="12"/>
                    <a:pt x="24" y="12"/>
                    <a:pt x="24" y="12"/>
                  </a:cubicBezTo>
                  <a:cubicBezTo>
                    <a:pt x="24" y="12"/>
                    <a:pt x="24" y="12"/>
                    <a:pt x="24" y="12"/>
                  </a:cubicBezTo>
                  <a:cubicBezTo>
                    <a:pt x="24" y="12"/>
                    <a:pt x="24" y="12"/>
                    <a:pt x="24" y="12"/>
                  </a:cubicBezTo>
                  <a:close/>
                  <a:moveTo>
                    <a:pt x="25" y="7"/>
                  </a:moveTo>
                  <a:cubicBezTo>
                    <a:pt x="25" y="7"/>
                    <a:pt x="25" y="7"/>
                    <a:pt x="25" y="7"/>
                  </a:cubicBezTo>
                  <a:cubicBezTo>
                    <a:pt x="25" y="7"/>
                    <a:pt x="25" y="7"/>
                    <a:pt x="25" y="7"/>
                  </a:cubicBezTo>
                  <a:cubicBezTo>
                    <a:pt x="25" y="7"/>
                    <a:pt x="25" y="7"/>
                    <a:pt x="25" y="7"/>
                  </a:cubicBezTo>
                  <a:cubicBezTo>
                    <a:pt x="25" y="7"/>
                    <a:pt x="25" y="7"/>
                    <a:pt x="25" y="7"/>
                  </a:cubicBezTo>
                  <a:cubicBezTo>
                    <a:pt x="25" y="7"/>
                    <a:pt x="25" y="7"/>
                    <a:pt x="25" y="7"/>
                  </a:cubicBezTo>
                  <a:close/>
                  <a:moveTo>
                    <a:pt x="25" y="7"/>
                  </a:moveTo>
                  <a:cubicBezTo>
                    <a:pt x="25" y="7"/>
                    <a:pt x="25" y="7"/>
                    <a:pt x="25" y="7"/>
                  </a:cubicBezTo>
                  <a:cubicBezTo>
                    <a:pt x="25" y="7"/>
                    <a:pt x="25" y="7"/>
                    <a:pt x="25" y="7"/>
                  </a:cubicBezTo>
                  <a:cubicBezTo>
                    <a:pt x="25" y="7"/>
                    <a:pt x="25" y="7"/>
                    <a:pt x="25" y="7"/>
                  </a:cubicBezTo>
                  <a:close/>
                  <a:moveTo>
                    <a:pt x="24" y="5"/>
                  </a:moveTo>
                  <a:cubicBezTo>
                    <a:pt x="24" y="5"/>
                    <a:pt x="24" y="5"/>
                    <a:pt x="24" y="5"/>
                  </a:cubicBezTo>
                  <a:cubicBezTo>
                    <a:pt x="24" y="5"/>
                    <a:pt x="24" y="5"/>
                    <a:pt x="24" y="5"/>
                  </a:cubicBezTo>
                  <a:cubicBezTo>
                    <a:pt x="24" y="5"/>
                    <a:pt x="24" y="5"/>
                    <a:pt x="24" y="5"/>
                  </a:cubicBezTo>
                  <a:close/>
                  <a:moveTo>
                    <a:pt x="19" y="4"/>
                  </a:moveTo>
                  <a:cubicBezTo>
                    <a:pt x="19" y="4"/>
                    <a:pt x="19" y="4"/>
                    <a:pt x="19" y="4"/>
                  </a:cubicBezTo>
                  <a:cubicBezTo>
                    <a:pt x="19" y="4"/>
                    <a:pt x="19" y="4"/>
                    <a:pt x="19" y="4"/>
                  </a:cubicBezTo>
                  <a:cubicBezTo>
                    <a:pt x="19" y="4"/>
                    <a:pt x="19" y="4"/>
                    <a:pt x="19" y="4"/>
                  </a:cubicBezTo>
                  <a:close/>
                  <a:moveTo>
                    <a:pt x="20" y="4"/>
                  </a:moveTo>
                  <a:cubicBezTo>
                    <a:pt x="20" y="4"/>
                    <a:pt x="20" y="4"/>
                    <a:pt x="20" y="4"/>
                  </a:cubicBezTo>
                  <a:cubicBezTo>
                    <a:pt x="20" y="4"/>
                    <a:pt x="20" y="4"/>
                    <a:pt x="20" y="4"/>
                  </a:cubicBezTo>
                  <a:cubicBezTo>
                    <a:pt x="20" y="4"/>
                    <a:pt x="20" y="4"/>
                    <a:pt x="2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137"/>
            <p:cNvSpPr/>
            <p:nvPr/>
          </p:nvSpPr>
          <p:spPr bwMode="auto">
            <a:xfrm>
              <a:off x="4714" y="1908"/>
              <a:ext cx="12" cy="9"/>
            </a:xfrm>
            <a:custGeom>
              <a:avLst/>
              <a:gdLst>
                <a:gd name="T0" fmla="*/ 0 w 12"/>
                <a:gd name="T1" fmla="*/ 9 h 9"/>
                <a:gd name="T2" fmla="*/ 0 w 12"/>
                <a:gd name="T3" fmla="*/ 0 h 9"/>
                <a:gd name="T4" fmla="*/ 12 w 12"/>
                <a:gd name="T5" fmla="*/ 0 h 9"/>
                <a:gd name="T6" fmla="*/ 12 w 12"/>
                <a:gd name="T7" fmla="*/ 9 h 9"/>
                <a:gd name="T8" fmla="*/ 0 w 12"/>
                <a:gd name="T9" fmla="*/ 9 h 9"/>
                <a:gd name="T10" fmla="*/ 0 w 12"/>
                <a:gd name="T11" fmla="*/ 9 h 9"/>
              </a:gdLst>
              <a:ahLst/>
              <a:cxnLst>
                <a:cxn ang="0">
                  <a:pos x="T0" y="T1"/>
                </a:cxn>
                <a:cxn ang="0">
                  <a:pos x="T2" y="T3"/>
                </a:cxn>
                <a:cxn ang="0">
                  <a:pos x="T4" y="T5"/>
                </a:cxn>
                <a:cxn ang="0">
                  <a:pos x="T6" y="T7"/>
                </a:cxn>
                <a:cxn ang="0">
                  <a:pos x="T8" y="T9"/>
                </a:cxn>
                <a:cxn ang="0">
                  <a:pos x="T10" y="T11"/>
                </a:cxn>
              </a:cxnLst>
              <a:rect l="0" t="0" r="r" b="b"/>
              <a:pathLst>
                <a:path w="12" h="9">
                  <a:moveTo>
                    <a:pt x="0" y="9"/>
                  </a:moveTo>
                  <a:lnTo>
                    <a:pt x="0" y="0"/>
                  </a:lnTo>
                  <a:lnTo>
                    <a:pt x="12" y="0"/>
                  </a:lnTo>
                  <a:lnTo>
                    <a:pt x="12" y="9"/>
                  </a:lnTo>
                  <a:lnTo>
                    <a:pt x="0" y="9"/>
                  </a:lnTo>
                  <a:lnTo>
                    <a:pt x="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138"/>
            <p:cNvSpPr>
              <a:spLocks noEditPoints="1"/>
            </p:cNvSpPr>
            <p:nvPr/>
          </p:nvSpPr>
          <p:spPr bwMode="auto">
            <a:xfrm>
              <a:off x="4709" y="1903"/>
              <a:ext cx="22" cy="19"/>
            </a:xfrm>
            <a:custGeom>
              <a:avLst/>
              <a:gdLst>
                <a:gd name="T0" fmla="*/ 17 w 22"/>
                <a:gd name="T1" fmla="*/ 19 h 19"/>
                <a:gd name="T2" fmla="*/ 5 w 22"/>
                <a:gd name="T3" fmla="*/ 19 h 19"/>
                <a:gd name="T4" fmla="*/ 5 w 22"/>
                <a:gd name="T5" fmla="*/ 14 h 19"/>
                <a:gd name="T6" fmla="*/ 10 w 22"/>
                <a:gd name="T7" fmla="*/ 14 h 19"/>
                <a:gd name="T8" fmla="*/ 5 w 22"/>
                <a:gd name="T9" fmla="*/ 14 h 19"/>
                <a:gd name="T10" fmla="*/ 5 w 22"/>
                <a:gd name="T11" fmla="*/ 19 h 19"/>
                <a:gd name="T12" fmla="*/ 0 w 22"/>
                <a:gd name="T13" fmla="*/ 19 h 19"/>
                <a:gd name="T14" fmla="*/ 0 w 22"/>
                <a:gd name="T15" fmla="*/ 0 h 19"/>
                <a:gd name="T16" fmla="*/ 22 w 22"/>
                <a:gd name="T17" fmla="*/ 0 h 19"/>
                <a:gd name="T18" fmla="*/ 22 w 22"/>
                <a:gd name="T19" fmla="*/ 19 h 19"/>
                <a:gd name="T20" fmla="*/ 17 w 22"/>
                <a:gd name="T21" fmla="*/ 19 h 19"/>
                <a:gd name="T22" fmla="*/ 17 w 22"/>
                <a:gd name="T23" fmla="*/ 19 h 19"/>
                <a:gd name="T24" fmla="*/ 12 w 22"/>
                <a:gd name="T25" fmla="*/ 10 h 19"/>
                <a:gd name="T26" fmla="*/ 12 w 22"/>
                <a:gd name="T27" fmla="*/ 10 h 19"/>
                <a:gd name="T28" fmla="*/ 10 w 22"/>
                <a:gd name="T29" fmla="*/ 10 h 19"/>
                <a:gd name="T30" fmla="*/ 10 w 22"/>
                <a:gd name="T31" fmla="*/ 10 h 19"/>
                <a:gd name="T32" fmla="*/ 12 w 22"/>
                <a:gd name="T33" fmla="*/ 10 h 19"/>
                <a:gd name="T34" fmla="*/ 12 w 22"/>
                <a:gd name="T35" fmla="*/ 1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 h="19">
                  <a:moveTo>
                    <a:pt x="17" y="19"/>
                  </a:moveTo>
                  <a:lnTo>
                    <a:pt x="5" y="19"/>
                  </a:lnTo>
                  <a:lnTo>
                    <a:pt x="5" y="14"/>
                  </a:lnTo>
                  <a:lnTo>
                    <a:pt x="10" y="14"/>
                  </a:lnTo>
                  <a:lnTo>
                    <a:pt x="5" y="14"/>
                  </a:lnTo>
                  <a:lnTo>
                    <a:pt x="5" y="19"/>
                  </a:lnTo>
                  <a:lnTo>
                    <a:pt x="0" y="19"/>
                  </a:lnTo>
                  <a:lnTo>
                    <a:pt x="0" y="0"/>
                  </a:lnTo>
                  <a:lnTo>
                    <a:pt x="22" y="0"/>
                  </a:lnTo>
                  <a:lnTo>
                    <a:pt x="22" y="19"/>
                  </a:lnTo>
                  <a:lnTo>
                    <a:pt x="17" y="19"/>
                  </a:lnTo>
                  <a:lnTo>
                    <a:pt x="17" y="19"/>
                  </a:lnTo>
                  <a:close/>
                  <a:moveTo>
                    <a:pt x="12" y="10"/>
                  </a:moveTo>
                  <a:lnTo>
                    <a:pt x="12" y="10"/>
                  </a:lnTo>
                  <a:lnTo>
                    <a:pt x="10" y="10"/>
                  </a:lnTo>
                  <a:lnTo>
                    <a:pt x="10" y="10"/>
                  </a:lnTo>
                  <a:lnTo>
                    <a:pt x="12" y="10"/>
                  </a:lnTo>
                  <a:lnTo>
                    <a:pt x="12"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139"/>
            <p:cNvSpPr/>
            <p:nvPr/>
          </p:nvSpPr>
          <p:spPr bwMode="auto">
            <a:xfrm>
              <a:off x="4805" y="2084"/>
              <a:ext cx="10" cy="33"/>
            </a:xfrm>
            <a:custGeom>
              <a:avLst/>
              <a:gdLst>
                <a:gd name="T0" fmla="*/ 0 w 10"/>
                <a:gd name="T1" fmla="*/ 33 h 33"/>
                <a:gd name="T2" fmla="*/ 0 w 10"/>
                <a:gd name="T3" fmla="*/ 0 h 33"/>
                <a:gd name="T4" fmla="*/ 10 w 10"/>
                <a:gd name="T5" fmla="*/ 0 h 33"/>
                <a:gd name="T6" fmla="*/ 10 w 10"/>
                <a:gd name="T7" fmla="*/ 33 h 33"/>
                <a:gd name="T8" fmla="*/ 0 w 10"/>
                <a:gd name="T9" fmla="*/ 33 h 33"/>
                <a:gd name="T10" fmla="*/ 0 w 10"/>
                <a:gd name="T11" fmla="*/ 33 h 33"/>
              </a:gdLst>
              <a:ahLst/>
              <a:cxnLst>
                <a:cxn ang="0">
                  <a:pos x="T0" y="T1"/>
                </a:cxn>
                <a:cxn ang="0">
                  <a:pos x="T2" y="T3"/>
                </a:cxn>
                <a:cxn ang="0">
                  <a:pos x="T4" y="T5"/>
                </a:cxn>
                <a:cxn ang="0">
                  <a:pos x="T6" y="T7"/>
                </a:cxn>
                <a:cxn ang="0">
                  <a:pos x="T8" y="T9"/>
                </a:cxn>
                <a:cxn ang="0">
                  <a:pos x="T10" y="T11"/>
                </a:cxn>
              </a:cxnLst>
              <a:rect l="0" t="0" r="r" b="b"/>
              <a:pathLst>
                <a:path w="10" h="33">
                  <a:moveTo>
                    <a:pt x="0" y="33"/>
                  </a:moveTo>
                  <a:lnTo>
                    <a:pt x="0" y="0"/>
                  </a:lnTo>
                  <a:lnTo>
                    <a:pt x="10" y="0"/>
                  </a:lnTo>
                  <a:lnTo>
                    <a:pt x="10" y="33"/>
                  </a:lnTo>
                  <a:lnTo>
                    <a:pt x="0" y="33"/>
                  </a:lnTo>
                  <a:lnTo>
                    <a:pt x="0"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140"/>
            <p:cNvSpPr>
              <a:spLocks noEditPoints="1"/>
            </p:cNvSpPr>
            <p:nvPr/>
          </p:nvSpPr>
          <p:spPr bwMode="auto">
            <a:xfrm>
              <a:off x="4801" y="2079"/>
              <a:ext cx="19" cy="43"/>
            </a:xfrm>
            <a:custGeom>
              <a:avLst/>
              <a:gdLst>
                <a:gd name="T0" fmla="*/ 14 w 19"/>
                <a:gd name="T1" fmla="*/ 43 h 43"/>
                <a:gd name="T2" fmla="*/ 4 w 19"/>
                <a:gd name="T3" fmla="*/ 43 h 43"/>
                <a:gd name="T4" fmla="*/ 4 w 19"/>
                <a:gd name="T5" fmla="*/ 38 h 43"/>
                <a:gd name="T6" fmla="*/ 9 w 19"/>
                <a:gd name="T7" fmla="*/ 38 h 43"/>
                <a:gd name="T8" fmla="*/ 4 w 19"/>
                <a:gd name="T9" fmla="*/ 38 h 43"/>
                <a:gd name="T10" fmla="*/ 4 w 19"/>
                <a:gd name="T11" fmla="*/ 43 h 43"/>
                <a:gd name="T12" fmla="*/ 0 w 19"/>
                <a:gd name="T13" fmla="*/ 43 h 43"/>
                <a:gd name="T14" fmla="*/ 0 w 19"/>
                <a:gd name="T15" fmla="*/ 0 h 43"/>
                <a:gd name="T16" fmla="*/ 19 w 19"/>
                <a:gd name="T17" fmla="*/ 0 h 43"/>
                <a:gd name="T18" fmla="*/ 19 w 19"/>
                <a:gd name="T19" fmla="*/ 43 h 43"/>
                <a:gd name="T20" fmla="*/ 14 w 19"/>
                <a:gd name="T21" fmla="*/ 43 h 43"/>
                <a:gd name="T22" fmla="*/ 14 w 19"/>
                <a:gd name="T23" fmla="*/ 43 h 43"/>
                <a:gd name="T24" fmla="*/ 9 w 19"/>
                <a:gd name="T25" fmla="*/ 33 h 43"/>
                <a:gd name="T26" fmla="*/ 9 w 19"/>
                <a:gd name="T27" fmla="*/ 10 h 43"/>
                <a:gd name="T28" fmla="*/ 9 w 19"/>
                <a:gd name="T29" fmla="*/ 33 h 43"/>
                <a:gd name="T30" fmla="*/ 9 w 19"/>
                <a:gd name="T31" fmla="*/ 3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 h="43">
                  <a:moveTo>
                    <a:pt x="14" y="43"/>
                  </a:moveTo>
                  <a:lnTo>
                    <a:pt x="4" y="43"/>
                  </a:lnTo>
                  <a:lnTo>
                    <a:pt x="4" y="38"/>
                  </a:lnTo>
                  <a:lnTo>
                    <a:pt x="9" y="38"/>
                  </a:lnTo>
                  <a:lnTo>
                    <a:pt x="4" y="38"/>
                  </a:lnTo>
                  <a:lnTo>
                    <a:pt x="4" y="43"/>
                  </a:lnTo>
                  <a:lnTo>
                    <a:pt x="0" y="43"/>
                  </a:lnTo>
                  <a:lnTo>
                    <a:pt x="0" y="0"/>
                  </a:lnTo>
                  <a:lnTo>
                    <a:pt x="19" y="0"/>
                  </a:lnTo>
                  <a:lnTo>
                    <a:pt x="19" y="43"/>
                  </a:lnTo>
                  <a:lnTo>
                    <a:pt x="14" y="43"/>
                  </a:lnTo>
                  <a:lnTo>
                    <a:pt x="14" y="43"/>
                  </a:lnTo>
                  <a:close/>
                  <a:moveTo>
                    <a:pt x="9" y="33"/>
                  </a:moveTo>
                  <a:lnTo>
                    <a:pt x="9" y="10"/>
                  </a:lnTo>
                  <a:lnTo>
                    <a:pt x="9" y="33"/>
                  </a:lnTo>
                  <a:lnTo>
                    <a:pt x="9"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141"/>
            <p:cNvSpPr>
              <a:spLocks noEditPoints="1"/>
            </p:cNvSpPr>
            <p:nvPr/>
          </p:nvSpPr>
          <p:spPr bwMode="auto">
            <a:xfrm>
              <a:off x="4688" y="2112"/>
              <a:ext cx="197" cy="260"/>
            </a:xfrm>
            <a:custGeom>
              <a:avLst/>
              <a:gdLst>
                <a:gd name="T0" fmla="*/ 35 w 82"/>
                <a:gd name="T1" fmla="*/ 109 h 109"/>
                <a:gd name="T2" fmla="*/ 10 w 82"/>
                <a:gd name="T3" fmla="*/ 85 h 109"/>
                <a:gd name="T4" fmla="*/ 10 w 82"/>
                <a:gd name="T5" fmla="*/ 85 h 109"/>
                <a:gd name="T6" fmla="*/ 0 w 82"/>
                <a:gd name="T7" fmla="*/ 43 h 109"/>
                <a:gd name="T8" fmla="*/ 0 w 82"/>
                <a:gd name="T9" fmla="*/ 43 h 109"/>
                <a:gd name="T10" fmla="*/ 51 w 82"/>
                <a:gd name="T11" fmla="*/ 0 h 109"/>
                <a:gd name="T12" fmla="*/ 51 w 82"/>
                <a:gd name="T13" fmla="*/ 0 h 109"/>
                <a:gd name="T14" fmla="*/ 75 w 82"/>
                <a:gd name="T15" fmla="*/ 16 h 109"/>
                <a:gd name="T16" fmla="*/ 75 w 82"/>
                <a:gd name="T17" fmla="*/ 16 h 109"/>
                <a:gd name="T18" fmla="*/ 82 w 82"/>
                <a:gd name="T19" fmla="*/ 54 h 109"/>
                <a:gd name="T20" fmla="*/ 82 w 82"/>
                <a:gd name="T21" fmla="*/ 54 h 109"/>
                <a:gd name="T22" fmla="*/ 42 w 82"/>
                <a:gd name="T23" fmla="*/ 107 h 109"/>
                <a:gd name="T24" fmla="*/ 42 w 82"/>
                <a:gd name="T25" fmla="*/ 107 h 109"/>
                <a:gd name="T26" fmla="*/ 35 w 82"/>
                <a:gd name="T27" fmla="*/ 109 h 109"/>
                <a:gd name="T28" fmla="*/ 35 w 82"/>
                <a:gd name="T29" fmla="*/ 109 h 109"/>
                <a:gd name="T30" fmla="*/ 35 w 82"/>
                <a:gd name="T31" fmla="*/ 109 h 109"/>
                <a:gd name="T32" fmla="*/ 19 w 82"/>
                <a:gd name="T33" fmla="*/ 13 h 109"/>
                <a:gd name="T34" fmla="*/ 4 w 82"/>
                <a:gd name="T35" fmla="*/ 43 h 109"/>
                <a:gd name="T36" fmla="*/ 4 w 82"/>
                <a:gd name="T37" fmla="*/ 43 h 109"/>
                <a:gd name="T38" fmla="*/ 14 w 82"/>
                <a:gd name="T39" fmla="*/ 83 h 109"/>
                <a:gd name="T40" fmla="*/ 14 w 82"/>
                <a:gd name="T41" fmla="*/ 83 h 109"/>
                <a:gd name="T42" fmla="*/ 35 w 82"/>
                <a:gd name="T43" fmla="*/ 105 h 109"/>
                <a:gd name="T44" fmla="*/ 35 w 82"/>
                <a:gd name="T45" fmla="*/ 105 h 109"/>
                <a:gd name="T46" fmla="*/ 40 w 82"/>
                <a:gd name="T47" fmla="*/ 103 h 109"/>
                <a:gd name="T48" fmla="*/ 40 w 82"/>
                <a:gd name="T49" fmla="*/ 103 h 109"/>
                <a:gd name="T50" fmla="*/ 78 w 82"/>
                <a:gd name="T51" fmla="*/ 54 h 109"/>
                <a:gd name="T52" fmla="*/ 78 w 82"/>
                <a:gd name="T53" fmla="*/ 54 h 109"/>
                <a:gd name="T54" fmla="*/ 72 w 82"/>
                <a:gd name="T55" fmla="*/ 18 h 109"/>
                <a:gd name="T56" fmla="*/ 72 w 82"/>
                <a:gd name="T57" fmla="*/ 18 h 109"/>
                <a:gd name="T58" fmla="*/ 51 w 82"/>
                <a:gd name="T59" fmla="*/ 4 h 109"/>
                <a:gd name="T60" fmla="*/ 51 w 82"/>
                <a:gd name="T61" fmla="*/ 4 h 109"/>
                <a:gd name="T62" fmla="*/ 51 w 82"/>
                <a:gd name="T63" fmla="*/ 4 h 109"/>
                <a:gd name="T64" fmla="*/ 51 w 82"/>
                <a:gd name="T65" fmla="*/ 4 h 109"/>
                <a:gd name="T66" fmla="*/ 19 w 82"/>
                <a:gd name="T67" fmla="*/ 1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2" h="109">
                  <a:moveTo>
                    <a:pt x="35" y="109"/>
                  </a:moveTo>
                  <a:cubicBezTo>
                    <a:pt x="25" y="108"/>
                    <a:pt x="16" y="98"/>
                    <a:pt x="10" y="85"/>
                  </a:cubicBezTo>
                  <a:cubicBezTo>
                    <a:pt x="10" y="85"/>
                    <a:pt x="10" y="85"/>
                    <a:pt x="10" y="85"/>
                  </a:cubicBezTo>
                  <a:cubicBezTo>
                    <a:pt x="4" y="72"/>
                    <a:pt x="0" y="56"/>
                    <a:pt x="0" y="43"/>
                  </a:cubicBezTo>
                  <a:cubicBezTo>
                    <a:pt x="0" y="43"/>
                    <a:pt x="0" y="43"/>
                    <a:pt x="0" y="43"/>
                  </a:cubicBezTo>
                  <a:cubicBezTo>
                    <a:pt x="0" y="13"/>
                    <a:pt x="28" y="0"/>
                    <a:pt x="51" y="0"/>
                  </a:cubicBezTo>
                  <a:cubicBezTo>
                    <a:pt x="51" y="0"/>
                    <a:pt x="51" y="0"/>
                    <a:pt x="51" y="0"/>
                  </a:cubicBezTo>
                  <a:cubicBezTo>
                    <a:pt x="62" y="0"/>
                    <a:pt x="70" y="6"/>
                    <a:pt x="75" y="16"/>
                  </a:cubicBezTo>
                  <a:cubicBezTo>
                    <a:pt x="75" y="16"/>
                    <a:pt x="75" y="16"/>
                    <a:pt x="75" y="16"/>
                  </a:cubicBezTo>
                  <a:cubicBezTo>
                    <a:pt x="80" y="26"/>
                    <a:pt x="82" y="39"/>
                    <a:pt x="82" y="54"/>
                  </a:cubicBezTo>
                  <a:cubicBezTo>
                    <a:pt x="82" y="54"/>
                    <a:pt x="82" y="54"/>
                    <a:pt x="82" y="54"/>
                  </a:cubicBezTo>
                  <a:cubicBezTo>
                    <a:pt x="82" y="83"/>
                    <a:pt x="60" y="97"/>
                    <a:pt x="42" y="107"/>
                  </a:cubicBezTo>
                  <a:cubicBezTo>
                    <a:pt x="42" y="107"/>
                    <a:pt x="42" y="107"/>
                    <a:pt x="42" y="107"/>
                  </a:cubicBezTo>
                  <a:cubicBezTo>
                    <a:pt x="40" y="108"/>
                    <a:pt x="37" y="109"/>
                    <a:pt x="35" y="109"/>
                  </a:cubicBezTo>
                  <a:cubicBezTo>
                    <a:pt x="35" y="109"/>
                    <a:pt x="35" y="109"/>
                    <a:pt x="35" y="109"/>
                  </a:cubicBezTo>
                  <a:cubicBezTo>
                    <a:pt x="35" y="109"/>
                    <a:pt x="35" y="109"/>
                    <a:pt x="35" y="109"/>
                  </a:cubicBezTo>
                  <a:close/>
                  <a:moveTo>
                    <a:pt x="19" y="13"/>
                  </a:moveTo>
                  <a:cubicBezTo>
                    <a:pt x="10" y="20"/>
                    <a:pt x="4" y="29"/>
                    <a:pt x="4" y="43"/>
                  </a:cubicBezTo>
                  <a:cubicBezTo>
                    <a:pt x="4" y="43"/>
                    <a:pt x="4" y="43"/>
                    <a:pt x="4" y="43"/>
                  </a:cubicBezTo>
                  <a:cubicBezTo>
                    <a:pt x="4" y="55"/>
                    <a:pt x="7" y="71"/>
                    <a:pt x="14" y="83"/>
                  </a:cubicBezTo>
                  <a:cubicBezTo>
                    <a:pt x="14" y="83"/>
                    <a:pt x="14" y="83"/>
                    <a:pt x="14" y="83"/>
                  </a:cubicBezTo>
                  <a:cubicBezTo>
                    <a:pt x="20" y="96"/>
                    <a:pt x="28" y="105"/>
                    <a:pt x="35" y="105"/>
                  </a:cubicBezTo>
                  <a:cubicBezTo>
                    <a:pt x="35" y="105"/>
                    <a:pt x="35" y="105"/>
                    <a:pt x="35" y="105"/>
                  </a:cubicBezTo>
                  <a:cubicBezTo>
                    <a:pt x="37" y="105"/>
                    <a:pt x="38" y="104"/>
                    <a:pt x="40" y="103"/>
                  </a:cubicBezTo>
                  <a:cubicBezTo>
                    <a:pt x="40" y="103"/>
                    <a:pt x="40" y="103"/>
                    <a:pt x="40" y="103"/>
                  </a:cubicBezTo>
                  <a:cubicBezTo>
                    <a:pt x="58" y="93"/>
                    <a:pt x="78" y="81"/>
                    <a:pt x="78" y="54"/>
                  </a:cubicBezTo>
                  <a:cubicBezTo>
                    <a:pt x="78" y="54"/>
                    <a:pt x="78" y="54"/>
                    <a:pt x="78" y="54"/>
                  </a:cubicBezTo>
                  <a:cubicBezTo>
                    <a:pt x="78" y="40"/>
                    <a:pt x="76" y="27"/>
                    <a:pt x="72" y="18"/>
                  </a:cubicBezTo>
                  <a:cubicBezTo>
                    <a:pt x="72" y="18"/>
                    <a:pt x="72" y="18"/>
                    <a:pt x="72" y="18"/>
                  </a:cubicBezTo>
                  <a:cubicBezTo>
                    <a:pt x="67" y="9"/>
                    <a:pt x="61" y="4"/>
                    <a:pt x="51" y="4"/>
                  </a:cubicBezTo>
                  <a:cubicBezTo>
                    <a:pt x="51" y="4"/>
                    <a:pt x="51" y="4"/>
                    <a:pt x="51" y="4"/>
                  </a:cubicBezTo>
                  <a:cubicBezTo>
                    <a:pt x="51" y="4"/>
                    <a:pt x="51" y="4"/>
                    <a:pt x="51" y="4"/>
                  </a:cubicBezTo>
                  <a:cubicBezTo>
                    <a:pt x="51" y="4"/>
                    <a:pt x="51" y="4"/>
                    <a:pt x="51" y="4"/>
                  </a:cubicBezTo>
                  <a:cubicBezTo>
                    <a:pt x="40" y="4"/>
                    <a:pt x="28" y="7"/>
                    <a:pt x="19"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142"/>
            <p:cNvSpPr>
              <a:spLocks noEditPoints="1"/>
            </p:cNvSpPr>
            <p:nvPr/>
          </p:nvSpPr>
          <p:spPr bwMode="auto">
            <a:xfrm>
              <a:off x="4683" y="2108"/>
              <a:ext cx="206" cy="268"/>
            </a:xfrm>
            <a:custGeom>
              <a:avLst/>
              <a:gdLst>
                <a:gd name="T0" fmla="*/ 37 w 86"/>
                <a:gd name="T1" fmla="*/ 111 h 113"/>
                <a:gd name="T2" fmla="*/ 10 w 86"/>
                <a:gd name="T3" fmla="*/ 88 h 113"/>
                <a:gd name="T4" fmla="*/ 0 w 86"/>
                <a:gd name="T5" fmla="*/ 45 h 113"/>
                <a:gd name="T6" fmla="*/ 52 w 86"/>
                <a:gd name="T7" fmla="*/ 0 h 113"/>
                <a:gd name="T8" fmla="*/ 53 w 86"/>
                <a:gd name="T9" fmla="*/ 0 h 113"/>
                <a:gd name="T10" fmla="*/ 79 w 86"/>
                <a:gd name="T11" fmla="*/ 17 h 113"/>
                <a:gd name="T12" fmla="*/ 86 w 86"/>
                <a:gd name="T13" fmla="*/ 56 h 113"/>
                <a:gd name="T14" fmla="*/ 45 w 86"/>
                <a:gd name="T15" fmla="*/ 111 h 113"/>
                <a:gd name="T16" fmla="*/ 37 w 86"/>
                <a:gd name="T17" fmla="*/ 113 h 113"/>
                <a:gd name="T18" fmla="*/ 37 w 86"/>
                <a:gd name="T19" fmla="*/ 113 h 113"/>
                <a:gd name="T20" fmla="*/ 43 w 86"/>
                <a:gd name="T21" fmla="*/ 107 h 113"/>
                <a:gd name="T22" fmla="*/ 82 w 86"/>
                <a:gd name="T23" fmla="*/ 56 h 113"/>
                <a:gd name="T24" fmla="*/ 43 w 86"/>
                <a:gd name="T25" fmla="*/ 107 h 113"/>
                <a:gd name="T26" fmla="*/ 37 w 86"/>
                <a:gd name="T27" fmla="*/ 109 h 113"/>
                <a:gd name="T28" fmla="*/ 37 w 86"/>
                <a:gd name="T29" fmla="*/ 109 h 113"/>
                <a:gd name="T30" fmla="*/ 37 w 86"/>
                <a:gd name="T31" fmla="*/ 109 h 113"/>
                <a:gd name="T32" fmla="*/ 36 w 86"/>
                <a:gd name="T33" fmla="*/ 108 h 113"/>
                <a:gd name="T34" fmla="*/ 36 w 86"/>
                <a:gd name="T35" fmla="*/ 108 h 113"/>
                <a:gd name="T36" fmla="*/ 35 w 86"/>
                <a:gd name="T37" fmla="*/ 108 h 113"/>
                <a:gd name="T38" fmla="*/ 30 w 86"/>
                <a:gd name="T39" fmla="*/ 106 h 113"/>
                <a:gd name="T40" fmla="*/ 37 w 86"/>
                <a:gd name="T41" fmla="*/ 105 h 113"/>
                <a:gd name="T42" fmla="*/ 41 w 86"/>
                <a:gd name="T43" fmla="*/ 104 h 113"/>
                <a:gd name="T44" fmla="*/ 78 w 86"/>
                <a:gd name="T45" fmla="*/ 56 h 113"/>
                <a:gd name="T46" fmla="*/ 78 w 86"/>
                <a:gd name="T47" fmla="*/ 56 h 113"/>
                <a:gd name="T48" fmla="*/ 72 w 86"/>
                <a:gd name="T49" fmla="*/ 21 h 113"/>
                <a:gd name="T50" fmla="*/ 53 w 86"/>
                <a:gd name="T51" fmla="*/ 8 h 113"/>
                <a:gd name="T52" fmla="*/ 22 w 86"/>
                <a:gd name="T53" fmla="*/ 17 h 113"/>
                <a:gd name="T54" fmla="*/ 8 w 86"/>
                <a:gd name="T55" fmla="*/ 45 h 113"/>
                <a:gd name="T56" fmla="*/ 8 w 86"/>
                <a:gd name="T57" fmla="*/ 45 h 113"/>
                <a:gd name="T58" fmla="*/ 17 w 86"/>
                <a:gd name="T59" fmla="*/ 85 h 113"/>
                <a:gd name="T60" fmla="*/ 37 w 86"/>
                <a:gd name="T61" fmla="*/ 105 h 113"/>
                <a:gd name="T62" fmla="*/ 37 w 86"/>
                <a:gd name="T63" fmla="*/ 105 h 113"/>
                <a:gd name="T64" fmla="*/ 14 w 86"/>
                <a:gd name="T65" fmla="*/ 86 h 113"/>
                <a:gd name="T66" fmla="*/ 17 w 86"/>
                <a:gd name="T67" fmla="*/ 92 h 113"/>
                <a:gd name="T68" fmla="*/ 14 w 86"/>
                <a:gd name="T69" fmla="*/ 86 h 113"/>
                <a:gd name="T70" fmla="*/ 9 w 86"/>
                <a:gd name="T71" fmla="*/ 74 h 113"/>
                <a:gd name="T72" fmla="*/ 82 w 86"/>
                <a:gd name="T73" fmla="*/ 56 h 113"/>
                <a:gd name="T74" fmla="*/ 82 w 86"/>
                <a:gd name="T75" fmla="*/ 56 h 113"/>
                <a:gd name="T76" fmla="*/ 76 w 86"/>
                <a:gd name="T77" fmla="*/ 21 h 113"/>
                <a:gd name="T78" fmla="*/ 4 w 86"/>
                <a:gd name="T79" fmla="*/ 45 h 113"/>
                <a:gd name="T80" fmla="*/ 4 w 86"/>
                <a:gd name="T81" fmla="*/ 45 h 113"/>
                <a:gd name="T82" fmla="*/ 4 w 86"/>
                <a:gd name="T83" fmla="*/ 45 h 113"/>
                <a:gd name="T84" fmla="*/ 6 w 86"/>
                <a:gd name="T85" fmla="*/ 31 h 113"/>
                <a:gd name="T86" fmla="*/ 76 w 86"/>
                <a:gd name="T87" fmla="*/ 21 h 113"/>
                <a:gd name="T88" fmla="*/ 76 w 86"/>
                <a:gd name="T89" fmla="*/ 21 h 113"/>
                <a:gd name="T90" fmla="*/ 75 w 86"/>
                <a:gd name="T91" fmla="*/ 18 h 113"/>
                <a:gd name="T92" fmla="*/ 75 w 86"/>
                <a:gd name="T93" fmla="*/ 18 h 113"/>
                <a:gd name="T94" fmla="*/ 75 w 86"/>
                <a:gd name="T95" fmla="*/ 18 h 113"/>
                <a:gd name="T96" fmla="*/ 75 w 86"/>
                <a:gd name="T97" fmla="*/ 18 h 113"/>
                <a:gd name="T98" fmla="*/ 75 w 86"/>
                <a:gd name="T99" fmla="*/ 18 h 113"/>
                <a:gd name="T100" fmla="*/ 53 w 86"/>
                <a:gd name="T101" fmla="*/ 4 h 113"/>
                <a:gd name="T102" fmla="*/ 53 w 86"/>
                <a:gd name="T103" fmla="*/ 4 h 113"/>
                <a:gd name="T104" fmla="*/ 51 w 86"/>
                <a:gd name="T105" fmla="*/ 4 h 113"/>
                <a:gd name="T106" fmla="*/ 53 w 86"/>
                <a:gd name="T107" fmla="*/ 4 h 113"/>
                <a:gd name="T108" fmla="*/ 53 w 86"/>
                <a:gd name="T109" fmla="*/ 4 h 113"/>
                <a:gd name="T110" fmla="*/ 21 w 86"/>
                <a:gd name="T111" fmla="*/ 15 h 113"/>
                <a:gd name="T112" fmla="*/ 20 w 86"/>
                <a:gd name="T113" fmla="*/ 14 h 113"/>
                <a:gd name="T114" fmla="*/ 21 w 86"/>
                <a:gd name="T115" fmla="*/ 15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6" h="113">
                  <a:moveTo>
                    <a:pt x="37" y="113"/>
                  </a:moveTo>
                  <a:cubicBezTo>
                    <a:pt x="37" y="111"/>
                    <a:pt x="37" y="111"/>
                    <a:pt x="37" y="111"/>
                  </a:cubicBezTo>
                  <a:cubicBezTo>
                    <a:pt x="37" y="113"/>
                    <a:pt x="37" y="113"/>
                    <a:pt x="37" y="113"/>
                  </a:cubicBezTo>
                  <a:cubicBezTo>
                    <a:pt x="25" y="112"/>
                    <a:pt x="17" y="101"/>
                    <a:pt x="10" y="88"/>
                  </a:cubicBezTo>
                  <a:cubicBezTo>
                    <a:pt x="10" y="88"/>
                    <a:pt x="10" y="88"/>
                    <a:pt x="10" y="88"/>
                  </a:cubicBezTo>
                  <a:cubicBezTo>
                    <a:pt x="4" y="75"/>
                    <a:pt x="0" y="59"/>
                    <a:pt x="0" y="45"/>
                  </a:cubicBezTo>
                  <a:cubicBezTo>
                    <a:pt x="0" y="45"/>
                    <a:pt x="0" y="45"/>
                    <a:pt x="0" y="45"/>
                  </a:cubicBezTo>
                  <a:cubicBezTo>
                    <a:pt x="0" y="14"/>
                    <a:pt x="30" y="0"/>
                    <a:pt x="52" y="0"/>
                  </a:cubicBezTo>
                  <a:cubicBezTo>
                    <a:pt x="52" y="0"/>
                    <a:pt x="52" y="0"/>
                    <a:pt x="52" y="0"/>
                  </a:cubicBezTo>
                  <a:cubicBezTo>
                    <a:pt x="53" y="0"/>
                    <a:pt x="53" y="0"/>
                    <a:pt x="53" y="0"/>
                  </a:cubicBezTo>
                  <a:cubicBezTo>
                    <a:pt x="53" y="0"/>
                    <a:pt x="53" y="0"/>
                    <a:pt x="53" y="0"/>
                  </a:cubicBezTo>
                  <a:cubicBezTo>
                    <a:pt x="65" y="0"/>
                    <a:pt x="74" y="7"/>
                    <a:pt x="79" y="17"/>
                  </a:cubicBezTo>
                  <a:cubicBezTo>
                    <a:pt x="79" y="17"/>
                    <a:pt x="79" y="17"/>
                    <a:pt x="79" y="17"/>
                  </a:cubicBezTo>
                  <a:cubicBezTo>
                    <a:pt x="84" y="28"/>
                    <a:pt x="86" y="41"/>
                    <a:pt x="86" y="56"/>
                  </a:cubicBezTo>
                  <a:cubicBezTo>
                    <a:pt x="86" y="56"/>
                    <a:pt x="86" y="56"/>
                    <a:pt x="86" y="56"/>
                  </a:cubicBezTo>
                  <a:cubicBezTo>
                    <a:pt x="86" y="86"/>
                    <a:pt x="63" y="101"/>
                    <a:pt x="45" y="111"/>
                  </a:cubicBezTo>
                  <a:cubicBezTo>
                    <a:pt x="45" y="111"/>
                    <a:pt x="45" y="111"/>
                    <a:pt x="45" y="111"/>
                  </a:cubicBezTo>
                  <a:cubicBezTo>
                    <a:pt x="42" y="112"/>
                    <a:pt x="40" y="113"/>
                    <a:pt x="37" y="113"/>
                  </a:cubicBezTo>
                  <a:cubicBezTo>
                    <a:pt x="37" y="113"/>
                    <a:pt x="37" y="113"/>
                    <a:pt x="37" y="113"/>
                  </a:cubicBezTo>
                  <a:cubicBezTo>
                    <a:pt x="37" y="113"/>
                    <a:pt x="37" y="113"/>
                    <a:pt x="37" y="113"/>
                  </a:cubicBezTo>
                  <a:close/>
                  <a:moveTo>
                    <a:pt x="37" y="109"/>
                  </a:moveTo>
                  <a:cubicBezTo>
                    <a:pt x="39" y="109"/>
                    <a:pt x="41" y="108"/>
                    <a:pt x="43" y="107"/>
                  </a:cubicBezTo>
                  <a:cubicBezTo>
                    <a:pt x="43" y="107"/>
                    <a:pt x="43" y="107"/>
                    <a:pt x="43" y="107"/>
                  </a:cubicBezTo>
                  <a:cubicBezTo>
                    <a:pt x="61" y="97"/>
                    <a:pt x="82" y="84"/>
                    <a:pt x="82" y="56"/>
                  </a:cubicBezTo>
                  <a:cubicBezTo>
                    <a:pt x="82" y="56"/>
                    <a:pt x="82" y="56"/>
                    <a:pt x="82" y="56"/>
                  </a:cubicBezTo>
                  <a:cubicBezTo>
                    <a:pt x="82" y="84"/>
                    <a:pt x="61" y="97"/>
                    <a:pt x="43" y="107"/>
                  </a:cubicBezTo>
                  <a:cubicBezTo>
                    <a:pt x="43" y="107"/>
                    <a:pt x="43" y="107"/>
                    <a:pt x="43" y="107"/>
                  </a:cubicBezTo>
                  <a:cubicBezTo>
                    <a:pt x="41" y="108"/>
                    <a:pt x="39" y="109"/>
                    <a:pt x="37" y="109"/>
                  </a:cubicBezTo>
                  <a:cubicBezTo>
                    <a:pt x="37" y="109"/>
                    <a:pt x="37" y="109"/>
                    <a:pt x="37" y="109"/>
                  </a:cubicBezTo>
                  <a:cubicBezTo>
                    <a:pt x="37" y="109"/>
                    <a:pt x="37" y="109"/>
                    <a:pt x="37" y="109"/>
                  </a:cubicBezTo>
                  <a:cubicBezTo>
                    <a:pt x="37" y="109"/>
                    <a:pt x="37" y="109"/>
                    <a:pt x="37" y="109"/>
                  </a:cubicBezTo>
                  <a:cubicBezTo>
                    <a:pt x="37" y="109"/>
                    <a:pt x="37" y="109"/>
                    <a:pt x="37" y="109"/>
                  </a:cubicBezTo>
                  <a:cubicBezTo>
                    <a:pt x="37" y="109"/>
                    <a:pt x="37" y="109"/>
                    <a:pt x="37" y="109"/>
                  </a:cubicBezTo>
                  <a:close/>
                  <a:moveTo>
                    <a:pt x="36" y="108"/>
                  </a:moveTo>
                  <a:cubicBezTo>
                    <a:pt x="36" y="108"/>
                    <a:pt x="36" y="108"/>
                    <a:pt x="36" y="108"/>
                  </a:cubicBezTo>
                  <a:cubicBezTo>
                    <a:pt x="36" y="108"/>
                    <a:pt x="36" y="108"/>
                    <a:pt x="36" y="108"/>
                  </a:cubicBezTo>
                  <a:cubicBezTo>
                    <a:pt x="36" y="108"/>
                    <a:pt x="36" y="108"/>
                    <a:pt x="36" y="108"/>
                  </a:cubicBezTo>
                  <a:close/>
                  <a:moveTo>
                    <a:pt x="35" y="108"/>
                  </a:moveTo>
                  <a:cubicBezTo>
                    <a:pt x="34" y="108"/>
                    <a:pt x="32" y="107"/>
                    <a:pt x="30" y="106"/>
                  </a:cubicBezTo>
                  <a:cubicBezTo>
                    <a:pt x="30" y="106"/>
                    <a:pt x="30" y="106"/>
                    <a:pt x="30" y="106"/>
                  </a:cubicBezTo>
                  <a:cubicBezTo>
                    <a:pt x="32" y="107"/>
                    <a:pt x="34" y="108"/>
                    <a:pt x="35" y="108"/>
                  </a:cubicBezTo>
                  <a:close/>
                  <a:moveTo>
                    <a:pt x="37" y="105"/>
                  </a:moveTo>
                  <a:cubicBezTo>
                    <a:pt x="38" y="105"/>
                    <a:pt x="39" y="104"/>
                    <a:pt x="41" y="104"/>
                  </a:cubicBezTo>
                  <a:cubicBezTo>
                    <a:pt x="41" y="104"/>
                    <a:pt x="41" y="104"/>
                    <a:pt x="41" y="104"/>
                  </a:cubicBezTo>
                  <a:cubicBezTo>
                    <a:pt x="59" y="94"/>
                    <a:pt x="78" y="82"/>
                    <a:pt x="78" y="56"/>
                  </a:cubicBezTo>
                  <a:cubicBezTo>
                    <a:pt x="78" y="56"/>
                    <a:pt x="78" y="56"/>
                    <a:pt x="78" y="56"/>
                  </a:cubicBezTo>
                  <a:cubicBezTo>
                    <a:pt x="78" y="56"/>
                    <a:pt x="78" y="56"/>
                    <a:pt x="78" y="56"/>
                  </a:cubicBezTo>
                  <a:cubicBezTo>
                    <a:pt x="78" y="56"/>
                    <a:pt x="78" y="56"/>
                    <a:pt x="78" y="56"/>
                  </a:cubicBezTo>
                  <a:cubicBezTo>
                    <a:pt x="78" y="42"/>
                    <a:pt x="76" y="29"/>
                    <a:pt x="72" y="21"/>
                  </a:cubicBezTo>
                  <a:cubicBezTo>
                    <a:pt x="72" y="21"/>
                    <a:pt x="72" y="21"/>
                    <a:pt x="72" y="21"/>
                  </a:cubicBezTo>
                  <a:cubicBezTo>
                    <a:pt x="67" y="12"/>
                    <a:pt x="62" y="8"/>
                    <a:pt x="53" y="8"/>
                  </a:cubicBezTo>
                  <a:cubicBezTo>
                    <a:pt x="53" y="8"/>
                    <a:pt x="53" y="8"/>
                    <a:pt x="53" y="8"/>
                  </a:cubicBezTo>
                  <a:cubicBezTo>
                    <a:pt x="53" y="8"/>
                    <a:pt x="53" y="8"/>
                    <a:pt x="53" y="8"/>
                  </a:cubicBezTo>
                  <a:cubicBezTo>
                    <a:pt x="43" y="8"/>
                    <a:pt x="31" y="11"/>
                    <a:pt x="22" y="17"/>
                  </a:cubicBezTo>
                  <a:cubicBezTo>
                    <a:pt x="22" y="17"/>
                    <a:pt x="22" y="17"/>
                    <a:pt x="22" y="17"/>
                  </a:cubicBezTo>
                  <a:cubicBezTo>
                    <a:pt x="14" y="23"/>
                    <a:pt x="8" y="32"/>
                    <a:pt x="8" y="45"/>
                  </a:cubicBezTo>
                  <a:cubicBezTo>
                    <a:pt x="8" y="45"/>
                    <a:pt x="8" y="45"/>
                    <a:pt x="8" y="45"/>
                  </a:cubicBezTo>
                  <a:cubicBezTo>
                    <a:pt x="8" y="45"/>
                    <a:pt x="8" y="45"/>
                    <a:pt x="8" y="45"/>
                  </a:cubicBezTo>
                  <a:cubicBezTo>
                    <a:pt x="7" y="57"/>
                    <a:pt x="11" y="72"/>
                    <a:pt x="17" y="85"/>
                  </a:cubicBezTo>
                  <a:cubicBezTo>
                    <a:pt x="17" y="85"/>
                    <a:pt x="17" y="85"/>
                    <a:pt x="17" y="85"/>
                  </a:cubicBezTo>
                  <a:cubicBezTo>
                    <a:pt x="23" y="97"/>
                    <a:pt x="31" y="105"/>
                    <a:pt x="37" y="105"/>
                  </a:cubicBezTo>
                  <a:cubicBezTo>
                    <a:pt x="37" y="105"/>
                    <a:pt x="37" y="105"/>
                    <a:pt x="37" y="105"/>
                  </a:cubicBezTo>
                  <a:cubicBezTo>
                    <a:pt x="37" y="105"/>
                    <a:pt x="37" y="105"/>
                    <a:pt x="37" y="105"/>
                  </a:cubicBezTo>
                  <a:cubicBezTo>
                    <a:pt x="37" y="105"/>
                    <a:pt x="37" y="105"/>
                    <a:pt x="37" y="105"/>
                  </a:cubicBezTo>
                  <a:cubicBezTo>
                    <a:pt x="37" y="105"/>
                    <a:pt x="37" y="105"/>
                    <a:pt x="37" y="105"/>
                  </a:cubicBezTo>
                  <a:close/>
                  <a:moveTo>
                    <a:pt x="14" y="86"/>
                  </a:moveTo>
                  <a:cubicBezTo>
                    <a:pt x="15" y="88"/>
                    <a:pt x="16" y="90"/>
                    <a:pt x="17" y="92"/>
                  </a:cubicBezTo>
                  <a:cubicBezTo>
                    <a:pt x="17" y="92"/>
                    <a:pt x="17" y="92"/>
                    <a:pt x="17" y="92"/>
                  </a:cubicBezTo>
                  <a:cubicBezTo>
                    <a:pt x="16" y="90"/>
                    <a:pt x="15" y="88"/>
                    <a:pt x="14" y="86"/>
                  </a:cubicBezTo>
                  <a:cubicBezTo>
                    <a:pt x="14" y="86"/>
                    <a:pt x="14" y="86"/>
                    <a:pt x="14" y="86"/>
                  </a:cubicBezTo>
                  <a:cubicBezTo>
                    <a:pt x="12" y="82"/>
                    <a:pt x="10" y="78"/>
                    <a:pt x="9" y="74"/>
                  </a:cubicBezTo>
                  <a:cubicBezTo>
                    <a:pt x="9" y="74"/>
                    <a:pt x="9" y="74"/>
                    <a:pt x="9" y="74"/>
                  </a:cubicBezTo>
                  <a:cubicBezTo>
                    <a:pt x="10" y="78"/>
                    <a:pt x="12" y="82"/>
                    <a:pt x="14" y="86"/>
                  </a:cubicBezTo>
                  <a:close/>
                  <a:moveTo>
                    <a:pt x="82" y="56"/>
                  </a:moveTo>
                  <a:cubicBezTo>
                    <a:pt x="82" y="56"/>
                    <a:pt x="82" y="56"/>
                    <a:pt x="82" y="56"/>
                  </a:cubicBezTo>
                  <a:cubicBezTo>
                    <a:pt x="82" y="56"/>
                    <a:pt x="82" y="56"/>
                    <a:pt x="82" y="56"/>
                  </a:cubicBezTo>
                  <a:cubicBezTo>
                    <a:pt x="82" y="43"/>
                    <a:pt x="80" y="31"/>
                    <a:pt x="76" y="21"/>
                  </a:cubicBezTo>
                  <a:cubicBezTo>
                    <a:pt x="76" y="21"/>
                    <a:pt x="76" y="21"/>
                    <a:pt x="76" y="21"/>
                  </a:cubicBezTo>
                  <a:cubicBezTo>
                    <a:pt x="80" y="31"/>
                    <a:pt x="82" y="43"/>
                    <a:pt x="82" y="56"/>
                  </a:cubicBezTo>
                  <a:close/>
                  <a:moveTo>
                    <a:pt x="4" y="45"/>
                  </a:moveTo>
                  <a:cubicBezTo>
                    <a:pt x="4" y="45"/>
                    <a:pt x="4" y="45"/>
                    <a:pt x="4" y="45"/>
                  </a:cubicBezTo>
                  <a:cubicBezTo>
                    <a:pt x="4" y="45"/>
                    <a:pt x="4" y="45"/>
                    <a:pt x="4" y="45"/>
                  </a:cubicBezTo>
                  <a:cubicBezTo>
                    <a:pt x="4" y="45"/>
                    <a:pt x="4" y="45"/>
                    <a:pt x="4" y="45"/>
                  </a:cubicBezTo>
                  <a:cubicBezTo>
                    <a:pt x="4" y="45"/>
                    <a:pt x="4" y="45"/>
                    <a:pt x="4" y="45"/>
                  </a:cubicBezTo>
                  <a:cubicBezTo>
                    <a:pt x="4" y="40"/>
                    <a:pt x="4" y="35"/>
                    <a:pt x="6" y="31"/>
                  </a:cubicBezTo>
                  <a:cubicBezTo>
                    <a:pt x="6" y="31"/>
                    <a:pt x="6" y="31"/>
                    <a:pt x="6" y="31"/>
                  </a:cubicBezTo>
                  <a:cubicBezTo>
                    <a:pt x="4" y="35"/>
                    <a:pt x="4" y="40"/>
                    <a:pt x="4" y="45"/>
                  </a:cubicBezTo>
                  <a:close/>
                  <a:moveTo>
                    <a:pt x="76" y="21"/>
                  </a:moveTo>
                  <a:cubicBezTo>
                    <a:pt x="76" y="21"/>
                    <a:pt x="76" y="21"/>
                    <a:pt x="76" y="21"/>
                  </a:cubicBezTo>
                  <a:cubicBezTo>
                    <a:pt x="76" y="21"/>
                    <a:pt x="76" y="21"/>
                    <a:pt x="76" y="21"/>
                  </a:cubicBezTo>
                  <a:cubicBezTo>
                    <a:pt x="76" y="21"/>
                    <a:pt x="76" y="21"/>
                    <a:pt x="76" y="21"/>
                  </a:cubicBezTo>
                  <a:close/>
                  <a:moveTo>
                    <a:pt x="75" y="18"/>
                  </a:moveTo>
                  <a:cubicBezTo>
                    <a:pt x="75" y="18"/>
                    <a:pt x="75" y="18"/>
                    <a:pt x="75" y="18"/>
                  </a:cubicBezTo>
                  <a:cubicBezTo>
                    <a:pt x="75" y="18"/>
                    <a:pt x="75" y="18"/>
                    <a:pt x="75" y="18"/>
                  </a:cubicBezTo>
                  <a:cubicBezTo>
                    <a:pt x="75" y="18"/>
                    <a:pt x="75" y="18"/>
                    <a:pt x="75" y="18"/>
                  </a:cubicBezTo>
                  <a:close/>
                  <a:moveTo>
                    <a:pt x="75" y="18"/>
                  </a:moveTo>
                  <a:cubicBezTo>
                    <a:pt x="75" y="18"/>
                    <a:pt x="75" y="18"/>
                    <a:pt x="75" y="18"/>
                  </a:cubicBezTo>
                  <a:cubicBezTo>
                    <a:pt x="75" y="18"/>
                    <a:pt x="75" y="18"/>
                    <a:pt x="75" y="18"/>
                  </a:cubicBezTo>
                  <a:cubicBezTo>
                    <a:pt x="75" y="18"/>
                    <a:pt x="75" y="18"/>
                    <a:pt x="75" y="18"/>
                  </a:cubicBezTo>
                  <a:close/>
                  <a:moveTo>
                    <a:pt x="75" y="18"/>
                  </a:moveTo>
                  <a:cubicBezTo>
                    <a:pt x="70" y="9"/>
                    <a:pt x="63" y="4"/>
                    <a:pt x="53" y="4"/>
                  </a:cubicBezTo>
                  <a:cubicBezTo>
                    <a:pt x="53" y="4"/>
                    <a:pt x="53" y="4"/>
                    <a:pt x="53" y="4"/>
                  </a:cubicBezTo>
                  <a:cubicBezTo>
                    <a:pt x="53" y="3"/>
                    <a:pt x="53" y="3"/>
                    <a:pt x="53" y="3"/>
                  </a:cubicBezTo>
                  <a:cubicBezTo>
                    <a:pt x="53" y="4"/>
                    <a:pt x="53" y="4"/>
                    <a:pt x="53" y="4"/>
                  </a:cubicBezTo>
                  <a:cubicBezTo>
                    <a:pt x="52" y="4"/>
                    <a:pt x="51" y="4"/>
                    <a:pt x="51" y="4"/>
                  </a:cubicBezTo>
                  <a:cubicBezTo>
                    <a:pt x="51" y="4"/>
                    <a:pt x="51" y="4"/>
                    <a:pt x="51" y="4"/>
                  </a:cubicBezTo>
                  <a:cubicBezTo>
                    <a:pt x="51" y="4"/>
                    <a:pt x="52" y="4"/>
                    <a:pt x="53" y="4"/>
                  </a:cubicBezTo>
                  <a:cubicBezTo>
                    <a:pt x="53" y="4"/>
                    <a:pt x="53" y="4"/>
                    <a:pt x="53" y="4"/>
                  </a:cubicBezTo>
                  <a:cubicBezTo>
                    <a:pt x="53" y="4"/>
                    <a:pt x="53" y="4"/>
                    <a:pt x="53" y="4"/>
                  </a:cubicBezTo>
                  <a:cubicBezTo>
                    <a:pt x="53" y="4"/>
                    <a:pt x="53" y="4"/>
                    <a:pt x="53" y="4"/>
                  </a:cubicBezTo>
                  <a:cubicBezTo>
                    <a:pt x="63" y="4"/>
                    <a:pt x="70" y="9"/>
                    <a:pt x="75" y="18"/>
                  </a:cubicBezTo>
                  <a:close/>
                  <a:moveTo>
                    <a:pt x="21" y="15"/>
                  </a:moveTo>
                  <a:cubicBezTo>
                    <a:pt x="20" y="14"/>
                    <a:pt x="20" y="14"/>
                    <a:pt x="20" y="14"/>
                  </a:cubicBezTo>
                  <a:cubicBezTo>
                    <a:pt x="20" y="14"/>
                    <a:pt x="20" y="14"/>
                    <a:pt x="20" y="14"/>
                  </a:cubicBezTo>
                  <a:cubicBezTo>
                    <a:pt x="20" y="14"/>
                    <a:pt x="20" y="14"/>
                    <a:pt x="20" y="14"/>
                  </a:cubicBezTo>
                  <a:cubicBezTo>
                    <a:pt x="21" y="15"/>
                    <a:pt x="21" y="15"/>
                    <a:pt x="21"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143"/>
            <p:cNvSpPr/>
            <p:nvPr/>
          </p:nvSpPr>
          <p:spPr bwMode="auto">
            <a:xfrm>
              <a:off x="4853" y="2117"/>
              <a:ext cx="178" cy="167"/>
            </a:xfrm>
            <a:custGeom>
              <a:avLst/>
              <a:gdLst>
                <a:gd name="T0" fmla="*/ 55 w 74"/>
                <a:gd name="T1" fmla="*/ 67 h 70"/>
                <a:gd name="T2" fmla="*/ 70 w 74"/>
                <a:gd name="T3" fmla="*/ 58 h 70"/>
                <a:gd name="T4" fmla="*/ 70 w 74"/>
                <a:gd name="T5" fmla="*/ 56 h 70"/>
                <a:gd name="T6" fmla="*/ 70 w 74"/>
                <a:gd name="T7" fmla="*/ 56 h 70"/>
                <a:gd name="T8" fmla="*/ 50 w 74"/>
                <a:gd name="T9" fmla="*/ 6 h 70"/>
                <a:gd name="T10" fmla="*/ 50 w 74"/>
                <a:gd name="T11" fmla="*/ 6 h 70"/>
                <a:gd name="T12" fmla="*/ 41 w 74"/>
                <a:gd name="T13" fmla="*/ 4 h 70"/>
                <a:gd name="T14" fmla="*/ 41 w 74"/>
                <a:gd name="T15" fmla="*/ 4 h 70"/>
                <a:gd name="T16" fmla="*/ 2 w 74"/>
                <a:gd name="T17" fmla="*/ 11 h 70"/>
                <a:gd name="T18" fmla="*/ 2 w 74"/>
                <a:gd name="T19" fmla="*/ 11 h 70"/>
                <a:gd name="T20" fmla="*/ 0 w 74"/>
                <a:gd name="T21" fmla="*/ 7 h 70"/>
                <a:gd name="T22" fmla="*/ 41 w 74"/>
                <a:gd name="T23" fmla="*/ 0 h 70"/>
                <a:gd name="T24" fmla="*/ 41 w 74"/>
                <a:gd name="T25" fmla="*/ 0 h 70"/>
                <a:gd name="T26" fmla="*/ 53 w 74"/>
                <a:gd name="T27" fmla="*/ 3 h 70"/>
                <a:gd name="T28" fmla="*/ 53 w 74"/>
                <a:gd name="T29" fmla="*/ 3 h 70"/>
                <a:gd name="T30" fmla="*/ 74 w 74"/>
                <a:gd name="T31" fmla="*/ 56 h 70"/>
                <a:gd name="T32" fmla="*/ 74 w 74"/>
                <a:gd name="T33" fmla="*/ 56 h 70"/>
                <a:gd name="T34" fmla="*/ 72 w 74"/>
                <a:gd name="T35" fmla="*/ 62 h 70"/>
                <a:gd name="T36" fmla="*/ 72 w 74"/>
                <a:gd name="T37" fmla="*/ 62 h 70"/>
                <a:gd name="T38" fmla="*/ 72 w 74"/>
                <a:gd name="T39" fmla="*/ 62 h 70"/>
                <a:gd name="T40" fmla="*/ 57 w 74"/>
                <a:gd name="T41" fmla="*/ 70 h 70"/>
                <a:gd name="T42" fmla="*/ 57 w 74"/>
                <a:gd name="T43" fmla="*/ 70 h 70"/>
                <a:gd name="T44" fmla="*/ 55 w 74"/>
                <a:gd name="T45" fmla="*/ 6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 h="70">
                  <a:moveTo>
                    <a:pt x="55" y="67"/>
                  </a:moveTo>
                  <a:cubicBezTo>
                    <a:pt x="70" y="58"/>
                    <a:pt x="70" y="58"/>
                    <a:pt x="70" y="58"/>
                  </a:cubicBezTo>
                  <a:cubicBezTo>
                    <a:pt x="70" y="58"/>
                    <a:pt x="70" y="57"/>
                    <a:pt x="70" y="56"/>
                  </a:cubicBezTo>
                  <a:cubicBezTo>
                    <a:pt x="70" y="56"/>
                    <a:pt x="70" y="56"/>
                    <a:pt x="70" y="56"/>
                  </a:cubicBezTo>
                  <a:cubicBezTo>
                    <a:pt x="71" y="45"/>
                    <a:pt x="55" y="12"/>
                    <a:pt x="50" y="6"/>
                  </a:cubicBezTo>
                  <a:cubicBezTo>
                    <a:pt x="50" y="6"/>
                    <a:pt x="50" y="6"/>
                    <a:pt x="50" y="6"/>
                  </a:cubicBezTo>
                  <a:cubicBezTo>
                    <a:pt x="49" y="5"/>
                    <a:pt x="46" y="4"/>
                    <a:pt x="41" y="4"/>
                  </a:cubicBezTo>
                  <a:cubicBezTo>
                    <a:pt x="41" y="4"/>
                    <a:pt x="41" y="4"/>
                    <a:pt x="41" y="4"/>
                  </a:cubicBezTo>
                  <a:cubicBezTo>
                    <a:pt x="27" y="4"/>
                    <a:pt x="2" y="11"/>
                    <a:pt x="2" y="11"/>
                  </a:cubicBezTo>
                  <a:cubicBezTo>
                    <a:pt x="2" y="11"/>
                    <a:pt x="2" y="11"/>
                    <a:pt x="2" y="11"/>
                  </a:cubicBezTo>
                  <a:cubicBezTo>
                    <a:pt x="0" y="7"/>
                    <a:pt x="0" y="7"/>
                    <a:pt x="0" y="7"/>
                  </a:cubicBezTo>
                  <a:cubicBezTo>
                    <a:pt x="1" y="7"/>
                    <a:pt x="26" y="0"/>
                    <a:pt x="41" y="0"/>
                  </a:cubicBezTo>
                  <a:cubicBezTo>
                    <a:pt x="41" y="0"/>
                    <a:pt x="41" y="0"/>
                    <a:pt x="41" y="0"/>
                  </a:cubicBezTo>
                  <a:cubicBezTo>
                    <a:pt x="46" y="0"/>
                    <a:pt x="51" y="0"/>
                    <a:pt x="53" y="3"/>
                  </a:cubicBezTo>
                  <a:cubicBezTo>
                    <a:pt x="53" y="3"/>
                    <a:pt x="53" y="3"/>
                    <a:pt x="53" y="3"/>
                  </a:cubicBezTo>
                  <a:cubicBezTo>
                    <a:pt x="59" y="11"/>
                    <a:pt x="74" y="43"/>
                    <a:pt x="74" y="56"/>
                  </a:cubicBezTo>
                  <a:cubicBezTo>
                    <a:pt x="74" y="56"/>
                    <a:pt x="74" y="56"/>
                    <a:pt x="74" y="56"/>
                  </a:cubicBezTo>
                  <a:cubicBezTo>
                    <a:pt x="74" y="58"/>
                    <a:pt x="74" y="60"/>
                    <a:pt x="72" y="62"/>
                  </a:cubicBezTo>
                  <a:cubicBezTo>
                    <a:pt x="72" y="62"/>
                    <a:pt x="72" y="62"/>
                    <a:pt x="72" y="62"/>
                  </a:cubicBezTo>
                  <a:cubicBezTo>
                    <a:pt x="72" y="62"/>
                    <a:pt x="72" y="62"/>
                    <a:pt x="72" y="62"/>
                  </a:cubicBezTo>
                  <a:cubicBezTo>
                    <a:pt x="57" y="70"/>
                    <a:pt x="57" y="70"/>
                    <a:pt x="57" y="70"/>
                  </a:cubicBezTo>
                  <a:cubicBezTo>
                    <a:pt x="57" y="70"/>
                    <a:pt x="57" y="70"/>
                    <a:pt x="57" y="70"/>
                  </a:cubicBezTo>
                  <a:cubicBezTo>
                    <a:pt x="55" y="67"/>
                    <a:pt x="55" y="67"/>
                    <a:pt x="55" y="6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144"/>
            <p:cNvSpPr>
              <a:spLocks noEditPoints="1"/>
            </p:cNvSpPr>
            <p:nvPr/>
          </p:nvSpPr>
          <p:spPr bwMode="auto">
            <a:xfrm>
              <a:off x="4849" y="2112"/>
              <a:ext cx="187" cy="191"/>
            </a:xfrm>
            <a:custGeom>
              <a:avLst/>
              <a:gdLst>
                <a:gd name="T0" fmla="*/ 57 w 78"/>
                <a:gd name="T1" fmla="*/ 69 h 80"/>
                <a:gd name="T2" fmla="*/ 57 w 78"/>
                <a:gd name="T3" fmla="*/ 69 h 80"/>
                <a:gd name="T4" fmla="*/ 54 w 78"/>
                <a:gd name="T5" fmla="*/ 68 h 80"/>
                <a:gd name="T6" fmla="*/ 70 w 78"/>
                <a:gd name="T7" fmla="*/ 58 h 80"/>
                <a:gd name="T8" fmla="*/ 70 w 78"/>
                <a:gd name="T9" fmla="*/ 58 h 80"/>
                <a:gd name="T10" fmla="*/ 70 w 78"/>
                <a:gd name="T11" fmla="*/ 58 h 80"/>
                <a:gd name="T12" fmla="*/ 50 w 78"/>
                <a:gd name="T13" fmla="*/ 9 h 80"/>
                <a:gd name="T14" fmla="*/ 50 w 78"/>
                <a:gd name="T15" fmla="*/ 9 h 80"/>
                <a:gd name="T16" fmla="*/ 50 w 78"/>
                <a:gd name="T17" fmla="*/ 9 h 80"/>
                <a:gd name="T18" fmla="*/ 50 w 78"/>
                <a:gd name="T19" fmla="*/ 9 h 80"/>
                <a:gd name="T20" fmla="*/ 49 w 78"/>
                <a:gd name="T21" fmla="*/ 8 h 80"/>
                <a:gd name="T22" fmla="*/ 44 w 78"/>
                <a:gd name="T23" fmla="*/ 8 h 80"/>
                <a:gd name="T24" fmla="*/ 44 w 78"/>
                <a:gd name="T25" fmla="*/ 8 h 80"/>
                <a:gd name="T26" fmla="*/ 43 w 78"/>
                <a:gd name="T27" fmla="*/ 8 h 80"/>
                <a:gd name="T28" fmla="*/ 5 w 78"/>
                <a:gd name="T29" fmla="*/ 15 h 80"/>
                <a:gd name="T30" fmla="*/ 3 w 78"/>
                <a:gd name="T31" fmla="*/ 18 h 80"/>
                <a:gd name="T32" fmla="*/ 2 w 78"/>
                <a:gd name="T33" fmla="*/ 7 h 80"/>
                <a:gd name="T34" fmla="*/ 2 w 78"/>
                <a:gd name="T35" fmla="*/ 7 h 80"/>
                <a:gd name="T36" fmla="*/ 3 w 78"/>
                <a:gd name="T37" fmla="*/ 7 h 80"/>
                <a:gd name="T38" fmla="*/ 6 w 78"/>
                <a:gd name="T39" fmla="*/ 6 h 80"/>
                <a:gd name="T40" fmla="*/ 17 w 78"/>
                <a:gd name="T41" fmla="*/ 4 h 80"/>
                <a:gd name="T42" fmla="*/ 43 w 78"/>
                <a:gd name="T43" fmla="*/ 0 h 80"/>
                <a:gd name="T44" fmla="*/ 57 w 78"/>
                <a:gd name="T45" fmla="*/ 4 h 80"/>
                <a:gd name="T46" fmla="*/ 78 w 78"/>
                <a:gd name="T47" fmla="*/ 58 h 80"/>
                <a:gd name="T48" fmla="*/ 76 w 78"/>
                <a:gd name="T49" fmla="*/ 65 h 80"/>
                <a:gd name="T50" fmla="*/ 61 w 78"/>
                <a:gd name="T51" fmla="*/ 73 h 80"/>
                <a:gd name="T52" fmla="*/ 55 w 78"/>
                <a:gd name="T53" fmla="*/ 70 h 80"/>
                <a:gd name="T54" fmla="*/ 73 w 78"/>
                <a:gd name="T55" fmla="*/ 62 h 80"/>
                <a:gd name="T56" fmla="*/ 73 w 78"/>
                <a:gd name="T57" fmla="*/ 62 h 80"/>
                <a:gd name="T58" fmla="*/ 60 w 78"/>
                <a:gd name="T59" fmla="*/ 69 h 80"/>
                <a:gd name="T60" fmla="*/ 74 w 78"/>
                <a:gd name="T61" fmla="*/ 61 h 80"/>
                <a:gd name="T62" fmla="*/ 74 w 78"/>
                <a:gd name="T63" fmla="*/ 58 h 80"/>
                <a:gd name="T64" fmla="*/ 54 w 78"/>
                <a:gd name="T65" fmla="*/ 7 h 80"/>
                <a:gd name="T66" fmla="*/ 53 w 78"/>
                <a:gd name="T67" fmla="*/ 7 h 80"/>
                <a:gd name="T68" fmla="*/ 74 w 78"/>
                <a:gd name="T69" fmla="*/ 58 h 80"/>
                <a:gd name="T70" fmla="*/ 74 w 78"/>
                <a:gd name="T71" fmla="*/ 58 h 80"/>
                <a:gd name="T72" fmla="*/ 74 w 78"/>
                <a:gd name="T73" fmla="*/ 58 h 80"/>
                <a:gd name="T74" fmla="*/ 48 w 78"/>
                <a:gd name="T75" fmla="*/ 4 h 80"/>
                <a:gd name="T76" fmla="*/ 44 w 78"/>
                <a:gd name="T77" fmla="*/ 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8" h="80">
                  <a:moveTo>
                    <a:pt x="55" y="70"/>
                  </a:moveTo>
                  <a:cubicBezTo>
                    <a:pt x="57" y="69"/>
                    <a:pt x="57" y="69"/>
                    <a:pt x="57" y="69"/>
                  </a:cubicBezTo>
                  <a:cubicBezTo>
                    <a:pt x="58" y="70"/>
                    <a:pt x="58" y="70"/>
                    <a:pt x="58" y="70"/>
                  </a:cubicBezTo>
                  <a:cubicBezTo>
                    <a:pt x="57" y="69"/>
                    <a:pt x="57" y="69"/>
                    <a:pt x="57" y="69"/>
                  </a:cubicBezTo>
                  <a:cubicBezTo>
                    <a:pt x="55" y="70"/>
                    <a:pt x="55" y="70"/>
                    <a:pt x="55" y="70"/>
                  </a:cubicBezTo>
                  <a:cubicBezTo>
                    <a:pt x="54" y="68"/>
                    <a:pt x="54" y="68"/>
                    <a:pt x="54" y="68"/>
                  </a:cubicBezTo>
                  <a:cubicBezTo>
                    <a:pt x="70" y="59"/>
                    <a:pt x="70" y="59"/>
                    <a:pt x="70" y="59"/>
                  </a:cubicBezTo>
                  <a:cubicBezTo>
                    <a:pt x="70" y="59"/>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1" y="48"/>
                    <a:pt x="55" y="15"/>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49" y="8"/>
                    <a:pt x="49" y="8"/>
                  </a:cubicBezTo>
                  <a:cubicBezTo>
                    <a:pt x="49" y="8"/>
                    <a:pt x="49" y="8"/>
                    <a:pt x="49" y="8"/>
                  </a:cubicBezTo>
                  <a:cubicBezTo>
                    <a:pt x="48" y="8"/>
                    <a:pt x="46" y="8"/>
                    <a:pt x="44" y="8"/>
                  </a:cubicBezTo>
                  <a:cubicBezTo>
                    <a:pt x="44" y="8"/>
                    <a:pt x="44" y="8"/>
                    <a:pt x="44" y="8"/>
                  </a:cubicBezTo>
                  <a:cubicBezTo>
                    <a:pt x="44" y="8"/>
                    <a:pt x="44" y="8"/>
                    <a:pt x="44" y="8"/>
                  </a:cubicBezTo>
                  <a:cubicBezTo>
                    <a:pt x="44" y="8"/>
                    <a:pt x="44" y="8"/>
                    <a:pt x="44" y="8"/>
                  </a:cubicBezTo>
                  <a:cubicBezTo>
                    <a:pt x="43" y="8"/>
                    <a:pt x="43" y="8"/>
                    <a:pt x="43" y="8"/>
                  </a:cubicBezTo>
                  <a:cubicBezTo>
                    <a:pt x="43" y="8"/>
                    <a:pt x="43" y="8"/>
                    <a:pt x="43" y="8"/>
                  </a:cubicBezTo>
                  <a:cubicBezTo>
                    <a:pt x="43" y="8"/>
                    <a:pt x="43" y="8"/>
                    <a:pt x="43" y="8"/>
                  </a:cubicBezTo>
                  <a:cubicBezTo>
                    <a:pt x="31" y="8"/>
                    <a:pt x="9" y="14"/>
                    <a:pt x="5" y="15"/>
                  </a:cubicBezTo>
                  <a:cubicBezTo>
                    <a:pt x="5" y="15"/>
                    <a:pt x="5" y="15"/>
                    <a:pt x="5" y="15"/>
                  </a:cubicBezTo>
                  <a:cubicBezTo>
                    <a:pt x="3" y="18"/>
                    <a:pt x="3" y="18"/>
                    <a:pt x="3" y="18"/>
                  </a:cubicBezTo>
                  <a:cubicBezTo>
                    <a:pt x="0" y="8"/>
                    <a:pt x="0" y="8"/>
                    <a:pt x="0" y="8"/>
                  </a:cubicBezTo>
                  <a:cubicBezTo>
                    <a:pt x="2" y="7"/>
                    <a:pt x="2" y="7"/>
                    <a:pt x="2" y="7"/>
                  </a:cubicBezTo>
                  <a:cubicBezTo>
                    <a:pt x="2" y="7"/>
                    <a:pt x="2" y="7"/>
                    <a:pt x="2" y="7"/>
                  </a:cubicBezTo>
                  <a:cubicBezTo>
                    <a:pt x="2" y="7"/>
                    <a:pt x="2" y="7"/>
                    <a:pt x="2" y="7"/>
                  </a:cubicBezTo>
                  <a:cubicBezTo>
                    <a:pt x="2" y="7"/>
                    <a:pt x="3" y="7"/>
                    <a:pt x="3" y="7"/>
                  </a:cubicBezTo>
                  <a:cubicBezTo>
                    <a:pt x="3" y="7"/>
                    <a:pt x="3" y="7"/>
                    <a:pt x="3" y="7"/>
                  </a:cubicBezTo>
                  <a:cubicBezTo>
                    <a:pt x="4" y="7"/>
                    <a:pt x="5" y="7"/>
                    <a:pt x="6" y="6"/>
                  </a:cubicBezTo>
                  <a:cubicBezTo>
                    <a:pt x="6" y="6"/>
                    <a:pt x="6" y="6"/>
                    <a:pt x="6" y="6"/>
                  </a:cubicBezTo>
                  <a:cubicBezTo>
                    <a:pt x="9" y="6"/>
                    <a:pt x="12" y="5"/>
                    <a:pt x="17" y="4"/>
                  </a:cubicBezTo>
                  <a:cubicBezTo>
                    <a:pt x="17" y="4"/>
                    <a:pt x="17" y="4"/>
                    <a:pt x="17" y="4"/>
                  </a:cubicBezTo>
                  <a:cubicBezTo>
                    <a:pt x="25" y="2"/>
                    <a:pt x="35" y="0"/>
                    <a:pt x="43" y="0"/>
                  </a:cubicBezTo>
                  <a:cubicBezTo>
                    <a:pt x="43" y="0"/>
                    <a:pt x="43" y="0"/>
                    <a:pt x="43" y="0"/>
                  </a:cubicBezTo>
                  <a:cubicBezTo>
                    <a:pt x="48" y="0"/>
                    <a:pt x="53" y="0"/>
                    <a:pt x="57" y="4"/>
                  </a:cubicBezTo>
                  <a:cubicBezTo>
                    <a:pt x="57" y="4"/>
                    <a:pt x="57" y="4"/>
                    <a:pt x="57" y="4"/>
                  </a:cubicBezTo>
                  <a:cubicBezTo>
                    <a:pt x="63" y="13"/>
                    <a:pt x="78" y="43"/>
                    <a:pt x="78" y="58"/>
                  </a:cubicBezTo>
                  <a:cubicBezTo>
                    <a:pt x="78" y="58"/>
                    <a:pt x="78" y="58"/>
                    <a:pt x="78" y="58"/>
                  </a:cubicBezTo>
                  <a:cubicBezTo>
                    <a:pt x="78" y="60"/>
                    <a:pt x="78" y="63"/>
                    <a:pt x="76" y="65"/>
                  </a:cubicBezTo>
                  <a:cubicBezTo>
                    <a:pt x="76" y="65"/>
                    <a:pt x="76" y="65"/>
                    <a:pt x="76" y="65"/>
                  </a:cubicBezTo>
                  <a:cubicBezTo>
                    <a:pt x="75" y="65"/>
                    <a:pt x="75" y="65"/>
                    <a:pt x="75" y="65"/>
                  </a:cubicBezTo>
                  <a:cubicBezTo>
                    <a:pt x="61" y="73"/>
                    <a:pt x="61" y="73"/>
                    <a:pt x="61" y="73"/>
                  </a:cubicBezTo>
                  <a:cubicBezTo>
                    <a:pt x="61" y="80"/>
                    <a:pt x="61" y="80"/>
                    <a:pt x="61" y="80"/>
                  </a:cubicBezTo>
                  <a:cubicBezTo>
                    <a:pt x="55" y="70"/>
                    <a:pt x="55" y="70"/>
                    <a:pt x="55" y="70"/>
                  </a:cubicBezTo>
                  <a:close/>
                  <a:moveTo>
                    <a:pt x="60" y="69"/>
                  </a:moveTo>
                  <a:cubicBezTo>
                    <a:pt x="73" y="62"/>
                    <a:pt x="73" y="62"/>
                    <a:pt x="73" y="62"/>
                  </a:cubicBezTo>
                  <a:cubicBezTo>
                    <a:pt x="73" y="62"/>
                    <a:pt x="73" y="62"/>
                    <a:pt x="73" y="62"/>
                  </a:cubicBezTo>
                  <a:cubicBezTo>
                    <a:pt x="73" y="62"/>
                    <a:pt x="73" y="62"/>
                    <a:pt x="73" y="62"/>
                  </a:cubicBezTo>
                  <a:cubicBezTo>
                    <a:pt x="73" y="62"/>
                    <a:pt x="73" y="62"/>
                    <a:pt x="73" y="62"/>
                  </a:cubicBezTo>
                  <a:cubicBezTo>
                    <a:pt x="60" y="69"/>
                    <a:pt x="60" y="69"/>
                    <a:pt x="60" y="69"/>
                  </a:cubicBezTo>
                  <a:cubicBezTo>
                    <a:pt x="60" y="69"/>
                    <a:pt x="60" y="69"/>
                    <a:pt x="60" y="69"/>
                  </a:cubicBezTo>
                  <a:close/>
                  <a:moveTo>
                    <a:pt x="74" y="61"/>
                  </a:moveTo>
                  <a:cubicBezTo>
                    <a:pt x="74" y="60"/>
                    <a:pt x="74" y="59"/>
                    <a:pt x="74" y="58"/>
                  </a:cubicBezTo>
                  <a:cubicBezTo>
                    <a:pt x="74" y="58"/>
                    <a:pt x="74" y="58"/>
                    <a:pt x="74" y="58"/>
                  </a:cubicBezTo>
                  <a:cubicBezTo>
                    <a:pt x="74" y="46"/>
                    <a:pt x="59" y="14"/>
                    <a:pt x="54" y="7"/>
                  </a:cubicBezTo>
                  <a:cubicBezTo>
                    <a:pt x="54" y="7"/>
                    <a:pt x="54" y="7"/>
                    <a:pt x="54" y="7"/>
                  </a:cubicBezTo>
                  <a:cubicBezTo>
                    <a:pt x="54" y="7"/>
                    <a:pt x="53" y="7"/>
                    <a:pt x="53" y="7"/>
                  </a:cubicBezTo>
                  <a:cubicBezTo>
                    <a:pt x="53" y="7"/>
                    <a:pt x="53" y="7"/>
                    <a:pt x="53" y="7"/>
                  </a:cubicBezTo>
                  <a:cubicBezTo>
                    <a:pt x="59" y="14"/>
                    <a:pt x="74" y="45"/>
                    <a:pt x="74" y="58"/>
                  </a:cubicBezTo>
                  <a:cubicBezTo>
                    <a:pt x="74" y="58"/>
                    <a:pt x="74" y="58"/>
                    <a:pt x="74" y="58"/>
                  </a:cubicBezTo>
                  <a:cubicBezTo>
                    <a:pt x="74" y="58"/>
                    <a:pt x="74" y="58"/>
                    <a:pt x="74" y="58"/>
                  </a:cubicBezTo>
                  <a:cubicBezTo>
                    <a:pt x="74" y="58"/>
                    <a:pt x="74" y="58"/>
                    <a:pt x="74" y="58"/>
                  </a:cubicBezTo>
                  <a:cubicBezTo>
                    <a:pt x="74" y="58"/>
                    <a:pt x="74" y="58"/>
                    <a:pt x="74" y="58"/>
                  </a:cubicBezTo>
                  <a:cubicBezTo>
                    <a:pt x="74" y="58"/>
                    <a:pt x="74" y="58"/>
                    <a:pt x="74" y="58"/>
                  </a:cubicBezTo>
                  <a:cubicBezTo>
                    <a:pt x="74" y="60"/>
                    <a:pt x="74" y="60"/>
                    <a:pt x="74" y="61"/>
                  </a:cubicBezTo>
                  <a:close/>
                  <a:moveTo>
                    <a:pt x="48" y="4"/>
                  </a:moveTo>
                  <a:cubicBezTo>
                    <a:pt x="47" y="4"/>
                    <a:pt x="46" y="4"/>
                    <a:pt x="44" y="4"/>
                  </a:cubicBezTo>
                  <a:cubicBezTo>
                    <a:pt x="44" y="4"/>
                    <a:pt x="44" y="4"/>
                    <a:pt x="44" y="4"/>
                  </a:cubicBezTo>
                  <a:cubicBezTo>
                    <a:pt x="46" y="4"/>
                    <a:pt x="47" y="4"/>
                    <a:pt x="4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145"/>
            <p:cNvSpPr/>
            <p:nvPr/>
          </p:nvSpPr>
          <p:spPr bwMode="auto">
            <a:xfrm>
              <a:off x="5014" y="2262"/>
              <a:ext cx="10" cy="29"/>
            </a:xfrm>
            <a:custGeom>
              <a:avLst/>
              <a:gdLst>
                <a:gd name="T0" fmla="*/ 0 w 10"/>
                <a:gd name="T1" fmla="*/ 29 h 29"/>
                <a:gd name="T2" fmla="*/ 0 w 10"/>
                <a:gd name="T3" fmla="*/ 0 h 29"/>
                <a:gd name="T4" fmla="*/ 10 w 10"/>
                <a:gd name="T5" fmla="*/ 0 h 29"/>
                <a:gd name="T6" fmla="*/ 10 w 10"/>
                <a:gd name="T7" fmla="*/ 29 h 29"/>
                <a:gd name="T8" fmla="*/ 0 w 10"/>
                <a:gd name="T9" fmla="*/ 29 h 29"/>
                <a:gd name="T10" fmla="*/ 0 w 10"/>
                <a:gd name="T11" fmla="*/ 29 h 29"/>
              </a:gdLst>
              <a:ahLst/>
              <a:cxnLst>
                <a:cxn ang="0">
                  <a:pos x="T0" y="T1"/>
                </a:cxn>
                <a:cxn ang="0">
                  <a:pos x="T2" y="T3"/>
                </a:cxn>
                <a:cxn ang="0">
                  <a:pos x="T4" y="T5"/>
                </a:cxn>
                <a:cxn ang="0">
                  <a:pos x="T6" y="T7"/>
                </a:cxn>
                <a:cxn ang="0">
                  <a:pos x="T8" y="T9"/>
                </a:cxn>
                <a:cxn ang="0">
                  <a:pos x="T10" y="T11"/>
                </a:cxn>
              </a:cxnLst>
              <a:rect l="0" t="0" r="r" b="b"/>
              <a:pathLst>
                <a:path w="10" h="29">
                  <a:moveTo>
                    <a:pt x="0" y="29"/>
                  </a:moveTo>
                  <a:lnTo>
                    <a:pt x="0" y="0"/>
                  </a:lnTo>
                  <a:lnTo>
                    <a:pt x="10" y="0"/>
                  </a:lnTo>
                  <a:lnTo>
                    <a:pt x="10" y="29"/>
                  </a:lnTo>
                  <a:lnTo>
                    <a:pt x="0" y="29"/>
                  </a:lnTo>
                  <a:lnTo>
                    <a:pt x="0"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146"/>
            <p:cNvSpPr>
              <a:spLocks noEditPoints="1"/>
            </p:cNvSpPr>
            <p:nvPr/>
          </p:nvSpPr>
          <p:spPr bwMode="auto">
            <a:xfrm>
              <a:off x="5009" y="2258"/>
              <a:ext cx="20" cy="38"/>
            </a:xfrm>
            <a:custGeom>
              <a:avLst/>
              <a:gdLst>
                <a:gd name="T0" fmla="*/ 15 w 20"/>
                <a:gd name="T1" fmla="*/ 38 h 38"/>
                <a:gd name="T2" fmla="*/ 5 w 20"/>
                <a:gd name="T3" fmla="*/ 38 h 38"/>
                <a:gd name="T4" fmla="*/ 5 w 20"/>
                <a:gd name="T5" fmla="*/ 33 h 38"/>
                <a:gd name="T6" fmla="*/ 10 w 20"/>
                <a:gd name="T7" fmla="*/ 33 h 38"/>
                <a:gd name="T8" fmla="*/ 5 w 20"/>
                <a:gd name="T9" fmla="*/ 33 h 38"/>
                <a:gd name="T10" fmla="*/ 5 w 20"/>
                <a:gd name="T11" fmla="*/ 38 h 38"/>
                <a:gd name="T12" fmla="*/ 0 w 20"/>
                <a:gd name="T13" fmla="*/ 38 h 38"/>
                <a:gd name="T14" fmla="*/ 0 w 20"/>
                <a:gd name="T15" fmla="*/ 0 h 38"/>
                <a:gd name="T16" fmla="*/ 20 w 20"/>
                <a:gd name="T17" fmla="*/ 0 h 38"/>
                <a:gd name="T18" fmla="*/ 20 w 20"/>
                <a:gd name="T19" fmla="*/ 38 h 38"/>
                <a:gd name="T20" fmla="*/ 15 w 20"/>
                <a:gd name="T21" fmla="*/ 38 h 38"/>
                <a:gd name="T22" fmla="*/ 15 w 20"/>
                <a:gd name="T23" fmla="*/ 38 h 38"/>
                <a:gd name="T24" fmla="*/ 10 w 20"/>
                <a:gd name="T25" fmla="*/ 28 h 38"/>
                <a:gd name="T26" fmla="*/ 10 w 20"/>
                <a:gd name="T27" fmla="*/ 9 h 38"/>
                <a:gd name="T28" fmla="*/ 10 w 20"/>
                <a:gd name="T29" fmla="*/ 28 h 38"/>
                <a:gd name="T30" fmla="*/ 10 w 20"/>
                <a:gd name="T31" fmla="*/ 2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 h="38">
                  <a:moveTo>
                    <a:pt x="15" y="38"/>
                  </a:moveTo>
                  <a:lnTo>
                    <a:pt x="5" y="38"/>
                  </a:lnTo>
                  <a:lnTo>
                    <a:pt x="5" y="33"/>
                  </a:lnTo>
                  <a:lnTo>
                    <a:pt x="10" y="33"/>
                  </a:lnTo>
                  <a:lnTo>
                    <a:pt x="5" y="33"/>
                  </a:lnTo>
                  <a:lnTo>
                    <a:pt x="5" y="38"/>
                  </a:lnTo>
                  <a:lnTo>
                    <a:pt x="0" y="38"/>
                  </a:lnTo>
                  <a:lnTo>
                    <a:pt x="0" y="0"/>
                  </a:lnTo>
                  <a:lnTo>
                    <a:pt x="20" y="0"/>
                  </a:lnTo>
                  <a:lnTo>
                    <a:pt x="20" y="38"/>
                  </a:lnTo>
                  <a:lnTo>
                    <a:pt x="15" y="38"/>
                  </a:lnTo>
                  <a:lnTo>
                    <a:pt x="15" y="38"/>
                  </a:lnTo>
                  <a:close/>
                  <a:moveTo>
                    <a:pt x="10" y="28"/>
                  </a:moveTo>
                  <a:lnTo>
                    <a:pt x="10" y="9"/>
                  </a:lnTo>
                  <a:lnTo>
                    <a:pt x="10" y="28"/>
                  </a:lnTo>
                  <a:lnTo>
                    <a:pt x="1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147"/>
            <p:cNvSpPr/>
            <p:nvPr/>
          </p:nvSpPr>
          <p:spPr bwMode="auto">
            <a:xfrm>
              <a:off x="4558" y="2048"/>
              <a:ext cx="178" cy="122"/>
            </a:xfrm>
            <a:custGeom>
              <a:avLst/>
              <a:gdLst>
                <a:gd name="T0" fmla="*/ 7 w 74"/>
                <a:gd name="T1" fmla="*/ 47 h 51"/>
                <a:gd name="T2" fmla="*/ 1 w 74"/>
                <a:gd name="T3" fmla="*/ 34 h 51"/>
                <a:gd name="T4" fmla="*/ 1 w 74"/>
                <a:gd name="T5" fmla="*/ 34 h 51"/>
                <a:gd name="T6" fmla="*/ 0 w 74"/>
                <a:gd name="T7" fmla="*/ 29 h 51"/>
                <a:gd name="T8" fmla="*/ 0 w 74"/>
                <a:gd name="T9" fmla="*/ 29 h 51"/>
                <a:gd name="T10" fmla="*/ 13 w 74"/>
                <a:gd name="T11" fmla="*/ 5 h 51"/>
                <a:gd name="T12" fmla="*/ 13 w 74"/>
                <a:gd name="T13" fmla="*/ 5 h 51"/>
                <a:gd name="T14" fmla="*/ 15 w 74"/>
                <a:gd name="T15" fmla="*/ 0 h 51"/>
                <a:gd name="T16" fmla="*/ 15 w 74"/>
                <a:gd name="T17" fmla="*/ 0 h 51"/>
                <a:gd name="T18" fmla="*/ 18 w 74"/>
                <a:gd name="T19" fmla="*/ 2 h 51"/>
                <a:gd name="T20" fmla="*/ 16 w 74"/>
                <a:gd name="T21" fmla="*/ 7 h 51"/>
                <a:gd name="T22" fmla="*/ 16 w 74"/>
                <a:gd name="T23" fmla="*/ 8 h 51"/>
                <a:gd name="T24" fmla="*/ 10 w 74"/>
                <a:gd name="T25" fmla="*/ 14 h 51"/>
                <a:gd name="T26" fmla="*/ 10 w 74"/>
                <a:gd name="T27" fmla="*/ 14 h 51"/>
                <a:gd name="T28" fmla="*/ 4 w 74"/>
                <a:gd name="T29" fmla="*/ 29 h 51"/>
                <a:gd name="T30" fmla="*/ 4 w 74"/>
                <a:gd name="T31" fmla="*/ 29 h 51"/>
                <a:gd name="T32" fmla="*/ 5 w 74"/>
                <a:gd name="T33" fmla="*/ 33 h 51"/>
                <a:gd name="T34" fmla="*/ 5 w 74"/>
                <a:gd name="T35" fmla="*/ 33 h 51"/>
                <a:gd name="T36" fmla="*/ 10 w 74"/>
                <a:gd name="T37" fmla="*/ 44 h 51"/>
                <a:gd name="T38" fmla="*/ 10 w 74"/>
                <a:gd name="T39" fmla="*/ 44 h 51"/>
                <a:gd name="T40" fmla="*/ 18 w 74"/>
                <a:gd name="T41" fmla="*/ 47 h 51"/>
                <a:gd name="T42" fmla="*/ 18 w 74"/>
                <a:gd name="T43" fmla="*/ 47 h 51"/>
                <a:gd name="T44" fmla="*/ 22 w 74"/>
                <a:gd name="T45" fmla="*/ 47 h 51"/>
                <a:gd name="T46" fmla="*/ 22 w 74"/>
                <a:gd name="T47" fmla="*/ 47 h 51"/>
                <a:gd name="T48" fmla="*/ 73 w 74"/>
                <a:gd name="T49" fmla="*/ 35 h 51"/>
                <a:gd name="T50" fmla="*/ 73 w 74"/>
                <a:gd name="T51" fmla="*/ 35 h 51"/>
                <a:gd name="T52" fmla="*/ 74 w 74"/>
                <a:gd name="T53" fmla="*/ 39 h 51"/>
                <a:gd name="T54" fmla="*/ 22 w 74"/>
                <a:gd name="T55" fmla="*/ 51 h 51"/>
                <a:gd name="T56" fmla="*/ 22 w 74"/>
                <a:gd name="T57" fmla="*/ 51 h 51"/>
                <a:gd name="T58" fmla="*/ 18 w 74"/>
                <a:gd name="T59" fmla="*/ 51 h 51"/>
                <a:gd name="T60" fmla="*/ 18 w 74"/>
                <a:gd name="T61" fmla="*/ 51 h 51"/>
                <a:gd name="T62" fmla="*/ 17 w 74"/>
                <a:gd name="T63" fmla="*/ 51 h 51"/>
                <a:gd name="T64" fmla="*/ 17 w 74"/>
                <a:gd name="T65" fmla="*/ 51 h 51"/>
                <a:gd name="T66" fmla="*/ 7 w 74"/>
                <a:gd name="T67" fmla="*/ 4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 h="51">
                  <a:moveTo>
                    <a:pt x="7" y="47"/>
                  </a:moveTo>
                  <a:cubicBezTo>
                    <a:pt x="4" y="44"/>
                    <a:pt x="3" y="40"/>
                    <a:pt x="1" y="34"/>
                  </a:cubicBezTo>
                  <a:cubicBezTo>
                    <a:pt x="1" y="34"/>
                    <a:pt x="1" y="34"/>
                    <a:pt x="1" y="34"/>
                  </a:cubicBezTo>
                  <a:cubicBezTo>
                    <a:pt x="0" y="32"/>
                    <a:pt x="0" y="31"/>
                    <a:pt x="0" y="29"/>
                  </a:cubicBezTo>
                  <a:cubicBezTo>
                    <a:pt x="0" y="29"/>
                    <a:pt x="0" y="29"/>
                    <a:pt x="0" y="29"/>
                  </a:cubicBezTo>
                  <a:cubicBezTo>
                    <a:pt x="0" y="17"/>
                    <a:pt x="11" y="7"/>
                    <a:pt x="13" y="5"/>
                  </a:cubicBezTo>
                  <a:cubicBezTo>
                    <a:pt x="13" y="5"/>
                    <a:pt x="13" y="5"/>
                    <a:pt x="13" y="5"/>
                  </a:cubicBezTo>
                  <a:cubicBezTo>
                    <a:pt x="15" y="0"/>
                    <a:pt x="15" y="0"/>
                    <a:pt x="15" y="0"/>
                  </a:cubicBezTo>
                  <a:cubicBezTo>
                    <a:pt x="15" y="0"/>
                    <a:pt x="15" y="0"/>
                    <a:pt x="15" y="0"/>
                  </a:cubicBezTo>
                  <a:cubicBezTo>
                    <a:pt x="18" y="2"/>
                    <a:pt x="18" y="2"/>
                    <a:pt x="18" y="2"/>
                  </a:cubicBezTo>
                  <a:cubicBezTo>
                    <a:pt x="16" y="7"/>
                    <a:pt x="16" y="7"/>
                    <a:pt x="16" y="7"/>
                  </a:cubicBezTo>
                  <a:cubicBezTo>
                    <a:pt x="16" y="8"/>
                    <a:pt x="16" y="8"/>
                    <a:pt x="16" y="8"/>
                  </a:cubicBezTo>
                  <a:cubicBezTo>
                    <a:pt x="16" y="8"/>
                    <a:pt x="13" y="10"/>
                    <a:pt x="10" y="14"/>
                  </a:cubicBezTo>
                  <a:cubicBezTo>
                    <a:pt x="10" y="14"/>
                    <a:pt x="10" y="14"/>
                    <a:pt x="10" y="14"/>
                  </a:cubicBezTo>
                  <a:cubicBezTo>
                    <a:pt x="7" y="19"/>
                    <a:pt x="4" y="24"/>
                    <a:pt x="4" y="29"/>
                  </a:cubicBezTo>
                  <a:cubicBezTo>
                    <a:pt x="4" y="29"/>
                    <a:pt x="4" y="29"/>
                    <a:pt x="4" y="29"/>
                  </a:cubicBezTo>
                  <a:cubicBezTo>
                    <a:pt x="4" y="30"/>
                    <a:pt x="4" y="32"/>
                    <a:pt x="5" y="33"/>
                  </a:cubicBezTo>
                  <a:cubicBezTo>
                    <a:pt x="5" y="33"/>
                    <a:pt x="5" y="33"/>
                    <a:pt x="5" y="33"/>
                  </a:cubicBezTo>
                  <a:cubicBezTo>
                    <a:pt x="6" y="39"/>
                    <a:pt x="8" y="42"/>
                    <a:pt x="10" y="44"/>
                  </a:cubicBezTo>
                  <a:cubicBezTo>
                    <a:pt x="10" y="44"/>
                    <a:pt x="10" y="44"/>
                    <a:pt x="10" y="44"/>
                  </a:cubicBezTo>
                  <a:cubicBezTo>
                    <a:pt x="11" y="46"/>
                    <a:pt x="13" y="47"/>
                    <a:pt x="18" y="47"/>
                  </a:cubicBezTo>
                  <a:cubicBezTo>
                    <a:pt x="18" y="47"/>
                    <a:pt x="18" y="47"/>
                    <a:pt x="18" y="47"/>
                  </a:cubicBezTo>
                  <a:cubicBezTo>
                    <a:pt x="19" y="47"/>
                    <a:pt x="20" y="47"/>
                    <a:pt x="22" y="47"/>
                  </a:cubicBezTo>
                  <a:cubicBezTo>
                    <a:pt x="22" y="47"/>
                    <a:pt x="22" y="47"/>
                    <a:pt x="22" y="47"/>
                  </a:cubicBezTo>
                  <a:cubicBezTo>
                    <a:pt x="34" y="46"/>
                    <a:pt x="73" y="35"/>
                    <a:pt x="73" y="35"/>
                  </a:cubicBezTo>
                  <a:cubicBezTo>
                    <a:pt x="73" y="35"/>
                    <a:pt x="73" y="35"/>
                    <a:pt x="73" y="35"/>
                  </a:cubicBezTo>
                  <a:cubicBezTo>
                    <a:pt x="74" y="39"/>
                    <a:pt x="74" y="39"/>
                    <a:pt x="74" y="39"/>
                  </a:cubicBezTo>
                  <a:cubicBezTo>
                    <a:pt x="74" y="39"/>
                    <a:pt x="35" y="50"/>
                    <a:pt x="22" y="51"/>
                  </a:cubicBezTo>
                  <a:cubicBezTo>
                    <a:pt x="22" y="51"/>
                    <a:pt x="22" y="51"/>
                    <a:pt x="22" y="51"/>
                  </a:cubicBezTo>
                  <a:cubicBezTo>
                    <a:pt x="20" y="51"/>
                    <a:pt x="19" y="51"/>
                    <a:pt x="18" y="51"/>
                  </a:cubicBezTo>
                  <a:cubicBezTo>
                    <a:pt x="18" y="51"/>
                    <a:pt x="18" y="51"/>
                    <a:pt x="18" y="51"/>
                  </a:cubicBezTo>
                  <a:cubicBezTo>
                    <a:pt x="18" y="51"/>
                    <a:pt x="18" y="51"/>
                    <a:pt x="17" y="51"/>
                  </a:cubicBezTo>
                  <a:cubicBezTo>
                    <a:pt x="17" y="51"/>
                    <a:pt x="17" y="51"/>
                    <a:pt x="17" y="51"/>
                  </a:cubicBezTo>
                  <a:cubicBezTo>
                    <a:pt x="13" y="51"/>
                    <a:pt x="9" y="50"/>
                    <a:pt x="7"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148"/>
            <p:cNvSpPr>
              <a:spLocks noEditPoints="1"/>
            </p:cNvSpPr>
            <p:nvPr/>
          </p:nvSpPr>
          <p:spPr bwMode="auto">
            <a:xfrm>
              <a:off x="4553" y="2043"/>
              <a:ext cx="190" cy="131"/>
            </a:xfrm>
            <a:custGeom>
              <a:avLst/>
              <a:gdLst>
                <a:gd name="T0" fmla="*/ 1 w 79"/>
                <a:gd name="T1" fmla="*/ 37 h 55"/>
                <a:gd name="T2" fmla="*/ 0 w 79"/>
                <a:gd name="T3" fmla="*/ 31 h 55"/>
                <a:gd name="T4" fmla="*/ 15 w 79"/>
                <a:gd name="T5" fmla="*/ 1 h 55"/>
                <a:gd name="T6" fmla="*/ 23 w 79"/>
                <a:gd name="T7" fmla="*/ 2 h 55"/>
                <a:gd name="T8" fmla="*/ 19 w 79"/>
                <a:gd name="T9" fmla="*/ 11 h 55"/>
                <a:gd name="T10" fmla="*/ 18 w 79"/>
                <a:gd name="T11" fmla="*/ 13 h 55"/>
                <a:gd name="T12" fmla="*/ 14 w 79"/>
                <a:gd name="T13" fmla="*/ 18 h 55"/>
                <a:gd name="T14" fmla="*/ 8 w 79"/>
                <a:gd name="T15" fmla="*/ 31 h 55"/>
                <a:gd name="T16" fmla="*/ 13 w 79"/>
                <a:gd name="T17" fmla="*/ 45 h 55"/>
                <a:gd name="T18" fmla="*/ 20 w 79"/>
                <a:gd name="T19" fmla="*/ 47 h 55"/>
                <a:gd name="T20" fmla="*/ 74 w 79"/>
                <a:gd name="T21" fmla="*/ 36 h 55"/>
                <a:gd name="T22" fmla="*/ 77 w 79"/>
                <a:gd name="T23" fmla="*/ 35 h 55"/>
                <a:gd name="T24" fmla="*/ 76 w 79"/>
                <a:gd name="T25" fmla="*/ 43 h 55"/>
                <a:gd name="T26" fmla="*/ 75 w 79"/>
                <a:gd name="T27" fmla="*/ 44 h 55"/>
                <a:gd name="T28" fmla="*/ 55 w 79"/>
                <a:gd name="T29" fmla="*/ 49 h 55"/>
                <a:gd name="T30" fmla="*/ 24 w 79"/>
                <a:gd name="T31" fmla="*/ 55 h 55"/>
                <a:gd name="T32" fmla="*/ 19 w 79"/>
                <a:gd name="T33" fmla="*/ 55 h 55"/>
                <a:gd name="T34" fmla="*/ 19 w 79"/>
                <a:gd name="T35" fmla="*/ 55 h 55"/>
                <a:gd name="T36" fmla="*/ 23 w 79"/>
                <a:gd name="T37" fmla="*/ 51 h 55"/>
                <a:gd name="T38" fmla="*/ 20 w 79"/>
                <a:gd name="T39" fmla="*/ 51 h 55"/>
                <a:gd name="T40" fmla="*/ 19 w 79"/>
                <a:gd name="T41" fmla="*/ 51 h 55"/>
                <a:gd name="T42" fmla="*/ 19 w 79"/>
                <a:gd name="T43" fmla="*/ 51 h 55"/>
                <a:gd name="T44" fmla="*/ 17 w 79"/>
                <a:gd name="T45" fmla="*/ 51 h 55"/>
                <a:gd name="T46" fmla="*/ 17 w 79"/>
                <a:gd name="T47" fmla="*/ 51 h 55"/>
                <a:gd name="T48" fmla="*/ 17 w 79"/>
                <a:gd name="T49" fmla="*/ 51 h 55"/>
                <a:gd name="T50" fmla="*/ 10 w 79"/>
                <a:gd name="T51" fmla="*/ 48 h 55"/>
                <a:gd name="T52" fmla="*/ 10 w 79"/>
                <a:gd name="T53" fmla="*/ 48 h 55"/>
                <a:gd name="T54" fmla="*/ 54 w 79"/>
                <a:gd name="T55" fmla="*/ 45 h 55"/>
                <a:gd name="T56" fmla="*/ 47 w 79"/>
                <a:gd name="T57" fmla="*/ 46 h 55"/>
                <a:gd name="T58" fmla="*/ 74 w 79"/>
                <a:gd name="T59" fmla="*/ 40 h 55"/>
                <a:gd name="T60" fmla="*/ 5 w 79"/>
                <a:gd name="T61" fmla="*/ 36 h 55"/>
                <a:gd name="T62" fmla="*/ 5 w 79"/>
                <a:gd name="T63" fmla="*/ 36 h 55"/>
                <a:gd name="T64" fmla="*/ 4 w 79"/>
                <a:gd name="T65" fmla="*/ 31 h 55"/>
                <a:gd name="T66" fmla="*/ 5 w 79"/>
                <a:gd name="T67" fmla="*/ 36 h 55"/>
                <a:gd name="T68" fmla="*/ 7 w 79"/>
                <a:gd name="T69" fmla="*/ 21 h 55"/>
                <a:gd name="T70" fmla="*/ 10 w 79"/>
                <a:gd name="T71" fmla="*/ 15 h 55"/>
                <a:gd name="T72" fmla="*/ 13 w 79"/>
                <a:gd name="T73" fmla="*/ 12 h 55"/>
                <a:gd name="T74" fmla="*/ 20 w 79"/>
                <a:gd name="T75" fmla="*/ 9 h 55"/>
                <a:gd name="T76" fmla="*/ 16 w 79"/>
                <a:gd name="T77" fmla="*/ 9 h 55"/>
                <a:gd name="T78" fmla="*/ 16 w 79"/>
                <a:gd name="T79" fmla="*/ 9 h 55"/>
                <a:gd name="T80" fmla="*/ 16 w 79"/>
                <a:gd name="T81" fmla="*/ 8 h 55"/>
                <a:gd name="T82" fmla="*/ 16 w 79"/>
                <a:gd name="T83" fmla="*/ 8 h 55"/>
                <a:gd name="T84" fmla="*/ 19 w 79"/>
                <a:gd name="T85" fmla="*/ 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9" h="55">
                  <a:moveTo>
                    <a:pt x="7" y="50"/>
                  </a:moveTo>
                  <a:cubicBezTo>
                    <a:pt x="7" y="50"/>
                    <a:pt x="7" y="50"/>
                    <a:pt x="7" y="50"/>
                  </a:cubicBezTo>
                  <a:cubicBezTo>
                    <a:pt x="4" y="47"/>
                    <a:pt x="3" y="42"/>
                    <a:pt x="1" y="37"/>
                  </a:cubicBezTo>
                  <a:cubicBezTo>
                    <a:pt x="1" y="37"/>
                    <a:pt x="1" y="37"/>
                    <a:pt x="1" y="37"/>
                  </a:cubicBezTo>
                  <a:cubicBezTo>
                    <a:pt x="0" y="35"/>
                    <a:pt x="0" y="33"/>
                    <a:pt x="0" y="31"/>
                  </a:cubicBezTo>
                  <a:cubicBezTo>
                    <a:pt x="0" y="31"/>
                    <a:pt x="0" y="31"/>
                    <a:pt x="0" y="31"/>
                  </a:cubicBezTo>
                  <a:cubicBezTo>
                    <a:pt x="0" y="19"/>
                    <a:pt x="10" y="9"/>
                    <a:pt x="13" y="6"/>
                  </a:cubicBezTo>
                  <a:cubicBezTo>
                    <a:pt x="13" y="6"/>
                    <a:pt x="13" y="6"/>
                    <a:pt x="13" y="6"/>
                  </a:cubicBezTo>
                  <a:cubicBezTo>
                    <a:pt x="15" y="1"/>
                    <a:pt x="15" y="1"/>
                    <a:pt x="15" y="1"/>
                  </a:cubicBezTo>
                  <a:cubicBezTo>
                    <a:pt x="17" y="2"/>
                    <a:pt x="17" y="2"/>
                    <a:pt x="17" y="2"/>
                  </a:cubicBezTo>
                  <a:cubicBezTo>
                    <a:pt x="17" y="0"/>
                    <a:pt x="17" y="0"/>
                    <a:pt x="17" y="0"/>
                  </a:cubicBezTo>
                  <a:cubicBezTo>
                    <a:pt x="23" y="2"/>
                    <a:pt x="23" y="2"/>
                    <a:pt x="23" y="2"/>
                  </a:cubicBezTo>
                  <a:cubicBezTo>
                    <a:pt x="20" y="10"/>
                    <a:pt x="20" y="10"/>
                    <a:pt x="20" y="10"/>
                  </a:cubicBezTo>
                  <a:cubicBezTo>
                    <a:pt x="20" y="11"/>
                    <a:pt x="20" y="11"/>
                    <a:pt x="20" y="11"/>
                  </a:cubicBezTo>
                  <a:cubicBezTo>
                    <a:pt x="19" y="11"/>
                    <a:pt x="19" y="11"/>
                    <a:pt x="19" y="11"/>
                  </a:cubicBezTo>
                  <a:cubicBezTo>
                    <a:pt x="19" y="11"/>
                    <a:pt x="19" y="11"/>
                    <a:pt x="19" y="11"/>
                  </a:cubicBezTo>
                  <a:cubicBezTo>
                    <a:pt x="19" y="11"/>
                    <a:pt x="19" y="11"/>
                    <a:pt x="19" y="11"/>
                  </a:cubicBezTo>
                  <a:cubicBezTo>
                    <a:pt x="19" y="12"/>
                    <a:pt x="18" y="12"/>
                    <a:pt x="18" y="13"/>
                  </a:cubicBezTo>
                  <a:cubicBezTo>
                    <a:pt x="18" y="13"/>
                    <a:pt x="18" y="13"/>
                    <a:pt x="18" y="13"/>
                  </a:cubicBezTo>
                  <a:cubicBezTo>
                    <a:pt x="16" y="14"/>
                    <a:pt x="15" y="16"/>
                    <a:pt x="14" y="18"/>
                  </a:cubicBezTo>
                  <a:cubicBezTo>
                    <a:pt x="14" y="18"/>
                    <a:pt x="14" y="18"/>
                    <a:pt x="14" y="18"/>
                  </a:cubicBezTo>
                  <a:cubicBezTo>
                    <a:pt x="11" y="21"/>
                    <a:pt x="8" y="27"/>
                    <a:pt x="8" y="31"/>
                  </a:cubicBezTo>
                  <a:cubicBezTo>
                    <a:pt x="8" y="31"/>
                    <a:pt x="8" y="31"/>
                    <a:pt x="8" y="31"/>
                  </a:cubicBezTo>
                  <a:cubicBezTo>
                    <a:pt x="8" y="31"/>
                    <a:pt x="8" y="31"/>
                    <a:pt x="8" y="31"/>
                  </a:cubicBezTo>
                  <a:cubicBezTo>
                    <a:pt x="8" y="32"/>
                    <a:pt x="8" y="33"/>
                    <a:pt x="9" y="34"/>
                  </a:cubicBezTo>
                  <a:cubicBezTo>
                    <a:pt x="9" y="34"/>
                    <a:pt x="9" y="34"/>
                    <a:pt x="9" y="34"/>
                  </a:cubicBezTo>
                  <a:cubicBezTo>
                    <a:pt x="10" y="40"/>
                    <a:pt x="12" y="44"/>
                    <a:pt x="13" y="45"/>
                  </a:cubicBezTo>
                  <a:cubicBezTo>
                    <a:pt x="13" y="45"/>
                    <a:pt x="13" y="45"/>
                    <a:pt x="13" y="45"/>
                  </a:cubicBezTo>
                  <a:cubicBezTo>
                    <a:pt x="15" y="47"/>
                    <a:pt x="16" y="47"/>
                    <a:pt x="20" y="47"/>
                  </a:cubicBezTo>
                  <a:cubicBezTo>
                    <a:pt x="20" y="47"/>
                    <a:pt x="20" y="47"/>
                    <a:pt x="20" y="47"/>
                  </a:cubicBezTo>
                  <a:cubicBezTo>
                    <a:pt x="21" y="47"/>
                    <a:pt x="22" y="47"/>
                    <a:pt x="23" y="47"/>
                  </a:cubicBezTo>
                  <a:cubicBezTo>
                    <a:pt x="23" y="47"/>
                    <a:pt x="23" y="47"/>
                    <a:pt x="23" y="47"/>
                  </a:cubicBezTo>
                  <a:cubicBezTo>
                    <a:pt x="34" y="46"/>
                    <a:pt x="70" y="37"/>
                    <a:pt x="74" y="36"/>
                  </a:cubicBezTo>
                  <a:cubicBezTo>
                    <a:pt x="74" y="36"/>
                    <a:pt x="74" y="36"/>
                    <a:pt x="74" y="36"/>
                  </a:cubicBezTo>
                  <a:cubicBezTo>
                    <a:pt x="75" y="36"/>
                    <a:pt x="75" y="36"/>
                    <a:pt x="75" y="36"/>
                  </a:cubicBezTo>
                  <a:cubicBezTo>
                    <a:pt x="77" y="35"/>
                    <a:pt x="77" y="35"/>
                    <a:pt x="77" y="35"/>
                  </a:cubicBezTo>
                  <a:cubicBezTo>
                    <a:pt x="79" y="43"/>
                    <a:pt x="79" y="43"/>
                    <a:pt x="79" y="43"/>
                  </a:cubicBezTo>
                  <a:cubicBezTo>
                    <a:pt x="77" y="43"/>
                    <a:pt x="77" y="43"/>
                    <a:pt x="77" y="43"/>
                  </a:cubicBezTo>
                  <a:cubicBezTo>
                    <a:pt x="77" y="43"/>
                    <a:pt x="77" y="43"/>
                    <a:pt x="76" y="43"/>
                  </a:cubicBezTo>
                  <a:cubicBezTo>
                    <a:pt x="76" y="43"/>
                    <a:pt x="76" y="43"/>
                    <a:pt x="76" y="43"/>
                  </a:cubicBezTo>
                  <a:cubicBezTo>
                    <a:pt x="76" y="43"/>
                    <a:pt x="76" y="44"/>
                    <a:pt x="75" y="44"/>
                  </a:cubicBezTo>
                  <a:cubicBezTo>
                    <a:pt x="75" y="44"/>
                    <a:pt x="75" y="44"/>
                    <a:pt x="75" y="44"/>
                  </a:cubicBezTo>
                  <a:cubicBezTo>
                    <a:pt x="74" y="44"/>
                    <a:pt x="72" y="44"/>
                    <a:pt x="71" y="45"/>
                  </a:cubicBezTo>
                  <a:cubicBezTo>
                    <a:pt x="71" y="45"/>
                    <a:pt x="71" y="45"/>
                    <a:pt x="71" y="45"/>
                  </a:cubicBezTo>
                  <a:cubicBezTo>
                    <a:pt x="67" y="46"/>
                    <a:pt x="61" y="47"/>
                    <a:pt x="55" y="49"/>
                  </a:cubicBezTo>
                  <a:cubicBezTo>
                    <a:pt x="55" y="49"/>
                    <a:pt x="55" y="49"/>
                    <a:pt x="55" y="49"/>
                  </a:cubicBezTo>
                  <a:cubicBezTo>
                    <a:pt x="44" y="51"/>
                    <a:pt x="31" y="54"/>
                    <a:pt x="24" y="55"/>
                  </a:cubicBezTo>
                  <a:cubicBezTo>
                    <a:pt x="24" y="55"/>
                    <a:pt x="24" y="55"/>
                    <a:pt x="24" y="55"/>
                  </a:cubicBezTo>
                  <a:cubicBezTo>
                    <a:pt x="23" y="55"/>
                    <a:pt x="21" y="55"/>
                    <a:pt x="20" y="55"/>
                  </a:cubicBezTo>
                  <a:cubicBezTo>
                    <a:pt x="20" y="55"/>
                    <a:pt x="20" y="55"/>
                    <a:pt x="20" y="55"/>
                  </a:cubicBezTo>
                  <a:cubicBezTo>
                    <a:pt x="20" y="55"/>
                    <a:pt x="20" y="55"/>
                    <a:pt x="19" y="55"/>
                  </a:cubicBezTo>
                  <a:cubicBezTo>
                    <a:pt x="19" y="55"/>
                    <a:pt x="19" y="55"/>
                    <a:pt x="19" y="55"/>
                  </a:cubicBezTo>
                  <a:cubicBezTo>
                    <a:pt x="19" y="55"/>
                    <a:pt x="19" y="55"/>
                    <a:pt x="19" y="55"/>
                  </a:cubicBezTo>
                  <a:cubicBezTo>
                    <a:pt x="19" y="55"/>
                    <a:pt x="19" y="55"/>
                    <a:pt x="19" y="55"/>
                  </a:cubicBezTo>
                  <a:cubicBezTo>
                    <a:pt x="14" y="55"/>
                    <a:pt x="10" y="54"/>
                    <a:pt x="7" y="50"/>
                  </a:cubicBezTo>
                  <a:close/>
                  <a:moveTo>
                    <a:pt x="20" y="51"/>
                  </a:moveTo>
                  <a:cubicBezTo>
                    <a:pt x="21" y="51"/>
                    <a:pt x="22" y="51"/>
                    <a:pt x="23" y="51"/>
                  </a:cubicBezTo>
                  <a:cubicBezTo>
                    <a:pt x="23" y="51"/>
                    <a:pt x="23" y="51"/>
                    <a:pt x="23" y="51"/>
                  </a:cubicBezTo>
                  <a:cubicBezTo>
                    <a:pt x="22" y="51"/>
                    <a:pt x="21" y="51"/>
                    <a:pt x="20" y="51"/>
                  </a:cubicBezTo>
                  <a:cubicBezTo>
                    <a:pt x="20" y="51"/>
                    <a:pt x="20" y="51"/>
                    <a:pt x="20" y="51"/>
                  </a:cubicBezTo>
                  <a:cubicBezTo>
                    <a:pt x="20" y="51"/>
                    <a:pt x="20" y="51"/>
                    <a:pt x="20" y="51"/>
                  </a:cubicBezTo>
                  <a:close/>
                  <a:moveTo>
                    <a:pt x="19" y="51"/>
                  </a:moveTo>
                  <a:cubicBezTo>
                    <a:pt x="19" y="51"/>
                    <a:pt x="19" y="51"/>
                    <a:pt x="19" y="51"/>
                  </a:cubicBezTo>
                  <a:cubicBezTo>
                    <a:pt x="19" y="51"/>
                    <a:pt x="19" y="51"/>
                    <a:pt x="19" y="51"/>
                  </a:cubicBezTo>
                  <a:cubicBezTo>
                    <a:pt x="19" y="51"/>
                    <a:pt x="19" y="51"/>
                    <a:pt x="19" y="51"/>
                  </a:cubicBezTo>
                  <a:cubicBezTo>
                    <a:pt x="19" y="51"/>
                    <a:pt x="19" y="51"/>
                    <a:pt x="19" y="51"/>
                  </a:cubicBezTo>
                  <a:cubicBezTo>
                    <a:pt x="19" y="51"/>
                    <a:pt x="19" y="51"/>
                    <a:pt x="19" y="51"/>
                  </a:cubicBezTo>
                  <a:close/>
                  <a:moveTo>
                    <a:pt x="17" y="51"/>
                  </a:moveTo>
                  <a:cubicBezTo>
                    <a:pt x="17" y="51"/>
                    <a:pt x="17" y="51"/>
                    <a:pt x="17" y="51"/>
                  </a:cubicBezTo>
                  <a:cubicBezTo>
                    <a:pt x="17" y="51"/>
                    <a:pt x="17" y="51"/>
                    <a:pt x="17" y="51"/>
                  </a:cubicBezTo>
                  <a:cubicBezTo>
                    <a:pt x="17" y="51"/>
                    <a:pt x="17" y="51"/>
                    <a:pt x="17" y="51"/>
                  </a:cubicBezTo>
                  <a:close/>
                  <a:moveTo>
                    <a:pt x="17" y="51"/>
                  </a:moveTo>
                  <a:cubicBezTo>
                    <a:pt x="14" y="51"/>
                    <a:pt x="13" y="50"/>
                    <a:pt x="11" y="49"/>
                  </a:cubicBezTo>
                  <a:cubicBezTo>
                    <a:pt x="11" y="49"/>
                    <a:pt x="11" y="49"/>
                    <a:pt x="11" y="49"/>
                  </a:cubicBezTo>
                  <a:cubicBezTo>
                    <a:pt x="13" y="50"/>
                    <a:pt x="14" y="51"/>
                    <a:pt x="17" y="51"/>
                  </a:cubicBezTo>
                  <a:close/>
                  <a:moveTo>
                    <a:pt x="9" y="49"/>
                  </a:moveTo>
                  <a:cubicBezTo>
                    <a:pt x="10" y="48"/>
                    <a:pt x="10" y="48"/>
                    <a:pt x="10" y="48"/>
                  </a:cubicBezTo>
                  <a:cubicBezTo>
                    <a:pt x="10" y="48"/>
                    <a:pt x="10" y="48"/>
                    <a:pt x="10" y="48"/>
                  </a:cubicBezTo>
                  <a:cubicBezTo>
                    <a:pt x="10" y="48"/>
                    <a:pt x="10" y="48"/>
                    <a:pt x="10" y="48"/>
                  </a:cubicBezTo>
                  <a:cubicBezTo>
                    <a:pt x="10" y="48"/>
                    <a:pt x="10" y="48"/>
                    <a:pt x="10" y="48"/>
                  </a:cubicBezTo>
                  <a:cubicBezTo>
                    <a:pt x="10" y="48"/>
                    <a:pt x="10" y="48"/>
                    <a:pt x="10" y="48"/>
                  </a:cubicBezTo>
                  <a:cubicBezTo>
                    <a:pt x="9" y="49"/>
                    <a:pt x="9" y="49"/>
                    <a:pt x="9" y="49"/>
                  </a:cubicBezTo>
                  <a:close/>
                  <a:moveTo>
                    <a:pt x="69" y="41"/>
                  </a:moveTo>
                  <a:cubicBezTo>
                    <a:pt x="66" y="42"/>
                    <a:pt x="60" y="43"/>
                    <a:pt x="54" y="45"/>
                  </a:cubicBezTo>
                  <a:cubicBezTo>
                    <a:pt x="54" y="45"/>
                    <a:pt x="54" y="45"/>
                    <a:pt x="54" y="45"/>
                  </a:cubicBezTo>
                  <a:cubicBezTo>
                    <a:pt x="52" y="45"/>
                    <a:pt x="50" y="46"/>
                    <a:pt x="47" y="46"/>
                  </a:cubicBezTo>
                  <a:cubicBezTo>
                    <a:pt x="47" y="46"/>
                    <a:pt x="47" y="46"/>
                    <a:pt x="47" y="46"/>
                  </a:cubicBezTo>
                  <a:cubicBezTo>
                    <a:pt x="56" y="45"/>
                    <a:pt x="64" y="42"/>
                    <a:pt x="70" y="41"/>
                  </a:cubicBezTo>
                  <a:cubicBezTo>
                    <a:pt x="70" y="41"/>
                    <a:pt x="70" y="41"/>
                    <a:pt x="70" y="41"/>
                  </a:cubicBezTo>
                  <a:cubicBezTo>
                    <a:pt x="71" y="41"/>
                    <a:pt x="73" y="40"/>
                    <a:pt x="74" y="40"/>
                  </a:cubicBezTo>
                  <a:cubicBezTo>
                    <a:pt x="74" y="40"/>
                    <a:pt x="74" y="40"/>
                    <a:pt x="74" y="40"/>
                  </a:cubicBezTo>
                  <a:cubicBezTo>
                    <a:pt x="73" y="40"/>
                    <a:pt x="71" y="41"/>
                    <a:pt x="69" y="41"/>
                  </a:cubicBezTo>
                  <a:close/>
                  <a:moveTo>
                    <a:pt x="5" y="36"/>
                  </a:moveTo>
                  <a:cubicBezTo>
                    <a:pt x="6" y="39"/>
                    <a:pt x="7" y="41"/>
                    <a:pt x="8" y="44"/>
                  </a:cubicBezTo>
                  <a:cubicBezTo>
                    <a:pt x="8" y="44"/>
                    <a:pt x="8" y="44"/>
                    <a:pt x="8" y="44"/>
                  </a:cubicBezTo>
                  <a:cubicBezTo>
                    <a:pt x="7" y="41"/>
                    <a:pt x="6" y="39"/>
                    <a:pt x="5" y="36"/>
                  </a:cubicBezTo>
                  <a:cubicBezTo>
                    <a:pt x="5" y="36"/>
                    <a:pt x="5" y="36"/>
                    <a:pt x="5" y="36"/>
                  </a:cubicBezTo>
                  <a:cubicBezTo>
                    <a:pt x="4" y="34"/>
                    <a:pt x="4" y="33"/>
                    <a:pt x="4" y="31"/>
                  </a:cubicBezTo>
                  <a:cubicBezTo>
                    <a:pt x="4" y="31"/>
                    <a:pt x="4" y="31"/>
                    <a:pt x="4" y="31"/>
                  </a:cubicBezTo>
                  <a:cubicBezTo>
                    <a:pt x="4" y="31"/>
                    <a:pt x="4" y="31"/>
                    <a:pt x="4" y="31"/>
                  </a:cubicBezTo>
                  <a:cubicBezTo>
                    <a:pt x="4" y="31"/>
                    <a:pt x="4" y="31"/>
                    <a:pt x="4" y="31"/>
                  </a:cubicBezTo>
                  <a:cubicBezTo>
                    <a:pt x="4" y="33"/>
                    <a:pt x="4" y="34"/>
                    <a:pt x="5" y="36"/>
                  </a:cubicBezTo>
                  <a:close/>
                  <a:moveTo>
                    <a:pt x="7" y="21"/>
                  </a:moveTo>
                  <a:cubicBezTo>
                    <a:pt x="7" y="21"/>
                    <a:pt x="7" y="21"/>
                    <a:pt x="7" y="21"/>
                  </a:cubicBezTo>
                  <a:cubicBezTo>
                    <a:pt x="7" y="21"/>
                    <a:pt x="7" y="21"/>
                    <a:pt x="7" y="21"/>
                  </a:cubicBezTo>
                  <a:cubicBezTo>
                    <a:pt x="7" y="21"/>
                    <a:pt x="7" y="21"/>
                    <a:pt x="7" y="21"/>
                  </a:cubicBezTo>
                  <a:close/>
                  <a:moveTo>
                    <a:pt x="7" y="21"/>
                  </a:moveTo>
                  <a:cubicBezTo>
                    <a:pt x="8" y="19"/>
                    <a:pt x="9" y="17"/>
                    <a:pt x="10" y="15"/>
                  </a:cubicBezTo>
                  <a:cubicBezTo>
                    <a:pt x="10" y="15"/>
                    <a:pt x="10" y="15"/>
                    <a:pt x="10" y="15"/>
                  </a:cubicBezTo>
                  <a:cubicBezTo>
                    <a:pt x="11" y="14"/>
                    <a:pt x="12" y="13"/>
                    <a:pt x="13" y="12"/>
                  </a:cubicBezTo>
                  <a:cubicBezTo>
                    <a:pt x="13" y="12"/>
                    <a:pt x="13" y="12"/>
                    <a:pt x="13" y="12"/>
                  </a:cubicBezTo>
                  <a:cubicBezTo>
                    <a:pt x="11" y="15"/>
                    <a:pt x="9" y="18"/>
                    <a:pt x="7" y="21"/>
                  </a:cubicBezTo>
                  <a:close/>
                  <a:moveTo>
                    <a:pt x="20" y="10"/>
                  </a:moveTo>
                  <a:cubicBezTo>
                    <a:pt x="20" y="9"/>
                    <a:pt x="20" y="9"/>
                    <a:pt x="20" y="9"/>
                  </a:cubicBezTo>
                  <a:cubicBezTo>
                    <a:pt x="20" y="9"/>
                    <a:pt x="20" y="9"/>
                    <a:pt x="20" y="9"/>
                  </a:cubicBezTo>
                  <a:cubicBezTo>
                    <a:pt x="20" y="9"/>
                    <a:pt x="20" y="9"/>
                    <a:pt x="20" y="10"/>
                  </a:cubicBezTo>
                  <a:close/>
                  <a:moveTo>
                    <a:pt x="16" y="9"/>
                  </a:moveTo>
                  <a:cubicBezTo>
                    <a:pt x="16" y="9"/>
                    <a:pt x="16" y="9"/>
                    <a:pt x="16" y="9"/>
                  </a:cubicBezTo>
                  <a:cubicBezTo>
                    <a:pt x="16" y="9"/>
                    <a:pt x="16" y="9"/>
                    <a:pt x="16" y="9"/>
                  </a:cubicBezTo>
                  <a:cubicBezTo>
                    <a:pt x="16" y="9"/>
                    <a:pt x="16" y="9"/>
                    <a:pt x="16" y="9"/>
                  </a:cubicBezTo>
                  <a:close/>
                  <a:moveTo>
                    <a:pt x="16" y="8"/>
                  </a:move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lose/>
                  <a:moveTo>
                    <a:pt x="19" y="8"/>
                  </a:moveTo>
                  <a:cubicBezTo>
                    <a:pt x="19" y="8"/>
                    <a:pt x="19" y="8"/>
                    <a:pt x="19" y="8"/>
                  </a:cubicBezTo>
                  <a:cubicBezTo>
                    <a:pt x="19" y="8"/>
                    <a:pt x="19" y="8"/>
                    <a:pt x="19" y="8"/>
                  </a:cubicBezTo>
                  <a:cubicBezTo>
                    <a:pt x="19" y="8"/>
                    <a:pt x="19" y="8"/>
                    <a:pt x="19"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149"/>
            <p:cNvSpPr/>
            <p:nvPr/>
          </p:nvSpPr>
          <p:spPr bwMode="auto">
            <a:xfrm>
              <a:off x="4592" y="2058"/>
              <a:ext cx="24" cy="16"/>
            </a:xfrm>
            <a:custGeom>
              <a:avLst/>
              <a:gdLst>
                <a:gd name="T0" fmla="*/ 0 w 24"/>
                <a:gd name="T1" fmla="*/ 9 h 16"/>
                <a:gd name="T2" fmla="*/ 2 w 24"/>
                <a:gd name="T3" fmla="*/ 0 h 16"/>
                <a:gd name="T4" fmla="*/ 24 w 24"/>
                <a:gd name="T5" fmla="*/ 7 h 16"/>
                <a:gd name="T6" fmla="*/ 19 w 24"/>
                <a:gd name="T7" fmla="*/ 16 h 16"/>
                <a:gd name="T8" fmla="*/ 0 w 24"/>
                <a:gd name="T9" fmla="*/ 9 h 16"/>
                <a:gd name="T10" fmla="*/ 0 w 24"/>
                <a:gd name="T11" fmla="*/ 9 h 16"/>
              </a:gdLst>
              <a:ahLst/>
              <a:cxnLst>
                <a:cxn ang="0">
                  <a:pos x="T0" y="T1"/>
                </a:cxn>
                <a:cxn ang="0">
                  <a:pos x="T2" y="T3"/>
                </a:cxn>
                <a:cxn ang="0">
                  <a:pos x="T4" y="T5"/>
                </a:cxn>
                <a:cxn ang="0">
                  <a:pos x="T6" y="T7"/>
                </a:cxn>
                <a:cxn ang="0">
                  <a:pos x="T8" y="T9"/>
                </a:cxn>
                <a:cxn ang="0">
                  <a:pos x="T10" y="T11"/>
                </a:cxn>
              </a:cxnLst>
              <a:rect l="0" t="0" r="r" b="b"/>
              <a:pathLst>
                <a:path w="24" h="16">
                  <a:moveTo>
                    <a:pt x="0" y="9"/>
                  </a:moveTo>
                  <a:lnTo>
                    <a:pt x="2" y="0"/>
                  </a:lnTo>
                  <a:lnTo>
                    <a:pt x="24" y="7"/>
                  </a:lnTo>
                  <a:lnTo>
                    <a:pt x="19" y="16"/>
                  </a:lnTo>
                  <a:lnTo>
                    <a:pt x="0" y="9"/>
                  </a:lnTo>
                  <a:lnTo>
                    <a:pt x="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150"/>
            <p:cNvSpPr>
              <a:spLocks noEditPoints="1"/>
            </p:cNvSpPr>
            <p:nvPr/>
          </p:nvSpPr>
          <p:spPr bwMode="auto">
            <a:xfrm>
              <a:off x="4585" y="2053"/>
              <a:ext cx="36" cy="26"/>
            </a:xfrm>
            <a:custGeom>
              <a:avLst/>
              <a:gdLst>
                <a:gd name="T0" fmla="*/ 4 w 36"/>
                <a:gd name="T1" fmla="*/ 19 h 26"/>
                <a:gd name="T2" fmla="*/ 7 w 36"/>
                <a:gd name="T3" fmla="*/ 14 h 26"/>
                <a:gd name="T4" fmla="*/ 12 w 36"/>
                <a:gd name="T5" fmla="*/ 17 h 26"/>
                <a:gd name="T6" fmla="*/ 7 w 36"/>
                <a:gd name="T7" fmla="*/ 14 h 26"/>
                <a:gd name="T8" fmla="*/ 4 w 36"/>
                <a:gd name="T9" fmla="*/ 19 h 26"/>
                <a:gd name="T10" fmla="*/ 0 w 36"/>
                <a:gd name="T11" fmla="*/ 17 h 26"/>
                <a:gd name="T12" fmla="*/ 7 w 36"/>
                <a:gd name="T13" fmla="*/ 0 h 26"/>
                <a:gd name="T14" fmla="*/ 36 w 36"/>
                <a:gd name="T15" fmla="*/ 7 h 26"/>
                <a:gd name="T16" fmla="*/ 31 w 36"/>
                <a:gd name="T17" fmla="*/ 26 h 26"/>
                <a:gd name="T18" fmla="*/ 4 w 36"/>
                <a:gd name="T19" fmla="*/ 19 h 26"/>
                <a:gd name="T20" fmla="*/ 4 w 36"/>
                <a:gd name="T21" fmla="*/ 19 h 26"/>
                <a:gd name="T22" fmla="*/ 24 w 36"/>
                <a:gd name="T23" fmla="*/ 14 h 26"/>
                <a:gd name="T24" fmla="*/ 12 w 36"/>
                <a:gd name="T25" fmla="*/ 12 h 26"/>
                <a:gd name="T26" fmla="*/ 12 w 36"/>
                <a:gd name="T27" fmla="*/ 12 h 26"/>
                <a:gd name="T28" fmla="*/ 24 w 36"/>
                <a:gd name="T29" fmla="*/ 14 h 26"/>
                <a:gd name="T30" fmla="*/ 24 w 36"/>
                <a:gd name="T31" fmla="*/ 14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6">
                  <a:moveTo>
                    <a:pt x="4" y="19"/>
                  </a:moveTo>
                  <a:lnTo>
                    <a:pt x="7" y="14"/>
                  </a:lnTo>
                  <a:lnTo>
                    <a:pt x="12" y="17"/>
                  </a:lnTo>
                  <a:lnTo>
                    <a:pt x="7" y="14"/>
                  </a:lnTo>
                  <a:lnTo>
                    <a:pt x="4" y="19"/>
                  </a:lnTo>
                  <a:lnTo>
                    <a:pt x="0" y="17"/>
                  </a:lnTo>
                  <a:lnTo>
                    <a:pt x="7" y="0"/>
                  </a:lnTo>
                  <a:lnTo>
                    <a:pt x="36" y="7"/>
                  </a:lnTo>
                  <a:lnTo>
                    <a:pt x="31" y="26"/>
                  </a:lnTo>
                  <a:lnTo>
                    <a:pt x="4" y="19"/>
                  </a:lnTo>
                  <a:lnTo>
                    <a:pt x="4" y="19"/>
                  </a:lnTo>
                  <a:close/>
                  <a:moveTo>
                    <a:pt x="24" y="14"/>
                  </a:moveTo>
                  <a:lnTo>
                    <a:pt x="12" y="12"/>
                  </a:lnTo>
                  <a:lnTo>
                    <a:pt x="12" y="12"/>
                  </a:lnTo>
                  <a:lnTo>
                    <a:pt x="24" y="14"/>
                  </a:lnTo>
                  <a:lnTo>
                    <a:pt x="24"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151"/>
            <p:cNvSpPr/>
            <p:nvPr/>
          </p:nvSpPr>
          <p:spPr bwMode="auto">
            <a:xfrm>
              <a:off x="4587" y="2341"/>
              <a:ext cx="163" cy="254"/>
            </a:xfrm>
            <a:custGeom>
              <a:avLst/>
              <a:gdLst>
                <a:gd name="T0" fmla="*/ 7 w 68"/>
                <a:gd name="T1" fmla="*/ 103 h 107"/>
                <a:gd name="T2" fmla="*/ 21 w 68"/>
                <a:gd name="T3" fmla="*/ 103 h 107"/>
                <a:gd name="T4" fmla="*/ 0 w 68"/>
                <a:gd name="T5" fmla="*/ 13 h 107"/>
                <a:gd name="T6" fmla="*/ 0 w 68"/>
                <a:gd name="T7" fmla="*/ 13 h 107"/>
                <a:gd name="T8" fmla="*/ 1 w 68"/>
                <a:gd name="T9" fmla="*/ 10 h 107"/>
                <a:gd name="T10" fmla="*/ 1 w 68"/>
                <a:gd name="T11" fmla="*/ 10 h 107"/>
                <a:gd name="T12" fmla="*/ 7 w 68"/>
                <a:gd name="T13" fmla="*/ 2 h 107"/>
                <a:gd name="T14" fmla="*/ 7 w 68"/>
                <a:gd name="T15" fmla="*/ 2 h 107"/>
                <a:gd name="T16" fmla="*/ 20 w 68"/>
                <a:gd name="T17" fmla="*/ 0 h 107"/>
                <a:gd name="T18" fmla="*/ 20 w 68"/>
                <a:gd name="T19" fmla="*/ 0 h 107"/>
                <a:gd name="T20" fmla="*/ 68 w 68"/>
                <a:gd name="T21" fmla="*/ 9 h 107"/>
                <a:gd name="T22" fmla="*/ 68 w 68"/>
                <a:gd name="T23" fmla="*/ 9 h 107"/>
                <a:gd name="T24" fmla="*/ 68 w 68"/>
                <a:gd name="T25" fmla="*/ 9 h 107"/>
                <a:gd name="T26" fmla="*/ 67 w 68"/>
                <a:gd name="T27" fmla="*/ 12 h 107"/>
                <a:gd name="T28" fmla="*/ 50 w 68"/>
                <a:gd name="T29" fmla="*/ 8 h 107"/>
                <a:gd name="T30" fmla="*/ 50 w 68"/>
                <a:gd name="T31" fmla="*/ 8 h 107"/>
                <a:gd name="T32" fmla="*/ 20 w 68"/>
                <a:gd name="T33" fmla="*/ 4 h 107"/>
                <a:gd name="T34" fmla="*/ 20 w 68"/>
                <a:gd name="T35" fmla="*/ 4 h 107"/>
                <a:gd name="T36" fmla="*/ 9 w 68"/>
                <a:gd name="T37" fmla="*/ 6 h 107"/>
                <a:gd name="T38" fmla="*/ 9 w 68"/>
                <a:gd name="T39" fmla="*/ 6 h 107"/>
                <a:gd name="T40" fmla="*/ 5 w 68"/>
                <a:gd name="T41" fmla="*/ 11 h 107"/>
                <a:gd name="T42" fmla="*/ 5 w 68"/>
                <a:gd name="T43" fmla="*/ 11 h 107"/>
                <a:gd name="T44" fmla="*/ 4 w 68"/>
                <a:gd name="T45" fmla="*/ 13 h 107"/>
                <a:gd name="T46" fmla="*/ 4 w 68"/>
                <a:gd name="T47" fmla="*/ 13 h 107"/>
                <a:gd name="T48" fmla="*/ 15 w 68"/>
                <a:gd name="T49" fmla="*/ 67 h 107"/>
                <a:gd name="T50" fmla="*/ 15 w 68"/>
                <a:gd name="T51" fmla="*/ 67 h 107"/>
                <a:gd name="T52" fmla="*/ 26 w 68"/>
                <a:gd name="T53" fmla="*/ 104 h 107"/>
                <a:gd name="T54" fmla="*/ 26 w 68"/>
                <a:gd name="T55" fmla="*/ 104 h 107"/>
                <a:gd name="T56" fmla="*/ 27 w 68"/>
                <a:gd name="T57" fmla="*/ 107 h 107"/>
                <a:gd name="T58" fmla="*/ 7 w 68"/>
                <a:gd name="T59" fmla="*/ 107 h 107"/>
                <a:gd name="T60" fmla="*/ 7 w 68"/>
                <a:gd name="T61" fmla="*/ 10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8" h="107">
                  <a:moveTo>
                    <a:pt x="7" y="103"/>
                  </a:moveTo>
                  <a:cubicBezTo>
                    <a:pt x="21" y="103"/>
                    <a:pt x="21" y="103"/>
                    <a:pt x="21" y="103"/>
                  </a:cubicBezTo>
                  <a:cubicBezTo>
                    <a:pt x="18" y="90"/>
                    <a:pt x="1" y="34"/>
                    <a:pt x="0" y="13"/>
                  </a:cubicBezTo>
                  <a:cubicBezTo>
                    <a:pt x="0" y="13"/>
                    <a:pt x="0" y="13"/>
                    <a:pt x="0" y="13"/>
                  </a:cubicBezTo>
                  <a:cubicBezTo>
                    <a:pt x="0" y="12"/>
                    <a:pt x="0" y="11"/>
                    <a:pt x="1" y="10"/>
                  </a:cubicBezTo>
                  <a:cubicBezTo>
                    <a:pt x="1" y="10"/>
                    <a:pt x="1" y="10"/>
                    <a:pt x="1" y="10"/>
                  </a:cubicBezTo>
                  <a:cubicBezTo>
                    <a:pt x="1" y="6"/>
                    <a:pt x="4" y="3"/>
                    <a:pt x="7" y="2"/>
                  </a:cubicBezTo>
                  <a:cubicBezTo>
                    <a:pt x="7" y="2"/>
                    <a:pt x="7" y="2"/>
                    <a:pt x="7" y="2"/>
                  </a:cubicBezTo>
                  <a:cubicBezTo>
                    <a:pt x="11" y="0"/>
                    <a:pt x="15" y="0"/>
                    <a:pt x="20" y="0"/>
                  </a:cubicBezTo>
                  <a:cubicBezTo>
                    <a:pt x="20" y="0"/>
                    <a:pt x="20" y="0"/>
                    <a:pt x="20" y="0"/>
                  </a:cubicBezTo>
                  <a:cubicBezTo>
                    <a:pt x="40" y="0"/>
                    <a:pt x="68" y="9"/>
                    <a:pt x="68" y="9"/>
                  </a:cubicBezTo>
                  <a:cubicBezTo>
                    <a:pt x="68" y="9"/>
                    <a:pt x="68" y="9"/>
                    <a:pt x="68" y="9"/>
                  </a:cubicBezTo>
                  <a:cubicBezTo>
                    <a:pt x="68" y="9"/>
                    <a:pt x="68" y="9"/>
                    <a:pt x="68" y="9"/>
                  </a:cubicBezTo>
                  <a:cubicBezTo>
                    <a:pt x="67" y="12"/>
                    <a:pt x="67" y="12"/>
                    <a:pt x="67" y="12"/>
                  </a:cubicBezTo>
                  <a:cubicBezTo>
                    <a:pt x="67" y="12"/>
                    <a:pt x="60" y="10"/>
                    <a:pt x="50" y="8"/>
                  </a:cubicBezTo>
                  <a:cubicBezTo>
                    <a:pt x="50" y="8"/>
                    <a:pt x="50" y="8"/>
                    <a:pt x="50" y="8"/>
                  </a:cubicBezTo>
                  <a:cubicBezTo>
                    <a:pt x="41" y="6"/>
                    <a:pt x="30" y="4"/>
                    <a:pt x="20" y="4"/>
                  </a:cubicBezTo>
                  <a:cubicBezTo>
                    <a:pt x="20" y="4"/>
                    <a:pt x="20" y="4"/>
                    <a:pt x="20" y="4"/>
                  </a:cubicBezTo>
                  <a:cubicBezTo>
                    <a:pt x="16" y="4"/>
                    <a:pt x="12" y="4"/>
                    <a:pt x="9" y="6"/>
                  </a:cubicBezTo>
                  <a:cubicBezTo>
                    <a:pt x="9" y="6"/>
                    <a:pt x="9" y="6"/>
                    <a:pt x="9" y="6"/>
                  </a:cubicBezTo>
                  <a:cubicBezTo>
                    <a:pt x="6" y="7"/>
                    <a:pt x="5" y="8"/>
                    <a:pt x="5" y="11"/>
                  </a:cubicBezTo>
                  <a:cubicBezTo>
                    <a:pt x="5" y="11"/>
                    <a:pt x="5" y="11"/>
                    <a:pt x="5" y="11"/>
                  </a:cubicBezTo>
                  <a:cubicBezTo>
                    <a:pt x="4" y="11"/>
                    <a:pt x="4" y="12"/>
                    <a:pt x="4" y="13"/>
                  </a:cubicBezTo>
                  <a:cubicBezTo>
                    <a:pt x="4" y="13"/>
                    <a:pt x="4" y="13"/>
                    <a:pt x="4" y="13"/>
                  </a:cubicBezTo>
                  <a:cubicBezTo>
                    <a:pt x="4" y="24"/>
                    <a:pt x="10" y="47"/>
                    <a:pt x="15" y="67"/>
                  </a:cubicBezTo>
                  <a:cubicBezTo>
                    <a:pt x="15" y="67"/>
                    <a:pt x="15" y="67"/>
                    <a:pt x="15" y="67"/>
                  </a:cubicBezTo>
                  <a:cubicBezTo>
                    <a:pt x="21" y="87"/>
                    <a:pt x="26" y="104"/>
                    <a:pt x="26" y="104"/>
                  </a:cubicBezTo>
                  <a:cubicBezTo>
                    <a:pt x="26" y="104"/>
                    <a:pt x="26" y="104"/>
                    <a:pt x="26" y="104"/>
                  </a:cubicBezTo>
                  <a:cubicBezTo>
                    <a:pt x="27" y="107"/>
                    <a:pt x="27" y="107"/>
                    <a:pt x="27" y="107"/>
                  </a:cubicBezTo>
                  <a:cubicBezTo>
                    <a:pt x="7" y="107"/>
                    <a:pt x="7" y="107"/>
                    <a:pt x="7" y="107"/>
                  </a:cubicBezTo>
                  <a:cubicBezTo>
                    <a:pt x="7" y="103"/>
                    <a:pt x="7" y="103"/>
                    <a:pt x="7" y="1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152"/>
            <p:cNvSpPr>
              <a:spLocks noEditPoints="1"/>
            </p:cNvSpPr>
            <p:nvPr/>
          </p:nvSpPr>
          <p:spPr bwMode="auto">
            <a:xfrm>
              <a:off x="4582" y="2336"/>
              <a:ext cx="173" cy="264"/>
            </a:xfrm>
            <a:custGeom>
              <a:avLst/>
              <a:gdLst>
                <a:gd name="T0" fmla="*/ 7 w 72"/>
                <a:gd name="T1" fmla="*/ 105 h 111"/>
                <a:gd name="T2" fmla="*/ 21 w 72"/>
                <a:gd name="T3" fmla="*/ 103 h 111"/>
                <a:gd name="T4" fmla="*/ 0 w 72"/>
                <a:gd name="T5" fmla="*/ 15 h 111"/>
                <a:gd name="T6" fmla="*/ 1 w 72"/>
                <a:gd name="T7" fmla="*/ 12 h 111"/>
                <a:gd name="T8" fmla="*/ 8 w 72"/>
                <a:gd name="T9" fmla="*/ 2 h 111"/>
                <a:gd name="T10" fmla="*/ 22 w 72"/>
                <a:gd name="T11" fmla="*/ 0 h 111"/>
                <a:gd name="T12" fmla="*/ 70 w 72"/>
                <a:gd name="T13" fmla="*/ 9 h 111"/>
                <a:gd name="T14" fmla="*/ 71 w 72"/>
                <a:gd name="T15" fmla="*/ 9 h 111"/>
                <a:gd name="T16" fmla="*/ 72 w 72"/>
                <a:gd name="T17" fmla="*/ 10 h 111"/>
                <a:gd name="T18" fmla="*/ 69 w 72"/>
                <a:gd name="T19" fmla="*/ 16 h 111"/>
                <a:gd name="T20" fmla="*/ 69 w 72"/>
                <a:gd name="T21" fmla="*/ 16 h 111"/>
                <a:gd name="T22" fmla="*/ 68 w 72"/>
                <a:gd name="T23" fmla="*/ 16 h 111"/>
                <a:gd name="T24" fmla="*/ 68 w 72"/>
                <a:gd name="T25" fmla="*/ 16 h 111"/>
                <a:gd name="T26" fmla="*/ 68 w 72"/>
                <a:gd name="T27" fmla="*/ 16 h 111"/>
                <a:gd name="T28" fmla="*/ 68 w 72"/>
                <a:gd name="T29" fmla="*/ 16 h 111"/>
                <a:gd name="T30" fmla="*/ 67 w 72"/>
                <a:gd name="T31" fmla="*/ 16 h 111"/>
                <a:gd name="T32" fmla="*/ 64 w 72"/>
                <a:gd name="T33" fmla="*/ 15 h 111"/>
                <a:gd name="T34" fmla="*/ 52 w 72"/>
                <a:gd name="T35" fmla="*/ 12 h 111"/>
                <a:gd name="T36" fmla="*/ 23 w 72"/>
                <a:gd name="T37" fmla="*/ 8 h 111"/>
                <a:gd name="T38" fmla="*/ 22 w 72"/>
                <a:gd name="T39" fmla="*/ 8 h 111"/>
                <a:gd name="T40" fmla="*/ 12 w 72"/>
                <a:gd name="T41" fmla="*/ 9 h 111"/>
                <a:gd name="T42" fmla="*/ 9 w 72"/>
                <a:gd name="T43" fmla="*/ 13 h 111"/>
                <a:gd name="T44" fmla="*/ 8 w 72"/>
                <a:gd name="T45" fmla="*/ 15 h 111"/>
                <a:gd name="T46" fmla="*/ 8 w 72"/>
                <a:gd name="T47" fmla="*/ 15 h 111"/>
                <a:gd name="T48" fmla="*/ 19 w 72"/>
                <a:gd name="T49" fmla="*/ 69 h 111"/>
                <a:gd name="T50" fmla="*/ 30 w 72"/>
                <a:gd name="T51" fmla="*/ 106 h 111"/>
                <a:gd name="T52" fmla="*/ 30 w 72"/>
                <a:gd name="T53" fmla="*/ 106 h 111"/>
                <a:gd name="T54" fmla="*/ 7 w 72"/>
                <a:gd name="T55" fmla="*/ 111 h 111"/>
                <a:gd name="T56" fmla="*/ 23 w 72"/>
                <a:gd name="T57" fmla="*/ 96 h 111"/>
                <a:gd name="T58" fmla="*/ 17 w 72"/>
                <a:gd name="T59" fmla="*/ 76 h 111"/>
                <a:gd name="T60" fmla="*/ 4 w 72"/>
                <a:gd name="T61" fmla="*/ 15 h 111"/>
                <a:gd name="T62" fmla="*/ 4 w 72"/>
                <a:gd name="T63" fmla="*/ 15 h 111"/>
                <a:gd name="T64" fmla="*/ 4 w 72"/>
                <a:gd name="T65" fmla="*/ 14 h 111"/>
                <a:gd name="T66" fmla="*/ 4 w 72"/>
                <a:gd name="T67" fmla="*/ 14 h 111"/>
                <a:gd name="T68" fmla="*/ 4 w 72"/>
                <a:gd name="T69" fmla="*/ 14 h 111"/>
                <a:gd name="T70" fmla="*/ 53 w 72"/>
                <a:gd name="T71" fmla="*/ 8 h 111"/>
                <a:gd name="T72" fmla="*/ 67 w 72"/>
                <a:gd name="T73" fmla="*/ 12 h 111"/>
                <a:gd name="T74" fmla="*/ 65 w 72"/>
                <a:gd name="T75" fmla="*/ 11 h 111"/>
                <a:gd name="T76" fmla="*/ 53 w 72"/>
                <a:gd name="T77" fmla="*/ 8 h 111"/>
                <a:gd name="T78" fmla="*/ 41 w 72"/>
                <a:gd name="T79" fmla="*/ 6 h 111"/>
                <a:gd name="T80" fmla="*/ 53 w 72"/>
                <a:gd name="T81" fmla="*/ 8 h 111"/>
                <a:gd name="T82" fmla="*/ 6 w 72"/>
                <a:gd name="T83" fmla="*/ 8 h 111"/>
                <a:gd name="T84" fmla="*/ 6 w 72"/>
                <a:gd name="T85" fmla="*/ 8 h 111"/>
                <a:gd name="T86" fmla="*/ 8 w 72"/>
                <a:gd name="T87" fmla="*/ 7 h 111"/>
                <a:gd name="T88" fmla="*/ 6 w 72"/>
                <a:gd name="T89" fmla="*/ 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 h="111">
                  <a:moveTo>
                    <a:pt x="7" y="109"/>
                  </a:moveTo>
                  <a:cubicBezTo>
                    <a:pt x="7" y="105"/>
                    <a:pt x="7" y="105"/>
                    <a:pt x="7" y="105"/>
                  </a:cubicBezTo>
                  <a:cubicBezTo>
                    <a:pt x="7" y="103"/>
                    <a:pt x="7" y="103"/>
                    <a:pt x="7" y="103"/>
                  </a:cubicBezTo>
                  <a:cubicBezTo>
                    <a:pt x="21" y="103"/>
                    <a:pt x="21" y="103"/>
                    <a:pt x="21" y="103"/>
                  </a:cubicBezTo>
                  <a:cubicBezTo>
                    <a:pt x="16" y="86"/>
                    <a:pt x="1" y="35"/>
                    <a:pt x="0" y="15"/>
                  </a:cubicBezTo>
                  <a:cubicBezTo>
                    <a:pt x="0" y="15"/>
                    <a:pt x="0" y="15"/>
                    <a:pt x="0" y="15"/>
                  </a:cubicBezTo>
                  <a:cubicBezTo>
                    <a:pt x="0" y="14"/>
                    <a:pt x="0" y="13"/>
                    <a:pt x="1" y="12"/>
                  </a:cubicBezTo>
                  <a:cubicBezTo>
                    <a:pt x="1" y="12"/>
                    <a:pt x="1" y="12"/>
                    <a:pt x="1" y="12"/>
                  </a:cubicBezTo>
                  <a:cubicBezTo>
                    <a:pt x="1" y="7"/>
                    <a:pt x="4" y="4"/>
                    <a:pt x="8" y="2"/>
                  </a:cubicBezTo>
                  <a:cubicBezTo>
                    <a:pt x="8" y="2"/>
                    <a:pt x="8" y="2"/>
                    <a:pt x="8" y="2"/>
                  </a:cubicBezTo>
                  <a:cubicBezTo>
                    <a:pt x="12" y="0"/>
                    <a:pt x="17" y="0"/>
                    <a:pt x="22" y="0"/>
                  </a:cubicBezTo>
                  <a:cubicBezTo>
                    <a:pt x="22" y="0"/>
                    <a:pt x="22" y="0"/>
                    <a:pt x="22" y="0"/>
                  </a:cubicBezTo>
                  <a:cubicBezTo>
                    <a:pt x="41" y="0"/>
                    <a:pt x="67" y="8"/>
                    <a:pt x="70" y="9"/>
                  </a:cubicBezTo>
                  <a:cubicBezTo>
                    <a:pt x="70" y="9"/>
                    <a:pt x="70" y="9"/>
                    <a:pt x="70" y="9"/>
                  </a:cubicBezTo>
                  <a:cubicBezTo>
                    <a:pt x="70" y="9"/>
                    <a:pt x="70" y="9"/>
                    <a:pt x="70" y="9"/>
                  </a:cubicBezTo>
                  <a:cubicBezTo>
                    <a:pt x="71" y="9"/>
                    <a:pt x="71" y="9"/>
                    <a:pt x="71" y="9"/>
                  </a:cubicBezTo>
                  <a:cubicBezTo>
                    <a:pt x="71" y="9"/>
                    <a:pt x="71" y="9"/>
                    <a:pt x="71" y="9"/>
                  </a:cubicBezTo>
                  <a:cubicBezTo>
                    <a:pt x="72" y="10"/>
                    <a:pt x="72" y="10"/>
                    <a:pt x="72" y="10"/>
                  </a:cubicBezTo>
                  <a:cubicBezTo>
                    <a:pt x="70" y="16"/>
                    <a:pt x="70" y="16"/>
                    <a:pt x="70" y="16"/>
                  </a:cubicBezTo>
                  <a:cubicBezTo>
                    <a:pt x="69" y="16"/>
                    <a:pt x="69" y="16"/>
                    <a:pt x="69" y="16"/>
                  </a:cubicBezTo>
                  <a:cubicBezTo>
                    <a:pt x="69" y="16"/>
                    <a:pt x="69" y="16"/>
                    <a:pt x="69" y="16"/>
                  </a:cubicBezTo>
                  <a:cubicBezTo>
                    <a:pt x="69" y="16"/>
                    <a:pt x="69" y="16"/>
                    <a:pt x="69" y="16"/>
                  </a:cubicBezTo>
                  <a:cubicBezTo>
                    <a:pt x="69" y="16"/>
                    <a:pt x="69" y="16"/>
                    <a:pt x="69"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7" y="16"/>
                    <a:pt x="67" y="16"/>
                  </a:cubicBezTo>
                  <a:cubicBezTo>
                    <a:pt x="67" y="16"/>
                    <a:pt x="67" y="16"/>
                    <a:pt x="67" y="16"/>
                  </a:cubicBezTo>
                  <a:cubicBezTo>
                    <a:pt x="66" y="16"/>
                    <a:pt x="65" y="15"/>
                    <a:pt x="64" y="15"/>
                  </a:cubicBezTo>
                  <a:cubicBezTo>
                    <a:pt x="64" y="15"/>
                    <a:pt x="64" y="15"/>
                    <a:pt x="64" y="15"/>
                  </a:cubicBezTo>
                  <a:cubicBezTo>
                    <a:pt x="61" y="14"/>
                    <a:pt x="57" y="13"/>
                    <a:pt x="52" y="12"/>
                  </a:cubicBezTo>
                  <a:cubicBezTo>
                    <a:pt x="52" y="12"/>
                    <a:pt x="52" y="12"/>
                    <a:pt x="52" y="12"/>
                  </a:cubicBezTo>
                  <a:cubicBezTo>
                    <a:pt x="43" y="10"/>
                    <a:pt x="32" y="8"/>
                    <a:pt x="23" y="8"/>
                  </a:cubicBezTo>
                  <a:cubicBezTo>
                    <a:pt x="23" y="8"/>
                    <a:pt x="23" y="8"/>
                    <a:pt x="23" y="8"/>
                  </a:cubicBezTo>
                  <a:cubicBezTo>
                    <a:pt x="23" y="8"/>
                    <a:pt x="23" y="8"/>
                    <a:pt x="23" y="8"/>
                  </a:cubicBezTo>
                  <a:cubicBezTo>
                    <a:pt x="22" y="8"/>
                    <a:pt x="22" y="8"/>
                    <a:pt x="22" y="8"/>
                  </a:cubicBezTo>
                  <a:cubicBezTo>
                    <a:pt x="18" y="8"/>
                    <a:pt x="14" y="8"/>
                    <a:pt x="12" y="9"/>
                  </a:cubicBezTo>
                  <a:cubicBezTo>
                    <a:pt x="12" y="9"/>
                    <a:pt x="12" y="9"/>
                    <a:pt x="12" y="9"/>
                  </a:cubicBezTo>
                  <a:cubicBezTo>
                    <a:pt x="9" y="11"/>
                    <a:pt x="9" y="11"/>
                    <a:pt x="9" y="13"/>
                  </a:cubicBezTo>
                  <a:cubicBezTo>
                    <a:pt x="9" y="13"/>
                    <a:pt x="9" y="13"/>
                    <a:pt x="9" y="13"/>
                  </a:cubicBezTo>
                  <a:cubicBezTo>
                    <a:pt x="8" y="14"/>
                    <a:pt x="8" y="14"/>
                    <a:pt x="8" y="15"/>
                  </a:cubicBezTo>
                  <a:cubicBezTo>
                    <a:pt x="8" y="15"/>
                    <a:pt x="8" y="15"/>
                    <a:pt x="8" y="15"/>
                  </a:cubicBezTo>
                  <a:cubicBezTo>
                    <a:pt x="8" y="15"/>
                    <a:pt x="8" y="15"/>
                    <a:pt x="8" y="15"/>
                  </a:cubicBezTo>
                  <a:cubicBezTo>
                    <a:pt x="8" y="15"/>
                    <a:pt x="8" y="15"/>
                    <a:pt x="8" y="15"/>
                  </a:cubicBezTo>
                  <a:cubicBezTo>
                    <a:pt x="8" y="26"/>
                    <a:pt x="14" y="49"/>
                    <a:pt x="19" y="69"/>
                  </a:cubicBezTo>
                  <a:cubicBezTo>
                    <a:pt x="19" y="69"/>
                    <a:pt x="19" y="69"/>
                    <a:pt x="19" y="69"/>
                  </a:cubicBezTo>
                  <a:cubicBezTo>
                    <a:pt x="24" y="87"/>
                    <a:pt x="29" y="104"/>
                    <a:pt x="30" y="106"/>
                  </a:cubicBezTo>
                  <a:cubicBezTo>
                    <a:pt x="30" y="106"/>
                    <a:pt x="30" y="106"/>
                    <a:pt x="30" y="106"/>
                  </a:cubicBezTo>
                  <a:cubicBezTo>
                    <a:pt x="30" y="106"/>
                    <a:pt x="30" y="106"/>
                    <a:pt x="30" y="106"/>
                  </a:cubicBezTo>
                  <a:cubicBezTo>
                    <a:pt x="30" y="106"/>
                    <a:pt x="30" y="106"/>
                    <a:pt x="30" y="106"/>
                  </a:cubicBezTo>
                  <a:cubicBezTo>
                    <a:pt x="32" y="111"/>
                    <a:pt x="32" y="111"/>
                    <a:pt x="32" y="111"/>
                  </a:cubicBezTo>
                  <a:cubicBezTo>
                    <a:pt x="7" y="111"/>
                    <a:pt x="7" y="111"/>
                    <a:pt x="7" y="111"/>
                  </a:cubicBezTo>
                  <a:cubicBezTo>
                    <a:pt x="7" y="109"/>
                    <a:pt x="7" y="109"/>
                    <a:pt x="7" y="109"/>
                  </a:cubicBezTo>
                  <a:close/>
                  <a:moveTo>
                    <a:pt x="23" y="96"/>
                  </a:moveTo>
                  <a:cubicBezTo>
                    <a:pt x="21" y="90"/>
                    <a:pt x="19" y="84"/>
                    <a:pt x="17" y="76"/>
                  </a:cubicBezTo>
                  <a:cubicBezTo>
                    <a:pt x="17" y="76"/>
                    <a:pt x="17" y="76"/>
                    <a:pt x="17" y="76"/>
                  </a:cubicBezTo>
                  <a:cubicBezTo>
                    <a:pt x="19" y="84"/>
                    <a:pt x="21" y="90"/>
                    <a:pt x="23" y="96"/>
                  </a:cubicBezTo>
                  <a:close/>
                  <a:moveTo>
                    <a:pt x="4" y="15"/>
                  </a:moveTo>
                  <a:cubicBezTo>
                    <a:pt x="4" y="15"/>
                    <a:pt x="4" y="15"/>
                    <a:pt x="4" y="15"/>
                  </a:cubicBezTo>
                  <a:cubicBezTo>
                    <a:pt x="4" y="15"/>
                    <a:pt x="4" y="15"/>
                    <a:pt x="4" y="15"/>
                  </a:cubicBezTo>
                  <a:cubicBezTo>
                    <a:pt x="4" y="15"/>
                    <a:pt x="4" y="14"/>
                    <a:pt x="4" y="14"/>
                  </a:cubicBezTo>
                  <a:cubicBezTo>
                    <a:pt x="4" y="14"/>
                    <a:pt x="4" y="14"/>
                    <a:pt x="4" y="14"/>
                  </a:cubicBezTo>
                  <a:cubicBezTo>
                    <a:pt x="4" y="14"/>
                    <a:pt x="4" y="15"/>
                    <a:pt x="4" y="15"/>
                  </a:cubicBezTo>
                  <a:close/>
                  <a:moveTo>
                    <a:pt x="4" y="14"/>
                  </a:moveTo>
                  <a:cubicBezTo>
                    <a:pt x="4" y="14"/>
                    <a:pt x="4" y="14"/>
                    <a:pt x="4" y="14"/>
                  </a:cubicBezTo>
                  <a:cubicBezTo>
                    <a:pt x="4" y="14"/>
                    <a:pt x="4" y="14"/>
                    <a:pt x="4" y="14"/>
                  </a:cubicBezTo>
                  <a:cubicBezTo>
                    <a:pt x="4" y="14"/>
                    <a:pt x="4" y="14"/>
                    <a:pt x="4" y="14"/>
                  </a:cubicBezTo>
                  <a:close/>
                  <a:moveTo>
                    <a:pt x="53" y="8"/>
                  </a:moveTo>
                  <a:cubicBezTo>
                    <a:pt x="59" y="10"/>
                    <a:pt x="65" y="11"/>
                    <a:pt x="67" y="12"/>
                  </a:cubicBezTo>
                  <a:cubicBezTo>
                    <a:pt x="67" y="12"/>
                    <a:pt x="67" y="12"/>
                    <a:pt x="67" y="12"/>
                  </a:cubicBezTo>
                  <a:cubicBezTo>
                    <a:pt x="67" y="12"/>
                    <a:pt x="67" y="12"/>
                    <a:pt x="67" y="12"/>
                  </a:cubicBezTo>
                  <a:cubicBezTo>
                    <a:pt x="67" y="12"/>
                    <a:pt x="66" y="11"/>
                    <a:pt x="65" y="11"/>
                  </a:cubicBezTo>
                  <a:cubicBezTo>
                    <a:pt x="65" y="11"/>
                    <a:pt x="65" y="11"/>
                    <a:pt x="65" y="11"/>
                  </a:cubicBezTo>
                  <a:cubicBezTo>
                    <a:pt x="62" y="10"/>
                    <a:pt x="58" y="9"/>
                    <a:pt x="53" y="8"/>
                  </a:cubicBezTo>
                  <a:cubicBezTo>
                    <a:pt x="53" y="8"/>
                    <a:pt x="53" y="8"/>
                    <a:pt x="53" y="8"/>
                  </a:cubicBezTo>
                  <a:cubicBezTo>
                    <a:pt x="49" y="7"/>
                    <a:pt x="45" y="7"/>
                    <a:pt x="41" y="6"/>
                  </a:cubicBezTo>
                  <a:cubicBezTo>
                    <a:pt x="41" y="6"/>
                    <a:pt x="41" y="6"/>
                    <a:pt x="41" y="6"/>
                  </a:cubicBezTo>
                  <a:cubicBezTo>
                    <a:pt x="45" y="7"/>
                    <a:pt x="49" y="7"/>
                    <a:pt x="53" y="8"/>
                  </a:cubicBezTo>
                  <a:close/>
                  <a:moveTo>
                    <a:pt x="6" y="8"/>
                  </a:moveTo>
                  <a:cubicBezTo>
                    <a:pt x="6" y="8"/>
                    <a:pt x="6" y="8"/>
                    <a:pt x="6" y="8"/>
                  </a:cubicBezTo>
                  <a:cubicBezTo>
                    <a:pt x="6" y="8"/>
                    <a:pt x="6" y="8"/>
                    <a:pt x="6" y="8"/>
                  </a:cubicBezTo>
                  <a:cubicBezTo>
                    <a:pt x="6" y="8"/>
                    <a:pt x="6" y="8"/>
                    <a:pt x="6" y="8"/>
                  </a:cubicBezTo>
                  <a:close/>
                  <a:moveTo>
                    <a:pt x="6" y="8"/>
                  </a:moveTo>
                  <a:cubicBezTo>
                    <a:pt x="7" y="8"/>
                    <a:pt x="7" y="8"/>
                    <a:pt x="8" y="7"/>
                  </a:cubicBezTo>
                  <a:cubicBezTo>
                    <a:pt x="8" y="7"/>
                    <a:pt x="8" y="7"/>
                    <a:pt x="8" y="7"/>
                  </a:cubicBezTo>
                  <a:cubicBezTo>
                    <a:pt x="7" y="8"/>
                    <a:pt x="7" y="8"/>
                    <a:pt x="6"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153"/>
            <p:cNvSpPr>
              <a:spLocks noEditPoints="1"/>
            </p:cNvSpPr>
            <p:nvPr/>
          </p:nvSpPr>
          <p:spPr bwMode="auto">
            <a:xfrm>
              <a:off x="4805" y="2365"/>
              <a:ext cx="243" cy="180"/>
            </a:xfrm>
            <a:custGeom>
              <a:avLst/>
              <a:gdLst>
                <a:gd name="T0" fmla="*/ 30 w 101"/>
                <a:gd name="T1" fmla="*/ 72 h 76"/>
                <a:gd name="T2" fmla="*/ 25 w 101"/>
                <a:gd name="T3" fmla="*/ 64 h 76"/>
                <a:gd name="T4" fmla="*/ 25 w 101"/>
                <a:gd name="T5" fmla="*/ 64 h 76"/>
                <a:gd name="T6" fmla="*/ 13 w 101"/>
                <a:gd name="T7" fmla="*/ 38 h 76"/>
                <a:gd name="T8" fmla="*/ 13 w 101"/>
                <a:gd name="T9" fmla="*/ 38 h 76"/>
                <a:gd name="T10" fmla="*/ 0 w 101"/>
                <a:gd name="T11" fmla="*/ 1 h 76"/>
                <a:gd name="T12" fmla="*/ 0 w 101"/>
                <a:gd name="T13" fmla="*/ 1 h 76"/>
                <a:gd name="T14" fmla="*/ 4 w 101"/>
                <a:gd name="T15" fmla="*/ 0 h 76"/>
                <a:gd name="T16" fmla="*/ 16 w 101"/>
                <a:gd name="T17" fmla="*/ 33 h 76"/>
                <a:gd name="T18" fmla="*/ 16 w 101"/>
                <a:gd name="T19" fmla="*/ 33 h 76"/>
                <a:gd name="T20" fmla="*/ 35 w 101"/>
                <a:gd name="T21" fmla="*/ 72 h 76"/>
                <a:gd name="T22" fmla="*/ 35 w 101"/>
                <a:gd name="T23" fmla="*/ 72 h 76"/>
                <a:gd name="T24" fmla="*/ 36 w 101"/>
                <a:gd name="T25" fmla="*/ 72 h 76"/>
                <a:gd name="T26" fmla="*/ 36 w 101"/>
                <a:gd name="T27" fmla="*/ 72 h 76"/>
                <a:gd name="T28" fmla="*/ 59 w 101"/>
                <a:gd name="T29" fmla="*/ 52 h 76"/>
                <a:gd name="T30" fmla="*/ 59 w 101"/>
                <a:gd name="T31" fmla="*/ 52 h 76"/>
                <a:gd name="T32" fmla="*/ 76 w 101"/>
                <a:gd name="T33" fmla="*/ 36 h 76"/>
                <a:gd name="T34" fmla="*/ 76 w 101"/>
                <a:gd name="T35" fmla="*/ 36 h 76"/>
                <a:gd name="T36" fmla="*/ 78 w 101"/>
                <a:gd name="T37" fmla="*/ 34 h 76"/>
                <a:gd name="T38" fmla="*/ 101 w 101"/>
                <a:gd name="T39" fmla="*/ 63 h 76"/>
                <a:gd name="T40" fmla="*/ 98 w 101"/>
                <a:gd name="T41" fmla="*/ 66 h 76"/>
                <a:gd name="T42" fmla="*/ 77 w 101"/>
                <a:gd name="T43" fmla="*/ 40 h 76"/>
                <a:gd name="T44" fmla="*/ 38 w 101"/>
                <a:gd name="T45" fmla="*/ 76 h 76"/>
                <a:gd name="T46" fmla="*/ 38 w 101"/>
                <a:gd name="T47" fmla="*/ 76 h 76"/>
                <a:gd name="T48" fmla="*/ 36 w 101"/>
                <a:gd name="T49" fmla="*/ 76 h 76"/>
                <a:gd name="T50" fmla="*/ 36 w 101"/>
                <a:gd name="T51" fmla="*/ 76 h 76"/>
                <a:gd name="T52" fmla="*/ 30 w 101"/>
                <a:gd name="T53" fmla="*/ 72 h 76"/>
                <a:gd name="T54" fmla="*/ 0 w 101"/>
                <a:gd name="T55" fmla="*/ 1 h 76"/>
                <a:gd name="T56" fmla="*/ 0 w 101"/>
                <a:gd name="T57" fmla="*/ 1 h 76"/>
                <a:gd name="T58" fmla="*/ 0 w 101"/>
                <a:gd name="T59" fmla="*/ 1 h 76"/>
                <a:gd name="T60" fmla="*/ 0 w 101"/>
                <a:gd name="T61" fmla="*/ 1 h 76"/>
                <a:gd name="T62" fmla="*/ 0 w 101"/>
                <a:gd name="T63" fmla="*/ 1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1" h="76">
                  <a:moveTo>
                    <a:pt x="30" y="72"/>
                  </a:moveTo>
                  <a:cubicBezTo>
                    <a:pt x="29" y="70"/>
                    <a:pt x="27" y="67"/>
                    <a:pt x="25" y="64"/>
                  </a:cubicBezTo>
                  <a:cubicBezTo>
                    <a:pt x="25" y="64"/>
                    <a:pt x="25" y="64"/>
                    <a:pt x="25" y="64"/>
                  </a:cubicBezTo>
                  <a:cubicBezTo>
                    <a:pt x="21" y="57"/>
                    <a:pt x="17" y="47"/>
                    <a:pt x="13" y="38"/>
                  </a:cubicBezTo>
                  <a:cubicBezTo>
                    <a:pt x="13" y="38"/>
                    <a:pt x="13" y="38"/>
                    <a:pt x="13" y="38"/>
                  </a:cubicBezTo>
                  <a:cubicBezTo>
                    <a:pt x="6" y="20"/>
                    <a:pt x="0" y="2"/>
                    <a:pt x="0" y="1"/>
                  </a:cubicBezTo>
                  <a:cubicBezTo>
                    <a:pt x="0" y="1"/>
                    <a:pt x="0" y="1"/>
                    <a:pt x="0" y="1"/>
                  </a:cubicBezTo>
                  <a:cubicBezTo>
                    <a:pt x="4" y="0"/>
                    <a:pt x="4" y="0"/>
                    <a:pt x="4" y="0"/>
                  </a:cubicBezTo>
                  <a:cubicBezTo>
                    <a:pt x="4" y="0"/>
                    <a:pt x="9" y="16"/>
                    <a:pt x="16" y="33"/>
                  </a:cubicBezTo>
                  <a:cubicBezTo>
                    <a:pt x="16" y="33"/>
                    <a:pt x="16" y="33"/>
                    <a:pt x="16" y="33"/>
                  </a:cubicBezTo>
                  <a:cubicBezTo>
                    <a:pt x="22" y="50"/>
                    <a:pt x="31" y="69"/>
                    <a:pt x="35" y="72"/>
                  </a:cubicBezTo>
                  <a:cubicBezTo>
                    <a:pt x="35" y="72"/>
                    <a:pt x="35" y="72"/>
                    <a:pt x="35" y="72"/>
                  </a:cubicBezTo>
                  <a:cubicBezTo>
                    <a:pt x="36" y="72"/>
                    <a:pt x="36" y="72"/>
                    <a:pt x="36" y="72"/>
                  </a:cubicBezTo>
                  <a:cubicBezTo>
                    <a:pt x="36" y="72"/>
                    <a:pt x="36" y="72"/>
                    <a:pt x="36" y="72"/>
                  </a:cubicBezTo>
                  <a:cubicBezTo>
                    <a:pt x="40" y="69"/>
                    <a:pt x="50" y="60"/>
                    <a:pt x="59" y="52"/>
                  </a:cubicBezTo>
                  <a:cubicBezTo>
                    <a:pt x="59" y="52"/>
                    <a:pt x="59" y="52"/>
                    <a:pt x="59" y="52"/>
                  </a:cubicBezTo>
                  <a:cubicBezTo>
                    <a:pt x="68" y="44"/>
                    <a:pt x="76" y="36"/>
                    <a:pt x="76" y="36"/>
                  </a:cubicBezTo>
                  <a:cubicBezTo>
                    <a:pt x="76" y="36"/>
                    <a:pt x="76" y="36"/>
                    <a:pt x="76" y="36"/>
                  </a:cubicBezTo>
                  <a:cubicBezTo>
                    <a:pt x="78" y="34"/>
                    <a:pt x="78" y="34"/>
                    <a:pt x="78" y="34"/>
                  </a:cubicBezTo>
                  <a:cubicBezTo>
                    <a:pt x="101" y="63"/>
                    <a:pt x="101" y="63"/>
                    <a:pt x="101" y="63"/>
                  </a:cubicBezTo>
                  <a:cubicBezTo>
                    <a:pt x="98" y="66"/>
                    <a:pt x="98" y="66"/>
                    <a:pt x="98" y="66"/>
                  </a:cubicBezTo>
                  <a:cubicBezTo>
                    <a:pt x="77" y="40"/>
                    <a:pt x="77" y="40"/>
                    <a:pt x="77" y="40"/>
                  </a:cubicBezTo>
                  <a:cubicBezTo>
                    <a:pt x="71" y="46"/>
                    <a:pt x="46" y="70"/>
                    <a:pt x="38" y="76"/>
                  </a:cubicBezTo>
                  <a:cubicBezTo>
                    <a:pt x="38" y="76"/>
                    <a:pt x="38" y="76"/>
                    <a:pt x="38" y="76"/>
                  </a:cubicBezTo>
                  <a:cubicBezTo>
                    <a:pt x="37" y="76"/>
                    <a:pt x="37" y="76"/>
                    <a:pt x="36" y="76"/>
                  </a:cubicBezTo>
                  <a:cubicBezTo>
                    <a:pt x="36" y="76"/>
                    <a:pt x="36" y="76"/>
                    <a:pt x="36" y="76"/>
                  </a:cubicBezTo>
                  <a:cubicBezTo>
                    <a:pt x="33" y="76"/>
                    <a:pt x="32" y="74"/>
                    <a:pt x="30" y="72"/>
                  </a:cubicBezTo>
                  <a:close/>
                  <a:moveTo>
                    <a:pt x="0" y="1"/>
                  </a:moveTo>
                  <a:cubicBezTo>
                    <a:pt x="0" y="1"/>
                    <a:pt x="0" y="1"/>
                    <a:pt x="0" y="1"/>
                  </a:cubicBezTo>
                  <a:cubicBezTo>
                    <a:pt x="0" y="1"/>
                    <a:pt x="0" y="1"/>
                    <a:pt x="0" y="1"/>
                  </a:cubicBezTo>
                  <a:cubicBezTo>
                    <a:pt x="0"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154"/>
            <p:cNvSpPr>
              <a:spLocks noEditPoints="1"/>
            </p:cNvSpPr>
            <p:nvPr/>
          </p:nvSpPr>
          <p:spPr bwMode="auto">
            <a:xfrm>
              <a:off x="4798" y="2357"/>
              <a:ext cx="257" cy="193"/>
            </a:xfrm>
            <a:custGeom>
              <a:avLst/>
              <a:gdLst>
                <a:gd name="T0" fmla="*/ 32 w 107"/>
                <a:gd name="T1" fmla="*/ 76 h 81"/>
                <a:gd name="T2" fmla="*/ 33 w 107"/>
                <a:gd name="T3" fmla="*/ 75 h 81"/>
                <a:gd name="T4" fmla="*/ 32 w 107"/>
                <a:gd name="T5" fmla="*/ 76 h 81"/>
                <a:gd name="T6" fmla="*/ 26 w 107"/>
                <a:gd name="T7" fmla="*/ 67 h 81"/>
                <a:gd name="T8" fmla="*/ 26 w 107"/>
                <a:gd name="T9" fmla="*/ 67 h 81"/>
                <a:gd name="T10" fmla="*/ 15 w 107"/>
                <a:gd name="T11" fmla="*/ 42 h 81"/>
                <a:gd name="T12" fmla="*/ 15 w 107"/>
                <a:gd name="T13" fmla="*/ 42 h 81"/>
                <a:gd name="T14" fmla="*/ 1 w 107"/>
                <a:gd name="T15" fmla="*/ 5 h 81"/>
                <a:gd name="T16" fmla="*/ 1 w 107"/>
                <a:gd name="T17" fmla="*/ 5 h 81"/>
                <a:gd name="T18" fmla="*/ 0 w 107"/>
                <a:gd name="T19" fmla="*/ 3 h 81"/>
                <a:gd name="T20" fmla="*/ 8 w 107"/>
                <a:gd name="T21" fmla="*/ 0 h 81"/>
                <a:gd name="T22" fmla="*/ 8 w 107"/>
                <a:gd name="T23" fmla="*/ 2 h 81"/>
                <a:gd name="T24" fmla="*/ 21 w 107"/>
                <a:gd name="T25" fmla="*/ 35 h 81"/>
                <a:gd name="T26" fmla="*/ 21 w 107"/>
                <a:gd name="T27" fmla="*/ 35 h 81"/>
                <a:gd name="T28" fmla="*/ 31 w 107"/>
                <a:gd name="T29" fmla="*/ 60 h 81"/>
                <a:gd name="T30" fmla="*/ 31 w 107"/>
                <a:gd name="T31" fmla="*/ 60 h 81"/>
                <a:gd name="T32" fmla="*/ 39 w 107"/>
                <a:gd name="T33" fmla="*/ 73 h 81"/>
                <a:gd name="T34" fmla="*/ 39 w 107"/>
                <a:gd name="T35" fmla="*/ 73 h 81"/>
                <a:gd name="T36" fmla="*/ 61 w 107"/>
                <a:gd name="T37" fmla="*/ 54 h 81"/>
                <a:gd name="T38" fmla="*/ 61 w 107"/>
                <a:gd name="T39" fmla="*/ 54 h 81"/>
                <a:gd name="T40" fmla="*/ 77 w 107"/>
                <a:gd name="T41" fmla="*/ 38 h 81"/>
                <a:gd name="T42" fmla="*/ 77 w 107"/>
                <a:gd name="T43" fmla="*/ 38 h 81"/>
                <a:gd name="T44" fmla="*/ 77 w 107"/>
                <a:gd name="T45" fmla="*/ 38 h 81"/>
                <a:gd name="T46" fmla="*/ 81 w 107"/>
                <a:gd name="T47" fmla="*/ 34 h 81"/>
                <a:gd name="T48" fmla="*/ 107 w 107"/>
                <a:gd name="T49" fmla="*/ 66 h 81"/>
                <a:gd name="T50" fmla="*/ 101 w 107"/>
                <a:gd name="T51" fmla="*/ 71 h 81"/>
                <a:gd name="T52" fmla="*/ 80 w 107"/>
                <a:gd name="T53" fmla="*/ 46 h 81"/>
                <a:gd name="T54" fmla="*/ 42 w 107"/>
                <a:gd name="T55" fmla="*/ 80 h 81"/>
                <a:gd name="T56" fmla="*/ 42 w 107"/>
                <a:gd name="T57" fmla="*/ 80 h 81"/>
                <a:gd name="T58" fmla="*/ 39 w 107"/>
                <a:gd name="T59" fmla="*/ 81 h 81"/>
                <a:gd name="T60" fmla="*/ 39 w 107"/>
                <a:gd name="T61" fmla="*/ 81 h 81"/>
                <a:gd name="T62" fmla="*/ 32 w 107"/>
                <a:gd name="T63" fmla="*/ 76 h 81"/>
                <a:gd name="T64" fmla="*/ 38 w 107"/>
                <a:gd name="T65" fmla="*/ 77 h 81"/>
                <a:gd name="T66" fmla="*/ 37 w 107"/>
                <a:gd name="T67" fmla="*/ 76 h 81"/>
                <a:gd name="T68" fmla="*/ 37 w 107"/>
                <a:gd name="T69" fmla="*/ 76 h 81"/>
                <a:gd name="T70" fmla="*/ 36 w 107"/>
                <a:gd name="T71" fmla="*/ 76 h 81"/>
                <a:gd name="T72" fmla="*/ 36 w 107"/>
                <a:gd name="T73" fmla="*/ 76 h 81"/>
                <a:gd name="T74" fmla="*/ 38 w 107"/>
                <a:gd name="T75" fmla="*/ 77 h 81"/>
                <a:gd name="T76" fmla="*/ 30 w 107"/>
                <a:gd name="T77" fmla="*/ 66 h 81"/>
                <a:gd name="T78" fmla="*/ 32 w 107"/>
                <a:gd name="T79" fmla="*/ 69 h 81"/>
                <a:gd name="T80" fmla="*/ 32 w 107"/>
                <a:gd name="T81" fmla="*/ 69 h 81"/>
                <a:gd name="T82" fmla="*/ 28 w 107"/>
                <a:gd name="T83" fmla="*/ 61 h 81"/>
                <a:gd name="T84" fmla="*/ 28 w 107"/>
                <a:gd name="T85" fmla="*/ 61 h 81"/>
                <a:gd name="T86" fmla="*/ 25 w 107"/>
                <a:gd name="T87" fmla="*/ 56 h 81"/>
                <a:gd name="T88" fmla="*/ 25 w 107"/>
                <a:gd name="T89" fmla="*/ 56 h 81"/>
                <a:gd name="T90" fmla="*/ 30 w 107"/>
                <a:gd name="T91" fmla="*/ 66 h 81"/>
                <a:gd name="T92" fmla="*/ 99 w 107"/>
                <a:gd name="T93" fmla="*/ 63 h 81"/>
                <a:gd name="T94" fmla="*/ 80 w 107"/>
                <a:gd name="T95" fmla="*/ 40 h 81"/>
                <a:gd name="T96" fmla="*/ 80 w 107"/>
                <a:gd name="T97" fmla="*/ 40 h 81"/>
                <a:gd name="T98" fmla="*/ 99 w 107"/>
                <a:gd name="T99" fmla="*/ 63 h 81"/>
                <a:gd name="T100" fmla="*/ 57 w 107"/>
                <a:gd name="T101" fmla="*/ 63 h 81"/>
                <a:gd name="T102" fmla="*/ 57 w 107"/>
                <a:gd name="T103" fmla="*/ 62 h 81"/>
                <a:gd name="T104" fmla="*/ 57 w 107"/>
                <a:gd name="T105" fmla="*/ 62 h 81"/>
                <a:gd name="T106" fmla="*/ 57 w 107"/>
                <a:gd name="T107" fmla="*/ 63 h 81"/>
                <a:gd name="T108" fmla="*/ 57 w 107"/>
                <a:gd name="T109" fmla="*/ 62 h 81"/>
                <a:gd name="T110" fmla="*/ 62 w 107"/>
                <a:gd name="T111" fmla="*/ 57 h 81"/>
                <a:gd name="T112" fmla="*/ 62 w 107"/>
                <a:gd name="T113" fmla="*/ 57 h 81"/>
                <a:gd name="T114" fmla="*/ 57 w 107"/>
                <a:gd name="T115" fmla="*/ 62 h 81"/>
                <a:gd name="T116" fmla="*/ 14 w 107"/>
                <a:gd name="T117" fmla="*/ 29 h 81"/>
                <a:gd name="T118" fmla="*/ 5 w 107"/>
                <a:gd name="T119" fmla="*/ 5 h 81"/>
                <a:gd name="T120" fmla="*/ 5 w 107"/>
                <a:gd name="T121" fmla="*/ 5 h 81"/>
                <a:gd name="T122" fmla="*/ 5 w 107"/>
                <a:gd name="T123" fmla="*/ 5 h 81"/>
                <a:gd name="T124" fmla="*/ 14 w 107"/>
                <a:gd name="T125" fmla="*/ 2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7" h="81">
                  <a:moveTo>
                    <a:pt x="32" y="76"/>
                  </a:moveTo>
                  <a:cubicBezTo>
                    <a:pt x="33" y="75"/>
                    <a:pt x="33" y="75"/>
                    <a:pt x="33" y="75"/>
                  </a:cubicBezTo>
                  <a:cubicBezTo>
                    <a:pt x="32" y="76"/>
                    <a:pt x="32" y="76"/>
                    <a:pt x="32" y="76"/>
                  </a:cubicBezTo>
                  <a:cubicBezTo>
                    <a:pt x="30" y="74"/>
                    <a:pt x="28" y="71"/>
                    <a:pt x="26" y="67"/>
                  </a:cubicBezTo>
                  <a:cubicBezTo>
                    <a:pt x="26" y="67"/>
                    <a:pt x="26" y="67"/>
                    <a:pt x="26" y="67"/>
                  </a:cubicBezTo>
                  <a:cubicBezTo>
                    <a:pt x="22" y="60"/>
                    <a:pt x="18" y="51"/>
                    <a:pt x="15" y="42"/>
                  </a:cubicBezTo>
                  <a:cubicBezTo>
                    <a:pt x="15" y="42"/>
                    <a:pt x="15" y="42"/>
                    <a:pt x="15" y="42"/>
                  </a:cubicBezTo>
                  <a:cubicBezTo>
                    <a:pt x="7" y="23"/>
                    <a:pt x="1" y="5"/>
                    <a:pt x="1" y="5"/>
                  </a:cubicBezTo>
                  <a:cubicBezTo>
                    <a:pt x="1" y="5"/>
                    <a:pt x="1" y="5"/>
                    <a:pt x="1" y="5"/>
                  </a:cubicBezTo>
                  <a:cubicBezTo>
                    <a:pt x="0" y="3"/>
                    <a:pt x="0" y="3"/>
                    <a:pt x="0" y="3"/>
                  </a:cubicBezTo>
                  <a:cubicBezTo>
                    <a:pt x="8" y="0"/>
                    <a:pt x="8" y="0"/>
                    <a:pt x="8" y="0"/>
                  </a:cubicBezTo>
                  <a:cubicBezTo>
                    <a:pt x="8" y="2"/>
                    <a:pt x="8" y="2"/>
                    <a:pt x="8" y="2"/>
                  </a:cubicBezTo>
                  <a:cubicBezTo>
                    <a:pt x="9" y="2"/>
                    <a:pt x="14" y="18"/>
                    <a:pt x="21" y="35"/>
                  </a:cubicBezTo>
                  <a:cubicBezTo>
                    <a:pt x="21" y="35"/>
                    <a:pt x="21" y="35"/>
                    <a:pt x="21" y="35"/>
                  </a:cubicBezTo>
                  <a:cubicBezTo>
                    <a:pt x="24" y="44"/>
                    <a:pt x="28" y="53"/>
                    <a:pt x="31" y="60"/>
                  </a:cubicBezTo>
                  <a:cubicBezTo>
                    <a:pt x="31" y="60"/>
                    <a:pt x="31" y="60"/>
                    <a:pt x="31" y="60"/>
                  </a:cubicBezTo>
                  <a:cubicBezTo>
                    <a:pt x="34" y="66"/>
                    <a:pt x="37" y="71"/>
                    <a:pt x="39" y="73"/>
                  </a:cubicBezTo>
                  <a:cubicBezTo>
                    <a:pt x="39" y="73"/>
                    <a:pt x="39" y="73"/>
                    <a:pt x="39" y="73"/>
                  </a:cubicBezTo>
                  <a:cubicBezTo>
                    <a:pt x="43" y="69"/>
                    <a:pt x="52" y="61"/>
                    <a:pt x="61" y="54"/>
                  </a:cubicBezTo>
                  <a:cubicBezTo>
                    <a:pt x="61" y="54"/>
                    <a:pt x="61" y="54"/>
                    <a:pt x="61" y="54"/>
                  </a:cubicBezTo>
                  <a:cubicBezTo>
                    <a:pt x="69" y="46"/>
                    <a:pt x="76" y="39"/>
                    <a:pt x="77" y="38"/>
                  </a:cubicBezTo>
                  <a:cubicBezTo>
                    <a:pt x="77" y="38"/>
                    <a:pt x="77" y="38"/>
                    <a:pt x="77" y="38"/>
                  </a:cubicBezTo>
                  <a:cubicBezTo>
                    <a:pt x="77" y="38"/>
                    <a:pt x="77" y="38"/>
                    <a:pt x="77" y="38"/>
                  </a:cubicBezTo>
                  <a:cubicBezTo>
                    <a:pt x="81" y="34"/>
                    <a:pt x="81" y="34"/>
                    <a:pt x="81" y="34"/>
                  </a:cubicBezTo>
                  <a:cubicBezTo>
                    <a:pt x="107" y="66"/>
                    <a:pt x="107" y="66"/>
                    <a:pt x="107" y="66"/>
                  </a:cubicBezTo>
                  <a:cubicBezTo>
                    <a:pt x="101" y="71"/>
                    <a:pt x="101" y="71"/>
                    <a:pt x="101" y="71"/>
                  </a:cubicBezTo>
                  <a:cubicBezTo>
                    <a:pt x="80" y="46"/>
                    <a:pt x="80" y="46"/>
                    <a:pt x="80" y="46"/>
                  </a:cubicBezTo>
                  <a:cubicBezTo>
                    <a:pt x="72" y="54"/>
                    <a:pt x="50" y="75"/>
                    <a:pt x="42" y="80"/>
                  </a:cubicBezTo>
                  <a:cubicBezTo>
                    <a:pt x="42" y="80"/>
                    <a:pt x="42" y="80"/>
                    <a:pt x="42" y="80"/>
                  </a:cubicBezTo>
                  <a:cubicBezTo>
                    <a:pt x="41" y="81"/>
                    <a:pt x="40" y="81"/>
                    <a:pt x="39" y="81"/>
                  </a:cubicBezTo>
                  <a:cubicBezTo>
                    <a:pt x="39" y="81"/>
                    <a:pt x="39" y="81"/>
                    <a:pt x="39" y="81"/>
                  </a:cubicBezTo>
                  <a:cubicBezTo>
                    <a:pt x="35" y="81"/>
                    <a:pt x="33" y="78"/>
                    <a:pt x="32" y="76"/>
                  </a:cubicBezTo>
                  <a:close/>
                  <a:moveTo>
                    <a:pt x="38" y="77"/>
                  </a:moveTo>
                  <a:cubicBezTo>
                    <a:pt x="38" y="77"/>
                    <a:pt x="37" y="77"/>
                    <a:pt x="37" y="76"/>
                  </a:cubicBezTo>
                  <a:cubicBezTo>
                    <a:pt x="37" y="76"/>
                    <a:pt x="37" y="76"/>
                    <a:pt x="37" y="76"/>
                  </a:cubicBezTo>
                  <a:cubicBezTo>
                    <a:pt x="37" y="76"/>
                    <a:pt x="37" y="76"/>
                    <a:pt x="36" y="76"/>
                  </a:cubicBezTo>
                  <a:cubicBezTo>
                    <a:pt x="36" y="76"/>
                    <a:pt x="36" y="76"/>
                    <a:pt x="36" y="76"/>
                  </a:cubicBezTo>
                  <a:cubicBezTo>
                    <a:pt x="37" y="76"/>
                    <a:pt x="37" y="77"/>
                    <a:pt x="38" y="77"/>
                  </a:cubicBezTo>
                  <a:close/>
                  <a:moveTo>
                    <a:pt x="30" y="66"/>
                  </a:moveTo>
                  <a:cubicBezTo>
                    <a:pt x="30" y="67"/>
                    <a:pt x="31" y="68"/>
                    <a:pt x="32" y="69"/>
                  </a:cubicBezTo>
                  <a:cubicBezTo>
                    <a:pt x="32" y="69"/>
                    <a:pt x="32" y="69"/>
                    <a:pt x="32" y="69"/>
                  </a:cubicBezTo>
                  <a:cubicBezTo>
                    <a:pt x="30" y="67"/>
                    <a:pt x="29" y="65"/>
                    <a:pt x="28" y="61"/>
                  </a:cubicBezTo>
                  <a:cubicBezTo>
                    <a:pt x="28" y="61"/>
                    <a:pt x="28" y="61"/>
                    <a:pt x="28" y="61"/>
                  </a:cubicBezTo>
                  <a:cubicBezTo>
                    <a:pt x="27" y="60"/>
                    <a:pt x="26" y="58"/>
                    <a:pt x="25" y="56"/>
                  </a:cubicBezTo>
                  <a:cubicBezTo>
                    <a:pt x="25" y="56"/>
                    <a:pt x="25" y="56"/>
                    <a:pt x="25" y="56"/>
                  </a:cubicBezTo>
                  <a:cubicBezTo>
                    <a:pt x="26" y="59"/>
                    <a:pt x="28" y="63"/>
                    <a:pt x="30" y="66"/>
                  </a:cubicBezTo>
                  <a:close/>
                  <a:moveTo>
                    <a:pt x="99" y="63"/>
                  </a:moveTo>
                  <a:cubicBezTo>
                    <a:pt x="80" y="40"/>
                    <a:pt x="80" y="40"/>
                    <a:pt x="80" y="40"/>
                  </a:cubicBezTo>
                  <a:cubicBezTo>
                    <a:pt x="80" y="40"/>
                    <a:pt x="80" y="40"/>
                    <a:pt x="80" y="40"/>
                  </a:cubicBezTo>
                  <a:cubicBezTo>
                    <a:pt x="99" y="63"/>
                    <a:pt x="99" y="63"/>
                    <a:pt x="99" y="63"/>
                  </a:cubicBezTo>
                  <a:close/>
                  <a:moveTo>
                    <a:pt x="57" y="63"/>
                  </a:moveTo>
                  <a:cubicBezTo>
                    <a:pt x="57" y="63"/>
                    <a:pt x="57" y="62"/>
                    <a:pt x="57" y="62"/>
                  </a:cubicBezTo>
                  <a:cubicBezTo>
                    <a:pt x="57" y="62"/>
                    <a:pt x="57" y="62"/>
                    <a:pt x="57" y="62"/>
                  </a:cubicBezTo>
                  <a:cubicBezTo>
                    <a:pt x="57" y="62"/>
                    <a:pt x="57" y="63"/>
                    <a:pt x="57" y="63"/>
                  </a:cubicBezTo>
                  <a:close/>
                  <a:moveTo>
                    <a:pt x="57" y="62"/>
                  </a:moveTo>
                  <a:cubicBezTo>
                    <a:pt x="59" y="61"/>
                    <a:pt x="61" y="59"/>
                    <a:pt x="62" y="57"/>
                  </a:cubicBezTo>
                  <a:cubicBezTo>
                    <a:pt x="62" y="57"/>
                    <a:pt x="62" y="57"/>
                    <a:pt x="62" y="57"/>
                  </a:cubicBezTo>
                  <a:cubicBezTo>
                    <a:pt x="61" y="59"/>
                    <a:pt x="59" y="61"/>
                    <a:pt x="57" y="62"/>
                  </a:cubicBezTo>
                  <a:close/>
                  <a:moveTo>
                    <a:pt x="14" y="29"/>
                  </a:moveTo>
                  <a:cubicBezTo>
                    <a:pt x="10" y="18"/>
                    <a:pt x="7" y="9"/>
                    <a:pt x="5" y="5"/>
                  </a:cubicBezTo>
                  <a:cubicBezTo>
                    <a:pt x="5" y="5"/>
                    <a:pt x="5" y="5"/>
                    <a:pt x="5" y="5"/>
                  </a:cubicBezTo>
                  <a:cubicBezTo>
                    <a:pt x="5" y="5"/>
                    <a:pt x="5" y="5"/>
                    <a:pt x="5" y="5"/>
                  </a:cubicBezTo>
                  <a:cubicBezTo>
                    <a:pt x="7" y="9"/>
                    <a:pt x="10" y="18"/>
                    <a:pt x="14"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60" name="Group 256"/>
          <p:cNvGrpSpPr>
            <a:grpSpLocks noChangeAspect="1"/>
          </p:cNvGrpSpPr>
          <p:nvPr/>
        </p:nvGrpSpPr>
        <p:grpSpPr bwMode="auto">
          <a:xfrm>
            <a:off x="3386583" y="1606042"/>
            <a:ext cx="977900" cy="1771650"/>
            <a:chOff x="1972" y="1052"/>
            <a:chExt cx="616" cy="1116"/>
          </a:xfrm>
          <a:solidFill>
            <a:schemeClr val="tx1">
              <a:lumMod val="85000"/>
              <a:lumOff val="15000"/>
            </a:schemeClr>
          </a:solidFill>
        </p:grpSpPr>
        <p:sp>
          <p:nvSpPr>
            <p:cNvPr id="262" name="Freeform 257"/>
            <p:cNvSpPr>
              <a:spLocks noEditPoints="1"/>
            </p:cNvSpPr>
            <p:nvPr/>
          </p:nvSpPr>
          <p:spPr bwMode="auto">
            <a:xfrm>
              <a:off x="2161" y="1160"/>
              <a:ext cx="288" cy="287"/>
            </a:xfrm>
            <a:custGeom>
              <a:avLst/>
              <a:gdLst>
                <a:gd name="T0" fmla="*/ 0 w 114"/>
                <a:gd name="T1" fmla="*/ 57 h 114"/>
                <a:gd name="T2" fmla="*/ 55 w 114"/>
                <a:gd name="T3" fmla="*/ 0 h 114"/>
                <a:gd name="T4" fmla="*/ 55 w 114"/>
                <a:gd name="T5" fmla="*/ 0 h 114"/>
                <a:gd name="T6" fmla="*/ 114 w 114"/>
                <a:gd name="T7" fmla="*/ 57 h 114"/>
                <a:gd name="T8" fmla="*/ 114 w 114"/>
                <a:gd name="T9" fmla="*/ 57 h 114"/>
                <a:gd name="T10" fmla="*/ 55 w 114"/>
                <a:gd name="T11" fmla="*/ 114 h 114"/>
                <a:gd name="T12" fmla="*/ 55 w 114"/>
                <a:gd name="T13" fmla="*/ 114 h 114"/>
                <a:gd name="T14" fmla="*/ 0 w 114"/>
                <a:gd name="T15" fmla="*/ 57 h 114"/>
                <a:gd name="T16" fmla="*/ 4 w 114"/>
                <a:gd name="T17" fmla="*/ 57 h 114"/>
                <a:gd name="T18" fmla="*/ 55 w 114"/>
                <a:gd name="T19" fmla="*/ 110 h 114"/>
                <a:gd name="T20" fmla="*/ 55 w 114"/>
                <a:gd name="T21" fmla="*/ 110 h 114"/>
                <a:gd name="T22" fmla="*/ 110 w 114"/>
                <a:gd name="T23" fmla="*/ 57 h 114"/>
                <a:gd name="T24" fmla="*/ 110 w 114"/>
                <a:gd name="T25" fmla="*/ 57 h 114"/>
                <a:gd name="T26" fmla="*/ 55 w 114"/>
                <a:gd name="T27" fmla="*/ 4 h 114"/>
                <a:gd name="T28" fmla="*/ 55 w 114"/>
                <a:gd name="T29" fmla="*/ 4 h 114"/>
                <a:gd name="T30" fmla="*/ 4 w 114"/>
                <a:gd name="T31" fmla="*/ 5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4" h="114">
                  <a:moveTo>
                    <a:pt x="0" y="57"/>
                  </a:moveTo>
                  <a:cubicBezTo>
                    <a:pt x="0" y="26"/>
                    <a:pt x="25" y="0"/>
                    <a:pt x="55" y="0"/>
                  </a:cubicBezTo>
                  <a:cubicBezTo>
                    <a:pt x="55" y="0"/>
                    <a:pt x="55" y="0"/>
                    <a:pt x="55" y="0"/>
                  </a:cubicBezTo>
                  <a:cubicBezTo>
                    <a:pt x="86" y="1"/>
                    <a:pt x="114" y="26"/>
                    <a:pt x="114" y="57"/>
                  </a:cubicBezTo>
                  <a:cubicBezTo>
                    <a:pt x="114" y="57"/>
                    <a:pt x="114" y="57"/>
                    <a:pt x="114" y="57"/>
                  </a:cubicBezTo>
                  <a:cubicBezTo>
                    <a:pt x="114" y="89"/>
                    <a:pt x="86" y="114"/>
                    <a:pt x="55" y="114"/>
                  </a:cubicBezTo>
                  <a:cubicBezTo>
                    <a:pt x="55" y="114"/>
                    <a:pt x="55" y="114"/>
                    <a:pt x="55" y="114"/>
                  </a:cubicBezTo>
                  <a:cubicBezTo>
                    <a:pt x="25" y="114"/>
                    <a:pt x="0" y="89"/>
                    <a:pt x="0" y="57"/>
                  </a:cubicBezTo>
                  <a:close/>
                  <a:moveTo>
                    <a:pt x="4" y="57"/>
                  </a:moveTo>
                  <a:cubicBezTo>
                    <a:pt x="4" y="87"/>
                    <a:pt x="27" y="110"/>
                    <a:pt x="55" y="110"/>
                  </a:cubicBezTo>
                  <a:cubicBezTo>
                    <a:pt x="55" y="110"/>
                    <a:pt x="55" y="110"/>
                    <a:pt x="55" y="110"/>
                  </a:cubicBezTo>
                  <a:cubicBezTo>
                    <a:pt x="84" y="110"/>
                    <a:pt x="110" y="87"/>
                    <a:pt x="110" y="57"/>
                  </a:cubicBezTo>
                  <a:cubicBezTo>
                    <a:pt x="110" y="57"/>
                    <a:pt x="110" y="57"/>
                    <a:pt x="110" y="57"/>
                  </a:cubicBezTo>
                  <a:cubicBezTo>
                    <a:pt x="110" y="28"/>
                    <a:pt x="84" y="5"/>
                    <a:pt x="55" y="4"/>
                  </a:cubicBezTo>
                  <a:cubicBezTo>
                    <a:pt x="55" y="4"/>
                    <a:pt x="55" y="4"/>
                    <a:pt x="55" y="4"/>
                  </a:cubicBezTo>
                  <a:cubicBezTo>
                    <a:pt x="27" y="5"/>
                    <a:pt x="4" y="28"/>
                    <a:pt x="4"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3" name="Freeform 258"/>
            <p:cNvSpPr>
              <a:spLocks noEditPoints="1"/>
            </p:cNvSpPr>
            <p:nvPr/>
          </p:nvSpPr>
          <p:spPr bwMode="auto">
            <a:xfrm>
              <a:off x="2156" y="1155"/>
              <a:ext cx="298" cy="297"/>
            </a:xfrm>
            <a:custGeom>
              <a:avLst/>
              <a:gdLst>
                <a:gd name="T0" fmla="*/ 0 w 118"/>
                <a:gd name="T1" fmla="*/ 59 h 118"/>
                <a:gd name="T2" fmla="*/ 2 w 118"/>
                <a:gd name="T3" fmla="*/ 59 h 118"/>
                <a:gd name="T4" fmla="*/ 0 w 118"/>
                <a:gd name="T5" fmla="*/ 59 h 118"/>
                <a:gd name="T6" fmla="*/ 57 w 118"/>
                <a:gd name="T7" fmla="*/ 0 h 118"/>
                <a:gd name="T8" fmla="*/ 57 w 118"/>
                <a:gd name="T9" fmla="*/ 0 h 118"/>
                <a:gd name="T10" fmla="*/ 118 w 118"/>
                <a:gd name="T11" fmla="*/ 59 h 118"/>
                <a:gd name="T12" fmla="*/ 118 w 118"/>
                <a:gd name="T13" fmla="*/ 59 h 118"/>
                <a:gd name="T14" fmla="*/ 57 w 118"/>
                <a:gd name="T15" fmla="*/ 118 h 118"/>
                <a:gd name="T16" fmla="*/ 57 w 118"/>
                <a:gd name="T17" fmla="*/ 118 h 118"/>
                <a:gd name="T18" fmla="*/ 0 w 118"/>
                <a:gd name="T19" fmla="*/ 59 h 118"/>
                <a:gd name="T20" fmla="*/ 57 w 118"/>
                <a:gd name="T21" fmla="*/ 114 h 118"/>
                <a:gd name="T22" fmla="*/ 114 w 118"/>
                <a:gd name="T23" fmla="*/ 59 h 118"/>
                <a:gd name="T24" fmla="*/ 114 w 118"/>
                <a:gd name="T25" fmla="*/ 59 h 118"/>
                <a:gd name="T26" fmla="*/ 57 w 118"/>
                <a:gd name="T27" fmla="*/ 4 h 118"/>
                <a:gd name="T28" fmla="*/ 57 w 118"/>
                <a:gd name="T29" fmla="*/ 4 h 118"/>
                <a:gd name="T30" fmla="*/ 19 w 118"/>
                <a:gd name="T31" fmla="*/ 21 h 118"/>
                <a:gd name="T32" fmla="*/ 19 w 118"/>
                <a:gd name="T33" fmla="*/ 21 h 118"/>
                <a:gd name="T34" fmla="*/ 57 w 118"/>
                <a:gd name="T35" fmla="*/ 4 h 118"/>
                <a:gd name="T36" fmla="*/ 57 w 118"/>
                <a:gd name="T37" fmla="*/ 4 h 118"/>
                <a:gd name="T38" fmla="*/ 114 w 118"/>
                <a:gd name="T39" fmla="*/ 59 h 118"/>
                <a:gd name="T40" fmla="*/ 114 w 118"/>
                <a:gd name="T41" fmla="*/ 59 h 118"/>
                <a:gd name="T42" fmla="*/ 57 w 118"/>
                <a:gd name="T43" fmla="*/ 114 h 118"/>
                <a:gd name="T44" fmla="*/ 57 w 118"/>
                <a:gd name="T45" fmla="*/ 114 h 118"/>
                <a:gd name="T46" fmla="*/ 17 w 118"/>
                <a:gd name="T47" fmla="*/ 96 h 118"/>
                <a:gd name="T48" fmla="*/ 17 w 118"/>
                <a:gd name="T49" fmla="*/ 96 h 118"/>
                <a:gd name="T50" fmla="*/ 57 w 118"/>
                <a:gd name="T51" fmla="*/ 114 h 118"/>
                <a:gd name="T52" fmla="*/ 57 w 118"/>
                <a:gd name="T53" fmla="*/ 110 h 118"/>
                <a:gd name="T54" fmla="*/ 110 w 118"/>
                <a:gd name="T55" fmla="*/ 59 h 118"/>
                <a:gd name="T56" fmla="*/ 110 w 118"/>
                <a:gd name="T57" fmla="*/ 59 h 118"/>
                <a:gd name="T58" fmla="*/ 57 w 118"/>
                <a:gd name="T59" fmla="*/ 8 h 118"/>
                <a:gd name="T60" fmla="*/ 57 w 118"/>
                <a:gd name="T61" fmla="*/ 8 h 118"/>
                <a:gd name="T62" fmla="*/ 8 w 118"/>
                <a:gd name="T63" fmla="*/ 59 h 118"/>
                <a:gd name="T64" fmla="*/ 8 w 118"/>
                <a:gd name="T65" fmla="*/ 59 h 118"/>
                <a:gd name="T66" fmla="*/ 57 w 118"/>
                <a:gd name="T67" fmla="*/ 110 h 118"/>
                <a:gd name="T68" fmla="*/ 4 w 118"/>
                <a:gd name="T69" fmla="*/ 64 h 118"/>
                <a:gd name="T70" fmla="*/ 4 w 118"/>
                <a:gd name="T71" fmla="*/ 59 h 118"/>
                <a:gd name="T72" fmla="*/ 4 w 118"/>
                <a:gd name="T73" fmla="*/ 59 h 118"/>
                <a:gd name="T74" fmla="*/ 6 w 118"/>
                <a:gd name="T75" fmla="*/ 59 h 118"/>
                <a:gd name="T76" fmla="*/ 4 w 118"/>
                <a:gd name="T77" fmla="*/ 59 h 118"/>
                <a:gd name="T78" fmla="*/ 4 w 118"/>
                <a:gd name="T79" fmla="*/ 55 h 118"/>
                <a:gd name="T80" fmla="*/ 4 w 118"/>
                <a:gd name="T81" fmla="*/ 55 h 118"/>
                <a:gd name="T82" fmla="*/ 4 w 118"/>
                <a:gd name="T83" fmla="*/ 59 h 118"/>
                <a:gd name="T84" fmla="*/ 4 w 118"/>
                <a:gd name="T85" fmla="*/ 59 h 118"/>
                <a:gd name="T86" fmla="*/ 4 w 118"/>
                <a:gd name="T87" fmla="*/ 6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8" h="118">
                  <a:moveTo>
                    <a:pt x="0" y="59"/>
                  </a:moveTo>
                  <a:cubicBezTo>
                    <a:pt x="2" y="59"/>
                    <a:pt x="2" y="59"/>
                    <a:pt x="2" y="59"/>
                  </a:cubicBezTo>
                  <a:cubicBezTo>
                    <a:pt x="0" y="59"/>
                    <a:pt x="0" y="59"/>
                    <a:pt x="0" y="59"/>
                  </a:cubicBezTo>
                  <a:cubicBezTo>
                    <a:pt x="0" y="27"/>
                    <a:pt x="26" y="0"/>
                    <a:pt x="57" y="0"/>
                  </a:cubicBezTo>
                  <a:cubicBezTo>
                    <a:pt x="57" y="0"/>
                    <a:pt x="57" y="0"/>
                    <a:pt x="57" y="0"/>
                  </a:cubicBezTo>
                  <a:cubicBezTo>
                    <a:pt x="89" y="1"/>
                    <a:pt x="118" y="27"/>
                    <a:pt x="118" y="59"/>
                  </a:cubicBezTo>
                  <a:cubicBezTo>
                    <a:pt x="118" y="59"/>
                    <a:pt x="118" y="59"/>
                    <a:pt x="118" y="59"/>
                  </a:cubicBezTo>
                  <a:cubicBezTo>
                    <a:pt x="118" y="92"/>
                    <a:pt x="89" y="118"/>
                    <a:pt x="57" y="118"/>
                  </a:cubicBezTo>
                  <a:cubicBezTo>
                    <a:pt x="57" y="118"/>
                    <a:pt x="57" y="118"/>
                    <a:pt x="57" y="118"/>
                  </a:cubicBezTo>
                  <a:cubicBezTo>
                    <a:pt x="26" y="118"/>
                    <a:pt x="0" y="92"/>
                    <a:pt x="0" y="59"/>
                  </a:cubicBezTo>
                  <a:close/>
                  <a:moveTo>
                    <a:pt x="57" y="114"/>
                  </a:moveTo>
                  <a:cubicBezTo>
                    <a:pt x="87" y="114"/>
                    <a:pt x="114" y="90"/>
                    <a:pt x="114" y="59"/>
                  </a:cubicBezTo>
                  <a:cubicBezTo>
                    <a:pt x="114" y="59"/>
                    <a:pt x="114" y="59"/>
                    <a:pt x="114" y="59"/>
                  </a:cubicBezTo>
                  <a:cubicBezTo>
                    <a:pt x="114" y="29"/>
                    <a:pt x="87" y="4"/>
                    <a:pt x="57" y="4"/>
                  </a:cubicBezTo>
                  <a:cubicBezTo>
                    <a:pt x="57" y="4"/>
                    <a:pt x="57" y="4"/>
                    <a:pt x="57" y="4"/>
                  </a:cubicBezTo>
                  <a:cubicBezTo>
                    <a:pt x="42" y="4"/>
                    <a:pt x="29" y="11"/>
                    <a:pt x="19" y="21"/>
                  </a:cubicBezTo>
                  <a:cubicBezTo>
                    <a:pt x="19" y="21"/>
                    <a:pt x="19" y="21"/>
                    <a:pt x="19" y="21"/>
                  </a:cubicBezTo>
                  <a:cubicBezTo>
                    <a:pt x="29" y="11"/>
                    <a:pt x="42" y="5"/>
                    <a:pt x="57" y="4"/>
                  </a:cubicBezTo>
                  <a:cubicBezTo>
                    <a:pt x="57" y="4"/>
                    <a:pt x="57" y="4"/>
                    <a:pt x="57" y="4"/>
                  </a:cubicBezTo>
                  <a:cubicBezTo>
                    <a:pt x="87" y="5"/>
                    <a:pt x="114" y="29"/>
                    <a:pt x="114" y="59"/>
                  </a:cubicBezTo>
                  <a:cubicBezTo>
                    <a:pt x="114" y="59"/>
                    <a:pt x="114" y="59"/>
                    <a:pt x="114" y="59"/>
                  </a:cubicBezTo>
                  <a:cubicBezTo>
                    <a:pt x="114" y="90"/>
                    <a:pt x="87" y="114"/>
                    <a:pt x="57" y="114"/>
                  </a:cubicBezTo>
                  <a:cubicBezTo>
                    <a:pt x="57" y="114"/>
                    <a:pt x="57" y="114"/>
                    <a:pt x="57" y="114"/>
                  </a:cubicBezTo>
                  <a:cubicBezTo>
                    <a:pt x="41" y="114"/>
                    <a:pt x="27" y="107"/>
                    <a:pt x="17" y="96"/>
                  </a:cubicBezTo>
                  <a:cubicBezTo>
                    <a:pt x="17" y="96"/>
                    <a:pt x="17" y="96"/>
                    <a:pt x="17" y="96"/>
                  </a:cubicBezTo>
                  <a:cubicBezTo>
                    <a:pt x="27" y="107"/>
                    <a:pt x="41" y="114"/>
                    <a:pt x="57" y="114"/>
                  </a:cubicBezTo>
                  <a:close/>
                  <a:moveTo>
                    <a:pt x="57" y="110"/>
                  </a:moveTo>
                  <a:cubicBezTo>
                    <a:pt x="84" y="110"/>
                    <a:pt x="110" y="87"/>
                    <a:pt x="110" y="59"/>
                  </a:cubicBezTo>
                  <a:cubicBezTo>
                    <a:pt x="110" y="59"/>
                    <a:pt x="110" y="59"/>
                    <a:pt x="110" y="59"/>
                  </a:cubicBezTo>
                  <a:cubicBezTo>
                    <a:pt x="110" y="32"/>
                    <a:pt x="84" y="8"/>
                    <a:pt x="57" y="8"/>
                  </a:cubicBezTo>
                  <a:cubicBezTo>
                    <a:pt x="57" y="8"/>
                    <a:pt x="57" y="8"/>
                    <a:pt x="57" y="8"/>
                  </a:cubicBezTo>
                  <a:cubicBezTo>
                    <a:pt x="30" y="9"/>
                    <a:pt x="8" y="31"/>
                    <a:pt x="8" y="59"/>
                  </a:cubicBezTo>
                  <a:cubicBezTo>
                    <a:pt x="8" y="59"/>
                    <a:pt x="8" y="59"/>
                    <a:pt x="8" y="59"/>
                  </a:cubicBezTo>
                  <a:cubicBezTo>
                    <a:pt x="8" y="88"/>
                    <a:pt x="30" y="110"/>
                    <a:pt x="57" y="110"/>
                  </a:cubicBezTo>
                  <a:close/>
                  <a:moveTo>
                    <a:pt x="4" y="64"/>
                  </a:moveTo>
                  <a:cubicBezTo>
                    <a:pt x="4" y="62"/>
                    <a:pt x="4" y="61"/>
                    <a:pt x="4" y="59"/>
                  </a:cubicBezTo>
                  <a:cubicBezTo>
                    <a:pt x="4" y="59"/>
                    <a:pt x="4" y="59"/>
                    <a:pt x="4" y="59"/>
                  </a:cubicBezTo>
                  <a:cubicBezTo>
                    <a:pt x="6" y="59"/>
                    <a:pt x="6" y="59"/>
                    <a:pt x="6" y="59"/>
                  </a:cubicBezTo>
                  <a:cubicBezTo>
                    <a:pt x="4" y="59"/>
                    <a:pt x="4" y="59"/>
                    <a:pt x="4" y="59"/>
                  </a:cubicBezTo>
                  <a:cubicBezTo>
                    <a:pt x="4" y="58"/>
                    <a:pt x="4" y="57"/>
                    <a:pt x="4" y="55"/>
                  </a:cubicBezTo>
                  <a:cubicBezTo>
                    <a:pt x="4" y="55"/>
                    <a:pt x="4" y="55"/>
                    <a:pt x="4" y="55"/>
                  </a:cubicBezTo>
                  <a:cubicBezTo>
                    <a:pt x="4" y="57"/>
                    <a:pt x="4" y="58"/>
                    <a:pt x="4" y="59"/>
                  </a:cubicBezTo>
                  <a:cubicBezTo>
                    <a:pt x="4" y="59"/>
                    <a:pt x="4" y="59"/>
                    <a:pt x="4" y="59"/>
                  </a:cubicBezTo>
                  <a:cubicBezTo>
                    <a:pt x="4" y="61"/>
                    <a:pt x="4" y="62"/>
                    <a:pt x="4" y="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4" name="Freeform 259"/>
            <p:cNvSpPr>
              <a:spLocks noEditPoints="1"/>
            </p:cNvSpPr>
            <p:nvPr/>
          </p:nvSpPr>
          <p:spPr bwMode="auto">
            <a:xfrm>
              <a:off x="2212" y="1291"/>
              <a:ext cx="161" cy="75"/>
            </a:xfrm>
            <a:custGeom>
              <a:avLst/>
              <a:gdLst>
                <a:gd name="T0" fmla="*/ 0 w 64"/>
                <a:gd name="T1" fmla="*/ 10 h 30"/>
                <a:gd name="T2" fmla="*/ 3 w 64"/>
                <a:gd name="T3" fmla="*/ 8 h 30"/>
                <a:gd name="T4" fmla="*/ 11 w 64"/>
                <a:gd name="T5" fmla="*/ 17 h 30"/>
                <a:gd name="T6" fmla="*/ 11 w 64"/>
                <a:gd name="T7" fmla="*/ 17 h 30"/>
                <a:gd name="T8" fmla="*/ 31 w 64"/>
                <a:gd name="T9" fmla="*/ 26 h 30"/>
                <a:gd name="T10" fmla="*/ 31 w 64"/>
                <a:gd name="T11" fmla="*/ 26 h 30"/>
                <a:gd name="T12" fmla="*/ 35 w 64"/>
                <a:gd name="T13" fmla="*/ 25 h 30"/>
                <a:gd name="T14" fmla="*/ 35 w 64"/>
                <a:gd name="T15" fmla="*/ 25 h 30"/>
                <a:gd name="T16" fmla="*/ 54 w 64"/>
                <a:gd name="T17" fmla="*/ 11 h 30"/>
                <a:gd name="T18" fmla="*/ 54 w 64"/>
                <a:gd name="T19" fmla="*/ 11 h 30"/>
                <a:gd name="T20" fmla="*/ 60 w 64"/>
                <a:gd name="T21" fmla="*/ 0 h 30"/>
                <a:gd name="T22" fmla="*/ 60 w 64"/>
                <a:gd name="T23" fmla="*/ 0 h 30"/>
                <a:gd name="T24" fmla="*/ 64 w 64"/>
                <a:gd name="T25" fmla="*/ 1 h 30"/>
                <a:gd name="T26" fmla="*/ 36 w 64"/>
                <a:gd name="T27" fmla="*/ 29 h 30"/>
                <a:gd name="T28" fmla="*/ 36 w 64"/>
                <a:gd name="T29" fmla="*/ 29 h 30"/>
                <a:gd name="T30" fmla="*/ 31 w 64"/>
                <a:gd name="T31" fmla="*/ 30 h 30"/>
                <a:gd name="T32" fmla="*/ 31 w 64"/>
                <a:gd name="T33" fmla="*/ 30 h 30"/>
                <a:gd name="T34" fmla="*/ 0 w 64"/>
                <a:gd name="T35" fmla="*/ 10 h 30"/>
                <a:gd name="T36" fmla="*/ 0 w 64"/>
                <a:gd name="T37" fmla="*/ 10 h 30"/>
                <a:gd name="T38" fmla="*/ 0 w 64"/>
                <a:gd name="T39" fmla="*/ 10 h 30"/>
                <a:gd name="T40" fmla="*/ 0 w 64"/>
                <a:gd name="T41" fmla="*/ 10 h 30"/>
                <a:gd name="T42" fmla="*/ 0 w 64"/>
                <a:gd name="T43" fmla="*/ 10 h 30"/>
                <a:gd name="T44" fmla="*/ 0 w 64"/>
                <a:gd name="T45" fmla="*/ 1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 h="30">
                  <a:moveTo>
                    <a:pt x="0" y="10"/>
                  </a:moveTo>
                  <a:cubicBezTo>
                    <a:pt x="3" y="8"/>
                    <a:pt x="3" y="8"/>
                    <a:pt x="3" y="8"/>
                  </a:cubicBezTo>
                  <a:cubicBezTo>
                    <a:pt x="3" y="8"/>
                    <a:pt x="6" y="12"/>
                    <a:pt x="11" y="17"/>
                  </a:cubicBezTo>
                  <a:cubicBezTo>
                    <a:pt x="11" y="17"/>
                    <a:pt x="11" y="17"/>
                    <a:pt x="11" y="17"/>
                  </a:cubicBezTo>
                  <a:cubicBezTo>
                    <a:pt x="16" y="21"/>
                    <a:pt x="23" y="26"/>
                    <a:pt x="31" y="26"/>
                  </a:cubicBezTo>
                  <a:cubicBezTo>
                    <a:pt x="31" y="26"/>
                    <a:pt x="31" y="26"/>
                    <a:pt x="31" y="26"/>
                  </a:cubicBezTo>
                  <a:cubicBezTo>
                    <a:pt x="32" y="26"/>
                    <a:pt x="34" y="25"/>
                    <a:pt x="35" y="25"/>
                  </a:cubicBezTo>
                  <a:cubicBezTo>
                    <a:pt x="35" y="25"/>
                    <a:pt x="35" y="25"/>
                    <a:pt x="35" y="25"/>
                  </a:cubicBezTo>
                  <a:cubicBezTo>
                    <a:pt x="44" y="24"/>
                    <a:pt x="50" y="17"/>
                    <a:pt x="54" y="11"/>
                  </a:cubicBezTo>
                  <a:cubicBezTo>
                    <a:pt x="54" y="11"/>
                    <a:pt x="54" y="11"/>
                    <a:pt x="54" y="11"/>
                  </a:cubicBezTo>
                  <a:cubicBezTo>
                    <a:pt x="58" y="5"/>
                    <a:pt x="60" y="0"/>
                    <a:pt x="60" y="0"/>
                  </a:cubicBezTo>
                  <a:cubicBezTo>
                    <a:pt x="60" y="0"/>
                    <a:pt x="60" y="0"/>
                    <a:pt x="60" y="0"/>
                  </a:cubicBezTo>
                  <a:cubicBezTo>
                    <a:pt x="64" y="1"/>
                    <a:pt x="64" y="1"/>
                    <a:pt x="64" y="1"/>
                  </a:cubicBezTo>
                  <a:cubicBezTo>
                    <a:pt x="64" y="1"/>
                    <a:pt x="56" y="25"/>
                    <a:pt x="36" y="29"/>
                  </a:cubicBezTo>
                  <a:cubicBezTo>
                    <a:pt x="36" y="29"/>
                    <a:pt x="36" y="29"/>
                    <a:pt x="36" y="29"/>
                  </a:cubicBezTo>
                  <a:cubicBezTo>
                    <a:pt x="34" y="29"/>
                    <a:pt x="32" y="30"/>
                    <a:pt x="31" y="30"/>
                  </a:cubicBezTo>
                  <a:cubicBezTo>
                    <a:pt x="31" y="30"/>
                    <a:pt x="31" y="30"/>
                    <a:pt x="31" y="30"/>
                  </a:cubicBezTo>
                  <a:cubicBezTo>
                    <a:pt x="13" y="29"/>
                    <a:pt x="0" y="10"/>
                    <a:pt x="0" y="10"/>
                  </a:cubicBezTo>
                  <a:close/>
                  <a:moveTo>
                    <a:pt x="0" y="10"/>
                  </a:moveTo>
                  <a:cubicBezTo>
                    <a:pt x="0" y="10"/>
                    <a:pt x="0" y="10"/>
                    <a:pt x="0" y="10"/>
                  </a:cubicBezTo>
                  <a:cubicBezTo>
                    <a:pt x="0" y="10"/>
                    <a:pt x="0" y="10"/>
                    <a:pt x="0" y="10"/>
                  </a:cubicBezTo>
                  <a:cubicBezTo>
                    <a:pt x="0" y="10"/>
                    <a:pt x="0" y="10"/>
                    <a:pt x="0" y="10"/>
                  </a:cubicBezTo>
                  <a:cubicBezTo>
                    <a:pt x="0" y="10"/>
                    <a:pt x="0" y="10"/>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5" name="Freeform 260"/>
            <p:cNvSpPr>
              <a:spLocks noEditPoints="1"/>
            </p:cNvSpPr>
            <p:nvPr/>
          </p:nvSpPr>
          <p:spPr bwMode="auto">
            <a:xfrm>
              <a:off x="2204" y="1283"/>
              <a:ext cx="180" cy="88"/>
            </a:xfrm>
            <a:custGeom>
              <a:avLst/>
              <a:gdLst>
                <a:gd name="T0" fmla="*/ 0 w 71"/>
                <a:gd name="T1" fmla="*/ 13 h 35"/>
                <a:gd name="T2" fmla="*/ 6 w 71"/>
                <a:gd name="T3" fmla="*/ 9 h 35"/>
                <a:gd name="T4" fmla="*/ 7 w 71"/>
                <a:gd name="T5" fmla="*/ 9 h 35"/>
                <a:gd name="T6" fmla="*/ 8 w 71"/>
                <a:gd name="T7" fmla="*/ 9 h 35"/>
                <a:gd name="T8" fmla="*/ 8 w 71"/>
                <a:gd name="T9" fmla="*/ 9 h 35"/>
                <a:gd name="T10" fmla="*/ 8 w 71"/>
                <a:gd name="T11" fmla="*/ 9 h 35"/>
                <a:gd name="T12" fmla="*/ 8 w 71"/>
                <a:gd name="T13" fmla="*/ 9 h 35"/>
                <a:gd name="T14" fmla="*/ 8 w 71"/>
                <a:gd name="T15" fmla="*/ 9 h 35"/>
                <a:gd name="T16" fmla="*/ 8 w 71"/>
                <a:gd name="T17" fmla="*/ 10 h 35"/>
                <a:gd name="T18" fmla="*/ 8 w 71"/>
                <a:gd name="T19" fmla="*/ 10 h 35"/>
                <a:gd name="T20" fmla="*/ 9 w 71"/>
                <a:gd name="T21" fmla="*/ 10 h 35"/>
                <a:gd name="T22" fmla="*/ 10 w 71"/>
                <a:gd name="T23" fmla="*/ 12 h 35"/>
                <a:gd name="T24" fmla="*/ 16 w 71"/>
                <a:gd name="T25" fmla="*/ 18 h 35"/>
                <a:gd name="T26" fmla="*/ 34 w 71"/>
                <a:gd name="T27" fmla="*/ 27 h 35"/>
                <a:gd name="T28" fmla="*/ 34 w 71"/>
                <a:gd name="T29" fmla="*/ 27 h 35"/>
                <a:gd name="T30" fmla="*/ 34 w 71"/>
                <a:gd name="T31" fmla="*/ 27 h 35"/>
                <a:gd name="T32" fmla="*/ 37 w 71"/>
                <a:gd name="T33" fmla="*/ 26 h 35"/>
                <a:gd name="T34" fmla="*/ 55 w 71"/>
                <a:gd name="T35" fmla="*/ 13 h 35"/>
                <a:gd name="T36" fmla="*/ 61 w 71"/>
                <a:gd name="T37" fmla="*/ 2 h 35"/>
                <a:gd name="T38" fmla="*/ 61 w 71"/>
                <a:gd name="T39" fmla="*/ 0 h 35"/>
                <a:gd name="T40" fmla="*/ 68 w 71"/>
                <a:gd name="T41" fmla="*/ 5 h 35"/>
                <a:gd name="T42" fmla="*/ 68 w 71"/>
                <a:gd name="T43" fmla="*/ 6 h 35"/>
                <a:gd name="T44" fmla="*/ 67 w 71"/>
                <a:gd name="T45" fmla="*/ 8 h 35"/>
                <a:gd name="T46" fmla="*/ 62 w 71"/>
                <a:gd name="T47" fmla="*/ 18 h 35"/>
                <a:gd name="T48" fmla="*/ 39 w 71"/>
                <a:gd name="T49" fmla="*/ 34 h 35"/>
                <a:gd name="T50" fmla="*/ 34 w 71"/>
                <a:gd name="T51" fmla="*/ 35 h 35"/>
                <a:gd name="T52" fmla="*/ 34 w 71"/>
                <a:gd name="T53" fmla="*/ 31 h 35"/>
                <a:gd name="T54" fmla="*/ 36 w 71"/>
                <a:gd name="T55" fmla="*/ 30 h 35"/>
                <a:gd name="T56" fmla="*/ 33 w 71"/>
                <a:gd name="T57" fmla="*/ 31 h 35"/>
                <a:gd name="T58" fmla="*/ 33 w 71"/>
                <a:gd name="T59" fmla="*/ 31 h 35"/>
                <a:gd name="T60" fmla="*/ 33 w 71"/>
                <a:gd name="T61" fmla="*/ 31 h 35"/>
                <a:gd name="T62" fmla="*/ 21 w 71"/>
                <a:gd name="T63" fmla="*/ 27 h 35"/>
                <a:gd name="T64" fmla="*/ 13 w 71"/>
                <a:gd name="T65" fmla="*/ 21 h 35"/>
                <a:gd name="T66" fmla="*/ 9 w 71"/>
                <a:gd name="T67" fmla="*/ 17 h 35"/>
                <a:gd name="T68" fmla="*/ 13 w 71"/>
                <a:gd name="T69" fmla="*/ 21 h 35"/>
                <a:gd name="T70" fmla="*/ 55 w 71"/>
                <a:gd name="T71" fmla="*/ 20 h 35"/>
                <a:gd name="T72" fmla="*/ 55 w 71"/>
                <a:gd name="T73" fmla="*/ 20 h 35"/>
                <a:gd name="T74" fmla="*/ 55 w 71"/>
                <a:gd name="T75" fmla="*/ 20 h 35"/>
                <a:gd name="T76" fmla="*/ 61 w 71"/>
                <a:gd name="T77" fmla="*/ 12 h 35"/>
                <a:gd name="T78" fmla="*/ 59 w 71"/>
                <a:gd name="T79" fmla="*/ 15 h 35"/>
                <a:gd name="T80" fmla="*/ 3 w 71"/>
                <a:gd name="T81" fmla="*/ 13 h 35"/>
                <a:gd name="T82" fmla="*/ 3 w 71"/>
                <a:gd name="T83" fmla="*/ 13 h 35"/>
                <a:gd name="T84" fmla="*/ 2 w 71"/>
                <a:gd name="T85" fmla="*/ 14 h 35"/>
                <a:gd name="T86" fmla="*/ 2 w 71"/>
                <a:gd name="T87" fmla="*/ 14 h 35"/>
                <a:gd name="T88" fmla="*/ 5 w 71"/>
                <a:gd name="T89" fmla="*/ 11 h 35"/>
                <a:gd name="T90" fmla="*/ 5 w 71"/>
                <a:gd name="T91" fmla="*/ 12 h 35"/>
                <a:gd name="T92" fmla="*/ 5 w 71"/>
                <a:gd name="T93"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1" h="35">
                  <a:moveTo>
                    <a:pt x="2" y="14"/>
                  </a:moveTo>
                  <a:cubicBezTo>
                    <a:pt x="0" y="13"/>
                    <a:pt x="0" y="13"/>
                    <a:pt x="0" y="13"/>
                  </a:cubicBezTo>
                  <a:cubicBezTo>
                    <a:pt x="5" y="9"/>
                    <a:pt x="5" y="9"/>
                    <a:pt x="5" y="9"/>
                  </a:cubicBezTo>
                  <a:cubicBezTo>
                    <a:pt x="6" y="9"/>
                    <a:pt x="6" y="9"/>
                    <a:pt x="6" y="9"/>
                  </a:cubicBezTo>
                  <a:cubicBezTo>
                    <a:pt x="6" y="9"/>
                    <a:pt x="6" y="9"/>
                    <a:pt x="6" y="9"/>
                  </a:cubicBezTo>
                  <a:cubicBezTo>
                    <a:pt x="7" y="9"/>
                    <a:pt x="7" y="9"/>
                    <a:pt x="7" y="9"/>
                  </a:cubicBezTo>
                  <a:cubicBezTo>
                    <a:pt x="7" y="9"/>
                    <a:pt x="7" y="9"/>
                    <a:pt x="7"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10"/>
                    <a:pt x="8" y="10"/>
                  </a:cubicBezTo>
                  <a:cubicBezTo>
                    <a:pt x="8" y="10"/>
                    <a:pt x="8" y="10"/>
                    <a:pt x="8" y="10"/>
                  </a:cubicBezTo>
                  <a:cubicBezTo>
                    <a:pt x="8" y="10"/>
                    <a:pt x="8" y="10"/>
                    <a:pt x="8" y="10"/>
                  </a:cubicBezTo>
                  <a:cubicBezTo>
                    <a:pt x="8" y="10"/>
                    <a:pt x="8" y="10"/>
                    <a:pt x="8" y="10"/>
                  </a:cubicBezTo>
                  <a:cubicBezTo>
                    <a:pt x="8" y="10"/>
                    <a:pt x="8" y="10"/>
                    <a:pt x="9" y="10"/>
                  </a:cubicBezTo>
                  <a:cubicBezTo>
                    <a:pt x="9" y="10"/>
                    <a:pt x="9" y="10"/>
                    <a:pt x="9" y="10"/>
                  </a:cubicBezTo>
                  <a:cubicBezTo>
                    <a:pt x="9" y="11"/>
                    <a:pt x="9" y="11"/>
                    <a:pt x="10" y="12"/>
                  </a:cubicBezTo>
                  <a:cubicBezTo>
                    <a:pt x="10" y="12"/>
                    <a:pt x="10" y="12"/>
                    <a:pt x="10" y="12"/>
                  </a:cubicBezTo>
                  <a:cubicBezTo>
                    <a:pt x="11" y="14"/>
                    <a:pt x="13" y="16"/>
                    <a:pt x="16" y="18"/>
                  </a:cubicBezTo>
                  <a:cubicBezTo>
                    <a:pt x="16" y="18"/>
                    <a:pt x="16" y="18"/>
                    <a:pt x="16" y="18"/>
                  </a:cubicBezTo>
                  <a:cubicBezTo>
                    <a:pt x="21" y="23"/>
                    <a:pt x="27" y="27"/>
                    <a:pt x="34" y="27"/>
                  </a:cubicBezTo>
                  <a:cubicBezTo>
                    <a:pt x="34" y="27"/>
                    <a:pt x="34" y="27"/>
                    <a:pt x="34" y="27"/>
                  </a:cubicBezTo>
                  <a:cubicBezTo>
                    <a:pt x="34" y="27"/>
                    <a:pt x="34" y="27"/>
                    <a:pt x="34" y="27"/>
                  </a:cubicBezTo>
                  <a:cubicBezTo>
                    <a:pt x="34" y="27"/>
                    <a:pt x="34" y="27"/>
                    <a:pt x="34" y="27"/>
                  </a:cubicBezTo>
                  <a:cubicBezTo>
                    <a:pt x="34" y="27"/>
                    <a:pt x="34" y="27"/>
                    <a:pt x="34" y="27"/>
                  </a:cubicBezTo>
                  <a:cubicBezTo>
                    <a:pt x="34" y="27"/>
                    <a:pt x="34" y="27"/>
                    <a:pt x="34" y="27"/>
                  </a:cubicBezTo>
                  <a:cubicBezTo>
                    <a:pt x="35" y="27"/>
                    <a:pt x="36" y="26"/>
                    <a:pt x="37" y="26"/>
                  </a:cubicBezTo>
                  <a:cubicBezTo>
                    <a:pt x="37" y="26"/>
                    <a:pt x="37" y="26"/>
                    <a:pt x="37" y="26"/>
                  </a:cubicBezTo>
                  <a:cubicBezTo>
                    <a:pt x="45" y="25"/>
                    <a:pt x="51" y="19"/>
                    <a:pt x="55" y="13"/>
                  </a:cubicBezTo>
                  <a:cubicBezTo>
                    <a:pt x="55" y="13"/>
                    <a:pt x="55" y="13"/>
                    <a:pt x="55" y="13"/>
                  </a:cubicBezTo>
                  <a:cubicBezTo>
                    <a:pt x="59" y="8"/>
                    <a:pt x="60" y="3"/>
                    <a:pt x="61" y="2"/>
                  </a:cubicBezTo>
                  <a:cubicBezTo>
                    <a:pt x="61" y="2"/>
                    <a:pt x="61" y="2"/>
                    <a:pt x="61" y="2"/>
                  </a:cubicBezTo>
                  <a:cubicBezTo>
                    <a:pt x="61" y="0"/>
                    <a:pt x="61" y="0"/>
                    <a:pt x="61" y="0"/>
                  </a:cubicBezTo>
                  <a:cubicBezTo>
                    <a:pt x="71" y="3"/>
                    <a:pt x="71" y="3"/>
                    <a:pt x="71" y="3"/>
                  </a:cubicBezTo>
                  <a:cubicBezTo>
                    <a:pt x="68" y="5"/>
                    <a:pt x="68" y="5"/>
                    <a:pt x="68" y="5"/>
                  </a:cubicBezTo>
                  <a:cubicBezTo>
                    <a:pt x="68" y="5"/>
                    <a:pt x="68" y="5"/>
                    <a:pt x="68" y="6"/>
                  </a:cubicBezTo>
                  <a:cubicBezTo>
                    <a:pt x="68" y="6"/>
                    <a:pt x="68" y="6"/>
                    <a:pt x="68" y="6"/>
                  </a:cubicBezTo>
                  <a:cubicBezTo>
                    <a:pt x="68" y="6"/>
                    <a:pt x="67" y="7"/>
                    <a:pt x="67" y="8"/>
                  </a:cubicBezTo>
                  <a:cubicBezTo>
                    <a:pt x="67" y="8"/>
                    <a:pt x="67" y="8"/>
                    <a:pt x="67" y="8"/>
                  </a:cubicBezTo>
                  <a:cubicBezTo>
                    <a:pt x="66" y="11"/>
                    <a:pt x="64" y="14"/>
                    <a:pt x="62" y="18"/>
                  </a:cubicBezTo>
                  <a:cubicBezTo>
                    <a:pt x="62" y="18"/>
                    <a:pt x="62" y="18"/>
                    <a:pt x="62" y="18"/>
                  </a:cubicBezTo>
                  <a:cubicBezTo>
                    <a:pt x="57" y="24"/>
                    <a:pt x="50" y="32"/>
                    <a:pt x="39" y="34"/>
                  </a:cubicBezTo>
                  <a:cubicBezTo>
                    <a:pt x="39" y="34"/>
                    <a:pt x="39" y="34"/>
                    <a:pt x="39" y="34"/>
                  </a:cubicBezTo>
                  <a:cubicBezTo>
                    <a:pt x="37" y="34"/>
                    <a:pt x="36" y="35"/>
                    <a:pt x="34" y="35"/>
                  </a:cubicBezTo>
                  <a:cubicBezTo>
                    <a:pt x="34" y="35"/>
                    <a:pt x="34" y="35"/>
                    <a:pt x="34" y="35"/>
                  </a:cubicBezTo>
                  <a:cubicBezTo>
                    <a:pt x="15" y="34"/>
                    <a:pt x="3" y="16"/>
                    <a:pt x="2" y="14"/>
                  </a:cubicBezTo>
                  <a:close/>
                  <a:moveTo>
                    <a:pt x="34" y="31"/>
                  </a:moveTo>
                  <a:cubicBezTo>
                    <a:pt x="35" y="31"/>
                    <a:pt x="35" y="31"/>
                    <a:pt x="36" y="30"/>
                  </a:cubicBezTo>
                  <a:cubicBezTo>
                    <a:pt x="36" y="30"/>
                    <a:pt x="36" y="30"/>
                    <a:pt x="36" y="30"/>
                  </a:cubicBezTo>
                  <a:cubicBezTo>
                    <a:pt x="35" y="31"/>
                    <a:pt x="35" y="31"/>
                    <a:pt x="34" y="31"/>
                  </a:cubicBezTo>
                  <a:close/>
                  <a:moveTo>
                    <a:pt x="33" y="31"/>
                  </a:moveTo>
                  <a:cubicBezTo>
                    <a:pt x="33" y="31"/>
                    <a:pt x="33" y="31"/>
                    <a:pt x="33" y="31"/>
                  </a:cubicBezTo>
                  <a:cubicBezTo>
                    <a:pt x="33" y="31"/>
                    <a:pt x="33" y="31"/>
                    <a:pt x="33" y="31"/>
                  </a:cubicBezTo>
                  <a:cubicBezTo>
                    <a:pt x="33" y="31"/>
                    <a:pt x="33" y="31"/>
                    <a:pt x="33" y="31"/>
                  </a:cubicBezTo>
                  <a:cubicBezTo>
                    <a:pt x="33" y="31"/>
                    <a:pt x="33" y="31"/>
                    <a:pt x="33" y="31"/>
                  </a:cubicBezTo>
                  <a:close/>
                  <a:moveTo>
                    <a:pt x="13" y="21"/>
                  </a:moveTo>
                  <a:cubicBezTo>
                    <a:pt x="15" y="23"/>
                    <a:pt x="18" y="25"/>
                    <a:pt x="21" y="27"/>
                  </a:cubicBezTo>
                  <a:cubicBezTo>
                    <a:pt x="21" y="27"/>
                    <a:pt x="21" y="27"/>
                    <a:pt x="21" y="27"/>
                  </a:cubicBezTo>
                  <a:cubicBezTo>
                    <a:pt x="18" y="25"/>
                    <a:pt x="15" y="23"/>
                    <a:pt x="13" y="21"/>
                  </a:cubicBezTo>
                  <a:cubicBezTo>
                    <a:pt x="13" y="21"/>
                    <a:pt x="13" y="21"/>
                    <a:pt x="13" y="21"/>
                  </a:cubicBezTo>
                  <a:cubicBezTo>
                    <a:pt x="12" y="20"/>
                    <a:pt x="10" y="19"/>
                    <a:pt x="9" y="17"/>
                  </a:cubicBezTo>
                  <a:cubicBezTo>
                    <a:pt x="9" y="17"/>
                    <a:pt x="9" y="17"/>
                    <a:pt x="9" y="17"/>
                  </a:cubicBezTo>
                  <a:cubicBezTo>
                    <a:pt x="10" y="19"/>
                    <a:pt x="12" y="20"/>
                    <a:pt x="13" y="21"/>
                  </a:cubicBezTo>
                  <a:close/>
                  <a:moveTo>
                    <a:pt x="55" y="20"/>
                  </a:moveTo>
                  <a:cubicBezTo>
                    <a:pt x="55" y="20"/>
                    <a:pt x="55" y="20"/>
                    <a:pt x="55" y="20"/>
                  </a:cubicBezTo>
                  <a:cubicBezTo>
                    <a:pt x="55" y="20"/>
                    <a:pt x="55" y="20"/>
                    <a:pt x="55" y="20"/>
                  </a:cubicBezTo>
                  <a:cubicBezTo>
                    <a:pt x="55" y="20"/>
                    <a:pt x="55" y="20"/>
                    <a:pt x="55" y="20"/>
                  </a:cubicBezTo>
                  <a:close/>
                  <a:moveTo>
                    <a:pt x="59" y="15"/>
                  </a:moveTo>
                  <a:cubicBezTo>
                    <a:pt x="57" y="17"/>
                    <a:pt x="56" y="18"/>
                    <a:pt x="55" y="20"/>
                  </a:cubicBezTo>
                  <a:cubicBezTo>
                    <a:pt x="55" y="20"/>
                    <a:pt x="55" y="20"/>
                    <a:pt x="55" y="20"/>
                  </a:cubicBezTo>
                  <a:cubicBezTo>
                    <a:pt x="57" y="17"/>
                    <a:pt x="59" y="14"/>
                    <a:pt x="61" y="12"/>
                  </a:cubicBezTo>
                  <a:cubicBezTo>
                    <a:pt x="61" y="12"/>
                    <a:pt x="61" y="12"/>
                    <a:pt x="61" y="12"/>
                  </a:cubicBezTo>
                  <a:cubicBezTo>
                    <a:pt x="60" y="13"/>
                    <a:pt x="59" y="14"/>
                    <a:pt x="59" y="15"/>
                  </a:cubicBezTo>
                  <a:close/>
                  <a:moveTo>
                    <a:pt x="4" y="15"/>
                  </a:moveTo>
                  <a:cubicBezTo>
                    <a:pt x="3" y="13"/>
                    <a:pt x="3" y="13"/>
                    <a:pt x="3" y="13"/>
                  </a:cubicBezTo>
                  <a:cubicBezTo>
                    <a:pt x="3" y="13"/>
                    <a:pt x="3" y="13"/>
                    <a:pt x="3" y="13"/>
                  </a:cubicBezTo>
                  <a:cubicBezTo>
                    <a:pt x="3" y="13"/>
                    <a:pt x="3" y="13"/>
                    <a:pt x="3" y="13"/>
                  </a:cubicBezTo>
                  <a:cubicBezTo>
                    <a:pt x="4" y="15"/>
                    <a:pt x="4" y="15"/>
                    <a:pt x="4" y="15"/>
                  </a:cubicBezTo>
                  <a:close/>
                  <a:moveTo>
                    <a:pt x="2" y="14"/>
                  </a:moveTo>
                  <a:cubicBezTo>
                    <a:pt x="3" y="13"/>
                    <a:pt x="3" y="13"/>
                    <a:pt x="3" y="13"/>
                  </a:cubicBezTo>
                  <a:cubicBezTo>
                    <a:pt x="2" y="14"/>
                    <a:pt x="2" y="14"/>
                    <a:pt x="2" y="14"/>
                  </a:cubicBezTo>
                  <a:close/>
                  <a:moveTo>
                    <a:pt x="5" y="12"/>
                  </a:moveTo>
                  <a:cubicBezTo>
                    <a:pt x="5" y="12"/>
                    <a:pt x="5" y="11"/>
                    <a:pt x="5" y="11"/>
                  </a:cubicBezTo>
                  <a:cubicBezTo>
                    <a:pt x="5" y="11"/>
                    <a:pt x="5" y="11"/>
                    <a:pt x="5" y="11"/>
                  </a:cubicBezTo>
                  <a:cubicBezTo>
                    <a:pt x="5" y="11"/>
                    <a:pt x="5" y="12"/>
                    <a:pt x="5" y="12"/>
                  </a:cubicBezTo>
                  <a:cubicBezTo>
                    <a:pt x="5" y="12"/>
                    <a:pt x="5" y="12"/>
                    <a:pt x="5" y="12"/>
                  </a:cubicBezTo>
                  <a:cubicBezTo>
                    <a:pt x="5" y="12"/>
                    <a:pt x="5" y="12"/>
                    <a:pt x="5"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6" name="Freeform 261"/>
            <p:cNvSpPr/>
            <p:nvPr/>
          </p:nvSpPr>
          <p:spPr bwMode="auto">
            <a:xfrm>
              <a:off x="2227" y="1246"/>
              <a:ext cx="12" cy="10"/>
            </a:xfrm>
            <a:custGeom>
              <a:avLst/>
              <a:gdLst>
                <a:gd name="T0" fmla="*/ 0 w 12"/>
                <a:gd name="T1" fmla="*/ 10 h 10"/>
                <a:gd name="T2" fmla="*/ 0 w 12"/>
                <a:gd name="T3" fmla="*/ 0 h 10"/>
                <a:gd name="T4" fmla="*/ 12 w 12"/>
                <a:gd name="T5" fmla="*/ 0 h 10"/>
                <a:gd name="T6" fmla="*/ 12 w 12"/>
                <a:gd name="T7" fmla="*/ 10 h 10"/>
                <a:gd name="T8" fmla="*/ 0 w 12"/>
                <a:gd name="T9" fmla="*/ 10 h 10"/>
                <a:gd name="T10" fmla="*/ 0 w 12"/>
                <a:gd name="T11" fmla="*/ 10 h 10"/>
              </a:gdLst>
              <a:ahLst/>
              <a:cxnLst>
                <a:cxn ang="0">
                  <a:pos x="T0" y="T1"/>
                </a:cxn>
                <a:cxn ang="0">
                  <a:pos x="T2" y="T3"/>
                </a:cxn>
                <a:cxn ang="0">
                  <a:pos x="T4" y="T5"/>
                </a:cxn>
                <a:cxn ang="0">
                  <a:pos x="T6" y="T7"/>
                </a:cxn>
                <a:cxn ang="0">
                  <a:pos x="T8" y="T9"/>
                </a:cxn>
                <a:cxn ang="0">
                  <a:pos x="T10" y="T11"/>
                </a:cxn>
              </a:cxnLst>
              <a:rect l="0" t="0" r="r" b="b"/>
              <a:pathLst>
                <a:path w="12" h="10">
                  <a:moveTo>
                    <a:pt x="0" y="10"/>
                  </a:moveTo>
                  <a:lnTo>
                    <a:pt x="0" y="0"/>
                  </a:lnTo>
                  <a:lnTo>
                    <a:pt x="12" y="0"/>
                  </a:lnTo>
                  <a:lnTo>
                    <a:pt x="12" y="10"/>
                  </a:lnTo>
                  <a:lnTo>
                    <a:pt x="0" y="10"/>
                  </a:lnTo>
                  <a:lnTo>
                    <a:pt x="0"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62"/>
            <p:cNvSpPr>
              <a:spLocks noEditPoints="1"/>
            </p:cNvSpPr>
            <p:nvPr/>
          </p:nvSpPr>
          <p:spPr bwMode="auto">
            <a:xfrm>
              <a:off x="2222" y="1241"/>
              <a:ext cx="23" cy="20"/>
            </a:xfrm>
            <a:custGeom>
              <a:avLst/>
              <a:gdLst>
                <a:gd name="T0" fmla="*/ 17 w 23"/>
                <a:gd name="T1" fmla="*/ 20 h 20"/>
                <a:gd name="T2" fmla="*/ 5 w 23"/>
                <a:gd name="T3" fmla="*/ 20 h 20"/>
                <a:gd name="T4" fmla="*/ 5 w 23"/>
                <a:gd name="T5" fmla="*/ 15 h 20"/>
                <a:gd name="T6" fmla="*/ 10 w 23"/>
                <a:gd name="T7" fmla="*/ 15 h 20"/>
                <a:gd name="T8" fmla="*/ 5 w 23"/>
                <a:gd name="T9" fmla="*/ 15 h 20"/>
                <a:gd name="T10" fmla="*/ 5 w 23"/>
                <a:gd name="T11" fmla="*/ 20 h 20"/>
                <a:gd name="T12" fmla="*/ 0 w 23"/>
                <a:gd name="T13" fmla="*/ 20 h 20"/>
                <a:gd name="T14" fmla="*/ 0 w 23"/>
                <a:gd name="T15" fmla="*/ 0 h 20"/>
                <a:gd name="T16" fmla="*/ 23 w 23"/>
                <a:gd name="T17" fmla="*/ 0 h 20"/>
                <a:gd name="T18" fmla="*/ 23 w 23"/>
                <a:gd name="T19" fmla="*/ 20 h 20"/>
                <a:gd name="T20" fmla="*/ 17 w 23"/>
                <a:gd name="T21" fmla="*/ 20 h 20"/>
                <a:gd name="T22" fmla="*/ 17 w 23"/>
                <a:gd name="T23" fmla="*/ 20 h 20"/>
                <a:gd name="T24" fmla="*/ 10 w 23"/>
                <a:gd name="T25" fmla="*/ 10 h 20"/>
                <a:gd name="T26" fmla="*/ 12 w 23"/>
                <a:gd name="T27" fmla="*/ 10 h 20"/>
                <a:gd name="T28" fmla="*/ 10 w 23"/>
                <a:gd name="T29" fmla="*/ 10 h 20"/>
                <a:gd name="T30" fmla="*/ 10 w 23"/>
                <a:gd name="T31" fmla="*/ 10 h 20"/>
                <a:gd name="T32" fmla="*/ 10 w 23"/>
                <a:gd name="T3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20">
                  <a:moveTo>
                    <a:pt x="17" y="20"/>
                  </a:moveTo>
                  <a:lnTo>
                    <a:pt x="5" y="20"/>
                  </a:lnTo>
                  <a:lnTo>
                    <a:pt x="5" y="15"/>
                  </a:lnTo>
                  <a:lnTo>
                    <a:pt x="10" y="15"/>
                  </a:lnTo>
                  <a:lnTo>
                    <a:pt x="5" y="15"/>
                  </a:lnTo>
                  <a:lnTo>
                    <a:pt x="5" y="20"/>
                  </a:lnTo>
                  <a:lnTo>
                    <a:pt x="0" y="20"/>
                  </a:lnTo>
                  <a:lnTo>
                    <a:pt x="0" y="0"/>
                  </a:lnTo>
                  <a:lnTo>
                    <a:pt x="23" y="0"/>
                  </a:lnTo>
                  <a:lnTo>
                    <a:pt x="23" y="20"/>
                  </a:lnTo>
                  <a:lnTo>
                    <a:pt x="17" y="20"/>
                  </a:lnTo>
                  <a:lnTo>
                    <a:pt x="17" y="20"/>
                  </a:lnTo>
                  <a:close/>
                  <a:moveTo>
                    <a:pt x="10" y="10"/>
                  </a:moveTo>
                  <a:lnTo>
                    <a:pt x="12" y="10"/>
                  </a:lnTo>
                  <a:lnTo>
                    <a:pt x="10" y="10"/>
                  </a:lnTo>
                  <a:lnTo>
                    <a:pt x="10" y="10"/>
                  </a:lnTo>
                  <a:lnTo>
                    <a:pt x="10"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63"/>
            <p:cNvSpPr/>
            <p:nvPr/>
          </p:nvSpPr>
          <p:spPr bwMode="auto">
            <a:xfrm>
              <a:off x="2358" y="1225"/>
              <a:ext cx="10" cy="11"/>
            </a:xfrm>
            <a:custGeom>
              <a:avLst/>
              <a:gdLst>
                <a:gd name="T0" fmla="*/ 0 w 10"/>
                <a:gd name="T1" fmla="*/ 11 h 11"/>
                <a:gd name="T2" fmla="*/ 0 w 10"/>
                <a:gd name="T3" fmla="*/ 0 h 11"/>
                <a:gd name="T4" fmla="*/ 10 w 10"/>
                <a:gd name="T5" fmla="*/ 0 h 11"/>
                <a:gd name="T6" fmla="*/ 10 w 10"/>
                <a:gd name="T7" fmla="*/ 11 h 11"/>
                <a:gd name="T8" fmla="*/ 0 w 10"/>
                <a:gd name="T9" fmla="*/ 11 h 11"/>
                <a:gd name="T10" fmla="*/ 0 w 10"/>
                <a:gd name="T11" fmla="*/ 11 h 11"/>
              </a:gdLst>
              <a:ahLst/>
              <a:cxnLst>
                <a:cxn ang="0">
                  <a:pos x="T0" y="T1"/>
                </a:cxn>
                <a:cxn ang="0">
                  <a:pos x="T2" y="T3"/>
                </a:cxn>
                <a:cxn ang="0">
                  <a:pos x="T4" y="T5"/>
                </a:cxn>
                <a:cxn ang="0">
                  <a:pos x="T6" y="T7"/>
                </a:cxn>
                <a:cxn ang="0">
                  <a:pos x="T8" y="T9"/>
                </a:cxn>
                <a:cxn ang="0">
                  <a:pos x="T10" y="T11"/>
                </a:cxn>
              </a:cxnLst>
              <a:rect l="0" t="0" r="r" b="b"/>
              <a:pathLst>
                <a:path w="10" h="11">
                  <a:moveTo>
                    <a:pt x="0" y="11"/>
                  </a:moveTo>
                  <a:lnTo>
                    <a:pt x="0" y="0"/>
                  </a:lnTo>
                  <a:lnTo>
                    <a:pt x="10" y="0"/>
                  </a:lnTo>
                  <a:lnTo>
                    <a:pt x="10" y="11"/>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64"/>
            <p:cNvSpPr/>
            <p:nvPr/>
          </p:nvSpPr>
          <p:spPr bwMode="auto">
            <a:xfrm>
              <a:off x="2353" y="1220"/>
              <a:ext cx="20" cy="21"/>
            </a:xfrm>
            <a:custGeom>
              <a:avLst/>
              <a:gdLst>
                <a:gd name="T0" fmla="*/ 15 w 20"/>
                <a:gd name="T1" fmla="*/ 21 h 21"/>
                <a:gd name="T2" fmla="*/ 5 w 20"/>
                <a:gd name="T3" fmla="*/ 21 h 21"/>
                <a:gd name="T4" fmla="*/ 5 w 20"/>
                <a:gd name="T5" fmla="*/ 16 h 21"/>
                <a:gd name="T6" fmla="*/ 10 w 20"/>
                <a:gd name="T7" fmla="*/ 16 h 21"/>
                <a:gd name="T8" fmla="*/ 5 w 20"/>
                <a:gd name="T9" fmla="*/ 16 h 21"/>
                <a:gd name="T10" fmla="*/ 5 w 20"/>
                <a:gd name="T11" fmla="*/ 21 h 21"/>
                <a:gd name="T12" fmla="*/ 0 w 20"/>
                <a:gd name="T13" fmla="*/ 21 h 21"/>
                <a:gd name="T14" fmla="*/ 0 w 20"/>
                <a:gd name="T15" fmla="*/ 0 h 21"/>
                <a:gd name="T16" fmla="*/ 20 w 20"/>
                <a:gd name="T17" fmla="*/ 0 h 21"/>
                <a:gd name="T18" fmla="*/ 20 w 20"/>
                <a:gd name="T19" fmla="*/ 21 h 21"/>
                <a:gd name="T20" fmla="*/ 15 w 20"/>
                <a:gd name="T21" fmla="*/ 21 h 21"/>
                <a:gd name="T22" fmla="*/ 15 w 20"/>
                <a:gd name="T23"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 h="21">
                  <a:moveTo>
                    <a:pt x="15" y="21"/>
                  </a:moveTo>
                  <a:lnTo>
                    <a:pt x="5" y="21"/>
                  </a:lnTo>
                  <a:lnTo>
                    <a:pt x="5" y="16"/>
                  </a:lnTo>
                  <a:lnTo>
                    <a:pt x="10" y="16"/>
                  </a:lnTo>
                  <a:lnTo>
                    <a:pt x="5" y="16"/>
                  </a:lnTo>
                  <a:lnTo>
                    <a:pt x="5" y="21"/>
                  </a:lnTo>
                  <a:lnTo>
                    <a:pt x="0" y="21"/>
                  </a:lnTo>
                  <a:lnTo>
                    <a:pt x="0" y="0"/>
                  </a:lnTo>
                  <a:lnTo>
                    <a:pt x="20" y="0"/>
                  </a:lnTo>
                  <a:lnTo>
                    <a:pt x="20" y="21"/>
                  </a:lnTo>
                  <a:lnTo>
                    <a:pt x="15" y="21"/>
                  </a:lnTo>
                  <a:lnTo>
                    <a:pt x="15"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65"/>
            <p:cNvSpPr/>
            <p:nvPr/>
          </p:nvSpPr>
          <p:spPr bwMode="auto">
            <a:xfrm>
              <a:off x="2106" y="1251"/>
              <a:ext cx="78" cy="138"/>
            </a:xfrm>
            <a:custGeom>
              <a:avLst/>
              <a:gdLst>
                <a:gd name="T0" fmla="*/ 0 w 31"/>
                <a:gd name="T1" fmla="*/ 31 h 55"/>
                <a:gd name="T2" fmla="*/ 0 w 31"/>
                <a:gd name="T3" fmla="*/ 30 h 55"/>
                <a:gd name="T4" fmla="*/ 0 w 31"/>
                <a:gd name="T5" fmla="*/ 30 h 55"/>
                <a:gd name="T6" fmla="*/ 25 w 31"/>
                <a:gd name="T7" fmla="*/ 0 h 55"/>
                <a:gd name="T8" fmla="*/ 25 w 31"/>
                <a:gd name="T9" fmla="*/ 0 h 55"/>
                <a:gd name="T10" fmla="*/ 28 w 31"/>
                <a:gd name="T11" fmla="*/ 0 h 55"/>
                <a:gd name="T12" fmla="*/ 28 w 31"/>
                <a:gd name="T13" fmla="*/ 0 h 55"/>
                <a:gd name="T14" fmla="*/ 27 w 31"/>
                <a:gd name="T15" fmla="*/ 4 h 55"/>
                <a:gd name="T16" fmla="*/ 25 w 31"/>
                <a:gd name="T17" fmla="*/ 4 h 55"/>
                <a:gd name="T18" fmla="*/ 25 w 31"/>
                <a:gd name="T19" fmla="*/ 4 h 55"/>
                <a:gd name="T20" fmla="*/ 4 w 31"/>
                <a:gd name="T21" fmla="*/ 30 h 55"/>
                <a:gd name="T22" fmla="*/ 4 w 31"/>
                <a:gd name="T23" fmla="*/ 30 h 55"/>
                <a:gd name="T24" fmla="*/ 4 w 31"/>
                <a:gd name="T25" fmla="*/ 31 h 55"/>
                <a:gd name="T26" fmla="*/ 4 w 31"/>
                <a:gd name="T27" fmla="*/ 31 h 55"/>
                <a:gd name="T28" fmla="*/ 17 w 31"/>
                <a:gd name="T29" fmla="*/ 47 h 55"/>
                <a:gd name="T30" fmla="*/ 17 w 31"/>
                <a:gd name="T31" fmla="*/ 47 h 55"/>
                <a:gd name="T32" fmla="*/ 31 w 31"/>
                <a:gd name="T33" fmla="*/ 51 h 55"/>
                <a:gd name="T34" fmla="*/ 31 w 31"/>
                <a:gd name="T35" fmla="*/ 51 h 55"/>
                <a:gd name="T36" fmla="*/ 30 w 31"/>
                <a:gd name="T37" fmla="*/ 55 h 55"/>
                <a:gd name="T38" fmla="*/ 0 w 31"/>
                <a:gd name="T39" fmla="*/ 3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 h="55">
                  <a:moveTo>
                    <a:pt x="0" y="31"/>
                  </a:moveTo>
                  <a:cubicBezTo>
                    <a:pt x="0" y="30"/>
                    <a:pt x="0" y="30"/>
                    <a:pt x="0" y="30"/>
                  </a:cubicBezTo>
                  <a:cubicBezTo>
                    <a:pt x="0" y="30"/>
                    <a:pt x="0" y="30"/>
                    <a:pt x="0" y="30"/>
                  </a:cubicBezTo>
                  <a:cubicBezTo>
                    <a:pt x="2" y="12"/>
                    <a:pt x="15" y="0"/>
                    <a:pt x="25" y="0"/>
                  </a:cubicBezTo>
                  <a:cubicBezTo>
                    <a:pt x="25" y="0"/>
                    <a:pt x="25" y="0"/>
                    <a:pt x="25" y="0"/>
                  </a:cubicBezTo>
                  <a:cubicBezTo>
                    <a:pt x="26" y="0"/>
                    <a:pt x="27" y="0"/>
                    <a:pt x="28" y="0"/>
                  </a:cubicBezTo>
                  <a:cubicBezTo>
                    <a:pt x="28" y="0"/>
                    <a:pt x="28" y="0"/>
                    <a:pt x="28" y="0"/>
                  </a:cubicBezTo>
                  <a:cubicBezTo>
                    <a:pt x="27" y="4"/>
                    <a:pt x="27" y="4"/>
                    <a:pt x="27" y="4"/>
                  </a:cubicBezTo>
                  <a:cubicBezTo>
                    <a:pt x="26" y="4"/>
                    <a:pt x="26" y="4"/>
                    <a:pt x="25" y="4"/>
                  </a:cubicBezTo>
                  <a:cubicBezTo>
                    <a:pt x="25" y="4"/>
                    <a:pt x="25" y="4"/>
                    <a:pt x="25" y="4"/>
                  </a:cubicBezTo>
                  <a:cubicBezTo>
                    <a:pt x="18" y="4"/>
                    <a:pt x="5" y="14"/>
                    <a:pt x="4" y="30"/>
                  </a:cubicBezTo>
                  <a:cubicBezTo>
                    <a:pt x="4" y="30"/>
                    <a:pt x="4" y="30"/>
                    <a:pt x="4" y="30"/>
                  </a:cubicBezTo>
                  <a:cubicBezTo>
                    <a:pt x="4" y="30"/>
                    <a:pt x="4" y="30"/>
                    <a:pt x="4" y="31"/>
                  </a:cubicBezTo>
                  <a:cubicBezTo>
                    <a:pt x="4" y="31"/>
                    <a:pt x="4" y="31"/>
                    <a:pt x="4" y="31"/>
                  </a:cubicBezTo>
                  <a:cubicBezTo>
                    <a:pt x="4" y="39"/>
                    <a:pt x="11" y="44"/>
                    <a:pt x="17" y="47"/>
                  </a:cubicBezTo>
                  <a:cubicBezTo>
                    <a:pt x="17" y="47"/>
                    <a:pt x="17" y="47"/>
                    <a:pt x="17" y="47"/>
                  </a:cubicBezTo>
                  <a:cubicBezTo>
                    <a:pt x="24" y="50"/>
                    <a:pt x="31" y="51"/>
                    <a:pt x="31" y="51"/>
                  </a:cubicBezTo>
                  <a:cubicBezTo>
                    <a:pt x="31" y="51"/>
                    <a:pt x="31" y="51"/>
                    <a:pt x="31" y="51"/>
                  </a:cubicBezTo>
                  <a:cubicBezTo>
                    <a:pt x="30" y="55"/>
                    <a:pt x="30" y="55"/>
                    <a:pt x="30" y="55"/>
                  </a:cubicBezTo>
                  <a:cubicBezTo>
                    <a:pt x="30" y="55"/>
                    <a:pt x="1" y="51"/>
                    <a:pt x="0"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66"/>
            <p:cNvSpPr>
              <a:spLocks noEditPoints="1"/>
            </p:cNvSpPr>
            <p:nvPr/>
          </p:nvSpPr>
          <p:spPr bwMode="auto">
            <a:xfrm>
              <a:off x="2100" y="1246"/>
              <a:ext cx="89" cy="148"/>
            </a:xfrm>
            <a:custGeom>
              <a:avLst/>
              <a:gdLst>
                <a:gd name="T0" fmla="*/ 32 w 35"/>
                <a:gd name="T1" fmla="*/ 59 h 59"/>
                <a:gd name="T2" fmla="*/ 31 w 35"/>
                <a:gd name="T3" fmla="*/ 58 h 59"/>
                <a:gd name="T4" fmla="*/ 27 w 35"/>
                <a:gd name="T5" fmla="*/ 58 h 59"/>
                <a:gd name="T6" fmla="*/ 17 w 35"/>
                <a:gd name="T7" fmla="*/ 54 h 59"/>
                <a:gd name="T8" fmla="*/ 0 w 35"/>
                <a:gd name="T9" fmla="*/ 33 h 59"/>
                <a:gd name="T10" fmla="*/ 2 w 35"/>
                <a:gd name="T11" fmla="*/ 33 h 59"/>
                <a:gd name="T12" fmla="*/ 0 w 35"/>
                <a:gd name="T13" fmla="*/ 32 h 59"/>
                <a:gd name="T14" fmla="*/ 27 w 35"/>
                <a:gd name="T15" fmla="*/ 0 h 59"/>
                <a:gd name="T16" fmla="*/ 30 w 35"/>
                <a:gd name="T17" fmla="*/ 0 h 59"/>
                <a:gd name="T18" fmla="*/ 32 w 35"/>
                <a:gd name="T19" fmla="*/ 1 h 59"/>
                <a:gd name="T20" fmla="*/ 28 w 35"/>
                <a:gd name="T21" fmla="*/ 8 h 59"/>
                <a:gd name="T22" fmla="*/ 27 w 35"/>
                <a:gd name="T23" fmla="*/ 8 h 59"/>
                <a:gd name="T24" fmla="*/ 8 w 35"/>
                <a:gd name="T25" fmla="*/ 32 h 59"/>
                <a:gd name="T26" fmla="*/ 8 w 35"/>
                <a:gd name="T27" fmla="*/ 33 h 59"/>
                <a:gd name="T28" fmla="*/ 8 w 35"/>
                <a:gd name="T29" fmla="*/ 33 h 59"/>
                <a:gd name="T30" fmla="*/ 20 w 35"/>
                <a:gd name="T31" fmla="*/ 47 h 59"/>
                <a:gd name="T32" fmla="*/ 33 w 35"/>
                <a:gd name="T33" fmla="*/ 51 h 59"/>
                <a:gd name="T34" fmla="*/ 33 w 35"/>
                <a:gd name="T35" fmla="*/ 51 h 59"/>
                <a:gd name="T36" fmla="*/ 35 w 35"/>
                <a:gd name="T37" fmla="*/ 53 h 59"/>
                <a:gd name="T38" fmla="*/ 32 w 35"/>
                <a:gd name="T39" fmla="*/ 57 h 59"/>
                <a:gd name="T40" fmla="*/ 32 w 35"/>
                <a:gd name="T41" fmla="*/ 57 h 59"/>
                <a:gd name="T42" fmla="*/ 32 w 35"/>
                <a:gd name="T43" fmla="*/ 59 h 59"/>
                <a:gd name="T44" fmla="*/ 32 w 35"/>
                <a:gd name="T45" fmla="*/ 57 h 59"/>
                <a:gd name="T46" fmla="*/ 31 w 35"/>
                <a:gd name="T47" fmla="*/ 58 h 59"/>
                <a:gd name="T48" fmla="*/ 19 w 35"/>
                <a:gd name="T49" fmla="*/ 51 h 59"/>
                <a:gd name="T50" fmla="*/ 10 w 35"/>
                <a:gd name="T51" fmla="*/ 45 h 59"/>
                <a:gd name="T52" fmla="*/ 26 w 35"/>
                <a:gd name="T53" fmla="*/ 53 h 59"/>
                <a:gd name="T54" fmla="*/ 4 w 35"/>
                <a:gd name="T55" fmla="*/ 32 h 59"/>
                <a:gd name="T56" fmla="*/ 4 w 35"/>
                <a:gd name="T57" fmla="*/ 32 h 59"/>
                <a:gd name="T58" fmla="*/ 27 w 35"/>
                <a:gd name="T59" fmla="*/ 4 h 59"/>
                <a:gd name="T60" fmla="*/ 27 w 35"/>
                <a:gd name="T61" fmla="*/ 4 h 59"/>
                <a:gd name="T62" fmla="*/ 27 w 35"/>
                <a:gd name="T63" fmla="*/ 4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5" h="59">
                  <a:moveTo>
                    <a:pt x="32" y="59"/>
                  </a:moveTo>
                  <a:cubicBezTo>
                    <a:pt x="32" y="59"/>
                    <a:pt x="32" y="59"/>
                    <a:pt x="32" y="59"/>
                  </a:cubicBezTo>
                  <a:cubicBezTo>
                    <a:pt x="32" y="59"/>
                    <a:pt x="32" y="59"/>
                    <a:pt x="32" y="59"/>
                  </a:cubicBezTo>
                  <a:cubicBezTo>
                    <a:pt x="32" y="59"/>
                    <a:pt x="31" y="59"/>
                    <a:pt x="31" y="58"/>
                  </a:cubicBezTo>
                  <a:cubicBezTo>
                    <a:pt x="31" y="58"/>
                    <a:pt x="31" y="58"/>
                    <a:pt x="31" y="58"/>
                  </a:cubicBezTo>
                  <a:cubicBezTo>
                    <a:pt x="30" y="58"/>
                    <a:pt x="29" y="58"/>
                    <a:pt x="27" y="58"/>
                  </a:cubicBezTo>
                  <a:cubicBezTo>
                    <a:pt x="27" y="58"/>
                    <a:pt x="27" y="58"/>
                    <a:pt x="27" y="58"/>
                  </a:cubicBezTo>
                  <a:cubicBezTo>
                    <a:pt x="25" y="57"/>
                    <a:pt x="21" y="56"/>
                    <a:pt x="17" y="54"/>
                  </a:cubicBezTo>
                  <a:cubicBezTo>
                    <a:pt x="17" y="54"/>
                    <a:pt x="17" y="54"/>
                    <a:pt x="17" y="54"/>
                  </a:cubicBezTo>
                  <a:cubicBezTo>
                    <a:pt x="9" y="51"/>
                    <a:pt x="1" y="44"/>
                    <a:pt x="0" y="33"/>
                  </a:cubicBezTo>
                  <a:cubicBezTo>
                    <a:pt x="0" y="33"/>
                    <a:pt x="0" y="33"/>
                    <a:pt x="0" y="33"/>
                  </a:cubicBezTo>
                  <a:cubicBezTo>
                    <a:pt x="2" y="33"/>
                    <a:pt x="2" y="33"/>
                    <a:pt x="2" y="33"/>
                  </a:cubicBezTo>
                  <a:cubicBezTo>
                    <a:pt x="0" y="33"/>
                    <a:pt x="0" y="33"/>
                    <a:pt x="0" y="33"/>
                  </a:cubicBezTo>
                  <a:cubicBezTo>
                    <a:pt x="0" y="32"/>
                    <a:pt x="0" y="32"/>
                    <a:pt x="0" y="32"/>
                  </a:cubicBezTo>
                  <a:cubicBezTo>
                    <a:pt x="0" y="32"/>
                    <a:pt x="0" y="32"/>
                    <a:pt x="0" y="32"/>
                  </a:cubicBezTo>
                  <a:cubicBezTo>
                    <a:pt x="2" y="12"/>
                    <a:pt x="16" y="0"/>
                    <a:pt x="27" y="0"/>
                  </a:cubicBezTo>
                  <a:cubicBezTo>
                    <a:pt x="27" y="0"/>
                    <a:pt x="27" y="0"/>
                    <a:pt x="27" y="0"/>
                  </a:cubicBezTo>
                  <a:cubicBezTo>
                    <a:pt x="28" y="0"/>
                    <a:pt x="29" y="0"/>
                    <a:pt x="30" y="0"/>
                  </a:cubicBezTo>
                  <a:cubicBezTo>
                    <a:pt x="30" y="0"/>
                    <a:pt x="30" y="0"/>
                    <a:pt x="30" y="0"/>
                  </a:cubicBezTo>
                  <a:cubicBezTo>
                    <a:pt x="32" y="1"/>
                    <a:pt x="32" y="1"/>
                    <a:pt x="32" y="1"/>
                  </a:cubicBezTo>
                  <a:cubicBezTo>
                    <a:pt x="30" y="9"/>
                    <a:pt x="30" y="9"/>
                    <a:pt x="30" y="9"/>
                  </a:cubicBezTo>
                  <a:cubicBezTo>
                    <a:pt x="28" y="8"/>
                    <a:pt x="28" y="8"/>
                    <a:pt x="28" y="8"/>
                  </a:cubicBezTo>
                  <a:cubicBezTo>
                    <a:pt x="28" y="8"/>
                    <a:pt x="28" y="8"/>
                    <a:pt x="27" y="8"/>
                  </a:cubicBezTo>
                  <a:cubicBezTo>
                    <a:pt x="27" y="8"/>
                    <a:pt x="27" y="8"/>
                    <a:pt x="27" y="8"/>
                  </a:cubicBezTo>
                  <a:cubicBezTo>
                    <a:pt x="27" y="8"/>
                    <a:pt x="27" y="8"/>
                    <a:pt x="27" y="8"/>
                  </a:cubicBezTo>
                  <a:cubicBezTo>
                    <a:pt x="21" y="8"/>
                    <a:pt x="9" y="17"/>
                    <a:pt x="8" y="32"/>
                  </a:cubicBezTo>
                  <a:cubicBezTo>
                    <a:pt x="8" y="32"/>
                    <a:pt x="8" y="32"/>
                    <a:pt x="8" y="32"/>
                  </a:cubicBezTo>
                  <a:cubicBezTo>
                    <a:pt x="8" y="32"/>
                    <a:pt x="8" y="32"/>
                    <a:pt x="8" y="33"/>
                  </a:cubicBezTo>
                  <a:cubicBezTo>
                    <a:pt x="8" y="33"/>
                    <a:pt x="8" y="33"/>
                    <a:pt x="8" y="33"/>
                  </a:cubicBezTo>
                  <a:cubicBezTo>
                    <a:pt x="8" y="33"/>
                    <a:pt x="8" y="33"/>
                    <a:pt x="8" y="33"/>
                  </a:cubicBezTo>
                  <a:cubicBezTo>
                    <a:pt x="8" y="33"/>
                    <a:pt x="8" y="33"/>
                    <a:pt x="8" y="33"/>
                  </a:cubicBezTo>
                  <a:cubicBezTo>
                    <a:pt x="8" y="39"/>
                    <a:pt x="14" y="44"/>
                    <a:pt x="20" y="47"/>
                  </a:cubicBezTo>
                  <a:cubicBezTo>
                    <a:pt x="20" y="47"/>
                    <a:pt x="20" y="47"/>
                    <a:pt x="20" y="47"/>
                  </a:cubicBezTo>
                  <a:cubicBezTo>
                    <a:pt x="26" y="49"/>
                    <a:pt x="32" y="51"/>
                    <a:pt x="33" y="51"/>
                  </a:cubicBezTo>
                  <a:cubicBezTo>
                    <a:pt x="33" y="51"/>
                    <a:pt x="33" y="51"/>
                    <a:pt x="33" y="51"/>
                  </a:cubicBezTo>
                  <a:cubicBezTo>
                    <a:pt x="33" y="51"/>
                    <a:pt x="33" y="51"/>
                    <a:pt x="33" y="51"/>
                  </a:cubicBezTo>
                  <a:cubicBezTo>
                    <a:pt x="35" y="51"/>
                    <a:pt x="35" y="51"/>
                    <a:pt x="35" y="51"/>
                  </a:cubicBezTo>
                  <a:cubicBezTo>
                    <a:pt x="35" y="53"/>
                    <a:pt x="35" y="53"/>
                    <a:pt x="35" y="53"/>
                  </a:cubicBezTo>
                  <a:cubicBezTo>
                    <a:pt x="34" y="57"/>
                    <a:pt x="34" y="57"/>
                    <a:pt x="34" y="57"/>
                  </a:cubicBezTo>
                  <a:cubicBezTo>
                    <a:pt x="32" y="57"/>
                    <a:pt x="32" y="57"/>
                    <a:pt x="32" y="57"/>
                  </a:cubicBezTo>
                  <a:cubicBezTo>
                    <a:pt x="32" y="59"/>
                    <a:pt x="32" y="59"/>
                    <a:pt x="32" y="59"/>
                  </a:cubicBezTo>
                  <a:cubicBezTo>
                    <a:pt x="32" y="57"/>
                    <a:pt x="32" y="57"/>
                    <a:pt x="32" y="57"/>
                  </a:cubicBezTo>
                  <a:cubicBezTo>
                    <a:pt x="32" y="59"/>
                    <a:pt x="32" y="59"/>
                    <a:pt x="32" y="59"/>
                  </a:cubicBezTo>
                  <a:cubicBezTo>
                    <a:pt x="32" y="59"/>
                    <a:pt x="32" y="59"/>
                    <a:pt x="32" y="59"/>
                  </a:cubicBezTo>
                  <a:close/>
                  <a:moveTo>
                    <a:pt x="31" y="58"/>
                  </a:moveTo>
                  <a:cubicBezTo>
                    <a:pt x="32" y="57"/>
                    <a:pt x="32" y="57"/>
                    <a:pt x="32" y="57"/>
                  </a:cubicBezTo>
                  <a:cubicBezTo>
                    <a:pt x="32" y="57"/>
                    <a:pt x="32" y="57"/>
                    <a:pt x="32" y="57"/>
                  </a:cubicBezTo>
                  <a:cubicBezTo>
                    <a:pt x="31" y="58"/>
                    <a:pt x="31" y="58"/>
                    <a:pt x="31" y="58"/>
                  </a:cubicBezTo>
                  <a:close/>
                  <a:moveTo>
                    <a:pt x="26" y="53"/>
                  </a:moveTo>
                  <a:cubicBezTo>
                    <a:pt x="24" y="53"/>
                    <a:pt x="21" y="52"/>
                    <a:pt x="19" y="51"/>
                  </a:cubicBezTo>
                  <a:cubicBezTo>
                    <a:pt x="19" y="51"/>
                    <a:pt x="19" y="51"/>
                    <a:pt x="19" y="51"/>
                  </a:cubicBezTo>
                  <a:cubicBezTo>
                    <a:pt x="16" y="49"/>
                    <a:pt x="13" y="47"/>
                    <a:pt x="10" y="45"/>
                  </a:cubicBezTo>
                  <a:cubicBezTo>
                    <a:pt x="10" y="45"/>
                    <a:pt x="10" y="45"/>
                    <a:pt x="10" y="45"/>
                  </a:cubicBezTo>
                  <a:cubicBezTo>
                    <a:pt x="15" y="50"/>
                    <a:pt x="21" y="52"/>
                    <a:pt x="26" y="53"/>
                  </a:cubicBezTo>
                  <a:close/>
                  <a:moveTo>
                    <a:pt x="4" y="32"/>
                  </a:moveTo>
                  <a:cubicBezTo>
                    <a:pt x="4" y="32"/>
                    <a:pt x="4" y="32"/>
                    <a:pt x="4" y="32"/>
                  </a:cubicBezTo>
                  <a:cubicBezTo>
                    <a:pt x="4" y="32"/>
                    <a:pt x="4" y="32"/>
                    <a:pt x="4" y="32"/>
                  </a:cubicBezTo>
                  <a:cubicBezTo>
                    <a:pt x="4" y="32"/>
                    <a:pt x="4" y="32"/>
                    <a:pt x="4" y="32"/>
                  </a:cubicBezTo>
                  <a:close/>
                  <a:moveTo>
                    <a:pt x="27" y="4"/>
                  </a:moveTo>
                  <a:cubicBezTo>
                    <a:pt x="27" y="4"/>
                    <a:pt x="27" y="4"/>
                    <a:pt x="27" y="4"/>
                  </a:cubicBezTo>
                  <a:cubicBezTo>
                    <a:pt x="27" y="4"/>
                    <a:pt x="27" y="4"/>
                    <a:pt x="27" y="4"/>
                  </a:cubicBezTo>
                  <a:cubicBezTo>
                    <a:pt x="27" y="4"/>
                    <a:pt x="27" y="4"/>
                    <a:pt x="27" y="4"/>
                  </a:cubicBezTo>
                  <a:cubicBezTo>
                    <a:pt x="27" y="4"/>
                    <a:pt x="27" y="4"/>
                    <a:pt x="27" y="4"/>
                  </a:cubicBezTo>
                  <a:cubicBezTo>
                    <a:pt x="27" y="4"/>
                    <a:pt x="27" y="4"/>
                    <a:pt x="2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67"/>
            <p:cNvSpPr>
              <a:spLocks noEditPoints="1"/>
            </p:cNvSpPr>
            <p:nvPr/>
          </p:nvSpPr>
          <p:spPr bwMode="auto">
            <a:xfrm>
              <a:off x="2419" y="1215"/>
              <a:ext cx="83" cy="134"/>
            </a:xfrm>
            <a:custGeom>
              <a:avLst/>
              <a:gdLst>
                <a:gd name="T0" fmla="*/ 6 w 33"/>
                <a:gd name="T1" fmla="*/ 52 h 53"/>
                <a:gd name="T2" fmla="*/ 9 w 33"/>
                <a:gd name="T3" fmla="*/ 49 h 53"/>
                <a:gd name="T4" fmla="*/ 8 w 33"/>
                <a:gd name="T5" fmla="*/ 50 h 53"/>
                <a:gd name="T6" fmla="*/ 8 w 33"/>
                <a:gd name="T7" fmla="*/ 49 h 53"/>
                <a:gd name="T8" fmla="*/ 8 w 33"/>
                <a:gd name="T9" fmla="*/ 49 h 53"/>
                <a:gd name="T10" fmla="*/ 8 w 33"/>
                <a:gd name="T11" fmla="*/ 49 h 53"/>
                <a:gd name="T12" fmla="*/ 8 w 33"/>
                <a:gd name="T13" fmla="*/ 49 h 53"/>
                <a:gd name="T14" fmla="*/ 8 w 33"/>
                <a:gd name="T15" fmla="*/ 49 h 53"/>
                <a:gd name="T16" fmla="*/ 8 w 33"/>
                <a:gd name="T17" fmla="*/ 49 h 53"/>
                <a:gd name="T18" fmla="*/ 8 w 33"/>
                <a:gd name="T19" fmla="*/ 49 h 53"/>
                <a:gd name="T20" fmla="*/ 20 w 33"/>
                <a:gd name="T21" fmla="*/ 42 h 53"/>
                <a:gd name="T22" fmla="*/ 20 w 33"/>
                <a:gd name="T23" fmla="*/ 42 h 53"/>
                <a:gd name="T24" fmla="*/ 29 w 33"/>
                <a:gd name="T25" fmla="*/ 25 h 53"/>
                <a:gd name="T26" fmla="*/ 29 w 33"/>
                <a:gd name="T27" fmla="*/ 25 h 53"/>
                <a:gd name="T28" fmla="*/ 29 w 33"/>
                <a:gd name="T29" fmla="*/ 21 h 53"/>
                <a:gd name="T30" fmla="*/ 29 w 33"/>
                <a:gd name="T31" fmla="*/ 21 h 53"/>
                <a:gd name="T32" fmla="*/ 13 w 33"/>
                <a:gd name="T33" fmla="*/ 5 h 53"/>
                <a:gd name="T34" fmla="*/ 13 w 33"/>
                <a:gd name="T35" fmla="*/ 5 h 53"/>
                <a:gd name="T36" fmla="*/ 5 w 33"/>
                <a:gd name="T37" fmla="*/ 6 h 53"/>
                <a:gd name="T38" fmla="*/ 5 w 33"/>
                <a:gd name="T39" fmla="*/ 6 h 53"/>
                <a:gd name="T40" fmla="*/ 2 w 33"/>
                <a:gd name="T41" fmla="*/ 8 h 53"/>
                <a:gd name="T42" fmla="*/ 2 w 33"/>
                <a:gd name="T43" fmla="*/ 8 h 53"/>
                <a:gd name="T44" fmla="*/ 0 w 33"/>
                <a:gd name="T45" fmla="*/ 4 h 53"/>
                <a:gd name="T46" fmla="*/ 13 w 33"/>
                <a:gd name="T47" fmla="*/ 1 h 53"/>
                <a:gd name="T48" fmla="*/ 13 w 33"/>
                <a:gd name="T49" fmla="*/ 1 h 53"/>
                <a:gd name="T50" fmla="*/ 33 w 33"/>
                <a:gd name="T51" fmla="*/ 20 h 53"/>
                <a:gd name="T52" fmla="*/ 33 w 33"/>
                <a:gd name="T53" fmla="*/ 20 h 53"/>
                <a:gd name="T54" fmla="*/ 33 w 33"/>
                <a:gd name="T55" fmla="*/ 25 h 53"/>
                <a:gd name="T56" fmla="*/ 33 w 33"/>
                <a:gd name="T57" fmla="*/ 25 h 53"/>
                <a:gd name="T58" fmla="*/ 23 w 33"/>
                <a:gd name="T59" fmla="*/ 46 h 53"/>
                <a:gd name="T60" fmla="*/ 23 w 33"/>
                <a:gd name="T61" fmla="*/ 46 h 53"/>
                <a:gd name="T62" fmla="*/ 8 w 33"/>
                <a:gd name="T63" fmla="*/ 53 h 53"/>
                <a:gd name="T64" fmla="*/ 8 w 33"/>
                <a:gd name="T65" fmla="*/ 53 h 53"/>
                <a:gd name="T66" fmla="*/ 6 w 33"/>
                <a:gd name="T67" fmla="*/ 52 h 53"/>
                <a:gd name="T68" fmla="*/ 2 w 33"/>
                <a:gd name="T69" fmla="*/ 8 h 53"/>
                <a:gd name="T70" fmla="*/ 2 w 33"/>
                <a:gd name="T71" fmla="*/ 8 h 53"/>
                <a:gd name="T72" fmla="*/ 2 w 33"/>
                <a:gd name="T73" fmla="*/ 8 h 53"/>
                <a:gd name="T74" fmla="*/ 2 w 33"/>
                <a:gd name="T75" fmla="*/ 8 h 53"/>
                <a:gd name="T76" fmla="*/ 2 w 33"/>
                <a:gd name="T77" fmla="*/ 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3" h="53">
                  <a:moveTo>
                    <a:pt x="6" y="52"/>
                  </a:moveTo>
                  <a:cubicBezTo>
                    <a:pt x="9" y="49"/>
                    <a:pt x="9" y="49"/>
                    <a:pt x="9" y="49"/>
                  </a:cubicBezTo>
                  <a:cubicBezTo>
                    <a:pt x="8" y="50"/>
                    <a:pt x="8" y="50"/>
                    <a:pt x="8" y="50"/>
                  </a:cubicBezTo>
                  <a:cubicBezTo>
                    <a:pt x="8" y="49"/>
                    <a:pt x="8" y="49"/>
                    <a:pt x="8" y="49"/>
                  </a:cubicBezTo>
                  <a:cubicBezTo>
                    <a:pt x="8" y="49"/>
                    <a:pt x="8" y="49"/>
                    <a:pt x="8" y="49"/>
                  </a:cubicBezTo>
                  <a:cubicBezTo>
                    <a:pt x="8" y="49"/>
                    <a:pt x="8" y="49"/>
                    <a:pt x="8" y="49"/>
                  </a:cubicBezTo>
                  <a:cubicBezTo>
                    <a:pt x="8" y="49"/>
                    <a:pt x="8" y="49"/>
                    <a:pt x="8" y="49"/>
                  </a:cubicBezTo>
                  <a:cubicBezTo>
                    <a:pt x="8" y="49"/>
                    <a:pt x="8" y="49"/>
                    <a:pt x="8" y="49"/>
                  </a:cubicBezTo>
                  <a:cubicBezTo>
                    <a:pt x="8" y="49"/>
                    <a:pt x="8" y="49"/>
                    <a:pt x="8" y="49"/>
                  </a:cubicBezTo>
                  <a:cubicBezTo>
                    <a:pt x="8" y="49"/>
                    <a:pt x="8" y="49"/>
                    <a:pt x="8" y="49"/>
                  </a:cubicBezTo>
                  <a:cubicBezTo>
                    <a:pt x="10" y="49"/>
                    <a:pt x="15" y="46"/>
                    <a:pt x="20" y="42"/>
                  </a:cubicBezTo>
                  <a:cubicBezTo>
                    <a:pt x="20" y="42"/>
                    <a:pt x="20" y="42"/>
                    <a:pt x="20" y="42"/>
                  </a:cubicBezTo>
                  <a:cubicBezTo>
                    <a:pt x="25" y="38"/>
                    <a:pt x="29" y="32"/>
                    <a:pt x="29" y="25"/>
                  </a:cubicBezTo>
                  <a:cubicBezTo>
                    <a:pt x="29" y="25"/>
                    <a:pt x="29" y="25"/>
                    <a:pt x="29" y="25"/>
                  </a:cubicBezTo>
                  <a:cubicBezTo>
                    <a:pt x="29" y="24"/>
                    <a:pt x="29" y="22"/>
                    <a:pt x="29" y="21"/>
                  </a:cubicBezTo>
                  <a:cubicBezTo>
                    <a:pt x="29" y="21"/>
                    <a:pt x="29" y="21"/>
                    <a:pt x="29" y="21"/>
                  </a:cubicBezTo>
                  <a:cubicBezTo>
                    <a:pt x="26" y="7"/>
                    <a:pt x="20" y="5"/>
                    <a:pt x="13" y="5"/>
                  </a:cubicBezTo>
                  <a:cubicBezTo>
                    <a:pt x="13" y="5"/>
                    <a:pt x="13" y="5"/>
                    <a:pt x="13" y="5"/>
                  </a:cubicBezTo>
                  <a:cubicBezTo>
                    <a:pt x="10" y="5"/>
                    <a:pt x="7" y="5"/>
                    <a:pt x="5" y="6"/>
                  </a:cubicBezTo>
                  <a:cubicBezTo>
                    <a:pt x="5" y="6"/>
                    <a:pt x="5" y="6"/>
                    <a:pt x="5" y="6"/>
                  </a:cubicBezTo>
                  <a:cubicBezTo>
                    <a:pt x="3" y="7"/>
                    <a:pt x="2" y="8"/>
                    <a:pt x="2" y="8"/>
                  </a:cubicBezTo>
                  <a:cubicBezTo>
                    <a:pt x="2" y="8"/>
                    <a:pt x="2" y="8"/>
                    <a:pt x="2" y="8"/>
                  </a:cubicBezTo>
                  <a:cubicBezTo>
                    <a:pt x="0" y="4"/>
                    <a:pt x="0" y="4"/>
                    <a:pt x="0" y="4"/>
                  </a:cubicBezTo>
                  <a:cubicBezTo>
                    <a:pt x="0" y="4"/>
                    <a:pt x="6" y="1"/>
                    <a:pt x="13" y="1"/>
                  </a:cubicBezTo>
                  <a:cubicBezTo>
                    <a:pt x="13" y="1"/>
                    <a:pt x="13" y="1"/>
                    <a:pt x="13" y="1"/>
                  </a:cubicBezTo>
                  <a:cubicBezTo>
                    <a:pt x="21" y="0"/>
                    <a:pt x="30" y="5"/>
                    <a:pt x="33" y="20"/>
                  </a:cubicBezTo>
                  <a:cubicBezTo>
                    <a:pt x="33" y="20"/>
                    <a:pt x="33" y="20"/>
                    <a:pt x="33" y="20"/>
                  </a:cubicBezTo>
                  <a:cubicBezTo>
                    <a:pt x="33" y="22"/>
                    <a:pt x="33" y="23"/>
                    <a:pt x="33" y="25"/>
                  </a:cubicBezTo>
                  <a:cubicBezTo>
                    <a:pt x="33" y="25"/>
                    <a:pt x="33" y="25"/>
                    <a:pt x="33" y="25"/>
                  </a:cubicBezTo>
                  <a:cubicBezTo>
                    <a:pt x="33" y="34"/>
                    <a:pt x="28" y="41"/>
                    <a:pt x="23" y="46"/>
                  </a:cubicBezTo>
                  <a:cubicBezTo>
                    <a:pt x="23" y="46"/>
                    <a:pt x="23" y="46"/>
                    <a:pt x="23" y="46"/>
                  </a:cubicBezTo>
                  <a:cubicBezTo>
                    <a:pt x="17" y="50"/>
                    <a:pt x="12" y="53"/>
                    <a:pt x="8" y="53"/>
                  </a:cubicBezTo>
                  <a:cubicBezTo>
                    <a:pt x="8" y="53"/>
                    <a:pt x="8" y="53"/>
                    <a:pt x="8" y="53"/>
                  </a:cubicBezTo>
                  <a:cubicBezTo>
                    <a:pt x="8" y="53"/>
                    <a:pt x="7" y="53"/>
                    <a:pt x="6" y="52"/>
                  </a:cubicBezTo>
                  <a:close/>
                  <a:moveTo>
                    <a:pt x="2" y="8"/>
                  </a:moveTo>
                  <a:cubicBezTo>
                    <a:pt x="2" y="8"/>
                    <a:pt x="2" y="8"/>
                    <a:pt x="2" y="8"/>
                  </a:cubicBezTo>
                  <a:cubicBezTo>
                    <a:pt x="2" y="8"/>
                    <a:pt x="2" y="8"/>
                    <a:pt x="2" y="8"/>
                  </a:cubicBezTo>
                  <a:cubicBezTo>
                    <a:pt x="2" y="8"/>
                    <a:pt x="2" y="8"/>
                    <a:pt x="2" y="8"/>
                  </a:cubicBezTo>
                  <a:cubicBezTo>
                    <a:pt x="2" y="8"/>
                    <a:pt x="2"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68"/>
            <p:cNvSpPr>
              <a:spLocks noEditPoints="1"/>
            </p:cNvSpPr>
            <p:nvPr/>
          </p:nvSpPr>
          <p:spPr bwMode="auto">
            <a:xfrm>
              <a:off x="2411" y="1213"/>
              <a:ext cx="96" cy="141"/>
            </a:xfrm>
            <a:custGeom>
              <a:avLst/>
              <a:gdLst>
                <a:gd name="T0" fmla="*/ 9 w 38"/>
                <a:gd name="T1" fmla="*/ 53 h 56"/>
                <a:gd name="T2" fmla="*/ 6 w 38"/>
                <a:gd name="T3" fmla="*/ 52 h 56"/>
                <a:gd name="T4" fmla="*/ 12 w 38"/>
                <a:gd name="T5" fmla="*/ 48 h 56"/>
                <a:gd name="T6" fmla="*/ 30 w 38"/>
                <a:gd name="T7" fmla="*/ 26 h 56"/>
                <a:gd name="T8" fmla="*/ 30 w 38"/>
                <a:gd name="T9" fmla="*/ 26 h 56"/>
                <a:gd name="T10" fmla="*/ 16 w 38"/>
                <a:gd name="T11" fmla="*/ 8 h 56"/>
                <a:gd name="T12" fmla="*/ 9 w 38"/>
                <a:gd name="T13" fmla="*/ 9 h 56"/>
                <a:gd name="T14" fmla="*/ 7 w 38"/>
                <a:gd name="T15" fmla="*/ 11 h 56"/>
                <a:gd name="T16" fmla="*/ 0 w 38"/>
                <a:gd name="T17" fmla="*/ 4 h 56"/>
                <a:gd name="T18" fmla="*/ 2 w 38"/>
                <a:gd name="T19" fmla="*/ 3 h 56"/>
                <a:gd name="T20" fmla="*/ 3 w 38"/>
                <a:gd name="T21" fmla="*/ 3 h 56"/>
                <a:gd name="T22" fmla="*/ 16 w 38"/>
                <a:gd name="T23" fmla="*/ 0 h 56"/>
                <a:gd name="T24" fmla="*/ 17 w 38"/>
                <a:gd name="T25" fmla="*/ 0 h 56"/>
                <a:gd name="T26" fmla="*/ 38 w 38"/>
                <a:gd name="T27" fmla="*/ 26 h 56"/>
                <a:gd name="T28" fmla="*/ 27 w 38"/>
                <a:gd name="T29" fmla="*/ 48 h 56"/>
                <a:gd name="T30" fmla="*/ 11 w 38"/>
                <a:gd name="T31" fmla="*/ 56 h 56"/>
                <a:gd name="T32" fmla="*/ 10 w 38"/>
                <a:gd name="T33" fmla="*/ 54 h 56"/>
                <a:gd name="T34" fmla="*/ 13 w 38"/>
                <a:gd name="T35" fmla="*/ 51 h 56"/>
                <a:gd name="T36" fmla="*/ 13 w 38"/>
                <a:gd name="T37" fmla="*/ 51 h 56"/>
                <a:gd name="T38" fmla="*/ 20 w 38"/>
                <a:gd name="T39" fmla="*/ 48 h 56"/>
                <a:gd name="T40" fmla="*/ 20 w 38"/>
                <a:gd name="T41" fmla="*/ 48 h 56"/>
                <a:gd name="T42" fmla="*/ 34 w 38"/>
                <a:gd name="T43" fmla="*/ 29 h 56"/>
                <a:gd name="T44" fmla="*/ 34 w 38"/>
                <a:gd name="T45" fmla="*/ 21 h 56"/>
                <a:gd name="T46" fmla="*/ 34 w 38"/>
                <a:gd name="T47" fmla="*/ 27 h 56"/>
                <a:gd name="T48" fmla="*/ 34 w 38"/>
                <a:gd name="T49" fmla="*/ 21 h 56"/>
                <a:gd name="T50" fmla="*/ 32 w 38"/>
                <a:gd name="T51" fmla="*/ 16 h 56"/>
                <a:gd name="T52" fmla="*/ 32 w 38"/>
                <a:gd name="T53" fmla="*/ 16 h 56"/>
                <a:gd name="T54" fmla="*/ 32 w 38"/>
                <a:gd name="T55" fmla="*/ 16 h 56"/>
                <a:gd name="T56" fmla="*/ 32 w 38"/>
                <a:gd name="T57" fmla="*/ 16 h 56"/>
                <a:gd name="T58" fmla="*/ 32 w 38"/>
                <a:gd name="T59" fmla="*/ 16 h 56"/>
                <a:gd name="T60" fmla="*/ 32 w 38"/>
                <a:gd name="T61" fmla="*/ 15 h 56"/>
                <a:gd name="T62" fmla="*/ 32 w 38"/>
                <a:gd name="T63" fmla="*/ 15 h 56"/>
                <a:gd name="T64" fmla="*/ 32 w 38"/>
                <a:gd name="T65" fmla="*/ 15 h 56"/>
                <a:gd name="T66" fmla="*/ 32 w 38"/>
                <a:gd name="T67" fmla="*/ 15 h 56"/>
                <a:gd name="T68" fmla="*/ 32 w 38"/>
                <a:gd name="T69" fmla="*/ 15 h 56"/>
                <a:gd name="T70" fmla="*/ 32 w 38"/>
                <a:gd name="T71" fmla="*/ 14 h 56"/>
                <a:gd name="T72" fmla="*/ 32 w 38"/>
                <a:gd name="T73" fmla="*/ 14 h 56"/>
                <a:gd name="T74" fmla="*/ 32 w 38"/>
                <a:gd name="T75" fmla="*/ 14 h 56"/>
                <a:gd name="T76" fmla="*/ 31 w 38"/>
                <a:gd name="T77" fmla="*/ 14 h 56"/>
                <a:gd name="T78" fmla="*/ 31 w 38"/>
                <a:gd name="T79" fmla="*/ 14 h 56"/>
                <a:gd name="T80" fmla="*/ 31 w 38"/>
                <a:gd name="T81" fmla="*/ 14 h 56"/>
                <a:gd name="T82" fmla="*/ 31 w 38"/>
                <a:gd name="T83" fmla="*/ 13 h 56"/>
                <a:gd name="T84" fmla="*/ 31 w 38"/>
                <a:gd name="T85" fmla="*/ 13 h 56"/>
                <a:gd name="T86" fmla="*/ 31 w 38"/>
                <a:gd name="T87" fmla="*/ 13 h 56"/>
                <a:gd name="T88" fmla="*/ 31 w 38"/>
                <a:gd name="T89" fmla="*/ 13 h 56"/>
                <a:gd name="T90" fmla="*/ 31 w 38"/>
                <a:gd name="T91" fmla="*/ 13 h 56"/>
                <a:gd name="T92" fmla="*/ 31 w 38"/>
                <a:gd name="T93" fmla="*/ 13 h 56"/>
                <a:gd name="T94" fmla="*/ 31 w 38"/>
                <a:gd name="T95" fmla="*/ 12 h 56"/>
                <a:gd name="T96" fmla="*/ 31 w 38"/>
                <a:gd name="T97" fmla="*/ 12 h 56"/>
                <a:gd name="T98" fmla="*/ 30 w 38"/>
                <a:gd name="T99" fmla="*/ 12 h 56"/>
                <a:gd name="T100" fmla="*/ 30 w 38"/>
                <a:gd name="T101" fmla="*/ 12 h 56"/>
                <a:gd name="T102" fmla="*/ 30 w 38"/>
                <a:gd name="T103" fmla="*/ 12 h 56"/>
                <a:gd name="T104" fmla="*/ 30 w 38"/>
                <a:gd name="T105" fmla="*/ 12 h 56"/>
                <a:gd name="T106" fmla="*/ 30 w 38"/>
                <a:gd name="T107" fmla="*/ 11 h 56"/>
                <a:gd name="T108" fmla="*/ 17 w 38"/>
                <a:gd name="T109" fmla="*/ 4 h 56"/>
                <a:gd name="T110" fmla="*/ 16 w 38"/>
                <a:gd name="T111" fmla="*/ 4 h 56"/>
                <a:gd name="T112" fmla="*/ 16 w 38"/>
                <a:gd name="T113" fmla="*/ 4 h 56"/>
                <a:gd name="T114" fmla="*/ 17 w 38"/>
                <a:gd name="T115" fmla="*/ 4 h 56"/>
                <a:gd name="T116" fmla="*/ 7 w 38"/>
                <a:gd name="T117" fmla="*/ 5 h 56"/>
                <a:gd name="T118" fmla="*/ 11 w 38"/>
                <a:gd name="T119" fmla="*/ 4 h 56"/>
                <a:gd name="T120" fmla="*/ 7 w 38"/>
                <a:gd name="T121" fmla="*/ 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 h="56">
                  <a:moveTo>
                    <a:pt x="7" y="54"/>
                  </a:moveTo>
                  <a:cubicBezTo>
                    <a:pt x="9" y="53"/>
                    <a:pt x="9" y="53"/>
                    <a:pt x="9" y="53"/>
                  </a:cubicBezTo>
                  <a:cubicBezTo>
                    <a:pt x="9" y="53"/>
                    <a:pt x="9" y="53"/>
                    <a:pt x="9" y="53"/>
                  </a:cubicBezTo>
                  <a:cubicBezTo>
                    <a:pt x="9" y="53"/>
                    <a:pt x="9" y="53"/>
                    <a:pt x="9" y="53"/>
                  </a:cubicBezTo>
                  <a:cubicBezTo>
                    <a:pt x="7" y="54"/>
                    <a:pt x="7" y="54"/>
                    <a:pt x="7" y="54"/>
                  </a:cubicBezTo>
                  <a:cubicBezTo>
                    <a:pt x="6" y="52"/>
                    <a:pt x="6" y="52"/>
                    <a:pt x="6" y="52"/>
                  </a:cubicBezTo>
                  <a:cubicBezTo>
                    <a:pt x="9" y="50"/>
                    <a:pt x="9" y="50"/>
                    <a:pt x="9" y="50"/>
                  </a:cubicBezTo>
                  <a:cubicBezTo>
                    <a:pt x="9" y="46"/>
                    <a:pt x="9" y="46"/>
                    <a:pt x="9" y="46"/>
                  </a:cubicBezTo>
                  <a:cubicBezTo>
                    <a:pt x="12" y="48"/>
                    <a:pt x="12" y="48"/>
                    <a:pt x="12" y="48"/>
                  </a:cubicBezTo>
                  <a:cubicBezTo>
                    <a:pt x="13" y="47"/>
                    <a:pt x="18" y="45"/>
                    <a:pt x="22" y="42"/>
                  </a:cubicBezTo>
                  <a:cubicBezTo>
                    <a:pt x="22" y="42"/>
                    <a:pt x="22" y="42"/>
                    <a:pt x="22" y="42"/>
                  </a:cubicBezTo>
                  <a:cubicBezTo>
                    <a:pt x="26" y="38"/>
                    <a:pt x="30" y="33"/>
                    <a:pt x="30" y="26"/>
                  </a:cubicBezTo>
                  <a:cubicBezTo>
                    <a:pt x="30" y="26"/>
                    <a:pt x="30" y="26"/>
                    <a:pt x="30" y="26"/>
                  </a:cubicBezTo>
                  <a:cubicBezTo>
                    <a:pt x="30" y="26"/>
                    <a:pt x="30" y="26"/>
                    <a:pt x="30" y="26"/>
                  </a:cubicBezTo>
                  <a:cubicBezTo>
                    <a:pt x="30" y="26"/>
                    <a:pt x="30" y="26"/>
                    <a:pt x="30" y="26"/>
                  </a:cubicBezTo>
                  <a:cubicBezTo>
                    <a:pt x="30" y="25"/>
                    <a:pt x="30" y="23"/>
                    <a:pt x="30" y="22"/>
                  </a:cubicBezTo>
                  <a:cubicBezTo>
                    <a:pt x="30" y="22"/>
                    <a:pt x="30" y="22"/>
                    <a:pt x="30" y="22"/>
                  </a:cubicBezTo>
                  <a:cubicBezTo>
                    <a:pt x="27" y="9"/>
                    <a:pt x="22" y="8"/>
                    <a:pt x="16" y="8"/>
                  </a:cubicBezTo>
                  <a:cubicBezTo>
                    <a:pt x="16" y="8"/>
                    <a:pt x="16" y="8"/>
                    <a:pt x="16" y="8"/>
                  </a:cubicBezTo>
                  <a:cubicBezTo>
                    <a:pt x="14" y="8"/>
                    <a:pt x="11" y="8"/>
                    <a:pt x="9" y="9"/>
                  </a:cubicBezTo>
                  <a:cubicBezTo>
                    <a:pt x="9" y="9"/>
                    <a:pt x="9" y="9"/>
                    <a:pt x="9" y="9"/>
                  </a:cubicBezTo>
                  <a:cubicBezTo>
                    <a:pt x="8" y="9"/>
                    <a:pt x="7" y="10"/>
                    <a:pt x="7" y="10"/>
                  </a:cubicBezTo>
                  <a:cubicBezTo>
                    <a:pt x="7" y="10"/>
                    <a:pt x="7" y="10"/>
                    <a:pt x="7" y="10"/>
                  </a:cubicBezTo>
                  <a:cubicBezTo>
                    <a:pt x="7" y="11"/>
                    <a:pt x="7" y="11"/>
                    <a:pt x="7" y="11"/>
                  </a:cubicBezTo>
                  <a:cubicBezTo>
                    <a:pt x="5" y="11"/>
                    <a:pt x="5" y="11"/>
                    <a:pt x="5" y="11"/>
                  </a:cubicBezTo>
                  <a:cubicBezTo>
                    <a:pt x="4" y="12"/>
                    <a:pt x="4" y="12"/>
                    <a:pt x="4" y="12"/>
                  </a:cubicBezTo>
                  <a:cubicBezTo>
                    <a:pt x="0" y="4"/>
                    <a:pt x="0" y="4"/>
                    <a:pt x="0" y="4"/>
                  </a:cubicBezTo>
                  <a:cubicBezTo>
                    <a:pt x="2" y="4"/>
                    <a:pt x="2" y="4"/>
                    <a:pt x="2" y="4"/>
                  </a:cubicBezTo>
                  <a:cubicBezTo>
                    <a:pt x="2" y="4"/>
                    <a:pt x="2" y="4"/>
                    <a:pt x="2" y="4"/>
                  </a:cubicBezTo>
                  <a:cubicBezTo>
                    <a:pt x="2" y="4"/>
                    <a:pt x="2" y="4"/>
                    <a:pt x="2" y="3"/>
                  </a:cubicBezTo>
                  <a:cubicBezTo>
                    <a:pt x="2" y="3"/>
                    <a:pt x="2" y="3"/>
                    <a:pt x="2" y="3"/>
                  </a:cubicBezTo>
                  <a:cubicBezTo>
                    <a:pt x="2" y="3"/>
                    <a:pt x="3" y="3"/>
                    <a:pt x="3" y="3"/>
                  </a:cubicBezTo>
                  <a:cubicBezTo>
                    <a:pt x="3" y="3"/>
                    <a:pt x="3" y="3"/>
                    <a:pt x="3" y="3"/>
                  </a:cubicBezTo>
                  <a:cubicBezTo>
                    <a:pt x="4" y="3"/>
                    <a:pt x="5" y="2"/>
                    <a:pt x="6" y="2"/>
                  </a:cubicBezTo>
                  <a:cubicBezTo>
                    <a:pt x="6" y="2"/>
                    <a:pt x="6" y="2"/>
                    <a:pt x="6" y="2"/>
                  </a:cubicBezTo>
                  <a:cubicBezTo>
                    <a:pt x="9" y="1"/>
                    <a:pt x="12" y="0"/>
                    <a:pt x="16" y="0"/>
                  </a:cubicBezTo>
                  <a:cubicBezTo>
                    <a:pt x="16" y="0"/>
                    <a:pt x="16" y="0"/>
                    <a:pt x="16" y="0"/>
                  </a:cubicBezTo>
                  <a:cubicBezTo>
                    <a:pt x="16" y="0"/>
                    <a:pt x="17" y="0"/>
                    <a:pt x="17" y="0"/>
                  </a:cubicBezTo>
                  <a:cubicBezTo>
                    <a:pt x="17" y="0"/>
                    <a:pt x="17" y="0"/>
                    <a:pt x="17" y="0"/>
                  </a:cubicBezTo>
                  <a:cubicBezTo>
                    <a:pt x="25" y="0"/>
                    <a:pt x="35" y="5"/>
                    <a:pt x="38" y="21"/>
                  </a:cubicBezTo>
                  <a:cubicBezTo>
                    <a:pt x="38" y="21"/>
                    <a:pt x="38" y="21"/>
                    <a:pt x="38" y="21"/>
                  </a:cubicBezTo>
                  <a:cubicBezTo>
                    <a:pt x="38" y="23"/>
                    <a:pt x="38" y="24"/>
                    <a:pt x="38" y="26"/>
                  </a:cubicBezTo>
                  <a:cubicBezTo>
                    <a:pt x="38" y="26"/>
                    <a:pt x="38" y="26"/>
                    <a:pt x="38" y="26"/>
                  </a:cubicBezTo>
                  <a:cubicBezTo>
                    <a:pt x="38" y="36"/>
                    <a:pt x="33" y="43"/>
                    <a:pt x="27" y="48"/>
                  </a:cubicBezTo>
                  <a:cubicBezTo>
                    <a:pt x="27" y="48"/>
                    <a:pt x="27" y="48"/>
                    <a:pt x="27" y="48"/>
                  </a:cubicBezTo>
                  <a:cubicBezTo>
                    <a:pt x="21" y="53"/>
                    <a:pt x="15" y="55"/>
                    <a:pt x="11" y="56"/>
                  </a:cubicBezTo>
                  <a:cubicBezTo>
                    <a:pt x="11" y="56"/>
                    <a:pt x="11" y="56"/>
                    <a:pt x="11" y="56"/>
                  </a:cubicBezTo>
                  <a:cubicBezTo>
                    <a:pt x="11" y="56"/>
                    <a:pt x="11" y="56"/>
                    <a:pt x="11" y="56"/>
                  </a:cubicBezTo>
                  <a:cubicBezTo>
                    <a:pt x="11" y="56"/>
                    <a:pt x="11" y="56"/>
                    <a:pt x="11" y="56"/>
                  </a:cubicBezTo>
                  <a:cubicBezTo>
                    <a:pt x="11" y="56"/>
                    <a:pt x="9" y="55"/>
                    <a:pt x="7" y="54"/>
                  </a:cubicBezTo>
                  <a:close/>
                  <a:moveTo>
                    <a:pt x="10" y="54"/>
                  </a:moveTo>
                  <a:cubicBezTo>
                    <a:pt x="10" y="54"/>
                    <a:pt x="10" y="54"/>
                    <a:pt x="10" y="54"/>
                  </a:cubicBezTo>
                  <a:cubicBezTo>
                    <a:pt x="10" y="54"/>
                    <a:pt x="10" y="54"/>
                    <a:pt x="10" y="54"/>
                  </a:cubicBezTo>
                  <a:close/>
                  <a:moveTo>
                    <a:pt x="13" y="51"/>
                  </a:moveTo>
                  <a:cubicBezTo>
                    <a:pt x="15" y="51"/>
                    <a:pt x="17" y="50"/>
                    <a:pt x="20" y="48"/>
                  </a:cubicBezTo>
                  <a:cubicBezTo>
                    <a:pt x="20" y="48"/>
                    <a:pt x="20" y="48"/>
                    <a:pt x="20" y="48"/>
                  </a:cubicBezTo>
                  <a:cubicBezTo>
                    <a:pt x="17" y="50"/>
                    <a:pt x="15" y="51"/>
                    <a:pt x="13" y="51"/>
                  </a:cubicBezTo>
                  <a:cubicBezTo>
                    <a:pt x="13" y="51"/>
                    <a:pt x="13" y="51"/>
                    <a:pt x="13" y="51"/>
                  </a:cubicBezTo>
                  <a:cubicBezTo>
                    <a:pt x="13" y="51"/>
                    <a:pt x="13" y="51"/>
                    <a:pt x="13" y="51"/>
                  </a:cubicBezTo>
                  <a:close/>
                  <a:moveTo>
                    <a:pt x="20" y="48"/>
                  </a:moveTo>
                  <a:cubicBezTo>
                    <a:pt x="20" y="48"/>
                    <a:pt x="20" y="48"/>
                    <a:pt x="20" y="48"/>
                  </a:cubicBezTo>
                  <a:cubicBezTo>
                    <a:pt x="20" y="48"/>
                    <a:pt x="20" y="48"/>
                    <a:pt x="20" y="48"/>
                  </a:cubicBezTo>
                  <a:cubicBezTo>
                    <a:pt x="20" y="48"/>
                    <a:pt x="20" y="48"/>
                    <a:pt x="20" y="48"/>
                  </a:cubicBezTo>
                  <a:close/>
                  <a:moveTo>
                    <a:pt x="28" y="42"/>
                  </a:moveTo>
                  <a:cubicBezTo>
                    <a:pt x="31" y="38"/>
                    <a:pt x="33" y="34"/>
                    <a:pt x="34" y="29"/>
                  </a:cubicBezTo>
                  <a:cubicBezTo>
                    <a:pt x="34" y="29"/>
                    <a:pt x="34" y="29"/>
                    <a:pt x="34" y="29"/>
                  </a:cubicBezTo>
                  <a:cubicBezTo>
                    <a:pt x="34" y="29"/>
                    <a:pt x="34" y="29"/>
                    <a:pt x="34" y="29"/>
                  </a:cubicBezTo>
                  <a:cubicBezTo>
                    <a:pt x="33" y="34"/>
                    <a:pt x="31" y="38"/>
                    <a:pt x="28" y="42"/>
                  </a:cubicBezTo>
                  <a:close/>
                  <a:moveTo>
                    <a:pt x="34" y="21"/>
                  </a:moveTo>
                  <a:cubicBezTo>
                    <a:pt x="34" y="23"/>
                    <a:pt x="34" y="25"/>
                    <a:pt x="34" y="26"/>
                  </a:cubicBezTo>
                  <a:cubicBezTo>
                    <a:pt x="34" y="26"/>
                    <a:pt x="34" y="26"/>
                    <a:pt x="34" y="26"/>
                  </a:cubicBezTo>
                  <a:cubicBezTo>
                    <a:pt x="34" y="27"/>
                    <a:pt x="34" y="27"/>
                    <a:pt x="34" y="27"/>
                  </a:cubicBezTo>
                  <a:cubicBezTo>
                    <a:pt x="34" y="26"/>
                    <a:pt x="34" y="26"/>
                    <a:pt x="34" y="26"/>
                  </a:cubicBezTo>
                  <a:cubicBezTo>
                    <a:pt x="34" y="26"/>
                    <a:pt x="34" y="26"/>
                    <a:pt x="34" y="26"/>
                  </a:cubicBezTo>
                  <a:cubicBezTo>
                    <a:pt x="34" y="25"/>
                    <a:pt x="34" y="23"/>
                    <a:pt x="34" y="21"/>
                  </a:cubicBezTo>
                  <a:cubicBezTo>
                    <a:pt x="34" y="21"/>
                    <a:pt x="34" y="21"/>
                    <a:pt x="34" y="21"/>
                  </a:cubicBezTo>
                  <a:cubicBezTo>
                    <a:pt x="33" y="20"/>
                    <a:pt x="33" y="18"/>
                    <a:pt x="32" y="16"/>
                  </a:cubicBezTo>
                  <a:cubicBezTo>
                    <a:pt x="32" y="16"/>
                    <a:pt x="32" y="16"/>
                    <a:pt x="32" y="16"/>
                  </a:cubicBezTo>
                  <a:cubicBezTo>
                    <a:pt x="33" y="18"/>
                    <a:pt x="33" y="20"/>
                    <a:pt x="34" y="21"/>
                  </a:cubicBezTo>
                  <a:close/>
                  <a:moveTo>
                    <a:pt x="32" y="16"/>
                  </a:moveTo>
                  <a:cubicBezTo>
                    <a:pt x="32" y="16"/>
                    <a:pt x="32" y="16"/>
                    <a:pt x="32" y="16"/>
                  </a:cubicBezTo>
                  <a:cubicBezTo>
                    <a:pt x="32" y="16"/>
                    <a:pt x="32" y="16"/>
                    <a:pt x="32" y="16"/>
                  </a:cubicBezTo>
                  <a:cubicBezTo>
                    <a:pt x="32" y="16"/>
                    <a:pt x="32" y="16"/>
                    <a:pt x="32" y="16"/>
                  </a:cubicBezTo>
                  <a:close/>
                  <a:moveTo>
                    <a:pt x="32" y="16"/>
                  </a:moveTo>
                  <a:cubicBezTo>
                    <a:pt x="32" y="16"/>
                    <a:pt x="32" y="16"/>
                    <a:pt x="32" y="16"/>
                  </a:cubicBezTo>
                  <a:cubicBezTo>
                    <a:pt x="32" y="16"/>
                    <a:pt x="32" y="16"/>
                    <a:pt x="32" y="16"/>
                  </a:cubicBezTo>
                  <a:cubicBezTo>
                    <a:pt x="32" y="16"/>
                    <a:pt x="32" y="16"/>
                    <a:pt x="32" y="16"/>
                  </a:cubicBezTo>
                  <a:close/>
                  <a:moveTo>
                    <a:pt x="32" y="16"/>
                  </a:moveTo>
                  <a:cubicBezTo>
                    <a:pt x="32" y="16"/>
                    <a:pt x="32" y="16"/>
                    <a:pt x="32" y="16"/>
                  </a:cubicBezTo>
                  <a:cubicBezTo>
                    <a:pt x="32" y="16"/>
                    <a:pt x="32" y="16"/>
                    <a:pt x="32" y="16"/>
                  </a:cubicBezTo>
                  <a:cubicBezTo>
                    <a:pt x="32" y="16"/>
                    <a:pt x="32" y="16"/>
                    <a:pt x="32" y="16"/>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5"/>
                  </a:cubicBezTo>
                  <a:cubicBezTo>
                    <a:pt x="32" y="15"/>
                    <a:pt x="32" y="15"/>
                    <a:pt x="32" y="15"/>
                  </a:cubicBezTo>
                  <a:cubicBezTo>
                    <a:pt x="32" y="15"/>
                    <a:pt x="32" y="15"/>
                    <a:pt x="32" y="15"/>
                  </a:cubicBezTo>
                  <a:close/>
                  <a:moveTo>
                    <a:pt x="32" y="14"/>
                  </a:moveTo>
                  <a:cubicBezTo>
                    <a:pt x="32" y="14"/>
                    <a:pt x="32" y="14"/>
                    <a:pt x="32" y="14"/>
                  </a:cubicBezTo>
                  <a:cubicBezTo>
                    <a:pt x="32" y="14"/>
                    <a:pt x="32" y="14"/>
                    <a:pt x="32" y="14"/>
                  </a:cubicBezTo>
                  <a:cubicBezTo>
                    <a:pt x="32" y="14"/>
                    <a:pt x="32" y="14"/>
                    <a:pt x="32" y="14"/>
                  </a:cubicBezTo>
                  <a:close/>
                  <a:moveTo>
                    <a:pt x="32" y="14"/>
                  </a:moveTo>
                  <a:cubicBezTo>
                    <a:pt x="32" y="14"/>
                    <a:pt x="32" y="14"/>
                    <a:pt x="32" y="14"/>
                  </a:cubicBezTo>
                  <a:cubicBezTo>
                    <a:pt x="32" y="14"/>
                    <a:pt x="32" y="14"/>
                    <a:pt x="32" y="14"/>
                  </a:cubicBezTo>
                  <a:cubicBezTo>
                    <a:pt x="32" y="14"/>
                    <a:pt x="32" y="14"/>
                    <a:pt x="32" y="14"/>
                  </a:cubicBezTo>
                  <a:close/>
                  <a:moveTo>
                    <a:pt x="31" y="14"/>
                  </a:moveTo>
                  <a:cubicBezTo>
                    <a:pt x="31" y="14"/>
                    <a:pt x="31" y="14"/>
                    <a:pt x="31" y="14"/>
                  </a:cubicBezTo>
                  <a:cubicBezTo>
                    <a:pt x="31" y="14"/>
                    <a:pt x="31" y="14"/>
                    <a:pt x="31" y="14"/>
                  </a:cubicBezTo>
                  <a:cubicBezTo>
                    <a:pt x="31" y="14"/>
                    <a:pt x="31" y="14"/>
                    <a:pt x="31" y="14"/>
                  </a:cubicBezTo>
                  <a:close/>
                  <a:moveTo>
                    <a:pt x="31" y="14"/>
                  </a:moveTo>
                  <a:cubicBezTo>
                    <a:pt x="31" y="14"/>
                    <a:pt x="31" y="14"/>
                    <a:pt x="31" y="14"/>
                  </a:cubicBezTo>
                  <a:cubicBezTo>
                    <a:pt x="31" y="14"/>
                    <a:pt x="31" y="14"/>
                    <a:pt x="31" y="14"/>
                  </a:cubicBezTo>
                  <a:cubicBezTo>
                    <a:pt x="31" y="14"/>
                    <a:pt x="31" y="14"/>
                    <a:pt x="31" y="14"/>
                  </a:cubicBezTo>
                  <a:close/>
                  <a:moveTo>
                    <a:pt x="31" y="14"/>
                  </a:moveTo>
                  <a:cubicBezTo>
                    <a:pt x="31" y="13"/>
                    <a:pt x="31" y="13"/>
                    <a:pt x="31" y="13"/>
                  </a:cubicBezTo>
                  <a:cubicBezTo>
                    <a:pt x="31" y="13"/>
                    <a:pt x="31" y="13"/>
                    <a:pt x="31" y="13"/>
                  </a:cubicBezTo>
                  <a:cubicBezTo>
                    <a:pt x="31" y="13"/>
                    <a:pt x="31" y="13"/>
                    <a:pt x="31" y="14"/>
                  </a:cubicBezTo>
                  <a:close/>
                  <a:moveTo>
                    <a:pt x="31" y="13"/>
                  </a:moveTo>
                  <a:cubicBezTo>
                    <a:pt x="31" y="13"/>
                    <a:pt x="31" y="13"/>
                    <a:pt x="31" y="13"/>
                  </a:cubicBezTo>
                  <a:cubicBezTo>
                    <a:pt x="31" y="13"/>
                    <a:pt x="31" y="13"/>
                    <a:pt x="31" y="13"/>
                  </a:cubicBezTo>
                  <a:cubicBezTo>
                    <a:pt x="31" y="13"/>
                    <a:pt x="31" y="13"/>
                    <a:pt x="31" y="13"/>
                  </a:cubicBezTo>
                  <a:close/>
                  <a:moveTo>
                    <a:pt x="31" y="13"/>
                  </a:moveTo>
                  <a:cubicBezTo>
                    <a:pt x="31" y="13"/>
                    <a:pt x="31" y="13"/>
                    <a:pt x="31" y="13"/>
                  </a:cubicBezTo>
                  <a:cubicBezTo>
                    <a:pt x="31" y="13"/>
                    <a:pt x="31" y="13"/>
                    <a:pt x="31" y="13"/>
                  </a:cubicBezTo>
                  <a:cubicBezTo>
                    <a:pt x="31" y="13"/>
                    <a:pt x="31" y="13"/>
                    <a:pt x="31" y="13"/>
                  </a:cubicBezTo>
                  <a:close/>
                  <a:moveTo>
                    <a:pt x="31" y="13"/>
                  </a:moveTo>
                  <a:cubicBezTo>
                    <a:pt x="31" y="13"/>
                    <a:pt x="31" y="13"/>
                    <a:pt x="31" y="13"/>
                  </a:cubicBezTo>
                  <a:cubicBezTo>
                    <a:pt x="31" y="13"/>
                    <a:pt x="31" y="13"/>
                    <a:pt x="31" y="13"/>
                  </a:cubicBezTo>
                  <a:cubicBezTo>
                    <a:pt x="31" y="13"/>
                    <a:pt x="31" y="13"/>
                    <a:pt x="31" y="13"/>
                  </a:cubicBezTo>
                  <a:close/>
                  <a:moveTo>
                    <a:pt x="31" y="13"/>
                  </a:moveTo>
                  <a:cubicBezTo>
                    <a:pt x="31" y="13"/>
                    <a:pt x="31" y="13"/>
                    <a:pt x="31" y="13"/>
                  </a:cubicBezTo>
                  <a:cubicBezTo>
                    <a:pt x="31" y="13"/>
                    <a:pt x="31" y="13"/>
                    <a:pt x="31" y="13"/>
                  </a:cubicBezTo>
                  <a:cubicBezTo>
                    <a:pt x="31" y="13"/>
                    <a:pt x="31" y="13"/>
                    <a:pt x="31" y="13"/>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31" y="12"/>
                    <a:pt x="31" y="12"/>
                    <a:pt x="30" y="12"/>
                  </a:cubicBezTo>
                  <a:cubicBezTo>
                    <a:pt x="30" y="12"/>
                    <a:pt x="30" y="12"/>
                    <a:pt x="30" y="12"/>
                  </a:cubicBezTo>
                  <a:cubicBezTo>
                    <a:pt x="31" y="12"/>
                    <a:pt x="31" y="12"/>
                    <a:pt x="31" y="12"/>
                  </a:cubicBezTo>
                  <a:close/>
                  <a:moveTo>
                    <a:pt x="30" y="12"/>
                  </a:moveTo>
                  <a:cubicBezTo>
                    <a:pt x="30" y="12"/>
                    <a:pt x="30" y="12"/>
                    <a:pt x="30" y="12"/>
                  </a:cubicBezTo>
                  <a:cubicBezTo>
                    <a:pt x="30" y="12"/>
                    <a:pt x="30" y="12"/>
                    <a:pt x="30" y="12"/>
                  </a:cubicBezTo>
                  <a:cubicBezTo>
                    <a:pt x="30" y="12"/>
                    <a:pt x="30" y="12"/>
                    <a:pt x="30" y="12"/>
                  </a:cubicBezTo>
                  <a:close/>
                  <a:moveTo>
                    <a:pt x="30" y="12"/>
                  </a:moveTo>
                  <a:cubicBezTo>
                    <a:pt x="30" y="12"/>
                    <a:pt x="30" y="12"/>
                    <a:pt x="30" y="12"/>
                  </a:cubicBezTo>
                  <a:cubicBezTo>
                    <a:pt x="30" y="12"/>
                    <a:pt x="30" y="12"/>
                    <a:pt x="30" y="12"/>
                  </a:cubicBezTo>
                  <a:cubicBezTo>
                    <a:pt x="30" y="12"/>
                    <a:pt x="30" y="12"/>
                    <a:pt x="30" y="12"/>
                  </a:cubicBezTo>
                  <a:close/>
                  <a:moveTo>
                    <a:pt x="30" y="12"/>
                  </a:moveTo>
                  <a:cubicBezTo>
                    <a:pt x="30" y="12"/>
                    <a:pt x="30" y="12"/>
                    <a:pt x="30" y="11"/>
                  </a:cubicBezTo>
                  <a:cubicBezTo>
                    <a:pt x="30" y="11"/>
                    <a:pt x="30" y="11"/>
                    <a:pt x="30" y="11"/>
                  </a:cubicBezTo>
                  <a:cubicBezTo>
                    <a:pt x="30" y="12"/>
                    <a:pt x="30" y="12"/>
                    <a:pt x="30" y="12"/>
                  </a:cubicBezTo>
                  <a:close/>
                  <a:moveTo>
                    <a:pt x="30" y="11"/>
                  </a:moveTo>
                  <a:cubicBezTo>
                    <a:pt x="27" y="6"/>
                    <a:pt x="21"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4"/>
                  </a:cubicBezTo>
                  <a:cubicBezTo>
                    <a:pt x="21" y="4"/>
                    <a:pt x="26" y="5"/>
                    <a:pt x="30" y="11"/>
                  </a:cubicBezTo>
                  <a:close/>
                  <a:moveTo>
                    <a:pt x="7" y="6"/>
                  </a:moveTo>
                  <a:cubicBezTo>
                    <a:pt x="7" y="6"/>
                    <a:pt x="7" y="6"/>
                    <a:pt x="7" y="5"/>
                  </a:cubicBezTo>
                  <a:cubicBezTo>
                    <a:pt x="7" y="5"/>
                    <a:pt x="7" y="5"/>
                    <a:pt x="7" y="5"/>
                  </a:cubicBezTo>
                  <a:cubicBezTo>
                    <a:pt x="9" y="5"/>
                    <a:pt x="10" y="5"/>
                    <a:pt x="11" y="4"/>
                  </a:cubicBezTo>
                  <a:cubicBezTo>
                    <a:pt x="11" y="4"/>
                    <a:pt x="11" y="4"/>
                    <a:pt x="11" y="4"/>
                  </a:cubicBezTo>
                  <a:cubicBezTo>
                    <a:pt x="9" y="5"/>
                    <a:pt x="8" y="5"/>
                    <a:pt x="7" y="6"/>
                  </a:cubicBezTo>
                  <a:cubicBezTo>
                    <a:pt x="7" y="6"/>
                    <a:pt x="7" y="6"/>
                    <a:pt x="7" y="6"/>
                  </a:cubicBezTo>
                  <a:cubicBezTo>
                    <a:pt x="7" y="6"/>
                    <a:pt x="7" y="6"/>
                    <a:pt x="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69"/>
            <p:cNvSpPr/>
            <p:nvPr/>
          </p:nvSpPr>
          <p:spPr bwMode="auto">
            <a:xfrm>
              <a:off x="2131" y="1057"/>
              <a:ext cx="323" cy="214"/>
            </a:xfrm>
            <a:custGeom>
              <a:avLst/>
              <a:gdLst>
                <a:gd name="T0" fmla="*/ 2 w 128"/>
                <a:gd name="T1" fmla="*/ 83 h 85"/>
                <a:gd name="T2" fmla="*/ 4 w 128"/>
                <a:gd name="T3" fmla="*/ 84 h 85"/>
                <a:gd name="T4" fmla="*/ 2 w 128"/>
                <a:gd name="T5" fmla="*/ 84 h 85"/>
                <a:gd name="T6" fmla="*/ 2 w 128"/>
                <a:gd name="T7" fmla="*/ 84 h 85"/>
                <a:gd name="T8" fmla="*/ 2 w 128"/>
                <a:gd name="T9" fmla="*/ 84 h 85"/>
                <a:gd name="T10" fmla="*/ 2 w 128"/>
                <a:gd name="T11" fmla="*/ 84 h 85"/>
                <a:gd name="T12" fmla="*/ 2 w 128"/>
                <a:gd name="T13" fmla="*/ 84 h 85"/>
                <a:gd name="T14" fmla="*/ 2 w 128"/>
                <a:gd name="T15" fmla="*/ 84 h 85"/>
                <a:gd name="T16" fmla="*/ 0 w 128"/>
                <a:gd name="T17" fmla="*/ 49 h 85"/>
                <a:gd name="T18" fmla="*/ 0 w 128"/>
                <a:gd name="T19" fmla="*/ 49 h 85"/>
                <a:gd name="T20" fmla="*/ 0 w 128"/>
                <a:gd name="T21" fmla="*/ 40 h 85"/>
                <a:gd name="T22" fmla="*/ 0 w 128"/>
                <a:gd name="T23" fmla="*/ 40 h 85"/>
                <a:gd name="T24" fmla="*/ 2 w 128"/>
                <a:gd name="T25" fmla="*/ 35 h 85"/>
                <a:gd name="T26" fmla="*/ 2 w 128"/>
                <a:gd name="T27" fmla="*/ 35 h 85"/>
                <a:gd name="T28" fmla="*/ 50 w 128"/>
                <a:gd name="T29" fmla="*/ 1 h 85"/>
                <a:gd name="T30" fmla="*/ 50 w 128"/>
                <a:gd name="T31" fmla="*/ 1 h 85"/>
                <a:gd name="T32" fmla="*/ 70 w 128"/>
                <a:gd name="T33" fmla="*/ 0 h 85"/>
                <a:gd name="T34" fmla="*/ 70 w 128"/>
                <a:gd name="T35" fmla="*/ 0 h 85"/>
                <a:gd name="T36" fmla="*/ 103 w 128"/>
                <a:gd name="T37" fmla="*/ 9 h 85"/>
                <a:gd name="T38" fmla="*/ 103 w 128"/>
                <a:gd name="T39" fmla="*/ 9 h 85"/>
                <a:gd name="T40" fmla="*/ 118 w 128"/>
                <a:gd name="T41" fmla="*/ 37 h 85"/>
                <a:gd name="T42" fmla="*/ 118 w 128"/>
                <a:gd name="T43" fmla="*/ 37 h 85"/>
                <a:gd name="T44" fmla="*/ 128 w 128"/>
                <a:gd name="T45" fmla="*/ 65 h 85"/>
                <a:gd name="T46" fmla="*/ 128 w 128"/>
                <a:gd name="T47" fmla="*/ 65 h 85"/>
                <a:gd name="T48" fmla="*/ 124 w 128"/>
                <a:gd name="T49" fmla="*/ 66 h 85"/>
                <a:gd name="T50" fmla="*/ 115 w 128"/>
                <a:gd name="T51" fmla="*/ 39 h 85"/>
                <a:gd name="T52" fmla="*/ 115 w 128"/>
                <a:gd name="T53" fmla="*/ 39 h 85"/>
                <a:gd name="T54" fmla="*/ 100 w 128"/>
                <a:gd name="T55" fmla="*/ 11 h 85"/>
                <a:gd name="T56" fmla="*/ 100 w 128"/>
                <a:gd name="T57" fmla="*/ 11 h 85"/>
                <a:gd name="T58" fmla="*/ 70 w 128"/>
                <a:gd name="T59" fmla="*/ 4 h 85"/>
                <a:gd name="T60" fmla="*/ 70 w 128"/>
                <a:gd name="T61" fmla="*/ 4 h 85"/>
                <a:gd name="T62" fmla="*/ 50 w 128"/>
                <a:gd name="T63" fmla="*/ 5 h 85"/>
                <a:gd name="T64" fmla="*/ 50 w 128"/>
                <a:gd name="T65" fmla="*/ 5 h 85"/>
                <a:gd name="T66" fmla="*/ 5 w 128"/>
                <a:gd name="T67" fmla="*/ 37 h 85"/>
                <a:gd name="T68" fmla="*/ 5 w 128"/>
                <a:gd name="T69" fmla="*/ 37 h 85"/>
                <a:gd name="T70" fmla="*/ 4 w 128"/>
                <a:gd name="T71" fmla="*/ 41 h 85"/>
                <a:gd name="T72" fmla="*/ 4 w 128"/>
                <a:gd name="T73" fmla="*/ 41 h 85"/>
                <a:gd name="T74" fmla="*/ 4 w 128"/>
                <a:gd name="T75" fmla="*/ 49 h 85"/>
                <a:gd name="T76" fmla="*/ 4 w 128"/>
                <a:gd name="T77" fmla="*/ 49 h 85"/>
                <a:gd name="T78" fmla="*/ 6 w 128"/>
                <a:gd name="T79" fmla="*/ 84 h 85"/>
                <a:gd name="T80" fmla="*/ 6 w 128"/>
                <a:gd name="T81" fmla="*/ 84 h 85"/>
                <a:gd name="T82" fmla="*/ 6 w 128"/>
                <a:gd name="T83" fmla="*/ 84 h 85"/>
                <a:gd name="T84" fmla="*/ 6 w 128"/>
                <a:gd name="T85" fmla="*/ 84 h 85"/>
                <a:gd name="T86" fmla="*/ 5 w 128"/>
                <a:gd name="T87" fmla="*/ 85 h 85"/>
                <a:gd name="T88" fmla="*/ 5 w 128"/>
                <a:gd name="T89" fmla="*/ 85 h 85"/>
                <a:gd name="T90" fmla="*/ 2 w 128"/>
                <a:gd name="T91" fmla="*/ 83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8" h="85">
                  <a:moveTo>
                    <a:pt x="2" y="83"/>
                  </a:moveTo>
                  <a:cubicBezTo>
                    <a:pt x="4" y="84"/>
                    <a:pt x="4" y="84"/>
                    <a:pt x="4" y="84"/>
                  </a:cubicBezTo>
                  <a:cubicBezTo>
                    <a:pt x="2" y="84"/>
                    <a:pt x="2" y="84"/>
                    <a:pt x="2" y="84"/>
                  </a:cubicBezTo>
                  <a:cubicBezTo>
                    <a:pt x="2" y="84"/>
                    <a:pt x="2" y="84"/>
                    <a:pt x="2" y="84"/>
                  </a:cubicBezTo>
                  <a:cubicBezTo>
                    <a:pt x="2" y="84"/>
                    <a:pt x="2" y="84"/>
                    <a:pt x="2" y="84"/>
                  </a:cubicBezTo>
                  <a:cubicBezTo>
                    <a:pt x="2" y="84"/>
                    <a:pt x="2" y="84"/>
                    <a:pt x="2" y="84"/>
                  </a:cubicBezTo>
                  <a:cubicBezTo>
                    <a:pt x="2" y="84"/>
                    <a:pt x="2" y="84"/>
                    <a:pt x="2" y="84"/>
                  </a:cubicBezTo>
                  <a:cubicBezTo>
                    <a:pt x="2" y="84"/>
                    <a:pt x="2" y="84"/>
                    <a:pt x="2" y="84"/>
                  </a:cubicBezTo>
                  <a:cubicBezTo>
                    <a:pt x="2" y="81"/>
                    <a:pt x="0" y="63"/>
                    <a:pt x="0" y="49"/>
                  </a:cubicBezTo>
                  <a:cubicBezTo>
                    <a:pt x="0" y="49"/>
                    <a:pt x="0" y="49"/>
                    <a:pt x="0" y="49"/>
                  </a:cubicBezTo>
                  <a:cubicBezTo>
                    <a:pt x="0" y="46"/>
                    <a:pt x="0" y="43"/>
                    <a:pt x="0" y="40"/>
                  </a:cubicBezTo>
                  <a:cubicBezTo>
                    <a:pt x="0" y="40"/>
                    <a:pt x="0" y="40"/>
                    <a:pt x="0" y="40"/>
                  </a:cubicBezTo>
                  <a:cubicBezTo>
                    <a:pt x="1" y="38"/>
                    <a:pt x="1" y="36"/>
                    <a:pt x="2" y="35"/>
                  </a:cubicBezTo>
                  <a:cubicBezTo>
                    <a:pt x="2" y="35"/>
                    <a:pt x="2" y="35"/>
                    <a:pt x="2" y="35"/>
                  </a:cubicBezTo>
                  <a:cubicBezTo>
                    <a:pt x="5" y="31"/>
                    <a:pt x="17" y="6"/>
                    <a:pt x="50" y="1"/>
                  </a:cubicBezTo>
                  <a:cubicBezTo>
                    <a:pt x="50" y="1"/>
                    <a:pt x="50" y="1"/>
                    <a:pt x="50" y="1"/>
                  </a:cubicBezTo>
                  <a:cubicBezTo>
                    <a:pt x="57" y="0"/>
                    <a:pt x="64" y="0"/>
                    <a:pt x="70" y="0"/>
                  </a:cubicBezTo>
                  <a:cubicBezTo>
                    <a:pt x="70" y="0"/>
                    <a:pt x="70" y="0"/>
                    <a:pt x="70" y="0"/>
                  </a:cubicBezTo>
                  <a:cubicBezTo>
                    <a:pt x="90" y="0"/>
                    <a:pt x="100" y="5"/>
                    <a:pt x="103" y="9"/>
                  </a:cubicBezTo>
                  <a:cubicBezTo>
                    <a:pt x="103" y="9"/>
                    <a:pt x="103" y="9"/>
                    <a:pt x="103" y="9"/>
                  </a:cubicBezTo>
                  <a:cubicBezTo>
                    <a:pt x="107" y="14"/>
                    <a:pt x="113" y="23"/>
                    <a:pt x="118" y="37"/>
                  </a:cubicBezTo>
                  <a:cubicBezTo>
                    <a:pt x="118" y="37"/>
                    <a:pt x="118" y="37"/>
                    <a:pt x="118" y="37"/>
                  </a:cubicBezTo>
                  <a:cubicBezTo>
                    <a:pt x="124" y="52"/>
                    <a:pt x="128" y="65"/>
                    <a:pt x="128" y="65"/>
                  </a:cubicBezTo>
                  <a:cubicBezTo>
                    <a:pt x="128" y="65"/>
                    <a:pt x="128" y="65"/>
                    <a:pt x="128" y="65"/>
                  </a:cubicBezTo>
                  <a:cubicBezTo>
                    <a:pt x="124" y="66"/>
                    <a:pt x="124" y="66"/>
                    <a:pt x="124" y="66"/>
                  </a:cubicBezTo>
                  <a:cubicBezTo>
                    <a:pt x="124" y="66"/>
                    <a:pt x="120" y="53"/>
                    <a:pt x="115" y="39"/>
                  </a:cubicBezTo>
                  <a:cubicBezTo>
                    <a:pt x="115" y="39"/>
                    <a:pt x="115" y="39"/>
                    <a:pt x="115" y="39"/>
                  </a:cubicBezTo>
                  <a:cubicBezTo>
                    <a:pt x="109" y="25"/>
                    <a:pt x="104" y="15"/>
                    <a:pt x="100" y="11"/>
                  </a:cubicBezTo>
                  <a:cubicBezTo>
                    <a:pt x="100" y="11"/>
                    <a:pt x="100" y="11"/>
                    <a:pt x="100" y="11"/>
                  </a:cubicBezTo>
                  <a:cubicBezTo>
                    <a:pt x="98" y="9"/>
                    <a:pt x="89" y="4"/>
                    <a:pt x="70" y="4"/>
                  </a:cubicBezTo>
                  <a:cubicBezTo>
                    <a:pt x="70" y="4"/>
                    <a:pt x="70" y="4"/>
                    <a:pt x="70" y="4"/>
                  </a:cubicBezTo>
                  <a:cubicBezTo>
                    <a:pt x="64" y="4"/>
                    <a:pt x="58" y="4"/>
                    <a:pt x="50" y="5"/>
                  </a:cubicBezTo>
                  <a:cubicBezTo>
                    <a:pt x="50" y="5"/>
                    <a:pt x="50" y="5"/>
                    <a:pt x="50" y="5"/>
                  </a:cubicBezTo>
                  <a:cubicBezTo>
                    <a:pt x="19" y="10"/>
                    <a:pt x="9" y="32"/>
                    <a:pt x="5" y="37"/>
                  </a:cubicBezTo>
                  <a:cubicBezTo>
                    <a:pt x="5" y="37"/>
                    <a:pt x="5" y="37"/>
                    <a:pt x="5" y="37"/>
                  </a:cubicBezTo>
                  <a:cubicBezTo>
                    <a:pt x="5" y="37"/>
                    <a:pt x="5" y="39"/>
                    <a:pt x="4" y="41"/>
                  </a:cubicBezTo>
                  <a:cubicBezTo>
                    <a:pt x="4" y="41"/>
                    <a:pt x="4" y="41"/>
                    <a:pt x="4" y="41"/>
                  </a:cubicBezTo>
                  <a:cubicBezTo>
                    <a:pt x="4" y="43"/>
                    <a:pt x="4" y="46"/>
                    <a:pt x="4" y="49"/>
                  </a:cubicBezTo>
                  <a:cubicBezTo>
                    <a:pt x="4" y="49"/>
                    <a:pt x="4" y="49"/>
                    <a:pt x="4" y="49"/>
                  </a:cubicBezTo>
                  <a:cubicBezTo>
                    <a:pt x="4" y="63"/>
                    <a:pt x="6" y="82"/>
                    <a:pt x="6" y="84"/>
                  </a:cubicBezTo>
                  <a:cubicBezTo>
                    <a:pt x="6" y="84"/>
                    <a:pt x="6" y="84"/>
                    <a:pt x="6" y="84"/>
                  </a:cubicBezTo>
                  <a:cubicBezTo>
                    <a:pt x="6" y="84"/>
                    <a:pt x="6" y="84"/>
                    <a:pt x="6" y="84"/>
                  </a:cubicBezTo>
                  <a:cubicBezTo>
                    <a:pt x="6" y="84"/>
                    <a:pt x="6" y="84"/>
                    <a:pt x="6" y="84"/>
                  </a:cubicBezTo>
                  <a:cubicBezTo>
                    <a:pt x="6" y="84"/>
                    <a:pt x="6" y="84"/>
                    <a:pt x="5" y="85"/>
                  </a:cubicBezTo>
                  <a:cubicBezTo>
                    <a:pt x="5" y="85"/>
                    <a:pt x="5" y="85"/>
                    <a:pt x="5" y="85"/>
                  </a:cubicBezTo>
                  <a:cubicBezTo>
                    <a:pt x="2" y="83"/>
                    <a:pt x="2" y="83"/>
                    <a:pt x="2" y="8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70"/>
            <p:cNvSpPr>
              <a:spLocks noEditPoints="1"/>
            </p:cNvSpPr>
            <p:nvPr/>
          </p:nvSpPr>
          <p:spPr bwMode="auto">
            <a:xfrm>
              <a:off x="2126" y="1052"/>
              <a:ext cx="333" cy="226"/>
            </a:xfrm>
            <a:custGeom>
              <a:avLst/>
              <a:gdLst>
                <a:gd name="T0" fmla="*/ 2 w 132"/>
                <a:gd name="T1" fmla="*/ 88 h 90"/>
                <a:gd name="T2" fmla="*/ 2 w 132"/>
                <a:gd name="T3" fmla="*/ 86 h 90"/>
                <a:gd name="T4" fmla="*/ 2 w 132"/>
                <a:gd name="T5" fmla="*/ 86 h 90"/>
                <a:gd name="T6" fmla="*/ 2 w 132"/>
                <a:gd name="T7" fmla="*/ 86 h 90"/>
                <a:gd name="T8" fmla="*/ 0 w 132"/>
                <a:gd name="T9" fmla="*/ 51 h 90"/>
                <a:gd name="T10" fmla="*/ 0 w 132"/>
                <a:gd name="T11" fmla="*/ 51 h 90"/>
                <a:gd name="T12" fmla="*/ 0 w 132"/>
                <a:gd name="T13" fmla="*/ 51 h 90"/>
                <a:gd name="T14" fmla="*/ 0 w 132"/>
                <a:gd name="T15" fmla="*/ 42 h 90"/>
                <a:gd name="T16" fmla="*/ 3 w 132"/>
                <a:gd name="T17" fmla="*/ 35 h 90"/>
                <a:gd name="T18" fmla="*/ 52 w 132"/>
                <a:gd name="T19" fmla="*/ 1 h 90"/>
                <a:gd name="T20" fmla="*/ 72 w 132"/>
                <a:gd name="T21" fmla="*/ 0 h 90"/>
                <a:gd name="T22" fmla="*/ 107 w 132"/>
                <a:gd name="T23" fmla="*/ 10 h 90"/>
                <a:gd name="T24" fmla="*/ 122 w 132"/>
                <a:gd name="T25" fmla="*/ 39 h 90"/>
                <a:gd name="T26" fmla="*/ 132 w 132"/>
                <a:gd name="T27" fmla="*/ 67 h 90"/>
                <a:gd name="T28" fmla="*/ 125 w 132"/>
                <a:gd name="T29" fmla="*/ 71 h 90"/>
                <a:gd name="T30" fmla="*/ 124 w 132"/>
                <a:gd name="T31" fmla="*/ 69 h 90"/>
                <a:gd name="T32" fmla="*/ 124 w 132"/>
                <a:gd name="T33" fmla="*/ 69 h 90"/>
                <a:gd name="T34" fmla="*/ 124 w 132"/>
                <a:gd name="T35" fmla="*/ 69 h 90"/>
                <a:gd name="T36" fmla="*/ 124 w 132"/>
                <a:gd name="T37" fmla="*/ 68 h 90"/>
                <a:gd name="T38" fmla="*/ 123 w 132"/>
                <a:gd name="T39" fmla="*/ 66 h 90"/>
                <a:gd name="T40" fmla="*/ 121 w 132"/>
                <a:gd name="T41" fmla="*/ 60 h 90"/>
                <a:gd name="T42" fmla="*/ 115 w 132"/>
                <a:gd name="T43" fmla="*/ 42 h 90"/>
                <a:gd name="T44" fmla="*/ 101 w 132"/>
                <a:gd name="T45" fmla="*/ 15 h 90"/>
                <a:gd name="T46" fmla="*/ 72 w 132"/>
                <a:gd name="T47" fmla="*/ 8 h 90"/>
                <a:gd name="T48" fmla="*/ 72 w 132"/>
                <a:gd name="T49" fmla="*/ 8 h 90"/>
                <a:gd name="T50" fmla="*/ 53 w 132"/>
                <a:gd name="T51" fmla="*/ 9 h 90"/>
                <a:gd name="T52" fmla="*/ 9 w 132"/>
                <a:gd name="T53" fmla="*/ 40 h 90"/>
                <a:gd name="T54" fmla="*/ 9 w 132"/>
                <a:gd name="T55" fmla="*/ 41 h 90"/>
                <a:gd name="T56" fmla="*/ 8 w 132"/>
                <a:gd name="T57" fmla="*/ 43 h 90"/>
                <a:gd name="T58" fmla="*/ 8 w 132"/>
                <a:gd name="T59" fmla="*/ 51 h 90"/>
                <a:gd name="T60" fmla="*/ 10 w 132"/>
                <a:gd name="T61" fmla="*/ 86 h 90"/>
                <a:gd name="T62" fmla="*/ 10 w 132"/>
                <a:gd name="T63" fmla="*/ 86 h 90"/>
                <a:gd name="T64" fmla="*/ 10 w 132"/>
                <a:gd name="T65" fmla="*/ 86 h 90"/>
                <a:gd name="T66" fmla="*/ 9 w 132"/>
                <a:gd name="T67" fmla="*/ 88 h 90"/>
                <a:gd name="T68" fmla="*/ 5 w 132"/>
                <a:gd name="T69" fmla="*/ 88 h 90"/>
                <a:gd name="T70" fmla="*/ 4 w 132"/>
                <a:gd name="T71" fmla="*/ 51 h 90"/>
                <a:gd name="T72" fmla="*/ 4 w 132"/>
                <a:gd name="T73" fmla="*/ 52 h 90"/>
                <a:gd name="T74" fmla="*/ 5 w 132"/>
                <a:gd name="T75" fmla="*/ 80 h 90"/>
                <a:gd name="T76" fmla="*/ 126 w 132"/>
                <a:gd name="T77" fmla="*/ 62 h 90"/>
                <a:gd name="T78" fmla="*/ 125 w 132"/>
                <a:gd name="T79" fmla="*/ 59 h 90"/>
                <a:gd name="T80" fmla="*/ 118 w 132"/>
                <a:gd name="T81" fmla="*/ 40 h 90"/>
                <a:gd name="T82" fmla="*/ 109 w 132"/>
                <a:gd name="T83" fmla="*/ 20 h 90"/>
                <a:gd name="T84" fmla="*/ 118 w 132"/>
                <a:gd name="T85" fmla="*/ 40 h 90"/>
                <a:gd name="T86" fmla="*/ 5 w 132"/>
                <a:gd name="T87" fmla="*/ 38 h 90"/>
                <a:gd name="T88" fmla="*/ 5 w 132"/>
                <a:gd name="T89" fmla="*/ 38 h 90"/>
                <a:gd name="T90" fmla="*/ 5 w 132"/>
                <a:gd name="T91" fmla="*/ 41 h 90"/>
                <a:gd name="T92" fmla="*/ 9 w 132"/>
                <a:gd name="T93" fmla="*/ 40 h 90"/>
                <a:gd name="T94" fmla="*/ 9 w 132"/>
                <a:gd name="T95" fmla="*/ 40 h 90"/>
                <a:gd name="T96" fmla="*/ 6 w 132"/>
                <a:gd name="T97" fmla="*/ 38 h 90"/>
                <a:gd name="T98" fmla="*/ 6 w 132"/>
                <a:gd name="T99" fmla="*/ 38 h 90"/>
                <a:gd name="T100" fmla="*/ 6 w 132"/>
                <a:gd name="T101" fmla="*/ 38 h 90"/>
                <a:gd name="T102" fmla="*/ 6 w 132"/>
                <a:gd name="T103" fmla="*/ 38 h 90"/>
                <a:gd name="T104" fmla="*/ 6 w 132"/>
                <a:gd name="T105" fmla="*/ 38 h 90"/>
                <a:gd name="T106" fmla="*/ 6 w 132"/>
                <a:gd name="T107" fmla="*/ 38 h 90"/>
                <a:gd name="T108" fmla="*/ 6 w 132"/>
                <a:gd name="T109" fmla="*/ 38 h 90"/>
                <a:gd name="T110" fmla="*/ 6 w 132"/>
                <a:gd name="T111" fmla="*/ 38 h 90"/>
                <a:gd name="T112" fmla="*/ 6 w 132"/>
                <a:gd name="T113" fmla="*/ 37 h 90"/>
                <a:gd name="T114" fmla="*/ 6 w 132"/>
                <a:gd name="T115" fmla="*/ 38 h 90"/>
                <a:gd name="T116" fmla="*/ 9 w 132"/>
                <a:gd name="T117" fmla="*/ 32 h 90"/>
                <a:gd name="T118" fmla="*/ 52 w 132"/>
                <a:gd name="T119" fmla="*/ 5 h 90"/>
                <a:gd name="T120" fmla="*/ 72 w 132"/>
                <a:gd name="T121" fmla="*/ 4 h 90"/>
                <a:gd name="T122" fmla="*/ 72 w 132"/>
                <a:gd name="T123" fmla="*/ 4 h 90"/>
                <a:gd name="T124" fmla="*/ 52 w 132"/>
                <a:gd name="T125" fmla="*/ 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90">
                  <a:moveTo>
                    <a:pt x="5" y="88"/>
                  </a:moveTo>
                  <a:cubicBezTo>
                    <a:pt x="2" y="88"/>
                    <a:pt x="2" y="88"/>
                    <a:pt x="2" y="88"/>
                  </a:cubicBezTo>
                  <a:cubicBezTo>
                    <a:pt x="2" y="86"/>
                    <a:pt x="2" y="86"/>
                    <a:pt x="2" y="86"/>
                  </a:cubicBezTo>
                  <a:cubicBezTo>
                    <a:pt x="2" y="86"/>
                    <a:pt x="2" y="86"/>
                    <a:pt x="2" y="86"/>
                  </a:cubicBezTo>
                  <a:cubicBezTo>
                    <a:pt x="2" y="86"/>
                    <a:pt x="2" y="86"/>
                    <a:pt x="2" y="86"/>
                  </a:cubicBezTo>
                  <a:cubicBezTo>
                    <a:pt x="2" y="86"/>
                    <a:pt x="2" y="86"/>
                    <a:pt x="2" y="86"/>
                  </a:cubicBezTo>
                  <a:cubicBezTo>
                    <a:pt x="2" y="86"/>
                    <a:pt x="2" y="86"/>
                    <a:pt x="2" y="86"/>
                  </a:cubicBezTo>
                  <a:cubicBezTo>
                    <a:pt x="2" y="86"/>
                    <a:pt x="2" y="86"/>
                    <a:pt x="2" y="86"/>
                  </a:cubicBezTo>
                  <a:cubicBezTo>
                    <a:pt x="2" y="86"/>
                    <a:pt x="2" y="86"/>
                    <a:pt x="2" y="86"/>
                  </a:cubicBezTo>
                  <a:cubicBezTo>
                    <a:pt x="2" y="83"/>
                    <a:pt x="0" y="65"/>
                    <a:pt x="0" y="51"/>
                  </a:cubicBezTo>
                  <a:cubicBezTo>
                    <a:pt x="0" y="51"/>
                    <a:pt x="0" y="51"/>
                    <a:pt x="0" y="51"/>
                  </a:cubicBezTo>
                  <a:cubicBezTo>
                    <a:pt x="0" y="51"/>
                    <a:pt x="0" y="51"/>
                    <a:pt x="0" y="51"/>
                  </a:cubicBezTo>
                  <a:cubicBezTo>
                    <a:pt x="0" y="51"/>
                    <a:pt x="0" y="51"/>
                    <a:pt x="0" y="51"/>
                  </a:cubicBezTo>
                  <a:cubicBezTo>
                    <a:pt x="0" y="51"/>
                    <a:pt x="0" y="51"/>
                    <a:pt x="0" y="51"/>
                  </a:cubicBezTo>
                  <a:cubicBezTo>
                    <a:pt x="0" y="48"/>
                    <a:pt x="0" y="45"/>
                    <a:pt x="0" y="42"/>
                  </a:cubicBezTo>
                  <a:cubicBezTo>
                    <a:pt x="0" y="42"/>
                    <a:pt x="0" y="42"/>
                    <a:pt x="0" y="42"/>
                  </a:cubicBezTo>
                  <a:cubicBezTo>
                    <a:pt x="1" y="40"/>
                    <a:pt x="1" y="38"/>
                    <a:pt x="3" y="35"/>
                  </a:cubicBezTo>
                  <a:cubicBezTo>
                    <a:pt x="3" y="35"/>
                    <a:pt x="3" y="35"/>
                    <a:pt x="3" y="35"/>
                  </a:cubicBezTo>
                  <a:cubicBezTo>
                    <a:pt x="5" y="32"/>
                    <a:pt x="17" y="6"/>
                    <a:pt x="52" y="1"/>
                  </a:cubicBezTo>
                  <a:cubicBezTo>
                    <a:pt x="52" y="1"/>
                    <a:pt x="52" y="1"/>
                    <a:pt x="52" y="1"/>
                  </a:cubicBezTo>
                  <a:cubicBezTo>
                    <a:pt x="59" y="0"/>
                    <a:pt x="66" y="0"/>
                    <a:pt x="72" y="0"/>
                  </a:cubicBezTo>
                  <a:cubicBezTo>
                    <a:pt x="72" y="0"/>
                    <a:pt x="72" y="0"/>
                    <a:pt x="72" y="0"/>
                  </a:cubicBezTo>
                  <a:cubicBezTo>
                    <a:pt x="92" y="0"/>
                    <a:pt x="103" y="5"/>
                    <a:pt x="107" y="10"/>
                  </a:cubicBezTo>
                  <a:cubicBezTo>
                    <a:pt x="107" y="10"/>
                    <a:pt x="107" y="10"/>
                    <a:pt x="107" y="10"/>
                  </a:cubicBezTo>
                  <a:cubicBezTo>
                    <a:pt x="111" y="15"/>
                    <a:pt x="116" y="24"/>
                    <a:pt x="122" y="39"/>
                  </a:cubicBezTo>
                  <a:cubicBezTo>
                    <a:pt x="122" y="39"/>
                    <a:pt x="122" y="39"/>
                    <a:pt x="122" y="39"/>
                  </a:cubicBezTo>
                  <a:cubicBezTo>
                    <a:pt x="128" y="53"/>
                    <a:pt x="131" y="66"/>
                    <a:pt x="132" y="67"/>
                  </a:cubicBezTo>
                  <a:cubicBezTo>
                    <a:pt x="132" y="67"/>
                    <a:pt x="132" y="67"/>
                    <a:pt x="132" y="67"/>
                  </a:cubicBezTo>
                  <a:cubicBezTo>
                    <a:pt x="132" y="69"/>
                    <a:pt x="132" y="69"/>
                    <a:pt x="132" y="69"/>
                  </a:cubicBezTo>
                  <a:cubicBezTo>
                    <a:pt x="125" y="71"/>
                    <a:pt x="125" y="71"/>
                    <a:pt x="125" y="71"/>
                  </a:cubicBezTo>
                  <a:cubicBezTo>
                    <a:pt x="124" y="69"/>
                    <a:pt x="124" y="69"/>
                    <a:pt x="124" y="69"/>
                  </a:cubicBezTo>
                  <a:cubicBezTo>
                    <a:pt x="124" y="69"/>
                    <a:pt x="124" y="69"/>
                    <a:pt x="124" y="69"/>
                  </a:cubicBezTo>
                  <a:cubicBezTo>
                    <a:pt x="124" y="69"/>
                    <a:pt x="124" y="69"/>
                    <a:pt x="124" y="69"/>
                  </a:cubicBezTo>
                  <a:cubicBezTo>
                    <a:pt x="124" y="69"/>
                    <a:pt x="124" y="69"/>
                    <a:pt x="124" y="69"/>
                  </a:cubicBezTo>
                  <a:cubicBezTo>
                    <a:pt x="124" y="69"/>
                    <a:pt x="124" y="69"/>
                    <a:pt x="124" y="69"/>
                  </a:cubicBezTo>
                  <a:cubicBezTo>
                    <a:pt x="124" y="69"/>
                    <a:pt x="124" y="69"/>
                    <a:pt x="124" y="69"/>
                  </a:cubicBezTo>
                  <a:cubicBezTo>
                    <a:pt x="124" y="69"/>
                    <a:pt x="124" y="69"/>
                    <a:pt x="124" y="69"/>
                  </a:cubicBezTo>
                  <a:cubicBezTo>
                    <a:pt x="124" y="69"/>
                    <a:pt x="124" y="68"/>
                    <a:pt x="124" y="68"/>
                  </a:cubicBezTo>
                  <a:cubicBezTo>
                    <a:pt x="124" y="68"/>
                    <a:pt x="124" y="68"/>
                    <a:pt x="124" y="68"/>
                  </a:cubicBezTo>
                  <a:cubicBezTo>
                    <a:pt x="124" y="68"/>
                    <a:pt x="123" y="67"/>
                    <a:pt x="123" y="66"/>
                  </a:cubicBezTo>
                  <a:cubicBezTo>
                    <a:pt x="123" y="66"/>
                    <a:pt x="123" y="66"/>
                    <a:pt x="123" y="66"/>
                  </a:cubicBezTo>
                  <a:cubicBezTo>
                    <a:pt x="123" y="65"/>
                    <a:pt x="122" y="63"/>
                    <a:pt x="121" y="60"/>
                  </a:cubicBezTo>
                  <a:cubicBezTo>
                    <a:pt x="121" y="60"/>
                    <a:pt x="121" y="60"/>
                    <a:pt x="121" y="60"/>
                  </a:cubicBezTo>
                  <a:cubicBezTo>
                    <a:pt x="120" y="55"/>
                    <a:pt x="117" y="48"/>
                    <a:pt x="115" y="42"/>
                  </a:cubicBezTo>
                  <a:cubicBezTo>
                    <a:pt x="115" y="42"/>
                    <a:pt x="115" y="42"/>
                    <a:pt x="115" y="42"/>
                  </a:cubicBezTo>
                  <a:cubicBezTo>
                    <a:pt x="109" y="28"/>
                    <a:pt x="104" y="18"/>
                    <a:pt x="101" y="15"/>
                  </a:cubicBezTo>
                  <a:cubicBezTo>
                    <a:pt x="101" y="15"/>
                    <a:pt x="101" y="15"/>
                    <a:pt x="101" y="15"/>
                  </a:cubicBezTo>
                  <a:cubicBezTo>
                    <a:pt x="99" y="13"/>
                    <a:pt x="91" y="8"/>
                    <a:pt x="72" y="8"/>
                  </a:cubicBezTo>
                  <a:cubicBezTo>
                    <a:pt x="72" y="8"/>
                    <a:pt x="72" y="8"/>
                    <a:pt x="72" y="8"/>
                  </a:cubicBezTo>
                  <a:cubicBezTo>
                    <a:pt x="72" y="8"/>
                    <a:pt x="72" y="8"/>
                    <a:pt x="72" y="8"/>
                  </a:cubicBezTo>
                  <a:cubicBezTo>
                    <a:pt x="72" y="8"/>
                    <a:pt x="72" y="8"/>
                    <a:pt x="72" y="8"/>
                  </a:cubicBezTo>
                  <a:cubicBezTo>
                    <a:pt x="66" y="8"/>
                    <a:pt x="60" y="8"/>
                    <a:pt x="53" y="9"/>
                  </a:cubicBezTo>
                  <a:cubicBezTo>
                    <a:pt x="53" y="9"/>
                    <a:pt x="53" y="9"/>
                    <a:pt x="53" y="9"/>
                  </a:cubicBezTo>
                  <a:cubicBezTo>
                    <a:pt x="23" y="13"/>
                    <a:pt x="13" y="34"/>
                    <a:pt x="9" y="40"/>
                  </a:cubicBezTo>
                  <a:cubicBezTo>
                    <a:pt x="9" y="40"/>
                    <a:pt x="9" y="40"/>
                    <a:pt x="9" y="40"/>
                  </a:cubicBezTo>
                  <a:cubicBezTo>
                    <a:pt x="9" y="40"/>
                    <a:pt x="9" y="40"/>
                    <a:pt x="9" y="41"/>
                  </a:cubicBezTo>
                  <a:cubicBezTo>
                    <a:pt x="9" y="41"/>
                    <a:pt x="9" y="41"/>
                    <a:pt x="9" y="41"/>
                  </a:cubicBezTo>
                  <a:cubicBezTo>
                    <a:pt x="9" y="41"/>
                    <a:pt x="9" y="42"/>
                    <a:pt x="8" y="43"/>
                  </a:cubicBezTo>
                  <a:cubicBezTo>
                    <a:pt x="8" y="43"/>
                    <a:pt x="8" y="43"/>
                    <a:pt x="8" y="43"/>
                  </a:cubicBezTo>
                  <a:cubicBezTo>
                    <a:pt x="8" y="45"/>
                    <a:pt x="8" y="48"/>
                    <a:pt x="8" y="51"/>
                  </a:cubicBezTo>
                  <a:cubicBezTo>
                    <a:pt x="8" y="51"/>
                    <a:pt x="8" y="51"/>
                    <a:pt x="8" y="51"/>
                  </a:cubicBezTo>
                  <a:cubicBezTo>
                    <a:pt x="8" y="65"/>
                    <a:pt x="10" y="83"/>
                    <a:pt x="10" y="86"/>
                  </a:cubicBezTo>
                  <a:cubicBezTo>
                    <a:pt x="10" y="86"/>
                    <a:pt x="10" y="86"/>
                    <a:pt x="10" y="86"/>
                  </a:cubicBezTo>
                  <a:cubicBezTo>
                    <a:pt x="10" y="86"/>
                    <a:pt x="10" y="86"/>
                    <a:pt x="10" y="86"/>
                  </a:cubicBezTo>
                  <a:cubicBezTo>
                    <a:pt x="10" y="86"/>
                    <a:pt x="10" y="86"/>
                    <a:pt x="10" y="86"/>
                  </a:cubicBezTo>
                  <a:cubicBezTo>
                    <a:pt x="10" y="86"/>
                    <a:pt x="10" y="86"/>
                    <a:pt x="10" y="86"/>
                  </a:cubicBezTo>
                  <a:cubicBezTo>
                    <a:pt x="12" y="88"/>
                    <a:pt x="12" y="88"/>
                    <a:pt x="12" y="88"/>
                  </a:cubicBezTo>
                  <a:cubicBezTo>
                    <a:pt x="9" y="88"/>
                    <a:pt x="9" y="88"/>
                    <a:pt x="9" y="88"/>
                  </a:cubicBezTo>
                  <a:cubicBezTo>
                    <a:pt x="8" y="90"/>
                    <a:pt x="8" y="90"/>
                    <a:pt x="8" y="90"/>
                  </a:cubicBezTo>
                  <a:cubicBezTo>
                    <a:pt x="5" y="88"/>
                    <a:pt x="5" y="88"/>
                    <a:pt x="5" y="88"/>
                  </a:cubicBezTo>
                  <a:close/>
                  <a:moveTo>
                    <a:pt x="5" y="80"/>
                  </a:moveTo>
                  <a:cubicBezTo>
                    <a:pt x="5" y="73"/>
                    <a:pt x="4" y="61"/>
                    <a:pt x="4" y="51"/>
                  </a:cubicBezTo>
                  <a:cubicBezTo>
                    <a:pt x="4" y="51"/>
                    <a:pt x="4" y="51"/>
                    <a:pt x="4" y="51"/>
                  </a:cubicBezTo>
                  <a:cubicBezTo>
                    <a:pt x="4" y="52"/>
                    <a:pt x="4" y="52"/>
                    <a:pt x="4" y="52"/>
                  </a:cubicBezTo>
                  <a:cubicBezTo>
                    <a:pt x="4" y="52"/>
                    <a:pt x="4" y="52"/>
                    <a:pt x="4" y="52"/>
                  </a:cubicBezTo>
                  <a:cubicBezTo>
                    <a:pt x="4" y="61"/>
                    <a:pt x="5" y="73"/>
                    <a:pt x="5" y="80"/>
                  </a:cubicBezTo>
                  <a:close/>
                  <a:moveTo>
                    <a:pt x="118" y="40"/>
                  </a:moveTo>
                  <a:cubicBezTo>
                    <a:pt x="122" y="48"/>
                    <a:pt x="124" y="57"/>
                    <a:pt x="126" y="62"/>
                  </a:cubicBezTo>
                  <a:cubicBezTo>
                    <a:pt x="126" y="62"/>
                    <a:pt x="126" y="62"/>
                    <a:pt x="126" y="62"/>
                  </a:cubicBezTo>
                  <a:cubicBezTo>
                    <a:pt x="126" y="61"/>
                    <a:pt x="125" y="60"/>
                    <a:pt x="125" y="59"/>
                  </a:cubicBezTo>
                  <a:cubicBezTo>
                    <a:pt x="125" y="59"/>
                    <a:pt x="125" y="59"/>
                    <a:pt x="125" y="59"/>
                  </a:cubicBezTo>
                  <a:cubicBezTo>
                    <a:pt x="124" y="54"/>
                    <a:pt x="121" y="47"/>
                    <a:pt x="118" y="40"/>
                  </a:cubicBezTo>
                  <a:cubicBezTo>
                    <a:pt x="118" y="40"/>
                    <a:pt x="118" y="40"/>
                    <a:pt x="118" y="40"/>
                  </a:cubicBezTo>
                  <a:cubicBezTo>
                    <a:pt x="115" y="32"/>
                    <a:pt x="112" y="25"/>
                    <a:pt x="109" y="20"/>
                  </a:cubicBezTo>
                  <a:cubicBezTo>
                    <a:pt x="109" y="20"/>
                    <a:pt x="109" y="20"/>
                    <a:pt x="109" y="20"/>
                  </a:cubicBezTo>
                  <a:cubicBezTo>
                    <a:pt x="112" y="25"/>
                    <a:pt x="115" y="32"/>
                    <a:pt x="118" y="40"/>
                  </a:cubicBezTo>
                  <a:close/>
                  <a:moveTo>
                    <a:pt x="5" y="41"/>
                  </a:moveTo>
                  <a:cubicBezTo>
                    <a:pt x="5" y="39"/>
                    <a:pt x="5" y="39"/>
                    <a:pt x="5" y="38"/>
                  </a:cubicBezTo>
                  <a:cubicBezTo>
                    <a:pt x="5" y="38"/>
                    <a:pt x="5" y="38"/>
                    <a:pt x="5" y="38"/>
                  </a:cubicBezTo>
                  <a:cubicBezTo>
                    <a:pt x="5" y="38"/>
                    <a:pt x="5" y="38"/>
                    <a:pt x="5" y="38"/>
                  </a:cubicBezTo>
                  <a:cubicBezTo>
                    <a:pt x="5" y="38"/>
                    <a:pt x="5" y="38"/>
                    <a:pt x="5" y="38"/>
                  </a:cubicBezTo>
                  <a:cubicBezTo>
                    <a:pt x="5" y="39"/>
                    <a:pt x="5" y="40"/>
                    <a:pt x="5" y="41"/>
                  </a:cubicBezTo>
                  <a:close/>
                  <a:moveTo>
                    <a:pt x="9" y="40"/>
                  </a:moveTo>
                  <a:cubicBezTo>
                    <a:pt x="9" y="40"/>
                    <a:pt x="9" y="40"/>
                    <a:pt x="9" y="40"/>
                  </a:cubicBezTo>
                  <a:cubicBezTo>
                    <a:pt x="9" y="40"/>
                    <a:pt x="9" y="40"/>
                    <a:pt x="9" y="40"/>
                  </a:cubicBezTo>
                  <a:cubicBezTo>
                    <a:pt x="9" y="40"/>
                    <a:pt x="9" y="40"/>
                    <a:pt x="9" y="40"/>
                  </a:cubicBezTo>
                  <a:cubicBezTo>
                    <a:pt x="9" y="40"/>
                    <a:pt x="9" y="40"/>
                    <a:pt x="9" y="40"/>
                  </a:cubicBezTo>
                  <a:close/>
                  <a:moveTo>
                    <a:pt x="6" y="38"/>
                  </a:moveTo>
                  <a:cubicBezTo>
                    <a:pt x="6" y="38"/>
                    <a:pt x="6" y="38"/>
                    <a:pt x="6" y="38"/>
                  </a:cubicBezTo>
                  <a:cubicBezTo>
                    <a:pt x="6" y="38"/>
                    <a:pt x="6" y="38"/>
                    <a:pt x="6" y="38"/>
                  </a:cubicBezTo>
                  <a:cubicBezTo>
                    <a:pt x="6" y="38"/>
                    <a:pt x="6" y="38"/>
                    <a:pt x="6" y="38"/>
                  </a:cubicBezTo>
                  <a:cubicBezTo>
                    <a:pt x="6" y="38"/>
                    <a:pt x="6" y="38"/>
                    <a:pt x="6" y="38"/>
                  </a:cubicBezTo>
                  <a:close/>
                  <a:moveTo>
                    <a:pt x="6" y="38"/>
                  </a:moveTo>
                  <a:cubicBezTo>
                    <a:pt x="6" y="38"/>
                    <a:pt x="6" y="38"/>
                    <a:pt x="6" y="38"/>
                  </a:cubicBezTo>
                  <a:cubicBezTo>
                    <a:pt x="6" y="38"/>
                    <a:pt x="6" y="38"/>
                    <a:pt x="6" y="38"/>
                  </a:cubicBezTo>
                  <a:cubicBezTo>
                    <a:pt x="6" y="38"/>
                    <a:pt x="6" y="38"/>
                    <a:pt x="6" y="38"/>
                  </a:cubicBezTo>
                  <a:cubicBezTo>
                    <a:pt x="6" y="38"/>
                    <a:pt x="6" y="38"/>
                    <a:pt x="6" y="38"/>
                  </a:cubicBezTo>
                  <a:cubicBezTo>
                    <a:pt x="6" y="38"/>
                    <a:pt x="6" y="38"/>
                    <a:pt x="6" y="38"/>
                  </a:cubicBezTo>
                  <a:cubicBezTo>
                    <a:pt x="6" y="38"/>
                    <a:pt x="6" y="38"/>
                    <a:pt x="6" y="38"/>
                  </a:cubicBezTo>
                  <a:cubicBezTo>
                    <a:pt x="6" y="38"/>
                    <a:pt x="6" y="38"/>
                    <a:pt x="6" y="38"/>
                  </a:cubicBezTo>
                  <a:close/>
                  <a:moveTo>
                    <a:pt x="6" y="38"/>
                  </a:moveTo>
                  <a:cubicBezTo>
                    <a:pt x="6" y="38"/>
                    <a:pt x="6" y="38"/>
                    <a:pt x="6" y="38"/>
                  </a:cubicBezTo>
                  <a:cubicBezTo>
                    <a:pt x="6" y="38"/>
                    <a:pt x="6" y="38"/>
                    <a:pt x="6" y="38"/>
                  </a:cubicBezTo>
                  <a:cubicBezTo>
                    <a:pt x="6" y="38"/>
                    <a:pt x="6" y="37"/>
                    <a:pt x="6" y="37"/>
                  </a:cubicBezTo>
                  <a:cubicBezTo>
                    <a:pt x="6" y="37"/>
                    <a:pt x="6" y="37"/>
                    <a:pt x="6" y="37"/>
                  </a:cubicBezTo>
                  <a:cubicBezTo>
                    <a:pt x="6" y="37"/>
                    <a:pt x="6" y="38"/>
                    <a:pt x="6" y="38"/>
                  </a:cubicBezTo>
                  <a:close/>
                  <a:moveTo>
                    <a:pt x="52" y="5"/>
                  </a:moveTo>
                  <a:cubicBezTo>
                    <a:pt x="27" y="9"/>
                    <a:pt x="15" y="24"/>
                    <a:pt x="9" y="32"/>
                  </a:cubicBezTo>
                  <a:cubicBezTo>
                    <a:pt x="9" y="32"/>
                    <a:pt x="9" y="32"/>
                    <a:pt x="9" y="32"/>
                  </a:cubicBezTo>
                  <a:cubicBezTo>
                    <a:pt x="15" y="24"/>
                    <a:pt x="27" y="9"/>
                    <a:pt x="52" y="5"/>
                  </a:cubicBezTo>
                  <a:cubicBezTo>
                    <a:pt x="52" y="5"/>
                    <a:pt x="52" y="5"/>
                    <a:pt x="52" y="5"/>
                  </a:cubicBezTo>
                  <a:cubicBezTo>
                    <a:pt x="60" y="4"/>
                    <a:pt x="66" y="4"/>
                    <a:pt x="72" y="4"/>
                  </a:cubicBezTo>
                  <a:cubicBezTo>
                    <a:pt x="72" y="4"/>
                    <a:pt x="72" y="4"/>
                    <a:pt x="72" y="4"/>
                  </a:cubicBezTo>
                  <a:cubicBezTo>
                    <a:pt x="72" y="4"/>
                    <a:pt x="72" y="4"/>
                    <a:pt x="72" y="4"/>
                  </a:cubicBezTo>
                  <a:cubicBezTo>
                    <a:pt x="72" y="4"/>
                    <a:pt x="72" y="4"/>
                    <a:pt x="72" y="4"/>
                  </a:cubicBezTo>
                  <a:cubicBezTo>
                    <a:pt x="66" y="4"/>
                    <a:pt x="60" y="4"/>
                    <a:pt x="5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71"/>
            <p:cNvSpPr/>
            <p:nvPr/>
          </p:nvSpPr>
          <p:spPr bwMode="auto">
            <a:xfrm>
              <a:off x="2300" y="1449"/>
              <a:ext cx="10" cy="35"/>
            </a:xfrm>
            <a:custGeom>
              <a:avLst/>
              <a:gdLst>
                <a:gd name="T0" fmla="*/ 0 w 10"/>
                <a:gd name="T1" fmla="*/ 35 h 35"/>
                <a:gd name="T2" fmla="*/ 0 w 10"/>
                <a:gd name="T3" fmla="*/ 0 h 35"/>
                <a:gd name="T4" fmla="*/ 10 w 10"/>
                <a:gd name="T5" fmla="*/ 0 h 35"/>
                <a:gd name="T6" fmla="*/ 10 w 10"/>
                <a:gd name="T7" fmla="*/ 35 h 35"/>
                <a:gd name="T8" fmla="*/ 0 w 10"/>
                <a:gd name="T9" fmla="*/ 35 h 35"/>
                <a:gd name="T10" fmla="*/ 0 w 10"/>
                <a:gd name="T11" fmla="*/ 35 h 35"/>
              </a:gdLst>
              <a:ahLst/>
              <a:cxnLst>
                <a:cxn ang="0">
                  <a:pos x="T0" y="T1"/>
                </a:cxn>
                <a:cxn ang="0">
                  <a:pos x="T2" y="T3"/>
                </a:cxn>
                <a:cxn ang="0">
                  <a:pos x="T4" y="T5"/>
                </a:cxn>
                <a:cxn ang="0">
                  <a:pos x="T6" y="T7"/>
                </a:cxn>
                <a:cxn ang="0">
                  <a:pos x="T8" y="T9"/>
                </a:cxn>
                <a:cxn ang="0">
                  <a:pos x="T10" y="T11"/>
                </a:cxn>
              </a:cxnLst>
              <a:rect l="0" t="0" r="r" b="b"/>
              <a:pathLst>
                <a:path w="10" h="35">
                  <a:moveTo>
                    <a:pt x="0" y="35"/>
                  </a:moveTo>
                  <a:lnTo>
                    <a:pt x="0" y="0"/>
                  </a:lnTo>
                  <a:lnTo>
                    <a:pt x="10" y="0"/>
                  </a:lnTo>
                  <a:lnTo>
                    <a:pt x="10" y="35"/>
                  </a:lnTo>
                  <a:lnTo>
                    <a:pt x="0" y="35"/>
                  </a:lnTo>
                  <a:lnTo>
                    <a:pt x="0"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72"/>
            <p:cNvSpPr>
              <a:spLocks noEditPoints="1"/>
            </p:cNvSpPr>
            <p:nvPr/>
          </p:nvSpPr>
          <p:spPr bwMode="auto">
            <a:xfrm>
              <a:off x="2295" y="1444"/>
              <a:ext cx="20" cy="45"/>
            </a:xfrm>
            <a:custGeom>
              <a:avLst/>
              <a:gdLst>
                <a:gd name="T0" fmla="*/ 15 w 20"/>
                <a:gd name="T1" fmla="*/ 45 h 45"/>
                <a:gd name="T2" fmla="*/ 5 w 20"/>
                <a:gd name="T3" fmla="*/ 45 h 45"/>
                <a:gd name="T4" fmla="*/ 5 w 20"/>
                <a:gd name="T5" fmla="*/ 40 h 45"/>
                <a:gd name="T6" fmla="*/ 10 w 20"/>
                <a:gd name="T7" fmla="*/ 40 h 45"/>
                <a:gd name="T8" fmla="*/ 5 w 20"/>
                <a:gd name="T9" fmla="*/ 40 h 45"/>
                <a:gd name="T10" fmla="*/ 5 w 20"/>
                <a:gd name="T11" fmla="*/ 45 h 45"/>
                <a:gd name="T12" fmla="*/ 0 w 20"/>
                <a:gd name="T13" fmla="*/ 45 h 45"/>
                <a:gd name="T14" fmla="*/ 0 w 20"/>
                <a:gd name="T15" fmla="*/ 0 h 45"/>
                <a:gd name="T16" fmla="*/ 20 w 20"/>
                <a:gd name="T17" fmla="*/ 0 h 45"/>
                <a:gd name="T18" fmla="*/ 20 w 20"/>
                <a:gd name="T19" fmla="*/ 45 h 45"/>
                <a:gd name="T20" fmla="*/ 15 w 20"/>
                <a:gd name="T21" fmla="*/ 45 h 45"/>
                <a:gd name="T22" fmla="*/ 15 w 20"/>
                <a:gd name="T23" fmla="*/ 45 h 45"/>
                <a:gd name="T24" fmla="*/ 10 w 20"/>
                <a:gd name="T25" fmla="*/ 35 h 45"/>
                <a:gd name="T26" fmla="*/ 10 w 20"/>
                <a:gd name="T27" fmla="*/ 10 h 45"/>
                <a:gd name="T28" fmla="*/ 10 w 20"/>
                <a:gd name="T29" fmla="*/ 35 h 45"/>
                <a:gd name="T30" fmla="*/ 10 w 20"/>
                <a:gd name="T31" fmla="*/ 3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 h="45">
                  <a:moveTo>
                    <a:pt x="15" y="45"/>
                  </a:moveTo>
                  <a:lnTo>
                    <a:pt x="5" y="45"/>
                  </a:lnTo>
                  <a:lnTo>
                    <a:pt x="5" y="40"/>
                  </a:lnTo>
                  <a:lnTo>
                    <a:pt x="10" y="40"/>
                  </a:lnTo>
                  <a:lnTo>
                    <a:pt x="5" y="40"/>
                  </a:lnTo>
                  <a:lnTo>
                    <a:pt x="5" y="45"/>
                  </a:lnTo>
                  <a:lnTo>
                    <a:pt x="0" y="45"/>
                  </a:lnTo>
                  <a:lnTo>
                    <a:pt x="0" y="0"/>
                  </a:lnTo>
                  <a:lnTo>
                    <a:pt x="20" y="0"/>
                  </a:lnTo>
                  <a:lnTo>
                    <a:pt x="20" y="45"/>
                  </a:lnTo>
                  <a:lnTo>
                    <a:pt x="15" y="45"/>
                  </a:lnTo>
                  <a:lnTo>
                    <a:pt x="15" y="45"/>
                  </a:lnTo>
                  <a:close/>
                  <a:moveTo>
                    <a:pt x="10" y="35"/>
                  </a:moveTo>
                  <a:lnTo>
                    <a:pt x="10" y="10"/>
                  </a:lnTo>
                  <a:lnTo>
                    <a:pt x="10" y="35"/>
                  </a:lnTo>
                  <a:lnTo>
                    <a:pt x="10"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73"/>
            <p:cNvSpPr/>
            <p:nvPr/>
          </p:nvSpPr>
          <p:spPr bwMode="auto">
            <a:xfrm>
              <a:off x="2252" y="1477"/>
              <a:ext cx="86" cy="35"/>
            </a:xfrm>
            <a:custGeom>
              <a:avLst/>
              <a:gdLst>
                <a:gd name="T0" fmla="*/ 25 w 34"/>
                <a:gd name="T1" fmla="*/ 13 h 14"/>
                <a:gd name="T2" fmla="*/ 19 w 34"/>
                <a:gd name="T3" fmla="*/ 9 h 14"/>
                <a:gd name="T4" fmla="*/ 19 w 34"/>
                <a:gd name="T5" fmla="*/ 9 h 14"/>
                <a:gd name="T6" fmla="*/ 18 w 34"/>
                <a:gd name="T7" fmla="*/ 7 h 14"/>
                <a:gd name="T8" fmla="*/ 18 w 34"/>
                <a:gd name="T9" fmla="*/ 7 h 14"/>
                <a:gd name="T10" fmla="*/ 7 w 34"/>
                <a:gd name="T11" fmla="*/ 14 h 14"/>
                <a:gd name="T12" fmla="*/ 7 w 34"/>
                <a:gd name="T13" fmla="*/ 14 h 14"/>
                <a:gd name="T14" fmla="*/ 6 w 34"/>
                <a:gd name="T15" fmla="*/ 13 h 14"/>
                <a:gd name="T16" fmla="*/ 6 w 34"/>
                <a:gd name="T17" fmla="*/ 13 h 14"/>
                <a:gd name="T18" fmla="*/ 0 w 34"/>
                <a:gd name="T19" fmla="*/ 4 h 14"/>
                <a:gd name="T20" fmla="*/ 0 w 34"/>
                <a:gd name="T21" fmla="*/ 4 h 14"/>
                <a:gd name="T22" fmla="*/ 0 w 34"/>
                <a:gd name="T23" fmla="*/ 3 h 14"/>
                <a:gd name="T24" fmla="*/ 0 w 34"/>
                <a:gd name="T25" fmla="*/ 3 h 14"/>
                <a:gd name="T26" fmla="*/ 4 w 34"/>
                <a:gd name="T27" fmla="*/ 4 h 14"/>
                <a:gd name="T28" fmla="*/ 4 w 34"/>
                <a:gd name="T29" fmla="*/ 4 h 14"/>
                <a:gd name="T30" fmla="*/ 4 w 34"/>
                <a:gd name="T31" fmla="*/ 4 h 14"/>
                <a:gd name="T32" fmla="*/ 5 w 34"/>
                <a:gd name="T33" fmla="*/ 7 h 14"/>
                <a:gd name="T34" fmla="*/ 5 w 34"/>
                <a:gd name="T35" fmla="*/ 7 h 14"/>
                <a:gd name="T36" fmla="*/ 6 w 34"/>
                <a:gd name="T37" fmla="*/ 9 h 14"/>
                <a:gd name="T38" fmla="*/ 6 w 34"/>
                <a:gd name="T39" fmla="*/ 9 h 14"/>
                <a:gd name="T40" fmla="*/ 7 w 34"/>
                <a:gd name="T41" fmla="*/ 10 h 14"/>
                <a:gd name="T42" fmla="*/ 7 w 34"/>
                <a:gd name="T43" fmla="*/ 10 h 14"/>
                <a:gd name="T44" fmla="*/ 13 w 34"/>
                <a:gd name="T45" fmla="*/ 6 h 14"/>
                <a:gd name="T46" fmla="*/ 13 w 34"/>
                <a:gd name="T47" fmla="*/ 6 h 14"/>
                <a:gd name="T48" fmla="*/ 17 w 34"/>
                <a:gd name="T49" fmla="*/ 2 h 14"/>
                <a:gd name="T50" fmla="*/ 17 w 34"/>
                <a:gd name="T51" fmla="*/ 2 h 14"/>
                <a:gd name="T52" fmla="*/ 19 w 34"/>
                <a:gd name="T53" fmla="*/ 0 h 14"/>
                <a:gd name="T54" fmla="*/ 20 w 34"/>
                <a:gd name="T55" fmla="*/ 3 h 14"/>
                <a:gd name="T56" fmla="*/ 22 w 34"/>
                <a:gd name="T57" fmla="*/ 6 h 14"/>
                <a:gd name="T58" fmla="*/ 22 w 34"/>
                <a:gd name="T59" fmla="*/ 6 h 14"/>
                <a:gd name="T60" fmla="*/ 25 w 34"/>
                <a:gd name="T61" fmla="*/ 9 h 14"/>
                <a:gd name="T62" fmla="*/ 25 w 34"/>
                <a:gd name="T63" fmla="*/ 9 h 14"/>
                <a:gd name="T64" fmla="*/ 25 w 34"/>
                <a:gd name="T65" fmla="*/ 9 h 14"/>
                <a:gd name="T66" fmla="*/ 25 w 34"/>
                <a:gd name="T67" fmla="*/ 9 h 14"/>
                <a:gd name="T68" fmla="*/ 25 w 34"/>
                <a:gd name="T69" fmla="*/ 9 h 14"/>
                <a:gd name="T70" fmla="*/ 25 w 34"/>
                <a:gd name="T71" fmla="*/ 9 h 14"/>
                <a:gd name="T72" fmla="*/ 26 w 34"/>
                <a:gd name="T73" fmla="*/ 9 h 14"/>
                <a:gd name="T74" fmla="*/ 26 w 34"/>
                <a:gd name="T75" fmla="*/ 9 h 14"/>
                <a:gd name="T76" fmla="*/ 28 w 34"/>
                <a:gd name="T77" fmla="*/ 5 h 14"/>
                <a:gd name="T78" fmla="*/ 28 w 34"/>
                <a:gd name="T79" fmla="*/ 5 h 14"/>
                <a:gd name="T80" fmla="*/ 31 w 34"/>
                <a:gd name="T81" fmla="*/ 0 h 14"/>
                <a:gd name="T82" fmla="*/ 31 w 34"/>
                <a:gd name="T83" fmla="*/ 0 h 14"/>
                <a:gd name="T84" fmla="*/ 34 w 34"/>
                <a:gd name="T85" fmla="*/ 2 h 14"/>
                <a:gd name="T86" fmla="*/ 32 w 34"/>
                <a:gd name="T87" fmla="*/ 7 h 14"/>
                <a:gd name="T88" fmla="*/ 32 w 34"/>
                <a:gd name="T89" fmla="*/ 7 h 14"/>
                <a:gd name="T90" fmla="*/ 26 w 34"/>
                <a:gd name="T91" fmla="*/ 13 h 14"/>
                <a:gd name="T92" fmla="*/ 26 w 34"/>
                <a:gd name="T93" fmla="*/ 13 h 14"/>
                <a:gd name="T94" fmla="*/ 26 w 34"/>
                <a:gd name="T95" fmla="*/ 13 h 14"/>
                <a:gd name="T96" fmla="*/ 26 w 34"/>
                <a:gd name="T97" fmla="*/ 13 h 14"/>
                <a:gd name="T98" fmla="*/ 25 w 34"/>
                <a:gd name="T99" fmla="*/ 13 h 14"/>
                <a:gd name="T100" fmla="*/ 25 w 34"/>
                <a:gd name="T101" fmla="*/ 13 h 14"/>
                <a:gd name="T102" fmla="*/ 25 w 34"/>
                <a:gd name="T103" fmla="*/ 14 h 14"/>
                <a:gd name="T104" fmla="*/ 25 w 34"/>
                <a:gd name="T105" fmla="*/ 14 h 14"/>
                <a:gd name="T106" fmla="*/ 25 w 34"/>
                <a:gd name="T107" fmla="*/ 14 h 14"/>
                <a:gd name="T108" fmla="*/ 25 w 34"/>
                <a:gd name="T109"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 h="14">
                  <a:moveTo>
                    <a:pt x="25" y="13"/>
                  </a:moveTo>
                  <a:cubicBezTo>
                    <a:pt x="22" y="13"/>
                    <a:pt x="21" y="10"/>
                    <a:pt x="19" y="9"/>
                  </a:cubicBezTo>
                  <a:cubicBezTo>
                    <a:pt x="19" y="9"/>
                    <a:pt x="19" y="9"/>
                    <a:pt x="19" y="9"/>
                  </a:cubicBezTo>
                  <a:cubicBezTo>
                    <a:pt x="19" y="8"/>
                    <a:pt x="18" y="7"/>
                    <a:pt x="18" y="7"/>
                  </a:cubicBezTo>
                  <a:cubicBezTo>
                    <a:pt x="18" y="7"/>
                    <a:pt x="18" y="7"/>
                    <a:pt x="18" y="7"/>
                  </a:cubicBezTo>
                  <a:cubicBezTo>
                    <a:pt x="15" y="9"/>
                    <a:pt x="11" y="13"/>
                    <a:pt x="7" y="14"/>
                  </a:cubicBezTo>
                  <a:cubicBezTo>
                    <a:pt x="7" y="14"/>
                    <a:pt x="7" y="14"/>
                    <a:pt x="7" y="14"/>
                  </a:cubicBezTo>
                  <a:cubicBezTo>
                    <a:pt x="6" y="14"/>
                    <a:pt x="6" y="13"/>
                    <a:pt x="6" y="13"/>
                  </a:cubicBezTo>
                  <a:cubicBezTo>
                    <a:pt x="6" y="13"/>
                    <a:pt x="6" y="13"/>
                    <a:pt x="6" y="13"/>
                  </a:cubicBezTo>
                  <a:cubicBezTo>
                    <a:pt x="0" y="12"/>
                    <a:pt x="0" y="5"/>
                    <a:pt x="0" y="4"/>
                  </a:cubicBezTo>
                  <a:cubicBezTo>
                    <a:pt x="0" y="4"/>
                    <a:pt x="0" y="4"/>
                    <a:pt x="0" y="4"/>
                  </a:cubicBezTo>
                  <a:cubicBezTo>
                    <a:pt x="0" y="4"/>
                    <a:pt x="0" y="3"/>
                    <a:pt x="0" y="3"/>
                  </a:cubicBezTo>
                  <a:cubicBezTo>
                    <a:pt x="0" y="3"/>
                    <a:pt x="0" y="3"/>
                    <a:pt x="0" y="3"/>
                  </a:cubicBezTo>
                  <a:cubicBezTo>
                    <a:pt x="4" y="4"/>
                    <a:pt x="4" y="4"/>
                    <a:pt x="4" y="4"/>
                  </a:cubicBezTo>
                  <a:cubicBezTo>
                    <a:pt x="4" y="4"/>
                    <a:pt x="4" y="4"/>
                    <a:pt x="4" y="4"/>
                  </a:cubicBezTo>
                  <a:cubicBezTo>
                    <a:pt x="4" y="4"/>
                    <a:pt x="4" y="4"/>
                    <a:pt x="4" y="4"/>
                  </a:cubicBezTo>
                  <a:cubicBezTo>
                    <a:pt x="4" y="4"/>
                    <a:pt x="4" y="6"/>
                    <a:pt x="5" y="7"/>
                  </a:cubicBezTo>
                  <a:cubicBezTo>
                    <a:pt x="5" y="7"/>
                    <a:pt x="5" y="7"/>
                    <a:pt x="5" y="7"/>
                  </a:cubicBezTo>
                  <a:cubicBezTo>
                    <a:pt x="5" y="9"/>
                    <a:pt x="6" y="9"/>
                    <a:pt x="6" y="9"/>
                  </a:cubicBezTo>
                  <a:cubicBezTo>
                    <a:pt x="6" y="9"/>
                    <a:pt x="6" y="9"/>
                    <a:pt x="6" y="9"/>
                  </a:cubicBezTo>
                  <a:cubicBezTo>
                    <a:pt x="6" y="9"/>
                    <a:pt x="6" y="10"/>
                    <a:pt x="7" y="10"/>
                  </a:cubicBezTo>
                  <a:cubicBezTo>
                    <a:pt x="7" y="10"/>
                    <a:pt x="7" y="10"/>
                    <a:pt x="7" y="10"/>
                  </a:cubicBezTo>
                  <a:cubicBezTo>
                    <a:pt x="8" y="10"/>
                    <a:pt x="11" y="8"/>
                    <a:pt x="13" y="6"/>
                  </a:cubicBezTo>
                  <a:cubicBezTo>
                    <a:pt x="13" y="6"/>
                    <a:pt x="13" y="6"/>
                    <a:pt x="13" y="6"/>
                  </a:cubicBezTo>
                  <a:cubicBezTo>
                    <a:pt x="15" y="4"/>
                    <a:pt x="17" y="2"/>
                    <a:pt x="17" y="2"/>
                  </a:cubicBezTo>
                  <a:cubicBezTo>
                    <a:pt x="17" y="2"/>
                    <a:pt x="17" y="2"/>
                    <a:pt x="17" y="2"/>
                  </a:cubicBezTo>
                  <a:cubicBezTo>
                    <a:pt x="19" y="0"/>
                    <a:pt x="19" y="0"/>
                    <a:pt x="19" y="0"/>
                  </a:cubicBezTo>
                  <a:cubicBezTo>
                    <a:pt x="20" y="3"/>
                    <a:pt x="20" y="3"/>
                    <a:pt x="20" y="3"/>
                  </a:cubicBezTo>
                  <a:cubicBezTo>
                    <a:pt x="20" y="3"/>
                    <a:pt x="21" y="4"/>
                    <a:pt x="22" y="6"/>
                  </a:cubicBezTo>
                  <a:cubicBezTo>
                    <a:pt x="22" y="6"/>
                    <a:pt x="22" y="6"/>
                    <a:pt x="22" y="6"/>
                  </a:cubicBezTo>
                  <a:cubicBezTo>
                    <a:pt x="23" y="7"/>
                    <a:pt x="24" y="9"/>
                    <a:pt x="25" y="9"/>
                  </a:cubicBezTo>
                  <a:cubicBezTo>
                    <a:pt x="25" y="9"/>
                    <a:pt x="25" y="9"/>
                    <a:pt x="25" y="9"/>
                  </a:cubicBezTo>
                  <a:cubicBezTo>
                    <a:pt x="25" y="9"/>
                    <a:pt x="25" y="9"/>
                    <a:pt x="25" y="9"/>
                  </a:cubicBezTo>
                  <a:cubicBezTo>
                    <a:pt x="25" y="9"/>
                    <a:pt x="25" y="9"/>
                    <a:pt x="25" y="9"/>
                  </a:cubicBezTo>
                  <a:cubicBezTo>
                    <a:pt x="25" y="9"/>
                    <a:pt x="25" y="9"/>
                    <a:pt x="25" y="9"/>
                  </a:cubicBezTo>
                  <a:cubicBezTo>
                    <a:pt x="25" y="9"/>
                    <a:pt x="25" y="9"/>
                    <a:pt x="25" y="9"/>
                  </a:cubicBezTo>
                  <a:cubicBezTo>
                    <a:pt x="26" y="9"/>
                    <a:pt x="26" y="9"/>
                    <a:pt x="26" y="9"/>
                  </a:cubicBezTo>
                  <a:cubicBezTo>
                    <a:pt x="26" y="9"/>
                    <a:pt x="26" y="9"/>
                    <a:pt x="26" y="9"/>
                  </a:cubicBezTo>
                  <a:cubicBezTo>
                    <a:pt x="27" y="8"/>
                    <a:pt x="28" y="7"/>
                    <a:pt x="28" y="5"/>
                  </a:cubicBezTo>
                  <a:cubicBezTo>
                    <a:pt x="28" y="5"/>
                    <a:pt x="28" y="5"/>
                    <a:pt x="28" y="5"/>
                  </a:cubicBezTo>
                  <a:cubicBezTo>
                    <a:pt x="30" y="3"/>
                    <a:pt x="31" y="0"/>
                    <a:pt x="31" y="0"/>
                  </a:cubicBezTo>
                  <a:cubicBezTo>
                    <a:pt x="31" y="0"/>
                    <a:pt x="31" y="0"/>
                    <a:pt x="31" y="0"/>
                  </a:cubicBezTo>
                  <a:cubicBezTo>
                    <a:pt x="34" y="2"/>
                    <a:pt x="34" y="2"/>
                    <a:pt x="34" y="2"/>
                  </a:cubicBezTo>
                  <a:cubicBezTo>
                    <a:pt x="34" y="2"/>
                    <a:pt x="33" y="5"/>
                    <a:pt x="32" y="7"/>
                  </a:cubicBezTo>
                  <a:cubicBezTo>
                    <a:pt x="32" y="7"/>
                    <a:pt x="32" y="7"/>
                    <a:pt x="32" y="7"/>
                  </a:cubicBezTo>
                  <a:cubicBezTo>
                    <a:pt x="30" y="10"/>
                    <a:pt x="29" y="12"/>
                    <a:pt x="26" y="13"/>
                  </a:cubicBezTo>
                  <a:cubicBezTo>
                    <a:pt x="26" y="13"/>
                    <a:pt x="26" y="13"/>
                    <a:pt x="26" y="13"/>
                  </a:cubicBezTo>
                  <a:cubicBezTo>
                    <a:pt x="26" y="13"/>
                    <a:pt x="26" y="13"/>
                    <a:pt x="26" y="13"/>
                  </a:cubicBezTo>
                  <a:cubicBezTo>
                    <a:pt x="26" y="13"/>
                    <a:pt x="26" y="13"/>
                    <a:pt x="26" y="13"/>
                  </a:cubicBezTo>
                  <a:cubicBezTo>
                    <a:pt x="26" y="13"/>
                    <a:pt x="26" y="13"/>
                    <a:pt x="25" y="13"/>
                  </a:cubicBezTo>
                  <a:cubicBezTo>
                    <a:pt x="25" y="13"/>
                    <a:pt x="25" y="13"/>
                    <a:pt x="25" y="13"/>
                  </a:cubicBezTo>
                  <a:cubicBezTo>
                    <a:pt x="25" y="14"/>
                    <a:pt x="25" y="14"/>
                    <a:pt x="25" y="14"/>
                  </a:cubicBezTo>
                  <a:cubicBezTo>
                    <a:pt x="25" y="14"/>
                    <a:pt x="25" y="14"/>
                    <a:pt x="25" y="14"/>
                  </a:cubicBezTo>
                  <a:cubicBezTo>
                    <a:pt x="25" y="14"/>
                    <a:pt x="25" y="14"/>
                    <a:pt x="25" y="14"/>
                  </a:cubicBezTo>
                  <a:cubicBezTo>
                    <a:pt x="25" y="13"/>
                    <a:pt x="25" y="13"/>
                    <a:pt x="2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74"/>
            <p:cNvSpPr>
              <a:spLocks noEditPoints="1"/>
            </p:cNvSpPr>
            <p:nvPr/>
          </p:nvSpPr>
          <p:spPr bwMode="auto">
            <a:xfrm>
              <a:off x="2247" y="1467"/>
              <a:ext cx="99" cy="50"/>
            </a:xfrm>
            <a:custGeom>
              <a:avLst/>
              <a:gdLst>
                <a:gd name="T0" fmla="*/ 20 w 39"/>
                <a:gd name="T1" fmla="*/ 14 h 20"/>
                <a:gd name="T2" fmla="*/ 7 w 39"/>
                <a:gd name="T3" fmla="*/ 19 h 20"/>
                <a:gd name="T4" fmla="*/ 0 w 39"/>
                <a:gd name="T5" fmla="*/ 8 h 20"/>
                <a:gd name="T6" fmla="*/ 0 w 39"/>
                <a:gd name="T7" fmla="*/ 5 h 20"/>
                <a:gd name="T8" fmla="*/ 8 w 39"/>
                <a:gd name="T9" fmla="*/ 8 h 20"/>
                <a:gd name="T10" fmla="*/ 8 w 39"/>
                <a:gd name="T11" fmla="*/ 8 h 20"/>
                <a:gd name="T12" fmla="*/ 8 w 39"/>
                <a:gd name="T13" fmla="*/ 11 h 20"/>
                <a:gd name="T14" fmla="*/ 9 w 39"/>
                <a:gd name="T15" fmla="*/ 11 h 20"/>
                <a:gd name="T16" fmla="*/ 10 w 39"/>
                <a:gd name="T17" fmla="*/ 11 h 20"/>
                <a:gd name="T18" fmla="*/ 17 w 39"/>
                <a:gd name="T19" fmla="*/ 5 h 20"/>
                <a:gd name="T20" fmla="*/ 21 w 39"/>
                <a:gd name="T21" fmla="*/ 0 h 20"/>
                <a:gd name="T22" fmla="*/ 24 w 39"/>
                <a:gd name="T23" fmla="*/ 6 h 20"/>
                <a:gd name="T24" fmla="*/ 24 w 39"/>
                <a:gd name="T25" fmla="*/ 6 h 20"/>
                <a:gd name="T26" fmla="*/ 26 w 39"/>
                <a:gd name="T27" fmla="*/ 9 h 20"/>
                <a:gd name="T28" fmla="*/ 27 w 39"/>
                <a:gd name="T29" fmla="*/ 11 h 20"/>
                <a:gd name="T30" fmla="*/ 31 w 39"/>
                <a:gd name="T31" fmla="*/ 3 h 20"/>
                <a:gd name="T32" fmla="*/ 31 w 39"/>
                <a:gd name="T33" fmla="*/ 3 h 20"/>
                <a:gd name="T34" fmla="*/ 38 w 39"/>
                <a:gd name="T35" fmla="*/ 6 h 20"/>
                <a:gd name="T36" fmla="*/ 29 w 39"/>
                <a:gd name="T37" fmla="*/ 19 h 20"/>
                <a:gd name="T38" fmla="*/ 28 w 39"/>
                <a:gd name="T39" fmla="*/ 19 h 20"/>
                <a:gd name="T40" fmla="*/ 28 w 39"/>
                <a:gd name="T41" fmla="*/ 19 h 20"/>
                <a:gd name="T42" fmla="*/ 26 w 39"/>
                <a:gd name="T43" fmla="*/ 19 h 20"/>
                <a:gd name="T44" fmla="*/ 27 w 39"/>
                <a:gd name="T45" fmla="*/ 17 h 20"/>
                <a:gd name="T46" fmla="*/ 8 w 39"/>
                <a:gd name="T47" fmla="*/ 16 h 20"/>
                <a:gd name="T48" fmla="*/ 8 w 39"/>
                <a:gd name="T49" fmla="*/ 15 h 20"/>
                <a:gd name="T50" fmla="*/ 26 w 39"/>
                <a:gd name="T51" fmla="*/ 15 h 20"/>
                <a:gd name="T52" fmla="*/ 26 w 39"/>
                <a:gd name="T53" fmla="*/ 15 h 20"/>
                <a:gd name="T54" fmla="*/ 29 w 39"/>
                <a:gd name="T55" fmla="*/ 15 h 20"/>
                <a:gd name="T56" fmla="*/ 30 w 39"/>
                <a:gd name="T57" fmla="*/ 14 h 20"/>
                <a:gd name="T58" fmla="*/ 5 w 39"/>
                <a:gd name="T59" fmla="*/ 12 h 20"/>
                <a:gd name="T60" fmla="*/ 6 w 39"/>
                <a:gd name="T61" fmla="*/ 15 h 20"/>
                <a:gd name="T62" fmla="*/ 13 w 39"/>
                <a:gd name="T63" fmla="*/ 14 h 20"/>
                <a:gd name="T64" fmla="*/ 16 w 39"/>
                <a:gd name="T65" fmla="*/ 11 h 20"/>
                <a:gd name="T66" fmla="*/ 23 w 39"/>
                <a:gd name="T67" fmla="*/ 12 h 20"/>
                <a:gd name="T68" fmla="*/ 23 w 39"/>
                <a:gd name="T69" fmla="*/ 11 h 20"/>
                <a:gd name="T70" fmla="*/ 32 w 39"/>
                <a:gd name="T71" fmla="*/ 10 h 20"/>
                <a:gd name="T72" fmla="*/ 33 w 39"/>
                <a:gd name="T73" fmla="*/ 8 h 20"/>
                <a:gd name="T74" fmla="*/ 22 w 39"/>
                <a:gd name="T75" fmla="*/ 10 h 20"/>
                <a:gd name="T76" fmla="*/ 21 w 39"/>
                <a:gd name="T77" fmla="*/ 9 h 20"/>
                <a:gd name="T78" fmla="*/ 20 w 39"/>
                <a:gd name="T79" fmla="*/ 7 h 20"/>
                <a:gd name="T80" fmla="*/ 20 w 39"/>
                <a:gd name="T81" fmla="*/ 8 h 20"/>
                <a:gd name="T82" fmla="*/ 20 w 39"/>
                <a:gd name="T83" fmla="*/ 8 h 20"/>
                <a:gd name="T84" fmla="*/ 21 w 39"/>
                <a:gd name="T85" fmla="*/ 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9" h="20">
                  <a:moveTo>
                    <a:pt x="26" y="19"/>
                  </a:moveTo>
                  <a:cubicBezTo>
                    <a:pt x="22" y="18"/>
                    <a:pt x="21" y="16"/>
                    <a:pt x="20" y="14"/>
                  </a:cubicBezTo>
                  <a:cubicBezTo>
                    <a:pt x="20" y="14"/>
                    <a:pt x="20" y="14"/>
                    <a:pt x="20" y="14"/>
                  </a:cubicBezTo>
                  <a:cubicBezTo>
                    <a:pt x="17" y="16"/>
                    <a:pt x="13" y="19"/>
                    <a:pt x="9" y="19"/>
                  </a:cubicBezTo>
                  <a:cubicBezTo>
                    <a:pt x="9" y="19"/>
                    <a:pt x="9" y="19"/>
                    <a:pt x="9" y="19"/>
                  </a:cubicBezTo>
                  <a:cubicBezTo>
                    <a:pt x="8" y="19"/>
                    <a:pt x="8" y="19"/>
                    <a:pt x="7" y="19"/>
                  </a:cubicBezTo>
                  <a:cubicBezTo>
                    <a:pt x="7" y="19"/>
                    <a:pt x="7" y="19"/>
                    <a:pt x="7" y="19"/>
                  </a:cubicBezTo>
                  <a:cubicBezTo>
                    <a:pt x="0" y="17"/>
                    <a:pt x="0" y="9"/>
                    <a:pt x="0" y="8"/>
                  </a:cubicBezTo>
                  <a:cubicBezTo>
                    <a:pt x="0" y="8"/>
                    <a:pt x="0" y="8"/>
                    <a:pt x="0" y="8"/>
                  </a:cubicBezTo>
                  <a:cubicBezTo>
                    <a:pt x="0" y="8"/>
                    <a:pt x="0" y="7"/>
                    <a:pt x="0" y="7"/>
                  </a:cubicBezTo>
                  <a:cubicBezTo>
                    <a:pt x="0" y="7"/>
                    <a:pt x="0" y="7"/>
                    <a:pt x="0" y="7"/>
                  </a:cubicBezTo>
                  <a:cubicBezTo>
                    <a:pt x="0" y="5"/>
                    <a:pt x="0" y="5"/>
                    <a:pt x="0" y="5"/>
                  </a:cubicBezTo>
                  <a:cubicBezTo>
                    <a:pt x="8" y="6"/>
                    <a:pt x="8" y="6"/>
                    <a:pt x="8" y="6"/>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9"/>
                    <a:pt x="8" y="10"/>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10" y="11"/>
                    <a:pt x="10" y="11"/>
                  </a:cubicBezTo>
                  <a:cubicBezTo>
                    <a:pt x="10" y="11"/>
                    <a:pt x="10" y="11"/>
                    <a:pt x="10" y="11"/>
                  </a:cubicBezTo>
                  <a:cubicBezTo>
                    <a:pt x="11" y="10"/>
                    <a:pt x="13" y="9"/>
                    <a:pt x="14" y="8"/>
                  </a:cubicBezTo>
                  <a:cubicBezTo>
                    <a:pt x="14" y="8"/>
                    <a:pt x="14" y="8"/>
                    <a:pt x="14" y="8"/>
                  </a:cubicBezTo>
                  <a:cubicBezTo>
                    <a:pt x="16" y="7"/>
                    <a:pt x="17" y="5"/>
                    <a:pt x="17" y="5"/>
                  </a:cubicBezTo>
                  <a:cubicBezTo>
                    <a:pt x="17" y="5"/>
                    <a:pt x="17" y="5"/>
                    <a:pt x="17" y="5"/>
                  </a:cubicBezTo>
                  <a:cubicBezTo>
                    <a:pt x="17" y="5"/>
                    <a:pt x="17" y="5"/>
                    <a:pt x="17" y="5"/>
                  </a:cubicBezTo>
                  <a:cubicBezTo>
                    <a:pt x="21" y="0"/>
                    <a:pt x="21" y="0"/>
                    <a:pt x="21" y="0"/>
                  </a:cubicBezTo>
                  <a:cubicBezTo>
                    <a:pt x="23" y="3"/>
                    <a:pt x="23" y="3"/>
                    <a:pt x="23" y="3"/>
                  </a:cubicBezTo>
                  <a:cubicBezTo>
                    <a:pt x="24" y="6"/>
                    <a:pt x="24" y="6"/>
                    <a:pt x="24" y="6"/>
                  </a:cubicBezTo>
                  <a:cubicBezTo>
                    <a:pt x="24" y="6"/>
                    <a:pt x="24" y="6"/>
                    <a:pt x="24" y="6"/>
                  </a:cubicBezTo>
                  <a:cubicBezTo>
                    <a:pt x="24" y="6"/>
                    <a:pt x="24" y="6"/>
                    <a:pt x="24" y="6"/>
                  </a:cubicBezTo>
                  <a:cubicBezTo>
                    <a:pt x="24" y="6"/>
                    <a:pt x="24" y="6"/>
                    <a:pt x="24" y="6"/>
                  </a:cubicBezTo>
                  <a:cubicBezTo>
                    <a:pt x="24" y="6"/>
                    <a:pt x="24" y="6"/>
                    <a:pt x="24" y="6"/>
                  </a:cubicBezTo>
                  <a:cubicBezTo>
                    <a:pt x="24" y="6"/>
                    <a:pt x="24" y="6"/>
                    <a:pt x="24" y="7"/>
                  </a:cubicBezTo>
                  <a:cubicBezTo>
                    <a:pt x="24" y="7"/>
                    <a:pt x="24" y="7"/>
                    <a:pt x="24" y="7"/>
                  </a:cubicBezTo>
                  <a:cubicBezTo>
                    <a:pt x="25" y="7"/>
                    <a:pt x="25" y="8"/>
                    <a:pt x="26" y="9"/>
                  </a:cubicBezTo>
                  <a:cubicBezTo>
                    <a:pt x="26" y="9"/>
                    <a:pt x="26" y="9"/>
                    <a:pt x="26" y="9"/>
                  </a:cubicBezTo>
                  <a:cubicBezTo>
                    <a:pt x="26" y="9"/>
                    <a:pt x="27" y="10"/>
                    <a:pt x="27" y="11"/>
                  </a:cubicBezTo>
                  <a:cubicBezTo>
                    <a:pt x="27" y="11"/>
                    <a:pt x="27" y="11"/>
                    <a:pt x="27" y="11"/>
                  </a:cubicBezTo>
                  <a:cubicBezTo>
                    <a:pt x="28" y="10"/>
                    <a:pt x="28" y="9"/>
                    <a:pt x="29" y="8"/>
                  </a:cubicBezTo>
                  <a:cubicBezTo>
                    <a:pt x="29" y="8"/>
                    <a:pt x="29" y="8"/>
                    <a:pt x="29" y="8"/>
                  </a:cubicBezTo>
                  <a:cubicBezTo>
                    <a:pt x="30" y="6"/>
                    <a:pt x="31" y="4"/>
                    <a:pt x="31" y="3"/>
                  </a:cubicBezTo>
                  <a:cubicBezTo>
                    <a:pt x="31" y="3"/>
                    <a:pt x="31" y="3"/>
                    <a:pt x="31" y="3"/>
                  </a:cubicBezTo>
                  <a:cubicBezTo>
                    <a:pt x="31" y="3"/>
                    <a:pt x="31" y="4"/>
                    <a:pt x="31" y="3"/>
                  </a:cubicBezTo>
                  <a:cubicBezTo>
                    <a:pt x="31" y="3"/>
                    <a:pt x="31" y="3"/>
                    <a:pt x="31" y="3"/>
                  </a:cubicBezTo>
                  <a:cubicBezTo>
                    <a:pt x="32" y="2"/>
                    <a:pt x="32" y="2"/>
                    <a:pt x="32" y="2"/>
                  </a:cubicBezTo>
                  <a:cubicBezTo>
                    <a:pt x="39" y="5"/>
                    <a:pt x="39" y="5"/>
                    <a:pt x="39" y="5"/>
                  </a:cubicBezTo>
                  <a:cubicBezTo>
                    <a:pt x="38" y="6"/>
                    <a:pt x="38" y="6"/>
                    <a:pt x="38" y="6"/>
                  </a:cubicBezTo>
                  <a:cubicBezTo>
                    <a:pt x="38" y="7"/>
                    <a:pt x="37" y="9"/>
                    <a:pt x="36" y="12"/>
                  </a:cubicBezTo>
                  <a:cubicBezTo>
                    <a:pt x="36" y="12"/>
                    <a:pt x="36" y="12"/>
                    <a:pt x="36" y="12"/>
                  </a:cubicBezTo>
                  <a:cubicBezTo>
                    <a:pt x="34" y="14"/>
                    <a:pt x="33" y="18"/>
                    <a:pt x="29" y="19"/>
                  </a:cubicBezTo>
                  <a:cubicBezTo>
                    <a:pt x="29" y="19"/>
                    <a:pt x="29" y="19"/>
                    <a:pt x="29" y="19"/>
                  </a:cubicBezTo>
                  <a:cubicBezTo>
                    <a:pt x="29" y="19"/>
                    <a:pt x="28" y="19"/>
                    <a:pt x="28" y="19"/>
                  </a:cubicBezTo>
                  <a:cubicBezTo>
                    <a:pt x="28" y="19"/>
                    <a:pt x="28" y="19"/>
                    <a:pt x="28" y="19"/>
                  </a:cubicBezTo>
                  <a:cubicBezTo>
                    <a:pt x="28" y="19"/>
                    <a:pt x="28" y="19"/>
                    <a:pt x="28" y="19"/>
                  </a:cubicBezTo>
                  <a:cubicBezTo>
                    <a:pt x="28" y="19"/>
                    <a:pt x="28" y="19"/>
                    <a:pt x="28" y="19"/>
                  </a:cubicBezTo>
                  <a:cubicBezTo>
                    <a:pt x="28" y="19"/>
                    <a:pt x="28" y="19"/>
                    <a:pt x="28" y="19"/>
                  </a:cubicBezTo>
                  <a:cubicBezTo>
                    <a:pt x="27" y="19"/>
                    <a:pt x="27" y="19"/>
                    <a:pt x="27" y="19"/>
                  </a:cubicBezTo>
                  <a:cubicBezTo>
                    <a:pt x="26" y="20"/>
                    <a:pt x="26" y="20"/>
                    <a:pt x="26" y="20"/>
                  </a:cubicBezTo>
                  <a:cubicBezTo>
                    <a:pt x="26" y="19"/>
                    <a:pt x="26" y="19"/>
                    <a:pt x="26" y="19"/>
                  </a:cubicBezTo>
                  <a:close/>
                  <a:moveTo>
                    <a:pt x="27" y="17"/>
                  </a:moveTo>
                  <a:cubicBezTo>
                    <a:pt x="25" y="19"/>
                    <a:pt x="25" y="19"/>
                    <a:pt x="25" y="19"/>
                  </a:cubicBezTo>
                  <a:cubicBezTo>
                    <a:pt x="27" y="17"/>
                    <a:pt x="27" y="17"/>
                    <a:pt x="27" y="17"/>
                  </a:cubicBezTo>
                  <a:cubicBezTo>
                    <a:pt x="27" y="17"/>
                    <a:pt x="27" y="17"/>
                    <a:pt x="27" y="17"/>
                  </a:cubicBezTo>
                  <a:cubicBezTo>
                    <a:pt x="27" y="17"/>
                    <a:pt x="27" y="17"/>
                    <a:pt x="27" y="17"/>
                  </a:cubicBezTo>
                  <a:close/>
                  <a:moveTo>
                    <a:pt x="8" y="16"/>
                  </a:moveTo>
                  <a:cubicBezTo>
                    <a:pt x="8" y="16"/>
                    <a:pt x="8" y="16"/>
                    <a:pt x="8" y="15"/>
                  </a:cubicBezTo>
                  <a:cubicBezTo>
                    <a:pt x="8" y="15"/>
                    <a:pt x="8" y="15"/>
                    <a:pt x="8" y="15"/>
                  </a:cubicBezTo>
                  <a:cubicBezTo>
                    <a:pt x="8" y="15"/>
                    <a:pt x="8" y="15"/>
                    <a:pt x="8" y="15"/>
                  </a:cubicBezTo>
                  <a:cubicBezTo>
                    <a:pt x="8" y="15"/>
                    <a:pt x="8" y="15"/>
                    <a:pt x="8" y="15"/>
                  </a:cubicBezTo>
                  <a:cubicBezTo>
                    <a:pt x="8" y="15"/>
                    <a:pt x="8" y="15"/>
                    <a:pt x="8" y="16"/>
                  </a:cubicBezTo>
                  <a:close/>
                  <a:moveTo>
                    <a:pt x="26" y="15"/>
                  </a:moveTo>
                  <a:cubicBezTo>
                    <a:pt x="26" y="15"/>
                    <a:pt x="25" y="14"/>
                    <a:pt x="24" y="14"/>
                  </a:cubicBezTo>
                  <a:cubicBezTo>
                    <a:pt x="24" y="14"/>
                    <a:pt x="24" y="14"/>
                    <a:pt x="24" y="14"/>
                  </a:cubicBezTo>
                  <a:cubicBezTo>
                    <a:pt x="25" y="14"/>
                    <a:pt x="26" y="15"/>
                    <a:pt x="26" y="15"/>
                  </a:cubicBezTo>
                  <a:close/>
                  <a:moveTo>
                    <a:pt x="30" y="14"/>
                  </a:moveTo>
                  <a:cubicBezTo>
                    <a:pt x="29" y="14"/>
                    <a:pt x="29" y="15"/>
                    <a:pt x="29" y="15"/>
                  </a:cubicBezTo>
                  <a:cubicBezTo>
                    <a:pt x="29" y="15"/>
                    <a:pt x="29" y="15"/>
                    <a:pt x="29" y="15"/>
                  </a:cubicBezTo>
                  <a:cubicBezTo>
                    <a:pt x="29" y="15"/>
                    <a:pt x="30" y="14"/>
                    <a:pt x="30" y="13"/>
                  </a:cubicBezTo>
                  <a:cubicBezTo>
                    <a:pt x="30" y="13"/>
                    <a:pt x="30" y="13"/>
                    <a:pt x="30" y="13"/>
                  </a:cubicBezTo>
                  <a:cubicBezTo>
                    <a:pt x="30" y="13"/>
                    <a:pt x="30" y="14"/>
                    <a:pt x="30" y="14"/>
                  </a:cubicBezTo>
                  <a:close/>
                  <a:moveTo>
                    <a:pt x="6" y="15"/>
                  </a:moveTo>
                  <a:cubicBezTo>
                    <a:pt x="5" y="14"/>
                    <a:pt x="5" y="13"/>
                    <a:pt x="5" y="12"/>
                  </a:cubicBezTo>
                  <a:cubicBezTo>
                    <a:pt x="5" y="12"/>
                    <a:pt x="5" y="12"/>
                    <a:pt x="5" y="12"/>
                  </a:cubicBezTo>
                  <a:cubicBezTo>
                    <a:pt x="4" y="11"/>
                    <a:pt x="4" y="11"/>
                    <a:pt x="4" y="10"/>
                  </a:cubicBezTo>
                  <a:cubicBezTo>
                    <a:pt x="4" y="10"/>
                    <a:pt x="4" y="10"/>
                    <a:pt x="4" y="10"/>
                  </a:cubicBezTo>
                  <a:cubicBezTo>
                    <a:pt x="4" y="12"/>
                    <a:pt x="5" y="14"/>
                    <a:pt x="6" y="15"/>
                  </a:cubicBezTo>
                  <a:close/>
                  <a:moveTo>
                    <a:pt x="16" y="11"/>
                  </a:moveTo>
                  <a:cubicBezTo>
                    <a:pt x="15" y="12"/>
                    <a:pt x="14" y="13"/>
                    <a:pt x="13" y="14"/>
                  </a:cubicBezTo>
                  <a:cubicBezTo>
                    <a:pt x="13" y="14"/>
                    <a:pt x="13" y="14"/>
                    <a:pt x="13" y="14"/>
                  </a:cubicBezTo>
                  <a:cubicBezTo>
                    <a:pt x="15" y="13"/>
                    <a:pt x="17" y="11"/>
                    <a:pt x="18" y="10"/>
                  </a:cubicBezTo>
                  <a:cubicBezTo>
                    <a:pt x="18" y="10"/>
                    <a:pt x="18" y="10"/>
                    <a:pt x="18" y="10"/>
                  </a:cubicBezTo>
                  <a:cubicBezTo>
                    <a:pt x="18" y="10"/>
                    <a:pt x="17" y="11"/>
                    <a:pt x="16" y="11"/>
                  </a:cubicBezTo>
                  <a:close/>
                  <a:moveTo>
                    <a:pt x="23" y="11"/>
                  </a:moveTo>
                  <a:cubicBezTo>
                    <a:pt x="23" y="11"/>
                    <a:pt x="23" y="11"/>
                    <a:pt x="23" y="12"/>
                  </a:cubicBezTo>
                  <a:cubicBezTo>
                    <a:pt x="23" y="12"/>
                    <a:pt x="23" y="12"/>
                    <a:pt x="23" y="12"/>
                  </a:cubicBezTo>
                  <a:cubicBezTo>
                    <a:pt x="23" y="11"/>
                    <a:pt x="23" y="11"/>
                    <a:pt x="22" y="11"/>
                  </a:cubicBezTo>
                  <a:cubicBezTo>
                    <a:pt x="22" y="11"/>
                    <a:pt x="22" y="11"/>
                    <a:pt x="22" y="11"/>
                  </a:cubicBezTo>
                  <a:cubicBezTo>
                    <a:pt x="23" y="11"/>
                    <a:pt x="23" y="11"/>
                    <a:pt x="23" y="11"/>
                  </a:cubicBezTo>
                  <a:close/>
                  <a:moveTo>
                    <a:pt x="32" y="10"/>
                  </a:moveTo>
                  <a:cubicBezTo>
                    <a:pt x="32" y="10"/>
                    <a:pt x="32" y="10"/>
                    <a:pt x="32" y="10"/>
                  </a:cubicBezTo>
                  <a:cubicBezTo>
                    <a:pt x="32" y="10"/>
                    <a:pt x="32" y="10"/>
                    <a:pt x="32" y="10"/>
                  </a:cubicBezTo>
                  <a:cubicBezTo>
                    <a:pt x="32" y="10"/>
                    <a:pt x="32" y="10"/>
                    <a:pt x="32" y="10"/>
                  </a:cubicBezTo>
                  <a:cubicBezTo>
                    <a:pt x="32" y="10"/>
                    <a:pt x="32" y="10"/>
                    <a:pt x="32" y="10"/>
                  </a:cubicBezTo>
                  <a:cubicBezTo>
                    <a:pt x="32" y="10"/>
                    <a:pt x="33" y="9"/>
                    <a:pt x="33" y="8"/>
                  </a:cubicBezTo>
                  <a:cubicBezTo>
                    <a:pt x="33" y="8"/>
                    <a:pt x="33" y="8"/>
                    <a:pt x="33" y="8"/>
                  </a:cubicBezTo>
                  <a:cubicBezTo>
                    <a:pt x="33" y="9"/>
                    <a:pt x="32" y="9"/>
                    <a:pt x="32" y="10"/>
                  </a:cubicBezTo>
                  <a:close/>
                  <a:moveTo>
                    <a:pt x="22" y="10"/>
                  </a:moveTo>
                  <a:cubicBezTo>
                    <a:pt x="21" y="9"/>
                    <a:pt x="21" y="9"/>
                    <a:pt x="21" y="9"/>
                  </a:cubicBezTo>
                  <a:cubicBezTo>
                    <a:pt x="21" y="9"/>
                    <a:pt x="21" y="9"/>
                    <a:pt x="21" y="9"/>
                  </a:cubicBezTo>
                  <a:cubicBezTo>
                    <a:pt x="21" y="9"/>
                    <a:pt x="21" y="9"/>
                    <a:pt x="21" y="9"/>
                  </a:cubicBezTo>
                  <a:cubicBezTo>
                    <a:pt x="22" y="10"/>
                    <a:pt x="22" y="10"/>
                    <a:pt x="22" y="10"/>
                  </a:cubicBezTo>
                  <a:close/>
                  <a:moveTo>
                    <a:pt x="21" y="8"/>
                  </a:moveTo>
                  <a:cubicBezTo>
                    <a:pt x="20" y="7"/>
                    <a:pt x="20" y="7"/>
                    <a:pt x="20" y="7"/>
                  </a:cubicBezTo>
                  <a:cubicBezTo>
                    <a:pt x="20" y="8"/>
                    <a:pt x="20" y="8"/>
                    <a:pt x="20" y="8"/>
                  </a:cubicBezTo>
                  <a:cubicBezTo>
                    <a:pt x="20" y="8"/>
                    <a:pt x="20" y="8"/>
                    <a:pt x="20" y="8"/>
                  </a:cubicBezTo>
                  <a:cubicBezTo>
                    <a:pt x="20" y="8"/>
                    <a:pt x="20" y="8"/>
                    <a:pt x="20" y="8"/>
                  </a:cubicBezTo>
                  <a:cubicBezTo>
                    <a:pt x="20" y="8"/>
                    <a:pt x="20" y="8"/>
                    <a:pt x="20" y="8"/>
                  </a:cubicBezTo>
                  <a:cubicBezTo>
                    <a:pt x="20" y="8"/>
                    <a:pt x="20" y="8"/>
                    <a:pt x="20" y="8"/>
                  </a:cubicBezTo>
                  <a:cubicBezTo>
                    <a:pt x="20" y="8"/>
                    <a:pt x="20" y="8"/>
                    <a:pt x="20" y="8"/>
                  </a:cubicBezTo>
                  <a:cubicBezTo>
                    <a:pt x="20" y="8"/>
                    <a:pt x="20" y="8"/>
                    <a:pt x="20" y="8"/>
                  </a:cubicBezTo>
                  <a:cubicBezTo>
                    <a:pt x="20" y="8"/>
                    <a:pt x="20" y="8"/>
                    <a:pt x="20" y="8"/>
                  </a:cubicBezTo>
                  <a:cubicBezTo>
                    <a:pt x="21" y="8"/>
                    <a:pt x="21" y="8"/>
                    <a:pt x="21"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75"/>
            <p:cNvSpPr>
              <a:spLocks noEditPoints="1"/>
            </p:cNvSpPr>
            <p:nvPr/>
          </p:nvSpPr>
          <p:spPr bwMode="auto">
            <a:xfrm>
              <a:off x="2257" y="1489"/>
              <a:ext cx="66" cy="227"/>
            </a:xfrm>
            <a:custGeom>
              <a:avLst/>
              <a:gdLst>
                <a:gd name="T0" fmla="*/ 3 w 66"/>
                <a:gd name="T1" fmla="*/ 174 h 227"/>
                <a:gd name="T2" fmla="*/ 0 w 66"/>
                <a:gd name="T3" fmla="*/ 171 h 227"/>
                <a:gd name="T4" fmla="*/ 0 w 66"/>
                <a:gd name="T5" fmla="*/ 169 h 227"/>
                <a:gd name="T6" fmla="*/ 31 w 66"/>
                <a:gd name="T7" fmla="*/ 0 h 227"/>
                <a:gd name="T8" fmla="*/ 41 w 66"/>
                <a:gd name="T9" fmla="*/ 0 h 227"/>
                <a:gd name="T10" fmla="*/ 66 w 66"/>
                <a:gd name="T11" fmla="*/ 169 h 227"/>
                <a:gd name="T12" fmla="*/ 25 w 66"/>
                <a:gd name="T13" fmla="*/ 227 h 227"/>
                <a:gd name="T14" fmla="*/ 3 w 66"/>
                <a:gd name="T15" fmla="*/ 174 h 227"/>
                <a:gd name="T16" fmla="*/ 3 w 66"/>
                <a:gd name="T17" fmla="*/ 174 h 227"/>
                <a:gd name="T18" fmla="*/ 13 w 66"/>
                <a:gd name="T19" fmla="*/ 169 h 227"/>
                <a:gd name="T20" fmla="*/ 28 w 66"/>
                <a:gd name="T21" fmla="*/ 206 h 227"/>
                <a:gd name="T22" fmla="*/ 56 w 66"/>
                <a:gd name="T23" fmla="*/ 166 h 227"/>
                <a:gd name="T24" fmla="*/ 36 w 66"/>
                <a:gd name="T25" fmla="*/ 33 h 227"/>
                <a:gd name="T26" fmla="*/ 10 w 66"/>
                <a:gd name="T27" fmla="*/ 169 h 227"/>
                <a:gd name="T28" fmla="*/ 13 w 66"/>
                <a:gd name="T29" fmla="*/ 169 h 227"/>
                <a:gd name="T30" fmla="*/ 13 w 66"/>
                <a:gd name="T31" fmla="*/ 169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6" h="227">
                  <a:moveTo>
                    <a:pt x="3" y="174"/>
                  </a:moveTo>
                  <a:lnTo>
                    <a:pt x="0" y="171"/>
                  </a:lnTo>
                  <a:lnTo>
                    <a:pt x="0" y="169"/>
                  </a:lnTo>
                  <a:lnTo>
                    <a:pt x="31" y="0"/>
                  </a:lnTo>
                  <a:lnTo>
                    <a:pt x="41" y="0"/>
                  </a:lnTo>
                  <a:lnTo>
                    <a:pt x="66" y="169"/>
                  </a:lnTo>
                  <a:lnTo>
                    <a:pt x="25" y="227"/>
                  </a:lnTo>
                  <a:lnTo>
                    <a:pt x="3" y="174"/>
                  </a:lnTo>
                  <a:lnTo>
                    <a:pt x="3" y="174"/>
                  </a:lnTo>
                  <a:close/>
                  <a:moveTo>
                    <a:pt x="13" y="169"/>
                  </a:moveTo>
                  <a:lnTo>
                    <a:pt x="28" y="206"/>
                  </a:lnTo>
                  <a:lnTo>
                    <a:pt x="56" y="166"/>
                  </a:lnTo>
                  <a:lnTo>
                    <a:pt x="36" y="33"/>
                  </a:lnTo>
                  <a:lnTo>
                    <a:pt x="10" y="169"/>
                  </a:lnTo>
                  <a:lnTo>
                    <a:pt x="13" y="169"/>
                  </a:lnTo>
                  <a:lnTo>
                    <a:pt x="13" y="16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76"/>
            <p:cNvSpPr>
              <a:spLocks noEditPoints="1"/>
            </p:cNvSpPr>
            <p:nvPr/>
          </p:nvSpPr>
          <p:spPr bwMode="auto">
            <a:xfrm>
              <a:off x="2252" y="1484"/>
              <a:ext cx="76" cy="242"/>
            </a:xfrm>
            <a:custGeom>
              <a:avLst/>
              <a:gdLst>
                <a:gd name="T0" fmla="*/ 3 w 76"/>
                <a:gd name="T1" fmla="*/ 181 h 242"/>
                <a:gd name="T2" fmla="*/ 8 w 76"/>
                <a:gd name="T3" fmla="*/ 179 h 242"/>
                <a:gd name="T4" fmla="*/ 13 w 76"/>
                <a:gd name="T5" fmla="*/ 176 h 242"/>
                <a:gd name="T6" fmla="*/ 23 w 76"/>
                <a:gd name="T7" fmla="*/ 199 h 242"/>
                <a:gd name="T8" fmla="*/ 13 w 76"/>
                <a:gd name="T9" fmla="*/ 176 h 242"/>
                <a:gd name="T10" fmla="*/ 18 w 76"/>
                <a:gd name="T11" fmla="*/ 174 h 242"/>
                <a:gd name="T12" fmla="*/ 20 w 76"/>
                <a:gd name="T13" fmla="*/ 174 h 242"/>
                <a:gd name="T14" fmla="*/ 33 w 76"/>
                <a:gd name="T15" fmla="*/ 201 h 242"/>
                <a:gd name="T16" fmla="*/ 56 w 76"/>
                <a:gd name="T17" fmla="*/ 171 h 242"/>
                <a:gd name="T18" fmla="*/ 41 w 76"/>
                <a:gd name="T19" fmla="*/ 68 h 242"/>
                <a:gd name="T20" fmla="*/ 20 w 76"/>
                <a:gd name="T21" fmla="*/ 171 h 242"/>
                <a:gd name="T22" fmla="*/ 20 w 76"/>
                <a:gd name="T23" fmla="*/ 174 h 242"/>
                <a:gd name="T24" fmla="*/ 18 w 76"/>
                <a:gd name="T25" fmla="*/ 174 h 242"/>
                <a:gd name="T26" fmla="*/ 13 w 76"/>
                <a:gd name="T27" fmla="*/ 176 h 242"/>
                <a:gd name="T28" fmla="*/ 13 w 76"/>
                <a:gd name="T29" fmla="*/ 176 h 242"/>
                <a:gd name="T30" fmla="*/ 8 w 76"/>
                <a:gd name="T31" fmla="*/ 179 h 242"/>
                <a:gd name="T32" fmla="*/ 3 w 76"/>
                <a:gd name="T33" fmla="*/ 181 h 242"/>
                <a:gd name="T34" fmla="*/ 0 w 76"/>
                <a:gd name="T35" fmla="*/ 176 h 242"/>
                <a:gd name="T36" fmla="*/ 0 w 76"/>
                <a:gd name="T37" fmla="*/ 174 h 242"/>
                <a:gd name="T38" fmla="*/ 30 w 76"/>
                <a:gd name="T39" fmla="*/ 0 h 242"/>
                <a:gd name="T40" fmla="*/ 51 w 76"/>
                <a:gd name="T41" fmla="*/ 3 h 242"/>
                <a:gd name="T42" fmla="*/ 76 w 76"/>
                <a:gd name="T43" fmla="*/ 176 h 242"/>
                <a:gd name="T44" fmla="*/ 30 w 76"/>
                <a:gd name="T45" fmla="*/ 242 h 242"/>
                <a:gd name="T46" fmla="*/ 3 w 76"/>
                <a:gd name="T47" fmla="*/ 181 h 242"/>
                <a:gd name="T48" fmla="*/ 3 w 76"/>
                <a:gd name="T49" fmla="*/ 181 h 242"/>
                <a:gd name="T50" fmla="*/ 10 w 76"/>
                <a:gd name="T51" fmla="*/ 174 h 242"/>
                <a:gd name="T52" fmla="*/ 10 w 76"/>
                <a:gd name="T53" fmla="*/ 174 h 242"/>
                <a:gd name="T54" fmla="*/ 10 w 76"/>
                <a:gd name="T55" fmla="*/ 174 h 242"/>
                <a:gd name="T56" fmla="*/ 10 w 76"/>
                <a:gd name="T57" fmla="*/ 174 h 242"/>
                <a:gd name="T58" fmla="*/ 10 w 76"/>
                <a:gd name="T59" fmla="*/ 174 h 242"/>
                <a:gd name="T60" fmla="*/ 10 w 76"/>
                <a:gd name="T61" fmla="*/ 174 h 242"/>
                <a:gd name="T62" fmla="*/ 46 w 76"/>
                <a:gd name="T63" fmla="*/ 38 h 242"/>
                <a:gd name="T64" fmla="*/ 66 w 76"/>
                <a:gd name="T65" fmla="*/ 174 h 242"/>
                <a:gd name="T66" fmla="*/ 41 w 76"/>
                <a:gd name="T67" fmla="*/ 10 h 242"/>
                <a:gd name="T68" fmla="*/ 41 w 76"/>
                <a:gd name="T69" fmla="*/ 10 h 242"/>
                <a:gd name="T70" fmla="*/ 18 w 76"/>
                <a:gd name="T71" fmla="*/ 134 h 242"/>
                <a:gd name="T72" fmla="*/ 36 w 76"/>
                <a:gd name="T73" fmla="*/ 38 h 242"/>
                <a:gd name="T74" fmla="*/ 46 w 76"/>
                <a:gd name="T75" fmla="*/ 38 h 242"/>
                <a:gd name="T76" fmla="*/ 46 w 76"/>
                <a:gd name="T77" fmla="*/ 38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6" h="242">
                  <a:moveTo>
                    <a:pt x="3" y="181"/>
                  </a:moveTo>
                  <a:lnTo>
                    <a:pt x="8" y="179"/>
                  </a:lnTo>
                  <a:lnTo>
                    <a:pt x="13" y="176"/>
                  </a:lnTo>
                  <a:lnTo>
                    <a:pt x="23" y="199"/>
                  </a:lnTo>
                  <a:lnTo>
                    <a:pt x="13" y="176"/>
                  </a:lnTo>
                  <a:lnTo>
                    <a:pt x="18" y="174"/>
                  </a:lnTo>
                  <a:lnTo>
                    <a:pt x="20" y="174"/>
                  </a:lnTo>
                  <a:lnTo>
                    <a:pt x="33" y="201"/>
                  </a:lnTo>
                  <a:lnTo>
                    <a:pt x="56" y="171"/>
                  </a:lnTo>
                  <a:lnTo>
                    <a:pt x="41" y="68"/>
                  </a:lnTo>
                  <a:lnTo>
                    <a:pt x="20" y="171"/>
                  </a:lnTo>
                  <a:lnTo>
                    <a:pt x="20" y="174"/>
                  </a:lnTo>
                  <a:lnTo>
                    <a:pt x="18" y="174"/>
                  </a:lnTo>
                  <a:lnTo>
                    <a:pt x="13" y="176"/>
                  </a:lnTo>
                  <a:lnTo>
                    <a:pt x="13" y="176"/>
                  </a:lnTo>
                  <a:lnTo>
                    <a:pt x="8" y="179"/>
                  </a:lnTo>
                  <a:lnTo>
                    <a:pt x="3" y="181"/>
                  </a:lnTo>
                  <a:lnTo>
                    <a:pt x="0" y="176"/>
                  </a:lnTo>
                  <a:lnTo>
                    <a:pt x="0" y="174"/>
                  </a:lnTo>
                  <a:lnTo>
                    <a:pt x="30" y="0"/>
                  </a:lnTo>
                  <a:lnTo>
                    <a:pt x="51" y="3"/>
                  </a:lnTo>
                  <a:lnTo>
                    <a:pt x="76" y="176"/>
                  </a:lnTo>
                  <a:lnTo>
                    <a:pt x="30" y="242"/>
                  </a:lnTo>
                  <a:lnTo>
                    <a:pt x="3" y="181"/>
                  </a:lnTo>
                  <a:lnTo>
                    <a:pt x="3" y="181"/>
                  </a:lnTo>
                  <a:close/>
                  <a:moveTo>
                    <a:pt x="10" y="174"/>
                  </a:moveTo>
                  <a:lnTo>
                    <a:pt x="10" y="174"/>
                  </a:lnTo>
                  <a:lnTo>
                    <a:pt x="10" y="174"/>
                  </a:lnTo>
                  <a:lnTo>
                    <a:pt x="10" y="174"/>
                  </a:lnTo>
                  <a:lnTo>
                    <a:pt x="10" y="174"/>
                  </a:lnTo>
                  <a:lnTo>
                    <a:pt x="10" y="174"/>
                  </a:lnTo>
                  <a:close/>
                  <a:moveTo>
                    <a:pt x="46" y="38"/>
                  </a:moveTo>
                  <a:lnTo>
                    <a:pt x="66" y="174"/>
                  </a:lnTo>
                  <a:lnTo>
                    <a:pt x="41" y="10"/>
                  </a:lnTo>
                  <a:lnTo>
                    <a:pt x="41" y="10"/>
                  </a:lnTo>
                  <a:lnTo>
                    <a:pt x="18" y="134"/>
                  </a:lnTo>
                  <a:lnTo>
                    <a:pt x="36" y="38"/>
                  </a:lnTo>
                  <a:lnTo>
                    <a:pt x="46" y="38"/>
                  </a:lnTo>
                  <a:lnTo>
                    <a:pt x="46" y="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77"/>
            <p:cNvSpPr>
              <a:spLocks noEditPoints="1"/>
            </p:cNvSpPr>
            <p:nvPr/>
          </p:nvSpPr>
          <p:spPr bwMode="auto">
            <a:xfrm>
              <a:off x="2176" y="1467"/>
              <a:ext cx="205" cy="311"/>
            </a:xfrm>
            <a:custGeom>
              <a:avLst/>
              <a:gdLst>
                <a:gd name="T0" fmla="*/ 12 w 81"/>
                <a:gd name="T1" fmla="*/ 101 h 124"/>
                <a:gd name="T2" fmla="*/ 0 w 81"/>
                <a:gd name="T3" fmla="*/ 56 h 124"/>
                <a:gd name="T4" fmla="*/ 0 w 81"/>
                <a:gd name="T5" fmla="*/ 56 h 124"/>
                <a:gd name="T6" fmla="*/ 1 w 81"/>
                <a:gd name="T7" fmla="*/ 46 h 124"/>
                <a:gd name="T8" fmla="*/ 1 w 81"/>
                <a:gd name="T9" fmla="*/ 46 h 124"/>
                <a:gd name="T10" fmla="*/ 51 w 81"/>
                <a:gd name="T11" fmla="*/ 0 h 124"/>
                <a:gd name="T12" fmla="*/ 51 w 81"/>
                <a:gd name="T13" fmla="*/ 0 h 124"/>
                <a:gd name="T14" fmla="*/ 75 w 81"/>
                <a:gd name="T15" fmla="*/ 17 h 124"/>
                <a:gd name="T16" fmla="*/ 75 w 81"/>
                <a:gd name="T17" fmla="*/ 17 h 124"/>
                <a:gd name="T18" fmla="*/ 81 w 81"/>
                <a:gd name="T19" fmla="*/ 58 h 124"/>
                <a:gd name="T20" fmla="*/ 81 w 81"/>
                <a:gd name="T21" fmla="*/ 58 h 124"/>
                <a:gd name="T22" fmla="*/ 41 w 81"/>
                <a:gd name="T23" fmla="*/ 124 h 124"/>
                <a:gd name="T24" fmla="*/ 41 w 81"/>
                <a:gd name="T25" fmla="*/ 124 h 124"/>
                <a:gd name="T26" fmla="*/ 12 w 81"/>
                <a:gd name="T27" fmla="*/ 101 h 124"/>
                <a:gd name="T28" fmla="*/ 5 w 81"/>
                <a:gd name="T29" fmla="*/ 47 h 124"/>
                <a:gd name="T30" fmla="*/ 4 w 81"/>
                <a:gd name="T31" fmla="*/ 56 h 124"/>
                <a:gd name="T32" fmla="*/ 4 w 81"/>
                <a:gd name="T33" fmla="*/ 56 h 124"/>
                <a:gd name="T34" fmla="*/ 16 w 81"/>
                <a:gd name="T35" fmla="*/ 99 h 124"/>
                <a:gd name="T36" fmla="*/ 16 w 81"/>
                <a:gd name="T37" fmla="*/ 99 h 124"/>
                <a:gd name="T38" fmla="*/ 41 w 81"/>
                <a:gd name="T39" fmla="*/ 120 h 124"/>
                <a:gd name="T40" fmla="*/ 41 w 81"/>
                <a:gd name="T41" fmla="*/ 120 h 124"/>
                <a:gd name="T42" fmla="*/ 66 w 81"/>
                <a:gd name="T43" fmla="*/ 101 h 124"/>
                <a:gd name="T44" fmla="*/ 66 w 81"/>
                <a:gd name="T45" fmla="*/ 101 h 124"/>
                <a:gd name="T46" fmla="*/ 77 w 81"/>
                <a:gd name="T47" fmla="*/ 58 h 124"/>
                <a:gd name="T48" fmla="*/ 77 w 81"/>
                <a:gd name="T49" fmla="*/ 58 h 124"/>
                <a:gd name="T50" fmla="*/ 71 w 81"/>
                <a:gd name="T51" fmla="*/ 19 h 124"/>
                <a:gd name="T52" fmla="*/ 71 w 81"/>
                <a:gd name="T53" fmla="*/ 19 h 124"/>
                <a:gd name="T54" fmla="*/ 51 w 81"/>
                <a:gd name="T55" fmla="*/ 4 h 124"/>
                <a:gd name="T56" fmla="*/ 51 w 81"/>
                <a:gd name="T57" fmla="*/ 4 h 124"/>
                <a:gd name="T58" fmla="*/ 5 w 81"/>
                <a:gd name="T59" fmla="*/ 4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1" h="124">
                  <a:moveTo>
                    <a:pt x="12" y="101"/>
                  </a:moveTo>
                  <a:cubicBezTo>
                    <a:pt x="5" y="88"/>
                    <a:pt x="0" y="71"/>
                    <a:pt x="0" y="56"/>
                  </a:cubicBezTo>
                  <a:cubicBezTo>
                    <a:pt x="0" y="56"/>
                    <a:pt x="0" y="56"/>
                    <a:pt x="0" y="56"/>
                  </a:cubicBezTo>
                  <a:cubicBezTo>
                    <a:pt x="0" y="53"/>
                    <a:pt x="0" y="49"/>
                    <a:pt x="1" y="46"/>
                  </a:cubicBezTo>
                  <a:cubicBezTo>
                    <a:pt x="1" y="46"/>
                    <a:pt x="1" y="46"/>
                    <a:pt x="1" y="46"/>
                  </a:cubicBezTo>
                  <a:cubicBezTo>
                    <a:pt x="6" y="13"/>
                    <a:pt x="29" y="0"/>
                    <a:pt x="51" y="0"/>
                  </a:cubicBezTo>
                  <a:cubicBezTo>
                    <a:pt x="51" y="0"/>
                    <a:pt x="51" y="0"/>
                    <a:pt x="51" y="0"/>
                  </a:cubicBezTo>
                  <a:cubicBezTo>
                    <a:pt x="62" y="0"/>
                    <a:pt x="70" y="7"/>
                    <a:pt x="75" y="17"/>
                  </a:cubicBezTo>
                  <a:cubicBezTo>
                    <a:pt x="75" y="17"/>
                    <a:pt x="75" y="17"/>
                    <a:pt x="75" y="17"/>
                  </a:cubicBezTo>
                  <a:cubicBezTo>
                    <a:pt x="80" y="28"/>
                    <a:pt x="81" y="42"/>
                    <a:pt x="81" y="58"/>
                  </a:cubicBezTo>
                  <a:cubicBezTo>
                    <a:pt x="81" y="58"/>
                    <a:pt x="81" y="58"/>
                    <a:pt x="81" y="58"/>
                  </a:cubicBezTo>
                  <a:cubicBezTo>
                    <a:pt x="81" y="90"/>
                    <a:pt x="64" y="124"/>
                    <a:pt x="41" y="124"/>
                  </a:cubicBezTo>
                  <a:cubicBezTo>
                    <a:pt x="41" y="124"/>
                    <a:pt x="41" y="124"/>
                    <a:pt x="41" y="124"/>
                  </a:cubicBezTo>
                  <a:cubicBezTo>
                    <a:pt x="30" y="124"/>
                    <a:pt x="20" y="114"/>
                    <a:pt x="12" y="101"/>
                  </a:cubicBezTo>
                  <a:close/>
                  <a:moveTo>
                    <a:pt x="5" y="47"/>
                  </a:moveTo>
                  <a:cubicBezTo>
                    <a:pt x="4" y="50"/>
                    <a:pt x="4" y="53"/>
                    <a:pt x="4" y="56"/>
                  </a:cubicBezTo>
                  <a:cubicBezTo>
                    <a:pt x="4" y="56"/>
                    <a:pt x="4" y="56"/>
                    <a:pt x="4" y="56"/>
                  </a:cubicBezTo>
                  <a:cubicBezTo>
                    <a:pt x="4" y="71"/>
                    <a:pt x="9" y="87"/>
                    <a:pt x="16" y="99"/>
                  </a:cubicBezTo>
                  <a:cubicBezTo>
                    <a:pt x="16" y="99"/>
                    <a:pt x="16" y="99"/>
                    <a:pt x="16" y="99"/>
                  </a:cubicBezTo>
                  <a:cubicBezTo>
                    <a:pt x="23" y="112"/>
                    <a:pt x="32" y="120"/>
                    <a:pt x="41" y="120"/>
                  </a:cubicBezTo>
                  <a:cubicBezTo>
                    <a:pt x="41" y="120"/>
                    <a:pt x="41" y="120"/>
                    <a:pt x="41" y="120"/>
                  </a:cubicBezTo>
                  <a:cubicBezTo>
                    <a:pt x="50" y="120"/>
                    <a:pt x="59" y="113"/>
                    <a:pt x="66" y="101"/>
                  </a:cubicBezTo>
                  <a:cubicBezTo>
                    <a:pt x="66" y="101"/>
                    <a:pt x="66" y="101"/>
                    <a:pt x="66" y="101"/>
                  </a:cubicBezTo>
                  <a:cubicBezTo>
                    <a:pt x="73" y="89"/>
                    <a:pt x="77" y="74"/>
                    <a:pt x="77" y="58"/>
                  </a:cubicBezTo>
                  <a:cubicBezTo>
                    <a:pt x="77" y="58"/>
                    <a:pt x="77" y="58"/>
                    <a:pt x="77" y="58"/>
                  </a:cubicBezTo>
                  <a:cubicBezTo>
                    <a:pt x="77" y="42"/>
                    <a:pt x="76" y="28"/>
                    <a:pt x="71" y="19"/>
                  </a:cubicBezTo>
                  <a:cubicBezTo>
                    <a:pt x="71" y="19"/>
                    <a:pt x="71" y="19"/>
                    <a:pt x="71" y="19"/>
                  </a:cubicBezTo>
                  <a:cubicBezTo>
                    <a:pt x="67" y="9"/>
                    <a:pt x="61" y="4"/>
                    <a:pt x="51" y="4"/>
                  </a:cubicBezTo>
                  <a:cubicBezTo>
                    <a:pt x="51" y="4"/>
                    <a:pt x="51" y="4"/>
                    <a:pt x="51" y="4"/>
                  </a:cubicBezTo>
                  <a:cubicBezTo>
                    <a:pt x="30" y="4"/>
                    <a:pt x="10" y="15"/>
                    <a:pt x="5"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78"/>
            <p:cNvSpPr>
              <a:spLocks noEditPoints="1"/>
            </p:cNvSpPr>
            <p:nvPr/>
          </p:nvSpPr>
          <p:spPr bwMode="auto">
            <a:xfrm>
              <a:off x="2171" y="1462"/>
              <a:ext cx="215" cy="321"/>
            </a:xfrm>
            <a:custGeom>
              <a:avLst/>
              <a:gdLst>
                <a:gd name="T0" fmla="*/ 13 w 85"/>
                <a:gd name="T1" fmla="*/ 104 h 128"/>
                <a:gd name="T2" fmla="*/ 1 w 85"/>
                <a:gd name="T3" fmla="*/ 48 h 128"/>
                <a:gd name="T4" fmla="*/ 53 w 85"/>
                <a:gd name="T5" fmla="*/ 0 h 128"/>
                <a:gd name="T6" fmla="*/ 53 w 85"/>
                <a:gd name="T7" fmla="*/ 0 h 128"/>
                <a:gd name="T8" fmla="*/ 79 w 85"/>
                <a:gd name="T9" fmla="*/ 18 h 128"/>
                <a:gd name="T10" fmla="*/ 43 w 85"/>
                <a:gd name="T11" fmla="*/ 128 h 128"/>
                <a:gd name="T12" fmla="*/ 43 w 85"/>
                <a:gd name="T13" fmla="*/ 124 h 128"/>
                <a:gd name="T14" fmla="*/ 43 w 85"/>
                <a:gd name="T15" fmla="*/ 124 h 128"/>
                <a:gd name="T16" fmla="*/ 43 w 85"/>
                <a:gd name="T17" fmla="*/ 124 h 128"/>
                <a:gd name="T18" fmla="*/ 19 w 85"/>
                <a:gd name="T19" fmla="*/ 106 h 128"/>
                <a:gd name="T20" fmla="*/ 50 w 85"/>
                <a:gd name="T21" fmla="*/ 123 h 128"/>
                <a:gd name="T22" fmla="*/ 51 w 85"/>
                <a:gd name="T23" fmla="*/ 123 h 128"/>
                <a:gd name="T24" fmla="*/ 51 w 85"/>
                <a:gd name="T25" fmla="*/ 123 h 128"/>
                <a:gd name="T26" fmla="*/ 51 w 85"/>
                <a:gd name="T27" fmla="*/ 123 h 128"/>
                <a:gd name="T28" fmla="*/ 70 w 85"/>
                <a:gd name="T29" fmla="*/ 104 h 128"/>
                <a:gd name="T30" fmla="*/ 67 w 85"/>
                <a:gd name="T31" fmla="*/ 102 h 128"/>
                <a:gd name="T32" fmla="*/ 77 w 85"/>
                <a:gd name="T33" fmla="*/ 60 h 128"/>
                <a:gd name="T34" fmla="*/ 77 w 85"/>
                <a:gd name="T35" fmla="*/ 60 h 128"/>
                <a:gd name="T36" fmla="*/ 71 w 85"/>
                <a:gd name="T37" fmla="*/ 22 h 128"/>
                <a:gd name="T38" fmla="*/ 53 w 85"/>
                <a:gd name="T39" fmla="*/ 8 h 128"/>
                <a:gd name="T40" fmla="*/ 8 w 85"/>
                <a:gd name="T41" fmla="*/ 58 h 128"/>
                <a:gd name="T42" fmla="*/ 8 w 85"/>
                <a:gd name="T43" fmla="*/ 58 h 128"/>
                <a:gd name="T44" fmla="*/ 20 w 85"/>
                <a:gd name="T45" fmla="*/ 100 h 128"/>
                <a:gd name="T46" fmla="*/ 43 w 85"/>
                <a:gd name="T47" fmla="*/ 120 h 128"/>
                <a:gd name="T48" fmla="*/ 43 w 85"/>
                <a:gd name="T49" fmla="*/ 120 h 128"/>
                <a:gd name="T50" fmla="*/ 16 w 85"/>
                <a:gd name="T51" fmla="*/ 102 h 128"/>
                <a:gd name="T52" fmla="*/ 78 w 85"/>
                <a:gd name="T53" fmla="*/ 85 h 128"/>
                <a:gd name="T54" fmla="*/ 78 w 85"/>
                <a:gd name="T55" fmla="*/ 85 h 128"/>
                <a:gd name="T56" fmla="*/ 78 w 85"/>
                <a:gd name="T57" fmla="*/ 84 h 128"/>
                <a:gd name="T58" fmla="*/ 81 w 85"/>
                <a:gd name="T59" fmla="*/ 61 h 128"/>
                <a:gd name="T60" fmla="*/ 81 w 85"/>
                <a:gd name="T61" fmla="*/ 60 h 128"/>
                <a:gd name="T62" fmla="*/ 81 w 85"/>
                <a:gd name="T63" fmla="*/ 60 h 128"/>
                <a:gd name="T64" fmla="*/ 4 w 85"/>
                <a:gd name="T65" fmla="*/ 59 h 128"/>
                <a:gd name="T66" fmla="*/ 4 w 85"/>
                <a:gd name="T67" fmla="*/ 59 h 128"/>
                <a:gd name="T68" fmla="*/ 4 w 85"/>
                <a:gd name="T69" fmla="*/ 58 h 128"/>
                <a:gd name="T70" fmla="*/ 4 w 85"/>
                <a:gd name="T71" fmla="*/ 58 h 128"/>
                <a:gd name="T72" fmla="*/ 11 w 85"/>
                <a:gd name="T73" fmla="*/ 29 h 128"/>
                <a:gd name="T74" fmla="*/ 11 w 85"/>
                <a:gd name="T75" fmla="*/ 29 h 128"/>
                <a:gd name="T76" fmla="*/ 11 w 85"/>
                <a:gd name="T77" fmla="*/ 28 h 128"/>
                <a:gd name="T78" fmla="*/ 12 w 85"/>
                <a:gd name="T79" fmla="*/ 27 h 128"/>
                <a:gd name="T80" fmla="*/ 12 w 85"/>
                <a:gd name="T81" fmla="*/ 27 h 128"/>
                <a:gd name="T82" fmla="*/ 12 w 85"/>
                <a:gd name="T83" fmla="*/ 27 h 128"/>
                <a:gd name="T84" fmla="*/ 12 w 85"/>
                <a:gd name="T85" fmla="*/ 26 h 128"/>
                <a:gd name="T86" fmla="*/ 13 w 85"/>
                <a:gd name="T87" fmla="*/ 26 h 128"/>
                <a:gd name="T88" fmla="*/ 13 w 85"/>
                <a:gd name="T89" fmla="*/ 26 h 128"/>
                <a:gd name="T90" fmla="*/ 65 w 85"/>
                <a:gd name="T91" fmla="*/ 8 h 128"/>
                <a:gd name="T92" fmla="*/ 53 w 85"/>
                <a:gd name="T93" fmla="*/ 4 h 128"/>
                <a:gd name="T94" fmla="*/ 53 w 85"/>
                <a:gd name="T95" fmla="*/ 4 h 128"/>
                <a:gd name="T96" fmla="*/ 66 w 85"/>
                <a:gd name="T97" fmla="*/ 8 h 128"/>
                <a:gd name="T98" fmla="*/ 66 w 85"/>
                <a:gd name="T99" fmla="*/ 8 h 128"/>
                <a:gd name="T100" fmla="*/ 65 w 85"/>
                <a:gd name="T101" fmla="*/ 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5" h="128">
                  <a:moveTo>
                    <a:pt x="13" y="104"/>
                  </a:moveTo>
                  <a:cubicBezTo>
                    <a:pt x="14" y="103"/>
                    <a:pt x="14" y="103"/>
                    <a:pt x="14" y="103"/>
                  </a:cubicBezTo>
                  <a:cubicBezTo>
                    <a:pt x="13" y="104"/>
                    <a:pt x="13" y="104"/>
                    <a:pt x="13" y="104"/>
                  </a:cubicBezTo>
                  <a:cubicBezTo>
                    <a:pt x="5" y="91"/>
                    <a:pt x="0" y="74"/>
                    <a:pt x="0" y="58"/>
                  </a:cubicBezTo>
                  <a:cubicBezTo>
                    <a:pt x="0" y="58"/>
                    <a:pt x="0" y="58"/>
                    <a:pt x="0" y="58"/>
                  </a:cubicBezTo>
                  <a:cubicBezTo>
                    <a:pt x="0" y="55"/>
                    <a:pt x="0" y="51"/>
                    <a:pt x="1" y="48"/>
                  </a:cubicBezTo>
                  <a:cubicBezTo>
                    <a:pt x="1" y="48"/>
                    <a:pt x="1" y="48"/>
                    <a:pt x="1" y="48"/>
                  </a:cubicBezTo>
                  <a:cubicBezTo>
                    <a:pt x="6" y="14"/>
                    <a:pt x="30" y="0"/>
                    <a:pt x="53" y="0"/>
                  </a:cubicBezTo>
                  <a:cubicBezTo>
                    <a:pt x="53" y="0"/>
                    <a:pt x="53" y="0"/>
                    <a:pt x="53" y="0"/>
                  </a:cubicBezTo>
                  <a:cubicBezTo>
                    <a:pt x="53" y="0"/>
                    <a:pt x="53" y="0"/>
                    <a:pt x="53" y="0"/>
                  </a:cubicBezTo>
                  <a:cubicBezTo>
                    <a:pt x="53" y="0"/>
                    <a:pt x="53" y="0"/>
                    <a:pt x="53" y="0"/>
                  </a:cubicBezTo>
                  <a:cubicBezTo>
                    <a:pt x="53" y="0"/>
                    <a:pt x="53" y="0"/>
                    <a:pt x="53" y="0"/>
                  </a:cubicBezTo>
                  <a:cubicBezTo>
                    <a:pt x="53" y="0"/>
                    <a:pt x="53" y="0"/>
                    <a:pt x="53" y="0"/>
                  </a:cubicBezTo>
                  <a:cubicBezTo>
                    <a:pt x="65" y="0"/>
                    <a:pt x="74" y="8"/>
                    <a:pt x="79" y="18"/>
                  </a:cubicBezTo>
                  <a:cubicBezTo>
                    <a:pt x="79" y="18"/>
                    <a:pt x="79" y="18"/>
                    <a:pt x="79" y="18"/>
                  </a:cubicBezTo>
                  <a:cubicBezTo>
                    <a:pt x="84" y="29"/>
                    <a:pt x="85" y="44"/>
                    <a:pt x="85" y="60"/>
                  </a:cubicBezTo>
                  <a:cubicBezTo>
                    <a:pt x="85" y="60"/>
                    <a:pt x="85" y="60"/>
                    <a:pt x="85" y="60"/>
                  </a:cubicBezTo>
                  <a:cubicBezTo>
                    <a:pt x="85" y="93"/>
                    <a:pt x="68" y="127"/>
                    <a:pt x="43" y="128"/>
                  </a:cubicBezTo>
                  <a:cubicBezTo>
                    <a:pt x="43" y="128"/>
                    <a:pt x="43" y="128"/>
                    <a:pt x="43" y="128"/>
                  </a:cubicBezTo>
                  <a:cubicBezTo>
                    <a:pt x="31" y="128"/>
                    <a:pt x="20" y="118"/>
                    <a:pt x="13" y="104"/>
                  </a:cubicBezTo>
                  <a:close/>
                  <a:moveTo>
                    <a:pt x="43" y="124"/>
                  </a:moveTo>
                  <a:cubicBezTo>
                    <a:pt x="43" y="124"/>
                    <a:pt x="43" y="124"/>
                    <a:pt x="43" y="124"/>
                  </a:cubicBezTo>
                  <a:cubicBezTo>
                    <a:pt x="43" y="124"/>
                    <a:pt x="43" y="124"/>
                    <a:pt x="43" y="124"/>
                  </a:cubicBezTo>
                  <a:cubicBezTo>
                    <a:pt x="43" y="124"/>
                    <a:pt x="43" y="124"/>
                    <a:pt x="43" y="124"/>
                  </a:cubicBezTo>
                  <a:cubicBezTo>
                    <a:pt x="43" y="124"/>
                    <a:pt x="43" y="124"/>
                    <a:pt x="43" y="124"/>
                  </a:cubicBezTo>
                  <a:cubicBezTo>
                    <a:pt x="43" y="124"/>
                    <a:pt x="43" y="124"/>
                    <a:pt x="43" y="124"/>
                  </a:cubicBezTo>
                  <a:cubicBezTo>
                    <a:pt x="43" y="124"/>
                    <a:pt x="43" y="124"/>
                    <a:pt x="43" y="124"/>
                  </a:cubicBezTo>
                  <a:close/>
                  <a:moveTo>
                    <a:pt x="42" y="124"/>
                  </a:moveTo>
                  <a:cubicBezTo>
                    <a:pt x="34" y="124"/>
                    <a:pt x="26" y="117"/>
                    <a:pt x="19" y="106"/>
                  </a:cubicBezTo>
                  <a:cubicBezTo>
                    <a:pt x="19" y="106"/>
                    <a:pt x="19" y="106"/>
                    <a:pt x="19" y="106"/>
                  </a:cubicBezTo>
                  <a:cubicBezTo>
                    <a:pt x="26" y="117"/>
                    <a:pt x="34" y="124"/>
                    <a:pt x="42" y="124"/>
                  </a:cubicBezTo>
                  <a:close/>
                  <a:moveTo>
                    <a:pt x="50" y="123"/>
                  </a:moveTo>
                  <a:cubicBezTo>
                    <a:pt x="50" y="123"/>
                    <a:pt x="50" y="123"/>
                    <a:pt x="50" y="123"/>
                  </a:cubicBezTo>
                  <a:cubicBezTo>
                    <a:pt x="50" y="123"/>
                    <a:pt x="50" y="123"/>
                    <a:pt x="50" y="123"/>
                  </a:cubicBezTo>
                  <a:cubicBezTo>
                    <a:pt x="50" y="123"/>
                    <a:pt x="50" y="123"/>
                    <a:pt x="50" y="123"/>
                  </a:cubicBezTo>
                  <a:close/>
                  <a:moveTo>
                    <a:pt x="51" y="123"/>
                  </a:moveTo>
                  <a:cubicBezTo>
                    <a:pt x="51" y="123"/>
                    <a:pt x="51" y="123"/>
                    <a:pt x="51" y="123"/>
                  </a:cubicBezTo>
                  <a:cubicBezTo>
                    <a:pt x="51" y="123"/>
                    <a:pt x="51" y="123"/>
                    <a:pt x="51" y="123"/>
                  </a:cubicBezTo>
                  <a:cubicBezTo>
                    <a:pt x="51" y="123"/>
                    <a:pt x="51" y="123"/>
                    <a:pt x="51" y="123"/>
                  </a:cubicBezTo>
                  <a:close/>
                  <a:moveTo>
                    <a:pt x="70" y="104"/>
                  </a:moveTo>
                  <a:cubicBezTo>
                    <a:pt x="65" y="113"/>
                    <a:pt x="58" y="120"/>
                    <a:pt x="51" y="123"/>
                  </a:cubicBezTo>
                  <a:cubicBezTo>
                    <a:pt x="51" y="123"/>
                    <a:pt x="51" y="123"/>
                    <a:pt x="51" y="123"/>
                  </a:cubicBezTo>
                  <a:cubicBezTo>
                    <a:pt x="63" y="118"/>
                    <a:pt x="73" y="103"/>
                    <a:pt x="78" y="85"/>
                  </a:cubicBezTo>
                  <a:cubicBezTo>
                    <a:pt x="78" y="85"/>
                    <a:pt x="78" y="85"/>
                    <a:pt x="78" y="85"/>
                  </a:cubicBezTo>
                  <a:cubicBezTo>
                    <a:pt x="76" y="92"/>
                    <a:pt x="73" y="98"/>
                    <a:pt x="70" y="104"/>
                  </a:cubicBezTo>
                  <a:close/>
                  <a:moveTo>
                    <a:pt x="43" y="120"/>
                  </a:moveTo>
                  <a:cubicBezTo>
                    <a:pt x="43" y="120"/>
                    <a:pt x="43" y="120"/>
                    <a:pt x="43" y="120"/>
                  </a:cubicBezTo>
                  <a:cubicBezTo>
                    <a:pt x="51" y="120"/>
                    <a:pt x="60" y="113"/>
                    <a:pt x="67" y="102"/>
                  </a:cubicBezTo>
                  <a:cubicBezTo>
                    <a:pt x="67" y="102"/>
                    <a:pt x="67" y="102"/>
                    <a:pt x="67" y="102"/>
                  </a:cubicBezTo>
                  <a:cubicBezTo>
                    <a:pt x="73" y="91"/>
                    <a:pt x="77" y="75"/>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44"/>
                    <a:pt x="76" y="31"/>
                    <a:pt x="71" y="22"/>
                  </a:cubicBezTo>
                  <a:cubicBezTo>
                    <a:pt x="71" y="22"/>
                    <a:pt x="71" y="22"/>
                    <a:pt x="71" y="22"/>
                  </a:cubicBezTo>
                  <a:cubicBezTo>
                    <a:pt x="67" y="13"/>
                    <a:pt x="62" y="8"/>
                    <a:pt x="53" y="8"/>
                  </a:cubicBezTo>
                  <a:cubicBezTo>
                    <a:pt x="53" y="8"/>
                    <a:pt x="53" y="8"/>
                    <a:pt x="53" y="8"/>
                  </a:cubicBezTo>
                  <a:cubicBezTo>
                    <a:pt x="33" y="8"/>
                    <a:pt x="14" y="19"/>
                    <a:pt x="9" y="49"/>
                  </a:cubicBezTo>
                  <a:cubicBezTo>
                    <a:pt x="9" y="49"/>
                    <a:pt x="9" y="49"/>
                    <a:pt x="9" y="49"/>
                  </a:cubicBezTo>
                  <a:cubicBezTo>
                    <a:pt x="8" y="52"/>
                    <a:pt x="8" y="55"/>
                    <a:pt x="8" y="58"/>
                  </a:cubicBezTo>
                  <a:cubicBezTo>
                    <a:pt x="8" y="58"/>
                    <a:pt x="8" y="58"/>
                    <a:pt x="8" y="58"/>
                  </a:cubicBezTo>
                  <a:cubicBezTo>
                    <a:pt x="8" y="58"/>
                    <a:pt x="8" y="58"/>
                    <a:pt x="8" y="58"/>
                  </a:cubicBezTo>
                  <a:cubicBezTo>
                    <a:pt x="8" y="58"/>
                    <a:pt x="8" y="58"/>
                    <a:pt x="8" y="58"/>
                  </a:cubicBezTo>
                  <a:cubicBezTo>
                    <a:pt x="8" y="58"/>
                    <a:pt x="8" y="58"/>
                    <a:pt x="8" y="58"/>
                  </a:cubicBezTo>
                  <a:cubicBezTo>
                    <a:pt x="8" y="72"/>
                    <a:pt x="13" y="88"/>
                    <a:pt x="20" y="100"/>
                  </a:cubicBezTo>
                  <a:cubicBezTo>
                    <a:pt x="20" y="100"/>
                    <a:pt x="20" y="100"/>
                    <a:pt x="20" y="100"/>
                  </a:cubicBezTo>
                  <a:cubicBezTo>
                    <a:pt x="27" y="113"/>
                    <a:pt x="36" y="120"/>
                    <a:pt x="43" y="120"/>
                  </a:cubicBezTo>
                  <a:cubicBezTo>
                    <a:pt x="43" y="120"/>
                    <a:pt x="43" y="120"/>
                    <a:pt x="43" y="120"/>
                  </a:cubicBezTo>
                  <a:cubicBezTo>
                    <a:pt x="43" y="120"/>
                    <a:pt x="43" y="120"/>
                    <a:pt x="43" y="120"/>
                  </a:cubicBezTo>
                  <a:cubicBezTo>
                    <a:pt x="43" y="120"/>
                    <a:pt x="43" y="120"/>
                    <a:pt x="43" y="120"/>
                  </a:cubicBezTo>
                  <a:cubicBezTo>
                    <a:pt x="43" y="120"/>
                    <a:pt x="43" y="120"/>
                    <a:pt x="43" y="120"/>
                  </a:cubicBezTo>
                  <a:cubicBezTo>
                    <a:pt x="43" y="120"/>
                    <a:pt x="43" y="120"/>
                    <a:pt x="43" y="120"/>
                  </a:cubicBezTo>
                  <a:cubicBezTo>
                    <a:pt x="43" y="120"/>
                    <a:pt x="43" y="120"/>
                    <a:pt x="43" y="120"/>
                  </a:cubicBezTo>
                  <a:close/>
                  <a:moveTo>
                    <a:pt x="16" y="102"/>
                  </a:moveTo>
                  <a:cubicBezTo>
                    <a:pt x="16" y="102"/>
                    <a:pt x="16" y="102"/>
                    <a:pt x="16" y="102"/>
                  </a:cubicBezTo>
                  <a:cubicBezTo>
                    <a:pt x="16" y="102"/>
                    <a:pt x="16" y="102"/>
                    <a:pt x="16" y="102"/>
                  </a:cubicBezTo>
                  <a:cubicBezTo>
                    <a:pt x="16" y="102"/>
                    <a:pt x="16" y="102"/>
                    <a:pt x="16" y="102"/>
                  </a:cubicBezTo>
                  <a:close/>
                  <a:moveTo>
                    <a:pt x="78" y="85"/>
                  </a:moveTo>
                  <a:cubicBezTo>
                    <a:pt x="78" y="85"/>
                    <a:pt x="78" y="85"/>
                    <a:pt x="78" y="84"/>
                  </a:cubicBezTo>
                  <a:cubicBezTo>
                    <a:pt x="78" y="84"/>
                    <a:pt x="78" y="84"/>
                    <a:pt x="78" y="84"/>
                  </a:cubicBezTo>
                  <a:cubicBezTo>
                    <a:pt x="78" y="85"/>
                    <a:pt x="78" y="85"/>
                    <a:pt x="78" y="85"/>
                  </a:cubicBezTo>
                  <a:close/>
                  <a:moveTo>
                    <a:pt x="78" y="84"/>
                  </a:moveTo>
                  <a:cubicBezTo>
                    <a:pt x="78" y="84"/>
                    <a:pt x="78" y="84"/>
                    <a:pt x="78" y="84"/>
                  </a:cubicBezTo>
                  <a:cubicBezTo>
                    <a:pt x="78" y="84"/>
                    <a:pt x="78" y="84"/>
                    <a:pt x="78" y="84"/>
                  </a:cubicBezTo>
                  <a:cubicBezTo>
                    <a:pt x="78" y="84"/>
                    <a:pt x="78" y="84"/>
                    <a:pt x="78" y="84"/>
                  </a:cubicBezTo>
                  <a:close/>
                  <a:moveTo>
                    <a:pt x="81" y="61"/>
                  </a:moveTo>
                  <a:cubicBezTo>
                    <a:pt x="81" y="61"/>
                    <a:pt x="81" y="61"/>
                    <a:pt x="81" y="61"/>
                  </a:cubicBezTo>
                  <a:cubicBezTo>
                    <a:pt x="81" y="61"/>
                    <a:pt x="81" y="61"/>
                    <a:pt x="81" y="61"/>
                  </a:cubicBezTo>
                  <a:cubicBezTo>
                    <a:pt x="81" y="61"/>
                    <a:pt x="81" y="61"/>
                    <a:pt x="81" y="61"/>
                  </a:cubicBezTo>
                  <a:close/>
                  <a:moveTo>
                    <a:pt x="81" y="60"/>
                  </a:moveTo>
                  <a:cubicBezTo>
                    <a:pt x="81" y="46"/>
                    <a:pt x="80" y="33"/>
                    <a:pt x="76" y="23"/>
                  </a:cubicBezTo>
                  <a:cubicBezTo>
                    <a:pt x="76" y="23"/>
                    <a:pt x="76" y="23"/>
                    <a:pt x="76" y="23"/>
                  </a:cubicBezTo>
                  <a:cubicBezTo>
                    <a:pt x="80" y="33"/>
                    <a:pt x="81" y="46"/>
                    <a:pt x="81" y="60"/>
                  </a:cubicBezTo>
                  <a:cubicBezTo>
                    <a:pt x="81" y="60"/>
                    <a:pt x="81" y="60"/>
                    <a:pt x="81" y="60"/>
                  </a:cubicBezTo>
                  <a:cubicBezTo>
                    <a:pt x="81" y="60"/>
                    <a:pt x="81" y="60"/>
                    <a:pt x="81" y="60"/>
                  </a:cubicBezTo>
                  <a:close/>
                  <a:moveTo>
                    <a:pt x="4" y="59"/>
                  </a:moveTo>
                  <a:cubicBezTo>
                    <a:pt x="4" y="59"/>
                    <a:pt x="4" y="59"/>
                    <a:pt x="4" y="59"/>
                  </a:cubicBezTo>
                  <a:cubicBezTo>
                    <a:pt x="4" y="59"/>
                    <a:pt x="4" y="59"/>
                    <a:pt x="4" y="59"/>
                  </a:cubicBezTo>
                  <a:cubicBezTo>
                    <a:pt x="4" y="59"/>
                    <a:pt x="4" y="59"/>
                    <a:pt x="4" y="59"/>
                  </a:cubicBezTo>
                  <a:close/>
                  <a:moveTo>
                    <a:pt x="4" y="58"/>
                  </a:move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lose/>
                  <a:moveTo>
                    <a:pt x="11" y="29"/>
                  </a:moveTo>
                  <a:cubicBezTo>
                    <a:pt x="11" y="29"/>
                    <a:pt x="11" y="29"/>
                    <a:pt x="11" y="29"/>
                  </a:cubicBezTo>
                  <a:cubicBezTo>
                    <a:pt x="11" y="29"/>
                    <a:pt x="11" y="29"/>
                    <a:pt x="11" y="29"/>
                  </a:cubicBezTo>
                  <a:cubicBezTo>
                    <a:pt x="11" y="29"/>
                    <a:pt x="11" y="29"/>
                    <a:pt x="11" y="29"/>
                  </a:cubicBezTo>
                  <a:close/>
                  <a:moveTo>
                    <a:pt x="11" y="28"/>
                  </a:moveTo>
                  <a:cubicBezTo>
                    <a:pt x="11" y="28"/>
                    <a:pt x="11" y="28"/>
                    <a:pt x="11" y="28"/>
                  </a:cubicBezTo>
                  <a:cubicBezTo>
                    <a:pt x="11" y="28"/>
                    <a:pt x="11" y="28"/>
                    <a:pt x="11" y="28"/>
                  </a:cubicBezTo>
                  <a:cubicBezTo>
                    <a:pt x="11" y="28"/>
                    <a:pt x="11" y="28"/>
                    <a:pt x="11" y="28"/>
                  </a:cubicBezTo>
                  <a:close/>
                  <a:moveTo>
                    <a:pt x="12" y="28"/>
                  </a:moveTo>
                  <a:cubicBezTo>
                    <a:pt x="12" y="28"/>
                    <a:pt x="12" y="27"/>
                    <a:pt x="12" y="27"/>
                  </a:cubicBezTo>
                  <a:cubicBezTo>
                    <a:pt x="12" y="27"/>
                    <a:pt x="12" y="27"/>
                    <a:pt x="12" y="27"/>
                  </a:cubicBezTo>
                  <a:cubicBezTo>
                    <a:pt x="12" y="27"/>
                    <a:pt x="12" y="28"/>
                    <a:pt x="12" y="28"/>
                  </a:cubicBezTo>
                  <a:close/>
                  <a:moveTo>
                    <a:pt x="12" y="27"/>
                  </a:moveTo>
                  <a:cubicBezTo>
                    <a:pt x="12" y="27"/>
                    <a:pt x="12" y="27"/>
                    <a:pt x="12" y="27"/>
                  </a:cubicBezTo>
                  <a:cubicBezTo>
                    <a:pt x="12" y="27"/>
                    <a:pt x="12" y="27"/>
                    <a:pt x="12" y="27"/>
                  </a:cubicBezTo>
                  <a:cubicBezTo>
                    <a:pt x="12" y="27"/>
                    <a:pt x="12" y="27"/>
                    <a:pt x="12" y="27"/>
                  </a:cubicBezTo>
                  <a:close/>
                  <a:moveTo>
                    <a:pt x="12" y="27"/>
                  </a:moveTo>
                  <a:cubicBezTo>
                    <a:pt x="12" y="27"/>
                    <a:pt x="12" y="26"/>
                    <a:pt x="12" y="26"/>
                  </a:cubicBezTo>
                  <a:cubicBezTo>
                    <a:pt x="12" y="26"/>
                    <a:pt x="12" y="26"/>
                    <a:pt x="12" y="26"/>
                  </a:cubicBezTo>
                  <a:cubicBezTo>
                    <a:pt x="12" y="26"/>
                    <a:pt x="12" y="27"/>
                    <a:pt x="12" y="27"/>
                  </a:cubicBezTo>
                  <a:close/>
                  <a:moveTo>
                    <a:pt x="12" y="26"/>
                  </a:moveTo>
                  <a:cubicBezTo>
                    <a:pt x="12" y="26"/>
                    <a:pt x="13" y="26"/>
                    <a:pt x="13" y="26"/>
                  </a:cubicBezTo>
                  <a:cubicBezTo>
                    <a:pt x="13" y="26"/>
                    <a:pt x="13" y="26"/>
                    <a:pt x="13" y="26"/>
                  </a:cubicBezTo>
                  <a:cubicBezTo>
                    <a:pt x="13" y="26"/>
                    <a:pt x="12" y="26"/>
                    <a:pt x="12" y="26"/>
                  </a:cubicBezTo>
                  <a:close/>
                  <a:moveTo>
                    <a:pt x="13" y="26"/>
                  </a:moveTo>
                  <a:cubicBezTo>
                    <a:pt x="22" y="10"/>
                    <a:pt x="38" y="4"/>
                    <a:pt x="53" y="4"/>
                  </a:cubicBezTo>
                  <a:cubicBezTo>
                    <a:pt x="53" y="4"/>
                    <a:pt x="53" y="4"/>
                    <a:pt x="53" y="4"/>
                  </a:cubicBezTo>
                  <a:cubicBezTo>
                    <a:pt x="58" y="4"/>
                    <a:pt x="62" y="5"/>
                    <a:pt x="65" y="8"/>
                  </a:cubicBezTo>
                  <a:cubicBezTo>
                    <a:pt x="65" y="8"/>
                    <a:pt x="65" y="8"/>
                    <a:pt x="65" y="8"/>
                  </a:cubicBezTo>
                  <a:cubicBezTo>
                    <a:pt x="62" y="5"/>
                    <a:pt x="58" y="4"/>
                    <a:pt x="53" y="4"/>
                  </a:cubicBezTo>
                  <a:cubicBezTo>
                    <a:pt x="53" y="4"/>
                    <a:pt x="53" y="4"/>
                    <a:pt x="53" y="4"/>
                  </a:cubicBezTo>
                  <a:cubicBezTo>
                    <a:pt x="53" y="4"/>
                    <a:pt x="53" y="4"/>
                    <a:pt x="53" y="4"/>
                  </a:cubicBezTo>
                  <a:cubicBezTo>
                    <a:pt x="53" y="4"/>
                    <a:pt x="53" y="4"/>
                    <a:pt x="53" y="4"/>
                  </a:cubicBezTo>
                  <a:cubicBezTo>
                    <a:pt x="53" y="4"/>
                    <a:pt x="53" y="4"/>
                    <a:pt x="53" y="4"/>
                  </a:cubicBezTo>
                  <a:cubicBezTo>
                    <a:pt x="53" y="4"/>
                    <a:pt x="53" y="4"/>
                    <a:pt x="53" y="4"/>
                  </a:cubicBezTo>
                  <a:cubicBezTo>
                    <a:pt x="38" y="4"/>
                    <a:pt x="22" y="10"/>
                    <a:pt x="13" y="26"/>
                  </a:cubicBezTo>
                  <a:close/>
                  <a:moveTo>
                    <a:pt x="66" y="8"/>
                  </a:moveTo>
                  <a:cubicBezTo>
                    <a:pt x="66" y="8"/>
                    <a:pt x="66" y="8"/>
                    <a:pt x="66" y="8"/>
                  </a:cubicBezTo>
                  <a:cubicBezTo>
                    <a:pt x="66" y="8"/>
                    <a:pt x="66" y="8"/>
                    <a:pt x="66" y="8"/>
                  </a:cubicBezTo>
                  <a:cubicBezTo>
                    <a:pt x="66" y="8"/>
                    <a:pt x="66" y="8"/>
                    <a:pt x="66" y="8"/>
                  </a:cubicBezTo>
                  <a:close/>
                  <a:moveTo>
                    <a:pt x="65" y="8"/>
                  </a:moveTo>
                  <a:cubicBezTo>
                    <a:pt x="65" y="8"/>
                    <a:pt x="65" y="8"/>
                    <a:pt x="65" y="8"/>
                  </a:cubicBezTo>
                  <a:cubicBezTo>
                    <a:pt x="65" y="8"/>
                    <a:pt x="65" y="8"/>
                    <a:pt x="65" y="8"/>
                  </a:cubicBezTo>
                  <a:cubicBezTo>
                    <a:pt x="65" y="8"/>
                    <a:pt x="65" y="8"/>
                    <a:pt x="6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79"/>
            <p:cNvSpPr/>
            <p:nvPr/>
          </p:nvSpPr>
          <p:spPr bwMode="auto">
            <a:xfrm>
              <a:off x="1982" y="1349"/>
              <a:ext cx="255" cy="160"/>
            </a:xfrm>
            <a:custGeom>
              <a:avLst/>
              <a:gdLst>
                <a:gd name="T0" fmla="*/ 23 w 101"/>
                <a:gd name="T1" fmla="*/ 61 h 64"/>
                <a:gd name="T2" fmla="*/ 0 w 101"/>
                <a:gd name="T3" fmla="*/ 13 h 64"/>
                <a:gd name="T4" fmla="*/ 0 w 101"/>
                <a:gd name="T5" fmla="*/ 13 h 64"/>
                <a:gd name="T6" fmla="*/ 1 w 101"/>
                <a:gd name="T7" fmla="*/ 9 h 64"/>
                <a:gd name="T8" fmla="*/ 1 w 101"/>
                <a:gd name="T9" fmla="*/ 9 h 64"/>
                <a:gd name="T10" fmla="*/ 5 w 101"/>
                <a:gd name="T11" fmla="*/ 0 h 64"/>
                <a:gd name="T12" fmla="*/ 9 w 101"/>
                <a:gd name="T13" fmla="*/ 2 h 64"/>
                <a:gd name="T14" fmla="*/ 5 w 101"/>
                <a:gd name="T15" fmla="*/ 10 h 64"/>
                <a:gd name="T16" fmla="*/ 4 w 101"/>
                <a:gd name="T17" fmla="*/ 13 h 64"/>
                <a:gd name="T18" fmla="*/ 4 w 101"/>
                <a:gd name="T19" fmla="*/ 13 h 64"/>
                <a:gd name="T20" fmla="*/ 25 w 101"/>
                <a:gd name="T21" fmla="*/ 58 h 64"/>
                <a:gd name="T22" fmla="*/ 25 w 101"/>
                <a:gd name="T23" fmla="*/ 58 h 64"/>
                <a:gd name="T24" fmla="*/ 42 w 101"/>
                <a:gd name="T25" fmla="*/ 60 h 64"/>
                <a:gd name="T26" fmla="*/ 42 w 101"/>
                <a:gd name="T27" fmla="*/ 60 h 64"/>
                <a:gd name="T28" fmla="*/ 100 w 101"/>
                <a:gd name="T29" fmla="*/ 55 h 64"/>
                <a:gd name="T30" fmla="*/ 100 w 101"/>
                <a:gd name="T31" fmla="*/ 55 h 64"/>
                <a:gd name="T32" fmla="*/ 101 w 101"/>
                <a:gd name="T33" fmla="*/ 59 h 64"/>
                <a:gd name="T34" fmla="*/ 42 w 101"/>
                <a:gd name="T35" fmla="*/ 64 h 64"/>
                <a:gd name="T36" fmla="*/ 42 w 101"/>
                <a:gd name="T37" fmla="*/ 64 h 64"/>
                <a:gd name="T38" fmla="*/ 23 w 101"/>
                <a:gd name="T39" fmla="*/ 6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1" h="64">
                  <a:moveTo>
                    <a:pt x="23" y="61"/>
                  </a:moveTo>
                  <a:cubicBezTo>
                    <a:pt x="16" y="53"/>
                    <a:pt x="1" y="26"/>
                    <a:pt x="0" y="13"/>
                  </a:cubicBezTo>
                  <a:cubicBezTo>
                    <a:pt x="0" y="13"/>
                    <a:pt x="0" y="13"/>
                    <a:pt x="0" y="13"/>
                  </a:cubicBezTo>
                  <a:cubicBezTo>
                    <a:pt x="0" y="11"/>
                    <a:pt x="1" y="10"/>
                    <a:pt x="1" y="9"/>
                  </a:cubicBezTo>
                  <a:cubicBezTo>
                    <a:pt x="1" y="9"/>
                    <a:pt x="1" y="9"/>
                    <a:pt x="1" y="9"/>
                  </a:cubicBezTo>
                  <a:cubicBezTo>
                    <a:pt x="5" y="0"/>
                    <a:pt x="5" y="0"/>
                    <a:pt x="5" y="0"/>
                  </a:cubicBezTo>
                  <a:cubicBezTo>
                    <a:pt x="9" y="2"/>
                    <a:pt x="9" y="2"/>
                    <a:pt x="9" y="2"/>
                  </a:cubicBezTo>
                  <a:cubicBezTo>
                    <a:pt x="5" y="10"/>
                    <a:pt x="5" y="10"/>
                    <a:pt x="5" y="10"/>
                  </a:cubicBezTo>
                  <a:cubicBezTo>
                    <a:pt x="5" y="11"/>
                    <a:pt x="4" y="12"/>
                    <a:pt x="4" y="13"/>
                  </a:cubicBezTo>
                  <a:cubicBezTo>
                    <a:pt x="4" y="13"/>
                    <a:pt x="4" y="13"/>
                    <a:pt x="4" y="13"/>
                  </a:cubicBezTo>
                  <a:cubicBezTo>
                    <a:pt x="4" y="23"/>
                    <a:pt x="19" y="52"/>
                    <a:pt x="25" y="58"/>
                  </a:cubicBezTo>
                  <a:cubicBezTo>
                    <a:pt x="25" y="58"/>
                    <a:pt x="25" y="58"/>
                    <a:pt x="25" y="58"/>
                  </a:cubicBezTo>
                  <a:cubicBezTo>
                    <a:pt x="26" y="59"/>
                    <a:pt x="33" y="60"/>
                    <a:pt x="42" y="60"/>
                  </a:cubicBezTo>
                  <a:cubicBezTo>
                    <a:pt x="42" y="60"/>
                    <a:pt x="42" y="60"/>
                    <a:pt x="42" y="60"/>
                  </a:cubicBezTo>
                  <a:cubicBezTo>
                    <a:pt x="65" y="60"/>
                    <a:pt x="100" y="55"/>
                    <a:pt x="100" y="55"/>
                  </a:cubicBezTo>
                  <a:cubicBezTo>
                    <a:pt x="100" y="55"/>
                    <a:pt x="100" y="55"/>
                    <a:pt x="100" y="55"/>
                  </a:cubicBezTo>
                  <a:cubicBezTo>
                    <a:pt x="101" y="59"/>
                    <a:pt x="101" y="59"/>
                    <a:pt x="101" y="59"/>
                  </a:cubicBezTo>
                  <a:cubicBezTo>
                    <a:pt x="100" y="59"/>
                    <a:pt x="65" y="64"/>
                    <a:pt x="42" y="64"/>
                  </a:cubicBezTo>
                  <a:cubicBezTo>
                    <a:pt x="42" y="64"/>
                    <a:pt x="42" y="64"/>
                    <a:pt x="42" y="64"/>
                  </a:cubicBezTo>
                  <a:cubicBezTo>
                    <a:pt x="33" y="64"/>
                    <a:pt x="26" y="63"/>
                    <a:pt x="23"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80"/>
            <p:cNvSpPr>
              <a:spLocks noEditPoints="1"/>
            </p:cNvSpPr>
            <p:nvPr/>
          </p:nvSpPr>
          <p:spPr bwMode="auto">
            <a:xfrm>
              <a:off x="1977" y="1341"/>
              <a:ext cx="265" cy="174"/>
            </a:xfrm>
            <a:custGeom>
              <a:avLst/>
              <a:gdLst>
                <a:gd name="T0" fmla="*/ 25 w 105"/>
                <a:gd name="T1" fmla="*/ 64 h 69"/>
                <a:gd name="T2" fmla="*/ 0 w 105"/>
                <a:gd name="T3" fmla="*/ 16 h 69"/>
                <a:gd name="T4" fmla="*/ 1 w 105"/>
                <a:gd name="T5" fmla="*/ 11 h 69"/>
                <a:gd name="T6" fmla="*/ 6 w 105"/>
                <a:gd name="T7" fmla="*/ 0 h 69"/>
                <a:gd name="T8" fmla="*/ 9 w 105"/>
                <a:gd name="T9" fmla="*/ 14 h 69"/>
                <a:gd name="T10" fmla="*/ 8 w 105"/>
                <a:gd name="T11" fmla="*/ 15 h 69"/>
                <a:gd name="T12" fmla="*/ 8 w 105"/>
                <a:gd name="T13" fmla="*/ 16 h 69"/>
                <a:gd name="T14" fmla="*/ 8 w 105"/>
                <a:gd name="T15" fmla="*/ 16 h 69"/>
                <a:gd name="T16" fmla="*/ 29 w 105"/>
                <a:gd name="T17" fmla="*/ 59 h 69"/>
                <a:gd name="T18" fmla="*/ 30 w 105"/>
                <a:gd name="T19" fmla="*/ 60 h 69"/>
                <a:gd name="T20" fmla="*/ 33 w 105"/>
                <a:gd name="T21" fmla="*/ 60 h 69"/>
                <a:gd name="T22" fmla="*/ 43 w 105"/>
                <a:gd name="T23" fmla="*/ 61 h 69"/>
                <a:gd name="T24" fmla="*/ 44 w 105"/>
                <a:gd name="T25" fmla="*/ 61 h 69"/>
                <a:gd name="T26" fmla="*/ 44 w 105"/>
                <a:gd name="T27" fmla="*/ 61 h 69"/>
                <a:gd name="T28" fmla="*/ 102 w 105"/>
                <a:gd name="T29" fmla="*/ 56 h 69"/>
                <a:gd name="T30" fmla="*/ 104 w 105"/>
                <a:gd name="T31" fmla="*/ 56 h 69"/>
                <a:gd name="T32" fmla="*/ 103 w 105"/>
                <a:gd name="T33" fmla="*/ 64 h 69"/>
                <a:gd name="T34" fmla="*/ 102 w 105"/>
                <a:gd name="T35" fmla="*/ 64 h 69"/>
                <a:gd name="T36" fmla="*/ 101 w 105"/>
                <a:gd name="T37" fmla="*/ 64 h 69"/>
                <a:gd name="T38" fmla="*/ 97 w 105"/>
                <a:gd name="T39" fmla="*/ 65 h 69"/>
                <a:gd name="T40" fmla="*/ 82 w 105"/>
                <a:gd name="T41" fmla="*/ 67 h 69"/>
                <a:gd name="T42" fmla="*/ 44 w 105"/>
                <a:gd name="T43" fmla="*/ 69 h 69"/>
                <a:gd name="T44" fmla="*/ 44 w 105"/>
                <a:gd name="T45" fmla="*/ 65 h 69"/>
                <a:gd name="T46" fmla="*/ 78 w 105"/>
                <a:gd name="T47" fmla="*/ 63 h 69"/>
                <a:gd name="T48" fmla="*/ 44 w 105"/>
                <a:gd name="T49" fmla="*/ 65 h 69"/>
                <a:gd name="T50" fmla="*/ 44 w 105"/>
                <a:gd name="T51" fmla="*/ 65 h 69"/>
                <a:gd name="T52" fmla="*/ 44 w 105"/>
                <a:gd name="T53" fmla="*/ 65 h 69"/>
                <a:gd name="T54" fmla="*/ 29 w 105"/>
                <a:gd name="T55" fmla="*/ 63 h 69"/>
                <a:gd name="T56" fmla="*/ 36 w 105"/>
                <a:gd name="T57" fmla="*/ 65 h 69"/>
                <a:gd name="T58" fmla="*/ 26 w 105"/>
                <a:gd name="T59" fmla="*/ 62 h 69"/>
                <a:gd name="T60" fmla="*/ 26 w 105"/>
                <a:gd name="T61" fmla="*/ 62 h 69"/>
                <a:gd name="T62" fmla="*/ 23 w 105"/>
                <a:gd name="T63" fmla="*/ 59 h 69"/>
                <a:gd name="T64" fmla="*/ 26 w 105"/>
                <a:gd name="T65" fmla="*/ 62 h 69"/>
                <a:gd name="T66" fmla="*/ 88 w 105"/>
                <a:gd name="T67" fmla="*/ 62 h 69"/>
                <a:gd name="T68" fmla="*/ 92 w 105"/>
                <a:gd name="T69" fmla="*/ 61 h 69"/>
                <a:gd name="T70" fmla="*/ 98 w 105"/>
                <a:gd name="T71" fmla="*/ 61 h 69"/>
                <a:gd name="T72" fmla="*/ 100 w 105"/>
                <a:gd name="T73" fmla="*/ 61 h 69"/>
                <a:gd name="T74" fmla="*/ 98 w 105"/>
                <a:gd name="T75" fmla="*/ 61 h 69"/>
                <a:gd name="T76" fmla="*/ 23 w 105"/>
                <a:gd name="T77" fmla="*/ 59 h 69"/>
                <a:gd name="T78" fmla="*/ 23 w 105"/>
                <a:gd name="T79" fmla="*/ 5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5" h="69">
                  <a:moveTo>
                    <a:pt x="23" y="65"/>
                  </a:moveTo>
                  <a:cubicBezTo>
                    <a:pt x="25" y="64"/>
                    <a:pt x="25" y="64"/>
                    <a:pt x="25" y="64"/>
                  </a:cubicBezTo>
                  <a:cubicBezTo>
                    <a:pt x="23" y="65"/>
                    <a:pt x="23" y="65"/>
                    <a:pt x="23" y="65"/>
                  </a:cubicBezTo>
                  <a:cubicBezTo>
                    <a:pt x="16" y="57"/>
                    <a:pt x="1" y="30"/>
                    <a:pt x="0" y="16"/>
                  </a:cubicBezTo>
                  <a:cubicBezTo>
                    <a:pt x="0" y="16"/>
                    <a:pt x="0" y="16"/>
                    <a:pt x="0" y="16"/>
                  </a:cubicBezTo>
                  <a:cubicBezTo>
                    <a:pt x="0" y="14"/>
                    <a:pt x="1" y="12"/>
                    <a:pt x="1" y="11"/>
                  </a:cubicBezTo>
                  <a:cubicBezTo>
                    <a:pt x="1" y="11"/>
                    <a:pt x="1" y="11"/>
                    <a:pt x="1" y="11"/>
                  </a:cubicBezTo>
                  <a:cubicBezTo>
                    <a:pt x="6" y="0"/>
                    <a:pt x="6" y="0"/>
                    <a:pt x="6" y="0"/>
                  </a:cubicBezTo>
                  <a:cubicBezTo>
                    <a:pt x="14" y="4"/>
                    <a:pt x="14" y="4"/>
                    <a:pt x="14" y="4"/>
                  </a:cubicBezTo>
                  <a:cubicBezTo>
                    <a:pt x="9" y="14"/>
                    <a:pt x="9" y="14"/>
                    <a:pt x="9" y="14"/>
                  </a:cubicBezTo>
                  <a:cubicBezTo>
                    <a:pt x="9" y="14"/>
                    <a:pt x="8" y="15"/>
                    <a:pt x="8" y="15"/>
                  </a:cubicBezTo>
                  <a:cubicBezTo>
                    <a:pt x="8" y="15"/>
                    <a:pt x="8" y="15"/>
                    <a:pt x="8" y="15"/>
                  </a:cubicBezTo>
                  <a:cubicBezTo>
                    <a:pt x="8" y="15"/>
                    <a:pt x="8" y="15"/>
                    <a:pt x="8" y="15"/>
                  </a:cubicBezTo>
                  <a:cubicBezTo>
                    <a:pt x="8" y="16"/>
                    <a:pt x="8" y="16"/>
                    <a:pt x="8" y="16"/>
                  </a:cubicBezTo>
                  <a:cubicBezTo>
                    <a:pt x="8" y="16"/>
                    <a:pt x="8" y="16"/>
                    <a:pt x="8" y="16"/>
                  </a:cubicBezTo>
                  <a:cubicBezTo>
                    <a:pt x="8" y="16"/>
                    <a:pt x="8" y="16"/>
                    <a:pt x="8" y="16"/>
                  </a:cubicBezTo>
                  <a:cubicBezTo>
                    <a:pt x="8" y="25"/>
                    <a:pt x="23" y="55"/>
                    <a:pt x="29" y="59"/>
                  </a:cubicBezTo>
                  <a:cubicBezTo>
                    <a:pt x="29" y="59"/>
                    <a:pt x="29" y="59"/>
                    <a:pt x="29" y="59"/>
                  </a:cubicBezTo>
                  <a:cubicBezTo>
                    <a:pt x="29" y="59"/>
                    <a:pt x="29" y="59"/>
                    <a:pt x="29" y="59"/>
                  </a:cubicBezTo>
                  <a:cubicBezTo>
                    <a:pt x="29" y="59"/>
                    <a:pt x="29" y="59"/>
                    <a:pt x="30" y="60"/>
                  </a:cubicBezTo>
                  <a:cubicBezTo>
                    <a:pt x="30" y="60"/>
                    <a:pt x="30" y="60"/>
                    <a:pt x="30" y="60"/>
                  </a:cubicBezTo>
                  <a:cubicBezTo>
                    <a:pt x="30" y="60"/>
                    <a:pt x="31" y="60"/>
                    <a:pt x="33" y="60"/>
                  </a:cubicBezTo>
                  <a:cubicBezTo>
                    <a:pt x="33" y="60"/>
                    <a:pt x="33" y="60"/>
                    <a:pt x="33" y="60"/>
                  </a:cubicBezTo>
                  <a:cubicBezTo>
                    <a:pt x="35" y="61"/>
                    <a:pt x="39" y="61"/>
                    <a:pt x="43" y="61"/>
                  </a:cubicBezTo>
                  <a:cubicBezTo>
                    <a:pt x="43" y="61"/>
                    <a:pt x="43" y="61"/>
                    <a:pt x="43" y="61"/>
                  </a:cubicBezTo>
                  <a:cubicBezTo>
                    <a:pt x="43" y="61"/>
                    <a:pt x="44" y="61"/>
                    <a:pt x="44" y="61"/>
                  </a:cubicBezTo>
                  <a:cubicBezTo>
                    <a:pt x="44" y="61"/>
                    <a:pt x="44" y="61"/>
                    <a:pt x="44" y="61"/>
                  </a:cubicBezTo>
                  <a:cubicBezTo>
                    <a:pt x="44" y="61"/>
                    <a:pt x="44" y="61"/>
                    <a:pt x="44" y="61"/>
                  </a:cubicBezTo>
                  <a:cubicBezTo>
                    <a:pt x="44" y="61"/>
                    <a:pt x="44" y="61"/>
                    <a:pt x="44" y="61"/>
                  </a:cubicBezTo>
                  <a:cubicBezTo>
                    <a:pt x="67" y="61"/>
                    <a:pt x="101" y="56"/>
                    <a:pt x="102" y="56"/>
                  </a:cubicBezTo>
                  <a:cubicBezTo>
                    <a:pt x="102" y="56"/>
                    <a:pt x="102" y="56"/>
                    <a:pt x="102" y="56"/>
                  </a:cubicBezTo>
                  <a:cubicBezTo>
                    <a:pt x="104" y="56"/>
                    <a:pt x="104" y="56"/>
                    <a:pt x="104" y="56"/>
                  </a:cubicBezTo>
                  <a:cubicBezTo>
                    <a:pt x="105" y="64"/>
                    <a:pt x="105" y="64"/>
                    <a:pt x="105" y="64"/>
                  </a:cubicBezTo>
                  <a:cubicBezTo>
                    <a:pt x="103" y="64"/>
                    <a:pt x="103" y="64"/>
                    <a:pt x="103" y="64"/>
                  </a:cubicBezTo>
                  <a:cubicBezTo>
                    <a:pt x="103" y="64"/>
                    <a:pt x="102" y="64"/>
                    <a:pt x="102" y="64"/>
                  </a:cubicBezTo>
                  <a:cubicBezTo>
                    <a:pt x="102" y="64"/>
                    <a:pt x="102" y="64"/>
                    <a:pt x="102" y="64"/>
                  </a:cubicBezTo>
                  <a:cubicBezTo>
                    <a:pt x="102" y="64"/>
                    <a:pt x="102" y="64"/>
                    <a:pt x="101" y="64"/>
                  </a:cubicBezTo>
                  <a:cubicBezTo>
                    <a:pt x="101" y="64"/>
                    <a:pt x="101" y="64"/>
                    <a:pt x="101" y="64"/>
                  </a:cubicBezTo>
                  <a:cubicBezTo>
                    <a:pt x="100" y="65"/>
                    <a:pt x="99" y="65"/>
                    <a:pt x="97" y="65"/>
                  </a:cubicBezTo>
                  <a:cubicBezTo>
                    <a:pt x="97" y="65"/>
                    <a:pt x="97" y="65"/>
                    <a:pt x="97" y="65"/>
                  </a:cubicBezTo>
                  <a:cubicBezTo>
                    <a:pt x="93" y="65"/>
                    <a:pt x="88" y="66"/>
                    <a:pt x="82" y="67"/>
                  </a:cubicBezTo>
                  <a:cubicBezTo>
                    <a:pt x="82" y="67"/>
                    <a:pt x="82" y="67"/>
                    <a:pt x="82" y="67"/>
                  </a:cubicBezTo>
                  <a:cubicBezTo>
                    <a:pt x="70" y="68"/>
                    <a:pt x="56" y="69"/>
                    <a:pt x="44" y="69"/>
                  </a:cubicBezTo>
                  <a:cubicBezTo>
                    <a:pt x="44" y="69"/>
                    <a:pt x="44" y="69"/>
                    <a:pt x="44" y="69"/>
                  </a:cubicBezTo>
                  <a:cubicBezTo>
                    <a:pt x="35" y="69"/>
                    <a:pt x="28" y="69"/>
                    <a:pt x="23" y="65"/>
                  </a:cubicBezTo>
                  <a:close/>
                  <a:moveTo>
                    <a:pt x="44" y="65"/>
                  </a:moveTo>
                  <a:cubicBezTo>
                    <a:pt x="54" y="65"/>
                    <a:pt x="67" y="64"/>
                    <a:pt x="78" y="63"/>
                  </a:cubicBezTo>
                  <a:cubicBezTo>
                    <a:pt x="78" y="63"/>
                    <a:pt x="78" y="63"/>
                    <a:pt x="78" y="63"/>
                  </a:cubicBezTo>
                  <a:cubicBezTo>
                    <a:pt x="67" y="64"/>
                    <a:pt x="54" y="65"/>
                    <a:pt x="44" y="65"/>
                  </a:cubicBezTo>
                  <a:cubicBezTo>
                    <a:pt x="44" y="65"/>
                    <a:pt x="44" y="65"/>
                    <a:pt x="44" y="65"/>
                  </a:cubicBezTo>
                  <a:cubicBezTo>
                    <a:pt x="44" y="65"/>
                    <a:pt x="44" y="65"/>
                    <a:pt x="44" y="65"/>
                  </a:cubicBezTo>
                  <a:cubicBezTo>
                    <a:pt x="44" y="65"/>
                    <a:pt x="44" y="65"/>
                    <a:pt x="44" y="65"/>
                  </a:cubicBezTo>
                  <a:cubicBezTo>
                    <a:pt x="44" y="65"/>
                    <a:pt x="44" y="65"/>
                    <a:pt x="44" y="65"/>
                  </a:cubicBezTo>
                  <a:cubicBezTo>
                    <a:pt x="44" y="65"/>
                    <a:pt x="44" y="65"/>
                    <a:pt x="44" y="65"/>
                  </a:cubicBezTo>
                  <a:close/>
                  <a:moveTo>
                    <a:pt x="36" y="65"/>
                  </a:moveTo>
                  <a:cubicBezTo>
                    <a:pt x="33" y="64"/>
                    <a:pt x="30" y="64"/>
                    <a:pt x="29" y="63"/>
                  </a:cubicBezTo>
                  <a:cubicBezTo>
                    <a:pt x="29" y="63"/>
                    <a:pt x="29" y="63"/>
                    <a:pt x="29" y="63"/>
                  </a:cubicBezTo>
                  <a:cubicBezTo>
                    <a:pt x="31" y="64"/>
                    <a:pt x="33" y="64"/>
                    <a:pt x="36" y="65"/>
                  </a:cubicBezTo>
                  <a:close/>
                  <a:moveTo>
                    <a:pt x="26" y="62"/>
                  </a:moveTo>
                  <a:cubicBezTo>
                    <a:pt x="26" y="62"/>
                    <a:pt x="26" y="62"/>
                    <a:pt x="26" y="62"/>
                  </a:cubicBezTo>
                  <a:cubicBezTo>
                    <a:pt x="26" y="62"/>
                    <a:pt x="26" y="62"/>
                    <a:pt x="26" y="62"/>
                  </a:cubicBezTo>
                  <a:cubicBezTo>
                    <a:pt x="26" y="62"/>
                    <a:pt x="26" y="62"/>
                    <a:pt x="26" y="62"/>
                  </a:cubicBezTo>
                  <a:cubicBezTo>
                    <a:pt x="25" y="61"/>
                    <a:pt x="24" y="60"/>
                    <a:pt x="23" y="59"/>
                  </a:cubicBezTo>
                  <a:cubicBezTo>
                    <a:pt x="23" y="59"/>
                    <a:pt x="23" y="59"/>
                    <a:pt x="23" y="59"/>
                  </a:cubicBezTo>
                  <a:cubicBezTo>
                    <a:pt x="24" y="60"/>
                    <a:pt x="25" y="61"/>
                    <a:pt x="26" y="62"/>
                  </a:cubicBezTo>
                  <a:cubicBezTo>
                    <a:pt x="26" y="62"/>
                    <a:pt x="26" y="62"/>
                    <a:pt x="26" y="62"/>
                  </a:cubicBezTo>
                  <a:cubicBezTo>
                    <a:pt x="26" y="62"/>
                    <a:pt x="26" y="62"/>
                    <a:pt x="26" y="62"/>
                  </a:cubicBezTo>
                  <a:close/>
                  <a:moveTo>
                    <a:pt x="88" y="62"/>
                  </a:moveTo>
                  <a:cubicBezTo>
                    <a:pt x="90" y="62"/>
                    <a:pt x="91" y="62"/>
                    <a:pt x="92" y="61"/>
                  </a:cubicBezTo>
                  <a:cubicBezTo>
                    <a:pt x="92" y="61"/>
                    <a:pt x="92" y="61"/>
                    <a:pt x="92" y="61"/>
                  </a:cubicBezTo>
                  <a:cubicBezTo>
                    <a:pt x="91" y="62"/>
                    <a:pt x="90" y="62"/>
                    <a:pt x="88" y="62"/>
                  </a:cubicBezTo>
                  <a:close/>
                  <a:moveTo>
                    <a:pt x="98" y="61"/>
                  </a:moveTo>
                  <a:cubicBezTo>
                    <a:pt x="99" y="61"/>
                    <a:pt x="100" y="61"/>
                    <a:pt x="100" y="61"/>
                  </a:cubicBezTo>
                  <a:cubicBezTo>
                    <a:pt x="100" y="61"/>
                    <a:pt x="100" y="61"/>
                    <a:pt x="100" y="61"/>
                  </a:cubicBezTo>
                  <a:cubicBezTo>
                    <a:pt x="100" y="61"/>
                    <a:pt x="100" y="61"/>
                    <a:pt x="100" y="61"/>
                  </a:cubicBezTo>
                  <a:cubicBezTo>
                    <a:pt x="100" y="61"/>
                    <a:pt x="99" y="61"/>
                    <a:pt x="98" y="61"/>
                  </a:cubicBezTo>
                  <a:close/>
                  <a:moveTo>
                    <a:pt x="23" y="59"/>
                  </a:moveTo>
                  <a:cubicBezTo>
                    <a:pt x="23" y="59"/>
                    <a:pt x="23" y="59"/>
                    <a:pt x="23" y="59"/>
                  </a:cubicBezTo>
                  <a:cubicBezTo>
                    <a:pt x="23" y="59"/>
                    <a:pt x="23" y="59"/>
                    <a:pt x="23" y="59"/>
                  </a:cubicBezTo>
                  <a:cubicBezTo>
                    <a:pt x="23" y="59"/>
                    <a:pt x="23" y="59"/>
                    <a:pt x="23"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81"/>
            <p:cNvSpPr/>
            <p:nvPr/>
          </p:nvSpPr>
          <p:spPr bwMode="auto">
            <a:xfrm>
              <a:off x="1989" y="1316"/>
              <a:ext cx="38" cy="45"/>
            </a:xfrm>
            <a:custGeom>
              <a:avLst/>
              <a:gdLst>
                <a:gd name="T0" fmla="*/ 5 w 15"/>
                <a:gd name="T1" fmla="*/ 18 h 18"/>
                <a:gd name="T2" fmla="*/ 0 w 15"/>
                <a:gd name="T3" fmla="*/ 12 h 18"/>
                <a:gd name="T4" fmla="*/ 0 w 15"/>
                <a:gd name="T5" fmla="*/ 12 h 18"/>
                <a:gd name="T6" fmla="*/ 2 w 15"/>
                <a:gd name="T7" fmla="*/ 7 h 18"/>
                <a:gd name="T8" fmla="*/ 2 w 15"/>
                <a:gd name="T9" fmla="*/ 7 h 18"/>
                <a:gd name="T10" fmla="*/ 7 w 15"/>
                <a:gd name="T11" fmla="*/ 0 h 18"/>
                <a:gd name="T12" fmla="*/ 7 w 15"/>
                <a:gd name="T13" fmla="*/ 0 h 18"/>
                <a:gd name="T14" fmla="*/ 10 w 15"/>
                <a:gd name="T15" fmla="*/ 3 h 18"/>
                <a:gd name="T16" fmla="*/ 9 w 15"/>
                <a:gd name="T17" fmla="*/ 4 h 18"/>
                <a:gd name="T18" fmla="*/ 9 w 15"/>
                <a:gd name="T19" fmla="*/ 4 h 18"/>
                <a:gd name="T20" fmla="*/ 5 w 15"/>
                <a:gd name="T21" fmla="*/ 10 h 18"/>
                <a:gd name="T22" fmla="*/ 5 w 15"/>
                <a:gd name="T23" fmla="*/ 10 h 18"/>
                <a:gd name="T24" fmla="*/ 4 w 15"/>
                <a:gd name="T25" fmla="*/ 12 h 18"/>
                <a:gd name="T26" fmla="*/ 4 w 15"/>
                <a:gd name="T27" fmla="*/ 12 h 18"/>
                <a:gd name="T28" fmla="*/ 5 w 15"/>
                <a:gd name="T29" fmla="*/ 14 h 18"/>
                <a:gd name="T30" fmla="*/ 5 w 15"/>
                <a:gd name="T31" fmla="*/ 14 h 18"/>
                <a:gd name="T32" fmla="*/ 6 w 15"/>
                <a:gd name="T33" fmla="*/ 14 h 18"/>
                <a:gd name="T34" fmla="*/ 6 w 15"/>
                <a:gd name="T35" fmla="*/ 14 h 18"/>
                <a:gd name="T36" fmla="*/ 14 w 15"/>
                <a:gd name="T37" fmla="*/ 12 h 18"/>
                <a:gd name="T38" fmla="*/ 14 w 15"/>
                <a:gd name="T39" fmla="*/ 12 h 18"/>
                <a:gd name="T40" fmla="*/ 15 w 15"/>
                <a:gd name="T41" fmla="*/ 16 h 18"/>
                <a:gd name="T42" fmla="*/ 5 w 15"/>
                <a:gd name="T43" fmla="*/ 18 h 18"/>
                <a:gd name="T44" fmla="*/ 5 w 15"/>
                <a:gd name="T45"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 h="18">
                  <a:moveTo>
                    <a:pt x="5" y="18"/>
                  </a:moveTo>
                  <a:cubicBezTo>
                    <a:pt x="4" y="18"/>
                    <a:pt x="0" y="16"/>
                    <a:pt x="0" y="12"/>
                  </a:cubicBezTo>
                  <a:cubicBezTo>
                    <a:pt x="0" y="12"/>
                    <a:pt x="0" y="12"/>
                    <a:pt x="0" y="12"/>
                  </a:cubicBezTo>
                  <a:cubicBezTo>
                    <a:pt x="0" y="10"/>
                    <a:pt x="1" y="9"/>
                    <a:pt x="2" y="7"/>
                  </a:cubicBezTo>
                  <a:cubicBezTo>
                    <a:pt x="2" y="7"/>
                    <a:pt x="2" y="7"/>
                    <a:pt x="2" y="7"/>
                  </a:cubicBezTo>
                  <a:cubicBezTo>
                    <a:pt x="5" y="2"/>
                    <a:pt x="7" y="0"/>
                    <a:pt x="7" y="0"/>
                  </a:cubicBezTo>
                  <a:cubicBezTo>
                    <a:pt x="7" y="0"/>
                    <a:pt x="7" y="0"/>
                    <a:pt x="7" y="0"/>
                  </a:cubicBezTo>
                  <a:cubicBezTo>
                    <a:pt x="10" y="3"/>
                    <a:pt x="10" y="3"/>
                    <a:pt x="10" y="3"/>
                  </a:cubicBezTo>
                  <a:cubicBezTo>
                    <a:pt x="10" y="3"/>
                    <a:pt x="10" y="3"/>
                    <a:pt x="9" y="4"/>
                  </a:cubicBezTo>
                  <a:cubicBezTo>
                    <a:pt x="9" y="4"/>
                    <a:pt x="9" y="4"/>
                    <a:pt x="9" y="4"/>
                  </a:cubicBezTo>
                  <a:cubicBezTo>
                    <a:pt x="8" y="5"/>
                    <a:pt x="7" y="7"/>
                    <a:pt x="5" y="10"/>
                  </a:cubicBezTo>
                  <a:cubicBezTo>
                    <a:pt x="5" y="10"/>
                    <a:pt x="5" y="10"/>
                    <a:pt x="5" y="10"/>
                  </a:cubicBezTo>
                  <a:cubicBezTo>
                    <a:pt x="4" y="11"/>
                    <a:pt x="4" y="11"/>
                    <a:pt x="4" y="12"/>
                  </a:cubicBezTo>
                  <a:cubicBezTo>
                    <a:pt x="4" y="12"/>
                    <a:pt x="4" y="12"/>
                    <a:pt x="4" y="12"/>
                  </a:cubicBezTo>
                  <a:cubicBezTo>
                    <a:pt x="4" y="13"/>
                    <a:pt x="5" y="13"/>
                    <a:pt x="5" y="14"/>
                  </a:cubicBezTo>
                  <a:cubicBezTo>
                    <a:pt x="5" y="14"/>
                    <a:pt x="5" y="14"/>
                    <a:pt x="5" y="14"/>
                  </a:cubicBezTo>
                  <a:cubicBezTo>
                    <a:pt x="5" y="14"/>
                    <a:pt x="6" y="14"/>
                    <a:pt x="6" y="14"/>
                  </a:cubicBezTo>
                  <a:cubicBezTo>
                    <a:pt x="6" y="14"/>
                    <a:pt x="6" y="14"/>
                    <a:pt x="6" y="14"/>
                  </a:cubicBezTo>
                  <a:cubicBezTo>
                    <a:pt x="14" y="12"/>
                    <a:pt x="14" y="12"/>
                    <a:pt x="14" y="12"/>
                  </a:cubicBezTo>
                  <a:cubicBezTo>
                    <a:pt x="14" y="12"/>
                    <a:pt x="14" y="12"/>
                    <a:pt x="14" y="12"/>
                  </a:cubicBezTo>
                  <a:cubicBezTo>
                    <a:pt x="15" y="16"/>
                    <a:pt x="15" y="16"/>
                    <a:pt x="15" y="16"/>
                  </a:cubicBezTo>
                  <a:cubicBezTo>
                    <a:pt x="5" y="18"/>
                    <a:pt x="5" y="18"/>
                    <a:pt x="5" y="18"/>
                  </a:cubicBezTo>
                  <a:cubicBezTo>
                    <a:pt x="5" y="18"/>
                    <a:pt x="5" y="18"/>
                    <a:pt x="5"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82"/>
            <p:cNvSpPr>
              <a:spLocks noEditPoints="1"/>
            </p:cNvSpPr>
            <p:nvPr/>
          </p:nvSpPr>
          <p:spPr bwMode="auto">
            <a:xfrm>
              <a:off x="1984" y="1308"/>
              <a:ext cx="48" cy="58"/>
            </a:xfrm>
            <a:custGeom>
              <a:avLst/>
              <a:gdLst>
                <a:gd name="T0" fmla="*/ 6 w 19"/>
                <a:gd name="T1" fmla="*/ 23 h 23"/>
                <a:gd name="T2" fmla="*/ 6 w 19"/>
                <a:gd name="T3" fmla="*/ 23 h 23"/>
                <a:gd name="T4" fmla="*/ 7 w 19"/>
                <a:gd name="T5" fmla="*/ 21 h 23"/>
                <a:gd name="T6" fmla="*/ 7 w 19"/>
                <a:gd name="T7" fmla="*/ 21 h 23"/>
                <a:gd name="T8" fmla="*/ 7 w 19"/>
                <a:gd name="T9" fmla="*/ 21 h 23"/>
                <a:gd name="T10" fmla="*/ 6 w 19"/>
                <a:gd name="T11" fmla="*/ 23 h 23"/>
                <a:gd name="T12" fmla="*/ 5 w 19"/>
                <a:gd name="T13" fmla="*/ 23 h 23"/>
                <a:gd name="T14" fmla="*/ 5 w 19"/>
                <a:gd name="T15" fmla="*/ 23 h 23"/>
                <a:gd name="T16" fmla="*/ 5 w 19"/>
                <a:gd name="T17" fmla="*/ 22 h 23"/>
                <a:gd name="T18" fmla="*/ 5 w 19"/>
                <a:gd name="T19" fmla="*/ 22 h 23"/>
                <a:gd name="T20" fmla="*/ 3 w 19"/>
                <a:gd name="T21" fmla="*/ 21 h 23"/>
                <a:gd name="T22" fmla="*/ 3 w 19"/>
                <a:gd name="T23" fmla="*/ 21 h 23"/>
                <a:gd name="T24" fmla="*/ 0 w 19"/>
                <a:gd name="T25" fmla="*/ 15 h 23"/>
                <a:gd name="T26" fmla="*/ 0 w 19"/>
                <a:gd name="T27" fmla="*/ 15 h 23"/>
                <a:gd name="T28" fmla="*/ 2 w 19"/>
                <a:gd name="T29" fmla="*/ 9 h 23"/>
                <a:gd name="T30" fmla="*/ 2 w 19"/>
                <a:gd name="T31" fmla="*/ 9 h 23"/>
                <a:gd name="T32" fmla="*/ 8 w 19"/>
                <a:gd name="T33" fmla="*/ 2 h 23"/>
                <a:gd name="T34" fmla="*/ 8 w 19"/>
                <a:gd name="T35" fmla="*/ 2 h 23"/>
                <a:gd name="T36" fmla="*/ 9 w 19"/>
                <a:gd name="T37" fmla="*/ 0 h 23"/>
                <a:gd name="T38" fmla="*/ 14 w 19"/>
                <a:gd name="T39" fmla="*/ 5 h 23"/>
                <a:gd name="T40" fmla="*/ 14 w 19"/>
                <a:gd name="T41" fmla="*/ 6 h 23"/>
                <a:gd name="T42" fmla="*/ 13 w 19"/>
                <a:gd name="T43" fmla="*/ 7 h 23"/>
                <a:gd name="T44" fmla="*/ 13 w 19"/>
                <a:gd name="T45" fmla="*/ 7 h 23"/>
                <a:gd name="T46" fmla="*/ 13 w 19"/>
                <a:gd name="T47" fmla="*/ 7 h 23"/>
                <a:gd name="T48" fmla="*/ 13 w 19"/>
                <a:gd name="T49" fmla="*/ 7 h 23"/>
                <a:gd name="T50" fmla="*/ 13 w 19"/>
                <a:gd name="T51" fmla="*/ 7 h 23"/>
                <a:gd name="T52" fmla="*/ 13 w 19"/>
                <a:gd name="T53" fmla="*/ 7 h 23"/>
                <a:gd name="T54" fmla="*/ 13 w 19"/>
                <a:gd name="T55" fmla="*/ 7 h 23"/>
                <a:gd name="T56" fmla="*/ 13 w 19"/>
                <a:gd name="T57" fmla="*/ 7 h 23"/>
                <a:gd name="T58" fmla="*/ 13 w 19"/>
                <a:gd name="T59" fmla="*/ 7 h 23"/>
                <a:gd name="T60" fmla="*/ 12 w 19"/>
                <a:gd name="T61" fmla="*/ 8 h 23"/>
                <a:gd name="T62" fmla="*/ 12 w 19"/>
                <a:gd name="T63" fmla="*/ 8 h 23"/>
                <a:gd name="T64" fmla="*/ 9 w 19"/>
                <a:gd name="T65" fmla="*/ 14 h 23"/>
                <a:gd name="T66" fmla="*/ 9 w 19"/>
                <a:gd name="T67" fmla="*/ 14 h 23"/>
                <a:gd name="T68" fmla="*/ 8 w 19"/>
                <a:gd name="T69" fmla="*/ 15 h 23"/>
                <a:gd name="T70" fmla="*/ 8 w 19"/>
                <a:gd name="T71" fmla="*/ 15 h 23"/>
                <a:gd name="T72" fmla="*/ 16 w 19"/>
                <a:gd name="T73" fmla="*/ 13 h 23"/>
                <a:gd name="T74" fmla="*/ 16 w 19"/>
                <a:gd name="T75" fmla="*/ 13 h 23"/>
                <a:gd name="T76" fmla="*/ 17 w 19"/>
                <a:gd name="T77" fmla="*/ 13 h 23"/>
                <a:gd name="T78" fmla="*/ 19 w 19"/>
                <a:gd name="T79" fmla="*/ 20 h 23"/>
                <a:gd name="T80" fmla="*/ 7 w 19"/>
                <a:gd name="T81" fmla="*/ 23 h 23"/>
                <a:gd name="T82" fmla="*/ 6 w 19"/>
                <a:gd name="T83" fmla="*/ 23 h 23"/>
                <a:gd name="T84" fmla="*/ 7 w 19"/>
                <a:gd name="T85" fmla="*/ 19 h 23"/>
                <a:gd name="T86" fmla="*/ 14 w 19"/>
                <a:gd name="T87" fmla="*/ 17 h 23"/>
                <a:gd name="T88" fmla="*/ 14 w 19"/>
                <a:gd name="T89" fmla="*/ 17 h 23"/>
                <a:gd name="T90" fmla="*/ 7 w 19"/>
                <a:gd name="T91" fmla="*/ 19 h 23"/>
                <a:gd name="T92" fmla="*/ 7 w 19"/>
                <a:gd name="T93" fmla="*/ 19 h 23"/>
                <a:gd name="T94" fmla="*/ 6 w 19"/>
                <a:gd name="T95" fmla="*/ 19 h 23"/>
                <a:gd name="T96" fmla="*/ 6 w 19"/>
                <a:gd name="T97" fmla="*/ 18 h 23"/>
                <a:gd name="T98" fmla="*/ 6 w 19"/>
                <a:gd name="T99" fmla="*/ 18 h 23"/>
                <a:gd name="T100" fmla="*/ 5 w 19"/>
                <a:gd name="T101" fmla="*/ 17 h 23"/>
                <a:gd name="T102" fmla="*/ 5 w 19"/>
                <a:gd name="T103" fmla="*/ 17 h 23"/>
                <a:gd name="T104" fmla="*/ 6 w 19"/>
                <a:gd name="T105" fmla="*/ 19 h 23"/>
                <a:gd name="T106" fmla="*/ 4 w 19"/>
                <a:gd name="T107" fmla="*/ 15 h 23"/>
                <a:gd name="T108" fmla="*/ 5 w 19"/>
                <a:gd name="T109" fmla="*/ 13 h 23"/>
                <a:gd name="T110" fmla="*/ 5 w 19"/>
                <a:gd name="T111" fmla="*/ 13 h 23"/>
                <a:gd name="T112" fmla="*/ 4 w 19"/>
                <a:gd name="T113" fmla="*/ 15 h 23"/>
                <a:gd name="T114" fmla="*/ 7 w 19"/>
                <a:gd name="T115" fmla="*/ 10 h 23"/>
                <a:gd name="T116" fmla="*/ 8 w 19"/>
                <a:gd name="T117" fmla="*/ 8 h 23"/>
                <a:gd name="T118" fmla="*/ 8 w 19"/>
                <a:gd name="T119" fmla="*/ 8 h 23"/>
                <a:gd name="T120" fmla="*/ 7 w 19"/>
                <a:gd name="T121" fmla="*/ 1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 h="23">
                  <a:moveTo>
                    <a:pt x="6" y="23"/>
                  </a:moveTo>
                  <a:cubicBezTo>
                    <a:pt x="6" y="23"/>
                    <a:pt x="6" y="23"/>
                    <a:pt x="6" y="23"/>
                  </a:cubicBezTo>
                  <a:cubicBezTo>
                    <a:pt x="7" y="21"/>
                    <a:pt x="7" y="21"/>
                    <a:pt x="7" y="21"/>
                  </a:cubicBezTo>
                  <a:cubicBezTo>
                    <a:pt x="7" y="21"/>
                    <a:pt x="7" y="21"/>
                    <a:pt x="7" y="21"/>
                  </a:cubicBezTo>
                  <a:cubicBezTo>
                    <a:pt x="7" y="21"/>
                    <a:pt x="7" y="21"/>
                    <a:pt x="7" y="21"/>
                  </a:cubicBezTo>
                  <a:cubicBezTo>
                    <a:pt x="6" y="23"/>
                    <a:pt x="6" y="23"/>
                    <a:pt x="6" y="23"/>
                  </a:cubicBezTo>
                  <a:cubicBezTo>
                    <a:pt x="5" y="23"/>
                    <a:pt x="5" y="23"/>
                    <a:pt x="5" y="23"/>
                  </a:cubicBezTo>
                  <a:cubicBezTo>
                    <a:pt x="5" y="23"/>
                    <a:pt x="5" y="23"/>
                    <a:pt x="5" y="23"/>
                  </a:cubicBezTo>
                  <a:cubicBezTo>
                    <a:pt x="5" y="23"/>
                    <a:pt x="5" y="22"/>
                    <a:pt x="5" y="22"/>
                  </a:cubicBezTo>
                  <a:cubicBezTo>
                    <a:pt x="5" y="22"/>
                    <a:pt x="5" y="22"/>
                    <a:pt x="5" y="22"/>
                  </a:cubicBezTo>
                  <a:cubicBezTo>
                    <a:pt x="4" y="22"/>
                    <a:pt x="4" y="22"/>
                    <a:pt x="3" y="21"/>
                  </a:cubicBezTo>
                  <a:cubicBezTo>
                    <a:pt x="3" y="21"/>
                    <a:pt x="3" y="21"/>
                    <a:pt x="3" y="21"/>
                  </a:cubicBezTo>
                  <a:cubicBezTo>
                    <a:pt x="2" y="20"/>
                    <a:pt x="0" y="18"/>
                    <a:pt x="0" y="15"/>
                  </a:cubicBezTo>
                  <a:cubicBezTo>
                    <a:pt x="0" y="15"/>
                    <a:pt x="0" y="15"/>
                    <a:pt x="0" y="15"/>
                  </a:cubicBezTo>
                  <a:cubicBezTo>
                    <a:pt x="0" y="13"/>
                    <a:pt x="1" y="11"/>
                    <a:pt x="2" y="9"/>
                  </a:cubicBezTo>
                  <a:cubicBezTo>
                    <a:pt x="2" y="9"/>
                    <a:pt x="2" y="9"/>
                    <a:pt x="2" y="9"/>
                  </a:cubicBezTo>
                  <a:cubicBezTo>
                    <a:pt x="5" y="4"/>
                    <a:pt x="7" y="2"/>
                    <a:pt x="8" y="2"/>
                  </a:cubicBezTo>
                  <a:cubicBezTo>
                    <a:pt x="8" y="2"/>
                    <a:pt x="8" y="2"/>
                    <a:pt x="8" y="2"/>
                  </a:cubicBezTo>
                  <a:cubicBezTo>
                    <a:pt x="9" y="0"/>
                    <a:pt x="9" y="0"/>
                    <a:pt x="9" y="0"/>
                  </a:cubicBezTo>
                  <a:cubicBezTo>
                    <a:pt x="14" y="5"/>
                    <a:pt x="14" y="5"/>
                    <a:pt x="14" y="5"/>
                  </a:cubicBezTo>
                  <a:cubicBezTo>
                    <a:pt x="14" y="6"/>
                    <a:pt x="14" y="6"/>
                    <a:pt x="14" y="6"/>
                  </a:cubicBezTo>
                  <a:cubicBezTo>
                    <a:pt x="14"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8"/>
                    <a:pt x="13" y="8"/>
                    <a:pt x="12" y="8"/>
                  </a:cubicBezTo>
                  <a:cubicBezTo>
                    <a:pt x="12" y="8"/>
                    <a:pt x="12" y="8"/>
                    <a:pt x="12" y="8"/>
                  </a:cubicBezTo>
                  <a:cubicBezTo>
                    <a:pt x="12" y="9"/>
                    <a:pt x="10" y="11"/>
                    <a:pt x="9" y="14"/>
                  </a:cubicBezTo>
                  <a:cubicBezTo>
                    <a:pt x="9" y="14"/>
                    <a:pt x="9" y="14"/>
                    <a:pt x="9" y="14"/>
                  </a:cubicBezTo>
                  <a:cubicBezTo>
                    <a:pt x="8" y="14"/>
                    <a:pt x="8" y="15"/>
                    <a:pt x="8" y="15"/>
                  </a:cubicBezTo>
                  <a:cubicBezTo>
                    <a:pt x="8" y="15"/>
                    <a:pt x="8" y="15"/>
                    <a:pt x="8" y="15"/>
                  </a:cubicBezTo>
                  <a:cubicBezTo>
                    <a:pt x="16" y="13"/>
                    <a:pt x="16" y="13"/>
                    <a:pt x="16" y="13"/>
                  </a:cubicBezTo>
                  <a:cubicBezTo>
                    <a:pt x="16" y="13"/>
                    <a:pt x="16" y="13"/>
                    <a:pt x="16" y="13"/>
                  </a:cubicBezTo>
                  <a:cubicBezTo>
                    <a:pt x="17" y="13"/>
                    <a:pt x="17" y="13"/>
                    <a:pt x="17" y="13"/>
                  </a:cubicBezTo>
                  <a:cubicBezTo>
                    <a:pt x="19" y="20"/>
                    <a:pt x="19" y="20"/>
                    <a:pt x="19" y="20"/>
                  </a:cubicBezTo>
                  <a:cubicBezTo>
                    <a:pt x="7" y="23"/>
                    <a:pt x="7" y="23"/>
                    <a:pt x="7" y="23"/>
                  </a:cubicBezTo>
                  <a:cubicBezTo>
                    <a:pt x="6" y="23"/>
                    <a:pt x="6" y="23"/>
                    <a:pt x="6" y="23"/>
                  </a:cubicBezTo>
                  <a:close/>
                  <a:moveTo>
                    <a:pt x="7" y="19"/>
                  </a:moveTo>
                  <a:cubicBezTo>
                    <a:pt x="14" y="17"/>
                    <a:pt x="14" y="17"/>
                    <a:pt x="14" y="17"/>
                  </a:cubicBezTo>
                  <a:cubicBezTo>
                    <a:pt x="14" y="17"/>
                    <a:pt x="14" y="17"/>
                    <a:pt x="14" y="17"/>
                  </a:cubicBezTo>
                  <a:cubicBezTo>
                    <a:pt x="7" y="19"/>
                    <a:pt x="7" y="19"/>
                    <a:pt x="7" y="19"/>
                  </a:cubicBezTo>
                  <a:cubicBezTo>
                    <a:pt x="7" y="19"/>
                    <a:pt x="7" y="19"/>
                    <a:pt x="7" y="19"/>
                  </a:cubicBezTo>
                  <a:close/>
                  <a:moveTo>
                    <a:pt x="6" y="19"/>
                  </a:moveTo>
                  <a:cubicBezTo>
                    <a:pt x="6" y="18"/>
                    <a:pt x="6" y="18"/>
                    <a:pt x="6" y="18"/>
                  </a:cubicBezTo>
                  <a:cubicBezTo>
                    <a:pt x="6" y="18"/>
                    <a:pt x="6" y="18"/>
                    <a:pt x="6" y="18"/>
                  </a:cubicBezTo>
                  <a:cubicBezTo>
                    <a:pt x="6" y="18"/>
                    <a:pt x="5" y="18"/>
                    <a:pt x="5" y="17"/>
                  </a:cubicBezTo>
                  <a:cubicBezTo>
                    <a:pt x="5" y="17"/>
                    <a:pt x="5" y="17"/>
                    <a:pt x="5" y="17"/>
                  </a:cubicBezTo>
                  <a:cubicBezTo>
                    <a:pt x="5" y="18"/>
                    <a:pt x="6" y="18"/>
                    <a:pt x="6" y="19"/>
                  </a:cubicBezTo>
                  <a:close/>
                  <a:moveTo>
                    <a:pt x="4" y="15"/>
                  </a:moveTo>
                  <a:cubicBezTo>
                    <a:pt x="4" y="14"/>
                    <a:pt x="4" y="14"/>
                    <a:pt x="5" y="13"/>
                  </a:cubicBezTo>
                  <a:cubicBezTo>
                    <a:pt x="5" y="13"/>
                    <a:pt x="5" y="13"/>
                    <a:pt x="5" y="13"/>
                  </a:cubicBezTo>
                  <a:cubicBezTo>
                    <a:pt x="4" y="14"/>
                    <a:pt x="4" y="14"/>
                    <a:pt x="4" y="15"/>
                  </a:cubicBezTo>
                  <a:close/>
                  <a:moveTo>
                    <a:pt x="7" y="10"/>
                  </a:moveTo>
                  <a:cubicBezTo>
                    <a:pt x="7" y="9"/>
                    <a:pt x="7" y="9"/>
                    <a:pt x="8" y="8"/>
                  </a:cubicBezTo>
                  <a:cubicBezTo>
                    <a:pt x="8" y="8"/>
                    <a:pt x="8" y="8"/>
                    <a:pt x="8" y="8"/>
                  </a:cubicBezTo>
                  <a:cubicBezTo>
                    <a:pt x="7" y="9"/>
                    <a:pt x="7" y="9"/>
                    <a:pt x="7"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83"/>
            <p:cNvSpPr/>
            <p:nvPr/>
          </p:nvSpPr>
          <p:spPr bwMode="auto">
            <a:xfrm>
              <a:off x="1979" y="1326"/>
              <a:ext cx="41" cy="38"/>
            </a:xfrm>
            <a:custGeom>
              <a:avLst/>
              <a:gdLst>
                <a:gd name="T0" fmla="*/ 0 w 41"/>
                <a:gd name="T1" fmla="*/ 20 h 38"/>
                <a:gd name="T2" fmla="*/ 8 w 41"/>
                <a:gd name="T3" fmla="*/ 13 h 38"/>
                <a:gd name="T4" fmla="*/ 18 w 41"/>
                <a:gd name="T5" fmla="*/ 23 h 38"/>
                <a:gd name="T6" fmla="*/ 33 w 41"/>
                <a:gd name="T7" fmla="*/ 0 h 38"/>
                <a:gd name="T8" fmla="*/ 33 w 41"/>
                <a:gd name="T9" fmla="*/ 0 h 38"/>
                <a:gd name="T10" fmla="*/ 41 w 41"/>
                <a:gd name="T11" fmla="*/ 8 h 38"/>
                <a:gd name="T12" fmla="*/ 18 w 41"/>
                <a:gd name="T13" fmla="*/ 38 h 38"/>
                <a:gd name="T14" fmla="*/ 0 w 41"/>
                <a:gd name="T15" fmla="*/ 20 h 38"/>
                <a:gd name="T16" fmla="*/ 0 w 41"/>
                <a:gd name="T17" fmla="*/ 2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8">
                  <a:moveTo>
                    <a:pt x="0" y="20"/>
                  </a:moveTo>
                  <a:lnTo>
                    <a:pt x="8" y="13"/>
                  </a:lnTo>
                  <a:lnTo>
                    <a:pt x="18" y="23"/>
                  </a:lnTo>
                  <a:lnTo>
                    <a:pt x="33" y="0"/>
                  </a:lnTo>
                  <a:lnTo>
                    <a:pt x="33" y="0"/>
                  </a:lnTo>
                  <a:lnTo>
                    <a:pt x="41" y="8"/>
                  </a:lnTo>
                  <a:lnTo>
                    <a:pt x="18" y="38"/>
                  </a:lnTo>
                  <a:lnTo>
                    <a:pt x="0" y="20"/>
                  </a:lnTo>
                  <a:lnTo>
                    <a:pt x="0"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84"/>
            <p:cNvSpPr>
              <a:spLocks noEditPoints="1"/>
            </p:cNvSpPr>
            <p:nvPr/>
          </p:nvSpPr>
          <p:spPr bwMode="auto">
            <a:xfrm>
              <a:off x="1972" y="1321"/>
              <a:ext cx="55" cy="50"/>
            </a:xfrm>
            <a:custGeom>
              <a:avLst/>
              <a:gdLst>
                <a:gd name="T0" fmla="*/ 5 w 55"/>
                <a:gd name="T1" fmla="*/ 28 h 50"/>
                <a:gd name="T2" fmla="*/ 7 w 55"/>
                <a:gd name="T3" fmla="*/ 25 h 50"/>
                <a:gd name="T4" fmla="*/ 12 w 55"/>
                <a:gd name="T5" fmla="*/ 28 h 50"/>
                <a:gd name="T6" fmla="*/ 7 w 55"/>
                <a:gd name="T7" fmla="*/ 25 h 50"/>
                <a:gd name="T8" fmla="*/ 5 w 55"/>
                <a:gd name="T9" fmla="*/ 28 h 50"/>
                <a:gd name="T10" fmla="*/ 0 w 55"/>
                <a:gd name="T11" fmla="*/ 25 h 50"/>
                <a:gd name="T12" fmla="*/ 15 w 55"/>
                <a:gd name="T13" fmla="*/ 10 h 50"/>
                <a:gd name="T14" fmla="*/ 20 w 55"/>
                <a:gd name="T15" fmla="*/ 15 h 50"/>
                <a:gd name="T16" fmla="*/ 25 w 55"/>
                <a:gd name="T17" fmla="*/ 20 h 50"/>
                <a:gd name="T18" fmla="*/ 37 w 55"/>
                <a:gd name="T19" fmla="*/ 0 h 50"/>
                <a:gd name="T20" fmla="*/ 40 w 55"/>
                <a:gd name="T21" fmla="*/ 0 h 50"/>
                <a:gd name="T22" fmla="*/ 43 w 55"/>
                <a:gd name="T23" fmla="*/ 0 h 50"/>
                <a:gd name="T24" fmla="*/ 55 w 55"/>
                <a:gd name="T25" fmla="*/ 10 h 50"/>
                <a:gd name="T26" fmla="*/ 25 w 55"/>
                <a:gd name="T27" fmla="*/ 50 h 50"/>
                <a:gd name="T28" fmla="*/ 5 w 55"/>
                <a:gd name="T29" fmla="*/ 28 h 50"/>
                <a:gd name="T30" fmla="*/ 5 w 55"/>
                <a:gd name="T31" fmla="*/ 28 h 50"/>
                <a:gd name="T32" fmla="*/ 25 w 55"/>
                <a:gd name="T33" fmla="*/ 35 h 50"/>
                <a:gd name="T34" fmla="*/ 43 w 55"/>
                <a:gd name="T35" fmla="*/ 13 h 50"/>
                <a:gd name="T36" fmla="*/ 43 w 55"/>
                <a:gd name="T37" fmla="*/ 13 h 50"/>
                <a:gd name="T38" fmla="*/ 25 w 55"/>
                <a:gd name="T39" fmla="*/ 35 h 50"/>
                <a:gd name="T40" fmla="*/ 25 w 55"/>
                <a:gd name="T41" fmla="*/ 35 h 50"/>
                <a:gd name="T42" fmla="*/ 25 w 55"/>
                <a:gd name="T43" fmla="*/ 3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 h="50">
                  <a:moveTo>
                    <a:pt x="5" y="28"/>
                  </a:moveTo>
                  <a:lnTo>
                    <a:pt x="7" y="25"/>
                  </a:lnTo>
                  <a:lnTo>
                    <a:pt x="12" y="28"/>
                  </a:lnTo>
                  <a:lnTo>
                    <a:pt x="7" y="25"/>
                  </a:lnTo>
                  <a:lnTo>
                    <a:pt x="5" y="28"/>
                  </a:lnTo>
                  <a:lnTo>
                    <a:pt x="0" y="25"/>
                  </a:lnTo>
                  <a:lnTo>
                    <a:pt x="15" y="10"/>
                  </a:lnTo>
                  <a:lnTo>
                    <a:pt x="20" y="15"/>
                  </a:lnTo>
                  <a:lnTo>
                    <a:pt x="25" y="20"/>
                  </a:lnTo>
                  <a:lnTo>
                    <a:pt x="37" y="0"/>
                  </a:lnTo>
                  <a:lnTo>
                    <a:pt x="40" y="0"/>
                  </a:lnTo>
                  <a:lnTo>
                    <a:pt x="43" y="0"/>
                  </a:lnTo>
                  <a:lnTo>
                    <a:pt x="55" y="10"/>
                  </a:lnTo>
                  <a:lnTo>
                    <a:pt x="25" y="50"/>
                  </a:lnTo>
                  <a:lnTo>
                    <a:pt x="5" y="28"/>
                  </a:lnTo>
                  <a:lnTo>
                    <a:pt x="5" y="28"/>
                  </a:lnTo>
                  <a:close/>
                  <a:moveTo>
                    <a:pt x="25" y="35"/>
                  </a:moveTo>
                  <a:lnTo>
                    <a:pt x="43" y="13"/>
                  </a:lnTo>
                  <a:lnTo>
                    <a:pt x="43" y="13"/>
                  </a:lnTo>
                  <a:lnTo>
                    <a:pt x="25" y="35"/>
                  </a:lnTo>
                  <a:lnTo>
                    <a:pt x="25" y="35"/>
                  </a:lnTo>
                  <a:lnTo>
                    <a:pt x="25"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85"/>
            <p:cNvSpPr>
              <a:spLocks noEditPoints="1"/>
            </p:cNvSpPr>
            <p:nvPr/>
          </p:nvSpPr>
          <p:spPr bwMode="auto">
            <a:xfrm>
              <a:off x="2343" y="1477"/>
              <a:ext cx="240" cy="131"/>
            </a:xfrm>
            <a:custGeom>
              <a:avLst/>
              <a:gdLst>
                <a:gd name="T0" fmla="*/ 69 w 95"/>
                <a:gd name="T1" fmla="*/ 50 h 52"/>
                <a:gd name="T2" fmla="*/ 70 w 95"/>
                <a:gd name="T3" fmla="*/ 46 h 52"/>
                <a:gd name="T4" fmla="*/ 74 w 95"/>
                <a:gd name="T5" fmla="*/ 47 h 52"/>
                <a:gd name="T6" fmla="*/ 74 w 95"/>
                <a:gd name="T7" fmla="*/ 47 h 52"/>
                <a:gd name="T8" fmla="*/ 81 w 95"/>
                <a:gd name="T9" fmla="*/ 48 h 52"/>
                <a:gd name="T10" fmla="*/ 81 w 95"/>
                <a:gd name="T11" fmla="*/ 48 h 52"/>
                <a:gd name="T12" fmla="*/ 89 w 95"/>
                <a:gd name="T13" fmla="*/ 46 h 52"/>
                <a:gd name="T14" fmla="*/ 89 w 95"/>
                <a:gd name="T15" fmla="*/ 46 h 52"/>
                <a:gd name="T16" fmla="*/ 91 w 95"/>
                <a:gd name="T17" fmla="*/ 40 h 52"/>
                <a:gd name="T18" fmla="*/ 91 w 95"/>
                <a:gd name="T19" fmla="*/ 40 h 52"/>
                <a:gd name="T20" fmla="*/ 78 w 95"/>
                <a:gd name="T21" fmla="*/ 7 h 52"/>
                <a:gd name="T22" fmla="*/ 78 w 95"/>
                <a:gd name="T23" fmla="*/ 7 h 52"/>
                <a:gd name="T24" fmla="*/ 42 w 95"/>
                <a:gd name="T25" fmla="*/ 4 h 52"/>
                <a:gd name="T26" fmla="*/ 42 w 95"/>
                <a:gd name="T27" fmla="*/ 4 h 52"/>
                <a:gd name="T28" fmla="*/ 0 w 95"/>
                <a:gd name="T29" fmla="*/ 5 h 52"/>
                <a:gd name="T30" fmla="*/ 0 w 95"/>
                <a:gd name="T31" fmla="*/ 5 h 52"/>
                <a:gd name="T32" fmla="*/ 0 w 95"/>
                <a:gd name="T33" fmla="*/ 1 h 52"/>
                <a:gd name="T34" fmla="*/ 42 w 95"/>
                <a:gd name="T35" fmla="*/ 0 h 52"/>
                <a:gd name="T36" fmla="*/ 42 w 95"/>
                <a:gd name="T37" fmla="*/ 0 h 52"/>
                <a:gd name="T38" fmla="*/ 80 w 95"/>
                <a:gd name="T39" fmla="*/ 4 h 52"/>
                <a:gd name="T40" fmla="*/ 80 w 95"/>
                <a:gd name="T41" fmla="*/ 4 h 52"/>
                <a:gd name="T42" fmla="*/ 95 w 95"/>
                <a:gd name="T43" fmla="*/ 40 h 52"/>
                <a:gd name="T44" fmla="*/ 95 w 95"/>
                <a:gd name="T45" fmla="*/ 40 h 52"/>
                <a:gd name="T46" fmla="*/ 91 w 95"/>
                <a:gd name="T47" fmla="*/ 50 h 52"/>
                <a:gd name="T48" fmla="*/ 91 w 95"/>
                <a:gd name="T49" fmla="*/ 50 h 52"/>
                <a:gd name="T50" fmla="*/ 81 w 95"/>
                <a:gd name="T51" fmla="*/ 52 h 52"/>
                <a:gd name="T52" fmla="*/ 81 w 95"/>
                <a:gd name="T53" fmla="*/ 52 h 52"/>
                <a:gd name="T54" fmla="*/ 69 w 95"/>
                <a:gd name="T55" fmla="*/ 50 h 52"/>
                <a:gd name="T56" fmla="*/ 0 w 95"/>
                <a:gd name="T57" fmla="*/ 5 h 52"/>
                <a:gd name="T58" fmla="*/ 0 w 95"/>
                <a:gd name="T59" fmla="*/ 5 h 52"/>
                <a:gd name="T60" fmla="*/ 0 w 95"/>
                <a:gd name="T61" fmla="*/ 5 h 52"/>
                <a:gd name="T62" fmla="*/ 0 w 95"/>
                <a:gd name="T63" fmla="*/ 5 h 52"/>
                <a:gd name="T64" fmla="*/ 0 w 95"/>
                <a:gd name="T65" fmla="*/ 5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 h="52">
                  <a:moveTo>
                    <a:pt x="69" y="50"/>
                  </a:moveTo>
                  <a:cubicBezTo>
                    <a:pt x="70" y="46"/>
                    <a:pt x="70" y="46"/>
                    <a:pt x="70" y="46"/>
                  </a:cubicBezTo>
                  <a:cubicBezTo>
                    <a:pt x="70" y="46"/>
                    <a:pt x="72" y="47"/>
                    <a:pt x="74" y="47"/>
                  </a:cubicBezTo>
                  <a:cubicBezTo>
                    <a:pt x="74" y="47"/>
                    <a:pt x="74" y="47"/>
                    <a:pt x="74" y="47"/>
                  </a:cubicBezTo>
                  <a:cubicBezTo>
                    <a:pt x="76" y="47"/>
                    <a:pt x="78" y="48"/>
                    <a:pt x="81" y="48"/>
                  </a:cubicBezTo>
                  <a:cubicBezTo>
                    <a:pt x="81" y="48"/>
                    <a:pt x="81" y="48"/>
                    <a:pt x="81" y="48"/>
                  </a:cubicBezTo>
                  <a:cubicBezTo>
                    <a:pt x="84" y="48"/>
                    <a:pt x="87" y="47"/>
                    <a:pt x="89" y="46"/>
                  </a:cubicBezTo>
                  <a:cubicBezTo>
                    <a:pt x="89" y="46"/>
                    <a:pt x="89" y="46"/>
                    <a:pt x="89" y="46"/>
                  </a:cubicBezTo>
                  <a:cubicBezTo>
                    <a:pt x="90" y="46"/>
                    <a:pt x="91" y="44"/>
                    <a:pt x="91" y="40"/>
                  </a:cubicBezTo>
                  <a:cubicBezTo>
                    <a:pt x="91" y="40"/>
                    <a:pt x="91" y="40"/>
                    <a:pt x="91" y="40"/>
                  </a:cubicBezTo>
                  <a:cubicBezTo>
                    <a:pt x="91" y="29"/>
                    <a:pt x="84" y="11"/>
                    <a:pt x="78" y="7"/>
                  </a:cubicBezTo>
                  <a:cubicBezTo>
                    <a:pt x="78" y="7"/>
                    <a:pt x="78" y="7"/>
                    <a:pt x="78" y="7"/>
                  </a:cubicBezTo>
                  <a:cubicBezTo>
                    <a:pt x="75" y="5"/>
                    <a:pt x="58" y="4"/>
                    <a:pt x="42" y="4"/>
                  </a:cubicBezTo>
                  <a:cubicBezTo>
                    <a:pt x="42" y="4"/>
                    <a:pt x="42" y="4"/>
                    <a:pt x="42" y="4"/>
                  </a:cubicBezTo>
                  <a:cubicBezTo>
                    <a:pt x="22" y="4"/>
                    <a:pt x="0" y="5"/>
                    <a:pt x="0" y="5"/>
                  </a:cubicBezTo>
                  <a:cubicBezTo>
                    <a:pt x="0" y="5"/>
                    <a:pt x="0" y="5"/>
                    <a:pt x="0" y="5"/>
                  </a:cubicBezTo>
                  <a:cubicBezTo>
                    <a:pt x="0" y="1"/>
                    <a:pt x="0" y="1"/>
                    <a:pt x="0" y="1"/>
                  </a:cubicBezTo>
                  <a:cubicBezTo>
                    <a:pt x="0" y="1"/>
                    <a:pt x="21" y="0"/>
                    <a:pt x="42" y="0"/>
                  </a:cubicBezTo>
                  <a:cubicBezTo>
                    <a:pt x="42" y="0"/>
                    <a:pt x="42" y="0"/>
                    <a:pt x="42" y="0"/>
                  </a:cubicBezTo>
                  <a:cubicBezTo>
                    <a:pt x="59" y="0"/>
                    <a:pt x="74" y="1"/>
                    <a:pt x="80" y="4"/>
                  </a:cubicBezTo>
                  <a:cubicBezTo>
                    <a:pt x="80" y="4"/>
                    <a:pt x="80" y="4"/>
                    <a:pt x="80" y="4"/>
                  </a:cubicBezTo>
                  <a:cubicBezTo>
                    <a:pt x="89" y="10"/>
                    <a:pt x="95" y="28"/>
                    <a:pt x="95" y="40"/>
                  </a:cubicBezTo>
                  <a:cubicBezTo>
                    <a:pt x="95" y="40"/>
                    <a:pt x="95" y="40"/>
                    <a:pt x="95" y="40"/>
                  </a:cubicBezTo>
                  <a:cubicBezTo>
                    <a:pt x="95" y="44"/>
                    <a:pt x="94" y="48"/>
                    <a:pt x="91" y="50"/>
                  </a:cubicBezTo>
                  <a:cubicBezTo>
                    <a:pt x="91" y="50"/>
                    <a:pt x="91" y="50"/>
                    <a:pt x="91" y="50"/>
                  </a:cubicBezTo>
                  <a:cubicBezTo>
                    <a:pt x="88" y="51"/>
                    <a:pt x="84" y="52"/>
                    <a:pt x="81" y="52"/>
                  </a:cubicBezTo>
                  <a:cubicBezTo>
                    <a:pt x="81" y="52"/>
                    <a:pt x="81" y="52"/>
                    <a:pt x="81" y="52"/>
                  </a:cubicBezTo>
                  <a:cubicBezTo>
                    <a:pt x="75" y="52"/>
                    <a:pt x="69" y="50"/>
                    <a:pt x="69" y="50"/>
                  </a:cubicBezTo>
                  <a:close/>
                  <a:moveTo>
                    <a:pt x="0" y="5"/>
                  </a:moveTo>
                  <a:cubicBezTo>
                    <a:pt x="0" y="5"/>
                    <a:pt x="0" y="5"/>
                    <a:pt x="0" y="5"/>
                  </a:cubicBezTo>
                  <a:cubicBezTo>
                    <a:pt x="0" y="5"/>
                    <a:pt x="0" y="5"/>
                    <a:pt x="0" y="5"/>
                  </a:cubicBezTo>
                  <a:cubicBezTo>
                    <a:pt x="0" y="5"/>
                    <a:pt x="0" y="5"/>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86"/>
            <p:cNvSpPr>
              <a:spLocks noEditPoints="1"/>
            </p:cNvSpPr>
            <p:nvPr/>
          </p:nvSpPr>
          <p:spPr bwMode="auto">
            <a:xfrm>
              <a:off x="2336" y="1472"/>
              <a:ext cx="252" cy="141"/>
            </a:xfrm>
            <a:custGeom>
              <a:avLst/>
              <a:gdLst>
                <a:gd name="T0" fmla="*/ 70 w 100"/>
                <a:gd name="T1" fmla="*/ 52 h 56"/>
                <a:gd name="T2" fmla="*/ 72 w 100"/>
                <a:gd name="T3" fmla="*/ 47 h 56"/>
                <a:gd name="T4" fmla="*/ 74 w 100"/>
                <a:gd name="T5" fmla="*/ 46 h 56"/>
                <a:gd name="T6" fmla="*/ 74 w 100"/>
                <a:gd name="T7" fmla="*/ 46 h 56"/>
                <a:gd name="T8" fmla="*/ 77 w 100"/>
                <a:gd name="T9" fmla="*/ 47 h 56"/>
                <a:gd name="T10" fmla="*/ 84 w 100"/>
                <a:gd name="T11" fmla="*/ 48 h 56"/>
                <a:gd name="T12" fmla="*/ 91 w 100"/>
                <a:gd name="T13" fmla="*/ 47 h 56"/>
                <a:gd name="T14" fmla="*/ 92 w 100"/>
                <a:gd name="T15" fmla="*/ 42 h 56"/>
                <a:gd name="T16" fmla="*/ 92 w 100"/>
                <a:gd name="T17" fmla="*/ 42 h 56"/>
                <a:gd name="T18" fmla="*/ 80 w 100"/>
                <a:gd name="T19" fmla="*/ 11 h 56"/>
                <a:gd name="T20" fmla="*/ 68 w 100"/>
                <a:gd name="T21" fmla="*/ 9 h 56"/>
                <a:gd name="T22" fmla="*/ 45 w 100"/>
                <a:gd name="T23" fmla="*/ 8 h 56"/>
                <a:gd name="T24" fmla="*/ 3 w 100"/>
                <a:gd name="T25" fmla="*/ 9 h 56"/>
                <a:gd name="T26" fmla="*/ 3 w 100"/>
                <a:gd name="T27" fmla="*/ 1 h 56"/>
                <a:gd name="T28" fmla="*/ 3 w 100"/>
                <a:gd name="T29" fmla="*/ 1 h 56"/>
                <a:gd name="T30" fmla="*/ 6 w 100"/>
                <a:gd name="T31" fmla="*/ 1 h 56"/>
                <a:gd name="T32" fmla="*/ 45 w 100"/>
                <a:gd name="T33" fmla="*/ 0 h 56"/>
                <a:gd name="T34" fmla="*/ 84 w 100"/>
                <a:gd name="T35" fmla="*/ 4 h 56"/>
                <a:gd name="T36" fmla="*/ 94 w 100"/>
                <a:gd name="T37" fmla="*/ 54 h 56"/>
                <a:gd name="T38" fmla="*/ 84 w 100"/>
                <a:gd name="T39" fmla="*/ 56 h 56"/>
                <a:gd name="T40" fmla="*/ 72 w 100"/>
                <a:gd name="T41" fmla="*/ 52 h 56"/>
                <a:gd name="T42" fmla="*/ 72 w 100"/>
                <a:gd name="T43" fmla="*/ 54 h 56"/>
                <a:gd name="T44" fmla="*/ 84 w 100"/>
                <a:gd name="T45" fmla="*/ 52 h 56"/>
                <a:gd name="T46" fmla="*/ 84 w 100"/>
                <a:gd name="T47" fmla="*/ 52 h 56"/>
                <a:gd name="T48" fmla="*/ 93 w 100"/>
                <a:gd name="T49" fmla="*/ 50 h 56"/>
                <a:gd name="T50" fmla="*/ 93 w 100"/>
                <a:gd name="T51" fmla="*/ 50 h 56"/>
                <a:gd name="T52" fmla="*/ 76 w 100"/>
                <a:gd name="T53" fmla="*/ 51 h 56"/>
                <a:gd name="T54" fmla="*/ 75 w 100"/>
                <a:gd name="T55" fmla="*/ 51 h 56"/>
                <a:gd name="T56" fmla="*/ 73 w 100"/>
                <a:gd name="T57" fmla="*/ 50 h 56"/>
                <a:gd name="T58" fmla="*/ 73 w 100"/>
                <a:gd name="T59" fmla="*/ 50 h 56"/>
                <a:gd name="T60" fmla="*/ 73 w 100"/>
                <a:gd name="T61" fmla="*/ 50 h 56"/>
                <a:gd name="T62" fmla="*/ 73 w 100"/>
                <a:gd name="T63" fmla="*/ 50 h 56"/>
                <a:gd name="T64" fmla="*/ 93 w 100"/>
                <a:gd name="T65" fmla="*/ 50 h 56"/>
                <a:gd name="T66" fmla="*/ 93 w 100"/>
                <a:gd name="T67" fmla="*/ 50 h 56"/>
                <a:gd name="T68" fmla="*/ 71 w 100"/>
                <a:gd name="T69" fmla="*/ 49 h 56"/>
                <a:gd name="T70" fmla="*/ 95 w 100"/>
                <a:gd name="T71" fmla="*/ 47 h 56"/>
                <a:gd name="T72" fmla="*/ 96 w 100"/>
                <a:gd name="T73" fmla="*/ 45 h 56"/>
                <a:gd name="T74" fmla="*/ 96 w 100"/>
                <a:gd name="T75" fmla="*/ 40 h 56"/>
                <a:gd name="T76" fmla="*/ 82 w 100"/>
                <a:gd name="T77" fmla="*/ 8 h 56"/>
                <a:gd name="T78" fmla="*/ 3 w 100"/>
                <a:gd name="T79" fmla="*/ 9 h 56"/>
                <a:gd name="T80" fmla="*/ 69 w 100"/>
                <a:gd name="T81" fmla="*/ 5 h 56"/>
                <a:gd name="T82" fmla="*/ 63 w 100"/>
                <a:gd name="T83" fmla="*/ 5 h 56"/>
                <a:gd name="T84" fmla="*/ 5 w 100"/>
                <a:gd name="T85" fmla="*/ 5 h 56"/>
                <a:gd name="T86" fmla="*/ 5 w 100"/>
                <a:gd name="T87" fmla="*/ 5 h 56"/>
                <a:gd name="T88" fmla="*/ 8 w 100"/>
                <a:gd name="T89" fmla="*/ 5 h 56"/>
                <a:gd name="T90" fmla="*/ 8 w 100"/>
                <a:gd name="T91" fmla="*/ 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0" h="56">
                  <a:moveTo>
                    <a:pt x="72" y="54"/>
                  </a:moveTo>
                  <a:cubicBezTo>
                    <a:pt x="70" y="54"/>
                    <a:pt x="70" y="54"/>
                    <a:pt x="70" y="54"/>
                  </a:cubicBezTo>
                  <a:cubicBezTo>
                    <a:pt x="70" y="52"/>
                    <a:pt x="70" y="52"/>
                    <a:pt x="70" y="52"/>
                  </a:cubicBezTo>
                  <a:cubicBezTo>
                    <a:pt x="71" y="48"/>
                    <a:pt x="71" y="48"/>
                    <a:pt x="71" y="48"/>
                  </a:cubicBezTo>
                  <a:cubicBezTo>
                    <a:pt x="71" y="48"/>
                    <a:pt x="72" y="47"/>
                    <a:pt x="72" y="47"/>
                  </a:cubicBezTo>
                  <a:cubicBezTo>
                    <a:pt x="72" y="47"/>
                    <a:pt x="72" y="47"/>
                    <a:pt x="72" y="47"/>
                  </a:cubicBezTo>
                  <a:cubicBezTo>
                    <a:pt x="72" y="47"/>
                    <a:pt x="73" y="46"/>
                    <a:pt x="73" y="46"/>
                  </a:cubicBezTo>
                  <a:cubicBezTo>
                    <a:pt x="73" y="46"/>
                    <a:pt x="73" y="46"/>
                    <a:pt x="73" y="46"/>
                  </a:cubicBezTo>
                  <a:cubicBezTo>
                    <a:pt x="73" y="46"/>
                    <a:pt x="74" y="46"/>
                    <a:pt x="74" y="46"/>
                  </a:cubicBezTo>
                  <a:cubicBezTo>
                    <a:pt x="74" y="46"/>
                    <a:pt x="74" y="46"/>
                    <a:pt x="74" y="46"/>
                  </a:cubicBezTo>
                  <a:cubicBezTo>
                    <a:pt x="74" y="46"/>
                    <a:pt x="74" y="46"/>
                    <a:pt x="74" y="46"/>
                  </a:cubicBezTo>
                  <a:cubicBezTo>
                    <a:pt x="74" y="46"/>
                    <a:pt x="74" y="46"/>
                    <a:pt x="74" y="46"/>
                  </a:cubicBezTo>
                  <a:cubicBezTo>
                    <a:pt x="74" y="47"/>
                    <a:pt x="74" y="47"/>
                    <a:pt x="75" y="47"/>
                  </a:cubicBezTo>
                  <a:cubicBezTo>
                    <a:pt x="75" y="47"/>
                    <a:pt x="75" y="47"/>
                    <a:pt x="75" y="47"/>
                  </a:cubicBezTo>
                  <a:cubicBezTo>
                    <a:pt x="75" y="47"/>
                    <a:pt x="76" y="47"/>
                    <a:pt x="77" y="47"/>
                  </a:cubicBezTo>
                  <a:cubicBezTo>
                    <a:pt x="77" y="47"/>
                    <a:pt x="77" y="47"/>
                    <a:pt x="77" y="47"/>
                  </a:cubicBezTo>
                  <a:cubicBezTo>
                    <a:pt x="79" y="47"/>
                    <a:pt x="82" y="48"/>
                    <a:pt x="84" y="48"/>
                  </a:cubicBezTo>
                  <a:cubicBezTo>
                    <a:pt x="84" y="48"/>
                    <a:pt x="84" y="48"/>
                    <a:pt x="84" y="48"/>
                  </a:cubicBezTo>
                  <a:cubicBezTo>
                    <a:pt x="84" y="48"/>
                    <a:pt x="84" y="48"/>
                    <a:pt x="84" y="48"/>
                  </a:cubicBezTo>
                  <a:cubicBezTo>
                    <a:pt x="87" y="48"/>
                    <a:pt x="89" y="47"/>
                    <a:pt x="91" y="47"/>
                  </a:cubicBezTo>
                  <a:cubicBezTo>
                    <a:pt x="91" y="47"/>
                    <a:pt x="91" y="47"/>
                    <a:pt x="91" y="47"/>
                  </a:cubicBezTo>
                  <a:cubicBezTo>
                    <a:pt x="91" y="47"/>
                    <a:pt x="91" y="46"/>
                    <a:pt x="91" y="46"/>
                  </a:cubicBezTo>
                  <a:cubicBezTo>
                    <a:pt x="91" y="46"/>
                    <a:pt x="91" y="46"/>
                    <a:pt x="91" y="46"/>
                  </a:cubicBezTo>
                  <a:cubicBezTo>
                    <a:pt x="92" y="45"/>
                    <a:pt x="92" y="44"/>
                    <a:pt x="92" y="42"/>
                  </a:cubicBezTo>
                  <a:cubicBezTo>
                    <a:pt x="92" y="42"/>
                    <a:pt x="92" y="42"/>
                    <a:pt x="92" y="42"/>
                  </a:cubicBezTo>
                  <a:cubicBezTo>
                    <a:pt x="92" y="42"/>
                    <a:pt x="92" y="42"/>
                    <a:pt x="92" y="42"/>
                  </a:cubicBezTo>
                  <a:cubicBezTo>
                    <a:pt x="92" y="42"/>
                    <a:pt x="92" y="42"/>
                    <a:pt x="92" y="42"/>
                  </a:cubicBezTo>
                  <a:cubicBezTo>
                    <a:pt x="92" y="42"/>
                    <a:pt x="92" y="42"/>
                    <a:pt x="92" y="41"/>
                  </a:cubicBezTo>
                  <a:cubicBezTo>
                    <a:pt x="92" y="41"/>
                    <a:pt x="92" y="41"/>
                    <a:pt x="92" y="41"/>
                  </a:cubicBezTo>
                  <a:cubicBezTo>
                    <a:pt x="92" y="32"/>
                    <a:pt x="85" y="13"/>
                    <a:pt x="80" y="11"/>
                  </a:cubicBezTo>
                  <a:cubicBezTo>
                    <a:pt x="80" y="11"/>
                    <a:pt x="80" y="11"/>
                    <a:pt x="80" y="11"/>
                  </a:cubicBezTo>
                  <a:cubicBezTo>
                    <a:pt x="79" y="11"/>
                    <a:pt x="74" y="9"/>
                    <a:pt x="68" y="9"/>
                  </a:cubicBezTo>
                  <a:cubicBezTo>
                    <a:pt x="68" y="9"/>
                    <a:pt x="68" y="9"/>
                    <a:pt x="68" y="9"/>
                  </a:cubicBezTo>
                  <a:cubicBezTo>
                    <a:pt x="62" y="8"/>
                    <a:pt x="55" y="8"/>
                    <a:pt x="47" y="8"/>
                  </a:cubicBezTo>
                  <a:cubicBezTo>
                    <a:pt x="47" y="8"/>
                    <a:pt x="47" y="8"/>
                    <a:pt x="47" y="8"/>
                  </a:cubicBezTo>
                  <a:cubicBezTo>
                    <a:pt x="46" y="8"/>
                    <a:pt x="46" y="8"/>
                    <a:pt x="45" y="8"/>
                  </a:cubicBezTo>
                  <a:cubicBezTo>
                    <a:pt x="45" y="8"/>
                    <a:pt x="45" y="8"/>
                    <a:pt x="45" y="8"/>
                  </a:cubicBezTo>
                  <a:cubicBezTo>
                    <a:pt x="25" y="8"/>
                    <a:pt x="3" y="9"/>
                    <a:pt x="3" y="9"/>
                  </a:cubicBezTo>
                  <a:cubicBezTo>
                    <a:pt x="3" y="9"/>
                    <a:pt x="3" y="9"/>
                    <a:pt x="3" y="9"/>
                  </a:cubicBezTo>
                  <a:cubicBezTo>
                    <a:pt x="1" y="10"/>
                    <a:pt x="1" y="10"/>
                    <a:pt x="1" y="10"/>
                  </a:cubicBezTo>
                  <a:cubicBezTo>
                    <a:pt x="0" y="1"/>
                    <a:pt x="0" y="1"/>
                    <a:pt x="0"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4" y="1"/>
                    <a:pt x="5" y="1"/>
                    <a:pt x="6" y="1"/>
                  </a:cubicBezTo>
                  <a:cubicBezTo>
                    <a:pt x="6" y="1"/>
                    <a:pt x="6" y="1"/>
                    <a:pt x="6" y="1"/>
                  </a:cubicBezTo>
                  <a:cubicBezTo>
                    <a:pt x="9" y="1"/>
                    <a:pt x="12" y="1"/>
                    <a:pt x="16" y="1"/>
                  </a:cubicBezTo>
                  <a:cubicBezTo>
                    <a:pt x="16" y="1"/>
                    <a:pt x="16" y="1"/>
                    <a:pt x="16" y="1"/>
                  </a:cubicBezTo>
                  <a:cubicBezTo>
                    <a:pt x="24" y="1"/>
                    <a:pt x="35" y="0"/>
                    <a:pt x="45" y="0"/>
                  </a:cubicBezTo>
                  <a:cubicBezTo>
                    <a:pt x="45" y="0"/>
                    <a:pt x="45" y="0"/>
                    <a:pt x="45" y="0"/>
                  </a:cubicBezTo>
                  <a:cubicBezTo>
                    <a:pt x="62" y="0"/>
                    <a:pt x="77" y="1"/>
                    <a:pt x="84" y="4"/>
                  </a:cubicBezTo>
                  <a:cubicBezTo>
                    <a:pt x="84" y="4"/>
                    <a:pt x="84" y="4"/>
                    <a:pt x="84" y="4"/>
                  </a:cubicBezTo>
                  <a:cubicBezTo>
                    <a:pt x="94" y="11"/>
                    <a:pt x="99" y="29"/>
                    <a:pt x="100" y="42"/>
                  </a:cubicBezTo>
                  <a:cubicBezTo>
                    <a:pt x="100" y="42"/>
                    <a:pt x="100" y="42"/>
                    <a:pt x="100" y="42"/>
                  </a:cubicBezTo>
                  <a:cubicBezTo>
                    <a:pt x="100" y="46"/>
                    <a:pt x="99" y="51"/>
                    <a:pt x="94" y="54"/>
                  </a:cubicBezTo>
                  <a:cubicBezTo>
                    <a:pt x="94" y="54"/>
                    <a:pt x="94" y="54"/>
                    <a:pt x="94" y="54"/>
                  </a:cubicBezTo>
                  <a:cubicBezTo>
                    <a:pt x="91" y="55"/>
                    <a:pt x="87" y="56"/>
                    <a:pt x="84" y="56"/>
                  </a:cubicBezTo>
                  <a:cubicBezTo>
                    <a:pt x="84" y="56"/>
                    <a:pt x="84" y="56"/>
                    <a:pt x="84" y="56"/>
                  </a:cubicBezTo>
                  <a:cubicBezTo>
                    <a:pt x="78" y="56"/>
                    <a:pt x="73" y="54"/>
                    <a:pt x="72" y="54"/>
                  </a:cubicBezTo>
                  <a:close/>
                  <a:moveTo>
                    <a:pt x="72" y="54"/>
                  </a:moveTo>
                  <a:cubicBezTo>
                    <a:pt x="72" y="52"/>
                    <a:pt x="72" y="52"/>
                    <a:pt x="72" y="52"/>
                  </a:cubicBezTo>
                  <a:cubicBezTo>
                    <a:pt x="74" y="53"/>
                    <a:pt x="74" y="53"/>
                    <a:pt x="74" y="53"/>
                  </a:cubicBezTo>
                  <a:cubicBezTo>
                    <a:pt x="72" y="52"/>
                    <a:pt x="72" y="52"/>
                    <a:pt x="72" y="52"/>
                  </a:cubicBezTo>
                  <a:cubicBezTo>
                    <a:pt x="72" y="54"/>
                    <a:pt x="72" y="54"/>
                    <a:pt x="72" y="54"/>
                  </a:cubicBezTo>
                  <a:close/>
                  <a:moveTo>
                    <a:pt x="84" y="52"/>
                  </a:moveTo>
                  <a:cubicBezTo>
                    <a:pt x="84" y="52"/>
                    <a:pt x="84" y="52"/>
                    <a:pt x="84" y="52"/>
                  </a:cubicBezTo>
                  <a:cubicBezTo>
                    <a:pt x="84" y="52"/>
                    <a:pt x="84" y="52"/>
                    <a:pt x="84" y="52"/>
                  </a:cubicBezTo>
                  <a:cubicBezTo>
                    <a:pt x="84" y="52"/>
                    <a:pt x="84" y="52"/>
                    <a:pt x="84" y="52"/>
                  </a:cubicBezTo>
                  <a:cubicBezTo>
                    <a:pt x="84" y="52"/>
                    <a:pt x="84" y="52"/>
                    <a:pt x="84" y="52"/>
                  </a:cubicBezTo>
                  <a:cubicBezTo>
                    <a:pt x="84" y="52"/>
                    <a:pt x="84" y="52"/>
                    <a:pt x="84" y="52"/>
                  </a:cubicBezTo>
                  <a:close/>
                  <a:moveTo>
                    <a:pt x="84" y="52"/>
                  </a:moveTo>
                  <a:cubicBezTo>
                    <a:pt x="84" y="52"/>
                    <a:pt x="84" y="52"/>
                    <a:pt x="84" y="52"/>
                  </a:cubicBezTo>
                  <a:cubicBezTo>
                    <a:pt x="87" y="52"/>
                    <a:pt x="90" y="51"/>
                    <a:pt x="93" y="50"/>
                  </a:cubicBezTo>
                  <a:cubicBezTo>
                    <a:pt x="93" y="50"/>
                    <a:pt x="93" y="50"/>
                    <a:pt x="93" y="50"/>
                  </a:cubicBezTo>
                  <a:cubicBezTo>
                    <a:pt x="93" y="50"/>
                    <a:pt x="93" y="50"/>
                    <a:pt x="93" y="50"/>
                  </a:cubicBezTo>
                  <a:cubicBezTo>
                    <a:pt x="93" y="50"/>
                    <a:pt x="93" y="50"/>
                    <a:pt x="93" y="50"/>
                  </a:cubicBezTo>
                  <a:cubicBezTo>
                    <a:pt x="90" y="51"/>
                    <a:pt x="87" y="52"/>
                    <a:pt x="84" y="52"/>
                  </a:cubicBezTo>
                  <a:close/>
                  <a:moveTo>
                    <a:pt x="80" y="52"/>
                  </a:moveTo>
                  <a:cubicBezTo>
                    <a:pt x="79" y="51"/>
                    <a:pt x="77" y="51"/>
                    <a:pt x="76" y="51"/>
                  </a:cubicBezTo>
                  <a:cubicBezTo>
                    <a:pt x="76" y="51"/>
                    <a:pt x="76" y="51"/>
                    <a:pt x="76" y="51"/>
                  </a:cubicBezTo>
                  <a:cubicBezTo>
                    <a:pt x="76" y="51"/>
                    <a:pt x="75" y="51"/>
                    <a:pt x="75" y="51"/>
                  </a:cubicBezTo>
                  <a:cubicBezTo>
                    <a:pt x="75" y="51"/>
                    <a:pt x="75" y="51"/>
                    <a:pt x="75" y="51"/>
                  </a:cubicBezTo>
                  <a:cubicBezTo>
                    <a:pt x="75" y="51"/>
                    <a:pt x="75" y="51"/>
                    <a:pt x="75" y="51"/>
                  </a:cubicBezTo>
                  <a:cubicBezTo>
                    <a:pt x="76" y="51"/>
                    <a:pt x="78" y="51"/>
                    <a:pt x="80" y="52"/>
                  </a:cubicBezTo>
                  <a:close/>
                  <a:moveTo>
                    <a:pt x="73" y="50"/>
                  </a:move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lose/>
                  <a:moveTo>
                    <a:pt x="93" y="50"/>
                  </a:moveTo>
                  <a:cubicBezTo>
                    <a:pt x="93" y="50"/>
                    <a:pt x="93" y="50"/>
                    <a:pt x="93" y="50"/>
                  </a:cubicBezTo>
                  <a:cubicBezTo>
                    <a:pt x="93" y="50"/>
                    <a:pt x="93" y="50"/>
                    <a:pt x="93" y="50"/>
                  </a:cubicBezTo>
                  <a:cubicBezTo>
                    <a:pt x="93" y="50"/>
                    <a:pt x="93" y="50"/>
                    <a:pt x="93" y="50"/>
                  </a:cubicBezTo>
                  <a:cubicBezTo>
                    <a:pt x="93" y="50"/>
                    <a:pt x="93" y="50"/>
                    <a:pt x="93" y="50"/>
                  </a:cubicBezTo>
                  <a:cubicBezTo>
                    <a:pt x="93" y="50"/>
                    <a:pt x="93" y="50"/>
                    <a:pt x="93" y="50"/>
                  </a:cubicBezTo>
                  <a:close/>
                  <a:moveTo>
                    <a:pt x="72" y="50"/>
                  </a:moveTo>
                  <a:cubicBezTo>
                    <a:pt x="72" y="49"/>
                    <a:pt x="71" y="49"/>
                    <a:pt x="71" y="49"/>
                  </a:cubicBezTo>
                  <a:cubicBezTo>
                    <a:pt x="71" y="49"/>
                    <a:pt x="71" y="49"/>
                    <a:pt x="71" y="49"/>
                  </a:cubicBezTo>
                  <a:cubicBezTo>
                    <a:pt x="71" y="49"/>
                    <a:pt x="72" y="49"/>
                    <a:pt x="72" y="50"/>
                  </a:cubicBezTo>
                  <a:close/>
                  <a:moveTo>
                    <a:pt x="95" y="47"/>
                  </a:moveTo>
                  <a:cubicBezTo>
                    <a:pt x="95" y="48"/>
                    <a:pt x="95" y="48"/>
                    <a:pt x="94" y="49"/>
                  </a:cubicBezTo>
                  <a:cubicBezTo>
                    <a:pt x="94" y="49"/>
                    <a:pt x="94" y="49"/>
                    <a:pt x="94" y="49"/>
                  </a:cubicBezTo>
                  <a:cubicBezTo>
                    <a:pt x="95" y="48"/>
                    <a:pt x="95" y="47"/>
                    <a:pt x="96" y="45"/>
                  </a:cubicBezTo>
                  <a:cubicBezTo>
                    <a:pt x="96" y="45"/>
                    <a:pt x="96" y="45"/>
                    <a:pt x="96" y="45"/>
                  </a:cubicBezTo>
                  <a:cubicBezTo>
                    <a:pt x="95" y="46"/>
                    <a:pt x="95" y="47"/>
                    <a:pt x="95" y="47"/>
                  </a:cubicBezTo>
                  <a:close/>
                  <a:moveTo>
                    <a:pt x="96" y="40"/>
                  </a:moveTo>
                  <a:cubicBezTo>
                    <a:pt x="95" y="29"/>
                    <a:pt x="89" y="12"/>
                    <a:pt x="82" y="8"/>
                  </a:cubicBezTo>
                  <a:cubicBezTo>
                    <a:pt x="82" y="8"/>
                    <a:pt x="82" y="8"/>
                    <a:pt x="82" y="8"/>
                  </a:cubicBezTo>
                  <a:cubicBezTo>
                    <a:pt x="82" y="8"/>
                    <a:pt x="82" y="8"/>
                    <a:pt x="82" y="8"/>
                  </a:cubicBezTo>
                  <a:cubicBezTo>
                    <a:pt x="82" y="8"/>
                    <a:pt x="82" y="8"/>
                    <a:pt x="82" y="8"/>
                  </a:cubicBezTo>
                  <a:cubicBezTo>
                    <a:pt x="89" y="12"/>
                    <a:pt x="95" y="29"/>
                    <a:pt x="96" y="40"/>
                  </a:cubicBezTo>
                  <a:close/>
                  <a:moveTo>
                    <a:pt x="3" y="9"/>
                  </a:moveTo>
                  <a:cubicBezTo>
                    <a:pt x="3" y="7"/>
                    <a:pt x="3" y="7"/>
                    <a:pt x="3" y="7"/>
                  </a:cubicBezTo>
                  <a:cubicBezTo>
                    <a:pt x="3" y="9"/>
                    <a:pt x="3" y="9"/>
                    <a:pt x="3" y="9"/>
                  </a:cubicBezTo>
                  <a:close/>
                  <a:moveTo>
                    <a:pt x="69" y="5"/>
                  </a:moveTo>
                  <a:cubicBezTo>
                    <a:pt x="71" y="5"/>
                    <a:pt x="73" y="5"/>
                    <a:pt x="75" y="6"/>
                  </a:cubicBezTo>
                  <a:cubicBezTo>
                    <a:pt x="75" y="6"/>
                    <a:pt x="75" y="6"/>
                    <a:pt x="75" y="6"/>
                  </a:cubicBezTo>
                  <a:cubicBezTo>
                    <a:pt x="72" y="5"/>
                    <a:pt x="68" y="5"/>
                    <a:pt x="63" y="5"/>
                  </a:cubicBezTo>
                  <a:cubicBezTo>
                    <a:pt x="63" y="5"/>
                    <a:pt x="63" y="5"/>
                    <a:pt x="63" y="5"/>
                  </a:cubicBezTo>
                  <a:cubicBezTo>
                    <a:pt x="65" y="5"/>
                    <a:pt x="67" y="5"/>
                    <a:pt x="69" y="5"/>
                  </a:cubicBezTo>
                  <a:close/>
                  <a:moveTo>
                    <a:pt x="5" y="5"/>
                  </a:moveTo>
                  <a:cubicBezTo>
                    <a:pt x="6" y="5"/>
                    <a:pt x="7" y="5"/>
                    <a:pt x="8" y="5"/>
                  </a:cubicBezTo>
                  <a:cubicBezTo>
                    <a:pt x="8" y="5"/>
                    <a:pt x="8" y="5"/>
                    <a:pt x="8" y="5"/>
                  </a:cubicBezTo>
                  <a:cubicBezTo>
                    <a:pt x="7" y="5"/>
                    <a:pt x="6" y="5"/>
                    <a:pt x="5" y="5"/>
                  </a:cubicBezTo>
                  <a:cubicBezTo>
                    <a:pt x="5" y="5"/>
                    <a:pt x="5" y="5"/>
                    <a:pt x="5" y="5"/>
                  </a:cubicBezTo>
                  <a:cubicBezTo>
                    <a:pt x="5" y="5"/>
                    <a:pt x="5" y="5"/>
                    <a:pt x="5" y="5"/>
                  </a:cubicBezTo>
                  <a:close/>
                  <a:moveTo>
                    <a:pt x="8" y="5"/>
                  </a:moveTo>
                  <a:cubicBezTo>
                    <a:pt x="8" y="5"/>
                    <a:pt x="9" y="5"/>
                    <a:pt x="9" y="5"/>
                  </a:cubicBezTo>
                  <a:cubicBezTo>
                    <a:pt x="9" y="5"/>
                    <a:pt x="9" y="5"/>
                    <a:pt x="9" y="5"/>
                  </a:cubicBezTo>
                  <a:cubicBezTo>
                    <a:pt x="9" y="5"/>
                    <a:pt x="8" y="5"/>
                    <a:pt x="8"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87"/>
            <p:cNvSpPr/>
            <p:nvPr/>
          </p:nvSpPr>
          <p:spPr bwMode="auto">
            <a:xfrm>
              <a:off x="2523" y="1597"/>
              <a:ext cx="40" cy="18"/>
            </a:xfrm>
            <a:custGeom>
              <a:avLst/>
              <a:gdLst>
                <a:gd name="T0" fmla="*/ 0 w 40"/>
                <a:gd name="T1" fmla="*/ 11 h 18"/>
                <a:gd name="T2" fmla="*/ 38 w 40"/>
                <a:gd name="T3" fmla="*/ 0 h 18"/>
                <a:gd name="T4" fmla="*/ 40 w 40"/>
                <a:gd name="T5" fmla="*/ 11 h 18"/>
                <a:gd name="T6" fmla="*/ 2 w 40"/>
                <a:gd name="T7" fmla="*/ 18 h 18"/>
                <a:gd name="T8" fmla="*/ 0 w 40"/>
                <a:gd name="T9" fmla="*/ 11 h 18"/>
                <a:gd name="T10" fmla="*/ 0 w 40"/>
                <a:gd name="T11" fmla="*/ 11 h 18"/>
              </a:gdLst>
              <a:ahLst/>
              <a:cxnLst>
                <a:cxn ang="0">
                  <a:pos x="T0" y="T1"/>
                </a:cxn>
                <a:cxn ang="0">
                  <a:pos x="T2" y="T3"/>
                </a:cxn>
                <a:cxn ang="0">
                  <a:pos x="T4" y="T5"/>
                </a:cxn>
                <a:cxn ang="0">
                  <a:pos x="T6" y="T7"/>
                </a:cxn>
                <a:cxn ang="0">
                  <a:pos x="T8" y="T9"/>
                </a:cxn>
                <a:cxn ang="0">
                  <a:pos x="T10" y="T11"/>
                </a:cxn>
              </a:cxnLst>
              <a:rect l="0" t="0" r="r" b="b"/>
              <a:pathLst>
                <a:path w="40" h="18">
                  <a:moveTo>
                    <a:pt x="0" y="11"/>
                  </a:moveTo>
                  <a:lnTo>
                    <a:pt x="38" y="0"/>
                  </a:lnTo>
                  <a:lnTo>
                    <a:pt x="40" y="11"/>
                  </a:lnTo>
                  <a:lnTo>
                    <a:pt x="2" y="18"/>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88"/>
            <p:cNvSpPr>
              <a:spLocks noEditPoints="1"/>
            </p:cNvSpPr>
            <p:nvPr/>
          </p:nvSpPr>
          <p:spPr bwMode="auto">
            <a:xfrm>
              <a:off x="2518" y="1590"/>
              <a:ext cx="50" cy="33"/>
            </a:xfrm>
            <a:custGeom>
              <a:avLst/>
              <a:gdLst>
                <a:gd name="T0" fmla="*/ 2 w 50"/>
                <a:gd name="T1" fmla="*/ 28 h 33"/>
                <a:gd name="T2" fmla="*/ 0 w 50"/>
                <a:gd name="T3" fmla="*/ 18 h 33"/>
                <a:gd name="T4" fmla="*/ 5 w 50"/>
                <a:gd name="T5" fmla="*/ 18 h 33"/>
                <a:gd name="T6" fmla="*/ 7 w 50"/>
                <a:gd name="T7" fmla="*/ 20 h 33"/>
                <a:gd name="T8" fmla="*/ 5 w 50"/>
                <a:gd name="T9" fmla="*/ 18 h 33"/>
                <a:gd name="T10" fmla="*/ 0 w 50"/>
                <a:gd name="T11" fmla="*/ 18 h 33"/>
                <a:gd name="T12" fmla="*/ 0 w 50"/>
                <a:gd name="T13" fmla="*/ 12 h 33"/>
                <a:gd name="T14" fmla="*/ 45 w 50"/>
                <a:gd name="T15" fmla="*/ 0 h 33"/>
                <a:gd name="T16" fmla="*/ 50 w 50"/>
                <a:gd name="T17" fmla="*/ 20 h 33"/>
                <a:gd name="T18" fmla="*/ 5 w 50"/>
                <a:gd name="T19" fmla="*/ 33 h 33"/>
                <a:gd name="T20" fmla="*/ 2 w 50"/>
                <a:gd name="T21" fmla="*/ 28 h 33"/>
                <a:gd name="T22" fmla="*/ 2 w 50"/>
                <a:gd name="T23" fmla="*/ 28 h 33"/>
                <a:gd name="T24" fmla="*/ 12 w 50"/>
                <a:gd name="T25" fmla="*/ 20 h 33"/>
                <a:gd name="T26" fmla="*/ 37 w 50"/>
                <a:gd name="T27" fmla="*/ 12 h 33"/>
                <a:gd name="T28" fmla="*/ 37 w 50"/>
                <a:gd name="T29" fmla="*/ 12 h 33"/>
                <a:gd name="T30" fmla="*/ 12 w 50"/>
                <a:gd name="T31" fmla="*/ 20 h 33"/>
                <a:gd name="T32" fmla="*/ 12 w 50"/>
                <a:gd name="T33" fmla="*/ 2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33">
                  <a:moveTo>
                    <a:pt x="2" y="28"/>
                  </a:moveTo>
                  <a:lnTo>
                    <a:pt x="0" y="18"/>
                  </a:lnTo>
                  <a:lnTo>
                    <a:pt x="5" y="18"/>
                  </a:lnTo>
                  <a:lnTo>
                    <a:pt x="7" y="20"/>
                  </a:lnTo>
                  <a:lnTo>
                    <a:pt x="5" y="18"/>
                  </a:lnTo>
                  <a:lnTo>
                    <a:pt x="0" y="18"/>
                  </a:lnTo>
                  <a:lnTo>
                    <a:pt x="0" y="12"/>
                  </a:lnTo>
                  <a:lnTo>
                    <a:pt x="45" y="0"/>
                  </a:lnTo>
                  <a:lnTo>
                    <a:pt x="50" y="20"/>
                  </a:lnTo>
                  <a:lnTo>
                    <a:pt x="5" y="33"/>
                  </a:lnTo>
                  <a:lnTo>
                    <a:pt x="2" y="28"/>
                  </a:lnTo>
                  <a:lnTo>
                    <a:pt x="2" y="28"/>
                  </a:lnTo>
                  <a:close/>
                  <a:moveTo>
                    <a:pt x="12" y="20"/>
                  </a:moveTo>
                  <a:lnTo>
                    <a:pt x="37" y="12"/>
                  </a:lnTo>
                  <a:lnTo>
                    <a:pt x="37" y="12"/>
                  </a:lnTo>
                  <a:lnTo>
                    <a:pt x="12" y="20"/>
                  </a:lnTo>
                  <a:lnTo>
                    <a:pt x="12"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89"/>
            <p:cNvSpPr/>
            <p:nvPr/>
          </p:nvSpPr>
          <p:spPr bwMode="auto">
            <a:xfrm>
              <a:off x="2548" y="1595"/>
              <a:ext cx="20" cy="20"/>
            </a:xfrm>
            <a:custGeom>
              <a:avLst/>
              <a:gdLst>
                <a:gd name="T0" fmla="*/ 0 w 20"/>
                <a:gd name="T1" fmla="*/ 13 h 20"/>
                <a:gd name="T2" fmla="*/ 15 w 20"/>
                <a:gd name="T3" fmla="*/ 0 h 20"/>
                <a:gd name="T4" fmla="*/ 20 w 20"/>
                <a:gd name="T5" fmla="*/ 7 h 20"/>
                <a:gd name="T6" fmla="*/ 7 w 20"/>
                <a:gd name="T7" fmla="*/ 20 h 20"/>
                <a:gd name="T8" fmla="*/ 0 w 20"/>
                <a:gd name="T9" fmla="*/ 13 h 20"/>
                <a:gd name="T10" fmla="*/ 0 w 20"/>
                <a:gd name="T11" fmla="*/ 13 h 20"/>
              </a:gdLst>
              <a:ahLst/>
              <a:cxnLst>
                <a:cxn ang="0">
                  <a:pos x="T0" y="T1"/>
                </a:cxn>
                <a:cxn ang="0">
                  <a:pos x="T2" y="T3"/>
                </a:cxn>
                <a:cxn ang="0">
                  <a:pos x="T4" y="T5"/>
                </a:cxn>
                <a:cxn ang="0">
                  <a:pos x="T6" y="T7"/>
                </a:cxn>
                <a:cxn ang="0">
                  <a:pos x="T8" y="T9"/>
                </a:cxn>
                <a:cxn ang="0">
                  <a:pos x="T10" y="T11"/>
                </a:cxn>
              </a:cxnLst>
              <a:rect l="0" t="0" r="r" b="b"/>
              <a:pathLst>
                <a:path w="20" h="20">
                  <a:moveTo>
                    <a:pt x="0" y="13"/>
                  </a:moveTo>
                  <a:lnTo>
                    <a:pt x="15" y="0"/>
                  </a:lnTo>
                  <a:lnTo>
                    <a:pt x="20" y="7"/>
                  </a:lnTo>
                  <a:lnTo>
                    <a:pt x="7" y="20"/>
                  </a:lnTo>
                  <a:lnTo>
                    <a:pt x="0" y="13"/>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90"/>
            <p:cNvSpPr/>
            <p:nvPr/>
          </p:nvSpPr>
          <p:spPr bwMode="auto">
            <a:xfrm>
              <a:off x="2540" y="1590"/>
              <a:ext cx="36" cy="33"/>
            </a:xfrm>
            <a:custGeom>
              <a:avLst/>
              <a:gdLst>
                <a:gd name="T0" fmla="*/ 5 w 36"/>
                <a:gd name="T1" fmla="*/ 20 h 33"/>
                <a:gd name="T2" fmla="*/ 8 w 36"/>
                <a:gd name="T3" fmla="*/ 18 h 33"/>
                <a:gd name="T4" fmla="*/ 10 w 36"/>
                <a:gd name="T5" fmla="*/ 20 h 33"/>
                <a:gd name="T6" fmla="*/ 8 w 36"/>
                <a:gd name="T7" fmla="*/ 18 h 33"/>
                <a:gd name="T8" fmla="*/ 5 w 36"/>
                <a:gd name="T9" fmla="*/ 20 h 33"/>
                <a:gd name="T10" fmla="*/ 0 w 36"/>
                <a:gd name="T11" fmla="*/ 18 h 33"/>
                <a:gd name="T12" fmla="*/ 23 w 36"/>
                <a:gd name="T13" fmla="*/ 0 h 33"/>
                <a:gd name="T14" fmla="*/ 36 w 36"/>
                <a:gd name="T15" fmla="*/ 15 h 33"/>
                <a:gd name="T16" fmla="*/ 13 w 36"/>
                <a:gd name="T17" fmla="*/ 33 h 33"/>
                <a:gd name="T18" fmla="*/ 5 w 36"/>
                <a:gd name="T19" fmla="*/ 20 h 33"/>
                <a:gd name="T20" fmla="*/ 5 w 36"/>
                <a:gd name="T21" fmla="*/ 2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33">
                  <a:moveTo>
                    <a:pt x="5" y="20"/>
                  </a:moveTo>
                  <a:lnTo>
                    <a:pt x="8" y="18"/>
                  </a:lnTo>
                  <a:lnTo>
                    <a:pt x="10" y="20"/>
                  </a:lnTo>
                  <a:lnTo>
                    <a:pt x="8" y="18"/>
                  </a:lnTo>
                  <a:lnTo>
                    <a:pt x="5" y="20"/>
                  </a:lnTo>
                  <a:lnTo>
                    <a:pt x="0" y="18"/>
                  </a:lnTo>
                  <a:lnTo>
                    <a:pt x="23" y="0"/>
                  </a:lnTo>
                  <a:lnTo>
                    <a:pt x="36" y="15"/>
                  </a:lnTo>
                  <a:lnTo>
                    <a:pt x="13" y="33"/>
                  </a:lnTo>
                  <a:lnTo>
                    <a:pt x="5" y="20"/>
                  </a:lnTo>
                  <a:lnTo>
                    <a:pt x="5"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91"/>
            <p:cNvSpPr/>
            <p:nvPr/>
          </p:nvSpPr>
          <p:spPr bwMode="auto">
            <a:xfrm>
              <a:off x="2002" y="1723"/>
              <a:ext cx="237" cy="204"/>
            </a:xfrm>
            <a:custGeom>
              <a:avLst/>
              <a:gdLst>
                <a:gd name="T0" fmla="*/ 0 w 94"/>
                <a:gd name="T1" fmla="*/ 77 h 81"/>
                <a:gd name="T2" fmla="*/ 24 w 94"/>
                <a:gd name="T3" fmla="*/ 77 h 81"/>
                <a:gd name="T4" fmla="*/ 28 w 94"/>
                <a:gd name="T5" fmla="*/ 45 h 81"/>
                <a:gd name="T6" fmla="*/ 28 w 94"/>
                <a:gd name="T7" fmla="*/ 45 h 81"/>
                <a:gd name="T8" fmla="*/ 38 w 94"/>
                <a:gd name="T9" fmla="*/ 4 h 81"/>
                <a:gd name="T10" fmla="*/ 38 w 94"/>
                <a:gd name="T11" fmla="*/ 4 h 81"/>
                <a:gd name="T12" fmla="*/ 50 w 94"/>
                <a:gd name="T13" fmla="*/ 0 h 81"/>
                <a:gd name="T14" fmla="*/ 50 w 94"/>
                <a:gd name="T15" fmla="*/ 0 h 81"/>
                <a:gd name="T16" fmla="*/ 94 w 94"/>
                <a:gd name="T17" fmla="*/ 10 h 81"/>
                <a:gd name="T18" fmla="*/ 94 w 94"/>
                <a:gd name="T19" fmla="*/ 10 h 81"/>
                <a:gd name="T20" fmla="*/ 94 w 94"/>
                <a:gd name="T21" fmla="*/ 10 h 81"/>
                <a:gd name="T22" fmla="*/ 92 w 94"/>
                <a:gd name="T23" fmla="*/ 13 h 81"/>
                <a:gd name="T24" fmla="*/ 77 w 94"/>
                <a:gd name="T25" fmla="*/ 9 h 81"/>
                <a:gd name="T26" fmla="*/ 77 w 94"/>
                <a:gd name="T27" fmla="*/ 9 h 81"/>
                <a:gd name="T28" fmla="*/ 50 w 94"/>
                <a:gd name="T29" fmla="*/ 4 h 81"/>
                <a:gd name="T30" fmla="*/ 50 w 94"/>
                <a:gd name="T31" fmla="*/ 4 h 81"/>
                <a:gd name="T32" fmla="*/ 42 w 94"/>
                <a:gd name="T33" fmla="*/ 7 h 81"/>
                <a:gd name="T34" fmla="*/ 42 w 94"/>
                <a:gd name="T35" fmla="*/ 7 h 81"/>
                <a:gd name="T36" fmla="*/ 32 w 94"/>
                <a:gd name="T37" fmla="*/ 46 h 81"/>
                <a:gd name="T38" fmla="*/ 32 w 94"/>
                <a:gd name="T39" fmla="*/ 46 h 81"/>
                <a:gd name="T40" fmla="*/ 27 w 94"/>
                <a:gd name="T41" fmla="*/ 79 h 81"/>
                <a:gd name="T42" fmla="*/ 27 w 94"/>
                <a:gd name="T43" fmla="*/ 79 h 81"/>
                <a:gd name="T44" fmla="*/ 27 w 94"/>
                <a:gd name="T45" fmla="*/ 81 h 81"/>
                <a:gd name="T46" fmla="*/ 0 w 94"/>
                <a:gd name="T47" fmla="*/ 81 h 81"/>
                <a:gd name="T48" fmla="*/ 0 w 94"/>
                <a:gd name="T4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81">
                  <a:moveTo>
                    <a:pt x="0" y="77"/>
                  </a:moveTo>
                  <a:cubicBezTo>
                    <a:pt x="24" y="77"/>
                    <a:pt x="24" y="77"/>
                    <a:pt x="24" y="77"/>
                  </a:cubicBezTo>
                  <a:cubicBezTo>
                    <a:pt x="24" y="73"/>
                    <a:pt x="26" y="59"/>
                    <a:pt x="28" y="45"/>
                  </a:cubicBezTo>
                  <a:cubicBezTo>
                    <a:pt x="28" y="45"/>
                    <a:pt x="28" y="45"/>
                    <a:pt x="28" y="45"/>
                  </a:cubicBezTo>
                  <a:cubicBezTo>
                    <a:pt x="31" y="28"/>
                    <a:pt x="35" y="10"/>
                    <a:pt x="38" y="4"/>
                  </a:cubicBezTo>
                  <a:cubicBezTo>
                    <a:pt x="38" y="4"/>
                    <a:pt x="38" y="4"/>
                    <a:pt x="38" y="4"/>
                  </a:cubicBezTo>
                  <a:cubicBezTo>
                    <a:pt x="41" y="1"/>
                    <a:pt x="45" y="1"/>
                    <a:pt x="50" y="0"/>
                  </a:cubicBezTo>
                  <a:cubicBezTo>
                    <a:pt x="50" y="0"/>
                    <a:pt x="50" y="0"/>
                    <a:pt x="50" y="0"/>
                  </a:cubicBezTo>
                  <a:cubicBezTo>
                    <a:pt x="66" y="1"/>
                    <a:pt x="93" y="10"/>
                    <a:pt x="94" y="10"/>
                  </a:cubicBezTo>
                  <a:cubicBezTo>
                    <a:pt x="94" y="10"/>
                    <a:pt x="94" y="10"/>
                    <a:pt x="94" y="10"/>
                  </a:cubicBezTo>
                  <a:cubicBezTo>
                    <a:pt x="94" y="10"/>
                    <a:pt x="94" y="10"/>
                    <a:pt x="94" y="10"/>
                  </a:cubicBezTo>
                  <a:cubicBezTo>
                    <a:pt x="92" y="13"/>
                    <a:pt x="92" y="13"/>
                    <a:pt x="92" y="13"/>
                  </a:cubicBezTo>
                  <a:cubicBezTo>
                    <a:pt x="92" y="13"/>
                    <a:pt x="85" y="11"/>
                    <a:pt x="77" y="9"/>
                  </a:cubicBezTo>
                  <a:cubicBezTo>
                    <a:pt x="77" y="9"/>
                    <a:pt x="77" y="9"/>
                    <a:pt x="77" y="9"/>
                  </a:cubicBezTo>
                  <a:cubicBezTo>
                    <a:pt x="68" y="7"/>
                    <a:pt x="57" y="4"/>
                    <a:pt x="50" y="4"/>
                  </a:cubicBezTo>
                  <a:cubicBezTo>
                    <a:pt x="50" y="4"/>
                    <a:pt x="50" y="4"/>
                    <a:pt x="50" y="4"/>
                  </a:cubicBezTo>
                  <a:cubicBezTo>
                    <a:pt x="45" y="4"/>
                    <a:pt x="42" y="5"/>
                    <a:pt x="42" y="7"/>
                  </a:cubicBezTo>
                  <a:cubicBezTo>
                    <a:pt x="42" y="7"/>
                    <a:pt x="42" y="7"/>
                    <a:pt x="42" y="7"/>
                  </a:cubicBezTo>
                  <a:cubicBezTo>
                    <a:pt x="39" y="10"/>
                    <a:pt x="35" y="29"/>
                    <a:pt x="32" y="46"/>
                  </a:cubicBezTo>
                  <a:cubicBezTo>
                    <a:pt x="32" y="46"/>
                    <a:pt x="32" y="46"/>
                    <a:pt x="32" y="46"/>
                  </a:cubicBezTo>
                  <a:cubicBezTo>
                    <a:pt x="29" y="63"/>
                    <a:pt x="27" y="79"/>
                    <a:pt x="27" y="79"/>
                  </a:cubicBezTo>
                  <a:cubicBezTo>
                    <a:pt x="27" y="79"/>
                    <a:pt x="27" y="79"/>
                    <a:pt x="27" y="79"/>
                  </a:cubicBezTo>
                  <a:cubicBezTo>
                    <a:pt x="27" y="81"/>
                    <a:pt x="27" y="81"/>
                    <a:pt x="27" y="81"/>
                  </a:cubicBezTo>
                  <a:cubicBezTo>
                    <a:pt x="0" y="81"/>
                    <a:pt x="0" y="81"/>
                    <a:pt x="0" y="81"/>
                  </a:cubicBezTo>
                  <a:cubicBezTo>
                    <a:pt x="0" y="77"/>
                    <a:pt x="0" y="77"/>
                    <a:pt x="0" y="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92"/>
            <p:cNvSpPr>
              <a:spLocks noEditPoints="1"/>
            </p:cNvSpPr>
            <p:nvPr/>
          </p:nvSpPr>
          <p:spPr bwMode="auto">
            <a:xfrm>
              <a:off x="1997" y="1718"/>
              <a:ext cx="248" cy="214"/>
            </a:xfrm>
            <a:custGeom>
              <a:avLst/>
              <a:gdLst>
                <a:gd name="T0" fmla="*/ 0 w 98"/>
                <a:gd name="T1" fmla="*/ 79 h 85"/>
                <a:gd name="T2" fmla="*/ 24 w 98"/>
                <a:gd name="T3" fmla="*/ 77 h 85"/>
                <a:gd name="T4" fmla="*/ 28 w 98"/>
                <a:gd name="T5" fmla="*/ 47 h 85"/>
                <a:gd name="T6" fmla="*/ 39 w 98"/>
                <a:gd name="T7" fmla="*/ 5 h 85"/>
                <a:gd name="T8" fmla="*/ 52 w 98"/>
                <a:gd name="T9" fmla="*/ 0 h 85"/>
                <a:gd name="T10" fmla="*/ 96 w 98"/>
                <a:gd name="T11" fmla="*/ 10 h 85"/>
                <a:gd name="T12" fmla="*/ 98 w 98"/>
                <a:gd name="T13" fmla="*/ 12 h 85"/>
                <a:gd name="T14" fmla="*/ 96 w 98"/>
                <a:gd name="T15" fmla="*/ 17 h 85"/>
                <a:gd name="T16" fmla="*/ 94 w 98"/>
                <a:gd name="T17" fmla="*/ 17 h 85"/>
                <a:gd name="T18" fmla="*/ 94 w 98"/>
                <a:gd name="T19" fmla="*/ 17 h 85"/>
                <a:gd name="T20" fmla="*/ 94 w 98"/>
                <a:gd name="T21" fmla="*/ 17 h 85"/>
                <a:gd name="T22" fmla="*/ 93 w 98"/>
                <a:gd name="T23" fmla="*/ 17 h 85"/>
                <a:gd name="T24" fmla="*/ 93 w 98"/>
                <a:gd name="T25" fmla="*/ 17 h 85"/>
                <a:gd name="T26" fmla="*/ 89 w 98"/>
                <a:gd name="T27" fmla="*/ 16 h 85"/>
                <a:gd name="T28" fmla="*/ 78 w 98"/>
                <a:gd name="T29" fmla="*/ 13 h 85"/>
                <a:gd name="T30" fmla="*/ 52 w 98"/>
                <a:gd name="T31" fmla="*/ 8 h 85"/>
                <a:gd name="T32" fmla="*/ 52 w 98"/>
                <a:gd name="T33" fmla="*/ 8 h 85"/>
                <a:gd name="T34" fmla="*/ 51 w 98"/>
                <a:gd name="T35" fmla="*/ 8 h 85"/>
                <a:gd name="T36" fmla="*/ 45 w 98"/>
                <a:gd name="T37" fmla="*/ 10 h 85"/>
                <a:gd name="T38" fmla="*/ 45 w 98"/>
                <a:gd name="T39" fmla="*/ 10 h 85"/>
                <a:gd name="T40" fmla="*/ 41 w 98"/>
                <a:gd name="T41" fmla="*/ 24 h 85"/>
                <a:gd name="T42" fmla="*/ 36 w 98"/>
                <a:gd name="T43" fmla="*/ 48 h 85"/>
                <a:gd name="T44" fmla="*/ 31 w 98"/>
                <a:gd name="T45" fmla="*/ 82 h 85"/>
                <a:gd name="T46" fmla="*/ 0 w 98"/>
                <a:gd name="T47" fmla="*/ 85 h 85"/>
                <a:gd name="T48" fmla="*/ 28 w 98"/>
                <a:gd name="T49" fmla="*/ 79 h 85"/>
                <a:gd name="T50" fmla="*/ 27 w 98"/>
                <a:gd name="T51" fmla="*/ 81 h 85"/>
                <a:gd name="T52" fmla="*/ 27 w 98"/>
                <a:gd name="T53" fmla="*/ 81 h 85"/>
                <a:gd name="T54" fmla="*/ 27 w 98"/>
                <a:gd name="T55" fmla="*/ 80 h 85"/>
                <a:gd name="T56" fmla="*/ 28 w 98"/>
                <a:gd name="T57" fmla="*/ 78 h 85"/>
                <a:gd name="T58" fmla="*/ 29 w 98"/>
                <a:gd name="T59" fmla="*/ 71 h 85"/>
                <a:gd name="T60" fmla="*/ 30 w 98"/>
                <a:gd name="T61" fmla="*/ 62 h 85"/>
                <a:gd name="T62" fmla="*/ 36 w 98"/>
                <a:gd name="T63" fmla="*/ 27 h 85"/>
                <a:gd name="T64" fmla="*/ 37 w 98"/>
                <a:gd name="T65" fmla="*/ 23 h 85"/>
                <a:gd name="T66" fmla="*/ 39 w 98"/>
                <a:gd name="T67" fmla="*/ 14 h 85"/>
                <a:gd name="T68" fmla="*/ 79 w 98"/>
                <a:gd name="T69" fmla="*/ 9 h 85"/>
                <a:gd name="T70" fmla="*/ 93 w 98"/>
                <a:gd name="T71" fmla="*/ 13 h 85"/>
                <a:gd name="T72" fmla="*/ 90 w 98"/>
                <a:gd name="T73" fmla="*/ 12 h 85"/>
                <a:gd name="T74" fmla="*/ 79 w 98"/>
                <a:gd name="T75" fmla="*/ 9 h 85"/>
                <a:gd name="T76" fmla="*/ 66 w 98"/>
                <a:gd name="T77" fmla="*/ 6 h 85"/>
                <a:gd name="T78" fmla="*/ 79 w 98"/>
                <a:gd name="T79" fmla="*/ 9 h 85"/>
                <a:gd name="T80" fmla="*/ 42 w 98"/>
                <a:gd name="T81" fmla="*/ 8 h 85"/>
                <a:gd name="T82" fmla="*/ 42 w 98"/>
                <a:gd name="T83" fmla="*/ 7 h 85"/>
                <a:gd name="T84" fmla="*/ 42 w 98"/>
                <a:gd name="T85" fmla="*/ 7 h 85"/>
                <a:gd name="T86" fmla="*/ 44 w 98"/>
                <a:gd name="T87" fmla="*/ 6 h 85"/>
                <a:gd name="T88" fmla="*/ 47 w 98"/>
                <a:gd name="T89" fmla="*/ 5 h 85"/>
                <a:gd name="T90" fmla="*/ 51 w 98"/>
                <a:gd name="T91" fmla="*/ 4 h 85"/>
                <a:gd name="T92" fmla="*/ 52 w 98"/>
                <a:gd name="T93" fmla="*/ 4 h 85"/>
                <a:gd name="T94" fmla="*/ 55 w 98"/>
                <a:gd name="T95" fmla="*/ 5 h 85"/>
                <a:gd name="T96" fmla="*/ 52 w 98"/>
                <a:gd name="T97" fmla="*/ 4 h 85"/>
                <a:gd name="T98" fmla="*/ 52 w 98"/>
                <a:gd name="T99" fmla="*/ 4 h 85"/>
                <a:gd name="T100" fmla="*/ 52 w 98"/>
                <a:gd name="T101" fmla="*/ 4 h 85"/>
                <a:gd name="T102" fmla="*/ 52 w 98"/>
                <a:gd name="T103" fmla="*/ 4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8" h="85">
                  <a:moveTo>
                    <a:pt x="0" y="83"/>
                  </a:moveTo>
                  <a:cubicBezTo>
                    <a:pt x="0" y="79"/>
                    <a:pt x="0" y="79"/>
                    <a:pt x="0" y="79"/>
                  </a:cubicBezTo>
                  <a:cubicBezTo>
                    <a:pt x="0" y="77"/>
                    <a:pt x="0" y="77"/>
                    <a:pt x="0" y="77"/>
                  </a:cubicBezTo>
                  <a:cubicBezTo>
                    <a:pt x="24" y="77"/>
                    <a:pt x="24" y="77"/>
                    <a:pt x="24" y="77"/>
                  </a:cubicBezTo>
                  <a:cubicBezTo>
                    <a:pt x="25" y="71"/>
                    <a:pt x="26" y="60"/>
                    <a:pt x="28" y="47"/>
                  </a:cubicBezTo>
                  <a:cubicBezTo>
                    <a:pt x="28" y="47"/>
                    <a:pt x="28" y="47"/>
                    <a:pt x="28" y="47"/>
                  </a:cubicBezTo>
                  <a:cubicBezTo>
                    <a:pt x="31" y="30"/>
                    <a:pt x="35" y="12"/>
                    <a:pt x="39" y="5"/>
                  </a:cubicBezTo>
                  <a:cubicBezTo>
                    <a:pt x="39" y="5"/>
                    <a:pt x="39" y="5"/>
                    <a:pt x="39" y="5"/>
                  </a:cubicBezTo>
                  <a:cubicBezTo>
                    <a:pt x="42" y="1"/>
                    <a:pt x="47" y="1"/>
                    <a:pt x="52" y="0"/>
                  </a:cubicBezTo>
                  <a:cubicBezTo>
                    <a:pt x="52" y="0"/>
                    <a:pt x="52" y="0"/>
                    <a:pt x="52" y="0"/>
                  </a:cubicBezTo>
                  <a:cubicBezTo>
                    <a:pt x="68" y="1"/>
                    <a:pt x="94" y="9"/>
                    <a:pt x="96" y="10"/>
                  </a:cubicBezTo>
                  <a:cubicBezTo>
                    <a:pt x="96" y="10"/>
                    <a:pt x="96" y="10"/>
                    <a:pt x="96" y="10"/>
                  </a:cubicBezTo>
                  <a:cubicBezTo>
                    <a:pt x="98" y="10"/>
                    <a:pt x="98" y="10"/>
                    <a:pt x="98" y="10"/>
                  </a:cubicBezTo>
                  <a:cubicBezTo>
                    <a:pt x="98" y="12"/>
                    <a:pt x="98" y="12"/>
                    <a:pt x="98" y="12"/>
                  </a:cubicBezTo>
                  <a:cubicBezTo>
                    <a:pt x="98" y="12"/>
                    <a:pt x="98" y="12"/>
                    <a:pt x="98" y="12"/>
                  </a:cubicBezTo>
                  <a:cubicBezTo>
                    <a:pt x="96" y="17"/>
                    <a:pt x="96" y="17"/>
                    <a:pt x="96" y="17"/>
                  </a:cubicBezTo>
                  <a:cubicBezTo>
                    <a:pt x="94" y="17"/>
                    <a:pt x="94" y="17"/>
                    <a:pt x="94" y="17"/>
                  </a:cubicBezTo>
                  <a:cubicBezTo>
                    <a:pt x="94" y="17"/>
                    <a:pt x="94" y="17"/>
                    <a:pt x="94" y="17"/>
                  </a:cubicBezTo>
                  <a:cubicBezTo>
                    <a:pt x="94" y="17"/>
                    <a:pt x="94" y="17"/>
                    <a:pt x="94" y="17"/>
                  </a:cubicBezTo>
                  <a:cubicBezTo>
                    <a:pt x="94" y="17"/>
                    <a:pt x="94" y="17"/>
                    <a:pt x="94" y="17"/>
                  </a:cubicBezTo>
                  <a:cubicBezTo>
                    <a:pt x="94" y="17"/>
                    <a:pt x="94" y="17"/>
                    <a:pt x="94" y="17"/>
                  </a:cubicBezTo>
                  <a:cubicBezTo>
                    <a:pt x="94" y="17"/>
                    <a:pt x="94" y="17"/>
                    <a:pt x="94" y="17"/>
                  </a:cubicBezTo>
                  <a:cubicBezTo>
                    <a:pt x="94" y="17"/>
                    <a:pt x="94" y="17"/>
                    <a:pt x="93" y="17"/>
                  </a:cubicBezTo>
                  <a:cubicBezTo>
                    <a:pt x="93" y="17"/>
                    <a:pt x="93" y="17"/>
                    <a:pt x="93" y="17"/>
                  </a:cubicBezTo>
                  <a:cubicBezTo>
                    <a:pt x="93" y="17"/>
                    <a:pt x="93" y="17"/>
                    <a:pt x="93" y="17"/>
                  </a:cubicBezTo>
                  <a:cubicBezTo>
                    <a:pt x="93" y="17"/>
                    <a:pt x="93" y="17"/>
                    <a:pt x="93" y="17"/>
                  </a:cubicBezTo>
                  <a:cubicBezTo>
                    <a:pt x="92" y="17"/>
                    <a:pt x="91" y="16"/>
                    <a:pt x="89" y="16"/>
                  </a:cubicBezTo>
                  <a:cubicBezTo>
                    <a:pt x="89" y="16"/>
                    <a:pt x="89" y="16"/>
                    <a:pt x="89" y="16"/>
                  </a:cubicBezTo>
                  <a:cubicBezTo>
                    <a:pt x="86" y="15"/>
                    <a:pt x="83" y="14"/>
                    <a:pt x="78" y="13"/>
                  </a:cubicBezTo>
                  <a:cubicBezTo>
                    <a:pt x="78" y="13"/>
                    <a:pt x="78" y="13"/>
                    <a:pt x="78" y="13"/>
                  </a:cubicBezTo>
                  <a:cubicBezTo>
                    <a:pt x="70" y="11"/>
                    <a:pt x="59" y="8"/>
                    <a:pt x="52" y="8"/>
                  </a:cubicBezTo>
                  <a:cubicBezTo>
                    <a:pt x="52" y="8"/>
                    <a:pt x="52" y="8"/>
                    <a:pt x="52" y="8"/>
                  </a:cubicBezTo>
                  <a:cubicBezTo>
                    <a:pt x="52" y="8"/>
                    <a:pt x="52" y="8"/>
                    <a:pt x="52" y="8"/>
                  </a:cubicBezTo>
                  <a:cubicBezTo>
                    <a:pt x="52" y="8"/>
                    <a:pt x="52" y="8"/>
                    <a:pt x="52" y="8"/>
                  </a:cubicBezTo>
                  <a:cubicBezTo>
                    <a:pt x="52" y="8"/>
                    <a:pt x="52" y="8"/>
                    <a:pt x="51" y="8"/>
                  </a:cubicBezTo>
                  <a:cubicBezTo>
                    <a:pt x="51" y="8"/>
                    <a:pt x="51" y="8"/>
                    <a:pt x="51" y="8"/>
                  </a:cubicBezTo>
                  <a:cubicBezTo>
                    <a:pt x="48" y="8"/>
                    <a:pt x="46" y="9"/>
                    <a:pt x="45" y="10"/>
                  </a:cubicBezTo>
                  <a:cubicBezTo>
                    <a:pt x="45" y="10"/>
                    <a:pt x="45" y="10"/>
                    <a:pt x="45" y="10"/>
                  </a:cubicBezTo>
                  <a:cubicBezTo>
                    <a:pt x="45" y="10"/>
                    <a:pt x="45" y="10"/>
                    <a:pt x="45" y="10"/>
                  </a:cubicBezTo>
                  <a:cubicBezTo>
                    <a:pt x="45" y="10"/>
                    <a:pt x="45" y="10"/>
                    <a:pt x="45" y="10"/>
                  </a:cubicBezTo>
                  <a:cubicBezTo>
                    <a:pt x="44" y="11"/>
                    <a:pt x="43" y="17"/>
                    <a:pt x="41" y="24"/>
                  </a:cubicBezTo>
                  <a:cubicBezTo>
                    <a:pt x="41" y="24"/>
                    <a:pt x="41" y="24"/>
                    <a:pt x="41" y="24"/>
                  </a:cubicBezTo>
                  <a:cubicBezTo>
                    <a:pt x="39" y="31"/>
                    <a:pt x="38" y="40"/>
                    <a:pt x="36" y="48"/>
                  </a:cubicBezTo>
                  <a:cubicBezTo>
                    <a:pt x="36" y="48"/>
                    <a:pt x="36" y="48"/>
                    <a:pt x="36" y="48"/>
                  </a:cubicBezTo>
                  <a:cubicBezTo>
                    <a:pt x="33" y="66"/>
                    <a:pt x="31" y="81"/>
                    <a:pt x="31" y="82"/>
                  </a:cubicBezTo>
                  <a:cubicBezTo>
                    <a:pt x="31" y="82"/>
                    <a:pt x="31" y="82"/>
                    <a:pt x="31" y="82"/>
                  </a:cubicBezTo>
                  <a:cubicBezTo>
                    <a:pt x="31" y="85"/>
                    <a:pt x="31" y="85"/>
                    <a:pt x="31" y="85"/>
                  </a:cubicBezTo>
                  <a:cubicBezTo>
                    <a:pt x="0" y="85"/>
                    <a:pt x="0" y="85"/>
                    <a:pt x="0" y="85"/>
                  </a:cubicBezTo>
                  <a:cubicBezTo>
                    <a:pt x="0" y="83"/>
                    <a:pt x="0" y="83"/>
                    <a:pt x="0" y="83"/>
                  </a:cubicBezTo>
                  <a:close/>
                  <a:moveTo>
                    <a:pt x="28" y="79"/>
                  </a:moveTo>
                  <a:cubicBezTo>
                    <a:pt x="27" y="81"/>
                    <a:pt x="27" y="81"/>
                    <a:pt x="27" y="81"/>
                  </a:cubicBezTo>
                  <a:cubicBezTo>
                    <a:pt x="27" y="81"/>
                    <a:pt x="27" y="81"/>
                    <a:pt x="27" y="81"/>
                  </a:cubicBezTo>
                  <a:cubicBezTo>
                    <a:pt x="27" y="81"/>
                    <a:pt x="27" y="81"/>
                    <a:pt x="27" y="81"/>
                  </a:cubicBezTo>
                  <a:cubicBezTo>
                    <a:pt x="27" y="81"/>
                    <a:pt x="27" y="81"/>
                    <a:pt x="27" y="81"/>
                  </a:cubicBezTo>
                  <a:cubicBezTo>
                    <a:pt x="27" y="81"/>
                    <a:pt x="27" y="81"/>
                    <a:pt x="27" y="80"/>
                  </a:cubicBezTo>
                  <a:cubicBezTo>
                    <a:pt x="27" y="80"/>
                    <a:pt x="27" y="80"/>
                    <a:pt x="27" y="80"/>
                  </a:cubicBezTo>
                  <a:cubicBezTo>
                    <a:pt x="28" y="80"/>
                    <a:pt x="28" y="79"/>
                    <a:pt x="28" y="78"/>
                  </a:cubicBezTo>
                  <a:cubicBezTo>
                    <a:pt x="28" y="78"/>
                    <a:pt x="28" y="78"/>
                    <a:pt x="28" y="78"/>
                  </a:cubicBezTo>
                  <a:cubicBezTo>
                    <a:pt x="28" y="77"/>
                    <a:pt x="28" y="74"/>
                    <a:pt x="29" y="71"/>
                  </a:cubicBezTo>
                  <a:cubicBezTo>
                    <a:pt x="29" y="71"/>
                    <a:pt x="29" y="71"/>
                    <a:pt x="29" y="71"/>
                  </a:cubicBezTo>
                  <a:cubicBezTo>
                    <a:pt x="29" y="68"/>
                    <a:pt x="30" y="65"/>
                    <a:pt x="30" y="62"/>
                  </a:cubicBezTo>
                  <a:cubicBezTo>
                    <a:pt x="30" y="62"/>
                    <a:pt x="30" y="62"/>
                    <a:pt x="30" y="62"/>
                  </a:cubicBezTo>
                  <a:cubicBezTo>
                    <a:pt x="29" y="70"/>
                    <a:pt x="28" y="76"/>
                    <a:pt x="28" y="79"/>
                  </a:cubicBezTo>
                  <a:close/>
                  <a:moveTo>
                    <a:pt x="36" y="27"/>
                  </a:moveTo>
                  <a:cubicBezTo>
                    <a:pt x="36" y="26"/>
                    <a:pt x="37" y="24"/>
                    <a:pt x="37" y="23"/>
                  </a:cubicBezTo>
                  <a:cubicBezTo>
                    <a:pt x="37" y="23"/>
                    <a:pt x="37" y="23"/>
                    <a:pt x="37" y="23"/>
                  </a:cubicBezTo>
                  <a:cubicBezTo>
                    <a:pt x="38" y="19"/>
                    <a:pt x="39" y="16"/>
                    <a:pt x="39" y="14"/>
                  </a:cubicBezTo>
                  <a:cubicBezTo>
                    <a:pt x="39" y="14"/>
                    <a:pt x="39" y="14"/>
                    <a:pt x="39" y="14"/>
                  </a:cubicBezTo>
                  <a:cubicBezTo>
                    <a:pt x="38" y="17"/>
                    <a:pt x="37" y="22"/>
                    <a:pt x="36" y="27"/>
                  </a:cubicBezTo>
                  <a:close/>
                  <a:moveTo>
                    <a:pt x="79" y="9"/>
                  </a:moveTo>
                  <a:cubicBezTo>
                    <a:pt x="85" y="11"/>
                    <a:pt x="90" y="12"/>
                    <a:pt x="93" y="13"/>
                  </a:cubicBezTo>
                  <a:cubicBezTo>
                    <a:pt x="93" y="13"/>
                    <a:pt x="93" y="13"/>
                    <a:pt x="93" y="13"/>
                  </a:cubicBezTo>
                  <a:cubicBezTo>
                    <a:pt x="93" y="13"/>
                    <a:pt x="93" y="13"/>
                    <a:pt x="93" y="13"/>
                  </a:cubicBezTo>
                  <a:cubicBezTo>
                    <a:pt x="92" y="13"/>
                    <a:pt x="91" y="12"/>
                    <a:pt x="90" y="12"/>
                  </a:cubicBezTo>
                  <a:cubicBezTo>
                    <a:pt x="90" y="12"/>
                    <a:pt x="90" y="12"/>
                    <a:pt x="90" y="12"/>
                  </a:cubicBezTo>
                  <a:cubicBezTo>
                    <a:pt x="88" y="11"/>
                    <a:pt x="84" y="10"/>
                    <a:pt x="79" y="9"/>
                  </a:cubicBezTo>
                  <a:cubicBezTo>
                    <a:pt x="79" y="9"/>
                    <a:pt x="79" y="9"/>
                    <a:pt x="79" y="9"/>
                  </a:cubicBezTo>
                  <a:cubicBezTo>
                    <a:pt x="75" y="8"/>
                    <a:pt x="71" y="7"/>
                    <a:pt x="66" y="6"/>
                  </a:cubicBezTo>
                  <a:cubicBezTo>
                    <a:pt x="66" y="6"/>
                    <a:pt x="66" y="6"/>
                    <a:pt x="66" y="6"/>
                  </a:cubicBezTo>
                  <a:cubicBezTo>
                    <a:pt x="71" y="7"/>
                    <a:pt x="75" y="8"/>
                    <a:pt x="79" y="9"/>
                  </a:cubicBezTo>
                  <a:close/>
                  <a:moveTo>
                    <a:pt x="42" y="7"/>
                  </a:moveTo>
                  <a:cubicBezTo>
                    <a:pt x="42" y="8"/>
                    <a:pt x="42" y="8"/>
                    <a:pt x="42" y="8"/>
                  </a:cubicBezTo>
                  <a:cubicBezTo>
                    <a:pt x="42" y="8"/>
                    <a:pt x="42" y="8"/>
                    <a:pt x="42" y="8"/>
                  </a:cubicBezTo>
                  <a:cubicBezTo>
                    <a:pt x="42" y="8"/>
                    <a:pt x="42" y="8"/>
                    <a:pt x="42" y="7"/>
                  </a:cubicBezTo>
                  <a:cubicBezTo>
                    <a:pt x="42" y="7"/>
                    <a:pt x="42" y="7"/>
                    <a:pt x="42" y="7"/>
                  </a:cubicBezTo>
                  <a:cubicBezTo>
                    <a:pt x="42" y="7"/>
                    <a:pt x="42" y="7"/>
                    <a:pt x="42" y="7"/>
                  </a:cubicBezTo>
                  <a:cubicBezTo>
                    <a:pt x="43" y="7"/>
                    <a:pt x="43" y="6"/>
                    <a:pt x="44" y="6"/>
                  </a:cubicBezTo>
                  <a:cubicBezTo>
                    <a:pt x="44" y="6"/>
                    <a:pt x="44" y="6"/>
                    <a:pt x="44" y="6"/>
                  </a:cubicBezTo>
                  <a:cubicBezTo>
                    <a:pt x="43" y="6"/>
                    <a:pt x="43" y="7"/>
                    <a:pt x="42" y="7"/>
                  </a:cubicBezTo>
                  <a:close/>
                  <a:moveTo>
                    <a:pt x="47" y="5"/>
                  </a:moveTo>
                  <a:cubicBezTo>
                    <a:pt x="48" y="5"/>
                    <a:pt x="50" y="5"/>
                    <a:pt x="51" y="4"/>
                  </a:cubicBezTo>
                  <a:cubicBezTo>
                    <a:pt x="51" y="4"/>
                    <a:pt x="51" y="4"/>
                    <a:pt x="51" y="4"/>
                  </a:cubicBezTo>
                  <a:cubicBezTo>
                    <a:pt x="50" y="5"/>
                    <a:pt x="48" y="5"/>
                    <a:pt x="47" y="5"/>
                  </a:cubicBezTo>
                  <a:close/>
                  <a:moveTo>
                    <a:pt x="52" y="4"/>
                  </a:moveTo>
                  <a:cubicBezTo>
                    <a:pt x="53" y="4"/>
                    <a:pt x="54" y="4"/>
                    <a:pt x="55" y="5"/>
                  </a:cubicBezTo>
                  <a:cubicBezTo>
                    <a:pt x="55" y="5"/>
                    <a:pt x="55" y="5"/>
                    <a:pt x="55" y="5"/>
                  </a:cubicBezTo>
                  <a:cubicBezTo>
                    <a:pt x="54" y="4"/>
                    <a:pt x="53" y="4"/>
                    <a:pt x="52" y="4"/>
                  </a:cubicBezTo>
                  <a:cubicBezTo>
                    <a:pt x="52" y="4"/>
                    <a:pt x="52" y="4"/>
                    <a:pt x="52" y="4"/>
                  </a:cubicBezTo>
                  <a:cubicBezTo>
                    <a:pt x="52" y="4"/>
                    <a:pt x="52" y="4"/>
                    <a:pt x="52" y="4"/>
                  </a:cubicBezTo>
                  <a:close/>
                  <a:moveTo>
                    <a:pt x="52" y="4"/>
                  </a:moveTo>
                  <a:cubicBezTo>
                    <a:pt x="52" y="4"/>
                    <a:pt x="52" y="4"/>
                    <a:pt x="52" y="4"/>
                  </a:cubicBezTo>
                  <a:cubicBezTo>
                    <a:pt x="52" y="4"/>
                    <a:pt x="52" y="4"/>
                    <a:pt x="52" y="4"/>
                  </a:cubicBezTo>
                  <a:cubicBezTo>
                    <a:pt x="52" y="4"/>
                    <a:pt x="52" y="4"/>
                    <a:pt x="52" y="4"/>
                  </a:cubicBezTo>
                  <a:cubicBezTo>
                    <a:pt x="52" y="4"/>
                    <a:pt x="52" y="4"/>
                    <a:pt x="52" y="4"/>
                  </a:cubicBezTo>
                  <a:cubicBezTo>
                    <a:pt x="52" y="4"/>
                    <a:pt x="52" y="4"/>
                    <a:pt x="5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93"/>
            <p:cNvSpPr/>
            <p:nvPr/>
          </p:nvSpPr>
          <p:spPr bwMode="auto">
            <a:xfrm>
              <a:off x="2255" y="1771"/>
              <a:ext cx="129" cy="392"/>
            </a:xfrm>
            <a:custGeom>
              <a:avLst/>
              <a:gdLst>
                <a:gd name="T0" fmla="*/ 2 w 51"/>
                <a:gd name="T1" fmla="*/ 154 h 156"/>
                <a:gd name="T2" fmla="*/ 1 w 51"/>
                <a:gd name="T3" fmla="*/ 151 h 156"/>
                <a:gd name="T4" fmla="*/ 1 w 51"/>
                <a:gd name="T5" fmla="*/ 151 h 156"/>
                <a:gd name="T6" fmla="*/ 7 w 51"/>
                <a:gd name="T7" fmla="*/ 137 h 156"/>
                <a:gd name="T8" fmla="*/ 7 w 51"/>
                <a:gd name="T9" fmla="*/ 137 h 156"/>
                <a:gd name="T10" fmla="*/ 22 w 51"/>
                <a:gd name="T11" fmla="*/ 115 h 156"/>
                <a:gd name="T12" fmla="*/ 22 w 51"/>
                <a:gd name="T13" fmla="*/ 115 h 156"/>
                <a:gd name="T14" fmla="*/ 47 w 51"/>
                <a:gd name="T15" fmla="*/ 79 h 156"/>
                <a:gd name="T16" fmla="*/ 47 w 51"/>
                <a:gd name="T17" fmla="*/ 79 h 156"/>
                <a:gd name="T18" fmla="*/ 47 w 51"/>
                <a:gd name="T19" fmla="*/ 76 h 156"/>
                <a:gd name="T20" fmla="*/ 47 w 51"/>
                <a:gd name="T21" fmla="*/ 76 h 156"/>
                <a:gd name="T22" fmla="*/ 32 w 51"/>
                <a:gd name="T23" fmla="*/ 33 h 156"/>
                <a:gd name="T24" fmla="*/ 32 w 51"/>
                <a:gd name="T25" fmla="*/ 33 h 156"/>
                <a:gd name="T26" fmla="*/ 17 w 51"/>
                <a:gd name="T27" fmla="*/ 2 h 156"/>
                <a:gd name="T28" fmla="*/ 17 w 51"/>
                <a:gd name="T29" fmla="*/ 2 h 156"/>
                <a:gd name="T30" fmla="*/ 21 w 51"/>
                <a:gd name="T31" fmla="*/ 0 h 156"/>
                <a:gd name="T32" fmla="*/ 51 w 51"/>
                <a:gd name="T33" fmla="*/ 76 h 156"/>
                <a:gd name="T34" fmla="*/ 51 w 51"/>
                <a:gd name="T35" fmla="*/ 76 h 156"/>
                <a:gd name="T36" fmla="*/ 50 w 51"/>
                <a:gd name="T37" fmla="*/ 81 h 156"/>
                <a:gd name="T38" fmla="*/ 50 w 51"/>
                <a:gd name="T39" fmla="*/ 81 h 156"/>
                <a:gd name="T40" fmla="*/ 11 w 51"/>
                <a:gd name="T41" fmla="*/ 139 h 156"/>
                <a:gd name="T42" fmla="*/ 11 w 51"/>
                <a:gd name="T43" fmla="*/ 139 h 156"/>
                <a:gd name="T44" fmla="*/ 5 w 51"/>
                <a:gd name="T45" fmla="*/ 151 h 156"/>
                <a:gd name="T46" fmla="*/ 5 w 51"/>
                <a:gd name="T47" fmla="*/ 151 h 156"/>
                <a:gd name="T48" fmla="*/ 21 w 51"/>
                <a:gd name="T49" fmla="*/ 152 h 156"/>
                <a:gd name="T50" fmla="*/ 21 w 51"/>
                <a:gd name="T51" fmla="*/ 152 h 156"/>
                <a:gd name="T52" fmla="*/ 31 w 51"/>
                <a:gd name="T53" fmla="*/ 152 h 156"/>
                <a:gd name="T54" fmla="*/ 31 w 51"/>
                <a:gd name="T55" fmla="*/ 152 h 156"/>
                <a:gd name="T56" fmla="*/ 31 w 51"/>
                <a:gd name="T57" fmla="*/ 156 h 156"/>
                <a:gd name="T58" fmla="*/ 21 w 51"/>
                <a:gd name="T59" fmla="*/ 156 h 156"/>
                <a:gd name="T60" fmla="*/ 21 w 51"/>
                <a:gd name="T61" fmla="*/ 156 h 156"/>
                <a:gd name="T62" fmla="*/ 2 w 51"/>
                <a:gd name="T63" fmla="*/ 154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1" h="156">
                  <a:moveTo>
                    <a:pt x="2" y="154"/>
                  </a:moveTo>
                  <a:cubicBezTo>
                    <a:pt x="1" y="154"/>
                    <a:pt x="0" y="152"/>
                    <a:pt x="1" y="151"/>
                  </a:cubicBezTo>
                  <a:cubicBezTo>
                    <a:pt x="1" y="151"/>
                    <a:pt x="1" y="151"/>
                    <a:pt x="1" y="151"/>
                  </a:cubicBezTo>
                  <a:cubicBezTo>
                    <a:pt x="1" y="148"/>
                    <a:pt x="3" y="144"/>
                    <a:pt x="7" y="137"/>
                  </a:cubicBezTo>
                  <a:cubicBezTo>
                    <a:pt x="7" y="137"/>
                    <a:pt x="7" y="137"/>
                    <a:pt x="7" y="137"/>
                  </a:cubicBezTo>
                  <a:cubicBezTo>
                    <a:pt x="11" y="131"/>
                    <a:pt x="16" y="123"/>
                    <a:pt x="22" y="115"/>
                  </a:cubicBezTo>
                  <a:cubicBezTo>
                    <a:pt x="22" y="115"/>
                    <a:pt x="22" y="115"/>
                    <a:pt x="22" y="115"/>
                  </a:cubicBezTo>
                  <a:cubicBezTo>
                    <a:pt x="32" y="100"/>
                    <a:pt x="44" y="84"/>
                    <a:pt x="47" y="79"/>
                  </a:cubicBezTo>
                  <a:cubicBezTo>
                    <a:pt x="47" y="79"/>
                    <a:pt x="47" y="79"/>
                    <a:pt x="47" y="79"/>
                  </a:cubicBezTo>
                  <a:cubicBezTo>
                    <a:pt x="47" y="78"/>
                    <a:pt x="47" y="78"/>
                    <a:pt x="47" y="76"/>
                  </a:cubicBezTo>
                  <a:cubicBezTo>
                    <a:pt x="47" y="76"/>
                    <a:pt x="47" y="76"/>
                    <a:pt x="47" y="76"/>
                  </a:cubicBezTo>
                  <a:cubicBezTo>
                    <a:pt x="47" y="68"/>
                    <a:pt x="40" y="49"/>
                    <a:pt x="32" y="33"/>
                  </a:cubicBezTo>
                  <a:cubicBezTo>
                    <a:pt x="32" y="33"/>
                    <a:pt x="32" y="33"/>
                    <a:pt x="32" y="33"/>
                  </a:cubicBezTo>
                  <a:cubicBezTo>
                    <a:pt x="25" y="16"/>
                    <a:pt x="17" y="2"/>
                    <a:pt x="17" y="2"/>
                  </a:cubicBezTo>
                  <a:cubicBezTo>
                    <a:pt x="17" y="2"/>
                    <a:pt x="17" y="2"/>
                    <a:pt x="17" y="2"/>
                  </a:cubicBezTo>
                  <a:cubicBezTo>
                    <a:pt x="21" y="0"/>
                    <a:pt x="21" y="0"/>
                    <a:pt x="21" y="0"/>
                  </a:cubicBezTo>
                  <a:cubicBezTo>
                    <a:pt x="21" y="0"/>
                    <a:pt x="51" y="58"/>
                    <a:pt x="51" y="76"/>
                  </a:cubicBezTo>
                  <a:cubicBezTo>
                    <a:pt x="51" y="76"/>
                    <a:pt x="51" y="76"/>
                    <a:pt x="51" y="76"/>
                  </a:cubicBezTo>
                  <a:cubicBezTo>
                    <a:pt x="51" y="78"/>
                    <a:pt x="51" y="79"/>
                    <a:pt x="50" y="81"/>
                  </a:cubicBezTo>
                  <a:cubicBezTo>
                    <a:pt x="50" y="81"/>
                    <a:pt x="50" y="81"/>
                    <a:pt x="50" y="81"/>
                  </a:cubicBezTo>
                  <a:cubicBezTo>
                    <a:pt x="46" y="89"/>
                    <a:pt x="22" y="120"/>
                    <a:pt x="11" y="139"/>
                  </a:cubicBezTo>
                  <a:cubicBezTo>
                    <a:pt x="11" y="139"/>
                    <a:pt x="11" y="139"/>
                    <a:pt x="11" y="139"/>
                  </a:cubicBezTo>
                  <a:cubicBezTo>
                    <a:pt x="7" y="145"/>
                    <a:pt x="5" y="149"/>
                    <a:pt x="5" y="151"/>
                  </a:cubicBezTo>
                  <a:cubicBezTo>
                    <a:pt x="5" y="151"/>
                    <a:pt x="5" y="151"/>
                    <a:pt x="5" y="151"/>
                  </a:cubicBezTo>
                  <a:cubicBezTo>
                    <a:pt x="8" y="152"/>
                    <a:pt x="15" y="152"/>
                    <a:pt x="21" y="152"/>
                  </a:cubicBezTo>
                  <a:cubicBezTo>
                    <a:pt x="21" y="152"/>
                    <a:pt x="21" y="152"/>
                    <a:pt x="21" y="152"/>
                  </a:cubicBezTo>
                  <a:cubicBezTo>
                    <a:pt x="26" y="152"/>
                    <a:pt x="31" y="152"/>
                    <a:pt x="31" y="152"/>
                  </a:cubicBezTo>
                  <a:cubicBezTo>
                    <a:pt x="31" y="152"/>
                    <a:pt x="31" y="152"/>
                    <a:pt x="31" y="152"/>
                  </a:cubicBezTo>
                  <a:cubicBezTo>
                    <a:pt x="31" y="156"/>
                    <a:pt x="31" y="156"/>
                    <a:pt x="31" y="156"/>
                  </a:cubicBezTo>
                  <a:cubicBezTo>
                    <a:pt x="31" y="156"/>
                    <a:pt x="26" y="156"/>
                    <a:pt x="21" y="156"/>
                  </a:cubicBezTo>
                  <a:cubicBezTo>
                    <a:pt x="21" y="156"/>
                    <a:pt x="21" y="156"/>
                    <a:pt x="21" y="156"/>
                  </a:cubicBezTo>
                  <a:cubicBezTo>
                    <a:pt x="14" y="156"/>
                    <a:pt x="6" y="156"/>
                    <a:pt x="2" y="15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94"/>
            <p:cNvSpPr>
              <a:spLocks noEditPoints="1"/>
            </p:cNvSpPr>
            <p:nvPr/>
          </p:nvSpPr>
          <p:spPr bwMode="auto">
            <a:xfrm>
              <a:off x="2252" y="1763"/>
              <a:ext cx="137" cy="405"/>
            </a:xfrm>
            <a:custGeom>
              <a:avLst/>
              <a:gdLst>
                <a:gd name="T0" fmla="*/ 3 w 54"/>
                <a:gd name="T1" fmla="*/ 157 h 161"/>
                <a:gd name="T2" fmla="*/ 0 w 54"/>
                <a:gd name="T3" fmla="*/ 155 h 161"/>
                <a:gd name="T4" fmla="*/ 0 w 54"/>
                <a:gd name="T5" fmla="*/ 154 h 161"/>
                <a:gd name="T6" fmla="*/ 7 w 54"/>
                <a:gd name="T7" fmla="*/ 139 h 161"/>
                <a:gd name="T8" fmla="*/ 21 w 54"/>
                <a:gd name="T9" fmla="*/ 117 h 161"/>
                <a:gd name="T10" fmla="*/ 46 w 54"/>
                <a:gd name="T11" fmla="*/ 81 h 161"/>
                <a:gd name="T12" fmla="*/ 46 w 54"/>
                <a:gd name="T13" fmla="*/ 79 h 161"/>
                <a:gd name="T14" fmla="*/ 46 w 54"/>
                <a:gd name="T15" fmla="*/ 79 h 161"/>
                <a:gd name="T16" fmla="*/ 46 w 54"/>
                <a:gd name="T17" fmla="*/ 79 h 161"/>
                <a:gd name="T18" fmla="*/ 46 w 54"/>
                <a:gd name="T19" fmla="*/ 79 h 161"/>
                <a:gd name="T20" fmla="*/ 31 w 54"/>
                <a:gd name="T21" fmla="*/ 37 h 161"/>
                <a:gd name="T22" fmla="*/ 17 w 54"/>
                <a:gd name="T23" fmla="*/ 6 h 161"/>
                <a:gd name="T24" fmla="*/ 17 w 54"/>
                <a:gd name="T25" fmla="*/ 6 h 161"/>
                <a:gd name="T26" fmla="*/ 24 w 54"/>
                <a:gd name="T27" fmla="*/ 0 h 161"/>
                <a:gd name="T28" fmla="*/ 24 w 54"/>
                <a:gd name="T29" fmla="*/ 3 h 161"/>
                <a:gd name="T30" fmla="*/ 25 w 54"/>
                <a:gd name="T31" fmla="*/ 5 h 161"/>
                <a:gd name="T32" fmla="*/ 28 w 54"/>
                <a:gd name="T33" fmla="*/ 12 h 161"/>
                <a:gd name="T34" fmla="*/ 39 w 54"/>
                <a:gd name="T35" fmla="*/ 34 h 161"/>
                <a:gd name="T36" fmla="*/ 54 w 54"/>
                <a:gd name="T37" fmla="*/ 79 h 161"/>
                <a:gd name="T38" fmla="*/ 53 w 54"/>
                <a:gd name="T39" fmla="*/ 85 h 161"/>
                <a:gd name="T40" fmla="*/ 13 w 54"/>
                <a:gd name="T41" fmla="*/ 143 h 161"/>
                <a:gd name="T42" fmla="*/ 8 w 54"/>
                <a:gd name="T43" fmla="*/ 152 h 161"/>
                <a:gd name="T44" fmla="*/ 21 w 54"/>
                <a:gd name="T45" fmla="*/ 153 h 161"/>
                <a:gd name="T46" fmla="*/ 22 w 54"/>
                <a:gd name="T47" fmla="*/ 153 h 161"/>
                <a:gd name="T48" fmla="*/ 32 w 54"/>
                <a:gd name="T49" fmla="*/ 153 h 161"/>
                <a:gd name="T50" fmla="*/ 34 w 54"/>
                <a:gd name="T51" fmla="*/ 153 h 161"/>
                <a:gd name="T52" fmla="*/ 32 w 54"/>
                <a:gd name="T53" fmla="*/ 161 h 161"/>
                <a:gd name="T54" fmla="*/ 22 w 54"/>
                <a:gd name="T55" fmla="*/ 161 h 161"/>
                <a:gd name="T56" fmla="*/ 22 w 54"/>
                <a:gd name="T57" fmla="*/ 157 h 161"/>
                <a:gd name="T58" fmla="*/ 30 w 54"/>
                <a:gd name="T59" fmla="*/ 157 h 161"/>
                <a:gd name="T60" fmla="*/ 22 w 54"/>
                <a:gd name="T61" fmla="*/ 157 h 161"/>
                <a:gd name="T62" fmla="*/ 22 w 54"/>
                <a:gd name="T63" fmla="*/ 157 h 161"/>
                <a:gd name="T64" fmla="*/ 7 w 54"/>
                <a:gd name="T65" fmla="*/ 156 h 161"/>
                <a:gd name="T66" fmla="*/ 17 w 54"/>
                <a:gd name="T67" fmla="*/ 157 h 161"/>
                <a:gd name="T68" fmla="*/ 6 w 54"/>
                <a:gd name="T69" fmla="*/ 148 h 161"/>
                <a:gd name="T70" fmla="*/ 4 w 54"/>
                <a:gd name="T71" fmla="*/ 152 h 161"/>
                <a:gd name="T72" fmla="*/ 10 w 54"/>
                <a:gd name="T73" fmla="*/ 141 h 161"/>
                <a:gd name="T74" fmla="*/ 10 w 54"/>
                <a:gd name="T75" fmla="*/ 141 h 161"/>
                <a:gd name="T76" fmla="*/ 17 w 54"/>
                <a:gd name="T77" fmla="*/ 130 h 161"/>
                <a:gd name="T78" fmla="*/ 10 w 54"/>
                <a:gd name="T79" fmla="*/ 141 h 161"/>
                <a:gd name="T80" fmla="*/ 18 w 54"/>
                <a:gd name="T81" fmla="*/ 129 h 161"/>
                <a:gd name="T82" fmla="*/ 17 w 54"/>
                <a:gd name="T83" fmla="*/ 130 h 161"/>
                <a:gd name="T84" fmla="*/ 20 w 54"/>
                <a:gd name="T85" fmla="*/ 125 h 161"/>
                <a:gd name="T86" fmla="*/ 20 w 54"/>
                <a:gd name="T87" fmla="*/ 125 h 161"/>
                <a:gd name="T88" fmla="*/ 24 w 54"/>
                <a:gd name="T89" fmla="*/ 119 h 161"/>
                <a:gd name="T90" fmla="*/ 21 w 54"/>
                <a:gd name="T91" fmla="*/ 125 h 161"/>
                <a:gd name="T92" fmla="*/ 49 w 54"/>
                <a:gd name="T93" fmla="*/ 83 h 161"/>
                <a:gd name="T94" fmla="*/ 50 w 54"/>
                <a:gd name="T95" fmla="*/ 80 h 161"/>
                <a:gd name="T96" fmla="*/ 50 w 54"/>
                <a:gd name="T97" fmla="*/ 80 h 161"/>
                <a:gd name="T98" fmla="*/ 35 w 54"/>
                <a:gd name="T99" fmla="*/ 35 h 161"/>
                <a:gd name="T100" fmla="*/ 50 w 54"/>
                <a:gd name="T101" fmla="*/ 79 h 161"/>
                <a:gd name="T102" fmla="*/ 50 w 54"/>
                <a:gd name="T103" fmla="*/ 79 h 161"/>
                <a:gd name="T104" fmla="*/ 33 w 54"/>
                <a:gd name="T105" fmla="*/ 3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4" h="161">
                  <a:moveTo>
                    <a:pt x="3" y="159"/>
                  </a:moveTo>
                  <a:cubicBezTo>
                    <a:pt x="3" y="157"/>
                    <a:pt x="3" y="157"/>
                    <a:pt x="3" y="157"/>
                  </a:cubicBezTo>
                  <a:cubicBezTo>
                    <a:pt x="3" y="159"/>
                    <a:pt x="3" y="159"/>
                    <a:pt x="3" y="159"/>
                  </a:cubicBezTo>
                  <a:cubicBezTo>
                    <a:pt x="0" y="158"/>
                    <a:pt x="0" y="156"/>
                    <a:pt x="0" y="155"/>
                  </a:cubicBezTo>
                  <a:cubicBezTo>
                    <a:pt x="0" y="155"/>
                    <a:pt x="0" y="155"/>
                    <a:pt x="0" y="155"/>
                  </a:cubicBezTo>
                  <a:cubicBezTo>
                    <a:pt x="0" y="155"/>
                    <a:pt x="0" y="155"/>
                    <a:pt x="0" y="154"/>
                  </a:cubicBezTo>
                  <a:cubicBezTo>
                    <a:pt x="0" y="154"/>
                    <a:pt x="0" y="154"/>
                    <a:pt x="0" y="154"/>
                  </a:cubicBezTo>
                  <a:cubicBezTo>
                    <a:pt x="0" y="150"/>
                    <a:pt x="3" y="146"/>
                    <a:pt x="7" y="139"/>
                  </a:cubicBezTo>
                  <a:cubicBezTo>
                    <a:pt x="7" y="139"/>
                    <a:pt x="7" y="139"/>
                    <a:pt x="7" y="139"/>
                  </a:cubicBezTo>
                  <a:cubicBezTo>
                    <a:pt x="10" y="133"/>
                    <a:pt x="16" y="125"/>
                    <a:pt x="21" y="117"/>
                  </a:cubicBezTo>
                  <a:cubicBezTo>
                    <a:pt x="21" y="117"/>
                    <a:pt x="21" y="117"/>
                    <a:pt x="21" y="117"/>
                  </a:cubicBezTo>
                  <a:cubicBezTo>
                    <a:pt x="32" y="101"/>
                    <a:pt x="43" y="85"/>
                    <a:pt x="46" y="81"/>
                  </a:cubicBezTo>
                  <a:cubicBezTo>
                    <a:pt x="46" y="81"/>
                    <a:pt x="46" y="81"/>
                    <a:pt x="46" y="81"/>
                  </a:cubicBezTo>
                  <a:cubicBezTo>
                    <a:pt x="46" y="81"/>
                    <a:pt x="46" y="80"/>
                    <a:pt x="46" y="79"/>
                  </a:cubicBezTo>
                  <a:cubicBezTo>
                    <a:pt x="46" y="79"/>
                    <a:pt x="46" y="79"/>
                    <a:pt x="46" y="79"/>
                  </a:cubicBezTo>
                  <a:cubicBezTo>
                    <a:pt x="46" y="79"/>
                    <a:pt x="46" y="79"/>
                    <a:pt x="46" y="79"/>
                  </a:cubicBezTo>
                  <a:cubicBezTo>
                    <a:pt x="46" y="79"/>
                    <a:pt x="46" y="79"/>
                    <a:pt x="46" y="79"/>
                  </a:cubicBezTo>
                  <a:cubicBezTo>
                    <a:pt x="46" y="79"/>
                    <a:pt x="46" y="79"/>
                    <a:pt x="46" y="79"/>
                  </a:cubicBezTo>
                  <a:cubicBezTo>
                    <a:pt x="46" y="79"/>
                    <a:pt x="46" y="79"/>
                    <a:pt x="46" y="79"/>
                  </a:cubicBezTo>
                  <a:cubicBezTo>
                    <a:pt x="46" y="79"/>
                    <a:pt x="46" y="79"/>
                    <a:pt x="46" y="79"/>
                  </a:cubicBezTo>
                  <a:cubicBezTo>
                    <a:pt x="46" y="72"/>
                    <a:pt x="39" y="53"/>
                    <a:pt x="31" y="37"/>
                  </a:cubicBezTo>
                  <a:cubicBezTo>
                    <a:pt x="31" y="37"/>
                    <a:pt x="31" y="37"/>
                    <a:pt x="31" y="37"/>
                  </a:cubicBezTo>
                  <a:cubicBezTo>
                    <a:pt x="24" y="21"/>
                    <a:pt x="17" y="8"/>
                    <a:pt x="17" y="6"/>
                  </a:cubicBezTo>
                  <a:cubicBezTo>
                    <a:pt x="17" y="6"/>
                    <a:pt x="17" y="6"/>
                    <a:pt x="17" y="6"/>
                  </a:cubicBezTo>
                  <a:cubicBezTo>
                    <a:pt x="17" y="6"/>
                    <a:pt x="17" y="6"/>
                    <a:pt x="17" y="6"/>
                  </a:cubicBezTo>
                  <a:cubicBezTo>
                    <a:pt x="17" y="6"/>
                    <a:pt x="17" y="6"/>
                    <a:pt x="17" y="6"/>
                  </a:cubicBezTo>
                  <a:cubicBezTo>
                    <a:pt x="16" y="4"/>
                    <a:pt x="16" y="4"/>
                    <a:pt x="16" y="4"/>
                  </a:cubicBezTo>
                  <a:cubicBezTo>
                    <a:pt x="24" y="0"/>
                    <a:pt x="24" y="0"/>
                    <a:pt x="24" y="0"/>
                  </a:cubicBezTo>
                  <a:cubicBezTo>
                    <a:pt x="24" y="3"/>
                    <a:pt x="24" y="3"/>
                    <a:pt x="24" y="3"/>
                  </a:cubicBezTo>
                  <a:cubicBezTo>
                    <a:pt x="24" y="3"/>
                    <a:pt x="24" y="3"/>
                    <a:pt x="24" y="3"/>
                  </a:cubicBezTo>
                  <a:cubicBezTo>
                    <a:pt x="24" y="3"/>
                    <a:pt x="24" y="3"/>
                    <a:pt x="24" y="3"/>
                  </a:cubicBezTo>
                  <a:cubicBezTo>
                    <a:pt x="24" y="3"/>
                    <a:pt x="25" y="4"/>
                    <a:pt x="25" y="5"/>
                  </a:cubicBezTo>
                  <a:cubicBezTo>
                    <a:pt x="25" y="5"/>
                    <a:pt x="25" y="5"/>
                    <a:pt x="25" y="5"/>
                  </a:cubicBezTo>
                  <a:cubicBezTo>
                    <a:pt x="26" y="7"/>
                    <a:pt x="27" y="9"/>
                    <a:pt x="28" y="12"/>
                  </a:cubicBezTo>
                  <a:cubicBezTo>
                    <a:pt x="28" y="12"/>
                    <a:pt x="28" y="12"/>
                    <a:pt x="28" y="12"/>
                  </a:cubicBezTo>
                  <a:cubicBezTo>
                    <a:pt x="31" y="17"/>
                    <a:pt x="35" y="25"/>
                    <a:pt x="39" y="34"/>
                  </a:cubicBezTo>
                  <a:cubicBezTo>
                    <a:pt x="39" y="34"/>
                    <a:pt x="39" y="34"/>
                    <a:pt x="39" y="34"/>
                  </a:cubicBezTo>
                  <a:cubicBezTo>
                    <a:pt x="46" y="50"/>
                    <a:pt x="54" y="69"/>
                    <a:pt x="54" y="79"/>
                  </a:cubicBezTo>
                  <a:cubicBezTo>
                    <a:pt x="54" y="79"/>
                    <a:pt x="54" y="79"/>
                    <a:pt x="54" y="79"/>
                  </a:cubicBezTo>
                  <a:cubicBezTo>
                    <a:pt x="54" y="81"/>
                    <a:pt x="54" y="83"/>
                    <a:pt x="53" y="85"/>
                  </a:cubicBezTo>
                  <a:cubicBezTo>
                    <a:pt x="53" y="85"/>
                    <a:pt x="53" y="85"/>
                    <a:pt x="53" y="85"/>
                  </a:cubicBezTo>
                  <a:cubicBezTo>
                    <a:pt x="48" y="93"/>
                    <a:pt x="25" y="125"/>
                    <a:pt x="13" y="143"/>
                  </a:cubicBezTo>
                  <a:cubicBezTo>
                    <a:pt x="13" y="143"/>
                    <a:pt x="13" y="143"/>
                    <a:pt x="13" y="143"/>
                  </a:cubicBezTo>
                  <a:cubicBezTo>
                    <a:pt x="11" y="147"/>
                    <a:pt x="9" y="150"/>
                    <a:pt x="8" y="152"/>
                  </a:cubicBezTo>
                  <a:cubicBezTo>
                    <a:pt x="8" y="152"/>
                    <a:pt x="8" y="152"/>
                    <a:pt x="8" y="152"/>
                  </a:cubicBezTo>
                  <a:cubicBezTo>
                    <a:pt x="11" y="153"/>
                    <a:pt x="17" y="153"/>
                    <a:pt x="21" y="153"/>
                  </a:cubicBezTo>
                  <a:cubicBezTo>
                    <a:pt x="21" y="153"/>
                    <a:pt x="21" y="153"/>
                    <a:pt x="21" y="153"/>
                  </a:cubicBezTo>
                  <a:cubicBezTo>
                    <a:pt x="21" y="153"/>
                    <a:pt x="21" y="153"/>
                    <a:pt x="22" y="153"/>
                  </a:cubicBezTo>
                  <a:cubicBezTo>
                    <a:pt x="22" y="153"/>
                    <a:pt x="22" y="153"/>
                    <a:pt x="22" y="153"/>
                  </a:cubicBezTo>
                  <a:cubicBezTo>
                    <a:pt x="27" y="153"/>
                    <a:pt x="32" y="153"/>
                    <a:pt x="32" y="153"/>
                  </a:cubicBezTo>
                  <a:cubicBezTo>
                    <a:pt x="32" y="153"/>
                    <a:pt x="32" y="153"/>
                    <a:pt x="32" y="153"/>
                  </a:cubicBezTo>
                  <a:cubicBezTo>
                    <a:pt x="34" y="153"/>
                    <a:pt x="34" y="153"/>
                    <a:pt x="34" y="153"/>
                  </a:cubicBezTo>
                  <a:cubicBezTo>
                    <a:pt x="34" y="161"/>
                    <a:pt x="34" y="161"/>
                    <a:pt x="34" y="161"/>
                  </a:cubicBezTo>
                  <a:cubicBezTo>
                    <a:pt x="32" y="161"/>
                    <a:pt x="32" y="161"/>
                    <a:pt x="32" y="161"/>
                  </a:cubicBezTo>
                  <a:cubicBezTo>
                    <a:pt x="32" y="161"/>
                    <a:pt x="27" y="161"/>
                    <a:pt x="22" y="161"/>
                  </a:cubicBezTo>
                  <a:cubicBezTo>
                    <a:pt x="22" y="161"/>
                    <a:pt x="22" y="161"/>
                    <a:pt x="22" y="161"/>
                  </a:cubicBezTo>
                  <a:cubicBezTo>
                    <a:pt x="15" y="161"/>
                    <a:pt x="7" y="161"/>
                    <a:pt x="3" y="159"/>
                  </a:cubicBezTo>
                  <a:close/>
                  <a:moveTo>
                    <a:pt x="22" y="157"/>
                  </a:moveTo>
                  <a:cubicBezTo>
                    <a:pt x="25" y="157"/>
                    <a:pt x="28" y="157"/>
                    <a:pt x="30" y="157"/>
                  </a:cubicBezTo>
                  <a:cubicBezTo>
                    <a:pt x="30" y="157"/>
                    <a:pt x="30" y="157"/>
                    <a:pt x="30" y="157"/>
                  </a:cubicBezTo>
                  <a:cubicBezTo>
                    <a:pt x="30" y="157"/>
                    <a:pt x="30" y="157"/>
                    <a:pt x="30" y="157"/>
                  </a:cubicBezTo>
                  <a:cubicBezTo>
                    <a:pt x="28" y="157"/>
                    <a:pt x="25" y="157"/>
                    <a:pt x="22" y="157"/>
                  </a:cubicBezTo>
                  <a:cubicBezTo>
                    <a:pt x="22" y="157"/>
                    <a:pt x="22" y="157"/>
                    <a:pt x="22" y="157"/>
                  </a:cubicBezTo>
                  <a:cubicBezTo>
                    <a:pt x="22" y="157"/>
                    <a:pt x="22" y="157"/>
                    <a:pt x="22" y="157"/>
                  </a:cubicBezTo>
                  <a:close/>
                  <a:moveTo>
                    <a:pt x="17" y="157"/>
                  </a:moveTo>
                  <a:cubicBezTo>
                    <a:pt x="13" y="157"/>
                    <a:pt x="9" y="157"/>
                    <a:pt x="7" y="156"/>
                  </a:cubicBezTo>
                  <a:cubicBezTo>
                    <a:pt x="7" y="156"/>
                    <a:pt x="7" y="156"/>
                    <a:pt x="7" y="156"/>
                  </a:cubicBezTo>
                  <a:cubicBezTo>
                    <a:pt x="9" y="157"/>
                    <a:pt x="13" y="157"/>
                    <a:pt x="17" y="157"/>
                  </a:cubicBezTo>
                  <a:close/>
                  <a:moveTo>
                    <a:pt x="4" y="152"/>
                  </a:moveTo>
                  <a:cubicBezTo>
                    <a:pt x="4" y="151"/>
                    <a:pt x="5" y="150"/>
                    <a:pt x="6" y="148"/>
                  </a:cubicBezTo>
                  <a:cubicBezTo>
                    <a:pt x="6" y="148"/>
                    <a:pt x="6" y="148"/>
                    <a:pt x="6" y="148"/>
                  </a:cubicBezTo>
                  <a:cubicBezTo>
                    <a:pt x="5" y="150"/>
                    <a:pt x="4" y="151"/>
                    <a:pt x="4" y="152"/>
                  </a:cubicBezTo>
                  <a:close/>
                  <a:moveTo>
                    <a:pt x="10" y="141"/>
                  </a:moveTo>
                  <a:cubicBezTo>
                    <a:pt x="10" y="141"/>
                    <a:pt x="10" y="141"/>
                    <a:pt x="10" y="141"/>
                  </a:cubicBezTo>
                  <a:cubicBezTo>
                    <a:pt x="10" y="141"/>
                    <a:pt x="10" y="141"/>
                    <a:pt x="10" y="141"/>
                  </a:cubicBezTo>
                  <a:cubicBezTo>
                    <a:pt x="10" y="141"/>
                    <a:pt x="10" y="141"/>
                    <a:pt x="10" y="141"/>
                  </a:cubicBezTo>
                  <a:cubicBezTo>
                    <a:pt x="10" y="141"/>
                    <a:pt x="10" y="141"/>
                    <a:pt x="10" y="141"/>
                  </a:cubicBezTo>
                  <a:cubicBezTo>
                    <a:pt x="12" y="138"/>
                    <a:pt x="15" y="134"/>
                    <a:pt x="17" y="130"/>
                  </a:cubicBezTo>
                  <a:cubicBezTo>
                    <a:pt x="17" y="130"/>
                    <a:pt x="17" y="130"/>
                    <a:pt x="17" y="130"/>
                  </a:cubicBezTo>
                  <a:cubicBezTo>
                    <a:pt x="15" y="134"/>
                    <a:pt x="12" y="138"/>
                    <a:pt x="10" y="141"/>
                  </a:cubicBezTo>
                  <a:close/>
                  <a:moveTo>
                    <a:pt x="17" y="130"/>
                  </a:moveTo>
                  <a:cubicBezTo>
                    <a:pt x="17" y="130"/>
                    <a:pt x="18" y="129"/>
                    <a:pt x="18" y="129"/>
                  </a:cubicBezTo>
                  <a:cubicBezTo>
                    <a:pt x="18" y="129"/>
                    <a:pt x="18" y="129"/>
                    <a:pt x="18" y="129"/>
                  </a:cubicBezTo>
                  <a:cubicBezTo>
                    <a:pt x="18" y="129"/>
                    <a:pt x="17" y="130"/>
                    <a:pt x="17" y="130"/>
                  </a:cubicBezTo>
                  <a:close/>
                  <a:moveTo>
                    <a:pt x="20" y="125"/>
                  </a:moveTo>
                  <a:cubicBezTo>
                    <a:pt x="20" y="125"/>
                    <a:pt x="20" y="125"/>
                    <a:pt x="20" y="125"/>
                  </a:cubicBezTo>
                  <a:cubicBezTo>
                    <a:pt x="20" y="125"/>
                    <a:pt x="20" y="125"/>
                    <a:pt x="20" y="125"/>
                  </a:cubicBezTo>
                  <a:cubicBezTo>
                    <a:pt x="20" y="125"/>
                    <a:pt x="20" y="125"/>
                    <a:pt x="20" y="125"/>
                  </a:cubicBezTo>
                  <a:close/>
                  <a:moveTo>
                    <a:pt x="49" y="83"/>
                  </a:moveTo>
                  <a:cubicBezTo>
                    <a:pt x="47" y="88"/>
                    <a:pt x="35" y="104"/>
                    <a:pt x="24" y="119"/>
                  </a:cubicBezTo>
                  <a:cubicBezTo>
                    <a:pt x="24" y="119"/>
                    <a:pt x="24" y="119"/>
                    <a:pt x="24" y="119"/>
                  </a:cubicBezTo>
                  <a:cubicBezTo>
                    <a:pt x="23" y="121"/>
                    <a:pt x="22" y="123"/>
                    <a:pt x="21" y="125"/>
                  </a:cubicBezTo>
                  <a:cubicBezTo>
                    <a:pt x="21" y="125"/>
                    <a:pt x="21" y="125"/>
                    <a:pt x="21" y="125"/>
                  </a:cubicBezTo>
                  <a:cubicBezTo>
                    <a:pt x="32" y="108"/>
                    <a:pt x="46" y="88"/>
                    <a:pt x="49" y="83"/>
                  </a:cubicBezTo>
                  <a:cubicBezTo>
                    <a:pt x="49" y="83"/>
                    <a:pt x="49" y="83"/>
                    <a:pt x="49" y="83"/>
                  </a:cubicBezTo>
                  <a:cubicBezTo>
                    <a:pt x="50" y="82"/>
                    <a:pt x="50" y="81"/>
                    <a:pt x="50" y="80"/>
                  </a:cubicBezTo>
                  <a:cubicBezTo>
                    <a:pt x="50" y="80"/>
                    <a:pt x="50" y="80"/>
                    <a:pt x="50" y="80"/>
                  </a:cubicBezTo>
                  <a:cubicBezTo>
                    <a:pt x="50" y="80"/>
                    <a:pt x="50" y="80"/>
                    <a:pt x="50" y="80"/>
                  </a:cubicBezTo>
                  <a:cubicBezTo>
                    <a:pt x="50" y="81"/>
                    <a:pt x="50" y="82"/>
                    <a:pt x="49" y="83"/>
                  </a:cubicBezTo>
                  <a:close/>
                  <a:moveTo>
                    <a:pt x="35" y="35"/>
                  </a:moveTo>
                  <a:cubicBezTo>
                    <a:pt x="43" y="52"/>
                    <a:pt x="50" y="70"/>
                    <a:pt x="50" y="79"/>
                  </a:cubicBezTo>
                  <a:cubicBezTo>
                    <a:pt x="50" y="79"/>
                    <a:pt x="50" y="79"/>
                    <a:pt x="50" y="79"/>
                  </a:cubicBezTo>
                  <a:cubicBezTo>
                    <a:pt x="50" y="79"/>
                    <a:pt x="50" y="79"/>
                    <a:pt x="50" y="79"/>
                  </a:cubicBezTo>
                  <a:cubicBezTo>
                    <a:pt x="50" y="79"/>
                    <a:pt x="50" y="79"/>
                    <a:pt x="50" y="79"/>
                  </a:cubicBezTo>
                  <a:cubicBezTo>
                    <a:pt x="50" y="70"/>
                    <a:pt x="41" y="49"/>
                    <a:pt x="33" y="32"/>
                  </a:cubicBezTo>
                  <a:cubicBezTo>
                    <a:pt x="33" y="32"/>
                    <a:pt x="33" y="32"/>
                    <a:pt x="33" y="32"/>
                  </a:cubicBezTo>
                  <a:cubicBezTo>
                    <a:pt x="34" y="33"/>
                    <a:pt x="35" y="34"/>
                    <a:pt x="35"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cxnSp>
        <p:nvCxnSpPr>
          <p:cNvPr id="301" name="直接连接符 300"/>
          <p:cNvCxnSpPr/>
          <p:nvPr/>
        </p:nvCxnSpPr>
        <p:spPr>
          <a:xfrm>
            <a:off x="3346704" y="3387217"/>
            <a:ext cx="5398847" cy="0"/>
          </a:xfrm>
          <a:prstGeom prst="line">
            <a:avLst/>
          </a:prstGeom>
          <a:ln w="3492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5" name="文本框 304"/>
          <p:cNvSpPr txBox="1"/>
          <p:nvPr/>
        </p:nvSpPr>
        <p:spPr>
          <a:xfrm>
            <a:off x="2881506" y="3625671"/>
            <a:ext cx="6428988" cy="1107996"/>
          </a:xfrm>
          <a:prstGeom prst="rect">
            <a:avLst/>
          </a:prstGeom>
          <a:noFill/>
        </p:spPr>
        <p:txBody>
          <a:bodyPr wrap="square" rtlCol="0">
            <a:spAutoFit/>
          </a:bodyPr>
          <a:lstStyle/>
          <a:p>
            <a:r>
              <a:rPr lang="zh-CN" altLang="en-US" sz="6600" b="1" spc="300" dirty="0">
                <a:solidFill>
                  <a:schemeClr val="tx1">
                    <a:lumMod val="85000"/>
                    <a:lumOff val="15000"/>
                  </a:schemeClr>
                </a:solidFill>
                <a:latin typeface="方正静蕾简体" panose="02000000000000000000" pitchFamily="2" charset="-122"/>
                <a:ea typeface="方正静蕾简体" panose="02000000000000000000" pitchFamily="2" charset="-122"/>
              </a:rPr>
              <a:t>手绘风汇报模板</a:t>
            </a:r>
            <a:endParaRPr lang="zh-CN" altLang="en-US" sz="13800" b="1"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06" name="Freeform 26"/>
          <p:cNvSpPr>
            <a:spLocks noEditPoints="1"/>
          </p:cNvSpPr>
          <p:nvPr/>
        </p:nvSpPr>
        <p:spPr bwMode="auto">
          <a:xfrm rot="21063611">
            <a:off x="1551545" y="1486740"/>
            <a:ext cx="1058724" cy="517289"/>
          </a:xfrm>
          <a:custGeom>
            <a:avLst/>
            <a:gdLst>
              <a:gd name="T0" fmla="*/ 612 w 703"/>
              <a:gd name="T1" fmla="*/ 61 h 344"/>
              <a:gd name="T2" fmla="*/ 465 w 703"/>
              <a:gd name="T3" fmla="*/ 68 h 344"/>
              <a:gd name="T4" fmla="*/ 468 w 703"/>
              <a:gd name="T5" fmla="*/ 92 h 344"/>
              <a:gd name="T6" fmla="*/ 576 w 703"/>
              <a:gd name="T7" fmla="*/ 87 h 344"/>
              <a:gd name="T8" fmla="*/ 631 w 703"/>
              <a:gd name="T9" fmla="*/ 99 h 344"/>
              <a:gd name="T10" fmla="*/ 605 w 703"/>
              <a:gd name="T11" fmla="*/ 154 h 344"/>
              <a:gd name="T12" fmla="*/ 503 w 703"/>
              <a:gd name="T13" fmla="*/ 193 h 344"/>
              <a:gd name="T14" fmla="*/ 500 w 703"/>
              <a:gd name="T15" fmla="*/ 158 h 344"/>
              <a:gd name="T16" fmla="*/ 403 w 703"/>
              <a:gd name="T17" fmla="*/ 55 h 344"/>
              <a:gd name="T18" fmla="*/ 392 w 703"/>
              <a:gd name="T19" fmla="*/ 73 h 344"/>
              <a:gd name="T20" fmla="*/ 470 w 703"/>
              <a:gd name="T21" fmla="*/ 158 h 344"/>
              <a:gd name="T22" fmla="*/ 474 w 703"/>
              <a:gd name="T23" fmla="*/ 201 h 344"/>
              <a:gd name="T24" fmla="*/ 310 w 703"/>
              <a:gd name="T25" fmla="*/ 235 h 344"/>
              <a:gd name="T26" fmla="*/ 250 w 703"/>
              <a:gd name="T27" fmla="*/ 249 h 344"/>
              <a:gd name="T28" fmla="*/ 264 w 703"/>
              <a:gd name="T29" fmla="*/ 105 h 344"/>
              <a:gd name="T30" fmla="*/ 366 w 703"/>
              <a:gd name="T31" fmla="*/ 62 h 344"/>
              <a:gd name="T32" fmla="*/ 378 w 703"/>
              <a:gd name="T33" fmla="*/ 54 h 344"/>
              <a:gd name="T34" fmla="*/ 247 w 703"/>
              <a:gd name="T35" fmla="*/ 80 h 344"/>
              <a:gd name="T36" fmla="*/ 220 w 703"/>
              <a:gd name="T37" fmla="*/ 255 h 344"/>
              <a:gd name="T38" fmla="*/ 99 w 703"/>
              <a:gd name="T39" fmla="*/ 255 h 344"/>
              <a:gd name="T40" fmla="*/ 89 w 703"/>
              <a:gd name="T41" fmla="*/ 189 h 344"/>
              <a:gd name="T42" fmla="*/ 190 w 703"/>
              <a:gd name="T43" fmla="*/ 148 h 344"/>
              <a:gd name="T44" fmla="*/ 197 w 703"/>
              <a:gd name="T45" fmla="*/ 132 h 344"/>
              <a:gd name="T46" fmla="*/ 46 w 703"/>
              <a:gd name="T47" fmla="*/ 257 h 344"/>
              <a:gd name="T48" fmla="*/ 154 w 703"/>
              <a:gd name="T49" fmla="*/ 291 h 344"/>
              <a:gd name="T50" fmla="*/ 240 w 703"/>
              <a:gd name="T51" fmla="*/ 282 h 344"/>
              <a:gd name="T52" fmla="*/ 460 w 703"/>
              <a:gd name="T53" fmla="*/ 283 h 344"/>
              <a:gd name="T54" fmla="*/ 496 w 703"/>
              <a:gd name="T55" fmla="*/ 228 h 344"/>
              <a:gd name="T56" fmla="*/ 661 w 703"/>
              <a:gd name="T57" fmla="*/ 154 h 344"/>
              <a:gd name="T58" fmla="*/ 612 w 703"/>
              <a:gd name="T59" fmla="*/ 61 h 344"/>
              <a:gd name="T60" fmla="*/ 278 w 703"/>
              <a:gd name="T61" fmla="*/ 275 h 344"/>
              <a:gd name="T62" fmla="*/ 304 w 703"/>
              <a:gd name="T63" fmla="*/ 269 h 344"/>
              <a:gd name="T64" fmla="*/ 460 w 703"/>
              <a:gd name="T65" fmla="*/ 236 h 344"/>
              <a:gd name="T66" fmla="*/ 439 w 703"/>
              <a:gd name="T67" fmla="*/ 262 h 344"/>
              <a:gd name="T68" fmla="*/ 278 w 703"/>
              <a:gd name="T69" fmla="*/ 275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03" h="344">
                <a:moveTo>
                  <a:pt x="612" y="61"/>
                </a:moveTo>
                <a:cubicBezTo>
                  <a:pt x="565" y="51"/>
                  <a:pt x="511" y="58"/>
                  <a:pt x="465" y="68"/>
                </a:cubicBezTo>
                <a:cubicBezTo>
                  <a:pt x="451" y="71"/>
                  <a:pt x="455" y="91"/>
                  <a:pt x="468" y="92"/>
                </a:cubicBezTo>
                <a:cubicBezTo>
                  <a:pt x="504" y="94"/>
                  <a:pt x="540" y="86"/>
                  <a:pt x="576" y="87"/>
                </a:cubicBezTo>
                <a:cubicBezTo>
                  <a:pt x="595" y="87"/>
                  <a:pt x="615" y="89"/>
                  <a:pt x="631" y="99"/>
                </a:cubicBezTo>
                <a:cubicBezTo>
                  <a:pt x="665" y="120"/>
                  <a:pt x="623" y="145"/>
                  <a:pt x="605" y="154"/>
                </a:cubicBezTo>
                <a:cubicBezTo>
                  <a:pt x="572" y="171"/>
                  <a:pt x="538" y="183"/>
                  <a:pt x="503" y="193"/>
                </a:cubicBezTo>
                <a:cubicBezTo>
                  <a:pt x="504" y="181"/>
                  <a:pt x="503" y="169"/>
                  <a:pt x="500" y="158"/>
                </a:cubicBezTo>
                <a:cubicBezTo>
                  <a:pt x="490" y="115"/>
                  <a:pt x="444" y="68"/>
                  <a:pt x="403" y="55"/>
                </a:cubicBezTo>
                <a:cubicBezTo>
                  <a:pt x="392" y="52"/>
                  <a:pt x="386" y="66"/>
                  <a:pt x="392" y="73"/>
                </a:cubicBezTo>
                <a:cubicBezTo>
                  <a:pt x="419" y="103"/>
                  <a:pt x="454" y="119"/>
                  <a:pt x="470" y="158"/>
                </a:cubicBezTo>
                <a:cubicBezTo>
                  <a:pt x="475" y="173"/>
                  <a:pt x="476" y="187"/>
                  <a:pt x="474" y="201"/>
                </a:cubicBezTo>
                <a:cubicBezTo>
                  <a:pt x="420" y="214"/>
                  <a:pt x="364" y="223"/>
                  <a:pt x="310" y="235"/>
                </a:cubicBezTo>
                <a:cubicBezTo>
                  <a:pt x="291" y="240"/>
                  <a:pt x="271" y="244"/>
                  <a:pt x="250" y="249"/>
                </a:cubicBezTo>
                <a:cubicBezTo>
                  <a:pt x="216" y="205"/>
                  <a:pt x="234" y="145"/>
                  <a:pt x="264" y="105"/>
                </a:cubicBezTo>
                <a:cubicBezTo>
                  <a:pt x="284" y="80"/>
                  <a:pt x="333" y="33"/>
                  <a:pt x="366" y="62"/>
                </a:cubicBezTo>
                <a:cubicBezTo>
                  <a:pt x="372" y="68"/>
                  <a:pt x="382" y="61"/>
                  <a:pt x="378" y="54"/>
                </a:cubicBezTo>
                <a:cubicBezTo>
                  <a:pt x="345" y="0"/>
                  <a:pt x="276" y="47"/>
                  <a:pt x="247" y="80"/>
                </a:cubicBezTo>
                <a:cubicBezTo>
                  <a:pt x="204" y="130"/>
                  <a:pt x="189" y="198"/>
                  <a:pt x="220" y="255"/>
                </a:cubicBezTo>
                <a:cubicBezTo>
                  <a:pt x="179" y="262"/>
                  <a:pt x="137" y="265"/>
                  <a:pt x="99" y="255"/>
                </a:cubicBezTo>
                <a:cubicBezTo>
                  <a:pt x="61" y="245"/>
                  <a:pt x="65" y="212"/>
                  <a:pt x="89" y="189"/>
                </a:cubicBezTo>
                <a:cubicBezTo>
                  <a:pt x="111" y="167"/>
                  <a:pt x="158" y="143"/>
                  <a:pt x="190" y="148"/>
                </a:cubicBezTo>
                <a:cubicBezTo>
                  <a:pt x="199" y="149"/>
                  <a:pt x="207" y="136"/>
                  <a:pt x="197" y="132"/>
                </a:cubicBezTo>
                <a:cubicBezTo>
                  <a:pt x="134" y="104"/>
                  <a:pt x="0" y="180"/>
                  <a:pt x="46" y="257"/>
                </a:cubicBezTo>
                <a:cubicBezTo>
                  <a:pt x="67" y="291"/>
                  <a:pt x="119" y="292"/>
                  <a:pt x="154" y="291"/>
                </a:cubicBezTo>
                <a:cubicBezTo>
                  <a:pt x="183" y="291"/>
                  <a:pt x="212" y="287"/>
                  <a:pt x="240" y="282"/>
                </a:cubicBezTo>
                <a:cubicBezTo>
                  <a:pt x="299" y="344"/>
                  <a:pt x="398" y="338"/>
                  <a:pt x="460" y="283"/>
                </a:cubicBezTo>
                <a:cubicBezTo>
                  <a:pt x="477" y="268"/>
                  <a:pt x="489" y="249"/>
                  <a:pt x="496" y="228"/>
                </a:cubicBezTo>
                <a:cubicBezTo>
                  <a:pt x="554" y="215"/>
                  <a:pt x="619" y="195"/>
                  <a:pt x="661" y="154"/>
                </a:cubicBezTo>
                <a:cubicBezTo>
                  <a:pt x="703" y="113"/>
                  <a:pt x="652" y="69"/>
                  <a:pt x="612" y="61"/>
                </a:cubicBezTo>
                <a:moveTo>
                  <a:pt x="278" y="275"/>
                </a:moveTo>
                <a:cubicBezTo>
                  <a:pt x="287" y="273"/>
                  <a:pt x="296" y="271"/>
                  <a:pt x="304" y="269"/>
                </a:cubicBezTo>
                <a:cubicBezTo>
                  <a:pt x="356" y="258"/>
                  <a:pt x="408" y="248"/>
                  <a:pt x="460" y="236"/>
                </a:cubicBezTo>
                <a:cubicBezTo>
                  <a:pt x="454" y="246"/>
                  <a:pt x="447" y="255"/>
                  <a:pt x="439" y="262"/>
                </a:cubicBezTo>
                <a:cubicBezTo>
                  <a:pt x="394" y="306"/>
                  <a:pt x="327" y="307"/>
                  <a:pt x="278" y="275"/>
                </a:cubicBezTo>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07" name="Freeform 30"/>
          <p:cNvSpPr>
            <a:spLocks noEditPoints="1"/>
          </p:cNvSpPr>
          <p:nvPr/>
        </p:nvSpPr>
        <p:spPr bwMode="auto">
          <a:xfrm>
            <a:off x="9682237" y="1529449"/>
            <a:ext cx="533665" cy="516668"/>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08" name="矩形 307"/>
          <p:cNvSpPr/>
          <p:nvPr/>
        </p:nvSpPr>
        <p:spPr>
          <a:xfrm>
            <a:off x="3432431" y="4676252"/>
            <a:ext cx="5327135" cy="609398"/>
          </a:xfrm>
          <a:prstGeom prst="rect">
            <a:avLst/>
          </a:prstGeom>
        </p:spPr>
        <p:txBody>
          <a:bodyPr wrap="square">
            <a:spAutoFit/>
          </a:bodyPr>
          <a:lstStyle/>
          <a:p>
            <a:pPr algn="ctr">
              <a:lnSpc>
                <a:spcPct val="120000"/>
              </a:lnSpc>
            </a:pPr>
            <a:r>
              <a:rPr lang="en-US" altLang="zh-CN" sz="1400" dirty="0">
                <a:solidFill>
                  <a:schemeClr val="tx1">
                    <a:lumMod val="75000"/>
                    <a:lumOff val="25000"/>
                  </a:schemeClr>
                </a:solidFill>
                <a:latin typeface="微软雅黑 Light" panose="020B0502040204020203" pitchFamily="34" charset="-122"/>
                <a:ea typeface="微软雅黑 Light" panose="020B0502040204020203" pitchFamily="34" charset="-122"/>
              </a:rPr>
              <a:t>We have many PowerPoint </a:t>
            </a:r>
            <a:r>
              <a:rPr lang="zh-CN" altLang="en-US" sz="1400" dirty="0">
                <a:solidFill>
                  <a:schemeClr val="tx1">
                    <a:lumMod val="75000"/>
                    <a:lumOff val="25000"/>
                  </a:schemeClr>
                </a:solidFill>
                <a:latin typeface="微软雅黑 Light" panose="020B0502040204020203" pitchFamily="34" charset="-122"/>
                <a:ea typeface="微软雅黑 Light" panose="020B0502040204020203" pitchFamily="34" charset="-122"/>
              </a:rPr>
              <a:t>templates</a:t>
            </a:r>
            <a:r>
              <a:rPr lang="en-US" altLang="zh-CN" sz="1400" dirty="0">
                <a:solidFill>
                  <a:schemeClr val="tx1">
                    <a:lumMod val="75000"/>
                    <a:lumOff val="25000"/>
                  </a:schemeClr>
                </a:solidFill>
                <a:latin typeface="微软雅黑 Light" panose="020B0502040204020203" pitchFamily="34" charset="-122"/>
                <a:ea typeface="微软雅黑 Light" panose="020B0502040204020203" pitchFamily="34" charset="-122"/>
              </a:rPr>
              <a:t> that has been specifically designed to help anyone that is stepping into the world</a:t>
            </a:r>
            <a:endParaRPr lang="zh-CN" altLang="en-US" sz="14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313" name="Freeform 298"/>
          <p:cNvSpPr>
            <a:spLocks noEditPoints="1"/>
          </p:cNvSpPr>
          <p:nvPr/>
        </p:nvSpPr>
        <p:spPr bwMode="auto">
          <a:xfrm>
            <a:off x="7316811" y="1513957"/>
            <a:ext cx="322262" cy="323849"/>
          </a:xfrm>
          <a:custGeom>
            <a:avLst/>
            <a:gdLst>
              <a:gd name="T0" fmla="*/ 14 w 62"/>
              <a:gd name="T1" fmla="*/ 46 h 62"/>
              <a:gd name="T2" fmla="*/ 0 w 62"/>
              <a:gd name="T3" fmla="*/ 22 h 62"/>
              <a:gd name="T4" fmla="*/ 8 w 62"/>
              <a:gd name="T5" fmla="*/ 2 h 62"/>
              <a:gd name="T6" fmla="*/ 9 w 62"/>
              <a:gd name="T7" fmla="*/ 2 h 62"/>
              <a:gd name="T8" fmla="*/ 17 w 62"/>
              <a:gd name="T9" fmla="*/ 0 h 62"/>
              <a:gd name="T10" fmla="*/ 39 w 62"/>
              <a:gd name="T11" fmla="*/ 15 h 62"/>
              <a:gd name="T12" fmla="*/ 42 w 62"/>
              <a:gd name="T13" fmla="*/ 18 h 62"/>
              <a:gd name="T14" fmla="*/ 44 w 62"/>
              <a:gd name="T15" fmla="*/ 12 h 62"/>
              <a:gd name="T16" fmla="*/ 51 w 62"/>
              <a:gd name="T17" fmla="*/ 6 h 62"/>
              <a:gd name="T18" fmla="*/ 58 w 62"/>
              <a:gd name="T19" fmla="*/ 12 h 62"/>
              <a:gd name="T20" fmla="*/ 61 w 62"/>
              <a:gd name="T21" fmla="*/ 16 h 62"/>
              <a:gd name="T22" fmla="*/ 61 w 62"/>
              <a:gd name="T23" fmla="*/ 16 h 62"/>
              <a:gd name="T24" fmla="*/ 62 w 62"/>
              <a:gd name="T25" fmla="*/ 24 h 62"/>
              <a:gd name="T26" fmla="*/ 52 w 62"/>
              <a:gd name="T27" fmla="*/ 60 h 62"/>
              <a:gd name="T28" fmla="*/ 51 w 62"/>
              <a:gd name="T29" fmla="*/ 62 h 62"/>
              <a:gd name="T30" fmla="*/ 21 w 62"/>
              <a:gd name="T31" fmla="*/ 44 h 62"/>
              <a:gd name="T32" fmla="*/ 27 w 62"/>
              <a:gd name="T33" fmla="*/ 48 h 62"/>
              <a:gd name="T34" fmla="*/ 47 w 62"/>
              <a:gd name="T35" fmla="*/ 55 h 62"/>
              <a:gd name="T36" fmla="*/ 50 w 62"/>
              <a:gd name="T37" fmla="*/ 47 h 62"/>
              <a:gd name="T38" fmla="*/ 55 w 62"/>
              <a:gd name="T39" fmla="*/ 24 h 62"/>
              <a:gd name="T40" fmla="*/ 55 w 62"/>
              <a:gd name="T41" fmla="*/ 18 h 62"/>
              <a:gd name="T42" fmla="*/ 53 w 62"/>
              <a:gd name="T43" fmla="*/ 16 h 62"/>
              <a:gd name="T44" fmla="*/ 51 w 62"/>
              <a:gd name="T45" fmla="*/ 13 h 62"/>
              <a:gd name="T46" fmla="*/ 50 w 62"/>
              <a:gd name="T47" fmla="*/ 15 h 62"/>
              <a:gd name="T48" fmla="*/ 47 w 62"/>
              <a:gd name="T49" fmla="*/ 30 h 62"/>
              <a:gd name="T50" fmla="*/ 39 w 62"/>
              <a:gd name="T51" fmla="*/ 27 h 62"/>
              <a:gd name="T52" fmla="*/ 34 w 62"/>
              <a:gd name="T53" fmla="*/ 18 h 62"/>
              <a:gd name="T54" fmla="*/ 17 w 62"/>
              <a:gd name="T55" fmla="*/ 7 h 62"/>
              <a:gd name="T56" fmla="*/ 12 w 62"/>
              <a:gd name="T57" fmla="*/ 8 h 62"/>
              <a:gd name="T58" fmla="*/ 12 w 62"/>
              <a:gd name="T59" fmla="*/ 8 h 62"/>
              <a:gd name="T60" fmla="*/ 10 w 62"/>
              <a:gd name="T61" fmla="*/ 11 h 62"/>
              <a:gd name="T62" fmla="*/ 7 w 62"/>
              <a:gd name="T63" fmla="*/ 22 h 62"/>
              <a:gd name="T64" fmla="*/ 19 w 62"/>
              <a:gd name="T65" fmla="*/ 41 h 62"/>
              <a:gd name="T66" fmla="*/ 19 w 62"/>
              <a:gd name="T67" fmla="*/ 41 h 62"/>
              <a:gd name="T68" fmla="*/ 19 w 62"/>
              <a:gd name="T69" fmla="*/ 41 h 62"/>
              <a:gd name="T70" fmla="*/ 21 w 62"/>
              <a:gd name="T71" fmla="*/ 44 h 62"/>
              <a:gd name="T72" fmla="*/ 47 w 62"/>
              <a:gd name="T73" fmla="*/ 28 h 62"/>
              <a:gd name="T74" fmla="*/ 51 w 62"/>
              <a:gd name="T75" fmla="*/ 13 h 62"/>
              <a:gd name="T76" fmla="*/ 51 w 62"/>
              <a:gd name="T77" fmla="*/ 1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2">
                <a:moveTo>
                  <a:pt x="49" y="62"/>
                </a:moveTo>
                <a:cubicBezTo>
                  <a:pt x="30" y="62"/>
                  <a:pt x="16" y="48"/>
                  <a:pt x="14" y="46"/>
                </a:cubicBezTo>
                <a:cubicBezTo>
                  <a:pt x="14" y="46"/>
                  <a:pt x="14" y="46"/>
                  <a:pt x="14" y="46"/>
                </a:cubicBezTo>
                <a:cubicBezTo>
                  <a:pt x="4" y="38"/>
                  <a:pt x="0" y="29"/>
                  <a:pt x="0" y="22"/>
                </a:cubicBezTo>
                <a:cubicBezTo>
                  <a:pt x="0" y="22"/>
                  <a:pt x="0" y="22"/>
                  <a:pt x="0" y="22"/>
                </a:cubicBezTo>
                <a:cubicBezTo>
                  <a:pt x="1" y="10"/>
                  <a:pt x="8" y="3"/>
                  <a:pt x="8" y="2"/>
                </a:cubicBezTo>
                <a:cubicBezTo>
                  <a:pt x="8" y="2"/>
                  <a:pt x="8" y="2"/>
                  <a:pt x="8" y="2"/>
                </a:cubicBezTo>
                <a:cubicBezTo>
                  <a:pt x="9" y="2"/>
                  <a:pt x="9" y="2"/>
                  <a:pt x="9" y="2"/>
                </a:cubicBezTo>
                <a:cubicBezTo>
                  <a:pt x="10" y="2"/>
                  <a:pt x="10" y="2"/>
                  <a:pt x="10" y="2"/>
                </a:cubicBezTo>
                <a:cubicBezTo>
                  <a:pt x="12" y="1"/>
                  <a:pt x="14" y="0"/>
                  <a:pt x="17" y="0"/>
                </a:cubicBezTo>
                <a:cubicBezTo>
                  <a:pt x="17" y="0"/>
                  <a:pt x="17" y="0"/>
                  <a:pt x="17" y="0"/>
                </a:cubicBezTo>
                <a:cubicBezTo>
                  <a:pt x="27" y="0"/>
                  <a:pt x="35" y="8"/>
                  <a:pt x="39" y="15"/>
                </a:cubicBezTo>
                <a:cubicBezTo>
                  <a:pt x="39" y="15"/>
                  <a:pt x="39" y="15"/>
                  <a:pt x="39" y="15"/>
                </a:cubicBezTo>
                <a:cubicBezTo>
                  <a:pt x="40" y="16"/>
                  <a:pt x="41" y="17"/>
                  <a:pt x="42" y="18"/>
                </a:cubicBezTo>
                <a:cubicBezTo>
                  <a:pt x="42" y="18"/>
                  <a:pt x="42" y="18"/>
                  <a:pt x="42" y="18"/>
                </a:cubicBezTo>
                <a:cubicBezTo>
                  <a:pt x="42" y="16"/>
                  <a:pt x="43" y="14"/>
                  <a:pt x="44" y="12"/>
                </a:cubicBezTo>
                <a:cubicBezTo>
                  <a:pt x="44" y="12"/>
                  <a:pt x="44" y="12"/>
                  <a:pt x="44" y="12"/>
                </a:cubicBezTo>
                <a:cubicBezTo>
                  <a:pt x="45" y="9"/>
                  <a:pt x="47" y="6"/>
                  <a:pt x="51" y="6"/>
                </a:cubicBezTo>
                <a:cubicBezTo>
                  <a:pt x="51" y="6"/>
                  <a:pt x="51" y="6"/>
                  <a:pt x="51" y="6"/>
                </a:cubicBezTo>
                <a:cubicBezTo>
                  <a:pt x="55" y="6"/>
                  <a:pt x="57" y="9"/>
                  <a:pt x="58" y="12"/>
                </a:cubicBezTo>
                <a:cubicBezTo>
                  <a:pt x="58" y="12"/>
                  <a:pt x="58" y="12"/>
                  <a:pt x="58" y="12"/>
                </a:cubicBezTo>
                <a:cubicBezTo>
                  <a:pt x="60" y="14"/>
                  <a:pt x="61" y="16"/>
                  <a:pt x="61" y="16"/>
                </a:cubicBezTo>
                <a:cubicBezTo>
                  <a:pt x="61" y="16"/>
                  <a:pt x="61" y="16"/>
                  <a:pt x="61" y="16"/>
                </a:cubicBezTo>
                <a:cubicBezTo>
                  <a:pt x="61" y="16"/>
                  <a:pt x="61" y="16"/>
                  <a:pt x="61" y="16"/>
                </a:cubicBezTo>
                <a:cubicBezTo>
                  <a:pt x="61" y="17"/>
                  <a:pt x="61" y="17"/>
                  <a:pt x="61" y="17"/>
                </a:cubicBezTo>
                <a:cubicBezTo>
                  <a:pt x="61" y="19"/>
                  <a:pt x="62" y="21"/>
                  <a:pt x="62" y="24"/>
                </a:cubicBezTo>
                <a:cubicBezTo>
                  <a:pt x="62" y="24"/>
                  <a:pt x="62" y="24"/>
                  <a:pt x="62" y="24"/>
                </a:cubicBezTo>
                <a:cubicBezTo>
                  <a:pt x="62" y="42"/>
                  <a:pt x="52" y="60"/>
                  <a:pt x="52" y="60"/>
                </a:cubicBezTo>
                <a:cubicBezTo>
                  <a:pt x="52" y="60"/>
                  <a:pt x="52" y="60"/>
                  <a:pt x="52" y="60"/>
                </a:cubicBezTo>
                <a:cubicBezTo>
                  <a:pt x="51" y="62"/>
                  <a:pt x="51" y="62"/>
                  <a:pt x="51" y="62"/>
                </a:cubicBezTo>
                <a:cubicBezTo>
                  <a:pt x="49" y="62"/>
                  <a:pt x="49" y="62"/>
                  <a:pt x="49" y="62"/>
                </a:cubicBezTo>
                <a:close/>
                <a:moveTo>
                  <a:pt x="21" y="44"/>
                </a:moveTo>
                <a:cubicBezTo>
                  <a:pt x="23" y="45"/>
                  <a:pt x="25" y="47"/>
                  <a:pt x="27" y="48"/>
                </a:cubicBezTo>
                <a:cubicBezTo>
                  <a:pt x="27" y="48"/>
                  <a:pt x="27" y="48"/>
                  <a:pt x="27" y="48"/>
                </a:cubicBezTo>
                <a:cubicBezTo>
                  <a:pt x="32" y="52"/>
                  <a:pt x="39" y="55"/>
                  <a:pt x="47" y="55"/>
                </a:cubicBezTo>
                <a:cubicBezTo>
                  <a:pt x="47" y="55"/>
                  <a:pt x="47" y="55"/>
                  <a:pt x="47" y="55"/>
                </a:cubicBezTo>
                <a:cubicBezTo>
                  <a:pt x="48" y="54"/>
                  <a:pt x="49" y="50"/>
                  <a:pt x="50" y="47"/>
                </a:cubicBezTo>
                <a:cubicBezTo>
                  <a:pt x="50" y="47"/>
                  <a:pt x="50" y="47"/>
                  <a:pt x="50" y="47"/>
                </a:cubicBezTo>
                <a:cubicBezTo>
                  <a:pt x="53" y="40"/>
                  <a:pt x="55" y="32"/>
                  <a:pt x="55" y="24"/>
                </a:cubicBezTo>
                <a:cubicBezTo>
                  <a:pt x="55" y="24"/>
                  <a:pt x="55" y="24"/>
                  <a:pt x="55" y="24"/>
                </a:cubicBezTo>
                <a:cubicBezTo>
                  <a:pt x="55" y="22"/>
                  <a:pt x="55" y="20"/>
                  <a:pt x="55" y="18"/>
                </a:cubicBezTo>
                <a:cubicBezTo>
                  <a:pt x="55" y="18"/>
                  <a:pt x="55" y="18"/>
                  <a:pt x="55" y="18"/>
                </a:cubicBezTo>
                <a:cubicBezTo>
                  <a:pt x="54" y="18"/>
                  <a:pt x="54" y="17"/>
                  <a:pt x="53" y="16"/>
                </a:cubicBezTo>
                <a:cubicBezTo>
                  <a:pt x="53" y="16"/>
                  <a:pt x="53" y="16"/>
                  <a:pt x="53" y="16"/>
                </a:cubicBezTo>
                <a:cubicBezTo>
                  <a:pt x="53" y="14"/>
                  <a:pt x="51" y="13"/>
                  <a:pt x="51" y="13"/>
                </a:cubicBezTo>
                <a:cubicBezTo>
                  <a:pt x="51" y="13"/>
                  <a:pt x="51" y="13"/>
                  <a:pt x="51" y="13"/>
                </a:cubicBezTo>
                <a:cubicBezTo>
                  <a:pt x="51" y="13"/>
                  <a:pt x="50" y="14"/>
                  <a:pt x="50" y="15"/>
                </a:cubicBezTo>
                <a:cubicBezTo>
                  <a:pt x="50" y="15"/>
                  <a:pt x="50" y="15"/>
                  <a:pt x="50" y="15"/>
                </a:cubicBezTo>
                <a:cubicBezTo>
                  <a:pt x="49" y="17"/>
                  <a:pt x="48" y="22"/>
                  <a:pt x="47" y="30"/>
                </a:cubicBezTo>
                <a:cubicBezTo>
                  <a:pt x="47" y="30"/>
                  <a:pt x="47" y="30"/>
                  <a:pt x="47" y="30"/>
                </a:cubicBezTo>
                <a:cubicBezTo>
                  <a:pt x="40" y="31"/>
                  <a:pt x="40" y="31"/>
                  <a:pt x="40" y="31"/>
                </a:cubicBezTo>
                <a:cubicBezTo>
                  <a:pt x="40" y="31"/>
                  <a:pt x="40" y="29"/>
                  <a:pt x="39" y="27"/>
                </a:cubicBezTo>
                <a:cubicBezTo>
                  <a:pt x="39" y="27"/>
                  <a:pt x="39" y="27"/>
                  <a:pt x="39" y="27"/>
                </a:cubicBezTo>
                <a:cubicBezTo>
                  <a:pt x="38" y="25"/>
                  <a:pt x="36" y="21"/>
                  <a:pt x="34" y="18"/>
                </a:cubicBezTo>
                <a:cubicBezTo>
                  <a:pt x="34" y="18"/>
                  <a:pt x="34" y="18"/>
                  <a:pt x="34" y="18"/>
                </a:cubicBezTo>
                <a:cubicBezTo>
                  <a:pt x="30" y="12"/>
                  <a:pt x="24" y="7"/>
                  <a:pt x="17" y="7"/>
                </a:cubicBezTo>
                <a:cubicBezTo>
                  <a:pt x="17" y="7"/>
                  <a:pt x="17" y="7"/>
                  <a:pt x="17" y="7"/>
                </a:cubicBezTo>
                <a:cubicBezTo>
                  <a:pt x="15" y="7"/>
                  <a:pt x="14" y="7"/>
                  <a:pt x="12" y="8"/>
                </a:cubicBezTo>
                <a:cubicBezTo>
                  <a:pt x="12" y="8"/>
                  <a:pt x="12" y="8"/>
                  <a:pt x="12" y="8"/>
                </a:cubicBezTo>
                <a:cubicBezTo>
                  <a:pt x="12" y="8"/>
                  <a:pt x="12" y="8"/>
                  <a:pt x="12" y="8"/>
                </a:cubicBezTo>
                <a:cubicBezTo>
                  <a:pt x="12" y="8"/>
                  <a:pt x="12" y="8"/>
                  <a:pt x="12" y="8"/>
                </a:cubicBezTo>
                <a:cubicBezTo>
                  <a:pt x="12" y="9"/>
                  <a:pt x="11" y="10"/>
                  <a:pt x="10" y="11"/>
                </a:cubicBezTo>
                <a:cubicBezTo>
                  <a:pt x="10" y="11"/>
                  <a:pt x="10" y="11"/>
                  <a:pt x="10" y="11"/>
                </a:cubicBezTo>
                <a:cubicBezTo>
                  <a:pt x="8" y="14"/>
                  <a:pt x="7" y="17"/>
                  <a:pt x="7" y="22"/>
                </a:cubicBezTo>
                <a:cubicBezTo>
                  <a:pt x="7" y="22"/>
                  <a:pt x="7" y="22"/>
                  <a:pt x="7" y="22"/>
                </a:cubicBezTo>
                <a:cubicBezTo>
                  <a:pt x="7" y="27"/>
                  <a:pt x="9" y="34"/>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20" y="42"/>
                  <a:pt x="21" y="44"/>
                </a:cubicBezTo>
                <a:close/>
                <a:moveTo>
                  <a:pt x="44" y="29"/>
                </a:moveTo>
                <a:cubicBezTo>
                  <a:pt x="47" y="28"/>
                  <a:pt x="47" y="28"/>
                  <a:pt x="47" y="28"/>
                </a:cubicBezTo>
                <a:cubicBezTo>
                  <a:pt x="44" y="29"/>
                  <a:pt x="44" y="29"/>
                  <a:pt x="44" y="29"/>
                </a:cubicBezTo>
                <a:close/>
                <a:moveTo>
                  <a:pt x="51" y="13"/>
                </a:moveTo>
                <a:cubicBezTo>
                  <a:pt x="51" y="13"/>
                  <a:pt x="51" y="13"/>
                  <a:pt x="51" y="13"/>
                </a:cubicBezTo>
                <a:cubicBezTo>
                  <a:pt x="51" y="13"/>
                  <a:pt x="51" y="13"/>
                  <a:pt x="51" y="1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5"/>
          <p:cNvSpPr>
            <a:spLocks noEditPoints="1"/>
          </p:cNvSpPr>
          <p:nvPr/>
        </p:nvSpPr>
        <p:spPr bwMode="auto">
          <a:xfrm rot="169628">
            <a:off x="1651435" y="2256402"/>
            <a:ext cx="1295400" cy="1341438"/>
          </a:xfrm>
          <a:custGeom>
            <a:avLst/>
            <a:gdLst>
              <a:gd name="T0" fmla="*/ 215 w 218"/>
              <a:gd name="T1" fmla="*/ 61 h 226"/>
              <a:gd name="T2" fmla="*/ 205 w 218"/>
              <a:gd name="T3" fmla="*/ 44 h 226"/>
              <a:gd name="T4" fmla="*/ 202 w 218"/>
              <a:gd name="T5" fmla="*/ 40 h 226"/>
              <a:gd name="T6" fmla="*/ 158 w 218"/>
              <a:gd name="T7" fmla="*/ 13 h 226"/>
              <a:gd name="T8" fmla="*/ 156 w 218"/>
              <a:gd name="T9" fmla="*/ 8 h 226"/>
              <a:gd name="T10" fmla="*/ 116 w 218"/>
              <a:gd name="T11" fmla="*/ 2 h 226"/>
              <a:gd name="T12" fmla="*/ 51 w 218"/>
              <a:gd name="T13" fmla="*/ 26 h 226"/>
              <a:gd name="T14" fmla="*/ 46 w 218"/>
              <a:gd name="T15" fmla="*/ 28 h 226"/>
              <a:gd name="T16" fmla="*/ 0 w 218"/>
              <a:gd name="T17" fmla="*/ 186 h 226"/>
              <a:gd name="T18" fmla="*/ 16 w 218"/>
              <a:gd name="T19" fmla="*/ 187 h 226"/>
              <a:gd name="T20" fmla="*/ 38 w 218"/>
              <a:gd name="T21" fmla="*/ 222 h 226"/>
              <a:gd name="T22" fmla="*/ 42 w 218"/>
              <a:gd name="T23" fmla="*/ 226 h 226"/>
              <a:gd name="T24" fmla="*/ 211 w 218"/>
              <a:gd name="T25" fmla="*/ 226 h 226"/>
              <a:gd name="T26" fmla="*/ 214 w 218"/>
              <a:gd name="T27" fmla="*/ 223 h 226"/>
              <a:gd name="T28" fmla="*/ 218 w 218"/>
              <a:gd name="T29" fmla="*/ 65 h 226"/>
              <a:gd name="T30" fmla="*/ 122 w 218"/>
              <a:gd name="T31" fmla="*/ 7 h 226"/>
              <a:gd name="T32" fmla="*/ 129 w 218"/>
              <a:gd name="T33" fmla="*/ 61 h 226"/>
              <a:gd name="T34" fmla="*/ 127 w 218"/>
              <a:gd name="T35" fmla="*/ 64 h 226"/>
              <a:gd name="T36" fmla="*/ 123 w 218"/>
              <a:gd name="T37" fmla="*/ 64 h 226"/>
              <a:gd name="T38" fmla="*/ 122 w 218"/>
              <a:gd name="T39" fmla="*/ 7 h 226"/>
              <a:gd name="T40" fmla="*/ 52 w 218"/>
              <a:gd name="T41" fmla="*/ 34 h 226"/>
              <a:gd name="T42" fmla="*/ 89 w 218"/>
              <a:gd name="T43" fmla="*/ 61 h 226"/>
              <a:gd name="T44" fmla="*/ 91 w 218"/>
              <a:gd name="T45" fmla="*/ 66 h 226"/>
              <a:gd name="T46" fmla="*/ 126 w 218"/>
              <a:gd name="T47" fmla="*/ 71 h 226"/>
              <a:gd name="T48" fmla="*/ 128 w 218"/>
              <a:gd name="T49" fmla="*/ 67 h 226"/>
              <a:gd name="T50" fmla="*/ 133 w 218"/>
              <a:gd name="T51" fmla="*/ 67 h 226"/>
              <a:gd name="T52" fmla="*/ 145 w 218"/>
              <a:gd name="T53" fmla="*/ 43 h 226"/>
              <a:gd name="T54" fmla="*/ 186 w 218"/>
              <a:gd name="T55" fmla="*/ 117 h 226"/>
              <a:gd name="T56" fmla="*/ 159 w 218"/>
              <a:gd name="T57" fmla="*/ 196 h 226"/>
              <a:gd name="T58" fmla="*/ 158 w 218"/>
              <a:gd name="T59" fmla="*/ 198 h 226"/>
              <a:gd name="T60" fmla="*/ 154 w 218"/>
              <a:gd name="T61" fmla="*/ 198 h 226"/>
              <a:gd name="T62" fmla="*/ 16 w 218"/>
              <a:gd name="T63" fmla="*/ 181 h 226"/>
              <a:gd name="T64" fmla="*/ 45 w 218"/>
              <a:gd name="T65" fmla="*/ 219 h 226"/>
              <a:gd name="T66" fmla="*/ 60 w 218"/>
              <a:gd name="T67" fmla="*/ 192 h 226"/>
              <a:gd name="T68" fmla="*/ 156 w 218"/>
              <a:gd name="T69" fmla="*/ 205 h 226"/>
              <a:gd name="T70" fmla="*/ 164 w 218"/>
              <a:gd name="T71" fmla="*/ 202 h 226"/>
              <a:gd name="T72" fmla="*/ 167 w 218"/>
              <a:gd name="T73" fmla="*/ 195 h 226"/>
              <a:gd name="T74" fmla="*/ 200 w 218"/>
              <a:gd name="T75" fmla="*/ 68 h 226"/>
              <a:gd name="T76" fmla="*/ 208 w 218"/>
              <a:gd name="T77" fmla="*/ 202 h 226"/>
              <a:gd name="T78" fmla="*/ 135 w 218"/>
              <a:gd name="T79" fmla="*/ 218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8" h="226">
                <a:moveTo>
                  <a:pt x="217" y="62"/>
                </a:moveTo>
                <a:cubicBezTo>
                  <a:pt x="216" y="61"/>
                  <a:pt x="215" y="61"/>
                  <a:pt x="215" y="61"/>
                </a:cubicBezTo>
                <a:cubicBezTo>
                  <a:pt x="210" y="61"/>
                  <a:pt x="206" y="61"/>
                  <a:pt x="201" y="61"/>
                </a:cubicBezTo>
                <a:cubicBezTo>
                  <a:pt x="202" y="55"/>
                  <a:pt x="203" y="49"/>
                  <a:pt x="205" y="44"/>
                </a:cubicBezTo>
                <a:cubicBezTo>
                  <a:pt x="205" y="43"/>
                  <a:pt x="205" y="42"/>
                  <a:pt x="204" y="42"/>
                </a:cubicBezTo>
                <a:cubicBezTo>
                  <a:pt x="204" y="41"/>
                  <a:pt x="203" y="40"/>
                  <a:pt x="202" y="40"/>
                </a:cubicBezTo>
                <a:cubicBezTo>
                  <a:pt x="183" y="37"/>
                  <a:pt x="166" y="36"/>
                  <a:pt x="148" y="36"/>
                </a:cubicBezTo>
                <a:cubicBezTo>
                  <a:pt x="151" y="28"/>
                  <a:pt x="154" y="21"/>
                  <a:pt x="158" y="13"/>
                </a:cubicBezTo>
                <a:cubicBezTo>
                  <a:pt x="158" y="12"/>
                  <a:pt x="158" y="11"/>
                  <a:pt x="158" y="10"/>
                </a:cubicBezTo>
                <a:cubicBezTo>
                  <a:pt x="158" y="9"/>
                  <a:pt x="157" y="8"/>
                  <a:pt x="156" y="8"/>
                </a:cubicBezTo>
                <a:cubicBezTo>
                  <a:pt x="144" y="4"/>
                  <a:pt x="132" y="1"/>
                  <a:pt x="120" y="0"/>
                </a:cubicBezTo>
                <a:cubicBezTo>
                  <a:pt x="118" y="0"/>
                  <a:pt x="117" y="1"/>
                  <a:pt x="116" y="2"/>
                </a:cubicBezTo>
                <a:cubicBezTo>
                  <a:pt x="113" y="14"/>
                  <a:pt x="108" y="25"/>
                  <a:pt x="103" y="36"/>
                </a:cubicBezTo>
                <a:cubicBezTo>
                  <a:pt x="84" y="36"/>
                  <a:pt x="66" y="35"/>
                  <a:pt x="51" y="26"/>
                </a:cubicBezTo>
                <a:cubicBezTo>
                  <a:pt x="50" y="26"/>
                  <a:pt x="49" y="25"/>
                  <a:pt x="48" y="26"/>
                </a:cubicBezTo>
                <a:cubicBezTo>
                  <a:pt x="47" y="26"/>
                  <a:pt x="46" y="27"/>
                  <a:pt x="46" y="28"/>
                </a:cubicBezTo>
                <a:cubicBezTo>
                  <a:pt x="38" y="73"/>
                  <a:pt x="31" y="139"/>
                  <a:pt x="1" y="183"/>
                </a:cubicBezTo>
                <a:cubicBezTo>
                  <a:pt x="0" y="184"/>
                  <a:pt x="0" y="185"/>
                  <a:pt x="0" y="186"/>
                </a:cubicBezTo>
                <a:cubicBezTo>
                  <a:pt x="1" y="187"/>
                  <a:pt x="2" y="188"/>
                  <a:pt x="4" y="188"/>
                </a:cubicBezTo>
                <a:cubicBezTo>
                  <a:pt x="8" y="188"/>
                  <a:pt x="12" y="187"/>
                  <a:pt x="16" y="187"/>
                </a:cubicBezTo>
                <a:cubicBezTo>
                  <a:pt x="24" y="187"/>
                  <a:pt x="32" y="188"/>
                  <a:pt x="41" y="189"/>
                </a:cubicBezTo>
                <a:cubicBezTo>
                  <a:pt x="39" y="201"/>
                  <a:pt x="39" y="211"/>
                  <a:pt x="38" y="222"/>
                </a:cubicBezTo>
                <a:cubicBezTo>
                  <a:pt x="38" y="223"/>
                  <a:pt x="38" y="224"/>
                  <a:pt x="39" y="225"/>
                </a:cubicBezTo>
                <a:cubicBezTo>
                  <a:pt x="40" y="225"/>
                  <a:pt x="41" y="226"/>
                  <a:pt x="42" y="226"/>
                </a:cubicBezTo>
                <a:cubicBezTo>
                  <a:pt x="70" y="225"/>
                  <a:pt x="103" y="224"/>
                  <a:pt x="135" y="224"/>
                </a:cubicBezTo>
                <a:cubicBezTo>
                  <a:pt x="161" y="224"/>
                  <a:pt x="187" y="225"/>
                  <a:pt x="211" y="226"/>
                </a:cubicBezTo>
                <a:cubicBezTo>
                  <a:pt x="212" y="226"/>
                  <a:pt x="213" y="226"/>
                  <a:pt x="213" y="225"/>
                </a:cubicBezTo>
                <a:cubicBezTo>
                  <a:pt x="214" y="225"/>
                  <a:pt x="214" y="224"/>
                  <a:pt x="214" y="223"/>
                </a:cubicBezTo>
                <a:cubicBezTo>
                  <a:pt x="214" y="216"/>
                  <a:pt x="214" y="209"/>
                  <a:pt x="214" y="202"/>
                </a:cubicBezTo>
                <a:cubicBezTo>
                  <a:pt x="214" y="156"/>
                  <a:pt x="215" y="111"/>
                  <a:pt x="218" y="65"/>
                </a:cubicBezTo>
                <a:cubicBezTo>
                  <a:pt x="218" y="64"/>
                  <a:pt x="218" y="63"/>
                  <a:pt x="217" y="62"/>
                </a:cubicBezTo>
                <a:close/>
                <a:moveTo>
                  <a:pt x="122" y="7"/>
                </a:moveTo>
                <a:cubicBezTo>
                  <a:pt x="131" y="8"/>
                  <a:pt x="141" y="10"/>
                  <a:pt x="150" y="13"/>
                </a:cubicBezTo>
                <a:cubicBezTo>
                  <a:pt x="143" y="29"/>
                  <a:pt x="136" y="45"/>
                  <a:pt x="129" y="61"/>
                </a:cubicBezTo>
                <a:cubicBezTo>
                  <a:pt x="129" y="62"/>
                  <a:pt x="128" y="63"/>
                  <a:pt x="128" y="63"/>
                </a:cubicBezTo>
                <a:cubicBezTo>
                  <a:pt x="127" y="64"/>
                  <a:pt x="127" y="64"/>
                  <a:pt x="127" y="64"/>
                </a:cubicBezTo>
                <a:cubicBezTo>
                  <a:pt x="126" y="65"/>
                  <a:pt x="126" y="65"/>
                  <a:pt x="126" y="65"/>
                </a:cubicBezTo>
                <a:cubicBezTo>
                  <a:pt x="125" y="65"/>
                  <a:pt x="124" y="65"/>
                  <a:pt x="123" y="64"/>
                </a:cubicBezTo>
                <a:cubicBezTo>
                  <a:pt x="115" y="63"/>
                  <a:pt x="106" y="61"/>
                  <a:pt x="97" y="60"/>
                </a:cubicBezTo>
                <a:cubicBezTo>
                  <a:pt x="108" y="44"/>
                  <a:pt x="116" y="26"/>
                  <a:pt x="122" y="7"/>
                </a:cubicBezTo>
                <a:close/>
                <a:moveTo>
                  <a:pt x="10" y="181"/>
                </a:moveTo>
                <a:cubicBezTo>
                  <a:pt x="38" y="137"/>
                  <a:pt x="44" y="77"/>
                  <a:pt x="52" y="34"/>
                </a:cubicBezTo>
                <a:cubicBezTo>
                  <a:pt x="66" y="41"/>
                  <a:pt x="83" y="43"/>
                  <a:pt x="100" y="43"/>
                </a:cubicBezTo>
                <a:cubicBezTo>
                  <a:pt x="96" y="49"/>
                  <a:pt x="93" y="55"/>
                  <a:pt x="89" y="61"/>
                </a:cubicBezTo>
                <a:cubicBezTo>
                  <a:pt x="88" y="62"/>
                  <a:pt x="88" y="63"/>
                  <a:pt x="89" y="64"/>
                </a:cubicBezTo>
                <a:cubicBezTo>
                  <a:pt x="89" y="65"/>
                  <a:pt x="90" y="66"/>
                  <a:pt x="91" y="66"/>
                </a:cubicBezTo>
                <a:cubicBezTo>
                  <a:pt x="101" y="68"/>
                  <a:pt x="112" y="69"/>
                  <a:pt x="122" y="71"/>
                </a:cubicBezTo>
                <a:cubicBezTo>
                  <a:pt x="123" y="71"/>
                  <a:pt x="124" y="71"/>
                  <a:pt x="126" y="71"/>
                </a:cubicBezTo>
                <a:cubicBezTo>
                  <a:pt x="127" y="71"/>
                  <a:pt x="128" y="71"/>
                  <a:pt x="130" y="70"/>
                </a:cubicBezTo>
                <a:cubicBezTo>
                  <a:pt x="128" y="67"/>
                  <a:pt x="128" y="67"/>
                  <a:pt x="128" y="67"/>
                </a:cubicBezTo>
                <a:cubicBezTo>
                  <a:pt x="130" y="70"/>
                  <a:pt x="130" y="70"/>
                  <a:pt x="130" y="70"/>
                </a:cubicBezTo>
                <a:cubicBezTo>
                  <a:pt x="131" y="70"/>
                  <a:pt x="133" y="68"/>
                  <a:pt x="133" y="67"/>
                </a:cubicBezTo>
                <a:cubicBezTo>
                  <a:pt x="134" y="66"/>
                  <a:pt x="135" y="65"/>
                  <a:pt x="135" y="64"/>
                </a:cubicBezTo>
                <a:cubicBezTo>
                  <a:pt x="138" y="57"/>
                  <a:pt x="141" y="50"/>
                  <a:pt x="145" y="43"/>
                </a:cubicBezTo>
                <a:cubicBezTo>
                  <a:pt x="162" y="43"/>
                  <a:pt x="179" y="43"/>
                  <a:pt x="197" y="46"/>
                </a:cubicBezTo>
                <a:cubicBezTo>
                  <a:pt x="193" y="67"/>
                  <a:pt x="191" y="92"/>
                  <a:pt x="186" y="117"/>
                </a:cubicBezTo>
                <a:cubicBezTo>
                  <a:pt x="182" y="143"/>
                  <a:pt x="175" y="170"/>
                  <a:pt x="161" y="191"/>
                </a:cubicBezTo>
                <a:cubicBezTo>
                  <a:pt x="160" y="193"/>
                  <a:pt x="160" y="195"/>
                  <a:pt x="159" y="196"/>
                </a:cubicBezTo>
                <a:cubicBezTo>
                  <a:pt x="159" y="197"/>
                  <a:pt x="158" y="198"/>
                  <a:pt x="158" y="198"/>
                </a:cubicBezTo>
                <a:cubicBezTo>
                  <a:pt x="158" y="198"/>
                  <a:pt x="158" y="198"/>
                  <a:pt x="158" y="198"/>
                </a:cubicBezTo>
                <a:cubicBezTo>
                  <a:pt x="157" y="198"/>
                  <a:pt x="157" y="199"/>
                  <a:pt x="156" y="199"/>
                </a:cubicBezTo>
                <a:cubicBezTo>
                  <a:pt x="156" y="199"/>
                  <a:pt x="155" y="198"/>
                  <a:pt x="154" y="198"/>
                </a:cubicBezTo>
                <a:cubicBezTo>
                  <a:pt x="123" y="194"/>
                  <a:pt x="92" y="189"/>
                  <a:pt x="61" y="185"/>
                </a:cubicBezTo>
                <a:cubicBezTo>
                  <a:pt x="47" y="183"/>
                  <a:pt x="31" y="181"/>
                  <a:pt x="16" y="181"/>
                </a:cubicBezTo>
                <a:cubicBezTo>
                  <a:pt x="14" y="181"/>
                  <a:pt x="12" y="181"/>
                  <a:pt x="10" y="181"/>
                </a:cubicBezTo>
                <a:close/>
                <a:moveTo>
                  <a:pt x="45" y="219"/>
                </a:moveTo>
                <a:cubicBezTo>
                  <a:pt x="46" y="209"/>
                  <a:pt x="46" y="200"/>
                  <a:pt x="47" y="190"/>
                </a:cubicBezTo>
                <a:cubicBezTo>
                  <a:pt x="52" y="190"/>
                  <a:pt x="56" y="191"/>
                  <a:pt x="60" y="192"/>
                </a:cubicBezTo>
                <a:cubicBezTo>
                  <a:pt x="91" y="196"/>
                  <a:pt x="122" y="201"/>
                  <a:pt x="153" y="205"/>
                </a:cubicBezTo>
                <a:cubicBezTo>
                  <a:pt x="154" y="205"/>
                  <a:pt x="155" y="205"/>
                  <a:pt x="156" y="205"/>
                </a:cubicBezTo>
                <a:cubicBezTo>
                  <a:pt x="158" y="205"/>
                  <a:pt x="159" y="205"/>
                  <a:pt x="160" y="205"/>
                </a:cubicBezTo>
                <a:cubicBezTo>
                  <a:pt x="162" y="204"/>
                  <a:pt x="163" y="203"/>
                  <a:pt x="164" y="202"/>
                </a:cubicBezTo>
                <a:cubicBezTo>
                  <a:pt x="165" y="201"/>
                  <a:pt x="165" y="199"/>
                  <a:pt x="166" y="198"/>
                </a:cubicBezTo>
                <a:cubicBezTo>
                  <a:pt x="166" y="196"/>
                  <a:pt x="167" y="195"/>
                  <a:pt x="167" y="195"/>
                </a:cubicBezTo>
                <a:cubicBezTo>
                  <a:pt x="182" y="172"/>
                  <a:pt x="189" y="145"/>
                  <a:pt x="193" y="118"/>
                </a:cubicBezTo>
                <a:cubicBezTo>
                  <a:pt x="196" y="100"/>
                  <a:pt x="198" y="83"/>
                  <a:pt x="200" y="68"/>
                </a:cubicBezTo>
                <a:cubicBezTo>
                  <a:pt x="204" y="68"/>
                  <a:pt x="207" y="68"/>
                  <a:pt x="211" y="68"/>
                </a:cubicBezTo>
                <a:cubicBezTo>
                  <a:pt x="208" y="113"/>
                  <a:pt x="208" y="157"/>
                  <a:pt x="208" y="202"/>
                </a:cubicBezTo>
                <a:cubicBezTo>
                  <a:pt x="208" y="208"/>
                  <a:pt x="208" y="214"/>
                  <a:pt x="208" y="219"/>
                </a:cubicBezTo>
                <a:cubicBezTo>
                  <a:pt x="185" y="218"/>
                  <a:pt x="160" y="218"/>
                  <a:pt x="135" y="218"/>
                </a:cubicBezTo>
                <a:cubicBezTo>
                  <a:pt x="104" y="218"/>
                  <a:pt x="73" y="218"/>
                  <a:pt x="45" y="2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7" name="Freeform 5"/>
          <p:cNvSpPr>
            <a:spLocks noEditPoints="1"/>
          </p:cNvSpPr>
          <p:nvPr/>
        </p:nvSpPr>
        <p:spPr bwMode="auto">
          <a:xfrm rot="169628">
            <a:off x="4228624" y="2958251"/>
            <a:ext cx="1295400" cy="1341438"/>
          </a:xfrm>
          <a:custGeom>
            <a:avLst/>
            <a:gdLst>
              <a:gd name="T0" fmla="*/ 215 w 218"/>
              <a:gd name="T1" fmla="*/ 61 h 226"/>
              <a:gd name="T2" fmla="*/ 205 w 218"/>
              <a:gd name="T3" fmla="*/ 44 h 226"/>
              <a:gd name="T4" fmla="*/ 202 w 218"/>
              <a:gd name="T5" fmla="*/ 40 h 226"/>
              <a:gd name="T6" fmla="*/ 158 w 218"/>
              <a:gd name="T7" fmla="*/ 13 h 226"/>
              <a:gd name="T8" fmla="*/ 156 w 218"/>
              <a:gd name="T9" fmla="*/ 8 h 226"/>
              <a:gd name="T10" fmla="*/ 116 w 218"/>
              <a:gd name="T11" fmla="*/ 2 h 226"/>
              <a:gd name="T12" fmla="*/ 51 w 218"/>
              <a:gd name="T13" fmla="*/ 26 h 226"/>
              <a:gd name="T14" fmla="*/ 46 w 218"/>
              <a:gd name="T15" fmla="*/ 28 h 226"/>
              <a:gd name="T16" fmla="*/ 0 w 218"/>
              <a:gd name="T17" fmla="*/ 186 h 226"/>
              <a:gd name="T18" fmla="*/ 16 w 218"/>
              <a:gd name="T19" fmla="*/ 187 h 226"/>
              <a:gd name="T20" fmla="*/ 38 w 218"/>
              <a:gd name="T21" fmla="*/ 222 h 226"/>
              <a:gd name="T22" fmla="*/ 42 w 218"/>
              <a:gd name="T23" fmla="*/ 226 h 226"/>
              <a:gd name="T24" fmla="*/ 211 w 218"/>
              <a:gd name="T25" fmla="*/ 226 h 226"/>
              <a:gd name="T26" fmla="*/ 214 w 218"/>
              <a:gd name="T27" fmla="*/ 223 h 226"/>
              <a:gd name="T28" fmla="*/ 218 w 218"/>
              <a:gd name="T29" fmla="*/ 65 h 226"/>
              <a:gd name="T30" fmla="*/ 122 w 218"/>
              <a:gd name="T31" fmla="*/ 7 h 226"/>
              <a:gd name="T32" fmla="*/ 129 w 218"/>
              <a:gd name="T33" fmla="*/ 61 h 226"/>
              <a:gd name="T34" fmla="*/ 127 w 218"/>
              <a:gd name="T35" fmla="*/ 64 h 226"/>
              <a:gd name="T36" fmla="*/ 123 w 218"/>
              <a:gd name="T37" fmla="*/ 64 h 226"/>
              <a:gd name="T38" fmla="*/ 122 w 218"/>
              <a:gd name="T39" fmla="*/ 7 h 226"/>
              <a:gd name="T40" fmla="*/ 52 w 218"/>
              <a:gd name="T41" fmla="*/ 34 h 226"/>
              <a:gd name="T42" fmla="*/ 89 w 218"/>
              <a:gd name="T43" fmla="*/ 61 h 226"/>
              <a:gd name="T44" fmla="*/ 91 w 218"/>
              <a:gd name="T45" fmla="*/ 66 h 226"/>
              <a:gd name="T46" fmla="*/ 126 w 218"/>
              <a:gd name="T47" fmla="*/ 71 h 226"/>
              <a:gd name="T48" fmla="*/ 128 w 218"/>
              <a:gd name="T49" fmla="*/ 67 h 226"/>
              <a:gd name="T50" fmla="*/ 133 w 218"/>
              <a:gd name="T51" fmla="*/ 67 h 226"/>
              <a:gd name="T52" fmla="*/ 145 w 218"/>
              <a:gd name="T53" fmla="*/ 43 h 226"/>
              <a:gd name="T54" fmla="*/ 186 w 218"/>
              <a:gd name="T55" fmla="*/ 117 h 226"/>
              <a:gd name="T56" fmla="*/ 159 w 218"/>
              <a:gd name="T57" fmla="*/ 196 h 226"/>
              <a:gd name="T58" fmla="*/ 158 w 218"/>
              <a:gd name="T59" fmla="*/ 198 h 226"/>
              <a:gd name="T60" fmla="*/ 154 w 218"/>
              <a:gd name="T61" fmla="*/ 198 h 226"/>
              <a:gd name="T62" fmla="*/ 16 w 218"/>
              <a:gd name="T63" fmla="*/ 181 h 226"/>
              <a:gd name="T64" fmla="*/ 45 w 218"/>
              <a:gd name="T65" fmla="*/ 219 h 226"/>
              <a:gd name="T66" fmla="*/ 60 w 218"/>
              <a:gd name="T67" fmla="*/ 192 h 226"/>
              <a:gd name="T68" fmla="*/ 156 w 218"/>
              <a:gd name="T69" fmla="*/ 205 h 226"/>
              <a:gd name="T70" fmla="*/ 164 w 218"/>
              <a:gd name="T71" fmla="*/ 202 h 226"/>
              <a:gd name="T72" fmla="*/ 167 w 218"/>
              <a:gd name="T73" fmla="*/ 195 h 226"/>
              <a:gd name="T74" fmla="*/ 200 w 218"/>
              <a:gd name="T75" fmla="*/ 68 h 226"/>
              <a:gd name="T76" fmla="*/ 208 w 218"/>
              <a:gd name="T77" fmla="*/ 202 h 226"/>
              <a:gd name="T78" fmla="*/ 135 w 218"/>
              <a:gd name="T79" fmla="*/ 218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8" h="226">
                <a:moveTo>
                  <a:pt x="217" y="62"/>
                </a:moveTo>
                <a:cubicBezTo>
                  <a:pt x="216" y="61"/>
                  <a:pt x="215" y="61"/>
                  <a:pt x="215" y="61"/>
                </a:cubicBezTo>
                <a:cubicBezTo>
                  <a:pt x="210" y="61"/>
                  <a:pt x="206" y="61"/>
                  <a:pt x="201" y="61"/>
                </a:cubicBezTo>
                <a:cubicBezTo>
                  <a:pt x="202" y="55"/>
                  <a:pt x="203" y="49"/>
                  <a:pt x="205" y="44"/>
                </a:cubicBezTo>
                <a:cubicBezTo>
                  <a:pt x="205" y="43"/>
                  <a:pt x="205" y="42"/>
                  <a:pt x="204" y="42"/>
                </a:cubicBezTo>
                <a:cubicBezTo>
                  <a:pt x="204" y="41"/>
                  <a:pt x="203" y="40"/>
                  <a:pt x="202" y="40"/>
                </a:cubicBezTo>
                <a:cubicBezTo>
                  <a:pt x="183" y="37"/>
                  <a:pt x="166" y="36"/>
                  <a:pt x="148" y="36"/>
                </a:cubicBezTo>
                <a:cubicBezTo>
                  <a:pt x="151" y="28"/>
                  <a:pt x="154" y="21"/>
                  <a:pt x="158" y="13"/>
                </a:cubicBezTo>
                <a:cubicBezTo>
                  <a:pt x="158" y="12"/>
                  <a:pt x="158" y="11"/>
                  <a:pt x="158" y="10"/>
                </a:cubicBezTo>
                <a:cubicBezTo>
                  <a:pt x="158" y="9"/>
                  <a:pt x="157" y="8"/>
                  <a:pt x="156" y="8"/>
                </a:cubicBezTo>
                <a:cubicBezTo>
                  <a:pt x="144" y="4"/>
                  <a:pt x="132" y="1"/>
                  <a:pt x="120" y="0"/>
                </a:cubicBezTo>
                <a:cubicBezTo>
                  <a:pt x="118" y="0"/>
                  <a:pt x="117" y="1"/>
                  <a:pt x="116" y="2"/>
                </a:cubicBezTo>
                <a:cubicBezTo>
                  <a:pt x="113" y="14"/>
                  <a:pt x="108" y="25"/>
                  <a:pt x="103" y="36"/>
                </a:cubicBezTo>
                <a:cubicBezTo>
                  <a:pt x="84" y="36"/>
                  <a:pt x="66" y="35"/>
                  <a:pt x="51" y="26"/>
                </a:cubicBezTo>
                <a:cubicBezTo>
                  <a:pt x="50" y="26"/>
                  <a:pt x="49" y="25"/>
                  <a:pt x="48" y="26"/>
                </a:cubicBezTo>
                <a:cubicBezTo>
                  <a:pt x="47" y="26"/>
                  <a:pt x="46" y="27"/>
                  <a:pt x="46" y="28"/>
                </a:cubicBezTo>
                <a:cubicBezTo>
                  <a:pt x="38" y="73"/>
                  <a:pt x="31" y="139"/>
                  <a:pt x="1" y="183"/>
                </a:cubicBezTo>
                <a:cubicBezTo>
                  <a:pt x="0" y="184"/>
                  <a:pt x="0" y="185"/>
                  <a:pt x="0" y="186"/>
                </a:cubicBezTo>
                <a:cubicBezTo>
                  <a:pt x="1" y="187"/>
                  <a:pt x="2" y="188"/>
                  <a:pt x="4" y="188"/>
                </a:cubicBezTo>
                <a:cubicBezTo>
                  <a:pt x="8" y="188"/>
                  <a:pt x="12" y="187"/>
                  <a:pt x="16" y="187"/>
                </a:cubicBezTo>
                <a:cubicBezTo>
                  <a:pt x="24" y="187"/>
                  <a:pt x="32" y="188"/>
                  <a:pt x="41" y="189"/>
                </a:cubicBezTo>
                <a:cubicBezTo>
                  <a:pt x="39" y="201"/>
                  <a:pt x="39" y="211"/>
                  <a:pt x="38" y="222"/>
                </a:cubicBezTo>
                <a:cubicBezTo>
                  <a:pt x="38" y="223"/>
                  <a:pt x="38" y="224"/>
                  <a:pt x="39" y="225"/>
                </a:cubicBezTo>
                <a:cubicBezTo>
                  <a:pt x="40" y="225"/>
                  <a:pt x="41" y="226"/>
                  <a:pt x="42" y="226"/>
                </a:cubicBezTo>
                <a:cubicBezTo>
                  <a:pt x="70" y="225"/>
                  <a:pt x="103" y="224"/>
                  <a:pt x="135" y="224"/>
                </a:cubicBezTo>
                <a:cubicBezTo>
                  <a:pt x="161" y="224"/>
                  <a:pt x="187" y="225"/>
                  <a:pt x="211" y="226"/>
                </a:cubicBezTo>
                <a:cubicBezTo>
                  <a:pt x="212" y="226"/>
                  <a:pt x="213" y="226"/>
                  <a:pt x="213" y="225"/>
                </a:cubicBezTo>
                <a:cubicBezTo>
                  <a:pt x="214" y="225"/>
                  <a:pt x="214" y="224"/>
                  <a:pt x="214" y="223"/>
                </a:cubicBezTo>
                <a:cubicBezTo>
                  <a:pt x="214" y="216"/>
                  <a:pt x="214" y="209"/>
                  <a:pt x="214" y="202"/>
                </a:cubicBezTo>
                <a:cubicBezTo>
                  <a:pt x="214" y="156"/>
                  <a:pt x="215" y="111"/>
                  <a:pt x="218" y="65"/>
                </a:cubicBezTo>
                <a:cubicBezTo>
                  <a:pt x="218" y="64"/>
                  <a:pt x="218" y="63"/>
                  <a:pt x="217" y="62"/>
                </a:cubicBezTo>
                <a:close/>
                <a:moveTo>
                  <a:pt x="122" y="7"/>
                </a:moveTo>
                <a:cubicBezTo>
                  <a:pt x="131" y="8"/>
                  <a:pt x="141" y="10"/>
                  <a:pt x="150" y="13"/>
                </a:cubicBezTo>
                <a:cubicBezTo>
                  <a:pt x="143" y="29"/>
                  <a:pt x="136" y="45"/>
                  <a:pt x="129" y="61"/>
                </a:cubicBezTo>
                <a:cubicBezTo>
                  <a:pt x="129" y="62"/>
                  <a:pt x="128" y="63"/>
                  <a:pt x="128" y="63"/>
                </a:cubicBezTo>
                <a:cubicBezTo>
                  <a:pt x="127" y="64"/>
                  <a:pt x="127" y="64"/>
                  <a:pt x="127" y="64"/>
                </a:cubicBezTo>
                <a:cubicBezTo>
                  <a:pt x="126" y="65"/>
                  <a:pt x="126" y="65"/>
                  <a:pt x="126" y="65"/>
                </a:cubicBezTo>
                <a:cubicBezTo>
                  <a:pt x="125" y="65"/>
                  <a:pt x="124" y="65"/>
                  <a:pt x="123" y="64"/>
                </a:cubicBezTo>
                <a:cubicBezTo>
                  <a:pt x="115" y="63"/>
                  <a:pt x="106" y="61"/>
                  <a:pt x="97" y="60"/>
                </a:cubicBezTo>
                <a:cubicBezTo>
                  <a:pt x="108" y="44"/>
                  <a:pt x="116" y="26"/>
                  <a:pt x="122" y="7"/>
                </a:cubicBezTo>
                <a:close/>
                <a:moveTo>
                  <a:pt x="10" y="181"/>
                </a:moveTo>
                <a:cubicBezTo>
                  <a:pt x="38" y="137"/>
                  <a:pt x="44" y="77"/>
                  <a:pt x="52" y="34"/>
                </a:cubicBezTo>
                <a:cubicBezTo>
                  <a:pt x="66" y="41"/>
                  <a:pt x="83" y="43"/>
                  <a:pt x="100" y="43"/>
                </a:cubicBezTo>
                <a:cubicBezTo>
                  <a:pt x="96" y="49"/>
                  <a:pt x="93" y="55"/>
                  <a:pt x="89" y="61"/>
                </a:cubicBezTo>
                <a:cubicBezTo>
                  <a:pt x="88" y="62"/>
                  <a:pt x="88" y="63"/>
                  <a:pt x="89" y="64"/>
                </a:cubicBezTo>
                <a:cubicBezTo>
                  <a:pt x="89" y="65"/>
                  <a:pt x="90" y="66"/>
                  <a:pt x="91" y="66"/>
                </a:cubicBezTo>
                <a:cubicBezTo>
                  <a:pt x="101" y="68"/>
                  <a:pt x="112" y="69"/>
                  <a:pt x="122" y="71"/>
                </a:cubicBezTo>
                <a:cubicBezTo>
                  <a:pt x="123" y="71"/>
                  <a:pt x="124" y="71"/>
                  <a:pt x="126" y="71"/>
                </a:cubicBezTo>
                <a:cubicBezTo>
                  <a:pt x="127" y="71"/>
                  <a:pt x="128" y="71"/>
                  <a:pt x="130" y="70"/>
                </a:cubicBezTo>
                <a:cubicBezTo>
                  <a:pt x="128" y="67"/>
                  <a:pt x="128" y="67"/>
                  <a:pt x="128" y="67"/>
                </a:cubicBezTo>
                <a:cubicBezTo>
                  <a:pt x="130" y="70"/>
                  <a:pt x="130" y="70"/>
                  <a:pt x="130" y="70"/>
                </a:cubicBezTo>
                <a:cubicBezTo>
                  <a:pt x="131" y="70"/>
                  <a:pt x="133" y="68"/>
                  <a:pt x="133" y="67"/>
                </a:cubicBezTo>
                <a:cubicBezTo>
                  <a:pt x="134" y="66"/>
                  <a:pt x="135" y="65"/>
                  <a:pt x="135" y="64"/>
                </a:cubicBezTo>
                <a:cubicBezTo>
                  <a:pt x="138" y="57"/>
                  <a:pt x="141" y="50"/>
                  <a:pt x="145" y="43"/>
                </a:cubicBezTo>
                <a:cubicBezTo>
                  <a:pt x="162" y="43"/>
                  <a:pt x="179" y="43"/>
                  <a:pt x="197" y="46"/>
                </a:cubicBezTo>
                <a:cubicBezTo>
                  <a:pt x="193" y="67"/>
                  <a:pt x="191" y="92"/>
                  <a:pt x="186" y="117"/>
                </a:cubicBezTo>
                <a:cubicBezTo>
                  <a:pt x="182" y="143"/>
                  <a:pt x="175" y="170"/>
                  <a:pt x="161" y="191"/>
                </a:cubicBezTo>
                <a:cubicBezTo>
                  <a:pt x="160" y="193"/>
                  <a:pt x="160" y="195"/>
                  <a:pt x="159" y="196"/>
                </a:cubicBezTo>
                <a:cubicBezTo>
                  <a:pt x="159" y="197"/>
                  <a:pt x="158" y="198"/>
                  <a:pt x="158" y="198"/>
                </a:cubicBezTo>
                <a:cubicBezTo>
                  <a:pt x="158" y="198"/>
                  <a:pt x="158" y="198"/>
                  <a:pt x="158" y="198"/>
                </a:cubicBezTo>
                <a:cubicBezTo>
                  <a:pt x="157" y="198"/>
                  <a:pt x="157" y="199"/>
                  <a:pt x="156" y="199"/>
                </a:cubicBezTo>
                <a:cubicBezTo>
                  <a:pt x="156" y="199"/>
                  <a:pt x="155" y="198"/>
                  <a:pt x="154" y="198"/>
                </a:cubicBezTo>
                <a:cubicBezTo>
                  <a:pt x="123" y="194"/>
                  <a:pt x="92" y="189"/>
                  <a:pt x="61" y="185"/>
                </a:cubicBezTo>
                <a:cubicBezTo>
                  <a:pt x="47" y="183"/>
                  <a:pt x="31" y="181"/>
                  <a:pt x="16" y="181"/>
                </a:cubicBezTo>
                <a:cubicBezTo>
                  <a:pt x="14" y="181"/>
                  <a:pt x="12" y="181"/>
                  <a:pt x="10" y="181"/>
                </a:cubicBezTo>
                <a:close/>
                <a:moveTo>
                  <a:pt x="45" y="219"/>
                </a:moveTo>
                <a:cubicBezTo>
                  <a:pt x="46" y="209"/>
                  <a:pt x="46" y="200"/>
                  <a:pt x="47" y="190"/>
                </a:cubicBezTo>
                <a:cubicBezTo>
                  <a:pt x="52" y="190"/>
                  <a:pt x="56" y="191"/>
                  <a:pt x="60" y="192"/>
                </a:cubicBezTo>
                <a:cubicBezTo>
                  <a:pt x="91" y="196"/>
                  <a:pt x="122" y="201"/>
                  <a:pt x="153" y="205"/>
                </a:cubicBezTo>
                <a:cubicBezTo>
                  <a:pt x="154" y="205"/>
                  <a:pt x="155" y="205"/>
                  <a:pt x="156" y="205"/>
                </a:cubicBezTo>
                <a:cubicBezTo>
                  <a:pt x="158" y="205"/>
                  <a:pt x="159" y="205"/>
                  <a:pt x="160" y="205"/>
                </a:cubicBezTo>
                <a:cubicBezTo>
                  <a:pt x="162" y="204"/>
                  <a:pt x="163" y="203"/>
                  <a:pt x="164" y="202"/>
                </a:cubicBezTo>
                <a:cubicBezTo>
                  <a:pt x="165" y="201"/>
                  <a:pt x="165" y="199"/>
                  <a:pt x="166" y="198"/>
                </a:cubicBezTo>
                <a:cubicBezTo>
                  <a:pt x="166" y="196"/>
                  <a:pt x="167" y="195"/>
                  <a:pt x="167" y="195"/>
                </a:cubicBezTo>
                <a:cubicBezTo>
                  <a:pt x="182" y="172"/>
                  <a:pt x="189" y="145"/>
                  <a:pt x="193" y="118"/>
                </a:cubicBezTo>
                <a:cubicBezTo>
                  <a:pt x="196" y="100"/>
                  <a:pt x="198" y="83"/>
                  <a:pt x="200" y="68"/>
                </a:cubicBezTo>
                <a:cubicBezTo>
                  <a:pt x="204" y="68"/>
                  <a:pt x="207" y="68"/>
                  <a:pt x="211" y="68"/>
                </a:cubicBezTo>
                <a:cubicBezTo>
                  <a:pt x="208" y="113"/>
                  <a:pt x="208" y="157"/>
                  <a:pt x="208" y="202"/>
                </a:cubicBezTo>
                <a:cubicBezTo>
                  <a:pt x="208" y="208"/>
                  <a:pt x="208" y="214"/>
                  <a:pt x="208" y="219"/>
                </a:cubicBezTo>
                <a:cubicBezTo>
                  <a:pt x="185" y="218"/>
                  <a:pt x="160" y="218"/>
                  <a:pt x="135" y="218"/>
                </a:cubicBezTo>
                <a:cubicBezTo>
                  <a:pt x="104" y="218"/>
                  <a:pt x="73" y="218"/>
                  <a:pt x="45" y="2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8" name="Freeform 5"/>
          <p:cNvSpPr>
            <a:spLocks noEditPoints="1"/>
          </p:cNvSpPr>
          <p:nvPr/>
        </p:nvSpPr>
        <p:spPr bwMode="auto">
          <a:xfrm rot="169628">
            <a:off x="6748808" y="2499462"/>
            <a:ext cx="1295400" cy="1341438"/>
          </a:xfrm>
          <a:custGeom>
            <a:avLst/>
            <a:gdLst>
              <a:gd name="T0" fmla="*/ 215 w 218"/>
              <a:gd name="T1" fmla="*/ 61 h 226"/>
              <a:gd name="T2" fmla="*/ 205 w 218"/>
              <a:gd name="T3" fmla="*/ 44 h 226"/>
              <a:gd name="T4" fmla="*/ 202 w 218"/>
              <a:gd name="T5" fmla="*/ 40 h 226"/>
              <a:gd name="T6" fmla="*/ 158 w 218"/>
              <a:gd name="T7" fmla="*/ 13 h 226"/>
              <a:gd name="T8" fmla="*/ 156 w 218"/>
              <a:gd name="T9" fmla="*/ 8 h 226"/>
              <a:gd name="T10" fmla="*/ 116 w 218"/>
              <a:gd name="T11" fmla="*/ 2 h 226"/>
              <a:gd name="T12" fmla="*/ 51 w 218"/>
              <a:gd name="T13" fmla="*/ 26 h 226"/>
              <a:gd name="T14" fmla="*/ 46 w 218"/>
              <a:gd name="T15" fmla="*/ 28 h 226"/>
              <a:gd name="T16" fmla="*/ 0 w 218"/>
              <a:gd name="T17" fmla="*/ 186 h 226"/>
              <a:gd name="T18" fmla="*/ 16 w 218"/>
              <a:gd name="T19" fmla="*/ 187 h 226"/>
              <a:gd name="T20" fmla="*/ 38 w 218"/>
              <a:gd name="T21" fmla="*/ 222 h 226"/>
              <a:gd name="T22" fmla="*/ 42 w 218"/>
              <a:gd name="T23" fmla="*/ 226 h 226"/>
              <a:gd name="T24" fmla="*/ 211 w 218"/>
              <a:gd name="T25" fmla="*/ 226 h 226"/>
              <a:gd name="T26" fmla="*/ 214 w 218"/>
              <a:gd name="T27" fmla="*/ 223 h 226"/>
              <a:gd name="T28" fmla="*/ 218 w 218"/>
              <a:gd name="T29" fmla="*/ 65 h 226"/>
              <a:gd name="T30" fmla="*/ 122 w 218"/>
              <a:gd name="T31" fmla="*/ 7 h 226"/>
              <a:gd name="T32" fmla="*/ 129 w 218"/>
              <a:gd name="T33" fmla="*/ 61 h 226"/>
              <a:gd name="T34" fmla="*/ 127 w 218"/>
              <a:gd name="T35" fmla="*/ 64 h 226"/>
              <a:gd name="T36" fmla="*/ 123 w 218"/>
              <a:gd name="T37" fmla="*/ 64 h 226"/>
              <a:gd name="T38" fmla="*/ 122 w 218"/>
              <a:gd name="T39" fmla="*/ 7 h 226"/>
              <a:gd name="T40" fmla="*/ 52 w 218"/>
              <a:gd name="T41" fmla="*/ 34 h 226"/>
              <a:gd name="T42" fmla="*/ 89 w 218"/>
              <a:gd name="T43" fmla="*/ 61 h 226"/>
              <a:gd name="T44" fmla="*/ 91 w 218"/>
              <a:gd name="T45" fmla="*/ 66 h 226"/>
              <a:gd name="T46" fmla="*/ 126 w 218"/>
              <a:gd name="T47" fmla="*/ 71 h 226"/>
              <a:gd name="T48" fmla="*/ 128 w 218"/>
              <a:gd name="T49" fmla="*/ 67 h 226"/>
              <a:gd name="T50" fmla="*/ 133 w 218"/>
              <a:gd name="T51" fmla="*/ 67 h 226"/>
              <a:gd name="T52" fmla="*/ 145 w 218"/>
              <a:gd name="T53" fmla="*/ 43 h 226"/>
              <a:gd name="T54" fmla="*/ 186 w 218"/>
              <a:gd name="T55" fmla="*/ 117 h 226"/>
              <a:gd name="T56" fmla="*/ 159 w 218"/>
              <a:gd name="T57" fmla="*/ 196 h 226"/>
              <a:gd name="T58" fmla="*/ 158 w 218"/>
              <a:gd name="T59" fmla="*/ 198 h 226"/>
              <a:gd name="T60" fmla="*/ 154 w 218"/>
              <a:gd name="T61" fmla="*/ 198 h 226"/>
              <a:gd name="T62" fmla="*/ 16 w 218"/>
              <a:gd name="T63" fmla="*/ 181 h 226"/>
              <a:gd name="T64" fmla="*/ 45 w 218"/>
              <a:gd name="T65" fmla="*/ 219 h 226"/>
              <a:gd name="T66" fmla="*/ 60 w 218"/>
              <a:gd name="T67" fmla="*/ 192 h 226"/>
              <a:gd name="T68" fmla="*/ 156 w 218"/>
              <a:gd name="T69" fmla="*/ 205 h 226"/>
              <a:gd name="T70" fmla="*/ 164 w 218"/>
              <a:gd name="T71" fmla="*/ 202 h 226"/>
              <a:gd name="T72" fmla="*/ 167 w 218"/>
              <a:gd name="T73" fmla="*/ 195 h 226"/>
              <a:gd name="T74" fmla="*/ 200 w 218"/>
              <a:gd name="T75" fmla="*/ 68 h 226"/>
              <a:gd name="T76" fmla="*/ 208 w 218"/>
              <a:gd name="T77" fmla="*/ 202 h 226"/>
              <a:gd name="T78" fmla="*/ 135 w 218"/>
              <a:gd name="T79" fmla="*/ 218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8" h="226">
                <a:moveTo>
                  <a:pt x="217" y="62"/>
                </a:moveTo>
                <a:cubicBezTo>
                  <a:pt x="216" y="61"/>
                  <a:pt x="215" y="61"/>
                  <a:pt x="215" y="61"/>
                </a:cubicBezTo>
                <a:cubicBezTo>
                  <a:pt x="210" y="61"/>
                  <a:pt x="206" y="61"/>
                  <a:pt x="201" y="61"/>
                </a:cubicBezTo>
                <a:cubicBezTo>
                  <a:pt x="202" y="55"/>
                  <a:pt x="203" y="49"/>
                  <a:pt x="205" y="44"/>
                </a:cubicBezTo>
                <a:cubicBezTo>
                  <a:pt x="205" y="43"/>
                  <a:pt x="205" y="42"/>
                  <a:pt x="204" y="42"/>
                </a:cubicBezTo>
                <a:cubicBezTo>
                  <a:pt x="204" y="41"/>
                  <a:pt x="203" y="40"/>
                  <a:pt x="202" y="40"/>
                </a:cubicBezTo>
                <a:cubicBezTo>
                  <a:pt x="183" y="37"/>
                  <a:pt x="166" y="36"/>
                  <a:pt x="148" y="36"/>
                </a:cubicBezTo>
                <a:cubicBezTo>
                  <a:pt x="151" y="28"/>
                  <a:pt x="154" y="21"/>
                  <a:pt x="158" y="13"/>
                </a:cubicBezTo>
                <a:cubicBezTo>
                  <a:pt x="158" y="12"/>
                  <a:pt x="158" y="11"/>
                  <a:pt x="158" y="10"/>
                </a:cubicBezTo>
                <a:cubicBezTo>
                  <a:pt x="158" y="9"/>
                  <a:pt x="157" y="8"/>
                  <a:pt x="156" y="8"/>
                </a:cubicBezTo>
                <a:cubicBezTo>
                  <a:pt x="144" y="4"/>
                  <a:pt x="132" y="1"/>
                  <a:pt x="120" y="0"/>
                </a:cubicBezTo>
                <a:cubicBezTo>
                  <a:pt x="118" y="0"/>
                  <a:pt x="117" y="1"/>
                  <a:pt x="116" y="2"/>
                </a:cubicBezTo>
                <a:cubicBezTo>
                  <a:pt x="113" y="14"/>
                  <a:pt x="108" y="25"/>
                  <a:pt x="103" y="36"/>
                </a:cubicBezTo>
                <a:cubicBezTo>
                  <a:pt x="84" y="36"/>
                  <a:pt x="66" y="35"/>
                  <a:pt x="51" y="26"/>
                </a:cubicBezTo>
                <a:cubicBezTo>
                  <a:pt x="50" y="26"/>
                  <a:pt x="49" y="25"/>
                  <a:pt x="48" y="26"/>
                </a:cubicBezTo>
                <a:cubicBezTo>
                  <a:pt x="47" y="26"/>
                  <a:pt x="46" y="27"/>
                  <a:pt x="46" y="28"/>
                </a:cubicBezTo>
                <a:cubicBezTo>
                  <a:pt x="38" y="73"/>
                  <a:pt x="31" y="139"/>
                  <a:pt x="1" y="183"/>
                </a:cubicBezTo>
                <a:cubicBezTo>
                  <a:pt x="0" y="184"/>
                  <a:pt x="0" y="185"/>
                  <a:pt x="0" y="186"/>
                </a:cubicBezTo>
                <a:cubicBezTo>
                  <a:pt x="1" y="187"/>
                  <a:pt x="2" y="188"/>
                  <a:pt x="4" y="188"/>
                </a:cubicBezTo>
                <a:cubicBezTo>
                  <a:pt x="8" y="188"/>
                  <a:pt x="12" y="187"/>
                  <a:pt x="16" y="187"/>
                </a:cubicBezTo>
                <a:cubicBezTo>
                  <a:pt x="24" y="187"/>
                  <a:pt x="32" y="188"/>
                  <a:pt x="41" y="189"/>
                </a:cubicBezTo>
                <a:cubicBezTo>
                  <a:pt x="39" y="201"/>
                  <a:pt x="39" y="211"/>
                  <a:pt x="38" y="222"/>
                </a:cubicBezTo>
                <a:cubicBezTo>
                  <a:pt x="38" y="223"/>
                  <a:pt x="38" y="224"/>
                  <a:pt x="39" y="225"/>
                </a:cubicBezTo>
                <a:cubicBezTo>
                  <a:pt x="40" y="225"/>
                  <a:pt x="41" y="226"/>
                  <a:pt x="42" y="226"/>
                </a:cubicBezTo>
                <a:cubicBezTo>
                  <a:pt x="70" y="225"/>
                  <a:pt x="103" y="224"/>
                  <a:pt x="135" y="224"/>
                </a:cubicBezTo>
                <a:cubicBezTo>
                  <a:pt x="161" y="224"/>
                  <a:pt x="187" y="225"/>
                  <a:pt x="211" y="226"/>
                </a:cubicBezTo>
                <a:cubicBezTo>
                  <a:pt x="212" y="226"/>
                  <a:pt x="213" y="226"/>
                  <a:pt x="213" y="225"/>
                </a:cubicBezTo>
                <a:cubicBezTo>
                  <a:pt x="214" y="225"/>
                  <a:pt x="214" y="224"/>
                  <a:pt x="214" y="223"/>
                </a:cubicBezTo>
                <a:cubicBezTo>
                  <a:pt x="214" y="216"/>
                  <a:pt x="214" y="209"/>
                  <a:pt x="214" y="202"/>
                </a:cubicBezTo>
                <a:cubicBezTo>
                  <a:pt x="214" y="156"/>
                  <a:pt x="215" y="111"/>
                  <a:pt x="218" y="65"/>
                </a:cubicBezTo>
                <a:cubicBezTo>
                  <a:pt x="218" y="64"/>
                  <a:pt x="218" y="63"/>
                  <a:pt x="217" y="62"/>
                </a:cubicBezTo>
                <a:close/>
                <a:moveTo>
                  <a:pt x="122" y="7"/>
                </a:moveTo>
                <a:cubicBezTo>
                  <a:pt x="131" y="8"/>
                  <a:pt x="141" y="10"/>
                  <a:pt x="150" y="13"/>
                </a:cubicBezTo>
                <a:cubicBezTo>
                  <a:pt x="143" y="29"/>
                  <a:pt x="136" y="45"/>
                  <a:pt x="129" y="61"/>
                </a:cubicBezTo>
                <a:cubicBezTo>
                  <a:pt x="129" y="62"/>
                  <a:pt x="128" y="63"/>
                  <a:pt x="128" y="63"/>
                </a:cubicBezTo>
                <a:cubicBezTo>
                  <a:pt x="127" y="64"/>
                  <a:pt x="127" y="64"/>
                  <a:pt x="127" y="64"/>
                </a:cubicBezTo>
                <a:cubicBezTo>
                  <a:pt x="126" y="65"/>
                  <a:pt x="126" y="65"/>
                  <a:pt x="126" y="65"/>
                </a:cubicBezTo>
                <a:cubicBezTo>
                  <a:pt x="125" y="65"/>
                  <a:pt x="124" y="65"/>
                  <a:pt x="123" y="64"/>
                </a:cubicBezTo>
                <a:cubicBezTo>
                  <a:pt x="115" y="63"/>
                  <a:pt x="106" y="61"/>
                  <a:pt x="97" y="60"/>
                </a:cubicBezTo>
                <a:cubicBezTo>
                  <a:pt x="108" y="44"/>
                  <a:pt x="116" y="26"/>
                  <a:pt x="122" y="7"/>
                </a:cubicBezTo>
                <a:close/>
                <a:moveTo>
                  <a:pt x="10" y="181"/>
                </a:moveTo>
                <a:cubicBezTo>
                  <a:pt x="38" y="137"/>
                  <a:pt x="44" y="77"/>
                  <a:pt x="52" y="34"/>
                </a:cubicBezTo>
                <a:cubicBezTo>
                  <a:pt x="66" y="41"/>
                  <a:pt x="83" y="43"/>
                  <a:pt x="100" y="43"/>
                </a:cubicBezTo>
                <a:cubicBezTo>
                  <a:pt x="96" y="49"/>
                  <a:pt x="93" y="55"/>
                  <a:pt x="89" y="61"/>
                </a:cubicBezTo>
                <a:cubicBezTo>
                  <a:pt x="88" y="62"/>
                  <a:pt x="88" y="63"/>
                  <a:pt x="89" y="64"/>
                </a:cubicBezTo>
                <a:cubicBezTo>
                  <a:pt x="89" y="65"/>
                  <a:pt x="90" y="66"/>
                  <a:pt x="91" y="66"/>
                </a:cubicBezTo>
                <a:cubicBezTo>
                  <a:pt x="101" y="68"/>
                  <a:pt x="112" y="69"/>
                  <a:pt x="122" y="71"/>
                </a:cubicBezTo>
                <a:cubicBezTo>
                  <a:pt x="123" y="71"/>
                  <a:pt x="124" y="71"/>
                  <a:pt x="126" y="71"/>
                </a:cubicBezTo>
                <a:cubicBezTo>
                  <a:pt x="127" y="71"/>
                  <a:pt x="128" y="71"/>
                  <a:pt x="130" y="70"/>
                </a:cubicBezTo>
                <a:cubicBezTo>
                  <a:pt x="128" y="67"/>
                  <a:pt x="128" y="67"/>
                  <a:pt x="128" y="67"/>
                </a:cubicBezTo>
                <a:cubicBezTo>
                  <a:pt x="130" y="70"/>
                  <a:pt x="130" y="70"/>
                  <a:pt x="130" y="70"/>
                </a:cubicBezTo>
                <a:cubicBezTo>
                  <a:pt x="131" y="70"/>
                  <a:pt x="133" y="68"/>
                  <a:pt x="133" y="67"/>
                </a:cubicBezTo>
                <a:cubicBezTo>
                  <a:pt x="134" y="66"/>
                  <a:pt x="135" y="65"/>
                  <a:pt x="135" y="64"/>
                </a:cubicBezTo>
                <a:cubicBezTo>
                  <a:pt x="138" y="57"/>
                  <a:pt x="141" y="50"/>
                  <a:pt x="145" y="43"/>
                </a:cubicBezTo>
                <a:cubicBezTo>
                  <a:pt x="162" y="43"/>
                  <a:pt x="179" y="43"/>
                  <a:pt x="197" y="46"/>
                </a:cubicBezTo>
                <a:cubicBezTo>
                  <a:pt x="193" y="67"/>
                  <a:pt x="191" y="92"/>
                  <a:pt x="186" y="117"/>
                </a:cubicBezTo>
                <a:cubicBezTo>
                  <a:pt x="182" y="143"/>
                  <a:pt x="175" y="170"/>
                  <a:pt x="161" y="191"/>
                </a:cubicBezTo>
                <a:cubicBezTo>
                  <a:pt x="160" y="193"/>
                  <a:pt x="160" y="195"/>
                  <a:pt x="159" y="196"/>
                </a:cubicBezTo>
                <a:cubicBezTo>
                  <a:pt x="159" y="197"/>
                  <a:pt x="158" y="198"/>
                  <a:pt x="158" y="198"/>
                </a:cubicBezTo>
                <a:cubicBezTo>
                  <a:pt x="158" y="198"/>
                  <a:pt x="158" y="198"/>
                  <a:pt x="158" y="198"/>
                </a:cubicBezTo>
                <a:cubicBezTo>
                  <a:pt x="157" y="198"/>
                  <a:pt x="157" y="199"/>
                  <a:pt x="156" y="199"/>
                </a:cubicBezTo>
                <a:cubicBezTo>
                  <a:pt x="156" y="199"/>
                  <a:pt x="155" y="198"/>
                  <a:pt x="154" y="198"/>
                </a:cubicBezTo>
                <a:cubicBezTo>
                  <a:pt x="123" y="194"/>
                  <a:pt x="92" y="189"/>
                  <a:pt x="61" y="185"/>
                </a:cubicBezTo>
                <a:cubicBezTo>
                  <a:pt x="47" y="183"/>
                  <a:pt x="31" y="181"/>
                  <a:pt x="16" y="181"/>
                </a:cubicBezTo>
                <a:cubicBezTo>
                  <a:pt x="14" y="181"/>
                  <a:pt x="12" y="181"/>
                  <a:pt x="10" y="181"/>
                </a:cubicBezTo>
                <a:close/>
                <a:moveTo>
                  <a:pt x="45" y="219"/>
                </a:moveTo>
                <a:cubicBezTo>
                  <a:pt x="46" y="209"/>
                  <a:pt x="46" y="200"/>
                  <a:pt x="47" y="190"/>
                </a:cubicBezTo>
                <a:cubicBezTo>
                  <a:pt x="52" y="190"/>
                  <a:pt x="56" y="191"/>
                  <a:pt x="60" y="192"/>
                </a:cubicBezTo>
                <a:cubicBezTo>
                  <a:pt x="91" y="196"/>
                  <a:pt x="122" y="201"/>
                  <a:pt x="153" y="205"/>
                </a:cubicBezTo>
                <a:cubicBezTo>
                  <a:pt x="154" y="205"/>
                  <a:pt x="155" y="205"/>
                  <a:pt x="156" y="205"/>
                </a:cubicBezTo>
                <a:cubicBezTo>
                  <a:pt x="158" y="205"/>
                  <a:pt x="159" y="205"/>
                  <a:pt x="160" y="205"/>
                </a:cubicBezTo>
                <a:cubicBezTo>
                  <a:pt x="162" y="204"/>
                  <a:pt x="163" y="203"/>
                  <a:pt x="164" y="202"/>
                </a:cubicBezTo>
                <a:cubicBezTo>
                  <a:pt x="165" y="201"/>
                  <a:pt x="165" y="199"/>
                  <a:pt x="166" y="198"/>
                </a:cubicBezTo>
                <a:cubicBezTo>
                  <a:pt x="166" y="196"/>
                  <a:pt x="167" y="195"/>
                  <a:pt x="167" y="195"/>
                </a:cubicBezTo>
                <a:cubicBezTo>
                  <a:pt x="182" y="172"/>
                  <a:pt x="189" y="145"/>
                  <a:pt x="193" y="118"/>
                </a:cubicBezTo>
                <a:cubicBezTo>
                  <a:pt x="196" y="100"/>
                  <a:pt x="198" y="83"/>
                  <a:pt x="200" y="68"/>
                </a:cubicBezTo>
                <a:cubicBezTo>
                  <a:pt x="204" y="68"/>
                  <a:pt x="207" y="68"/>
                  <a:pt x="211" y="68"/>
                </a:cubicBezTo>
                <a:cubicBezTo>
                  <a:pt x="208" y="113"/>
                  <a:pt x="208" y="157"/>
                  <a:pt x="208" y="202"/>
                </a:cubicBezTo>
                <a:cubicBezTo>
                  <a:pt x="208" y="208"/>
                  <a:pt x="208" y="214"/>
                  <a:pt x="208" y="219"/>
                </a:cubicBezTo>
                <a:cubicBezTo>
                  <a:pt x="185" y="218"/>
                  <a:pt x="160" y="218"/>
                  <a:pt x="135" y="218"/>
                </a:cubicBezTo>
                <a:cubicBezTo>
                  <a:pt x="104" y="218"/>
                  <a:pt x="73" y="218"/>
                  <a:pt x="45" y="2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9" name="Freeform 5"/>
          <p:cNvSpPr>
            <a:spLocks noEditPoints="1"/>
          </p:cNvSpPr>
          <p:nvPr/>
        </p:nvSpPr>
        <p:spPr bwMode="auto">
          <a:xfrm rot="169628">
            <a:off x="9325998" y="2089488"/>
            <a:ext cx="1295400" cy="1341438"/>
          </a:xfrm>
          <a:custGeom>
            <a:avLst/>
            <a:gdLst>
              <a:gd name="T0" fmla="*/ 215 w 218"/>
              <a:gd name="T1" fmla="*/ 61 h 226"/>
              <a:gd name="T2" fmla="*/ 205 w 218"/>
              <a:gd name="T3" fmla="*/ 44 h 226"/>
              <a:gd name="T4" fmla="*/ 202 w 218"/>
              <a:gd name="T5" fmla="*/ 40 h 226"/>
              <a:gd name="T6" fmla="*/ 158 w 218"/>
              <a:gd name="T7" fmla="*/ 13 h 226"/>
              <a:gd name="T8" fmla="*/ 156 w 218"/>
              <a:gd name="T9" fmla="*/ 8 h 226"/>
              <a:gd name="T10" fmla="*/ 116 w 218"/>
              <a:gd name="T11" fmla="*/ 2 h 226"/>
              <a:gd name="T12" fmla="*/ 51 w 218"/>
              <a:gd name="T13" fmla="*/ 26 h 226"/>
              <a:gd name="T14" fmla="*/ 46 w 218"/>
              <a:gd name="T15" fmla="*/ 28 h 226"/>
              <a:gd name="T16" fmla="*/ 0 w 218"/>
              <a:gd name="T17" fmla="*/ 186 h 226"/>
              <a:gd name="T18" fmla="*/ 16 w 218"/>
              <a:gd name="T19" fmla="*/ 187 h 226"/>
              <a:gd name="T20" fmla="*/ 38 w 218"/>
              <a:gd name="T21" fmla="*/ 222 h 226"/>
              <a:gd name="T22" fmla="*/ 42 w 218"/>
              <a:gd name="T23" fmla="*/ 226 h 226"/>
              <a:gd name="T24" fmla="*/ 211 w 218"/>
              <a:gd name="T25" fmla="*/ 226 h 226"/>
              <a:gd name="T26" fmla="*/ 214 w 218"/>
              <a:gd name="T27" fmla="*/ 223 h 226"/>
              <a:gd name="T28" fmla="*/ 218 w 218"/>
              <a:gd name="T29" fmla="*/ 65 h 226"/>
              <a:gd name="T30" fmla="*/ 122 w 218"/>
              <a:gd name="T31" fmla="*/ 7 h 226"/>
              <a:gd name="T32" fmla="*/ 129 w 218"/>
              <a:gd name="T33" fmla="*/ 61 h 226"/>
              <a:gd name="T34" fmla="*/ 127 w 218"/>
              <a:gd name="T35" fmla="*/ 64 h 226"/>
              <a:gd name="T36" fmla="*/ 123 w 218"/>
              <a:gd name="T37" fmla="*/ 64 h 226"/>
              <a:gd name="T38" fmla="*/ 122 w 218"/>
              <a:gd name="T39" fmla="*/ 7 h 226"/>
              <a:gd name="T40" fmla="*/ 52 w 218"/>
              <a:gd name="T41" fmla="*/ 34 h 226"/>
              <a:gd name="T42" fmla="*/ 89 w 218"/>
              <a:gd name="T43" fmla="*/ 61 h 226"/>
              <a:gd name="T44" fmla="*/ 91 w 218"/>
              <a:gd name="T45" fmla="*/ 66 h 226"/>
              <a:gd name="T46" fmla="*/ 126 w 218"/>
              <a:gd name="T47" fmla="*/ 71 h 226"/>
              <a:gd name="T48" fmla="*/ 128 w 218"/>
              <a:gd name="T49" fmla="*/ 67 h 226"/>
              <a:gd name="T50" fmla="*/ 133 w 218"/>
              <a:gd name="T51" fmla="*/ 67 h 226"/>
              <a:gd name="T52" fmla="*/ 145 w 218"/>
              <a:gd name="T53" fmla="*/ 43 h 226"/>
              <a:gd name="T54" fmla="*/ 186 w 218"/>
              <a:gd name="T55" fmla="*/ 117 h 226"/>
              <a:gd name="T56" fmla="*/ 159 w 218"/>
              <a:gd name="T57" fmla="*/ 196 h 226"/>
              <a:gd name="T58" fmla="*/ 158 w 218"/>
              <a:gd name="T59" fmla="*/ 198 h 226"/>
              <a:gd name="T60" fmla="*/ 154 w 218"/>
              <a:gd name="T61" fmla="*/ 198 h 226"/>
              <a:gd name="T62" fmla="*/ 16 w 218"/>
              <a:gd name="T63" fmla="*/ 181 h 226"/>
              <a:gd name="T64" fmla="*/ 45 w 218"/>
              <a:gd name="T65" fmla="*/ 219 h 226"/>
              <a:gd name="T66" fmla="*/ 60 w 218"/>
              <a:gd name="T67" fmla="*/ 192 h 226"/>
              <a:gd name="T68" fmla="*/ 156 w 218"/>
              <a:gd name="T69" fmla="*/ 205 h 226"/>
              <a:gd name="T70" fmla="*/ 164 w 218"/>
              <a:gd name="T71" fmla="*/ 202 h 226"/>
              <a:gd name="T72" fmla="*/ 167 w 218"/>
              <a:gd name="T73" fmla="*/ 195 h 226"/>
              <a:gd name="T74" fmla="*/ 200 w 218"/>
              <a:gd name="T75" fmla="*/ 68 h 226"/>
              <a:gd name="T76" fmla="*/ 208 w 218"/>
              <a:gd name="T77" fmla="*/ 202 h 226"/>
              <a:gd name="T78" fmla="*/ 135 w 218"/>
              <a:gd name="T79" fmla="*/ 218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8" h="226">
                <a:moveTo>
                  <a:pt x="217" y="62"/>
                </a:moveTo>
                <a:cubicBezTo>
                  <a:pt x="216" y="61"/>
                  <a:pt x="215" y="61"/>
                  <a:pt x="215" y="61"/>
                </a:cubicBezTo>
                <a:cubicBezTo>
                  <a:pt x="210" y="61"/>
                  <a:pt x="206" y="61"/>
                  <a:pt x="201" y="61"/>
                </a:cubicBezTo>
                <a:cubicBezTo>
                  <a:pt x="202" y="55"/>
                  <a:pt x="203" y="49"/>
                  <a:pt x="205" y="44"/>
                </a:cubicBezTo>
                <a:cubicBezTo>
                  <a:pt x="205" y="43"/>
                  <a:pt x="205" y="42"/>
                  <a:pt x="204" y="42"/>
                </a:cubicBezTo>
                <a:cubicBezTo>
                  <a:pt x="204" y="41"/>
                  <a:pt x="203" y="40"/>
                  <a:pt x="202" y="40"/>
                </a:cubicBezTo>
                <a:cubicBezTo>
                  <a:pt x="183" y="37"/>
                  <a:pt x="166" y="36"/>
                  <a:pt x="148" y="36"/>
                </a:cubicBezTo>
                <a:cubicBezTo>
                  <a:pt x="151" y="28"/>
                  <a:pt x="154" y="21"/>
                  <a:pt x="158" y="13"/>
                </a:cubicBezTo>
                <a:cubicBezTo>
                  <a:pt x="158" y="12"/>
                  <a:pt x="158" y="11"/>
                  <a:pt x="158" y="10"/>
                </a:cubicBezTo>
                <a:cubicBezTo>
                  <a:pt x="158" y="9"/>
                  <a:pt x="157" y="8"/>
                  <a:pt x="156" y="8"/>
                </a:cubicBezTo>
                <a:cubicBezTo>
                  <a:pt x="144" y="4"/>
                  <a:pt x="132" y="1"/>
                  <a:pt x="120" y="0"/>
                </a:cubicBezTo>
                <a:cubicBezTo>
                  <a:pt x="118" y="0"/>
                  <a:pt x="117" y="1"/>
                  <a:pt x="116" y="2"/>
                </a:cubicBezTo>
                <a:cubicBezTo>
                  <a:pt x="113" y="14"/>
                  <a:pt x="108" y="25"/>
                  <a:pt x="103" y="36"/>
                </a:cubicBezTo>
                <a:cubicBezTo>
                  <a:pt x="84" y="36"/>
                  <a:pt x="66" y="35"/>
                  <a:pt x="51" y="26"/>
                </a:cubicBezTo>
                <a:cubicBezTo>
                  <a:pt x="50" y="26"/>
                  <a:pt x="49" y="25"/>
                  <a:pt x="48" y="26"/>
                </a:cubicBezTo>
                <a:cubicBezTo>
                  <a:pt x="47" y="26"/>
                  <a:pt x="46" y="27"/>
                  <a:pt x="46" y="28"/>
                </a:cubicBezTo>
                <a:cubicBezTo>
                  <a:pt x="38" y="73"/>
                  <a:pt x="31" y="139"/>
                  <a:pt x="1" y="183"/>
                </a:cubicBezTo>
                <a:cubicBezTo>
                  <a:pt x="0" y="184"/>
                  <a:pt x="0" y="185"/>
                  <a:pt x="0" y="186"/>
                </a:cubicBezTo>
                <a:cubicBezTo>
                  <a:pt x="1" y="187"/>
                  <a:pt x="2" y="188"/>
                  <a:pt x="4" y="188"/>
                </a:cubicBezTo>
                <a:cubicBezTo>
                  <a:pt x="8" y="188"/>
                  <a:pt x="12" y="187"/>
                  <a:pt x="16" y="187"/>
                </a:cubicBezTo>
                <a:cubicBezTo>
                  <a:pt x="24" y="187"/>
                  <a:pt x="32" y="188"/>
                  <a:pt x="41" y="189"/>
                </a:cubicBezTo>
                <a:cubicBezTo>
                  <a:pt x="39" y="201"/>
                  <a:pt x="39" y="211"/>
                  <a:pt x="38" y="222"/>
                </a:cubicBezTo>
                <a:cubicBezTo>
                  <a:pt x="38" y="223"/>
                  <a:pt x="38" y="224"/>
                  <a:pt x="39" y="225"/>
                </a:cubicBezTo>
                <a:cubicBezTo>
                  <a:pt x="40" y="225"/>
                  <a:pt x="41" y="226"/>
                  <a:pt x="42" y="226"/>
                </a:cubicBezTo>
                <a:cubicBezTo>
                  <a:pt x="70" y="225"/>
                  <a:pt x="103" y="224"/>
                  <a:pt x="135" y="224"/>
                </a:cubicBezTo>
                <a:cubicBezTo>
                  <a:pt x="161" y="224"/>
                  <a:pt x="187" y="225"/>
                  <a:pt x="211" y="226"/>
                </a:cubicBezTo>
                <a:cubicBezTo>
                  <a:pt x="212" y="226"/>
                  <a:pt x="213" y="226"/>
                  <a:pt x="213" y="225"/>
                </a:cubicBezTo>
                <a:cubicBezTo>
                  <a:pt x="214" y="225"/>
                  <a:pt x="214" y="224"/>
                  <a:pt x="214" y="223"/>
                </a:cubicBezTo>
                <a:cubicBezTo>
                  <a:pt x="214" y="216"/>
                  <a:pt x="214" y="209"/>
                  <a:pt x="214" y="202"/>
                </a:cubicBezTo>
                <a:cubicBezTo>
                  <a:pt x="214" y="156"/>
                  <a:pt x="215" y="111"/>
                  <a:pt x="218" y="65"/>
                </a:cubicBezTo>
                <a:cubicBezTo>
                  <a:pt x="218" y="64"/>
                  <a:pt x="218" y="63"/>
                  <a:pt x="217" y="62"/>
                </a:cubicBezTo>
                <a:close/>
                <a:moveTo>
                  <a:pt x="122" y="7"/>
                </a:moveTo>
                <a:cubicBezTo>
                  <a:pt x="131" y="8"/>
                  <a:pt x="141" y="10"/>
                  <a:pt x="150" y="13"/>
                </a:cubicBezTo>
                <a:cubicBezTo>
                  <a:pt x="143" y="29"/>
                  <a:pt x="136" y="45"/>
                  <a:pt x="129" y="61"/>
                </a:cubicBezTo>
                <a:cubicBezTo>
                  <a:pt x="129" y="62"/>
                  <a:pt x="128" y="63"/>
                  <a:pt x="128" y="63"/>
                </a:cubicBezTo>
                <a:cubicBezTo>
                  <a:pt x="127" y="64"/>
                  <a:pt x="127" y="64"/>
                  <a:pt x="127" y="64"/>
                </a:cubicBezTo>
                <a:cubicBezTo>
                  <a:pt x="126" y="65"/>
                  <a:pt x="126" y="65"/>
                  <a:pt x="126" y="65"/>
                </a:cubicBezTo>
                <a:cubicBezTo>
                  <a:pt x="125" y="65"/>
                  <a:pt x="124" y="65"/>
                  <a:pt x="123" y="64"/>
                </a:cubicBezTo>
                <a:cubicBezTo>
                  <a:pt x="115" y="63"/>
                  <a:pt x="106" y="61"/>
                  <a:pt x="97" y="60"/>
                </a:cubicBezTo>
                <a:cubicBezTo>
                  <a:pt x="108" y="44"/>
                  <a:pt x="116" y="26"/>
                  <a:pt x="122" y="7"/>
                </a:cubicBezTo>
                <a:close/>
                <a:moveTo>
                  <a:pt x="10" y="181"/>
                </a:moveTo>
                <a:cubicBezTo>
                  <a:pt x="38" y="137"/>
                  <a:pt x="44" y="77"/>
                  <a:pt x="52" y="34"/>
                </a:cubicBezTo>
                <a:cubicBezTo>
                  <a:pt x="66" y="41"/>
                  <a:pt x="83" y="43"/>
                  <a:pt x="100" y="43"/>
                </a:cubicBezTo>
                <a:cubicBezTo>
                  <a:pt x="96" y="49"/>
                  <a:pt x="93" y="55"/>
                  <a:pt x="89" y="61"/>
                </a:cubicBezTo>
                <a:cubicBezTo>
                  <a:pt x="88" y="62"/>
                  <a:pt x="88" y="63"/>
                  <a:pt x="89" y="64"/>
                </a:cubicBezTo>
                <a:cubicBezTo>
                  <a:pt x="89" y="65"/>
                  <a:pt x="90" y="66"/>
                  <a:pt x="91" y="66"/>
                </a:cubicBezTo>
                <a:cubicBezTo>
                  <a:pt x="101" y="68"/>
                  <a:pt x="112" y="69"/>
                  <a:pt x="122" y="71"/>
                </a:cubicBezTo>
                <a:cubicBezTo>
                  <a:pt x="123" y="71"/>
                  <a:pt x="124" y="71"/>
                  <a:pt x="126" y="71"/>
                </a:cubicBezTo>
                <a:cubicBezTo>
                  <a:pt x="127" y="71"/>
                  <a:pt x="128" y="71"/>
                  <a:pt x="130" y="70"/>
                </a:cubicBezTo>
                <a:cubicBezTo>
                  <a:pt x="128" y="67"/>
                  <a:pt x="128" y="67"/>
                  <a:pt x="128" y="67"/>
                </a:cubicBezTo>
                <a:cubicBezTo>
                  <a:pt x="130" y="70"/>
                  <a:pt x="130" y="70"/>
                  <a:pt x="130" y="70"/>
                </a:cubicBezTo>
                <a:cubicBezTo>
                  <a:pt x="131" y="70"/>
                  <a:pt x="133" y="68"/>
                  <a:pt x="133" y="67"/>
                </a:cubicBezTo>
                <a:cubicBezTo>
                  <a:pt x="134" y="66"/>
                  <a:pt x="135" y="65"/>
                  <a:pt x="135" y="64"/>
                </a:cubicBezTo>
                <a:cubicBezTo>
                  <a:pt x="138" y="57"/>
                  <a:pt x="141" y="50"/>
                  <a:pt x="145" y="43"/>
                </a:cubicBezTo>
                <a:cubicBezTo>
                  <a:pt x="162" y="43"/>
                  <a:pt x="179" y="43"/>
                  <a:pt x="197" y="46"/>
                </a:cubicBezTo>
                <a:cubicBezTo>
                  <a:pt x="193" y="67"/>
                  <a:pt x="191" y="92"/>
                  <a:pt x="186" y="117"/>
                </a:cubicBezTo>
                <a:cubicBezTo>
                  <a:pt x="182" y="143"/>
                  <a:pt x="175" y="170"/>
                  <a:pt x="161" y="191"/>
                </a:cubicBezTo>
                <a:cubicBezTo>
                  <a:pt x="160" y="193"/>
                  <a:pt x="160" y="195"/>
                  <a:pt x="159" y="196"/>
                </a:cubicBezTo>
                <a:cubicBezTo>
                  <a:pt x="159" y="197"/>
                  <a:pt x="158" y="198"/>
                  <a:pt x="158" y="198"/>
                </a:cubicBezTo>
                <a:cubicBezTo>
                  <a:pt x="158" y="198"/>
                  <a:pt x="158" y="198"/>
                  <a:pt x="158" y="198"/>
                </a:cubicBezTo>
                <a:cubicBezTo>
                  <a:pt x="157" y="198"/>
                  <a:pt x="157" y="199"/>
                  <a:pt x="156" y="199"/>
                </a:cubicBezTo>
                <a:cubicBezTo>
                  <a:pt x="156" y="199"/>
                  <a:pt x="155" y="198"/>
                  <a:pt x="154" y="198"/>
                </a:cubicBezTo>
                <a:cubicBezTo>
                  <a:pt x="123" y="194"/>
                  <a:pt x="92" y="189"/>
                  <a:pt x="61" y="185"/>
                </a:cubicBezTo>
                <a:cubicBezTo>
                  <a:pt x="47" y="183"/>
                  <a:pt x="31" y="181"/>
                  <a:pt x="16" y="181"/>
                </a:cubicBezTo>
                <a:cubicBezTo>
                  <a:pt x="14" y="181"/>
                  <a:pt x="12" y="181"/>
                  <a:pt x="10" y="181"/>
                </a:cubicBezTo>
                <a:close/>
                <a:moveTo>
                  <a:pt x="45" y="219"/>
                </a:moveTo>
                <a:cubicBezTo>
                  <a:pt x="46" y="209"/>
                  <a:pt x="46" y="200"/>
                  <a:pt x="47" y="190"/>
                </a:cubicBezTo>
                <a:cubicBezTo>
                  <a:pt x="52" y="190"/>
                  <a:pt x="56" y="191"/>
                  <a:pt x="60" y="192"/>
                </a:cubicBezTo>
                <a:cubicBezTo>
                  <a:pt x="91" y="196"/>
                  <a:pt x="122" y="201"/>
                  <a:pt x="153" y="205"/>
                </a:cubicBezTo>
                <a:cubicBezTo>
                  <a:pt x="154" y="205"/>
                  <a:pt x="155" y="205"/>
                  <a:pt x="156" y="205"/>
                </a:cubicBezTo>
                <a:cubicBezTo>
                  <a:pt x="158" y="205"/>
                  <a:pt x="159" y="205"/>
                  <a:pt x="160" y="205"/>
                </a:cubicBezTo>
                <a:cubicBezTo>
                  <a:pt x="162" y="204"/>
                  <a:pt x="163" y="203"/>
                  <a:pt x="164" y="202"/>
                </a:cubicBezTo>
                <a:cubicBezTo>
                  <a:pt x="165" y="201"/>
                  <a:pt x="165" y="199"/>
                  <a:pt x="166" y="198"/>
                </a:cubicBezTo>
                <a:cubicBezTo>
                  <a:pt x="166" y="196"/>
                  <a:pt x="167" y="195"/>
                  <a:pt x="167" y="195"/>
                </a:cubicBezTo>
                <a:cubicBezTo>
                  <a:pt x="182" y="172"/>
                  <a:pt x="189" y="145"/>
                  <a:pt x="193" y="118"/>
                </a:cubicBezTo>
                <a:cubicBezTo>
                  <a:pt x="196" y="100"/>
                  <a:pt x="198" y="83"/>
                  <a:pt x="200" y="68"/>
                </a:cubicBezTo>
                <a:cubicBezTo>
                  <a:pt x="204" y="68"/>
                  <a:pt x="207" y="68"/>
                  <a:pt x="211" y="68"/>
                </a:cubicBezTo>
                <a:cubicBezTo>
                  <a:pt x="208" y="113"/>
                  <a:pt x="208" y="157"/>
                  <a:pt x="208" y="202"/>
                </a:cubicBezTo>
                <a:cubicBezTo>
                  <a:pt x="208" y="208"/>
                  <a:pt x="208" y="214"/>
                  <a:pt x="208" y="219"/>
                </a:cubicBezTo>
                <a:cubicBezTo>
                  <a:pt x="185" y="218"/>
                  <a:pt x="160" y="218"/>
                  <a:pt x="135" y="218"/>
                </a:cubicBezTo>
                <a:cubicBezTo>
                  <a:pt x="104" y="218"/>
                  <a:pt x="73" y="218"/>
                  <a:pt x="45" y="2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0" name="任意多边形 19"/>
          <p:cNvSpPr/>
          <p:nvPr/>
        </p:nvSpPr>
        <p:spPr>
          <a:xfrm>
            <a:off x="2475878" y="2094231"/>
            <a:ext cx="7750629" cy="901881"/>
          </a:xfrm>
          <a:custGeom>
            <a:avLst/>
            <a:gdLst>
              <a:gd name="connsiteX0" fmla="*/ 0 w 7750629"/>
              <a:gd name="connsiteY0" fmla="*/ 174172 h 901881"/>
              <a:gd name="connsiteX1" fmla="*/ 2627086 w 7750629"/>
              <a:gd name="connsiteY1" fmla="*/ 899886 h 901881"/>
              <a:gd name="connsiteX2" fmla="*/ 5341257 w 7750629"/>
              <a:gd name="connsiteY2" fmla="*/ 377372 h 901881"/>
              <a:gd name="connsiteX3" fmla="*/ 7750629 w 7750629"/>
              <a:gd name="connsiteY3" fmla="*/ 0 h 901881"/>
            </a:gdLst>
            <a:ahLst/>
            <a:cxnLst>
              <a:cxn ang="0">
                <a:pos x="connsiteX0" y="connsiteY0"/>
              </a:cxn>
              <a:cxn ang="0">
                <a:pos x="connsiteX1" y="connsiteY1"/>
              </a:cxn>
              <a:cxn ang="0">
                <a:pos x="connsiteX2" y="connsiteY2"/>
              </a:cxn>
              <a:cxn ang="0">
                <a:pos x="connsiteX3" y="connsiteY3"/>
              </a:cxn>
            </a:cxnLst>
            <a:rect l="l" t="t" r="r" b="b"/>
            <a:pathLst>
              <a:path w="7750629" h="901881">
                <a:moveTo>
                  <a:pt x="0" y="174172"/>
                </a:moveTo>
                <a:cubicBezTo>
                  <a:pt x="868438" y="520095"/>
                  <a:pt x="1736877" y="866019"/>
                  <a:pt x="2627086" y="899886"/>
                </a:cubicBezTo>
                <a:cubicBezTo>
                  <a:pt x="3517295" y="933753"/>
                  <a:pt x="4487333" y="527353"/>
                  <a:pt x="5341257" y="377372"/>
                </a:cubicBezTo>
                <a:cubicBezTo>
                  <a:pt x="6195181" y="227391"/>
                  <a:pt x="7049105" y="152400"/>
                  <a:pt x="7750629" y="0"/>
                </a:cubicBezTo>
              </a:path>
            </a:pathLst>
          </a:custGeom>
          <a:noFill/>
          <a:ln w="2222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1795224" y="2703724"/>
            <a:ext cx="931665" cy="584775"/>
          </a:xfrm>
          <a:prstGeom prst="rect">
            <a:avLst/>
          </a:prstGeom>
          <a:noFill/>
        </p:spPr>
        <p:txBody>
          <a:bodyPr wrap="none" rtlCol="0">
            <a:spAutoFit/>
          </a:bodyPr>
          <a:lstStyle/>
          <a:p>
            <a:r>
              <a:rPr lang="zh-CN" altLang="en-US" sz="3200" b="1" spc="-300" dirty="0">
                <a:solidFill>
                  <a:schemeClr val="tx1">
                    <a:lumMod val="85000"/>
                    <a:lumOff val="15000"/>
                  </a:schemeClr>
                </a:solidFill>
                <a:latin typeface="方正静蕾简体" panose="02000000000000000000" pitchFamily="2" charset="-122"/>
                <a:ea typeface="方正静蕾简体" panose="02000000000000000000" pitchFamily="2" charset="-122"/>
              </a:rPr>
              <a:t>销售</a:t>
            </a:r>
          </a:p>
        </p:txBody>
      </p:sp>
      <p:sp>
        <p:nvSpPr>
          <p:cNvPr id="22" name="文本框 21"/>
          <p:cNvSpPr txBox="1"/>
          <p:nvPr/>
        </p:nvSpPr>
        <p:spPr>
          <a:xfrm>
            <a:off x="4410491" y="3462057"/>
            <a:ext cx="931665" cy="584775"/>
          </a:xfrm>
          <a:prstGeom prst="rect">
            <a:avLst/>
          </a:prstGeom>
          <a:noFill/>
        </p:spPr>
        <p:txBody>
          <a:bodyPr wrap="none" rtlCol="0">
            <a:spAutoFit/>
          </a:bodyPr>
          <a:lstStyle/>
          <a:p>
            <a:r>
              <a:rPr lang="zh-CN" altLang="en-US" sz="3200" b="1" spc="-300" dirty="0">
                <a:solidFill>
                  <a:schemeClr val="tx1">
                    <a:lumMod val="85000"/>
                    <a:lumOff val="15000"/>
                  </a:schemeClr>
                </a:solidFill>
                <a:latin typeface="方正静蕾简体" panose="02000000000000000000" pitchFamily="2" charset="-122"/>
                <a:ea typeface="方正静蕾简体" panose="02000000000000000000" pitchFamily="2" charset="-122"/>
              </a:rPr>
              <a:t>财务</a:t>
            </a:r>
          </a:p>
        </p:txBody>
      </p:sp>
      <p:sp>
        <p:nvSpPr>
          <p:cNvPr id="23" name="文本框 22"/>
          <p:cNvSpPr txBox="1"/>
          <p:nvPr/>
        </p:nvSpPr>
        <p:spPr>
          <a:xfrm>
            <a:off x="6930675" y="2976557"/>
            <a:ext cx="931665" cy="584775"/>
          </a:xfrm>
          <a:prstGeom prst="rect">
            <a:avLst/>
          </a:prstGeom>
          <a:noFill/>
        </p:spPr>
        <p:txBody>
          <a:bodyPr wrap="none" rtlCol="0">
            <a:spAutoFit/>
          </a:bodyPr>
          <a:lstStyle/>
          <a:p>
            <a:r>
              <a:rPr lang="zh-CN" altLang="en-US" sz="3200" b="1" spc="-300" dirty="0">
                <a:solidFill>
                  <a:schemeClr val="tx1">
                    <a:lumMod val="85000"/>
                    <a:lumOff val="15000"/>
                  </a:schemeClr>
                </a:solidFill>
                <a:latin typeface="方正静蕾简体" panose="02000000000000000000" pitchFamily="2" charset="-122"/>
                <a:ea typeface="方正静蕾简体" panose="02000000000000000000" pitchFamily="2" charset="-122"/>
              </a:rPr>
              <a:t>行政</a:t>
            </a:r>
          </a:p>
        </p:txBody>
      </p:sp>
      <p:sp>
        <p:nvSpPr>
          <p:cNvPr id="24" name="文本框 23"/>
          <p:cNvSpPr txBox="1"/>
          <p:nvPr/>
        </p:nvSpPr>
        <p:spPr>
          <a:xfrm>
            <a:off x="9459559" y="2557530"/>
            <a:ext cx="931665" cy="584775"/>
          </a:xfrm>
          <a:prstGeom prst="rect">
            <a:avLst/>
          </a:prstGeom>
          <a:noFill/>
        </p:spPr>
        <p:txBody>
          <a:bodyPr wrap="none" rtlCol="0">
            <a:spAutoFit/>
          </a:bodyPr>
          <a:lstStyle/>
          <a:p>
            <a:r>
              <a:rPr lang="zh-CN" altLang="en-US" sz="3200" b="1" spc="-300" dirty="0">
                <a:solidFill>
                  <a:schemeClr val="tx1">
                    <a:lumMod val="85000"/>
                    <a:lumOff val="15000"/>
                  </a:schemeClr>
                </a:solidFill>
                <a:latin typeface="方正静蕾简体" panose="02000000000000000000" pitchFamily="2" charset="-122"/>
                <a:ea typeface="方正静蕾简体" panose="02000000000000000000" pitchFamily="2" charset="-122"/>
              </a:rPr>
              <a:t>人力</a:t>
            </a:r>
          </a:p>
        </p:txBody>
      </p:sp>
      <p:sp>
        <p:nvSpPr>
          <p:cNvPr id="25" name="文本框 24"/>
          <p:cNvSpPr txBox="1"/>
          <p:nvPr/>
        </p:nvSpPr>
        <p:spPr>
          <a:xfrm>
            <a:off x="1231050" y="4046832"/>
            <a:ext cx="2107935" cy="1077218"/>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p>
        </p:txBody>
      </p:sp>
      <p:sp>
        <p:nvSpPr>
          <p:cNvPr id="26" name="文本框 25"/>
          <p:cNvSpPr txBox="1"/>
          <p:nvPr/>
        </p:nvSpPr>
        <p:spPr>
          <a:xfrm>
            <a:off x="3822355" y="4631580"/>
            <a:ext cx="2107935" cy="1077218"/>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p>
        </p:txBody>
      </p:sp>
      <p:sp>
        <p:nvSpPr>
          <p:cNvPr id="27" name="文本框 26"/>
          <p:cNvSpPr txBox="1"/>
          <p:nvPr/>
        </p:nvSpPr>
        <p:spPr>
          <a:xfrm>
            <a:off x="6431682" y="4112630"/>
            <a:ext cx="2107935" cy="1077218"/>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p>
        </p:txBody>
      </p:sp>
      <p:sp>
        <p:nvSpPr>
          <p:cNvPr id="28" name="文本框 27"/>
          <p:cNvSpPr txBox="1"/>
          <p:nvPr/>
        </p:nvSpPr>
        <p:spPr>
          <a:xfrm>
            <a:off x="9002733" y="3816413"/>
            <a:ext cx="2107935" cy="1077218"/>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p>
        </p:txBody>
      </p:sp>
      <p:grpSp>
        <p:nvGrpSpPr>
          <p:cNvPr id="15" name="组合 14"/>
          <p:cNvGrpSpPr/>
          <p:nvPr/>
        </p:nvGrpSpPr>
        <p:grpSpPr>
          <a:xfrm rot="1192981">
            <a:off x="318899" y="220711"/>
            <a:ext cx="579734" cy="587264"/>
            <a:chOff x="2118580" y="4342651"/>
            <a:chExt cx="672245" cy="680977"/>
          </a:xfrm>
        </p:grpSpPr>
        <p:grpSp>
          <p:nvGrpSpPr>
            <p:cNvPr id="29" name="组合 28"/>
            <p:cNvGrpSpPr/>
            <p:nvPr/>
          </p:nvGrpSpPr>
          <p:grpSpPr>
            <a:xfrm>
              <a:off x="2124539" y="4342651"/>
              <a:ext cx="641611" cy="680977"/>
              <a:chOff x="2124539" y="4342651"/>
              <a:chExt cx="641611" cy="680977"/>
            </a:xfrm>
          </p:grpSpPr>
          <p:sp>
            <p:nvSpPr>
              <p:cNvPr id="47" name="任意多边形 46"/>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任意多边形 47"/>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任意多边形 50"/>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0" name="任意多边形 29"/>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32"/>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33"/>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任意多边形 38"/>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任意多边形 41"/>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任意多边形 42"/>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任意多边形 43"/>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任意多边形 44"/>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任意多边形 45"/>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2" name="文本框 51"/>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p:cNvGrpSpPr/>
          <p:nvPr/>
        </p:nvGrpSpPr>
        <p:grpSpPr>
          <a:xfrm>
            <a:off x="8013124" y="2065347"/>
            <a:ext cx="2918185" cy="1554314"/>
            <a:chOff x="8339245" y="3996543"/>
            <a:chExt cx="2918185" cy="1554314"/>
          </a:xfrm>
        </p:grpSpPr>
        <p:sp>
          <p:nvSpPr>
            <p:cNvPr id="29" name="文本框 28"/>
            <p:cNvSpPr txBox="1"/>
            <p:nvPr/>
          </p:nvSpPr>
          <p:spPr>
            <a:xfrm>
              <a:off x="8339245" y="4451966"/>
              <a:ext cx="2918185" cy="1098891"/>
            </a:xfrm>
            <a:prstGeom prst="rect">
              <a:avLst/>
            </a:prstGeom>
            <a:noFill/>
          </p:spPr>
          <p:txBody>
            <a:bodyPr wrap="square" rtlCol="0">
              <a:spAutoFit/>
            </a:bodyPr>
            <a:lstStyle/>
            <a:p>
              <a:pPr>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endPar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0" name="文本框 29"/>
            <p:cNvSpPr txBox="1"/>
            <p:nvPr/>
          </p:nvSpPr>
          <p:spPr>
            <a:xfrm>
              <a:off x="8362821" y="3996543"/>
              <a:ext cx="973343" cy="523220"/>
            </a:xfrm>
            <a:prstGeom prst="rect">
              <a:avLst/>
            </a:prstGeom>
            <a:noFill/>
            <a:effectLst/>
          </p:spPr>
          <p:txBody>
            <a:bodyPr wrap="none" rtlCol="0">
              <a:spAutoFit/>
            </a:bodyPr>
            <a:lstStyle/>
            <a:p>
              <a:pPr algn="ctr"/>
              <a:r>
                <a:rPr lang="en-US" altLang="zh-CN" sz="2800" b="1" dirty="0">
                  <a:solidFill>
                    <a:schemeClr val="tx1">
                      <a:lumMod val="85000"/>
                      <a:lumOff val="15000"/>
                    </a:schemeClr>
                  </a:solidFill>
                  <a:latin typeface="方正静蕾简体" panose="02000000000000000000" pitchFamily="2" charset="-122"/>
                  <a:ea typeface="方正静蕾简体" panose="02000000000000000000" pitchFamily="2" charset="-122"/>
                </a:rPr>
                <a:t>PLAN B</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sp>
        <p:nvSpPr>
          <p:cNvPr id="31" name="任意多边形 30"/>
          <p:cNvSpPr/>
          <p:nvPr/>
        </p:nvSpPr>
        <p:spPr>
          <a:xfrm>
            <a:off x="6662566" y="2303094"/>
            <a:ext cx="1272814" cy="717920"/>
          </a:xfrm>
          <a:custGeom>
            <a:avLst/>
            <a:gdLst>
              <a:gd name="connsiteX0" fmla="*/ 836909 w 836909"/>
              <a:gd name="connsiteY0" fmla="*/ 0 h 852407"/>
              <a:gd name="connsiteX1" fmla="*/ 635431 w 836909"/>
              <a:gd name="connsiteY1" fmla="*/ 0 h 852407"/>
              <a:gd name="connsiteX2" fmla="*/ 635431 w 836909"/>
              <a:gd name="connsiteY2" fmla="*/ 852407 h 852407"/>
              <a:gd name="connsiteX3" fmla="*/ 0 w 836909"/>
              <a:gd name="connsiteY3" fmla="*/ 852407 h 852407"/>
            </a:gdLst>
            <a:ahLst/>
            <a:cxnLst>
              <a:cxn ang="0">
                <a:pos x="connsiteX0" y="connsiteY0"/>
              </a:cxn>
              <a:cxn ang="0">
                <a:pos x="connsiteX1" y="connsiteY1"/>
              </a:cxn>
              <a:cxn ang="0">
                <a:pos x="connsiteX2" y="connsiteY2"/>
              </a:cxn>
              <a:cxn ang="0">
                <a:pos x="connsiteX3" y="connsiteY3"/>
              </a:cxn>
            </a:cxnLst>
            <a:rect l="l" t="t" r="r" b="b"/>
            <a:pathLst>
              <a:path w="836909" h="852407">
                <a:moveTo>
                  <a:pt x="836909" y="0"/>
                </a:moveTo>
                <a:lnTo>
                  <a:pt x="635431" y="0"/>
                </a:lnTo>
                <a:lnTo>
                  <a:pt x="635431" y="852407"/>
                </a:lnTo>
                <a:lnTo>
                  <a:pt x="0" y="852407"/>
                </a:lnTo>
              </a:path>
            </a:pathLst>
          </a:custGeom>
          <a:noFill/>
          <a:ln w="22225"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flipH="1">
            <a:off x="4534440" y="3474856"/>
            <a:ext cx="900059" cy="553562"/>
          </a:xfrm>
          <a:custGeom>
            <a:avLst/>
            <a:gdLst>
              <a:gd name="connsiteX0" fmla="*/ 836909 w 836909"/>
              <a:gd name="connsiteY0" fmla="*/ 0 h 852407"/>
              <a:gd name="connsiteX1" fmla="*/ 635431 w 836909"/>
              <a:gd name="connsiteY1" fmla="*/ 0 h 852407"/>
              <a:gd name="connsiteX2" fmla="*/ 635431 w 836909"/>
              <a:gd name="connsiteY2" fmla="*/ 852407 h 852407"/>
              <a:gd name="connsiteX3" fmla="*/ 0 w 836909"/>
              <a:gd name="connsiteY3" fmla="*/ 852407 h 852407"/>
            </a:gdLst>
            <a:ahLst/>
            <a:cxnLst>
              <a:cxn ang="0">
                <a:pos x="connsiteX0" y="connsiteY0"/>
              </a:cxn>
              <a:cxn ang="0">
                <a:pos x="connsiteX1" y="connsiteY1"/>
              </a:cxn>
              <a:cxn ang="0">
                <a:pos x="connsiteX2" y="connsiteY2"/>
              </a:cxn>
              <a:cxn ang="0">
                <a:pos x="connsiteX3" y="connsiteY3"/>
              </a:cxn>
            </a:cxnLst>
            <a:rect l="l" t="t" r="r" b="b"/>
            <a:pathLst>
              <a:path w="836909" h="852407">
                <a:moveTo>
                  <a:pt x="836909" y="0"/>
                </a:moveTo>
                <a:lnTo>
                  <a:pt x="635431" y="0"/>
                </a:lnTo>
                <a:lnTo>
                  <a:pt x="635431" y="852407"/>
                </a:lnTo>
                <a:lnTo>
                  <a:pt x="0" y="852407"/>
                </a:lnTo>
              </a:path>
            </a:pathLst>
          </a:custGeom>
          <a:noFill/>
          <a:ln w="22225"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3" name="组合 32"/>
          <p:cNvGrpSpPr/>
          <p:nvPr/>
        </p:nvGrpSpPr>
        <p:grpSpPr>
          <a:xfrm>
            <a:off x="8013124" y="4413059"/>
            <a:ext cx="2918185" cy="1520804"/>
            <a:chOff x="8339245" y="4030053"/>
            <a:chExt cx="2918185" cy="1520804"/>
          </a:xfrm>
        </p:grpSpPr>
        <p:sp>
          <p:nvSpPr>
            <p:cNvPr id="34" name="文本框 33"/>
            <p:cNvSpPr txBox="1"/>
            <p:nvPr/>
          </p:nvSpPr>
          <p:spPr>
            <a:xfrm>
              <a:off x="8339245" y="4451966"/>
              <a:ext cx="2918185" cy="1098891"/>
            </a:xfrm>
            <a:prstGeom prst="rect">
              <a:avLst/>
            </a:prstGeom>
            <a:noFill/>
          </p:spPr>
          <p:txBody>
            <a:bodyPr wrap="square" rtlCol="0">
              <a:spAutoFit/>
            </a:bodyPr>
            <a:lstStyle/>
            <a:p>
              <a:pPr>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endPar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5" name="文本框 34"/>
            <p:cNvSpPr txBox="1"/>
            <p:nvPr/>
          </p:nvSpPr>
          <p:spPr>
            <a:xfrm>
              <a:off x="8371961" y="4030053"/>
              <a:ext cx="994183" cy="523220"/>
            </a:xfrm>
            <a:prstGeom prst="rect">
              <a:avLst/>
            </a:prstGeom>
            <a:noFill/>
            <a:effectLst/>
          </p:spPr>
          <p:txBody>
            <a:bodyPr wrap="none" rtlCol="0">
              <a:spAutoFit/>
            </a:bodyPr>
            <a:lstStyle/>
            <a:p>
              <a:pPr algn="ctr"/>
              <a:r>
                <a:rPr lang="en-US" altLang="zh-CN" sz="2800" b="1" dirty="0">
                  <a:solidFill>
                    <a:schemeClr val="tx1">
                      <a:lumMod val="85000"/>
                      <a:lumOff val="15000"/>
                    </a:schemeClr>
                  </a:solidFill>
                  <a:latin typeface="方正静蕾简体" panose="02000000000000000000" pitchFamily="2" charset="-122"/>
                  <a:ea typeface="方正静蕾简体" panose="02000000000000000000" pitchFamily="2" charset="-122"/>
                </a:rPr>
                <a:t>PLAN C</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sp>
        <p:nvSpPr>
          <p:cNvPr id="36" name="任意多边形 35"/>
          <p:cNvSpPr/>
          <p:nvPr/>
        </p:nvSpPr>
        <p:spPr>
          <a:xfrm>
            <a:off x="6372767" y="4610926"/>
            <a:ext cx="1562613" cy="408569"/>
          </a:xfrm>
          <a:custGeom>
            <a:avLst/>
            <a:gdLst>
              <a:gd name="connsiteX0" fmla="*/ 836909 w 836909"/>
              <a:gd name="connsiteY0" fmla="*/ 0 h 852407"/>
              <a:gd name="connsiteX1" fmla="*/ 635431 w 836909"/>
              <a:gd name="connsiteY1" fmla="*/ 0 h 852407"/>
              <a:gd name="connsiteX2" fmla="*/ 635431 w 836909"/>
              <a:gd name="connsiteY2" fmla="*/ 852407 h 852407"/>
              <a:gd name="connsiteX3" fmla="*/ 0 w 836909"/>
              <a:gd name="connsiteY3" fmla="*/ 852407 h 852407"/>
              <a:gd name="connsiteX0-1" fmla="*/ 836909 w 836909"/>
              <a:gd name="connsiteY0-2" fmla="*/ 0 h 852407"/>
              <a:gd name="connsiteX1-3" fmla="*/ 635431 w 836909"/>
              <a:gd name="connsiteY1-4" fmla="*/ 0 h 852407"/>
              <a:gd name="connsiteX2-5" fmla="*/ 528032 w 836909"/>
              <a:gd name="connsiteY2-6" fmla="*/ 852407 h 852407"/>
              <a:gd name="connsiteX3-7" fmla="*/ 0 w 836909"/>
              <a:gd name="connsiteY3-8" fmla="*/ 852407 h 852407"/>
              <a:gd name="connsiteX0-9" fmla="*/ 836909 w 836909"/>
              <a:gd name="connsiteY0-10" fmla="*/ 4254 h 856661"/>
              <a:gd name="connsiteX1-11" fmla="*/ 530181 w 836909"/>
              <a:gd name="connsiteY1-12" fmla="*/ 0 h 856661"/>
              <a:gd name="connsiteX2-13" fmla="*/ 528032 w 836909"/>
              <a:gd name="connsiteY2-14" fmla="*/ 856661 h 856661"/>
              <a:gd name="connsiteX3-15" fmla="*/ 0 w 836909"/>
              <a:gd name="connsiteY3-16" fmla="*/ 856661 h 856661"/>
            </a:gdLst>
            <a:ahLst/>
            <a:cxnLst>
              <a:cxn ang="0">
                <a:pos x="connsiteX0-1" y="connsiteY0-2"/>
              </a:cxn>
              <a:cxn ang="0">
                <a:pos x="connsiteX1-3" y="connsiteY1-4"/>
              </a:cxn>
              <a:cxn ang="0">
                <a:pos x="connsiteX2-5" y="connsiteY2-6"/>
              </a:cxn>
              <a:cxn ang="0">
                <a:pos x="connsiteX3-7" y="connsiteY3-8"/>
              </a:cxn>
            </a:cxnLst>
            <a:rect l="l" t="t" r="r" b="b"/>
            <a:pathLst>
              <a:path w="836909" h="856661">
                <a:moveTo>
                  <a:pt x="836909" y="4254"/>
                </a:moveTo>
                <a:lnTo>
                  <a:pt x="530181" y="0"/>
                </a:lnTo>
                <a:cubicBezTo>
                  <a:pt x="529465" y="285554"/>
                  <a:pt x="528748" y="571107"/>
                  <a:pt x="528032" y="856661"/>
                </a:cubicBezTo>
                <a:lnTo>
                  <a:pt x="0" y="856661"/>
                </a:lnTo>
              </a:path>
            </a:pathLst>
          </a:custGeom>
          <a:noFill/>
          <a:ln w="22225"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7" name="Group 98"/>
          <p:cNvGrpSpPr/>
          <p:nvPr/>
        </p:nvGrpSpPr>
        <p:grpSpPr>
          <a:xfrm rot="19693969">
            <a:off x="4942491" y="2860071"/>
            <a:ext cx="2122529" cy="2655004"/>
            <a:chOff x="0" y="-1"/>
            <a:chExt cx="1561717" cy="1953502"/>
          </a:xfrm>
        </p:grpSpPr>
        <p:grpSp>
          <p:nvGrpSpPr>
            <p:cNvPr id="38" name="Group 90"/>
            <p:cNvGrpSpPr/>
            <p:nvPr/>
          </p:nvGrpSpPr>
          <p:grpSpPr>
            <a:xfrm>
              <a:off x="622298" y="723900"/>
              <a:ext cx="539189" cy="576210"/>
              <a:chOff x="-1" y="0"/>
              <a:chExt cx="539187" cy="576209"/>
            </a:xfrm>
          </p:grpSpPr>
          <p:sp>
            <p:nvSpPr>
              <p:cNvPr id="46" name="Shape 88"/>
              <p:cNvSpPr/>
              <p:nvPr/>
            </p:nvSpPr>
            <p:spPr>
              <a:xfrm>
                <a:off x="-1" y="0"/>
                <a:ext cx="539187" cy="576209"/>
              </a:xfrm>
              <a:custGeom>
                <a:avLst/>
                <a:gdLst/>
                <a:ahLst/>
                <a:cxnLst>
                  <a:cxn ang="0">
                    <a:pos x="wd2" y="hd2"/>
                  </a:cxn>
                  <a:cxn ang="5400000">
                    <a:pos x="wd2" y="hd2"/>
                  </a:cxn>
                  <a:cxn ang="10800000">
                    <a:pos x="wd2" y="hd2"/>
                  </a:cxn>
                  <a:cxn ang="16200000">
                    <a:pos x="wd2" y="hd2"/>
                  </a:cxn>
                </a:cxnLst>
                <a:rect l="0" t="0" r="r" b="b"/>
                <a:pathLst>
                  <a:path w="20124" h="17472" extrusionOk="0">
                    <a:moveTo>
                      <a:pt x="17716" y="14514"/>
                    </a:moveTo>
                    <a:cubicBezTo>
                      <a:pt x="20957" y="10991"/>
                      <a:pt x="21156" y="5148"/>
                      <a:pt x="16903" y="2098"/>
                    </a:cubicBezTo>
                    <a:cubicBezTo>
                      <a:pt x="10629" y="-2401"/>
                      <a:pt x="569" y="729"/>
                      <a:pt x="21" y="7726"/>
                    </a:cubicBezTo>
                    <a:cubicBezTo>
                      <a:pt x="-444" y="13669"/>
                      <a:pt x="6904" y="19199"/>
                      <a:pt x="13877" y="16965"/>
                    </a:cubicBezTo>
                    <a:cubicBezTo>
                      <a:pt x="15420" y="16471"/>
                      <a:pt x="16714" y="15603"/>
                      <a:pt x="17716" y="14514"/>
                    </a:cubicBezTo>
                    <a:close/>
                  </a:path>
                </a:pathLst>
              </a:custGeom>
              <a:solidFill>
                <a:srgbClr val="E7E4EA"/>
              </a:solidFill>
              <a:ln w="38100" cap="flat">
                <a:solidFill>
                  <a:schemeClr val="tx1">
                    <a:lumMod val="85000"/>
                    <a:lumOff val="1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7" name="Shape 89"/>
              <p:cNvSpPr/>
              <p:nvPr/>
            </p:nvSpPr>
            <p:spPr>
              <a:xfrm>
                <a:off x="114300" y="114301"/>
                <a:ext cx="320567" cy="342573"/>
              </a:xfrm>
              <a:custGeom>
                <a:avLst/>
                <a:gdLst/>
                <a:ahLst/>
                <a:cxnLst>
                  <a:cxn ang="0">
                    <a:pos x="wd2" y="hd2"/>
                  </a:cxn>
                  <a:cxn ang="5400000">
                    <a:pos x="wd2" y="hd2"/>
                  </a:cxn>
                  <a:cxn ang="10800000">
                    <a:pos x="wd2" y="hd2"/>
                  </a:cxn>
                  <a:cxn ang="16200000">
                    <a:pos x="wd2" y="hd2"/>
                  </a:cxn>
                </a:cxnLst>
                <a:rect l="0" t="0" r="r" b="b"/>
                <a:pathLst>
                  <a:path w="20125" h="17472" extrusionOk="0">
                    <a:moveTo>
                      <a:pt x="17716" y="14515"/>
                    </a:moveTo>
                    <a:cubicBezTo>
                      <a:pt x="20957" y="10992"/>
                      <a:pt x="21156" y="5149"/>
                      <a:pt x="16903" y="2099"/>
                    </a:cubicBezTo>
                    <a:cubicBezTo>
                      <a:pt x="10629" y="-2400"/>
                      <a:pt x="569" y="730"/>
                      <a:pt x="21" y="7727"/>
                    </a:cubicBezTo>
                    <a:cubicBezTo>
                      <a:pt x="-444" y="13670"/>
                      <a:pt x="6904" y="19200"/>
                      <a:pt x="13878" y="16966"/>
                    </a:cubicBezTo>
                    <a:cubicBezTo>
                      <a:pt x="15420" y="16471"/>
                      <a:pt x="16714" y="15604"/>
                      <a:pt x="17716" y="14515"/>
                    </a:cubicBezTo>
                    <a:close/>
                  </a:path>
                </a:pathLst>
              </a:custGeom>
              <a:solidFill>
                <a:schemeClr val="bg1"/>
              </a:solidFill>
              <a:ln w="38100" cap="flat">
                <a:solidFill>
                  <a:schemeClr val="tx1">
                    <a:lumMod val="85000"/>
                    <a:lumOff val="1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nvGrpSpPr>
            <p:cNvPr id="39" name="Group 97"/>
            <p:cNvGrpSpPr/>
            <p:nvPr/>
          </p:nvGrpSpPr>
          <p:grpSpPr>
            <a:xfrm>
              <a:off x="0" y="-1"/>
              <a:ext cx="1561717" cy="1953502"/>
              <a:chOff x="0" y="0"/>
              <a:chExt cx="1561716" cy="1953500"/>
            </a:xfrm>
          </p:grpSpPr>
          <p:sp>
            <p:nvSpPr>
              <p:cNvPr id="40" name="Shape 91"/>
              <p:cNvSpPr/>
              <p:nvPr/>
            </p:nvSpPr>
            <p:spPr>
              <a:xfrm>
                <a:off x="-1" y="0"/>
                <a:ext cx="1561718" cy="1953501"/>
              </a:xfrm>
              <a:custGeom>
                <a:avLst/>
                <a:gdLst/>
                <a:ahLst/>
                <a:cxnLst>
                  <a:cxn ang="0">
                    <a:pos x="wd2" y="hd2"/>
                  </a:cxn>
                  <a:cxn ang="5400000">
                    <a:pos x="wd2" y="hd2"/>
                  </a:cxn>
                  <a:cxn ang="10800000">
                    <a:pos x="wd2" y="hd2"/>
                  </a:cxn>
                  <a:cxn ang="16200000">
                    <a:pos x="wd2" y="hd2"/>
                  </a:cxn>
                </a:cxnLst>
                <a:rect l="0" t="0" r="r" b="b"/>
                <a:pathLst>
                  <a:path w="21113" h="21575" extrusionOk="0">
                    <a:moveTo>
                      <a:pt x="4422" y="10273"/>
                    </a:moveTo>
                    <a:cubicBezTo>
                      <a:pt x="4988" y="10128"/>
                      <a:pt x="5596" y="10037"/>
                      <a:pt x="6024" y="10128"/>
                    </a:cubicBezTo>
                    <a:cubicBezTo>
                      <a:pt x="7105" y="8239"/>
                      <a:pt x="8932" y="6998"/>
                      <a:pt x="10714" y="5587"/>
                    </a:cubicBezTo>
                    <a:cubicBezTo>
                      <a:pt x="12697" y="4016"/>
                      <a:pt x="14777" y="2735"/>
                      <a:pt x="17151" y="1581"/>
                    </a:cubicBezTo>
                    <a:cubicBezTo>
                      <a:pt x="18423" y="962"/>
                      <a:pt x="19735" y="449"/>
                      <a:pt x="21109" y="0"/>
                    </a:cubicBezTo>
                    <a:cubicBezTo>
                      <a:pt x="21057" y="17"/>
                      <a:pt x="21261" y="2955"/>
                      <a:pt x="20839" y="4745"/>
                    </a:cubicBezTo>
                    <a:cubicBezTo>
                      <a:pt x="20497" y="6196"/>
                      <a:pt x="20104" y="7587"/>
                      <a:pt x="19402" y="8948"/>
                    </a:cubicBezTo>
                    <a:cubicBezTo>
                      <a:pt x="18832" y="10055"/>
                      <a:pt x="18455" y="11150"/>
                      <a:pt x="17794" y="12230"/>
                    </a:cubicBezTo>
                    <a:cubicBezTo>
                      <a:pt x="17708" y="12371"/>
                      <a:pt x="16484" y="14383"/>
                      <a:pt x="16436" y="14360"/>
                    </a:cubicBezTo>
                    <a:cubicBezTo>
                      <a:pt x="16949" y="14631"/>
                      <a:pt x="17118" y="15843"/>
                      <a:pt x="17101" y="16284"/>
                    </a:cubicBezTo>
                    <a:cubicBezTo>
                      <a:pt x="17074" y="17045"/>
                      <a:pt x="16801" y="18083"/>
                      <a:pt x="16459" y="18783"/>
                    </a:cubicBezTo>
                    <a:cubicBezTo>
                      <a:pt x="15792" y="20152"/>
                      <a:pt x="14589" y="21319"/>
                      <a:pt x="12593" y="21505"/>
                    </a:cubicBezTo>
                    <a:cubicBezTo>
                      <a:pt x="12169" y="21545"/>
                      <a:pt x="11727" y="21600"/>
                      <a:pt x="11302" y="21562"/>
                    </a:cubicBezTo>
                    <a:cubicBezTo>
                      <a:pt x="11902" y="21366"/>
                      <a:pt x="12300" y="20667"/>
                      <a:pt x="12472" y="20196"/>
                    </a:cubicBezTo>
                    <a:cubicBezTo>
                      <a:pt x="12593" y="19865"/>
                      <a:pt x="12628" y="19516"/>
                      <a:pt x="12567" y="19173"/>
                    </a:cubicBezTo>
                    <a:cubicBezTo>
                      <a:pt x="12547" y="19061"/>
                      <a:pt x="12120" y="18241"/>
                      <a:pt x="12133" y="18225"/>
                    </a:cubicBezTo>
                    <a:cubicBezTo>
                      <a:pt x="11577" y="18901"/>
                      <a:pt x="10529" y="19406"/>
                      <a:pt x="9649" y="19755"/>
                    </a:cubicBezTo>
                    <a:cubicBezTo>
                      <a:pt x="9055" y="19528"/>
                      <a:pt x="7992" y="18910"/>
                      <a:pt x="7621" y="18704"/>
                    </a:cubicBezTo>
                    <a:cubicBezTo>
                      <a:pt x="6788" y="18241"/>
                      <a:pt x="5993" y="17735"/>
                      <a:pt x="5229" y="17198"/>
                    </a:cubicBezTo>
                    <a:cubicBezTo>
                      <a:pt x="4963" y="17011"/>
                      <a:pt x="4136" y="16487"/>
                      <a:pt x="4026" y="16251"/>
                    </a:cubicBezTo>
                    <a:cubicBezTo>
                      <a:pt x="3931" y="16045"/>
                      <a:pt x="4554" y="14389"/>
                      <a:pt x="4437" y="14350"/>
                    </a:cubicBezTo>
                    <a:cubicBezTo>
                      <a:pt x="3946" y="14185"/>
                      <a:pt x="3105" y="14445"/>
                      <a:pt x="2643" y="14602"/>
                    </a:cubicBezTo>
                    <a:cubicBezTo>
                      <a:pt x="2110" y="14785"/>
                      <a:pt x="835" y="15557"/>
                      <a:pt x="800" y="16582"/>
                    </a:cubicBezTo>
                    <a:cubicBezTo>
                      <a:pt x="-339" y="15137"/>
                      <a:pt x="-266" y="13495"/>
                      <a:pt x="1050" y="12196"/>
                    </a:cubicBezTo>
                    <a:cubicBezTo>
                      <a:pt x="1672" y="11583"/>
                      <a:pt x="2430" y="11014"/>
                      <a:pt x="3301" y="10647"/>
                    </a:cubicBezTo>
                    <a:cubicBezTo>
                      <a:pt x="3585" y="10527"/>
                      <a:pt x="3992" y="10384"/>
                      <a:pt x="4422" y="10273"/>
                    </a:cubicBezTo>
                    <a:close/>
                  </a:path>
                </a:pathLst>
              </a:custGeom>
              <a:noFill/>
              <a:ln w="38100" cap="flat">
                <a:solidFill>
                  <a:schemeClr val="tx1">
                    <a:lumMod val="85000"/>
                    <a:lumOff val="1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1" name="Shape 92"/>
              <p:cNvSpPr/>
              <p:nvPr/>
            </p:nvSpPr>
            <p:spPr>
              <a:xfrm>
                <a:off x="1066800" y="266700"/>
                <a:ext cx="431366" cy="2890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379" y="6426"/>
                      <a:pt x="7227" y="11376"/>
                      <a:pt x="11452" y="14964"/>
                    </a:cubicBezTo>
                    <a:cubicBezTo>
                      <a:pt x="13898" y="17041"/>
                      <a:pt x="19295" y="20423"/>
                      <a:pt x="21600" y="21600"/>
                    </a:cubicBezTo>
                  </a:path>
                </a:pathLst>
              </a:custGeom>
              <a:noFill/>
              <a:ln w="38100" cap="flat">
                <a:solidFill>
                  <a:schemeClr val="tx1">
                    <a:lumMod val="85000"/>
                    <a:lumOff val="1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2" name="Shape 93"/>
              <p:cNvSpPr/>
              <p:nvPr/>
            </p:nvSpPr>
            <p:spPr>
              <a:xfrm>
                <a:off x="1003300" y="317500"/>
                <a:ext cx="479079" cy="32755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142" y="5671"/>
                      <a:pt x="7183" y="11692"/>
                      <a:pt x="10987" y="14858"/>
                    </a:cubicBezTo>
                    <a:cubicBezTo>
                      <a:pt x="13189" y="16691"/>
                      <a:pt x="19525" y="20561"/>
                      <a:pt x="21600" y="21600"/>
                    </a:cubicBezTo>
                  </a:path>
                </a:pathLst>
              </a:custGeom>
              <a:noFill/>
              <a:ln w="38100" cap="flat">
                <a:solidFill>
                  <a:schemeClr val="tx1">
                    <a:lumMod val="85000"/>
                    <a:lumOff val="1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3" name="Shape 94"/>
              <p:cNvSpPr/>
              <p:nvPr/>
            </p:nvSpPr>
            <p:spPr>
              <a:xfrm>
                <a:off x="317500" y="1028700"/>
                <a:ext cx="84374" cy="2675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4016" y="15315"/>
                      <a:pt x="14405" y="5985"/>
                      <a:pt x="21600" y="0"/>
                    </a:cubicBezTo>
                  </a:path>
                </a:pathLst>
              </a:custGeom>
              <a:noFill/>
              <a:ln w="38100" cap="flat">
                <a:solidFill>
                  <a:schemeClr val="tx1">
                    <a:lumMod val="85000"/>
                    <a:lumOff val="1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4" name="Shape 95"/>
              <p:cNvSpPr/>
              <p:nvPr/>
            </p:nvSpPr>
            <p:spPr>
              <a:xfrm>
                <a:off x="889000" y="1409700"/>
                <a:ext cx="194631" cy="24162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8151" y="14365"/>
                      <a:pt x="14301" y="8151"/>
                      <a:pt x="21600" y="0"/>
                    </a:cubicBezTo>
                  </a:path>
                </a:pathLst>
              </a:custGeom>
              <a:noFill/>
              <a:ln w="38100" cap="flat">
                <a:solidFill>
                  <a:schemeClr val="tx1">
                    <a:lumMod val="85000"/>
                    <a:lumOff val="1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5" name="Shape 96"/>
              <p:cNvSpPr/>
              <p:nvPr/>
            </p:nvSpPr>
            <p:spPr>
              <a:xfrm>
                <a:off x="304800" y="1358900"/>
                <a:ext cx="514350" cy="3492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445" y="1850"/>
                      <a:pt x="4122" y="5622"/>
                      <a:pt x="6224" y="8181"/>
                    </a:cubicBezTo>
                    <a:cubicBezTo>
                      <a:pt x="8411" y="10843"/>
                      <a:pt x="10777" y="13242"/>
                      <a:pt x="13131" y="15565"/>
                    </a:cubicBezTo>
                    <a:cubicBezTo>
                      <a:pt x="15743" y="18141"/>
                      <a:pt x="18474" y="20652"/>
                      <a:pt x="21600" y="21600"/>
                    </a:cubicBezTo>
                  </a:path>
                </a:pathLst>
              </a:custGeom>
              <a:noFill/>
              <a:ln w="38100" cap="flat">
                <a:solidFill>
                  <a:schemeClr val="tx1">
                    <a:lumMod val="85000"/>
                    <a:lumOff val="1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grpSp>
        <p:nvGrpSpPr>
          <p:cNvPr id="48" name="组合 47"/>
          <p:cNvGrpSpPr/>
          <p:nvPr/>
        </p:nvGrpSpPr>
        <p:grpSpPr>
          <a:xfrm>
            <a:off x="1313734" y="3175176"/>
            <a:ext cx="2955210" cy="1556754"/>
            <a:chOff x="8339245" y="3994103"/>
            <a:chExt cx="2955210" cy="1556754"/>
          </a:xfrm>
        </p:grpSpPr>
        <p:sp>
          <p:nvSpPr>
            <p:cNvPr id="49" name="文本框 48"/>
            <p:cNvSpPr txBox="1"/>
            <p:nvPr/>
          </p:nvSpPr>
          <p:spPr>
            <a:xfrm>
              <a:off x="8339245" y="4451966"/>
              <a:ext cx="2918185" cy="1098891"/>
            </a:xfrm>
            <a:prstGeom prst="rect">
              <a:avLst/>
            </a:prstGeom>
            <a:noFill/>
          </p:spPr>
          <p:txBody>
            <a:bodyPr wrap="square" rtlCol="0">
              <a:spAutoFit/>
            </a:bodyPr>
            <a:lstStyle/>
            <a:p>
              <a:pPr algn="r">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endPar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50" name="文本框 49"/>
            <p:cNvSpPr txBox="1"/>
            <p:nvPr/>
          </p:nvSpPr>
          <p:spPr>
            <a:xfrm>
              <a:off x="10311494" y="3994103"/>
              <a:ext cx="982961" cy="523220"/>
            </a:xfrm>
            <a:prstGeom prst="rect">
              <a:avLst/>
            </a:prstGeom>
            <a:noFill/>
            <a:effectLst/>
          </p:spPr>
          <p:txBody>
            <a:bodyPr wrap="none" rtlCol="0">
              <a:spAutoFit/>
            </a:bodyPr>
            <a:lstStyle/>
            <a:p>
              <a:pPr algn="r"/>
              <a:r>
                <a:rPr lang="en-US" altLang="zh-CN" sz="2800" b="1" dirty="0">
                  <a:solidFill>
                    <a:schemeClr val="tx1">
                      <a:lumMod val="85000"/>
                      <a:lumOff val="15000"/>
                    </a:schemeClr>
                  </a:solidFill>
                  <a:latin typeface="方正静蕾简体" panose="02000000000000000000" pitchFamily="2" charset="-122"/>
                  <a:ea typeface="方正静蕾简体" panose="02000000000000000000" pitchFamily="2" charset="-122"/>
                </a:rPr>
                <a:t>PLAN A</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grpSp>
        <p:nvGrpSpPr>
          <p:cNvPr id="25" name="组合 24"/>
          <p:cNvGrpSpPr/>
          <p:nvPr/>
        </p:nvGrpSpPr>
        <p:grpSpPr>
          <a:xfrm rot="1192981">
            <a:off x="318899" y="220711"/>
            <a:ext cx="579734" cy="587264"/>
            <a:chOff x="2118580" y="4342651"/>
            <a:chExt cx="672245" cy="680977"/>
          </a:xfrm>
        </p:grpSpPr>
        <p:grpSp>
          <p:nvGrpSpPr>
            <p:cNvPr id="26" name="组合 25"/>
            <p:cNvGrpSpPr/>
            <p:nvPr/>
          </p:nvGrpSpPr>
          <p:grpSpPr>
            <a:xfrm>
              <a:off x="2124539" y="4342651"/>
              <a:ext cx="641611" cy="680977"/>
              <a:chOff x="2124539" y="4342651"/>
              <a:chExt cx="641611" cy="680977"/>
            </a:xfrm>
          </p:grpSpPr>
          <p:sp>
            <p:nvSpPr>
              <p:cNvPr id="66" name="任意多边形 65"/>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任意多边形 66"/>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任意多边形 67"/>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任意多边形 68"/>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任意多边形 69"/>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7" name="任意多边形 26"/>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任意多边形 50"/>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任意多边形 51"/>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任意多边形 55"/>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任意多边形 56"/>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任意多边形 57"/>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任意多边形 58"/>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任意多边形 61"/>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任意多边形 62"/>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任意多边形 63"/>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任意多边形 64"/>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1" name="文本框 70"/>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rot="377494">
            <a:off x="4793846" y="2354551"/>
            <a:ext cx="2602772" cy="2636576"/>
            <a:chOff x="2118578" y="4342666"/>
            <a:chExt cx="672245" cy="680979"/>
          </a:xfrm>
        </p:grpSpPr>
        <p:grpSp>
          <p:nvGrpSpPr>
            <p:cNvPr id="26" name="组合 25"/>
            <p:cNvGrpSpPr/>
            <p:nvPr/>
          </p:nvGrpSpPr>
          <p:grpSpPr>
            <a:xfrm>
              <a:off x="2124537" y="4342666"/>
              <a:ext cx="641610" cy="680979"/>
              <a:chOff x="2124539" y="4342651"/>
              <a:chExt cx="641611" cy="680977"/>
            </a:xfrm>
          </p:grpSpPr>
          <p:sp>
            <p:nvSpPr>
              <p:cNvPr id="66" name="任意多边形 65"/>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任意多边形 66"/>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任意多边形 67"/>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任意多边形 68"/>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任意多边形 69"/>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7" name="任意多边形 26"/>
            <p:cNvSpPr/>
            <p:nvPr/>
          </p:nvSpPr>
          <p:spPr>
            <a:xfrm rot="20279529">
              <a:off x="2598986" y="4623585"/>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20279529">
              <a:off x="2479594" y="4480388"/>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任意多边形 50"/>
            <p:cNvSpPr/>
            <p:nvPr/>
          </p:nvSpPr>
          <p:spPr>
            <a:xfrm rot="20279529">
              <a:off x="2127432" y="4559080"/>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任意多边形 51"/>
            <p:cNvSpPr/>
            <p:nvPr/>
          </p:nvSpPr>
          <p:spPr>
            <a:xfrm rot="20279529">
              <a:off x="2594340" y="4571943"/>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p:nvSpPr>
          <p:spPr>
            <a:xfrm rot="20279529">
              <a:off x="2135494" y="4638968"/>
              <a:ext cx="269481" cy="148400"/>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rot="20279529">
              <a:off x="2551870" y="4532497"/>
              <a:ext cx="202631" cy="10339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rot="20279529">
              <a:off x="2524324" y="4506303"/>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任意多边形 55"/>
            <p:cNvSpPr/>
            <p:nvPr/>
          </p:nvSpPr>
          <p:spPr>
            <a:xfrm rot="20279529">
              <a:off x="2501280" y="4464115"/>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任意多边形 56"/>
            <p:cNvSpPr/>
            <p:nvPr/>
          </p:nvSpPr>
          <p:spPr>
            <a:xfrm rot="20279529">
              <a:off x="2328699" y="4625725"/>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任意多边形 57"/>
            <p:cNvSpPr/>
            <p:nvPr/>
          </p:nvSpPr>
          <p:spPr>
            <a:xfrm rot="20279529">
              <a:off x="2130536" y="4603524"/>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任意多边形 58"/>
            <p:cNvSpPr/>
            <p:nvPr/>
          </p:nvSpPr>
          <p:spPr>
            <a:xfrm rot="20279529">
              <a:off x="2599023" y="4660655"/>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rot="20279529">
              <a:off x="2611275" y="479539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rot="20279529">
              <a:off x="2492797" y="448956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任意多边形 61"/>
            <p:cNvSpPr/>
            <p:nvPr/>
          </p:nvSpPr>
          <p:spPr>
            <a:xfrm rot="20279529">
              <a:off x="2118578" y="4584242"/>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任意多边形 62"/>
            <p:cNvSpPr/>
            <p:nvPr/>
          </p:nvSpPr>
          <p:spPr>
            <a:xfrm rot="20279529">
              <a:off x="2127492" y="4608653"/>
              <a:ext cx="255388" cy="13914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任意多边形 63"/>
            <p:cNvSpPr/>
            <p:nvPr/>
          </p:nvSpPr>
          <p:spPr>
            <a:xfrm rot="20279529">
              <a:off x="2284593" y="4709127"/>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任意多边形 64"/>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1" name="椭圆 31"/>
          <p:cNvSpPr/>
          <p:nvPr/>
        </p:nvSpPr>
        <p:spPr>
          <a:xfrm rot="16200000">
            <a:off x="4210142" y="1888030"/>
            <a:ext cx="3771716" cy="3732582"/>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 name="connsiteX0-333" fmla="*/ 88667 w 660227"/>
              <a:gd name="connsiteY0-334" fmla="*/ 94944 h 649385"/>
              <a:gd name="connsiteX1-335" fmla="*/ 410712 w 660227"/>
              <a:gd name="connsiteY1-336" fmla="*/ 10584 h 649385"/>
              <a:gd name="connsiteX2-337" fmla="*/ 659670 w 660227"/>
              <a:gd name="connsiteY2-338" fmla="*/ 332862 h 649385"/>
              <a:gd name="connsiteX3-339" fmla="*/ 331423 w 660227"/>
              <a:gd name="connsiteY3-340" fmla="*/ 649385 h 649385"/>
              <a:gd name="connsiteX4-341" fmla="*/ 3176 w 660227"/>
              <a:gd name="connsiteY4-342" fmla="*/ 332862 h 649385"/>
              <a:gd name="connsiteX5-343" fmla="*/ 62645 w 660227"/>
              <a:gd name="connsiteY5-344" fmla="*/ 129946 h 649385"/>
              <a:gd name="connsiteX0-345" fmla="*/ 88667 w 660227"/>
              <a:gd name="connsiteY0-346" fmla="*/ 98736 h 653177"/>
              <a:gd name="connsiteX1-347" fmla="*/ 410712 w 660227"/>
              <a:gd name="connsiteY1-348" fmla="*/ 14376 h 653177"/>
              <a:gd name="connsiteX2-349" fmla="*/ 659670 w 660227"/>
              <a:gd name="connsiteY2-350" fmla="*/ 336654 h 653177"/>
              <a:gd name="connsiteX3-351" fmla="*/ 331423 w 660227"/>
              <a:gd name="connsiteY3-352" fmla="*/ 653177 h 653177"/>
              <a:gd name="connsiteX4-353" fmla="*/ 3176 w 660227"/>
              <a:gd name="connsiteY4-354" fmla="*/ 336654 h 653177"/>
              <a:gd name="connsiteX5-355" fmla="*/ 62645 w 660227"/>
              <a:gd name="connsiteY5-356" fmla="*/ 133738 h 653177"/>
              <a:gd name="connsiteX0-357" fmla="*/ 88667 w 660338"/>
              <a:gd name="connsiteY0-358" fmla="*/ 92619 h 647060"/>
              <a:gd name="connsiteX1-359" fmla="*/ 410712 w 660338"/>
              <a:gd name="connsiteY1-360" fmla="*/ 8259 h 647060"/>
              <a:gd name="connsiteX2-361" fmla="*/ 659670 w 660338"/>
              <a:gd name="connsiteY2-362" fmla="*/ 330537 h 647060"/>
              <a:gd name="connsiteX3-363" fmla="*/ 331423 w 660338"/>
              <a:gd name="connsiteY3-364" fmla="*/ 647060 h 647060"/>
              <a:gd name="connsiteX4-365" fmla="*/ 3176 w 660338"/>
              <a:gd name="connsiteY4-366" fmla="*/ 330537 h 647060"/>
              <a:gd name="connsiteX5-367" fmla="*/ 62645 w 660338"/>
              <a:gd name="connsiteY5-368" fmla="*/ 127621 h 647060"/>
              <a:gd name="connsiteX0-369" fmla="*/ 88667 w 660338"/>
              <a:gd name="connsiteY0-370" fmla="*/ 92619 h 647060"/>
              <a:gd name="connsiteX1-371" fmla="*/ 410712 w 660338"/>
              <a:gd name="connsiteY1-372" fmla="*/ 8259 h 647060"/>
              <a:gd name="connsiteX2-373" fmla="*/ 659670 w 660338"/>
              <a:gd name="connsiteY2-374" fmla="*/ 330537 h 647060"/>
              <a:gd name="connsiteX3-375" fmla="*/ 331423 w 660338"/>
              <a:gd name="connsiteY3-376" fmla="*/ 647060 h 647060"/>
              <a:gd name="connsiteX4-377" fmla="*/ 3176 w 660338"/>
              <a:gd name="connsiteY4-378" fmla="*/ 330537 h 647060"/>
              <a:gd name="connsiteX5-379" fmla="*/ 62645 w 660338"/>
              <a:gd name="connsiteY5-380" fmla="*/ 127621 h 647060"/>
              <a:gd name="connsiteX0-381" fmla="*/ 88667 w 660440"/>
              <a:gd name="connsiteY0-382" fmla="*/ 92619 h 647060"/>
              <a:gd name="connsiteX1-383" fmla="*/ 410712 w 660440"/>
              <a:gd name="connsiteY1-384" fmla="*/ 8259 h 647060"/>
              <a:gd name="connsiteX2-385" fmla="*/ 659670 w 660440"/>
              <a:gd name="connsiteY2-386" fmla="*/ 330537 h 647060"/>
              <a:gd name="connsiteX3-387" fmla="*/ 331423 w 660440"/>
              <a:gd name="connsiteY3-388" fmla="*/ 647060 h 647060"/>
              <a:gd name="connsiteX4-389" fmla="*/ 3176 w 660440"/>
              <a:gd name="connsiteY4-390" fmla="*/ 330537 h 647060"/>
              <a:gd name="connsiteX5-391" fmla="*/ 62645 w 660440"/>
              <a:gd name="connsiteY5-392" fmla="*/ 127621 h 647060"/>
              <a:gd name="connsiteX0-393" fmla="*/ 88667 w 660843"/>
              <a:gd name="connsiteY0-394" fmla="*/ 96957 h 651398"/>
              <a:gd name="connsiteX1-395" fmla="*/ 415638 w 660843"/>
              <a:gd name="connsiteY1-396" fmla="*/ 7670 h 651398"/>
              <a:gd name="connsiteX2-397" fmla="*/ 659670 w 660843"/>
              <a:gd name="connsiteY2-398" fmla="*/ 334875 h 651398"/>
              <a:gd name="connsiteX3-399" fmla="*/ 331423 w 660843"/>
              <a:gd name="connsiteY3-400" fmla="*/ 651398 h 651398"/>
              <a:gd name="connsiteX4-401" fmla="*/ 3176 w 660843"/>
              <a:gd name="connsiteY4-402" fmla="*/ 334875 h 651398"/>
              <a:gd name="connsiteX5-403" fmla="*/ 62645 w 660843"/>
              <a:gd name="connsiteY5-404" fmla="*/ 131959 h 651398"/>
              <a:gd name="connsiteX0-405" fmla="*/ 88667 w 660991"/>
              <a:gd name="connsiteY0-406" fmla="*/ 96957 h 651398"/>
              <a:gd name="connsiteX1-407" fmla="*/ 415638 w 660991"/>
              <a:gd name="connsiteY1-408" fmla="*/ 7670 h 651398"/>
              <a:gd name="connsiteX2-409" fmla="*/ 659670 w 660991"/>
              <a:gd name="connsiteY2-410" fmla="*/ 334875 h 651398"/>
              <a:gd name="connsiteX3-411" fmla="*/ 331423 w 660991"/>
              <a:gd name="connsiteY3-412" fmla="*/ 651398 h 651398"/>
              <a:gd name="connsiteX4-413" fmla="*/ 3176 w 660991"/>
              <a:gd name="connsiteY4-414" fmla="*/ 334875 h 651398"/>
              <a:gd name="connsiteX5-415" fmla="*/ 62645 w 660991"/>
              <a:gd name="connsiteY5-416" fmla="*/ 131959 h 651398"/>
              <a:gd name="connsiteX0-417" fmla="*/ 88667 w 659672"/>
              <a:gd name="connsiteY0-418" fmla="*/ 96957 h 651398"/>
              <a:gd name="connsiteX1-419" fmla="*/ 415638 w 659672"/>
              <a:gd name="connsiteY1-420" fmla="*/ 7670 h 651398"/>
              <a:gd name="connsiteX2-421" fmla="*/ 659670 w 659672"/>
              <a:gd name="connsiteY2-422" fmla="*/ 334875 h 651398"/>
              <a:gd name="connsiteX3-423" fmla="*/ 331423 w 659672"/>
              <a:gd name="connsiteY3-424" fmla="*/ 651398 h 651398"/>
              <a:gd name="connsiteX4-425" fmla="*/ 3176 w 659672"/>
              <a:gd name="connsiteY4-426" fmla="*/ 334875 h 651398"/>
              <a:gd name="connsiteX5-427" fmla="*/ 62645 w 659672"/>
              <a:gd name="connsiteY5-428" fmla="*/ 131959 h 651398"/>
              <a:gd name="connsiteX0-429" fmla="*/ 88667 w 660991"/>
              <a:gd name="connsiteY0-430" fmla="*/ 96957 h 651398"/>
              <a:gd name="connsiteX1-431" fmla="*/ 415638 w 660991"/>
              <a:gd name="connsiteY1-432" fmla="*/ 7670 h 651398"/>
              <a:gd name="connsiteX2-433" fmla="*/ 659670 w 660991"/>
              <a:gd name="connsiteY2-434" fmla="*/ 334875 h 651398"/>
              <a:gd name="connsiteX3-435" fmla="*/ 331423 w 660991"/>
              <a:gd name="connsiteY3-436" fmla="*/ 651398 h 651398"/>
              <a:gd name="connsiteX4-437" fmla="*/ 3176 w 660991"/>
              <a:gd name="connsiteY4-438" fmla="*/ 334875 h 651398"/>
              <a:gd name="connsiteX5-439" fmla="*/ 62645 w 660991"/>
              <a:gd name="connsiteY5-440" fmla="*/ 131959 h 651398"/>
              <a:gd name="connsiteX0-441" fmla="*/ 88667 w 660843"/>
              <a:gd name="connsiteY0-442" fmla="*/ 98912 h 653353"/>
              <a:gd name="connsiteX1-443" fmla="*/ 415638 w 660843"/>
              <a:gd name="connsiteY1-444" fmla="*/ 9625 h 653353"/>
              <a:gd name="connsiteX2-445" fmla="*/ 659670 w 660843"/>
              <a:gd name="connsiteY2-446" fmla="*/ 336830 h 653353"/>
              <a:gd name="connsiteX3-447" fmla="*/ 331423 w 660843"/>
              <a:gd name="connsiteY3-448" fmla="*/ 653353 h 653353"/>
              <a:gd name="connsiteX4-449" fmla="*/ 3176 w 660843"/>
              <a:gd name="connsiteY4-450" fmla="*/ 336830 h 653353"/>
              <a:gd name="connsiteX5-451" fmla="*/ 62645 w 660843"/>
              <a:gd name="connsiteY5-452" fmla="*/ 133914 h 653353"/>
              <a:gd name="connsiteX0-453" fmla="*/ 88667 w 660203"/>
              <a:gd name="connsiteY0-454" fmla="*/ 98912 h 653353"/>
              <a:gd name="connsiteX1-455" fmla="*/ 415638 w 660203"/>
              <a:gd name="connsiteY1-456" fmla="*/ 9625 h 653353"/>
              <a:gd name="connsiteX2-457" fmla="*/ 659670 w 660203"/>
              <a:gd name="connsiteY2-458" fmla="*/ 336830 h 653353"/>
              <a:gd name="connsiteX3-459" fmla="*/ 331423 w 660203"/>
              <a:gd name="connsiteY3-460" fmla="*/ 653353 h 653353"/>
              <a:gd name="connsiteX4-461" fmla="*/ 3176 w 660203"/>
              <a:gd name="connsiteY4-462" fmla="*/ 336830 h 653353"/>
              <a:gd name="connsiteX5-463" fmla="*/ 62645 w 660203"/>
              <a:gd name="connsiteY5-464" fmla="*/ 133914 h 6533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91" y="connsiteY5-92"/>
              </a:cxn>
            </a:cxnLst>
            <a:rect l="l" t="t" r="r" b="b"/>
            <a:pathLst>
              <a:path w="660203" h="653353">
                <a:moveTo>
                  <a:pt x="88667" y="98912"/>
                </a:moveTo>
                <a:cubicBezTo>
                  <a:pt x="160995" y="21905"/>
                  <a:pt x="271208" y="-20178"/>
                  <a:pt x="415638" y="9625"/>
                </a:cubicBezTo>
                <a:cubicBezTo>
                  <a:pt x="560068" y="39428"/>
                  <a:pt x="668779" y="199983"/>
                  <a:pt x="659670" y="336830"/>
                </a:cubicBezTo>
                <a:cubicBezTo>
                  <a:pt x="650561" y="473677"/>
                  <a:pt x="512709" y="653353"/>
                  <a:pt x="331423" y="653353"/>
                </a:cubicBezTo>
                <a:cubicBezTo>
                  <a:pt x="150137" y="653353"/>
                  <a:pt x="14721" y="456654"/>
                  <a:pt x="3176" y="336830"/>
                </a:cubicBezTo>
                <a:cubicBezTo>
                  <a:pt x="-8369" y="217006"/>
                  <a:pt x="11590" y="208728"/>
                  <a:pt x="62645" y="133914"/>
                </a:cubicBezTo>
              </a:path>
            </a:pathLst>
          </a:custGeom>
          <a:noFill/>
          <a:ln w="38100" cap="rnd">
            <a:solidFill>
              <a:schemeClr val="tx1">
                <a:lumMod val="75000"/>
                <a:lumOff val="25000"/>
              </a:schemeClr>
            </a:solidFill>
            <a:prstDash val="solid"/>
            <a:round/>
            <a:tailEnd type="arrow" w="med"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7200" b="1" dirty="0">
              <a:solidFill>
                <a:schemeClr val="accent1">
                  <a:lumMod val="50000"/>
                </a:schemeClr>
              </a:solidFill>
              <a:latin typeface="方正静蕾简体" panose="02000000000000000000" pitchFamily="2" charset="-122"/>
              <a:ea typeface="方正静蕾简体" panose="02000000000000000000" pitchFamily="2" charset="-122"/>
            </a:endParaRPr>
          </a:p>
        </p:txBody>
      </p:sp>
      <p:sp>
        <p:nvSpPr>
          <p:cNvPr id="72" name="任意多边形 71"/>
          <p:cNvSpPr/>
          <p:nvPr/>
        </p:nvSpPr>
        <p:spPr>
          <a:xfrm flipH="1">
            <a:off x="4043780" y="4397704"/>
            <a:ext cx="676146" cy="717630"/>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chemeClr val="bg1"/>
          </a:solid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tx1">
                    <a:lumMod val="85000"/>
                    <a:lumOff val="15000"/>
                  </a:schemeClr>
                </a:solidFill>
                <a:latin typeface="方正静蕾简体" panose="02000000000000000000" pitchFamily="2" charset="-122"/>
                <a:ea typeface="方正静蕾简体" panose="02000000000000000000" pitchFamily="2" charset="-122"/>
              </a:rPr>
              <a:t>1</a:t>
            </a:r>
            <a:endParaRPr lang="zh-CN" altLang="en-US" sz="4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73" name="任意多边形 72"/>
          <p:cNvSpPr/>
          <p:nvPr/>
        </p:nvSpPr>
        <p:spPr>
          <a:xfrm flipH="1">
            <a:off x="4043780" y="2409530"/>
            <a:ext cx="676146" cy="717630"/>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chemeClr val="bg1"/>
          </a:solid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tx1">
                    <a:lumMod val="85000"/>
                    <a:lumOff val="15000"/>
                  </a:schemeClr>
                </a:solidFill>
                <a:latin typeface="方正静蕾简体" panose="02000000000000000000" pitchFamily="2" charset="-122"/>
                <a:ea typeface="方正静蕾简体" panose="02000000000000000000" pitchFamily="2" charset="-122"/>
              </a:rPr>
              <a:t>2</a:t>
            </a:r>
            <a:endParaRPr lang="zh-CN" altLang="en-US" sz="4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74" name="任意多边形 73"/>
          <p:cNvSpPr/>
          <p:nvPr/>
        </p:nvSpPr>
        <p:spPr>
          <a:xfrm flipH="1">
            <a:off x="7382611" y="4397704"/>
            <a:ext cx="676146" cy="717630"/>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chemeClr val="bg1"/>
          </a:solid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tx1">
                    <a:lumMod val="85000"/>
                    <a:lumOff val="15000"/>
                  </a:schemeClr>
                </a:solidFill>
                <a:latin typeface="方正静蕾简体" panose="02000000000000000000" pitchFamily="2" charset="-122"/>
                <a:ea typeface="方正静蕾简体" panose="02000000000000000000" pitchFamily="2" charset="-122"/>
              </a:rPr>
              <a:t>4</a:t>
            </a:r>
            <a:endParaRPr lang="zh-CN" altLang="en-US" sz="4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75" name="任意多边形 74"/>
          <p:cNvSpPr/>
          <p:nvPr/>
        </p:nvSpPr>
        <p:spPr>
          <a:xfrm flipH="1">
            <a:off x="7382611" y="2409530"/>
            <a:ext cx="676146" cy="717630"/>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solidFill>
            <a:schemeClr val="bg1"/>
          </a:solidFill>
          <a:ln w="38100" cap="rnd">
            <a:solidFill>
              <a:schemeClr val="tx1">
                <a:lumMod val="75000"/>
                <a:lumOff val="2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b="1" dirty="0">
                <a:solidFill>
                  <a:schemeClr val="tx1">
                    <a:lumMod val="85000"/>
                    <a:lumOff val="15000"/>
                  </a:schemeClr>
                </a:solidFill>
                <a:latin typeface="方正静蕾简体" panose="02000000000000000000" pitchFamily="2" charset="-122"/>
                <a:ea typeface="方正静蕾简体" panose="02000000000000000000" pitchFamily="2" charset="-122"/>
              </a:rPr>
              <a:t>3</a:t>
            </a:r>
            <a:endParaRPr lang="zh-CN" altLang="en-US" sz="44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76" name="文本框 75"/>
          <p:cNvSpPr txBox="1"/>
          <p:nvPr/>
        </p:nvSpPr>
        <p:spPr>
          <a:xfrm>
            <a:off x="1453420" y="2468324"/>
            <a:ext cx="2393045" cy="1098891"/>
          </a:xfrm>
          <a:prstGeom prst="rect">
            <a:avLst/>
          </a:prstGeom>
          <a:noFill/>
        </p:spPr>
        <p:txBody>
          <a:bodyPr wrap="square" rtlCol="0">
            <a:spAutoFit/>
          </a:bodyPr>
          <a:lstStyle/>
          <a:p>
            <a:pPr algn="r">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a:t>
            </a:r>
            <a:endPar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77" name="文本框 76"/>
          <p:cNvSpPr txBox="1"/>
          <p:nvPr/>
        </p:nvSpPr>
        <p:spPr>
          <a:xfrm>
            <a:off x="2693469" y="2038594"/>
            <a:ext cx="1117614" cy="461665"/>
          </a:xfrm>
          <a:prstGeom prst="rect">
            <a:avLst/>
          </a:prstGeom>
          <a:noFill/>
          <a:effectLst/>
        </p:spPr>
        <p:txBody>
          <a:bodyPr wrap="non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小标题</a:t>
            </a:r>
          </a:p>
        </p:txBody>
      </p:sp>
      <p:sp>
        <p:nvSpPr>
          <p:cNvPr id="78" name="文本框 77"/>
          <p:cNvSpPr txBox="1"/>
          <p:nvPr/>
        </p:nvSpPr>
        <p:spPr>
          <a:xfrm>
            <a:off x="2693469" y="4147967"/>
            <a:ext cx="1117614" cy="461665"/>
          </a:xfrm>
          <a:prstGeom prst="rect">
            <a:avLst/>
          </a:prstGeom>
          <a:noFill/>
          <a:effectLst/>
        </p:spPr>
        <p:txBody>
          <a:bodyPr wrap="non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小标题</a:t>
            </a:r>
          </a:p>
        </p:txBody>
      </p:sp>
      <p:sp>
        <p:nvSpPr>
          <p:cNvPr id="79" name="文本框 78"/>
          <p:cNvSpPr txBox="1"/>
          <p:nvPr/>
        </p:nvSpPr>
        <p:spPr>
          <a:xfrm>
            <a:off x="8271208" y="2038594"/>
            <a:ext cx="1117614" cy="461665"/>
          </a:xfrm>
          <a:prstGeom prst="rect">
            <a:avLst/>
          </a:prstGeom>
          <a:noFill/>
          <a:effectLst/>
        </p:spPr>
        <p:txBody>
          <a:bodyPr wrap="non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小标题</a:t>
            </a:r>
          </a:p>
        </p:txBody>
      </p:sp>
      <p:sp>
        <p:nvSpPr>
          <p:cNvPr id="80" name="文本框 79"/>
          <p:cNvSpPr txBox="1"/>
          <p:nvPr/>
        </p:nvSpPr>
        <p:spPr>
          <a:xfrm>
            <a:off x="8271208" y="4147967"/>
            <a:ext cx="1117614" cy="461665"/>
          </a:xfrm>
          <a:prstGeom prst="rect">
            <a:avLst/>
          </a:prstGeom>
          <a:noFill/>
          <a:effectLst/>
        </p:spPr>
        <p:txBody>
          <a:bodyPr wrap="non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小标题</a:t>
            </a:r>
          </a:p>
        </p:txBody>
      </p:sp>
      <p:sp>
        <p:nvSpPr>
          <p:cNvPr id="81" name="文本框 80"/>
          <p:cNvSpPr txBox="1"/>
          <p:nvPr/>
        </p:nvSpPr>
        <p:spPr>
          <a:xfrm>
            <a:off x="1392362" y="4609632"/>
            <a:ext cx="2393045" cy="1098891"/>
          </a:xfrm>
          <a:prstGeom prst="rect">
            <a:avLst/>
          </a:prstGeom>
          <a:noFill/>
        </p:spPr>
        <p:txBody>
          <a:bodyPr wrap="square" rtlCol="0">
            <a:spAutoFit/>
          </a:bodyPr>
          <a:lstStyle/>
          <a:p>
            <a:pPr algn="r">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a:t>
            </a:r>
            <a:endPar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82" name="文本框 81"/>
          <p:cNvSpPr txBox="1"/>
          <p:nvPr/>
        </p:nvSpPr>
        <p:spPr>
          <a:xfrm>
            <a:off x="8317847" y="2468324"/>
            <a:ext cx="2393045" cy="1098891"/>
          </a:xfrm>
          <a:prstGeom prst="rect">
            <a:avLst/>
          </a:prstGeom>
          <a:noFill/>
        </p:spPr>
        <p:txBody>
          <a:bodyPr wrap="square" rtlCol="0">
            <a:spAutoFit/>
          </a:bodyPr>
          <a:lstStyle/>
          <a:p>
            <a:pPr>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a:t>
            </a:r>
            <a:endPar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83" name="文本框 82"/>
          <p:cNvSpPr txBox="1"/>
          <p:nvPr/>
        </p:nvSpPr>
        <p:spPr>
          <a:xfrm>
            <a:off x="8345535" y="4609632"/>
            <a:ext cx="2393045" cy="1098891"/>
          </a:xfrm>
          <a:prstGeom prst="rect">
            <a:avLst/>
          </a:prstGeom>
          <a:noFill/>
        </p:spPr>
        <p:txBody>
          <a:bodyPr wrap="square" rtlCol="0">
            <a:spAutoFit/>
          </a:bodyPr>
          <a:lstStyle/>
          <a:p>
            <a:pPr>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a:t>
            </a:r>
            <a:endPar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39" name="组合 38"/>
          <p:cNvGrpSpPr/>
          <p:nvPr/>
        </p:nvGrpSpPr>
        <p:grpSpPr>
          <a:xfrm rot="1192981">
            <a:off x="318899" y="220711"/>
            <a:ext cx="579734" cy="587264"/>
            <a:chOff x="2118580" y="4342651"/>
            <a:chExt cx="672245" cy="680977"/>
          </a:xfrm>
        </p:grpSpPr>
        <p:grpSp>
          <p:nvGrpSpPr>
            <p:cNvPr id="40" name="组合 39"/>
            <p:cNvGrpSpPr/>
            <p:nvPr/>
          </p:nvGrpSpPr>
          <p:grpSpPr>
            <a:xfrm>
              <a:off x="2124539" y="4342651"/>
              <a:ext cx="641611" cy="680977"/>
              <a:chOff x="2124539" y="4342651"/>
              <a:chExt cx="641611" cy="680977"/>
            </a:xfrm>
          </p:grpSpPr>
          <p:sp>
            <p:nvSpPr>
              <p:cNvPr id="91" name="任意多边形 90"/>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任意多边形 91"/>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任意多边形 92"/>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任意多边形 93"/>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任意多边形 94"/>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任意多边形 40"/>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任意多边形 41"/>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任意多边形 42"/>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任意多边形 43"/>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任意多边形 44"/>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任意多边形 45"/>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任意多边形 46"/>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任意多边形 47"/>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任意多边形 83"/>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任意多边形 84"/>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任意多边形 85"/>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任意多边形 86"/>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任意多边形 87"/>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任意多边形 88"/>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任意多边形 89"/>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6" name="文本框 95"/>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组合 38"/>
          <p:cNvGrpSpPr/>
          <p:nvPr/>
        </p:nvGrpSpPr>
        <p:grpSpPr>
          <a:xfrm flipH="1">
            <a:off x="9672374" y="2336800"/>
            <a:ext cx="1140764" cy="2174633"/>
            <a:chOff x="7313614" y="5424488"/>
            <a:chExt cx="363538" cy="641350"/>
          </a:xfrm>
          <a:solidFill>
            <a:schemeClr val="tx1">
              <a:lumMod val="75000"/>
              <a:lumOff val="25000"/>
            </a:schemeClr>
          </a:solidFill>
        </p:grpSpPr>
        <p:sp>
          <p:nvSpPr>
            <p:cNvPr id="40" name="Freeform 1842"/>
            <p:cNvSpPr>
              <a:spLocks noEditPoints="1"/>
            </p:cNvSpPr>
            <p:nvPr/>
          </p:nvSpPr>
          <p:spPr bwMode="auto">
            <a:xfrm>
              <a:off x="7394577" y="5473701"/>
              <a:ext cx="217488" cy="217488"/>
            </a:xfrm>
            <a:custGeom>
              <a:avLst/>
              <a:gdLst>
                <a:gd name="T0" fmla="*/ 0 w 125"/>
                <a:gd name="T1" fmla="*/ 62 h 125"/>
                <a:gd name="T2" fmla="*/ 63 w 125"/>
                <a:gd name="T3" fmla="*/ 0 h 125"/>
                <a:gd name="T4" fmla="*/ 63 w 125"/>
                <a:gd name="T5" fmla="*/ 0 h 125"/>
                <a:gd name="T6" fmla="*/ 125 w 125"/>
                <a:gd name="T7" fmla="*/ 62 h 125"/>
                <a:gd name="T8" fmla="*/ 125 w 125"/>
                <a:gd name="T9" fmla="*/ 62 h 125"/>
                <a:gd name="T10" fmla="*/ 63 w 125"/>
                <a:gd name="T11" fmla="*/ 125 h 125"/>
                <a:gd name="T12" fmla="*/ 63 w 125"/>
                <a:gd name="T13" fmla="*/ 125 h 125"/>
                <a:gd name="T14" fmla="*/ 0 w 125"/>
                <a:gd name="T15" fmla="*/ 62 h 125"/>
                <a:gd name="T16" fmla="*/ 4 w 125"/>
                <a:gd name="T17" fmla="*/ 62 h 125"/>
                <a:gd name="T18" fmla="*/ 63 w 125"/>
                <a:gd name="T19" fmla="*/ 121 h 125"/>
                <a:gd name="T20" fmla="*/ 63 w 125"/>
                <a:gd name="T21" fmla="*/ 121 h 125"/>
                <a:gd name="T22" fmla="*/ 121 w 125"/>
                <a:gd name="T23" fmla="*/ 62 h 125"/>
                <a:gd name="T24" fmla="*/ 121 w 125"/>
                <a:gd name="T25" fmla="*/ 62 h 125"/>
                <a:gd name="T26" fmla="*/ 63 w 125"/>
                <a:gd name="T27" fmla="*/ 4 h 125"/>
                <a:gd name="T28" fmla="*/ 63 w 125"/>
                <a:gd name="T29" fmla="*/ 4 h 125"/>
                <a:gd name="T30" fmla="*/ 4 w 125"/>
                <a:gd name="T31"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5" h="125">
                  <a:moveTo>
                    <a:pt x="0" y="62"/>
                  </a:moveTo>
                  <a:cubicBezTo>
                    <a:pt x="0" y="28"/>
                    <a:pt x="28" y="0"/>
                    <a:pt x="63" y="0"/>
                  </a:cubicBezTo>
                  <a:cubicBezTo>
                    <a:pt x="63" y="0"/>
                    <a:pt x="63" y="0"/>
                    <a:pt x="63" y="0"/>
                  </a:cubicBezTo>
                  <a:cubicBezTo>
                    <a:pt x="97" y="0"/>
                    <a:pt x="125" y="28"/>
                    <a:pt x="125" y="62"/>
                  </a:cubicBezTo>
                  <a:cubicBezTo>
                    <a:pt x="125" y="62"/>
                    <a:pt x="125" y="62"/>
                    <a:pt x="125" y="62"/>
                  </a:cubicBezTo>
                  <a:cubicBezTo>
                    <a:pt x="125" y="97"/>
                    <a:pt x="97" y="125"/>
                    <a:pt x="63" y="125"/>
                  </a:cubicBezTo>
                  <a:cubicBezTo>
                    <a:pt x="63" y="125"/>
                    <a:pt x="63" y="125"/>
                    <a:pt x="63" y="125"/>
                  </a:cubicBezTo>
                  <a:cubicBezTo>
                    <a:pt x="28" y="125"/>
                    <a:pt x="0" y="97"/>
                    <a:pt x="0" y="62"/>
                  </a:cubicBezTo>
                  <a:close/>
                  <a:moveTo>
                    <a:pt x="4" y="62"/>
                  </a:moveTo>
                  <a:cubicBezTo>
                    <a:pt x="4" y="95"/>
                    <a:pt x="30" y="121"/>
                    <a:pt x="63" y="121"/>
                  </a:cubicBezTo>
                  <a:cubicBezTo>
                    <a:pt x="63" y="121"/>
                    <a:pt x="63" y="121"/>
                    <a:pt x="63" y="121"/>
                  </a:cubicBezTo>
                  <a:cubicBezTo>
                    <a:pt x="95" y="121"/>
                    <a:pt x="121" y="95"/>
                    <a:pt x="121" y="62"/>
                  </a:cubicBezTo>
                  <a:cubicBezTo>
                    <a:pt x="121" y="62"/>
                    <a:pt x="121" y="62"/>
                    <a:pt x="121" y="62"/>
                  </a:cubicBezTo>
                  <a:cubicBezTo>
                    <a:pt x="121" y="30"/>
                    <a:pt x="95" y="4"/>
                    <a:pt x="63" y="4"/>
                  </a:cubicBezTo>
                  <a:cubicBezTo>
                    <a:pt x="63" y="4"/>
                    <a:pt x="63" y="4"/>
                    <a:pt x="63" y="4"/>
                  </a:cubicBezTo>
                  <a:cubicBezTo>
                    <a:pt x="30" y="4"/>
                    <a:pt x="4" y="30"/>
                    <a:pt x="4"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1843"/>
            <p:cNvSpPr>
              <a:spLocks noEditPoints="1"/>
            </p:cNvSpPr>
            <p:nvPr/>
          </p:nvSpPr>
          <p:spPr bwMode="auto">
            <a:xfrm>
              <a:off x="7391402" y="5470526"/>
              <a:ext cx="225425" cy="223838"/>
            </a:xfrm>
            <a:custGeom>
              <a:avLst/>
              <a:gdLst>
                <a:gd name="T0" fmla="*/ 0 w 129"/>
                <a:gd name="T1" fmla="*/ 64 h 129"/>
                <a:gd name="T2" fmla="*/ 65 w 129"/>
                <a:gd name="T3" fmla="*/ 0 h 129"/>
                <a:gd name="T4" fmla="*/ 65 w 129"/>
                <a:gd name="T5" fmla="*/ 0 h 129"/>
                <a:gd name="T6" fmla="*/ 129 w 129"/>
                <a:gd name="T7" fmla="*/ 64 h 129"/>
                <a:gd name="T8" fmla="*/ 129 w 129"/>
                <a:gd name="T9" fmla="*/ 64 h 129"/>
                <a:gd name="T10" fmla="*/ 65 w 129"/>
                <a:gd name="T11" fmla="*/ 129 h 129"/>
                <a:gd name="T12" fmla="*/ 65 w 129"/>
                <a:gd name="T13" fmla="*/ 129 h 129"/>
                <a:gd name="T14" fmla="*/ 0 w 129"/>
                <a:gd name="T15" fmla="*/ 64 h 129"/>
                <a:gd name="T16" fmla="*/ 125 w 129"/>
                <a:gd name="T17" fmla="*/ 64 h 129"/>
                <a:gd name="T18" fmla="*/ 69 w 129"/>
                <a:gd name="T19" fmla="*/ 125 h 129"/>
                <a:gd name="T20" fmla="*/ 69 w 129"/>
                <a:gd name="T21" fmla="*/ 125 h 129"/>
                <a:gd name="T22" fmla="*/ 125 w 129"/>
                <a:gd name="T23" fmla="*/ 64 h 129"/>
                <a:gd name="T24" fmla="*/ 125 w 129"/>
                <a:gd name="T25" fmla="*/ 64 h 129"/>
                <a:gd name="T26" fmla="*/ 65 w 129"/>
                <a:gd name="T27" fmla="*/ 4 h 129"/>
                <a:gd name="T28" fmla="*/ 65 w 129"/>
                <a:gd name="T29" fmla="*/ 4 h 129"/>
                <a:gd name="T30" fmla="*/ 125 w 129"/>
                <a:gd name="T31" fmla="*/ 64 h 129"/>
                <a:gd name="T32" fmla="*/ 65 w 129"/>
                <a:gd name="T33" fmla="*/ 121 h 129"/>
                <a:gd name="T34" fmla="*/ 121 w 129"/>
                <a:gd name="T35" fmla="*/ 64 h 129"/>
                <a:gd name="T36" fmla="*/ 121 w 129"/>
                <a:gd name="T37" fmla="*/ 64 h 129"/>
                <a:gd name="T38" fmla="*/ 65 w 129"/>
                <a:gd name="T39" fmla="*/ 8 h 129"/>
                <a:gd name="T40" fmla="*/ 65 w 129"/>
                <a:gd name="T41" fmla="*/ 8 h 129"/>
                <a:gd name="T42" fmla="*/ 8 w 129"/>
                <a:gd name="T43" fmla="*/ 64 h 129"/>
                <a:gd name="T44" fmla="*/ 8 w 129"/>
                <a:gd name="T45" fmla="*/ 64 h 129"/>
                <a:gd name="T46" fmla="*/ 65 w 129"/>
                <a:gd name="T47" fmla="*/ 121 h 129"/>
                <a:gd name="T48" fmla="*/ 22 w 129"/>
                <a:gd name="T49" fmla="*/ 22 h 129"/>
                <a:gd name="T50" fmla="*/ 63 w 129"/>
                <a:gd name="T51" fmla="*/ 4 h 129"/>
                <a:gd name="T52" fmla="*/ 63 w 129"/>
                <a:gd name="T53" fmla="*/ 4 h 129"/>
                <a:gd name="T54" fmla="*/ 22 w 129"/>
                <a:gd name="T55" fmla="*/ 22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9" h="129">
                  <a:moveTo>
                    <a:pt x="0" y="64"/>
                  </a:moveTo>
                  <a:cubicBezTo>
                    <a:pt x="0" y="29"/>
                    <a:pt x="29" y="0"/>
                    <a:pt x="65" y="0"/>
                  </a:cubicBezTo>
                  <a:cubicBezTo>
                    <a:pt x="65" y="0"/>
                    <a:pt x="65" y="0"/>
                    <a:pt x="65" y="0"/>
                  </a:cubicBezTo>
                  <a:cubicBezTo>
                    <a:pt x="100" y="0"/>
                    <a:pt x="129" y="29"/>
                    <a:pt x="129" y="64"/>
                  </a:cubicBezTo>
                  <a:cubicBezTo>
                    <a:pt x="129" y="64"/>
                    <a:pt x="129" y="64"/>
                    <a:pt x="129" y="64"/>
                  </a:cubicBezTo>
                  <a:cubicBezTo>
                    <a:pt x="129" y="100"/>
                    <a:pt x="100" y="129"/>
                    <a:pt x="65" y="129"/>
                  </a:cubicBezTo>
                  <a:cubicBezTo>
                    <a:pt x="65" y="129"/>
                    <a:pt x="65" y="129"/>
                    <a:pt x="65" y="129"/>
                  </a:cubicBezTo>
                  <a:cubicBezTo>
                    <a:pt x="29" y="129"/>
                    <a:pt x="0" y="100"/>
                    <a:pt x="0" y="64"/>
                  </a:cubicBezTo>
                  <a:close/>
                  <a:moveTo>
                    <a:pt x="125" y="64"/>
                  </a:moveTo>
                  <a:cubicBezTo>
                    <a:pt x="125" y="96"/>
                    <a:pt x="100" y="122"/>
                    <a:pt x="69" y="125"/>
                  </a:cubicBezTo>
                  <a:cubicBezTo>
                    <a:pt x="69" y="125"/>
                    <a:pt x="69" y="125"/>
                    <a:pt x="69" y="125"/>
                  </a:cubicBezTo>
                  <a:cubicBezTo>
                    <a:pt x="100" y="122"/>
                    <a:pt x="125" y="96"/>
                    <a:pt x="125" y="64"/>
                  </a:cubicBezTo>
                  <a:cubicBezTo>
                    <a:pt x="125" y="64"/>
                    <a:pt x="125" y="64"/>
                    <a:pt x="125" y="64"/>
                  </a:cubicBezTo>
                  <a:cubicBezTo>
                    <a:pt x="125" y="31"/>
                    <a:pt x="98" y="4"/>
                    <a:pt x="65" y="4"/>
                  </a:cubicBezTo>
                  <a:cubicBezTo>
                    <a:pt x="65" y="4"/>
                    <a:pt x="65" y="4"/>
                    <a:pt x="65" y="4"/>
                  </a:cubicBezTo>
                  <a:cubicBezTo>
                    <a:pt x="98" y="4"/>
                    <a:pt x="125" y="31"/>
                    <a:pt x="125" y="64"/>
                  </a:cubicBezTo>
                  <a:close/>
                  <a:moveTo>
                    <a:pt x="65" y="121"/>
                  </a:moveTo>
                  <a:cubicBezTo>
                    <a:pt x="96" y="121"/>
                    <a:pt x="121" y="95"/>
                    <a:pt x="121" y="64"/>
                  </a:cubicBezTo>
                  <a:cubicBezTo>
                    <a:pt x="121" y="64"/>
                    <a:pt x="121" y="64"/>
                    <a:pt x="121" y="64"/>
                  </a:cubicBezTo>
                  <a:cubicBezTo>
                    <a:pt x="121" y="33"/>
                    <a:pt x="96" y="8"/>
                    <a:pt x="65" y="8"/>
                  </a:cubicBezTo>
                  <a:cubicBezTo>
                    <a:pt x="65" y="8"/>
                    <a:pt x="65" y="8"/>
                    <a:pt x="65" y="8"/>
                  </a:cubicBezTo>
                  <a:cubicBezTo>
                    <a:pt x="33" y="8"/>
                    <a:pt x="8" y="33"/>
                    <a:pt x="8" y="64"/>
                  </a:cubicBezTo>
                  <a:cubicBezTo>
                    <a:pt x="8" y="64"/>
                    <a:pt x="8" y="64"/>
                    <a:pt x="8" y="64"/>
                  </a:cubicBezTo>
                  <a:cubicBezTo>
                    <a:pt x="8" y="95"/>
                    <a:pt x="33" y="121"/>
                    <a:pt x="65" y="121"/>
                  </a:cubicBezTo>
                  <a:close/>
                  <a:moveTo>
                    <a:pt x="22" y="22"/>
                  </a:moveTo>
                  <a:cubicBezTo>
                    <a:pt x="33" y="11"/>
                    <a:pt x="47" y="4"/>
                    <a:pt x="63" y="4"/>
                  </a:cubicBezTo>
                  <a:cubicBezTo>
                    <a:pt x="63" y="4"/>
                    <a:pt x="63" y="4"/>
                    <a:pt x="63" y="4"/>
                  </a:cubicBezTo>
                  <a:cubicBezTo>
                    <a:pt x="47" y="4"/>
                    <a:pt x="33" y="11"/>
                    <a:pt x="2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1844"/>
            <p:cNvSpPr/>
            <p:nvPr/>
          </p:nvSpPr>
          <p:spPr bwMode="auto">
            <a:xfrm>
              <a:off x="7377114" y="5583238"/>
              <a:ext cx="22225" cy="19050"/>
            </a:xfrm>
            <a:custGeom>
              <a:avLst/>
              <a:gdLst>
                <a:gd name="T0" fmla="*/ 0 w 14"/>
                <a:gd name="T1" fmla="*/ 8 h 12"/>
                <a:gd name="T2" fmla="*/ 12 w 14"/>
                <a:gd name="T3" fmla="*/ 0 h 12"/>
                <a:gd name="T4" fmla="*/ 14 w 14"/>
                <a:gd name="T5" fmla="*/ 4 h 12"/>
                <a:gd name="T6" fmla="*/ 2 w 14"/>
                <a:gd name="T7" fmla="*/ 12 h 12"/>
                <a:gd name="T8" fmla="*/ 0 w 14"/>
                <a:gd name="T9" fmla="*/ 8 h 12"/>
                <a:gd name="T10" fmla="*/ 0 w 14"/>
                <a:gd name="T11" fmla="*/ 8 h 12"/>
              </a:gdLst>
              <a:ahLst/>
              <a:cxnLst>
                <a:cxn ang="0">
                  <a:pos x="T0" y="T1"/>
                </a:cxn>
                <a:cxn ang="0">
                  <a:pos x="T2" y="T3"/>
                </a:cxn>
                <a:cxn ang="0">
                  <a:pos x="T4" y="T5"/>
                </a:cxn>
                <a:cxn ang="0">
                  <a:pos x="T6" y="T7"/>
                </a:cxn>
                <a:cxn ang="0">
                  <a:pos x="T8" y="T9"/>
                </a:cxn>
                <a:cxn ang="0">
                  <a:pos x="T10" y="T11"/>
                </a:cxn>
              </a:cxnLst>
              <a:rect l="0" t="0" r="r" b="b"/>
              <a:pathLst>
                <a:path w="14" h="12">
                  <a:moveTo>
                    <a:pt x="0" y="8"/>
                  </a:moveTo>
                  <a:lnTo>
                    <a:pt x="12" y="0"/>
                  </a:lnTo>
                  <a:lnTo>
                    <a:pt x="14" y="4"/>
                  </a:lnTo>
                  <a:lnTo>
                    <a:pt x="2" y="12"/>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1845"/>
            <p:cNvSpPr/>
            <p:nvPr/>
          </p:nvSpPr>
          <p:spPr bwMode="auto">
            <a:xfrm>
              <a:off x="7372352" y="5580063"/>
              <a:ext cx="33338" cy="25400"/>
            </a:xfrm>
            <a:custGeom>
              <a:avLst/>
              <a:gdLst>
                <a:gd name="T0" fmla="*/ 1 w 21"/>
                <a:gd name="T1" fmla="*/ 11 h 16"/>
                <a:gd name="T2" fmla="*/ 3 w 21"/>
                <a:gd name="T3" fmla="*/ 10 h 16"/>
                <a:gd name="T4" fmla="*/ 4 w 21"/>
                <a:gd name="T5" fmla="*/ 12 h 16"/>
                <a:gd name="T6" fmla="*/ 3 w 21"/>
                <a:gd name="T7" fmla="*/ 10 h 16"/>
                <a:gd name="T8" fmla="*/ 1 w 21"/>
                <a:gd name="T9" fmla="*/ 11 h 16"/>
                <a:gd name="T10" fmla="*/ 0 w 21"/>
                <a:gd name="T11" fmla="*/ 9 h 16"/>
                <a:gd name="T12" fmla="*/ 16 w 21"/>
                <a:gd name="T13" fmla="*/ 0 h 16"/>
                <a:gd name="T14" fmla="*/ 21 w 21"/>
                <a:gd name="T15" fmla="*/ 8 h 16"/>
                <a:gd name="T16" fmla="*/ 4 w 21"/>
                <a:gd name="T17" fmla="*/ 16 h 16"/>
                <a:gd name="T18" fmla="*/ 1 w 21"/>
                <a:gd name="T19" fmla="*/ 11 h 16"/>
                <a:gd name="T20" fmla="*/ 1 w 21"/>
                <a:gd name="T21"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6">
                  <a:moveTo>
                    <a:pt x="1" y="11"/>
                  </a:moveTo>
                  <a:lnTo>
                    <a:pt x="3" y="10"/>
                  </a:lnTo>
                  <a:lnTo>
                    <a:pt x="4" y="12"/>
                  </a:lnTo>
                  <a:lnTo>
                    <a:pt x="3" y="10"/>
                  </a:lnTo>
                  <a:lnTo>
                    <a:pt x="1" y="11"/>
                  </a:lnTo>
                  <a:lnTo>
                    <a:pt x="0" y="9"/>
                  </a:lnTo>
                  <a:lnTo>
                    <a:pt x="16" y="0"/>
                  </a:lnTo>
                  <a:lnTo>
                    <a:pt x="21" y="8"/>
                  </a:lnTo>
                  <a:lnTo>
                    <a:pt x="4" y="16"/>
                  </a:lnTo>
                  <a:lnTo>
                    <a:pt x="1" y="11"/>
                  </a:lnTo>
                  <a:lnTo>
                    <a:pt x="1"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846"/>
            <p:cNvSpPr/>
            <p:nvPr/>
          </p:nvSpPr>
          <p:spPr bwMode="auto">
            <a:xfrm>
              <a:off x="7413627" y="5589588"/>
              <a:ext cx="84138" cy="58738"/>
            </a:xfrm>
            <a:custGeom>
              <a:avLst/>
              <a:gdLst>
                <a:gd name="T0" fmla="*/ 0 w 48"/>
                <a:gd name="T1" fmla="*/ 30 h 33"/>
                <a:gd name="T2" fmla="*/ 0 w 48"/>
                <a:gd name="T3" fmla="*/ 30 h 33"/>
                <a:gd name="T4" fmla="*/ 2 w 48"/>
                <a:gd name="T5" fmla="*/ 26 h 33"/>
                <a:gd name="T6" fmla="*/ 5 w 48"/>
                <a:gd name="T7" fmla="*/ 28 h 33"/>
                <a:gd name="T8" fmla="*/ 5 w 48"/>
                <a:gd name="T9" fmla="*/ 28 h 33"/>
                <a:gd name="T10" fmla="*/ 13 w 48"/>
                <a:gd name="T11" fmla="*/ 29 h 33"/>
                <a:gd name="T12" fmla="*/ 13 w 48"/>
                <a:gd name="T13" fmla="*/ 29 h 33"/>
                <a:gd name="T14" fmla="*/ 23 w 48"/>
                <a:gd name="T15" fmla="*/ 26 h 33"/>
                <a:gd name="T16" fmla="*/ 23 w 48"/>
                <a:gd name="T17" fmla="*/ 26 h 33"/>
                <a:gd name="T18" fmla="*/ 37 w 48"/>
                <a:gd name="T19" fmla="*/ 11 h 33"/>
                <a:gd name="T20" fmla="*/ 37 w 48"/>
                <a:gd name="T21" fmla="*/ 11 h 33"/>
                <a:gd name="T22" fmla="*/ 44 w 48"/>
                <a:gd name="T23" fmla="*/ 0 h 33"/>
                <a:gd name="T24" fmla="*/ 44 w 48"/>
                <a:gd name="T25" fmla="*/ 0 h 33"/>
                <a:gd name="T26" fmla="*/ 48 w 48"/>
                <a:gd name="T27" fmla="*/ 3 h 33"/>
                <a:gd name="T28" fmla="*/ 25 w 48"/>
                <a:gd name="T29" fmla="*/ 30 h 33"/>
                <a:gd name="T30" fmla="*/ 25 w 48"/>
                <a:gd name="T31" fmla="*/ 30 h 33"/>
                <a:gd name="T32" fmla="*/ 13 w 48"/>
                <a:gd name="T33" fmla="*/ 33 h 33"/>
                <a:gd name="T34" fmla="*/ 13 w 48"/>
                <a:gd name="T35" fmla="*/ 33 h 33"/>
                <a:gd name="T36" fmla="*/ 0 w 48"/>
                <a:gd name="T37" fmla="*/ 3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 h="33">
                  <a:moveTo>
                    <a:pt x="0" y="30"/>
                  </a:moveTo>
                  <a:cubicBezTo>
                    <a:pt x="0" y="30"/>
                    <a:pt x="0" y="30"/>
                    <a:pt x="0" y="30"/>
                  </a:cubicBezTo>
                  <a:cubicBezTo>
                    <a:pt x="2" y="26"/>
                    <a:pt x="2" y="26"/>
                    <a:pt x="2" y="26"/>
                  </a:cubicBezTo>
                  <a:cubicBezTo>
                    <a:pt x="2" y="26"/>
                    <a:pt x="3" y="27"/>
                    <a:pt x="5" y="28"/>
                  </a:cubicBezTo>
                  <a:cubicBezTo>
                    <a:pt x="5" y="28"/>
                    <a:pt x="5" y="28"/>
                    <a:pt x="5" y="28"/>
                  </a:cubicBezTo>
                  <a:cubicBezTo>
                    <a:pt x="7" y="28"/>
                    <a:pt x="10" y="29"/>
                    <a:pt x="13" y="29"/>
                  </a:cubicBezTo>
                  <a:cubicBezTo>
                    <a:pt x="13" y="29"/>
                    <a:pt x="13" y="29"/>
                    <a:pt x="13" y="29"/>
                  </a:cubicBezTo>
                  <a:cubicBezTo>
                    <a:pt x="17" y="29"/>
                    <a:pt x="20" y="28"/>
                    <a:pt x="23" y="26"/>
                  </a:cubicBezTo>
                  <a:cubicBezTo>
                    <a:pt x="23" y="26"/>
                    <a:pt x="23" y="26"/>
                    <a:pt x="23" y="26"/>
                  </a:cubicBezTo>
                  <a:cubicBezTo>
                    <a:pt x="27" y="23"/>
                    <a:pt x="33" y="17"/>
                    <a:pt x="37" y="11"/>
                  </a:cubicBezTo>
                  <a:cubicBezTo>
                    <a:pt x="37" y="11"/>
                    <a:pt x="37" y="11"/>
                    <a:pt x="37" y="11"/>
                  </a:cubicBezTo>
                  <a:cubicBezTo>
                    <a:pt x="41" y="5"/>
                    <a:pt x="44" y="0"/>
                    <a:pt x="44" y="0"/>
                  </a:cubicBezTo>
                  <a:cubicBezTo>
                    <a:pt x="44" y="0"/>
                    <a:pt x="44" y="0"/>
                    <a:pt x="44" y="0"/>
                  </a:cubicBezTo>
                  <a:cubicBezTo>
                    <a:pt x="48" y="3"/>
                    <a:pt x="48" y="3"/>
                    <a:pt x="48" y="3"/>
                  </a:cubicBezTo>
                  <a:cubicBezTo>
                    <a:pt x="48" y="3"/>
                    <a:pt x="35" y="22"/>
                    <a:pt x="25" y="30"/>
                  </a:cubicBezTo>
                  <a:cubicBezTo>
                    <a:pt x="25" y="30"/>
                    <a:pt x="25" y="30"/>
                    <a:pt x="25" y="30"/>
                  </a:cubicBezTo>
                  <a:cubicBezTo>
                    <a:pt x="21" y="32"/>
                    <a:pt x="17" y="33"/>
                    <a:pt x="13" y="33"/>
                  </a:cubicBezTo>
                  <a:cubicBezTo>
                    <a:pt x="13" y="33"/>
                    <a:pt x="13" y="33"/>
                    <a:pt x="13" y="33"/>
                  </a:cubicBezTo>
                  <a:cubicBezTo>
                    <a:pt x="6" y="33"/>
                    <a:pt x="0" y="30"/>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847"/>
            <p:cNvSpPr>
              <a:spLocks noEditPoints="1"/>
            </p:cNvSpPr>
            <p:nvPr/>
          </p:nvSpPr>
          <p:spPr bwMode="auto">
            <a:xfrm>
              <a:off x="7410452" y="5586413"/>
              <a:ext cx="92075" cy="65088"/>
            </a:xfrm>
            <a:custGeom>
              <a:avLst/>
              <a:gdLst>
                <a:gd name="T0" fmla="*/ 1 w 53"/>
                <a:gd name="T1" fmla="*/ 33 h 37"/>
                <a:gd name="T2" fmla="*/ 0 w 53"/>
                <a:gd name="T3" fmla="*/ 31 h 37"/>
                <a:gd name="T4" fmla="*/ 2 w 53"/>
                <a:gd name="T5" fmla="*/ 27 h 37"/>
                <a:gd name="T6" fmla="*/ 4 w 53"/>
                <a:gd name="T7" fmla="*/ 26 h 37"/>
                <a:gd name="T8" fmla="*/ 4 w 53"/>
                <a:gd name="T9" fmla="*/ 26 h 37"/>
                <a:gd name="T10" fmla="*/ 4 w 53"/>
                <a:gd name="T11" fmla="*/ 26 h 37"/>
                <a:gd name="T12" fmla="*/ 4 w 53"/>
                <a:gd name="T13" fmla="*/ 26 h 37"/>
                <a:gd name="T14" fmla="*/ 5 w 53"/>
                <a:gd name="T15" fmla="*/ 26 h 37"/>
                <a:gd name="T16" fmla="*/ 5 w 53"/>
                <a:gd name="T17" fmla="*/ 26 h 37"/>
                <a:gd name="T18" fmla="*/ 5 w 53"/>
                <a:gd name="T19" fmla="*/ 27 h 37"/>
                <a:gd name="T20" fmla="*/ 8 w 53"/>
                <a:gd name="T21" fmla="*/ 28 h 37"/>
                <a:gd name="T22" fmla="*/ 15 w 53"/>
                <a:gd name="T23" fmla="*/ 29 h 37"/>
                <a:gd name="T24" fmla="*/ 15 w 53"/>
                <a:gd name="T25" fmla="*/ 29 h 37"/>
                <a:gd name="T26" fmla="*/ 16 w 53"/>
                <a:gd name="T27" fmla="*/ 29 h 37"/>
                <a:gd name="T28" fmla="*/ 24 w 53"/>
                <a:gd name="T29" fmla="*/ 27 h 37"/>
                <a:gd name="T30" fmla="*/ 37 w 53"/>
                <a:gd name="T31" fmla="*/ 12 h 37"/>
                <a:gd name="T32" fmla="*/ 45 w 53"/>
                <a:gd name="T33" fmla="*/ 1 h 37"/>
                <a:gd name="T34" fmla="*/ 45 w 53"/>
                <a:gd name="T35" fmla="*/ 1 h 37"/>
                <a:gd name="T36" fmla="*/ 53 w 53"/>
                <a:gd name="T37" fmla="*/ 4 h 37"/>
                <a:gd name="T38" fmla="*/ 51 w 53"/>
                <a:gd name="T39" fmla="*/ 6 h 37"/>
                <a:gd name="T40" fmla="*/ 51 w 53"/>
                <a:gd name="T41" fmla="*/ 7 h 37"/>
                <a:gd name="T42" fmla="*/ 49 w 53"/>
                <a:gd name="T43" fmla="*/ 9 h 37"/>
                <a:gd name="T44" fmla="*/ 44 w 53"/>
                <a:gd name="T45" fmla="*/ 17 h 37"/>
                <a:gd name="T46" fmla="*/ 28 w 53"/>
                <a:gd name="T47" fmla="*/ 33 h 37"/>
                <a:gd name="T48" fmla="*/ 15 w 53"/>
                <a:gd name="T49" fmla="*/ 37 h 37"/>
                <a:gd name="T50" fmla="*/ 1 w 53"/>
                <a:gd name="T51" fmla="*/ 34 h 37"/>
                <a:gd name="T52" fmla="*/ 2 w 53"/>
                <a:gd name="T53" fmla="*/ 32 h 37"/>
                <a:gd name="T54" fmla="*/ 15 w 53"/>
                <a:gd name="T55" fmla="*/ 33 h 37"/>
                <a:gd name="T56" fmla="*/ 22 w 53"/>
                <a:gd name="T57" fmla="*/ 32 h 37"/>
                <a:gd name="T58" fmla="*/ 15 w 53"/>
                <a:gd name="T59" fmla="*/ 33 h 37"/>
                <a:gd name="T60" fmla="*/ 15 w 53"/>
                <a:gd name="T61" fmla="*/ 33 h 37"/>
                <a:gd name="T62" fmla="*/ 14 w 53"/>
                <a:gd name="T63" fmla="*/ 33 h 37"/>
                <a:gd name="T64" fmla="*/ 11 w 53"/>
                <a:gd name="T65" fmla="*/ 32 h 37"/>
                <a:gd name="T66" fmla="*/ 7 w 53"/>
                <a:gd name="T67" fmla="*/ 31 h 37"/>
                <a:gd name="T68" fmla="*/ 5 w 53"/>
                <a:gd name="T69" fmla="*/ 31 h 37"/>
                <a:gd name="T70" fmla="*/ 11 w 53"/>
                <a:gd name="T71" fmla="*/ 32 h 37"/>
                <a:gd name="T72" fmla="*/ 22 w 53"/>
                <a:gd name="T73" fmla="*/ 32 h 37"/>
                <a:gd name="T74" fmla="*/ 22 w 53"/>
                <a:gd name="T75" fmla="*/ 32 h 37"/>
                <a:gd name="T76" fmla="*/ 3 w 53"/>
                <a:gd name="T77" fmla="*/ 30 h 37"/>
                <a:gd name="T78" fmla="*/ 3 w 53"/>
                <a:gd name="T79" fmla="*/ 30 h 37"/>
                <a:gd name="T80" fmla="*/ 3 w 53"/>
                <a:gd name="T81" fmla="*/ 30 h 37"/>
                <a:gd name="T82" fmla="*/ 3 w 53"/>
                <a:gd name="T83" fmla="*/ 30 h 37"/>
                <a:gd name="T84" fmla="*/ 2 w 53"/>
                <a:gd name="T85" fmla="*/ 29 h 37"/>
                <a:gd name="T86" fmla="*/ 2 w 53"/>
                <a:gd name="T87" fmla="*/ 29 h 37"/>
                <a:gd name="T88" fmla="*/ 41 w 53"/>
                <a:gd name="T89" fmla="*/ 14 h 37"/>
                <a:gd name="T90" fmla="*/ 39 w 53"/>
                <a:gd name="T91" fmla="*/ 17 h 37"/>
                <a:gd name="T92" fmla="*/ 46 w 53"/>
                <a:gd name="T93" fmla="*/ 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3" h="37">
                  <a:moveTo>
                    <a:pt x="1" y="34"/>
                  </a:moveTo>
                  <a:cubicBezTo>
                    <a:pt x="1" y="33"/>
                    <a:pt x="1" y="33"/>
                    <a:pt x="1" y="33"/>
                  </a:cubicBezTo>
                  <a:cubicBezTo>
                    <a:pt x="1" y="31"/>
                    <a:pt x="1" y="31"/>
                    <a:pt x="1" y="31"/>
                  </a:cubicBezTo>
                  <a:cubicBezTo>
                    <a:pt x="0" y="31"/>
                    <a:pt x="0" y="31"/>
                    <a:pt x="0" y="31"/>
                  </a:cubicBezTo>
                  <a:cubicBezTo>
                    <a:pt x="2" y="27"/>
                    <a:pt x="2" y="27"/>
                    <a:pt x="2" y="27"/>
                  </a:cubicBezTo>
                  <a:cubicBezTo>
                    <a:pt x="2" y="27"/>
                    <a:pt x="2" y="27"/>
                    <a:pt x="2" y="27"/>
                  </a:cubicBezTo>
                  <a:cubicBezTo>
                    <a:pt x="2" y="27"/>
                    <a:pt x="2" y="27"/>
                    <a:pt x="2" y="27"/>
                  </a:cubicBezTo>
                  <a:cubicBezTo>
                    <a:pt x="3" y="26"/>
                    <a:pt x="3"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5" y="26"/>
                  </a:cubicBezTo>
                  <a:cubicBezTo>
                    <a:pt x="5" y="26"/>
                    <a:pt x="5" y="26"/>
                    <a:pt x="5" y="26"/>
                  </a:cubicBezTo>
                  <a:cubicBezTo>
                    <a:pt x="5" y="26"/>
                    <a:pt x="5" y="26"/>
                    <a:pt x="5" y="26"/>
                  </a:cubicBezTo>
                  <a:cubicBezTo>
                    <a:pt x="5" y="26"/>
                    <a:pt x="5" y="26"/>
                    <a:pt x="5" y="26"/>
                  </a:cubicBezTo>
                  <a:cubicBezTo>
                    <a:pt x="5" y="26"/>
                    <a:pt x="5" y="27"/>
                    <a:pt x="5" y="27"/>
                  </a:cubicBezTo>
                  <a:cubicBezTo>
                    <a:pt x="5" y="27"/>
                    <a:pt x="5" y="27"/>
                    <a:pt x="5" y="27"/>
                  </a:cubicBezTo>
                  <a:cubicBezTo>
                    <a:pt x="6" y="27"/>
                    <a:pt x="7" y="27"/>
                    <a:pt x="8" y="28"/>
                  </a:cubicBezTo>
                  <a:cubicBezTo>
                    <a:pt x="8" y="28"/>
                    <a:pt x="8" y="28"/>
                    <a:pt x="8" y="28"/>
                  </a:cubicBezTo>
                  <a:cubicBezTo>
                    <a:pt x="10" y="28"/>
                    <a:pt x="13" y="29"/>
                    <a:pt x="15" y="29"/>
                  </a:cubicBezTo>
                  <a:cubicBezTo>
                    <a:pt x="15" y="29"/>
                    <a:pt x="15" y="29"/>
                    <a:pt x="15" y="29"/>
                  </a:cubicBezTo>
                  <a:cubicBezTo>
                    <a:pt x="15" y="29"/>
                    <a:pt x="15" y="29"/>
                    <a:pt x="15" y="29"/>
                  </a:cubicBezTo>
                  <a:cubicBezTo>
                    <a:pt x="15" y="29"/>
                    <a:pt x="16" y="29"/>
                    <a:pt x="16" y="29"/>
                  </a:cubicBezTo>
                  <a:cubicBezTo>
                    <a:pt x="16" y="29"/>
                    <a:pt x="16" y="29"/>
                    <a:pt x="16" y="29"/>
                  </a:cubicBezTo>
                  <a:cubicBezTo>
                    <a:pt x="18" y="29"/>
                    <a:pt x="21" y="28"/>
                    <a:pt x="24" y="27"/>
                  </a:cubicBezTo>
                  <a:cubicBezTo>
                    <a:pt x="24" y="27"/>
                    <a:pt x="24" y="27"/>
                    <a:pt x="24" y="27"/>
                  </a:cubicBezTo>
                  <a:cubicBezTo>
                    <a:pt x="28" y="24"/>
                    <a:pt x="33" y="17"/>
                    <a:pt x="37" y="12"/>
                  </a:cubicBezTo>
                  <a:cubicBezTo>
                    <a:pt x="37" y="12"/>
                    <a:pt x="37" y="12"/>
                    <a:pt x="37" y="12"/>
                  </a:cubicBezTo>
                  <a:cubicBezTo>
                    <a:pt x="42" y="6"/>
                    <a:pt x="45" y="1"/>
                    <a:pt x="45" y="1"/>
                  </a:cubicBezTo>
                  <a:cubicBezTo>
                    <a:pt x="45" y="1"/>
                    <a:pt x="45" y="1"/>
                    <a:pt x="45" y="1"/>
                  </a:cubicBezTo>
                  <a:cubicBezTo>
                    <a:pt x="45" y="1"/>
                    <a:pt x="45" y="1"/>
                    <a:pt x="45" y="1"/>
                  </a:cubicBezTo>
                  <a:cubicBezTo>
                    <a:pt x="45" y="1"/>
                    <a:pt x="45" y="1"/>
                    <a:pt x="45" y="1"/>
                  </a:cubicBezTo>
                  <a:cubicBezTo>
                    <a:pt x="46" y="0"/>
                    <a:pt x="46" y="0"/>
                    <a:pt x="46" y="0"/>
                  </a:cubicBezTo>
                  <a:cubicBezTo>
                    <a:pt x="53" y="4"/>
                    <a:pt x="53" y="4"/>
                    <a:pt x="53" y="4"/>
                  </a:cubicBezTo>
                  <a:cubicBezTo>
                    <a:pt x="51" y="6"/>
                    <a:pt x="51" y="6"/>
                    <a:pt x="51" y="6"/>
                  </a:cubicBezTo>
                  <a:cubicBezTo>
                    <a:pt x="51" y="6"/>
                    <a:pt x="51" y="6"/>
                    <a:pt x="51" y="6"/>
                  </a:cubicBezTo>
                  <a:cubicBezTo>
                    <a:pt x="51" y="6"/>
                    <a:pt x="51" y="6"/>
                    <a:pt x="51" y="6"/>
                  </a:cubicBezTo>
                  <a:cubicBezTo>
                    <a:pt x="51" y="6"/>
                    <a:pt x="51" y="6"/>
                    <a:pt x="51" y="7"/>
                  </a:cubicBezTo>
                  <a:cubicBezTo>
                    <a:pt x="51" y="7"/>
                    <a:pt x="51" y="7"/>
                    <a:pt x="51" y="7"/>
                  </a:cubicBezTo>
                  <a:cubicBezTo>
                    <a:pt x="50" y="7"/>
                    <a:pt x="50" y="8"/>
                    <a:pt x="49" y="9"/>
                  </a:cubicBezTo>
                  <a:cubicBezTo>
                    <a:pt x="49" y="9"/>
                    <a:pt x="49" y="9"/>
                    <a:pt x="49" y="9"/>
                  </a:cubicBezTo>
                  <a:cubicBezTo>
                    <a:pt x="48" y="11"/>
                    <a:pt x="46" y="14"/>
                    <a:pt x="44" y="17"/>
                  </a:cubicBezTo>
                  <a:cubicBezTo>
                    <a:pt x="44" y="17"/>
                    <a:pt x="44" y="17"/>
                    <a:pt x="44" y="17"/>
                  </a:cubicBezTo>
                  <a:cubicBezTo>
                    <a:pt x="39" y="22"/>
                    <a:pt x="34" y="29"/>
                    <a:pt x="28" y="33"/>
                  </a:cubicBezTo>
                  <a:cubicBezTo>
                    <a:pt x="28" y="33"/>
                    <a:pt x="28" y="33"/>
                    <a:pt x="28" y="33"/>
                  </a:cubicBezTo>
                  <a:cubicBezTo>
                    <a:pt x="24" y="36"/>
                    <a:pt x="19" y="37"/>
                    <a:pt x="15" y="37"/>
                  </a:cubicBezTo>
                  <a:cubicBezTo>
                    <a:pt x="15" y="37"/>
                    <a:pt x="15" y="37"/>
                    <a:pt x="15" y="37"/>
                  </a:cubicBezTo>
                  <a:cubicBezTo>
                    <a:pt x="8" y="37"/>
                    <a:pt x="2" y="34"/>
                    <a:pt x="1" y="34"/>
                  </a:cubicBezTo>
                  <a:close/>
                  <a:moveTo>
                    <a:pt x="1" y="34"/>
                  </a:moveTo>
                  <a:cubicBezTo>
                    <a:pt x="2" y="32"/>
                    <a:pt x="2" y="32"/>
                    <a:pt x="2" y="32"/>
                  </a:cubicBezTo>
                  <a:cubicBezTo>
                    <a:pt x="1" y="34"/>
                    <a:pt x="1" y="34"/>
                    <a:pt x="1" y="34"/>
                  </a:cubicBezTo>
                  <a:close/>
                  <a:moveTo>
                    <a:pt x="15" y="33"/>
                  </a:moveTo>
                  <a:cubicBezTo>
                    <a:pt x="17" y="33"/>
                    <a:pt x="20" y="33"/>
                    <a:pt x="22" y="32"/>
                  </a:cubicBezTo>
                  <a:cubicBezTo>
                    <a:pt x="22" y="32"/>
                    <a:pt x="22" y="32"/>
                    <a:pt x="22" y="32"/>
                  </a:cubicBezTo>
                  <a:cubicBezTo>
                    <a:pt x="20" y="33"/>
                    <a:pt x="17" y="33"/>
                    <a:pt x="15" y="33"/>
                  </a:cubicBezTo>
                  <a:cubicBezTo>
                    <a:pt x="15" y="33"/>
                    <a:pt x="15" y="33"/>
                    <a:pt x="15" y="33"/>
                  </a:cubicBezTo>
                  <a:cubicBezTo>
                    <a:pt x="15" y="33"/>
                    <a:pt x="15" y="33"/>
                    <a:pt x="15" y="33"/>
                  </a:cubicBezTo>
                  <a:cubicBezTo>
                    <a:pt x="15" y="33"/>
                    <a:pt x="15" y="33"/>
                    <a:pt x="15" y="33"/>
                  </a:cubicBezTo>
                  <a:cubicBezTo>
                    <a:pt x="15" y="33"/>
                    <a:pt x="15" y="33"/>
                    <a:pt x="14" y="33"/>
                  </a:cubicBezTo>
                  <a:cubicBezTo>
                    <a:pt x="14" y="33"/>
                    <a:pt x="14" y="33"/>
                    <a:pt x="14" y="33"/>
                  </a:cubicBezTo>
                  <a:cubicBezTo>
                    <a:pt x="15" y="33"/>
                    <a:pt x="15" y="33"/>
                    <a:pt x="15" y="33"/>
                  </a:cubicBezTo>
                  <a:close/>
                  <a:moveTo>
                    <a:pt x="11" y="32"/>
                  </a:moveTo>
                  <a:cubicBezTo>
                    <a:pt x="9" y="32"/>
                    <a:pt x="8" y="32"/>
                    <a:pt x="7" y="31"/>
                  </a:cubicBezTo>
                  <a:cubicBezTo>
                    <a:pt x="7" y="31"/>
                    <a:pt x="7" y="31"/>
                    <a:pt x="7" y="31"/>
                  </a:cubicBezTo>
                  <a:cubicBezTo>
                    <a:pt x="6" y="31"/>
                    <a:pt x="5" y="31"/>
                    <a:pt x="5" y="31"/>
                  </a:cubicBezTo>
                  <a:cubicBezTo>
                    <a:pt x="5" y="31"/>
                    <a:pt x="5" y="31"/>
                    <a:pt x="5" y="31"/>
                  </a:cubicBezTo>
                  <a:cubicBezTo>
                    <a:pt x="5" y="31"/>
                    <a:pt x="5" y="31"/>
                    <a:pt x="5" y="31"/>
                  </a:cubicBezTo>
                  <a:cubicBezTo>
                    <a:pt x="6" y="31"/>
                    <a:pt x="8" y="32"/>
                    <a:pt x="11" y="32"/>
                  </a:cubicBezTo>
                  <a:close/>
                  <a:moveTo>
                    <a:pt x="22" y="32"/>
                  </a:moveTo>
                  <a:cubicBezTo>
                    <a:pt x="22" y="32"/>
                    <a:pt x="22" y="32"/>
                    <a:pt x="22" y="32"/>
                  </a:cubicBezTo>
                  <a:cubicBezTo>
                    <a:pt x="22" y="32"/>
                    <a:pt x="22" y="32"/>
                    <a:pt x="22" y="32"/>
                  </a:cubicBezTo>
                  <a:cubicBezTo>
                    <a:pt x="22" y="32"/>
                    <a:pt x="22" y="32"/>
                    <a:pt x="22" y="32"/>
                  </a:cubicBezTo>
                  <a:close/>
                  <a:moveTo>
                    <a:pt x="3" y="30"/>
                  </a:move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lose/>
                  <a:moveTo>
                    <a:pt x="2" y="29"/>
                  </a:moveTo>
                  <a:cubicBezTo>
                    <a:pt x="2" y="29"/>
                    <a:pt x="2" y="29"/>
                    <a:pt x="2" y="29"/>
                  </a:cubicBezTo>
                  <a:cubicBezTo>
                    <a:pt x="2" y="29"/>
                    <a:pt x="2" y="29"/>
                    <a:pt x="2" y="29"/>
                  </a:cubicBezTo>
                  <a:cubicBezTo>
                    <a:pt x="2" y="29"/>
                    <a:pt x="2" y="29"/>
                    <a:pt x="2" y="29"/>
                  </a:cubicBezTo>
                  <a:close/>
                  <a:moveTo>
                    <a:pt x="41" y="14"/>
                  </a:moveTo>
                  <a:cubicBezTo>
                    <a:pt x="40" y="15"/>
                    <a:pt x="39" y="16"/>
                    <a:pt x="39" y="17"/>
                  </a:cubicBezTo>
                  <a:cubicBezTo>
                    <a:pt x="39" y="17"/>
                    <a:pt x="39" y="17"/>
                    <a:pt x="39" y="17"/>
                  </a:cubicBezTo>
                  <a:cubicBezTo>
                    <a:pt x="41" y="13"/>
                    <a:pt x="44" y="10"/>
                    <a:pt x="46" y="7"/>
                  </a:cubicBezTo>
                  <a:cubicBezTo>
                    <a:pt x="46" y="7"/>
                    <a:pt x="46" y="7"/>
                    <a:pt x="46" y="7"/>
                  </a:cubicBezTo>
                  <a:cubicBezTo>
                    <a:pt x="44" y="9"/>
                    <a:pt x="43" y="11"/>
                    <a:pt x="4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848"/>
            <p:cNvSpPr/>
            <p:nvPr/>
          </p:nvSpPr>
          <p:spPr bwMode="auto">
            <a:xfrm>
              <a:off x="7483477" y="5580063"/>
              <a:ext cx="17463" cy="15875"/>
            </a:xfrm>
            <a:custGeom>
              <a:avLst/>
              <a:gdLst>
                <a:gd name="T0" fmla="*/ 0 w 11"/>
                <a:gd name="T1" fmla="*/ 3 h 10"/>
                <a:gd name="T2" fmla="*/ 3 w 11"/>
                <a:gd name="T3" fmla="*/ 0 h 10"/>
                <a:gd name="T4" fmla="*/ 11 w 11"/>
                <a:gd name="T5" fmla="*/ 6 h 10"/>
                <a:gd name="T6" fmla="*/ 8 w 11"/>
                <a:gd name="T7" fmla="*/ 10 h 10"/>
                <a:gd name="T8" fmla="*/ 0 w 11"/>
                <a:gd name="T9" fmla="*/ 3 h 10"/>
                <a:gd name="T10" fmla="*/ 0 w 11"/>
                <a:gd name="T11" fmla="*/ 3 h 10"/>
              </a:gdLst>
              <a:ahLst/>
              <a:cxnLst>
                <a:cxn ang="0">
                  <a:pos x="T0" y="T1"/>
                </a:cxn>
                <a:cxn ang="0">
                  <a:pos x="T2" y="T3"/>
                </a:cxn>
                <a:cxn ang="0">
                  <a:pos x="T4" y="T5"/>
                </a:cxn>
                <a:cxn ang="0">
                  <a:pos x="T6" y="T7"/>
                </a:cxn>
                <a:cxn ang="0">
                  <a:pos x="T8" y="T9"/>
                </a:cxn>
                <a:cxn ang="0">
                  <a:pos x="T10" y="T11"/>
                </a:cxn>
              </a:cxnLst>
              <a:rect l="0" t="0" r="r" b="b"/>
              <a:pathLst>
                <a:path w="11" h="10">
                  <a:moveTo>
                    <a:pt x="0" y="3"/>
                  </a:moveTo>
                  <a:lnTo>
                    <a:pt x="3" y="0"/>
                  </a:lnTo>
                  <a:lnTo>
                    <a:pt x="11" y="6"/>
                  </a:lnTo>
                  <a:lnTo>
                    <a:pt x="8" y="10"/>
                  </a:lnTo>
                  <a:lnTo>
                    <a:pt x="0" y="3"/>
                  </a:lnTo>
                  <a:lnTo>
                    <a:pt x="0" y="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849"/>
            <p:cNvSpPr>
              <a:spLocks noEditPoints="1"/>
            </p:cNvSpPr>
            <p:nvPr/>
          </p:nvSpPr>
          <p:spPr bwMode="auto">
            <a:xfrm>
              <a:off x="7478714" y="5575301"/>
              <a:ext cx="26988" cy="25400"/>
            </a:xfrm>
            <a:custGeom>
              <a:avLst/>
              <a:gdLst>
                <a:gd name="T0" fmla="*/ 2 w 17"/>
                <a:gd name="T1" fmla="*/ 7 h 16"/>
                <a:gd name="T2" fmla="*/ 3 w 17"/>
                <a:gd name="T3" fmla="*/ 6 h 16"/>
                <a:gd name="T4" fmla="*/ 5 w 17"/>
                <a:gd name="T5" fmla="*/ 7 h 16"/>
                <a:gd name="T6" fmla="*/ 3 w 17"/>
                <a:gd name="T7" fmla="*/ 6 h 16"/>
                <a:gd name="T8" fmla="*/ 2 w 17"/>
                <a:gd name="T9" fmla="*/ 7 h 16"/>
                <a:gd name="T10" fmla="*/ 0 w 17"/>
                <a:gd name="T11" fmla="*/ 6 h 16"/>
                <a:gd name="T12" fmla="*/ 6 w 17"/>
                <a:gd name="T13" fmla="*/ 0 h 16"/>
                <a:gd name="T14" fmla="*/ 17 w 17"/>
                <a:gd name="T15" fmla="*/ 9 h 16"/>
                <a:gd name="T16" fmla="*/ 11 w 17"/>
                <a:gd name="T17" fmla="*/ 16 h 16"/>
                <a:gd name="T18" fmla="*/ 2 w 17"/>
                <a:gd name="T19" fmla="*/ 7 h 16"/>
                <a:gd name="T20" fmla="*/ 2 w 17"/>
                <a:gd name="T21" fmla="*/ 7 h 16"/>
                <a:gd name="T22" fmla="*/ 11 w 17"/>
                <a:gd name="T23" fmla="*/ 11 h 16"/>
                <a:gd name="T24" fmla="*/ 11 w 17"/>
                <a:gd name="T25" fmla="*/ 11 h 16"/>
                <a:gd name="T26" fmla="*/ 8 w 17"/>
                <a:gd name="T27" fmla="*/ 6 h 16"/>
                <a:gd name="T28" fmla="*/ 11 w 17"/>
                <a:gd name="T29" fmla="*/ 11 h 16"/>
                <a:gd name="T30" fmla="*/ 11 w 17"/>
                <a:gd name="T31" fmla="*/ 1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 h="16">
                  <a:moveTo>
                    <a:pt x="2" y="7"/>
                  </a:moveTo>
                  <a:lnTo>
                    <a:pt x="3" y="6"/>
                  </a:lnTo>
                  <a:lnTo>
                    <a:pt x="5" y="7"/>
                  </a:lnTo>
                  <a:lnTo>
                    <a:pt x="3" y="6"/>
                  </a:lnTo>
                  <a:lnTo>
                    <a:pt x="2" y="7"/>
                  </a:lnTo>
                  <a:lnTo>
                    <a:pt x="0" y="6"/>
                  </a:lnTo>
                  <a:lnTo>
                    <a:pt x="6" y="0"/>
                  </a:lnTo>
                  <a:lnTo>
                    <a:pt x="17" y="9"/>
                  </a:lnTo>
                  <a:lnTo>
                    <a:pt x="11" y="16"/>
                  </a:lnTo>
                  <a:lnTo>
                    <a:pt x="2" y="7"/>
                  </a:lnTo>
                  <a:lnTo>
                    <a:pt x="2" y="7"/>
                  </a:lnTo>
                  <a:close/>
                  <a:moveTo>
                    <a:pt x="11" y="11"/>
                  </a:moveTo>
                  <a:lnTo>
                    <a:pt x="11" y="11"/>
                  </a:lnTo>
                  <a:lnTo>
                    <a:pt x="8" y="6"/>
                  </a:lnTo>
                  <a:lnTo>
                    <a:pt x="11" y="11"/>
                  </a:lnTo>
                  <a:lnTo>
                    <a:pt x="11"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850"/>
            <p:cNvSpPr/>
            <p:nvPr/>
          </p:nvSpPr>
          <p:spPr bwMode="auto">
            <a:xfrm>
              <a:off x="7410452" y="5438776"/>
              <a:ext cx="36513" cy="58738"/>
            </a:xfrm>
            <a:custGeom>
              <a:avLst/>
              <a:gdLst>
                <a:gd name="T0" fmla="*/ 10 w 21"/>
                <a:gd name="T1" fmla="*/ 29 h 34"/>
                <a:gd name="T2" fmla="*/ 0 w 21"/>
                <a:gd name="T3" fmla="*/ 15 h 34"/>
                <a:gd name="T4" fmla="*/ 0 w 21"/>
                <a:gd name="T5" fmla="*/ 15 h 34"/>
                <a:gd name="T6" fmla="*/ 1 w 21"/>
                <a:gd name="T7" fmla="*/ 9 h 34"/>
                <a:gd name="T8" fmla="*/ 1 w 21"/>
                <a:gd name="T9" fmla="*/ 9 h 34"/>
                <a:gd name="T10" fmla="*/ 5 w 21"/>
                <a:gd name="T11" fmla="*/ 2 h 34"/>
                <a:gd name="T12" fmla="*/ 5 w 21"/>
                <a:gd name="T13" fmla="*/ 2 h 34"/>
                <a:gd name="T14" fmla="*/ 7 w 21"/>
                <a:gd name="T15" fmla="*/ 0 h 34"/>
                <a:gd name="T16" fmla="*/ 7 w 21"/>
                <a:gd name="T17" fmla="*/ 0 h 34"/>
                <a:gd name="T18" fmla="*/ 9 w 21"/>
                <a:gd name="T19" fmla="*/ 0 h 34"/>
                <a:gd name="T20" fmla="*/ 9 w 21"/>
                <a:gd name="T21" fmla="*/ 0 h 34"/>
                <a:gd name="T22" fmla="*/ 10 w 21"/>
                <a:gd name="T23" fmla="*/ 0 h 34"/>
                <a:gd name="T24" fmla="*/ 10 w 21"/>
                <a:gd name="T25" fmla="*/ 0 h 34"/>
                <a:gd name="T26" fmla="*/ 11 w 21"/>
                <a:gd name="T27" fmla="*/ 0 h 34"/>
                <a:gd name="T28" fmla="*/ 11 w 21"/>
                <a:gd name="T29" fmla="*/ 0 h 34"/>
                <a:gd name="T30" fmla="*/ 17 w 21"/>
                <a:gd name="T31" fmla="*/ 0 h 34"/>
                <a:gd name="T32" fmla="*/ 17 w 21"/>
                <a:gd name="T33" fmla="*/ 4 h 34"/>
                <a:gd name="T34" fmla="*/ 11 w 21"/>
                <a:gd name="T35" fmla="*/ 4 h 34"/>
                <a:gd name="T36" fmla="*/ 10 w 21"/>
                <a:gd name="T37" fmla="*/ 4 h 34"/>
                <a:gd name="T38" fmla="*/ 10 w 21"/>
                <a:gd name="T39" fmla="*/ 4 h 34"/>
                <a:gd name="T40" fmla="*/ 8 w 21"/>
                <a:gd name="T41" fmla="*/ 4 h 34"/>
                <a:gd name="T42" fmla="*/ 8 w 21"/>
                <a:gd name="T43" fmla="*/ 4 h 34"/>
                <a:gd name="T44" fmla="*/ 8 w 21"/>
                <a:gd name="T45" fmla="*/ 4 h 34"/>
                <a:gd name="T46" fmla="*/ 8 w 21"/>
                <a:gd name="T47" fmla="*/ 4 h 34"/>
                <a:gd name="T48" fmla="*/ 4 w 21"/>
                <a:gd name="T49" fmla="*/ 11 h 34"/>
                <a:gd name="T50" fmla="*/ 4 w 21"/>
                <a:gd name="T51" fmla="*/ 11 h 34"/>
                <a:gd name="T52" fmla="*/ 4 w 21"/>
                <a:gd name="T53" fmla="*/ 15 h 34"/>
                <a:gd name="T54" fmla="*/ 4 w 21"/>
                <a:gd name="T55" fmla="*/ 15 h 34"/>
                <a:gd name="T56" fmla="*/ 12 w 21"/>
                <a:gd name="T57" fmla="*/ 26 h 34"/>
                <a:gd name="T58" fmla="*/ 12 w 21"/>
                <a:gd name="T59" fmla="*/ 26 h 34"/>
                <a:gd name="T60" fmla="*/ 21 w 21"/>
                <a:gd name="T61" fmla="*/ 30 h 34"/>
                <a:gd name="T62" fmla="*/ 21 w 21"/>
                <a:gd name="T63" fmla="*/ 30 h 34"/>
                <a:gd name="T64" fmla="*/ 19 w 21"/>
                <a:gd name="T65" fmla="*/ 34 h 34"/>
                <a:gd name="T66" fmla="*/ 10 w 21"/>
                <a:gd name="T67" fmla="*/ 2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1" h="34">
                  <a:moveTo>
                    <a:pt x="10" y="29"/>
                  </a:moveTo>
                  <a:cubicBezTo>
                    <a:pt x="5" y="26"/>
                    <a:pt x="0" y="21"/>
                    <a:pt x="0" y="15"/>
                  </a:cubicBezTo>
                  <a:cubicBezTo>
                    <a:pt x="0" y="15"/>
                    <a:pt x="0" y="15"/>
                    <a:pt x="0" y="15"/>
                  </a:cubicBezTo>
                  <a:cubicBezTo>
                    <a:pt x="0" y="13"/>
                    <a:pt x="0" y="11"/>
                    <a:pt x="1" y="9"/>
                  </a:cubicBezTo>
                  <a:cubicBezTo>
                    <a:pt x="1" y="9"/>
                    <a:pt x="1" y="9"/>
                    <a:pt x="1" y="9"/>
                  </a:cubicBezTo>
                  <a:cubicBezTo>
                    <a:pt x="3" y="6"/>
                    <a:pt x="4" y="4"/>
                    <a:pt x="5" y="2"/>
                  </a:cubicBezTo>
                  <a:cubicBezTo>
                    <a:pt x="5" y="2"/>
                    <a:pt x="5" y="2"/>
                    <a:pt x="5" y="2"/>
                  </a:cubicBezTo>
                  <a:cubicBezTo>
                    <a:pt x="5" y="1"/>
                    <a:pt x="5" y="0"/>
                    <a:pt x="7" y="0"/>
                  </a:cubicBezTo>
                  <a:cubicBezTo>
                    <a:pt x="7" y="0"/>
                    <a:pt x="7" y="0"/>
                    <a:pt x="7" y="0"/>
                  </a:cubicBezTo>
                  <a:cubicBezTo>
                    <a:pt x="9" y="0"/>
                    <a:pt x="9" y="0"/>
                    <a:pt x="9" y="0"/>
                  </a:cubicBezTo>
                  <a:cubicBezTo>
                    <a:pt x="9" y="0"/>
                    <a:pt x="9" y="0"/>
                    <a:pt x="9" y="0"/>
                  </a:cubicBezTo>
                  <a:cubicBezTo>
                    <a:pt x="9" y="0"/>
                    <a:pt x="10" y="0"/>
                    <a:pt x="10" y="0"/>
                  </a:cubicBezTo>
                  <a:cubicBezTo>
                    <a:pt x="10" y="0"/>
                    <a:pt x="10" y="0"/>
                    <a:pt x="10" y="0"/>
                  </a:cubicBezTo>
                  <a:cubicBezTo>
                    <a:pt x="11" y="0"/>
                    <a:pt x="11" y="0"/>
                    <a:pt x="11" y="0"/>
                  </a:cubicBezTo>
                  <a:cubicBezTo>
                    <a:pt x="11" y="0"/>
                    <a:pt x="11" y="0"/>
                    <a:pt x="11" y="0"/>
                  </a:cubicBezTo>
                  <a:cubicBezTo>
                    <a:pt x="17" y="0"/>
                    <a:pt x="17" y="0"/>
                    <a:pt x="17" y="0"/>
                  </a:cubicBezTo>
                  <a:cubicBezTo>
                    <a:pt x="17" y="4"/>
                    <a:pt x="17" y="4"/>
                    <a:pt x="17" y="4"/>
                  </a:cubicBezTo>
                  <a:cubicBezTo>
                    <a:pt x="11" y="4"/>
                    <a:pt x="11" y="4"/>
                    <a:pt x="11" y="4"/>
                  </a:cubicBezTo>
                  <a:cubicBezTo>
                    <a:pt x="11" y="4"/>
                    <a:pt x="11" y="4"/>
                    <a:pt x="10" y="4"/>
                  </a:cubicBezTo>
                  <a:cubicBezTo>
                    <a:pt x="10" y="4"/>
                    <a:pt x="10" y="4"/>
                    <a:pt x="10" y="4"/>
                  </a:cubicBezTo>
                  <a:cubicBezTo>
                    <a:pt x="10" y="4"/>
                    <a:pt x="9" y="4"/>
                    <a:pt x="8" y="4"/>
                  </a:cubicBezTo>
                  <a:cubicBezTo>
                    <a:pt x="8" y="4"/>
                    <a:pt x="8" y="4"/>
                    <a:pt x="8" y="4"/>
                  </a:cubicBezTo>
                  <a:cubicBezTo>
                    <a:pt x="8" y="4"/>
                    <a:pt x="8" y="4"/>
                    <a:pt x="8" y="4"/>
                  </a:cubicBezTo>
                  <a:cubicBezTo>
                    <a:pt x="8" y="4"/>
                    <a:pt x="8" y="4"/>
                    <a:pt x="8" y="4"/>
                  </a:cubicBezTo>
                  <a:cubicBezTo>
                    <a:pt x="7" y="5"/>
                    <a:pt x="6" y="8"/>
                    <a:pt x="4" y="11"/>
                  </a:cubicBezTo>
                  <a:cubicBezTo>
                    <a:pt x="4" y="11"/>
                    <a:pt x="4" y="11"/>
                    <a:pt x="4" y="11"/>
                  </a:cubicBezTo>
                  <a:cubicBezTo>
                    <a:pt x="4" y="12"/>
                    <a:pt x="4" y="13"/>
                    <a:pt x="4" y="15"/>
                  </a:cubicBezTo>
                  <a:cubicBezTo>
                    <a:pt x="4" y="15"/>
                    <a:pt x="4" y="15"/>
                    <a:pt x="4" y="15"/>
                  </a:cubicBezTo>
                  <a:cubicBezTo>
                    <a:pt x="3" y="18"/>
                    <a:pt x="7" y="23"/>
                    <a:pt x="12" y="26"/>
                  </a:cubicBezTo>
                  <a:cubicBezTo>
                    <a:pt x="12" y="26"/>
                    <a:pt x="12" y="26"/>
                    <a:pt x="12" y="26"/>
                  </a:cubicBezTo>
                  <a:cubicBezTo>
                    <a:pt x="16" y="29"/>
                    <a:pt x="21" y="30"/>
                    <a:pt x="21" y="30"/>
                  </a:cubicBezTo>
                  <a:cubicBezTo>
                    <a:pt x="21" y="30"/>
                    <a:pt x="21" y="30"/>
                    <a:pt x="21" y="30"/>
                  </a:cubicBezTo>
                  <a:cubicBezTo>
                    <a:pt x="19" y="34"/>
                    <a:pt x="19" y="34"/>
                    <a:pt x="19" y="34"/>
                  </a:cubicBezTo>
                  <a:cubicBezTo>
                    <a:pt x="19" y="34"/>
                    <a:pt x="14" y="32"/>
                    <a:pt x="10"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851"/>
            <p:cNvSpPr>
              <a:spLocks noEditPoints="1"/>
            </p:cNvSpPr>
            <p:nvPr/>
          </p:nvSpPr>
          <p:spPr bwMode="auto">
            <a:xfrm>
              <a:off x="7405689" y="5435601"/>
              <a:ext cx="44450" cy="68263"/>
            </a:xfrm>
            <a:custGeom>
              <a:avLst/>
              <a:gdLst>
                <a:gd name="T0" fmla="*/ 11 w 26"/>
                <a:gd name="T1" fmla="*/ 33 h 39"/>
                <a:gd name="T2" fmla="*/ 13 w 26"/>
                <a:gd name="T3" fmla="*/ 31 h 39"/>
                <a:gd name="T4" fmla="*/ 1 w 26"/>
                <a:gd name="T5" fmla="*/ 17 h 39"/>
                <a:gd name="T6" fmla="*/ 2 w 26"/>
                <a:gd name="T7" fmla="*/ 10 h 39"/>
                <a:gd name="T8" fmla="*/ 6 w 26"/>
                <a:gd name="T9" fmla="*/ 3 h 39"/>
                <a:gd name="T10" fmla="*/ 6 w 26"/>
                <a:gd name="T11" fmla="*/ 3 h 39"/>
                <a:gd name="T12" fmla="*/ 7 w 26"/>
                <a:gd name="T13" fmla="*/ 2 h 39"/>
                <a:gd name="T14" fmla="*/ 10 w 26"/>
                <a:gd name="T15" fmla="*/ 0 h 39"/>
                <a:gd name="T16" fmla="*/ 10 w 26"/>
                <a:gd name="T17" fmla="*/ 0 h 39"/>
                <a:gd name="T18" fmla="*/ 13 w 26"/>
                <a:gd name="T19" fmla="*/ 0 h 39"/>
                <a:gd name="T20" fmla="*/ 13 w 26"/>
                <a:gd name="T21" fmla="*/ 0 h 39"/>
                <a:gd name="T22" fmla="*/ 14 w 26"/>
                <a:gd name="T23" fmla="*/ 0 h 39"/>
                <a:gd name="T24" fmla="*/ 14 w 26"/>
                <a:gd name="T25" fmla="*/ 0 h 39"/>
                <a:gd name="T26" fmla="*/ 22 w 26"/>
                <a:gd name="T27" fmla="*/ 0 h 39"/>
                <a:gd name="T28" fmla="*/ 14 w 26"/>
                <a:gd name="T29" fmla="*/ 8 h 39"/>
                <a:gd name="T30" fmla="*/ 13 w 26"/>
                <a:gd name="T31" fmla="*/ 8 h 39"/>
                <a:gd name="T32" fmla="*/ 13 w 26"/>
                <a:gd name="T33" fmla="*/ 8 h 39"/>
                <a:gd name="T34" fmla="*/ 12 w 26"/>
                <a:gd name="T35" fmla="*/ 8 h 39"/>
                <a:gd name="T36" fmla="*/ 9 w 26"/>
                <a:gd name="T37" fmla="*/ 14 h 39"/>
                <a:gd name="T38" fmla="*/ 8 w 26"/>
                <a:gd name="T39" fmla="*/ 17 h 39"/>
                <a:gd name="T40" fmla="*/ 16 w 26"/>
                <a:gd name="T41" fmla="*/ 26 h 39"/>
                <a:gd name="T42" fmla="*/ 25 w 26"/>
                <a:gd name="T43" fmla="*/ 31 h 39"/>
                <a:gd name="T44" fmla="*/ 25 w 26"/>
                <a:gd name="T45" fmla="*/ 31 h 39"/>
                <a:gd name="T46" fmla="*/ 26 w 26"/>
                <a:gd name="T47" fmla="*/ 32 h 39"/>
                <a:gd name="T48" fmla="*/ 21 w 26"/>
                <a:gd name="T49" fmla="*/ 38 h 39"/>
                <a:gd name="T50" fmla="*/ 12 w 26"/>
                <a:gd name="T51" fmla="*/ 28 h 39"/>
                <a:gd name="T52" fmla="*/ 14 w 26"/>
                <a:gd name="T53" fmla="*/ 29 h 39"/>
                <a:gd name="T54" fmla="*/ 12 w 26"/>
                <a:gd name="T55" fmla="*/ 28 h 39"/>
                <a:gd name="T56" fmla="*/ 12 w 26"/>
                <a:gd name="T57" fmla="*/ 28 h 39"/>
                <a:gd name="T58" fmla="*/ 5 w 26"/>
                <a:gd name="T59" fmla="*/ 13 h 39"/>
                <a:gd name="T60" fmla="*/ 6 w 26"/>
                <a:gd name="T61" fmla="*/ 12 h 39"/>
                <a:gd name="T62" fmla="*/ 9 w 26"/>
                <a:gd name="T63" fmla="*/ 5 h 39"/>
                <a:gd name="T64" fmla="*/ 9 w 26"/>
                <a:gd name="T65" fmla="*/ 5 h 39"/>
                <a:gd name="T66" fmla="*/ 6 w 26"/>
                <a:gd name="T67" fmla="*/ 12 h 39"/>
                <a:gd name="T68" fmla="*/ 18 w 26"/>
                <a:gd name="T69" fmla="*/ 4 h 39"/>
                <a:gd name="T70" fmla="*/ 14 w 26"/>
                <a:gd name="T71" fmla="*/ 4 h 39"/>
                <a:gd name="T72" fmla="*/ 13 w 26"/>
                <a:gd name="T73" fmla="*/ 4 h 39"/>
                <a:gd name="T74" fmla="*/ 12 w 26"/>
                <a:gd name="T75" fmla="*/ 4 h 39"/>
                <a:gd name="T76" fmla="*/ 13 w 26"/>
                <a:gd name="T77" fmla="*/ 4 h 39"/>
                <a:gd name="T78" fmla="*/ 11 w 26"/>
                <a:gd name="T79" fmla="*/ 4 h 39"/>
                <a:gd name="T80" fmla="*/ 11 w 26"/>
                <a:gd name="T81" fmla="*/ 4 h 39"/>
                <a:gd name="T82" fmla="*/ 11 w 26"/>
                <a:gd name="T83" fmla="*/ 4 h 39"/>
                <a:gd name="T84" fmla="*/ 11 w 26"/>
                <a:gd name="T85" fmla="*/ 4 h 39"/>
                <a:gd name="T86" fmla="*/ 11 w 26"/>
                <a:gd name="T87" fmla="*/ 4 h 39"/>
                <a:gd name="T88" fmla="*/ 11 w 26"/>
                <a:gd name="T89" fmla="*/ 4 h 39"/>
                <a:gd name="T90" fmla="*/ 10 w 26"/>
                <a:gd name="T91" fmla="*/ 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6" h="39">
                  <a:moveTo>
                    <a:pt x="21" y="38"/>
                  </a:moveTo>
                  <a:cubicBezTo>
                    <a:pt x="21" y="38"/>
                    <a:pt x="16" y="36"/>
                    <a:pt x="11" y="33"/>
                  </a:cubicBezTo>
                  <a:cubicBezTo>
                    <a:pt x="11" y="33"/>
                    <a:pt x="11" y="33"/>
                    <a:pt x="11" y="33"/>
                  </a:cubicBezTo>
                  <a:cubicBezTo>
                    <a:pt x="13" y="31"/>
                    <a:pt x="13" y="31"/>
                    <a:pt x="13" y="31"/>
                  </a:cubicBezTo>
                  <a:cubicBezTo>
                    <a:pt x="11" y="33"/>
                    <a:pt x="11" y="33"/>
                    <a:pt x="11" y="33"/>
                  </a:cubicBezTo>
                  <a:cubicBezTo>
                    <a:pt x="7" y="29"/>
                    <a:pt x="1" y="24"/>
                    <a:pt x="1" y="17"/>
                  </a:cubicBezTo>
                  <a:cubicBezTo>
                    <a:pt x="1" y="17"/>
                    <a:pt x="1" y="17"/>
                    <a:pt x="1" y="17"/>
                  </a:cubicBezTo>
                  <a:cubicBezTo>
                    <a:pt x="0" y="14"/>
                    <a:pt x="1" y="12"/>
                    <a:pt x="2" y="10"/>
                  </a:cubicBezTo>
                  <a:cubicBezTo>
                    <a:pt x="2" y="10"/>
                    <a:pt x="2" y="10"/>
                    <a:pt x="2" y="10"/>
                  </a:cubicBezTo>
                  <a:cubicBezTo>
                    <a:pt x="4" y="7"/>
                    <a:pt x="5" y="5"/>
                    <a:pt x="6" y="3"/>
                  </a:cubicBezTo>
                  <a:cubicBezTo>
                    <a:pt x="6" y="3"/>
                    <a:pt x="6" y="3"/>
                    <a:pt x="6" y="3"/>
                  </a:cubicBezTo>
                  <a:cubicBezTo>
                    <a:pt x="6" y="3"/>
                    <a:pt x="6" y="3"/>
                    <a:pt x="6" y="3"/>
                  </a:cubicBezTo>
                  <a:cubicBezTo>
                    <a:pt x="6" y="3"/>
                    <a:pt x="6" y="3"/>
                    <a:pt x="6" y="3"/>
                  </a:cubicBezTo>
                  <a:cubicBezTo>
                    <a:pt x="6" y="3"/>
                    <a:pt x="6" y="3"/>
                    <a:pt x="7" y="2"/>
                  </a:cubicBezTo>
                  <a:cubicBezTo>
                    <a:pt x="7" y="2"/>
                    <a:pt x="7" y="2"/>
                    <a:pt x="7" y="2"/>
                  </a:cubicBezTo>
                  <a:cubicBezTo>
                    <a:pt x="7" y="1"/>
                    <a:pt x="8" y="0"/>
                    <a:pt x="10" y="0"/>
                  </a:cubicBezTo>
                  <a:cubicBezTo>
                    <a:pt x="10" y="0"/>
                    <a:pt x="10" y="0"/>
                    <a:pt x="10" y="0"/>
                  </a:cubicBezTo>
                  <a:cubicBezTo>
                    <a:pt x="10" y="0"/>
                    <a:pt x="10" y="0"/>
                    <a:pt x="10" y="0"/>
                  </a:cubicBezTo>
                  <a:cubicBezTo>
                    <a:pt x="11" y="0"/>
                    <a:pt x="11" y="0"/>
                    <a:pt x="11" y="0"/>
                  </a:cubicBezTo>
                  <a:cubicBezTo>
                    <a:pt x="12" y="0"/>
                    <a:pt x="13" y="0"/>
                    <a:pt x="13" y="0"/>
                  </a:cubicBezTo>
                  <a:cubicBezTo>
                    <a:pt x="13" y="0"/>
                    <a:pt x="13" y="0"/>
                    <a:pt x="13" y="0"/>
                  </a:cubicBezTo>
                  <a:cubicBezTo>
                    <a:pt x="13" y="0"/>
                    <a:pt x="13" y="0"/>
                    <a:pt x="13" y="0"/>
                  </a:cubicBezTo>
                  <a:cubicBezTo>
                    <a:pt x="13" y="0"/>
                    <a:pt x="13" y="0"/>
                    <a:pt x="13" y="0"/>
                  </a:cubicBezTo>
                  <a:cubicBezTo>
                    <a:pt x="13" y="0"/>
                    <a:pt x="14" y="0"/>
                    <a:pt x="14" y="0"/>
                  </a:cubicBezTo>
                  <a:cubicBezTo>
                    <a:pt x="14" y="0"/>
                    <a:pt x="14" y="0"/>
                    <a:pt x="14" y="0"/>
                  </a:cubicBezTo>
                  <a:cubicBezTo>
                    <a:pt x="14" y="0"/>
                    <a:pt x="14" y="0"/>
                    <a:pt x="14" y="0"/>
                  </a:cubicBezTo>
                  <a:cubicBezTo>
                    <a:pt x="14" y="0"/>
                    <a:pt x="14" y="0"/>
                    <a:pt x="14" y="0"/>
                  </a:cubicBezTo>
                  <a:cubicBezTo>
                    <a:pt x="22" y="0"/>
                    <a:pt x="22" y="0"/>
                    <a:pt x="22" y="0"/>
                  </a:cubicBezTo>
                  <a:cubicBezTo>
                    <a:pt x="22" y="8"/>
                    <a:pt x="22" y="8"/>
                    <a:pt x="22" y="8"/>
                  </a:cubicBezTo>
                  <a:cubicBezTo>
                    <a:pt x="14" y="8"/>
                    <a:pt x="14" y="8"/>
                    <a:pt x="14" y="8"/>
                  </a:cubicBezTo>
                  <a:cubicBezTo>
                    <a:pt x="14" y="8"/>
                    <a:pt x="14" y="8"/>
                    <a:pt x="13" y="8"/>
                  </a:cubicBezTo>
                  <a:cubicBezTo>
                    <a:pt x="13" y="8"/>
                    <a:pt x="13" y="8"/>
                    <a:pt x="13" y="8"/>
                  </a:cubicBezTo>
                  <a:cubicBezTo>
                    <a:pt x="13" y="8"/>
                    <a:pt x="13" y="8"/>
                    <a:pt x="13" y="8"/>
                  </a:cubicBezTo>
                  <a:cubicBezTo>
                    <a:pt x="13" y="8"/>
                    <a:pt x="13" y="8"/>
                    <a:pt x="13" y="8"/>
                  </a:cubicBezTo>
                  <a:cubicBezTo>
                    <a:pt x="13" y="8"/>
                    <a:pt x="13" y="8"/>
                    <a:pt x="12" y="8"/>
                  </a:cubicBezTo>
                  <a:cubicBezTo>
                    <a:pt x="12" y="8"/>
                    <a:pt x="12" y="8"/>
                    <a:pt x="12" y="8"/>
                  </a:cubicBezTo>
                  <a:cubicBezTo>
                    <a:pt x="12" y="10"/>
                    <a:pt x="11" y="12"/>
                    <a:pt x="9" y="14"/>
                  </a:cubicBezTo>
                  <a:cubicBezTo>
                    <a:pt x="9" y="14"/>
                    <a:pt x="9" y="14"/>
                    <a:pt x="9" y="14"/>
                  </a:cubicBezTo>
                  <a:cubicBezTo>
                    <a:pt x="9" y="15"/>
                    <a:pt x="9" y="16"/>
                    <a:pt x="8" y="17"/>
                  </a:cubicBezTo>
                  <a:cubicBezTo>
                    <a:pt x="8" y="17"/>
                    <a:pt x="8" y="17"/>
                    <a:pt x="8" y="17"/>
                  </a:cubicBezTo>
                  <a:cubicBezTo>
                    <a:pt x="8" y="17"/>
                    <a:pt x="8" y="17"/>
                    <a:pt x="8" y="17"/>
                  </a:cubicBezTo>
                  <a:cubicBezTo>
                    <a:pt x="8" y="19"/>
                    <a:pt x="12" y="23"/>
                    <a:pt x="16" y="26"/>
                  </a:cubicBezTo>
                  <a:cubicBezTo>
                    <a:pt x="16" y="26"/>
                    <a:pt x="16" y="26"/>
                    <a:pt x="16" y="26"/>
                  </a:cubicBezTo>
                  <a:cubicBezTo>
                    <a:pt x="20" y="29"/>
                    <a:pt x="24" y="31"/>
                    <a:pt x="25" y="31"/>
                  </a:cubicBezTo>
                  <a:cubicBezTo>
                    <a:pt x="25" y="31"/>
                    <a:pt x="25" y="31"/>
                    <a:pt x="25" y="31"/>
                  </a:cubicBezTo>
                  <a:cubicBezTo>
                    <a:pt x="25" y="31"/>
                    <a:pt x="25" y="31"/>
                    <a:pt x="25" y="31"/>
                  </a:cubicBezTo>
                  <a:cubicBezTo>
                    <a:pt x="25" y="31"/>
                    <a:pt x="25" y="31"/>
                    <a:pt x="25" y="31"/>
                  </a:cubicBezTo>
                  <a:cubicBezTo>
                    <a:pt x="26" y="32"/>
                    <a:pt x="26" y="32"/>
                    <a:pt x="26" y="32"/>
                  </a:cubicBezTo>
                  <a:cubicBezTo>
                    <a:pt x="23" y="39"/>
                    <a:pt x="23" y="39"/>
                    <a:pt x="23" y="39"/>
                  </a:cubicBezTo>
                  <a:cubicBezTo>
                    <a:pt x="21" y="38"/>
                    <a:pt x="21" y="38"/>
                    <a:pt x="21" y="38"/>
                  </a:cubicBezTo>
                  <a:close/>
                  <a:moveTo>
                    <a:pt x="14" y="29"/>
                  </a:moveTo>
                  <a:cubicBezTo>
                    <a:pt x="13" y="29"/>
                    <a:pt x="13" y="29"/>
                    <a:pt x="12" y="28"/>
                  </a:cubicBezTo>
                  <a:cubicBezTo>
                    <a:pt x="12" y="28"/>
                    <a:pt x="12" y="28"/>
                    <a:pt x="12" y="28"/>
                  </a:cubicBezTo>
                  <a:cubicBezTo>
                    <a:pt x="13" y="29"/>
                    <a:pt x="13" y="29"/>
                    <a:pt x="14" y="29"/>
                  </a:cubicBezTo>
                  <a:close/>
                  <a:moveTo>
                    <a:pt x="12" y="28"/>
                  </a:moveTo>
                  <a:cubicBezTo>
                    <a:pt x="12" y="28"/>
                    <a:pt x="12" y="28"/>
                    <a:pt x="12" y="28"/>
                  </a:cubicBezTo>
                  <a:cubicBezTo>
                    <a:pt x="12" y="28"/>
                    <a:pt x="12" y="28"/>
                    <a:pt x="12" y="28"/>
                  </a:cubicBezTo>
                  <a:cubicBezTo>
                    <a:pt x="12" y="28"/>
                    <a:pt x="12" y="28"/>
                    <a:pt x="12" y="28"/>
                  </a:cubicBezTo>
                  <a:close/>
                  <a:moveTo>
                    <a:pt x="6" y="12"/>
                  </a:moveTo>
                  <a:cubicBezTo>
                    <a:pt x="6" y="12"/>
                    <a:pt x="5" y="13"/>
                    <a:pt x="5" y="13"/>
                  </a:cubicBezTo>
                  <a:cubicBezTo>
                    <a:pt x="5" y="13"/>
                    <a:pt x="5" y="13"/>
                    <a:pt x="5" y="13"/>
                  </a:cubicBezTo>
                  <a:cubicBezTo>
                    <a:pt x="5" y="13"/>
                    <a:pt x="6" y="12"/>
                    <a:pt x="6" y="12"/>
                  </a:cubicBezTo>
                  <a:cubicBezTo>
                    <a:pt x="6" y="12"/>
                    <a:pt x="6" y="12"/>
                    <a:pt x="6" y="12"/>
                  </a:cubicBezTo>
                  <a:cubicBezTo>
                    <a:pt x="8" y="9"/>
                    <a:pt x="9" y="7"/>
                    <a:pt x="9" y="5"/>
                  </a:cubicBezTo>
                  <a:cubicBezTo>
                    <a:pt x="9" y="5"/>
                    <a:pt x="9" y="5"/>
                    <a:pt x="9" y="5"/>
                  </a:cubicBezTo>
                  <a:cubicBezTo>
                    <a:pt x="9" y="5"/>
                    <a:pt x="9" y="5"/>
                    <a:pt x="9" y="5"/>
                  </a:cubicBezTo>
                  <a:cubicBezTo>
                    <a:pt x="9" y="5"/>
                    <a:pt x="9" y="5"/>
                    <a:pt x="9" y="5"/>
                  </a:cubicBezTo>
                  <a:cubicBezTo>
                    <a:pt x="9" y="7"/>
                    <a:pt x="8" y="9"/>
                    <a:pt x="6" y="12"/>
                  </a:cubicBezTo>
                  <a:close/>
                  <a:moveTo>
                    <a:pt x="14" y="4"/>
                  </a:moveTo>
                  <a:cubicBezTo>
                    <a:pt x="18" y="4"/>
                    <a:pt x="18" y="4"/>
                    <a:pt x="18" y="4"/>
                  </a:cubicBezTo>
                  <a:cubicBezTo>
                    <a:pt x="14" y="4"/>
                    <a:pt x="14" y="4"/>
                    <a:pt x="14" y="4"/>
                  </a:cubicBezTo>
                  <a:cubicBezTo>
                    <a:pt x="14" y="4"/>
                    <a:pt x="14" y="4"/>
                    <a:pt x="14" y="4"/>
                  </a:cubicBezTo>
                  <a:close/>
                  <a:moveTo>
                    <a:pt x="13" y="4"/>
                  </a:moveTo>
                  <a:cubicBezTo>
                    <a:pt x="13" y="4"/>
                    <a:pt x="13" y="4"/>
                    <a:pt x="13" y="4"/>
                  </a:cubicBezTo>
                  <a:cubicBezTo>
                    <a:pt x="13" y="4"/>
                    <a:pt x="13" y="4"/>
                    <a:pt x="13" y="4"/>
                  </a:cubicBezTo>
                  <a:cubicBezTo>
                    <a:pt x="13" y="4"/>
                    <a:pt x="12" y="4"/>
                    <a:pt x="12" y="4"/>
                  </a:cubicBezTo>
                  <a:cubicBezTo>
                    <a:pt x="12" y="4"/>
                    <a:pt x="12" y="4"/>
                    <a:pt x="12" y="4"/>
                  </a:cubicBezTo>
                  <a:cubicBezTo>
                    <a:pt x="12" y="4"/>
                    <a:pt x="13" y="4"/>
                    <a:pt x="13" y="4"/>
                  </a:cubicBezTo>
                  <a:close/>
                  <a:moveTo>
                    <a:pt x="12" y="4"/>
                  </a:moveTo>
                  <a:cubicBezTo>
                    <a:pt x="12" y="4"/>
                    <a:pt x="12"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0" y="4"/>
                    <a:pt x="10" y="4"/>
                    <a:pt x="10" y="4"/>
                  </a:cubicBezTo>
                  <a:cubicBezTo>
                    <a:pt x="10" y="4"/>
                    <a:pt x="10" y="4"/>
                    <a:pt x="10" y="4"/>
                  </a:cubicBezTo>
                  <a:cubicBezTo>
                    <a:pt x="12" y="4"/>
                    <a:pt x="12" y="4"/>
                    <a:pt x="1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1852"/>
            <p:cNvSpPr/>
            <p:nvPr/>
          </p:nvSpPr>
          <p:spPr bwMode="auto">
            <a:xfrm>
              <a:off x="7446964" y="5427663"/>
              <a:ext cx="44450" cy="52388"/>
            </a:xfrm>
            <a:custGeom>
              <a:avLst/>
              <a:gdLst>
                <a:gd name="T0" fmla="*/ 0 w 25"/>
                <a:gd name="T1" fmla="*/ 14 h 30"/>
                <a:gd name="T2" fmla="*/ 3 w 25"/>
                <a:gd name="T3" fmla="*/ 7 h 30"/>
                <a:gd name="T4" fmla="*/ 3 w 25"/>
                <a:gd name="T5" fmla="*/ 7 h 30"/>
                <a:gd name="T6" fmla="*/ 18 w 25"/>
                <a:gd name="T7" fmla="*/ 0 h 30"/>
                <a:gd name="T8" fmla="*/ 18 w 25"/>
                <a:gd name="T9" fmla="*/ 0 h 30"/>
                <a:gd name="T10" fmla="*/ 25 w 25"/>
                <a:gd name="T11" fmla="*/ 5 h 30"/>
                <a:gd name="T12" fmla="*/ 25 w 25"/>
                <a:gd name="T13" fmla="*/ 5 h 30"/>
                <a:gd name="T14" fmla="*/ 24 w 25"/>
                <a:gd name="T15" fmla="*/ 6 h 30"/>
                <a:gd name="T16" fmla="*/ 24 w 25"/>
                <a:gd name="T17" fmla="*/ 6 h 30"/>
                <a:gd name="T18" fmla="*/ 24 w 25"/>
                <a:gd name="T19" fmla="*/ 10 h 30"/>
                <a:gd name="T20" fmla="*/ 24 w 25"/>
                <a:gd name="T21" fmla="*/ 10 h 30"/>
                <a:gd name="T22" fmla="*/ 24 w 25"/>
                <a:gd name="T23" fmla="*/ 15 h 30"/>
                <a:gd name="T24" fmla="*/ 24 w 25"/>
                <a:gd name="T25" fmla="*/ 15 h 30"/>
                <a:gd name="T26" fmla="*/ 21 w 25"/>
                <a:gd name="T27" fmla="*/ 16 h 30"/>
                <a:gd name="T28" fmla="*/ 20 w 25"/>
                <a:gd name="T29" fmla="*/ 10 h 30"/>
                <a:gd name="T30" fmla="*/ 20 w 25"/>
                <a:gd name="T31" fmla="*/ 10 h 30"/>
                <a:gd name="T32" fmla="*/ 21 w 25"/>
                <a:gd name="T33" fmla="*/ 5 h 30"/>
                <a:gd name="T34" fmla="*/ 21 w 25"/>
                <a:gd name="T35" fmla="*/ 5 h 30"/>
                <a:gd name="T36" fmla="*/ 21 w 25"/>
                <a:gd name="T37" fmla="*/ 5 h 30"/>
                <a:gd name="T38" fmla="*/ 21 w 25"/>
                <a:gd name="T39" fmla="*/ 5 h 30"/>
                <a:gd name="T40" fmla="*/ 20 w 25"/>
                <a:gd name="T41" fmla="*/ 5 h 30"/>
                <a:gd name="T42" fmla="*/ 20 w 25"/>
                <a:gd name="T43" fmla="*/ 5 h 30"/>
                <a:gd name="T44" fmla="*/ 18 w 25"/>
                <a:gd name="T45" fmla="*/ 4 h 30"/>
                <a:gd name="T46" fmla="*/ 18 w 25"/>
                <a:gd name="T47" fmla="*/ 4 h 30"/>
                <a:gd name="T48" fmla="*/ 6 w 25"/>
                <a:gd name="T49" fmla="*/ 10 h 30"/>
                <a:gd name="T50" fmla="*/ 6 w 25"/>
                <a:gd name="T51" fmla="*/ 10 h 30"/>
                <a:gd name="T52" fmla="*/ 4 w 25"/>
                <a:gd name="T53" fmla="*/ 14 h 30"/>
                <a:gd name="T54" fmla="*/ 4 w 25"/>
                <a:gd name="T55" fmla="*/ 14 h 30"/>
                <a:gd name="T56" fmla="*/ 10 w 25"/>
                <a:gd name="T57" fmla="*/ 22 h 30"/>
                <a:gd name="T58" fmla="*/ 10 w 25"/>
                <a:gd name="T59" fmla="*/ 22 h 30"/>
                <a:gd name="T60" fmla="*/ 16 w 25"/>
                <a:gd name="T61" fmla="*/ 26 h 30"/>
                <a:gd name="T62" fmla="*/ 16 w 25"/>
                <a:gd name="T63" fmla="*/ 26 h 30"/>
                <a:gd name="T64" fmla="*/ 16 w 25"/>
                <a:gd name="T65" fmla="*/ 26 h 30"/>
                <a:gd name="T66" fmla="*/ 14 w 25"/>
                <a:gd name="T67" fmla="*/ 30 h 30"/>
                <a:gd name="T68" fmla="*/ 0 w 25"/>
                <a:gd name="T69"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 h="30">
                  <a:moveTo>
                    <a:pt x="0" y="14"/>
                  </a:moveTo>
                  <a:cubicBezTo>
                    <a:pt x="0" y="11"/>
                    <a:pt x="1" y="9"/>
                    <a:pt x="3" y="7"/>
                  </a:cubicBezTo>
                  <a:cubicBezTo>
                    <a:pt x="3" y="7"/>
                    <a:pt x="3" y="7"/>
                    <a:pt x="3" y="7"/>
                  </a:cubicBezTo>
                  <a:cubicBezTo>
                    <a:pt x="8" y="2"/>
                    <a:pt x="14" y="0"/>
                    <a:pt x="18" y="0"/>
                  </a:cubicBezTo>
                  <a:cubicBezTo>
                    <a:pt x="18" y="0"/>
                    <a:pt x="18" y="0"/>
                    <a:pt x="18" y="0"/>
                  </a:cubicBezTo>
                  <a:cubicBezTo>
                    <a:pt x="21" y="0"/>
                    <a:pt x="24" y="1"/>
                    <a:pt x="25" y="5"/>
                  </a:cubicBezTo>
                  <a:cubicBezTo>
                    <a:pt x="25" y="5"/>
                    <a:pt x="25" y="5"/>
                    <a:pt x="25" y="5"/>
                  </a:cubicBezTo>
                  <a:cubicBezTo>
                    <a:pt x="25" y="5"/>
                    <a:pt x="24" y="6"/>
                    <a:pt x="24" y="6"/>
                  </a:cubicBezTo>
                  <a:cubicBezTo>
                    <a:pt x="24" y="6"/>
                    <a:pt x="24" y="6"/>
                    <a:pt x="24" y="6"/>
                  </a:cubicBezTo>
                  <a:cubicBezTo>
                    <a:pt x="24" y="7"/>
                    <a:pt x="24" y="9"/>
                    <a:pt x="24" y="10"/>
                  </a:cubicBezTo>
                  <a:cubicBezTo>
                    <a:pt x="24" y="10"/>
                    <a:pt x="24" y="10"/>
                    <a:pt x="24" y="10"/>
                  </a:cubicBezTo>
                  <a:cubicBezTo>
                    <a:pt x="24" y="13"/>
                    <a:pt x="24" y="15"/>
                    <a:pt x="24" y="15"/>
                  </a:cubicBezTo>
                  <a:cubicBezTo>
                    <a:pt x="24" y="15"/>
                    <a:pt x="24" y="15"/>
                    <a:pt x="24" y="15"/>
                  </a:cubicBezTo>
                  <a:cubicBezTo>
                    <a:pt x="21" y="16"/>
                    <a:pt x="21" y="16"/>
                    <a:pt x="21" y="16"/>
                  </a:cubicBezTo>
                  <a:cubicBezTo>
                    <a:pt x="20" y="16"/>
                    <a:pt x="20" y="13"/>
                    <a:pt x="20" y="10"/>
                  </a:cubicBezTo>
                  <a:cubicBezTo>
                    <a:pt x="20" y="10"/>
                    <a:pt x="20" y="10"/>
                    <a:pt x="20" y="10"/>
                  </a:cubicBezTo>
                  <a:cubicBezTo>
                    <a:pt x="20" y="9"/>
                    <a:pt x="20" y="7"/>
                    <a:pt x="21" y="5"/>
                  </a:cubicBezTo>
                  <a:cubicBezTo>
                    <a:pt x="21" y="5"/>
                    <a:pt x="21" y="5"/>
                    <a:pt x="21" y="5"/>
                  </a:cubicBezTo>
                  <a:cubicBezTo>
                    <a:pt x="21" y="5"/>
                    <a:pt x="21" y="5"/>
                    <a:pt x="21" y="5"/>
                  </a:cubicBezTo>
                  <a:cubicBezTo>
                    <a:pt x="21" y="5"/>
                    <a:pt x="21" y="5"/>
                    <a:pt x="21" y="5"/>
                  </a:cubicBezTo>
                  <a:cubicBezTo>
                    <a:pt x="21" y="5"/>
                    <a:pt x="21" y="5"/>
                    <a:pt x="20" y="5"/>
                  </a:cubicBezTo>
                  <a:cubicBezTo>
                    <a:pt x="20" y="5"/>
                    <a:pt x="20" y="5"/>
                    <a:pt x="20" y="5"/>
                  </a:cubicBezTo>
                  <a:cubicBezTo>
                    <a:pt x="20" y="4"/>
                    <a:pt x="19" y="4"/>
                    <a:pt x="18" y="4"/>
                  </a:cubicBezTo>
                  <a:cubicBezTo>
                    <a:pt x="18" y="4"/>
                    <a:pt x="18" y="4"/>
                    <a:pt x="18" y="4"/>
                  </a:cubicBezTo>
                  <a:cubicBezTo>
                    <a:pt x="15" y="4"/>
                    <a:pt x="10" y="6"/>
                    <a:pt x="6" y="10"/>
                  </a:cubicBezTo>
                  <a:cubicBezTo>
                    <a:pt x="6" y="10"/>
                    <a:pt x="6" y="10"/>
                    <a:pt x="6" y="10"/>
                  </a:cubicBezTo>
                  <a:cubicBezTo>
                    <a:pt x="4" y="11"/>
                    <a:pt x="4" y="12"/>
                    <a:pt x="4" y="14"/>
                  </a:cubicBezTo>
                  <a:cubicBezTo>
                    <a:pt x="4" y="14"/>
                    <a:pt x="4" y="14"/>
                    <a:pt x="4" y="14"/>
                  </a:cubicBezTo>
                  <a:cubicBezTo>
                    <a:pt x="4" y="16"/>
                    <a:pt x="7" y="19"/>
                    <a:pt x="10" y="22"/>
                  </a:cubicBezTo>
                  <a:cubicBezTo>
                    <a:pt x="10" y="22"/>
                    <a:pt x="10" y="22"/>
                    <a:pt x="10" y="22"/>
                  </a:cubicBezTo>
                  <a:cubicBezTo>
                    <a:pt x="13" y="25"/>
                    <a:pt x="16" y="26"/>
                    <a:pt x="16" y="26"/>
                  </a:cubicBezTo>
                  <a:cubicBezTo>
                    <a:pt x="16" y="26"/>
                    <a:pt x="16" y="26"/>
                    <a:pt x="16" y="26"/>
                  </a:cubicBezTo>
                  <a:cubicBezTo>
                    <a:pt x="16" y="26"/>
                    <a:pt x="16" y="26"/>
                    <a:pt x="16" y="26"/>
                  </a:cubicBezTo>
                  <a:cubicBezTo>
                    <a:pt x="14" y="30"/>
                    <a:pt x="14" y="30"/>
                    <a:pt x="14" y="30"/>
                  </a:cubicBezTo>
                  <a:cubicBezTo>
                    <a:pt x="14" y="30"/>
                    <a:pt x="0" y="23"/>
                    <a:pt x="0"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1853"/>
            <p:cNvSpPr>
              <a:spLocks noEditPoints="1"/>
            </p:cNvSpPr>
            <p:nvPr/>
          </p:nvSpPr>
          <p:spPr bwMode="auto">
            <a:xfrm>
              <a:off x="7443789" y="5424488"/>
              <a:ext cx="50800" cy="66675"/>
            </a:xfrm>
            <a:custGeom>
              <a:avLst/>
              <a:gdLst>
                <a:gd name="T0" fmla="*/ 12 w 29"/>
                <a:gd name="T1" fmla="*/ 32 h 38"/>
                <a:gd name="T2" fmla="*/ 8 w 29"/>
                <a:gd name="T3" fmla="*/ 29 h 38"/>
                <a:gd name="T4" fmla="*/ 0 w 29"/>
                <a:gd name="T5" fmla="*/ 16 h 38"/>
                <a:gd name="T6" fmla="*/ 0 w 29"/>
                <a:gd name="T7" fmla="*/ 16 h 38"/>
                <a:gd name="T8" fmla="*/ 0 w 29"/>
                <a:gd name="T9" fmla="*/ 15 h 38"/>
                <a:gd name="T10" fmla="*/ 4 w 29"/>
                <a:gd name="T11" fmla="*/ 8 h 38"/>
                <a:gd name="T12" fmla="*/ 20 w 29"/>
                <a:gd name="T13" fmla="*/ 0 h 38"/>
                <a:gd name="T14" fmla="*/ 29 w 29"/>
                <a:gd name="T15" fmla="*/ 7 h 38"/>
                <a:gd name="T16" fmla="*/ 28 w 29"/>
                <a:gd name="T17" fmla="*/ 9 h 38"/>
                <a:gd name="T18" fmla="*/ 28 w 29"/>
                <a:gd name="T19" fmla="*/ 12 h 38"/>
                <a:gd name="T20" fmla="*/ 28 w 29"/>
                <a:gd name="T21" fmla="*/ 16 h 38"/>
                <a:gd name="T22" fmla="*/ 28 w 29"/>
                <a:gd name="T23" fmla="*/ 17 h 38"/>
                <a:gd name="T24" fmla="*/ 28 w 29"/>
                <a:gd name="T25" fmla="*/ 18 h 38"/>
                <a:gd name="T26" fmla="*/ 21 w 29"/>
                <a:gd name="T27" fmla="*/ 18 h 38"/>
                <a:gd name="T28" fmla="*/ 20 w 29"/>
                <a:gd name="T29" fmla="*/ 12 h 38"/>
                <a:gd name="T30" fmla="*/ 20 w 29"/>
                <a:gd name="T31" fmla="*/ 8 h 38"/>
                <a:gd name="T32" fmla="*/ 9 w 29"/>
                <a:gd name="T33" fmla="*/ 13 h 38"/>
                <a:gd name="T34" fmla="*/ 8 w 29"/>
                <a:gd name="T35" fmla="*/ 16 h 38"/>
                <a:gd name="T36" fmla="*/ 8 w 29"/>
                <a:gd name="T37" fmla="*/ 16 h 38"/>
                <a:gd name="T38" fmla="*/ 13 w 29"/>
                <a:gd name="T39" fmla="*/ 23 h 38"/>
                <a:gd name="T40" fmla="*/ 18 w 29"/>
                <a:gd name="T41" fmla="*/ 26 h 38"/>
                <a:gd name="T42" fmla="*/ 14 w 29"/>
                <a:gd name="T43" fmla="*/ 38 h 38"/>
                <a:gd name="T44" fmla="*/ 10 w 29"/>
                <a:gd name="T45" fmla="*/ 25 h 38"/>
                <a:gd name="T46" fmla="*/ 13 w 29"/>
                <a:gd name="T47" fmla="*/ 28 h 38"/>
                <a:gd name="T48" fmla="*/ 10 w 29"/>
                <a:gd name="T49" fmla="*/ 26 h 38"/>
                <a:gd name="T50" fmla="*/ 7 w 29"/>
                <a:gd name="T51" fmla="*/ 22 h 38"/>
                <a:gd name="T52" fmla="*/ 24 w 29"/>
                <a:gd name="T53" fmla="*/ 17 h 38"/>
                <a:gd name="T54" fmla="*/ 24 w 29"/>
                <a:gd name="T55" fmla="*/ 17 h 38"/>
                <a:gd name="T56" fmla="*/ 24 w 29"/>
                <a:gd name="T57" fmla="*/ 17 h 38"/>
                <a:gd name="T58" fmla="*/ 4 w 29"/>
                <a:gd name="T59" fmla="*/ 15 h 38"/>
                <a:gd name="T60" fmla="*/ 4 w 29"/>
                <a:gd name="T61" fmla="*/ 15 h 38"/>
                <a:gd name="T62" fmla="*/ 4 w 29"/>
                <a:gd name="T63" fmla="*/ 15 h 38"/>
                <a:gd name="T64" fmla="*/ 4 w 29"/>
                <a:gd name="T65" fmla="*/ 15 h 38"/>
                <a:gd name="T66" fmla="*/ 6 w 29"/>
                <a:gd name="T67" fmla="*/ 11 h 38"/>
                <a:gd name="T68" fmla="*/ 4 w 29"/>
                <a:gd name="T69" fmla="*/ 15 h 38"/>
                <a:gd name="T70" fmla="*/ 24 w 29"/>
                <a:gd name="T71" fmla="*/ 13 h 38"/>
                <a:gd name="T72" fmla="*/ 24 w 29"/>
                <a:gd name="T73" fmla="*/ 13 h 38"/>
                <a:gd name="T74" fmla="*/ 24 w 29"/>
                <a:gd name="T75" fmla="*/ 13 h 38"/>
                <a:gd name="T76" fmla="*/ 24 w 29"/>
                <a:gd name="T77" fmla="*/ 13 h 38"/>
                <a:gd name="T78" fmla="*/ 24 w 29"/>
                <a:gd name="T79" fmla="*/ 13 h 38"/>
                <a:gd name="T80" fmla="*/ 24 w 29"/>
                <a:gd name="T81" fmla="*/ 12 h 38"/>
                <a:gd name="T82" fmla="*/ 24 w 29"/>
                <a:gd name="T83" fmla="*/ 12 h 38"/>
                <a:gd name="T84" fmla="*/ 24 w 29"/>
                <a:gd name="T85" fmla="*/ 12 h 38"/>
                <a:gd name="T86" fmla="*/ 24 w 29"/>
                <a:gd name="T87" fmla="*/ 12 h 38"/>
                <a:gd name="T88" fmla="*/ 25 w 29"/>
                <a:gd name="T89" fmla="*/ 7 h 38"/>
                <a:gd name="T90" fmla="*/ 25 w 29"/>
                <a:gd name="T91" fmla="*/ 7 h 38"/>
                <a:gd name="T92" fmla="*/ 25 w 29"/>
                <a:gd name="T93" fmla="*/ 7 h 38"/>
                <a:gd name="T94" fmla="*/ 25 w 29"/>
                <a:gd name="T95" fmla="*/ 7 h 38"/>
                <a:gd name="T96" fmla="*/ 25 w 29"/>
                <a:gd name="T97" fmla="*/ 7 h 38"/>
                <a:gd name="T98" fmla="*/ 24 w 29"/>
                <a:gd name="T99" fmla="*/ 5 h 38"/>
                <a:gd name="T100" fmla="*/ 24 w 29"/>
                <a:gd name="T101" fmla="*/ 5 h 38"/>
                <a:gd name="T102" fmla="*/ 19 w 29"/>
                <a:gd name="T103" fmla="*/ 4 h 38"/>
                <a:gd name="T104" fmla="*/ 19 w 29"/>
                <a:gd name="T105" fmla="*/ 4 h 38"/>
                <a:gd name="T106" fmla="*/ 20 w 29"/>
                <a:gd name="T107" fmla="*/ 4 h 38"/>
                <a:gd name="T108" fmla="*/ 20 w 29"/>
                <a:gd name="T109"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 h="38">
                  <a:moveTo>
                    <a:pt x="14" y="33"/>
                  </a:moveTo>
                  <a:cubicBezTo>
                    <a:pt x="13" y="33"/>
                    <a:pt x="13" y="32"/>
                    <a:pt x="12" y="32"/>
                  </a:cubicBezTo>
                  <a:cubicBezTo>
                    <a:pt x="12" y="32"/>
                    <a:pt x="12" y="32"/>
                    <a:pt x="12" y="32"/>
                  </a:cubicBezTo>
                  <a:cubicBezTo>
                    <a:pt x="11" y="31"/>
                    <a:pt x="9" y="30"/>
                    <a:pt x="8" y="29"/>
                  </a:cubicBezTo>
                  <a:cubicBezTo>
                    <a:pt x="8" y="29"/>
                    <a:pt x="8" y="29"/>
                    <a:pt x="8" y="29"/>
                  </a:cubicBezTo>
                  <a:cubicBezTo>
                    <a:pt x="4" y="26"/>
                    <a:pt x="0" y="21"/>
                    <a:pt x="0" y="16"/>
                  </a:cubicBezTo>
                  <a:cubicBezTo>
                    <a:pt x="0" y="16"/>
                    <a:pt x="0" y="16"/>
                    <a:pt x="0" y="16"/>
                  </a:cubicBezTo>
                  <a:cubicBezTo>
                    <a:pt x="0" y="16"/>
                    <a:pt x="0" y="16"/>
                    <a:pt x="0" y="16"/>
                  </a:cubicBezTo>
                  <a:cubicBezTo>
                    <a:pt x="0" y="16"/>
                    <a:pt x="0" y="15"/>
                    <a:pt x="0" y="15"/>
                  </a:cubicBezTo>
                  <a:cubicBezTo>
                    <a:pt x="0" y="15"/>
                    <a:pt x="0" y="15"/>
                    <a:pt x="0" y="15"/>
                  </a:cubicBezTo>
                  <a:cubicBezTo>
                    <a:pt x="0" y="13"/>
                    <a:pt x="1" y="10"/>
                    <a:pt x="4" y="8"/>
                  </a:cubicBezTo>
                  <a:cubicBezTo>
                    <a:pt x="4" y="8"/>
                    <a:pt x="4" y="8"/>
                    <a:pt x="4" y="8"/>
                  </a:cubicBezTo>
                  <a:cubicBezTo>
                    <a:pt x="9" y="2"/>
                    <a:pt x="15" y="0"/>
                    <a:pt x="20" y="0"/>
                  </a:cubicBezTo>
                  <a:cubicBezTo>
                    <a:pt x="20" y="0"/>
                    <a:pt x="20" y="0"/>
                    <a:pt x="20" y="0"/>
                  </a:cubicBezTo>
                  <a:cubicBezTo>
                    <a:pt x="23" y="0"/>
                    <a:pt x="28" y="2"/>
                    <a:pt x="29" y="7"/>
                  </a:cubicBezTo>
                  <a:cubicBezTo>
                    <a:pt x="29" y="7"/>
                    <a:pt x="29" y="7"/>
                    <a:pt x="29" y="7"/>
                  </a:cubicBezTo>
                  <a:cubicBezTo>
                    <a:pt x="29" y="7"/>
                    <a:pt x="29" y="7"/>
                    <a:pt x="29" y="7"/>
                  </a:cubicBezTo>
                  <a:cubicBezTo>
                    <a:pt x="29" y="8"/>
                    <a:pt x="28" y="8"/>
                    <a:pt x="28" y="9"/>
                  </a:cubicBezTo>
                  <a:cubicBezTo>
                    <a:pt x="28" y="9"/>
                    <a:pt x="28" y="9"/>
                    <a:pt x="28" y="9"/>
                  </a:cubicBezTo>
                  <a:cubicBezTo>
                    <a:pt x="28" y="10"/>
                    <a:pt x="28" y="11"/>
                    <a:pt x="28" y="12"/>
                  </a:cubicBezTo>
                  <a:cubicBezTo>
                    <a:pt x="28" y="12"/>
                    <a:pt x="28" y="12"/>
                    <a:pt x="28" y="12"/>
                  </a:cubicBezTo>
                  <a:cubicBezTo>
                    <a:pt x="28" y="14"/>
                    <a:pt x="28" y="16"/>
                    <a:pt x="28" y="16"/>
                  </a:cubicBezTo>
                  <a:cubicBezTo>
                    <a:pt x="28" y="16"/>
                    <a:pt x="28" y="16"/>
                    <a:pt x="28" y="16"/>
                  </a:cubicBezTo>
                  <a:cubicBezTo>
                    <a:pt x="28" y="16"/>
                    <a:pt x="28" y="16"/>
                    <a:pt x="28" y="17"/>
                  </a:cubicBezTo>
                  <a:cubicBezTo>
                    <a:pt x="28" y="17"/>
                    <a:pt x="28" y="17"/>
                    <a:pt x="28" y="17"/>
                  </a:cubicBezTo>
                  <a:cubicBezTo>
                    <a:pt x="28" y="18"/>
                    <a:pt x="28" y="18"/>
                    <a:pt x="28" y="18"/>
                  </a:cubicBezTo>
                  <a:cubicBezTo>
                    <a:pt x="21" y="20"/>
                    <a:pt x="21" y="20"/>
                    <a:pt x="21" y="20"/>
                  </a:cubicBezTo>
                  <a:cubicBezTo>
                    <a:pt x="21" y="18"/>
                    <a:pt x="21" y="18"/>
                    <a:pt x="21" y="18"/>
                  </a:cubicBezTo>
                  <a:cubicBezTo>
                    <a:pt x="21" y="18"/>
                    <a:pt x="20" y="15"/>
                    <a:pt x="20" y="12"/>
                  </a:cubicBezTo>
                  <a:cubicBezTo>
                    <a:pt x="20" y="12"/>
                    <a:pt x="20" y="12"/>
                    <a:pt x="20" y="12"/>
                  </a:cubicBezTo>
                  <a:cubicBezTo>
                    <a:pt x="20" y="11"/>
                    <a:pt x="20" y="10"/>
                    <a:pt x="20" y="8"/>
                  </a:cubicBezTo>
                  <a:cubicBezTo>
                    <a:pt x="20" y="8"/>
                    <a:pt x="20" y="8"/>
                    <a:pt x="20" y="8"/>
                  </a:cubicBezTo>
                  <a:cubicBezTo>
                    <a:pt x="20" y="8"/>
                    <a:pt x="20" y="8"/>
                    <a:pt x="20" y="8"/>
                  </a:cubicBezTo>
                  <a:cubicBezTo>
                    <a:pt x="17" y="8"/>
                    <a:pt x="13" y="10"/>
                    <a:pt x="9" y="13"/>
                  </a:cubicBezTo>
                  <a:cubicBezTo>
                    <a:pt x="9" y="13"/>
                    <a:pt x="9" y="13"/>
                    <a:pt x="9" y="13"/>
                  </a:cubicBezTo>
                  <a:cubicBezTo>
                    <a:pt x="8" y="14"/>
                    <a:pt x="8" y="15"/>
                    <a:pt x="8" y="16"/>
                  </a:cubicBezTo>
                  <a:cubicBezTo>
                    <a:pt x="8" y="16"/>
                    <a:pt x="8" y="16"/>
                    <a:pt x="8" y="16"/>
                  </a:cubicBezTo>
                  <a:cubicBezTo>
                    <a:pt x="8" y="16"/>
                    <a:pt x="8" y="16"/>
                    <a:pt x="8" y="16"/>
                  </a:cubicBezTo>
                  <a:cubicBezTo>
                    <a:pt x="8" y="17"/>
                    <a:pt x="10" y="20"/>
                    <a:pt x="13" y="23"/>
                  </a:cubicBezTo>
                  <a:cubicBezTo>
                    <a:pt x="13" y="23"/>
                    <a:pt x="13" y="23"/>
                    <a:pt x="13" y="23"/>
                  </a:cubicBezTo>
                  <a:cubicBezTo>
                    <a:pt x="15" y="24"/>
                    <a:pt x="17" y="26"/>
                    <a:pt x="18" y="26"/>
                  </a:cubicBezTo>
                  <a:cubicBezTo>
                    <a:pt x="18" y="26"/>
                    <a:pt x="18" y="26"/>
                    <a:pt x="18" y="26"/>
                  </a:cubicBezTo>
                  <a:cubicBezTo>
                    <a:pt x="21" y="26"/>
                    <a:pt x="21" y="26"/>
                    <a:pt x="21" y="26"/>
                  </a:cubicBezTo>
                  <a:cubicBezTo>
                    <a:pt x="14" y="38"/>
                    <a:pt x="14" y="38"/>
                    <a:pt x="14" y="38"/>
                  </a:cubicBezTo>
                  <a:cubicBezTo>
                    <a:pt x="14" y="33"/>
                    <a:pt x="14" y="33"/>
                    <a:pt x="14" y="33"/>
                  </a:cubicBezTo>
                  <a:close/>
                  <a:moveTo>
                    <a:pt x="10" y="25"/>
                  </a:moveTo>
                  <a:cubicBezTo>
                    <a:pt x="11" y="26"/>
                    <a:pt x="12" y="27"/>
                    <a:pt x="13" y="28"/>
                  </a:cubicBezTo>
                  <a:cubicBezTo>
                    <a:pt x="13" y="28"/>
                    <a:pt x="13" y="28"/>
                    <a:pt x="13" y="28"/>
                  </a:cubicBezTo>
                  <a:cubicBezTo>
                    <a:pt x="12" y="27"/>
                    <a:pt x="11" y="26"/>
                    <a:pt x="10" y="26"/>
                  </a:cubicBezTo>
                  <a:cubicBezTo>
                    <a:pt x="10" y="26"/>
                    <a:pt x="10" y="26"/>
                    <a:pt x="10" y="26"/>
                  </a:cubicBezTo>
                  <a:cubicBezTo>
                    <a:pt x="9" y="24"/>
                    <a:pt x="8" y="23"/>
                    <a:pt x="7" y="22"/>
                  </a:cubicBezTo>
                  <a:cubicBezTo>
                    <a:pt x="7" y="22"/>
                    <a:pt x="7" y="22"/>
                    <a:pt x="7" y="22"/>
                  </a:cubicBezTo>
                  <a:cubicBezTo>
                    <a:pt x="8" y="23"/>
                    <a:pt x="9" y="24"/>
                    <a:pt x="10" y="25"/>
                  </a:cubicBezTo>
                  <a:close/>
                  <a:moveTo>
                    <a:pt x="24" y="17"/>
                  </a:moveTo>
                  <a:cubicBezTo>
                    <a:pt x="24" y="17"/>
                    <a:pt x="24" y="17"/>
                    <a:pt x="24" y="17"/>
                  </a:cubicBezTo>
                  <a:cubicBezTo>
                    <a:pt x="24" y="17"/>
                    <a:pt x="24" y="17"/>
                    <a:pt x="24" y="17"/>
                  </a:cubicBezTo>
                  <a:cubicBezTo>
                    <a:pt x="24" y="17"/>
                    <a:pt x="24" y="17"/>
                    <a:pt x="24" y="17"/>
                  </a:cubicBezTo>
                  <a:cubicBezTo>
                    <a:pt x="24" y="17"/>
                    <a:pt x="24" y="17"/>
                    <a:pt x="24" y="17"/>
                  </a:cubicBezTo>
                  <a:close/>
                  <a:moveTo>
                    <a:pt x="2" y="16"/>
                  </a:moveTo>
                  <a:cubicBezTo>
                    <a:pt x="4" y="15"/>
                    <a:pt x="4" y="15"/>
                    <a:pt x="4" y="15"/>
                  </a:cubicBezTo>
                  <a:cubicBezTo>
                    <a:pt x="3" y="15"/>
                    <a:pt x="3" y="15"/>
                    <a:pt x="3" y="15"/>
                  </a:cubicBezTo>
                  <a:cubicBezTo>
                    <a:pt x="4" y="15"/>
                    <a:pt x="4" y="15"/>
                    <a:pt x="4" y="15"/>
                  </a:cubicBezTo>
                  <a:cubicBezTo>
                    <a:pt x="2" y="16"/>
                    <a:pt x="2" y="16"/>
                    <a:pt x="2" y="16"/>
                  </a:cubicBezTo>
                  <a:close/>
                  <a:moveTo>
                    <a:pt x="4" y="15"/>
                  </a:moveTo>
                  <a:cubicBezTo>
                    <a:pt x="4" y="15"/>
                    <a:pt x="4" y="15"/>
                    <a:pt x="4" y="15"/>
                  </a:cubicBezTo>
                  <a:cubicBezTo>
                    <a:pt x="4" y="15"/>
                    <a:pt x="4" y="15"/>
                    <a:pt x="4" y="15"/>
                  </a:cubicBezTo>
                  <a:cubicBezTo>
                    <a:pt x="4" y="14"/>
                    <a:pt x="5" y="12"/>
                    <a:pt x="6" y="11"/>
                  </a:cubicBezTo>
                  <a:cubicBezTo>
                    <a:pt x="6" y="11"/>
                    <a:pt x="6" y="11"/>
                    <a:pt x="6" y="11"/>
                  </a:cubicBezTo>
                  <a:cubicBezTo>
                    <a:pt x="5" y="12"/>
                    <a:pt x="4" y="14"/>
                    <a:pt x="4" y="15"/>
                  </a:cubicBezTo>
                  <a:cubicBezTo>
                    <a:pt x="4" y="15"/>
                    <a:pt x="4" y="15"/>
                    <a:pt x="4" y="15"/>
                  </a:cubicBezTo>
                  <a:cubicBezTo>
                    <a:pt x="4" y="15"/>
                    <a:pt x="4" y="15"/>
                    <a:pt x="4" y="15"/>
                  </a:cubicBezTo>
                  <a:close/>
                  <a:moveTo>
                    <a:pt x="24" y="13"/>
                  </a:moveTo>
                  <a:cubicBezTo>
                    <a:pt x="24" y="13"/>
                    <a:pt x="24" y="13"/>
                    <a:pt x="24" y="13"/>
                  </a:cubicBezTo>
                  <a:cubicBezTo>
                    <a:pt x="24" y="13"/>
                    <a:pt x="24" y="13"/>
                    <a:pt x="24" y="13"/>
                  </a:cubicBezTo>
                  <a:cubicBezTo>
                    <a:pt x="24" y="13"/>
                    <a:pt x="24" y="13"/>
                    <a:pt x="24" y="13"/>
                  </a:cubicBezTo>
                  <a:close/>
                  <a:moveTo>
                    <a:pt x="24" y="13"/>
                  </a:moveTo>
                  <a:cubicBezTo>
                    <a:pt x="24" y="13"/>
                    <a:pt x="24" y="13"/>
                    <a:pt x="24" y="13"/>
                  </a:cubicBezTo>
                  <a:cubicBezTo>
                    <a:pt x="24" y="13"/>
                    <a:pt x="24" y="13"/>
                    <a:pt x="24" y="13"/>
                  </a:cubicBezTo>
                  <a:cubicBezTo>
                    <a:pt x="24" y="13"/>
                    <a:pt x="24" y="13"/>
                    <a:pt x="24" y="13"/>
                  </a:cubicBezTo>
                  <a:close/>
                  <a:moveTo>
                    <a:pt x="24" y="13"/>
                  </a:moveTo>
                  <a:cubicBezTo>
                    <a:pt x="24" y="13"/>
                    <a:pt x="24" y="12"/>
                    <a:pt x="24" y="12"/>
                  </a:cubicBezTo>
                  <a:cubicBezTo>
                    <a:pt x="24" y="12"/>
                    <a:pt x="24" y="12"/>
                    <a:pt x="24" y="12"/>
                  </a:cubicBezTo>
                  <a:cubicBezTo>
                    <a:pt x="24" y="12"/>
                    <a:pt x="24" y="13"/>
                    <a:pt x="24" y="13"/>
                  </a:cubicBezTo>
                  <a:close/>
                  <a:moveTo>
                    <a:pt x="24" y="12"/>
                  </a:moveTo>
                  <a:cubicBezTo>
                    <a:pt x="24" y="12"/>
                    <a:pt x="24" y="12"/>
                    <a:pt x="24" y="12"/>
                  </a:cubicBezTo>
                  <a:cubicBezTo>
                    <a:pt x="24" y="12"/>
                    <a:pt x="24" y="12"/>
                    <a:pt x="24" y="12"/>
                  </a:cubicBezTo>
                  <a:cubicBezTo>
                    <a:pt x="24" y="12"/>
                    <a:pt x="24" y="12"/>
                    <a:pt x="24" y="12"/>
                  </a:cubicBezTo>
                  <a:cubicBezTo>
                    <a:pt x="24" y="12"/>
                    <a:pt x="24" y="12"/>
                    <a:pt x="24" y="12"/>
                  </a:cubicBezTo>
                  <a:cubicBezTo>
                    <a:pt x="24" y="12"/>
                    <a:pt x="24" y="12"/>
                    <a:pt x="24" y="12"/>
                  </a:cubicBezTo>
                  <a:close/>
                  <a:moveTo>
                    <a:pt x="25" y="7"/>
                  </a:moveTo>
                  <a:cubicBezTo>
                    <a:pt x="25" y="7"/>
                    <a:pt x="25" y="7"/>
                    <a:pt x="25" y="7"/>
                  </a:cubicBezTo>
                  <a:cubicBezTo>
                    <a:pt x="25" y="7"/>
                    <a:pt x="25" y="7"/>
                    <a:pt x="25" y="7"/>
                  </a:cubicBezTo>
                  <a:cubicBezTo>
                    <a:pt x="25" y="7"/>
                    <a:pt x="25" y="7"/>
                    <a:pt x="25" y="7"/>
                  </a:cubicBezTo>
                  <a:cubicBezTo>
                    <a:pt x="25" y="7"/>
                    <a:pt x="25" y="7"/>
                    <a:pt x="25" y="7"/>
                  </a:cubicBezTo>
                  <a:cubicBezTo>
                    <a:pt x="25" y="7"/>
                    <a:pt x="25" y="7"/>
                    <a:pt x="25" y="7"/>
                  </a:cubicBezTo>
                  <a:close/>
                  <a:moveTo>
                    <a:pt x="25" y="7"/>
                  </a:moveTo>
                  <a:cubicBezTo>
                    <a:pt x="25" y="7"/>
                    <a:pt x="25" y="7"/>
                    <a:pt x="25" y="7"/>
                  </a:cubicBezTo>
                  <a:cubicBezTo>
                    <a:pt x="25" y="7"/>
                    <a:pt x="25" y="7"/>
                    <a:pt x="25" y="7"/>
                  </a:cubicBezTo>
                  <a:cubicBezTo>
                    <a:pt x="25" y="7"/>
                    <a:pt x="25" y="7"/>
                    <a:pt x="25" y="7"/>
                  </a:cubicBezTo>
                  <a:close/>
                  <a:moveTo>
                    <a:pt x="24" y="5"/>
                  </a:moveTo>
                  <a:cubicBezTo>
                    <a:pt x="24" y="5"/>
                    <a:pt x="24" y="5"/>
                    <a:pt x="24" y="5"/>
                  </a:cubicBezTo>
                  <a:cubicBezTo>
                    <a:pt x="24" y="5"/>
                    <a:pt x="24" y="5"/>
                    <a:pt x="24" y="5"/>
                  </a:cubicBezTo>
                  <a:cubicBezTo>
                    <a:pt x="24" y="5"/>
                    <a:pt x="24" y="5"/>
                    <a:pt x="24" y="5"/>
                  </a:cubicBezTo>
                  <a:close/>
                  <a:moveTo>
                    <a:pt x="19" y="4"/>
                  </a:moveTo>
                  <a:cubicBezTo>
                    <a:pt x="19" y="4"/>
                    <a:pt x="19" y="4"/>
                    <a:pt x="19" y="4"/>
                  </a:cubicBezTo>
                  <a:cubicBezTo>
                    <a:pt x="19" y="4"/>
                    <a:pt x="19" y="4"/>
                    <a:pt x="19" y="4"/>
                  </a:cubicBezTo>
                  <a:cubicBezTo>
                    <a:pt x="19" y="4"/>
                    <a:pt x="19" y="4"/>
                    <a:pt x="19" y="4"/>
                  </a:cubicBezTo>
                  <a:close/>
                  <a:moveTo>
                    <a:pt x="20" y="4"/>
                  </a:moveTo>
                  <a:cubicBezTo>
                    <a:pt x="20" y="4"/>
                    <a:pt x="20" y="4"/>
                    <a:pt x="20" y="4"/>
                  </a:cubicBezTo>
                  <a:cubicBezTo>
                    <a:pt x="20" y="4"/>
                    <a:pt x="20" y="4"/>
                    <a:pt x="20" y="4"/>
                  </a:cubicBezTo>
                  <a:cubicBezTo>
                    <a:pt x="20" y="4"/>
                    <a:pt x="20" y="4"/>
                    <a:pt x="2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1854"/>
            <p:cNvSpPr/>
            <p:nvPr/>
          </p:nvSpPr>
          <p:spPr bwMode="auto">
            <a:xfrm>
              <a:off x="7429502" y="5559426"/>
              <a:ext cx="9525" cy="6350"/>
            </a:xfrm>
            <a:custGeom>
              <a:avLst/>
              <a:gdLst>
                <a:gd name="T0" fmla="*/ 0 w 6"/>
                <a:gd name="T1" fmla="*/ 4 h 4"/>
                <a:gd name="T2" fmla="*/ 0 w 6"/>
                <a:gd name="T3" fmla="*/ 0 h 4"/>
                <a:gd name="T4" fmla="*/ 6 w 6"/>
                <a:gd name="T5" fmla="*/ 0 h 4"/>
                <a:gd name="T6" fmla="*/ 6 w 6"/>
                <a:gd name="T7" fmla="*/ 4 h 4"/>
                <a:gd name="T8" fmla="*/ 0 w 6"/>
                <a:gd name="T9" fmla="*/ 4 h 4"/>
                <a:gd name="T10" fmla="*/ 0 w 6"/>
                <a:gd name="T11" fmla="*/ 4 h 4"/>
              </a:gdLst>
              <a:ahLst/>
              <a:cxnLst>
                <a:cxn ang="0">
                  <a:pos x="T0" y="T1"/>
                </a:cxn>
                <a:cxn ang="0">
                  <a:pos x="T2" y="T3"/>
                </a:cxn>
                <a:cxn ang="0">
                  <a:pos x="T4" y="T5"/>
                </a:cxn>
                <a:cxn ang="0">
                  <a:pos x="T6" y="T7"/>
                </a:cxn>
                <a:cxn ang="0">
                  <a:pos x="T8" y="T9"/>
                </a:cxn>
                <a:cxn ang="0">
                  <a:pos x="T10" y="T11"/>
                </a:cxn>
              </a:cxnLst>
              <a:rect l="0" t="0" r="r" b="b"/>
              <a:pathLst>
                <a:path w="6" h="4">
                  <a:moveTo>
                    <a:pt x="0" y="4"/>
                  </a:moveTo>
                  <a:lnTo>
                    <a:pt x="0" y="0"/>
                  </a:lnTo>
                  <a:lnTo>
                    <a:pt x="6" y="0"/>
                  </a:lnTo>
                  <a:lnTo>
                    <a:pt x="6" y="4"/>
                  </a:lnTo>
                  <a:lnTo>
                    <a:pt x="0" y="4"/>
                  </a:lnTo>
                  <a:lnTo>
                    <a:pt x="0"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 name="Freeform 1855"/>
            <p:cNvSpPr>
              <a:spLocks noEditPoints="1"/>
            </p:cNvSpPr>
            <p:nvPr/>
          </p:nvSpPr>
          <p:spPr bwMode="auto">
            <a:xfrm>
              <a:off x="7426327" y="5556251"/>
              <a:ext cx="15875" cy="12700"/>
            </a:xfrm>
            <a:custGeom>
              <a:avLst/>
              <a:gdLst>
                <a:gd name="T0" fmla="*/ 8 w 10"/>
                <a:gd name="T1" fmla="*/ 8 h 8"/>
                <a:gd name="T2" fmla="*/ 2 w 10"/>
                <a:gd name="T3" fmla="*/ 8 h 8"/>
                <a:gd name="T4" fmla="*/ 2 w 10"/>
                <a:gd name="T5" fmla="*/ 6 h 8"/>
                <a:gd name="T6" fmla="*/ 4 w 10"/>
                <a:gd name="T7" fmla="*/ 6 h 8"/>
                <a:gd name="T8" fmla="*/ 2 w 10"/>
                <a:gd name="T9" fmla="*/ 6 h 8"/>
                <a:gd name="T10" fmla="*/ 2 w 10"/>
                <a:gd name="T11" fmla="*/ 8 h 8"/>
                <a:gd name="T12" fmla="*/ 0 w 10"/>
                <a:gd name="T13" fmla="*/ 8 h 8"/>
                <a:gd name="T14" fmla="*/ 0 w 10"/>
                <a:gd name="T15" fmla="*/ 0 h 8"/>
                <a:gd name="T16" fmla="*/ 10 w 10"/>
                <a:gd name="T17" fmla="*/ 0 h 8"/>
                <a:gd name="T18" fmla="*/ 10 w 10"/>
                <a:gd name="T19" fmla="*/ 8 h 8"/>
                <a:gd name="T20" fmla="*/ 8 w 10"/>
                <a:gd name="T21" fmla="*/ 8 h 8"/>
                <a:gd name="T22" fmla="*/ 8 w 10"/>
                <a:gd name="T23" fmla="*/ 8 h 8"/>
                <a:gd name="T24" fmla="*/ 5 w 10"/>
                <a:gd name="T25" fmla="*/ 4 h 8"/>
                <a:gd name="T26" fmla="*/ 5 w 10"/>
                <a:gd name="T27" fmla="*/ 4 h 8"/>
                <a:gd name="T28" fmla="*/ 4 w 10"/>
                <a:gd name="T29" fmla="*/ 4 h 8"/>
                <a:gd name="T30" fmla="*/ 4 w 10"/>
                <a:gd name="T31" fmla="*/ 4 h 8"/>
                <a:gd name="T32" fmla="*/ 5 w 10"/>
                <a:gd name="T33" fmla="*/ 4 h 8"/>
                <a:gd name="T34" fmla="*/ 5 w 10"/>
                <a:gd name="T35"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 h="8">
                  <a:moveTo>
                    <a:pt x="8" y="8"/>
                  </a:moveTo>
                  <a:lnTo>
                    <a:pt x="2" y="8"/>
                  </a:lnTo>
                  <a:lnTo>
                    <a:pt x="2" y="6"/>
                  </a:lnTo>
                  <a:lnTo>
                    <a:pt x="4" y="6"/>
                  </a:lnTo>
                  <a:lnTo>
                    <a:pt x="2" y="6"/>
                  </a:lnTo>
                  <a:lnTo>
                    <a:pt x="2" y="8"/>
                  </a:lnTo>
                  <a:lnTo>
                    <a:pt x="0" y="8"/>
                  </a:lnTo>
                  <a:lnTo>
                    <a:pt x="0" y="0"/>
                  </a:lnTo>
                  <a:lnTo>
                    <a:pt x="10" y="0"/>
                  </a:lnTo>
                  <a:lnTo>
                    <a:pt x="10" y="8"/>
                  </a:lnTo>
                  <a:lnTo>
                    <a:pt x="8" y="8"/>
                  </a:lnTo>
                  <a:lnTo>
                    <a:pt x="8" y="8"/>
                  </a:lnTo>
                  <a:close/>
                  <a:moveTo>
                    <a:pt x="5" y="4"/>
                  </a:moveTo>
                  <a:lnTo>
                    <a:pt x="5" y="4"/>
                  </a:lnTo>
                  <a:lnTo>
                    <a:pt x="4" y="4"/>
                  </a:lnTo>
                  <a:lnTo>
                    <a:pt x="4" y="4"/>
                  </a:lnTo>
                  <a:lnTo>
                    <a:pt x="5" y="4"/>
                  </a:lnTo>
                  <a:lnTo>
                    <a:pt x="5"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Freeform 1856"/>
            <p:cNvSpPr/>
            <p:nvPr/>
          </p:nvSpPr>
          <p:spPr bwMode="auto">
            <a:xfrm>
              <a:off x="7496177" y="5688013"/>
              <a:ext cx="6350" cy="23813"/>
            </a:xfrm>
            <a:custGeom>
              <a:avLst/>
              <a:gdLst>
                <a:gd name="T0" fmla="*/ 0 w 4"/>
                <a:gd name="T1" fmla="*/ 15 h 15"/>
                <a:gd name="T2" fmla="*/ 0 w 4"/>
                <a:gd name="T3" fmla="*/ 0 h 15"/>
                <a:gd name="T4" fmla="*/ 4 w 4"/>
                <a:gd name="T5" fmla="*/ 0 h 15"/>
                <a:gd name="T6" fmla="*/ 4 w 4"/>
                <a:gd name="T7" fmla="*/ 15 h 15"/>
                <a:gd name="T8" fmla="*/ 0 w 4"/>
                <a:gd name="T9" fmla="*/ 15 h 15"/>
                <a:gd name="T10" fmla="*/ 0 w 4"/>
                <a:gd name="T11" fmla="*/ 15 h 15"/>
              </a:gdLst>
              <a:ahLst/>
              <a:cxnLst>
                <a:cxn ang="0">
                  <a:pos x="T0" y="T1"/>
                </a:cxn>
                <a:cxn ang="0">
                  <a:pos x="T2" y="T3"/>
                </a:cxn>
                <a:cxn ang="0">
                  <a:pos x="T4" y="T5"/>
                </a:cxn>
                <a:cxn ang="0">
                  <a:pos x="T6" y="T7"/>
                </a:cxn>
                <a:cxn ang="0">
                  <a:pos x="T8" y="T9"/>
                </a:cxn>
                <a:cxn ang="0">
                  <a:pos x="T10" y="T11"/>
                </a:cxn>
              </a:cxnLst>
              <a:rect l="0" t="0" r="r" b="b"/>
              <a:pathLst>
                <a:path w="4" h="15">
                  <a:moveTo>
                    <a:pt x="0" y="15"/>
                  </a:moveTo>
                  <a:lnTo>
                    <a:pt x="0" y="0"/>
                  </a:lnTo>
                  <a:lnTo>
                    <a:pt x="4" y="0"/>
                  </a:lnTo>
                  <a:lnTo>
                    <a:pt x="4" y="15"/>
                  </a:lnTo>
                  <a:lnTo>
                    <a:pt x="0" y="15"/>
                  </a:lnTo>
                  <a:lnTo>
                    <a:pt x="0" y="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1857"/>
            <p:cNvSpPr>
              <a:spLocks noEditPoints="1"/>
            </p:cNvSpPr>
            <p:nvPr/>
          </p:nvSpPr>
          <p:spPr bwMode="auto">
            <a:xfrm>
              <a:off x="7493002" y="5684838"/>
              <a:ext cx="12700" cy="30163"/>
            </a:xfrm>
            <a:custGeom>
              <a:avLst/>
              <a:gdLst>
                <a:gd name="T0" fmla="*/ 6 w 8"/>
                <a:gd name="T1" fmla="*/ 19 h 19"/>
                <a:gd name="T2" fmla="*/ 2 w 8"/>
                <a:gd name="T3" fmla="*/ 19 h 19"/>
                <a:gd name="T4" fmla="*/ 2 w 8"/>
                <a:gd name="T5" fmla="*/ 17 h 19"/>
                <a:gd name="T6" fmla="*/ 4 w 8"/>
                <a:gd name="T7" fmla="*/ 17 h 19"/>
                <a:gd name="T8" fmla="*/ 2 w 8"/>
                <a:gd name="T9" fmla="*/ 17 h 19"/>
                <a:gd name="T10" fmla="*/ 2 w 8"/>
                <a:gd name="T11" fmla="*/ 19 h 19"/>
                <a:gd name="T12" fmla="*/ 0 w 8"/>
                <a:gd name="T13" fmla="*/ 19 h 19"/>
                <a:gd name="T14" fmla="*/ 0 w 8"/>
                <a:gd name="T15" fmla="*/ 0 h 19"/>
                <a:gd name="T16" fmla="*/ 8 w 8"/>
                <a:gd name="T17" fmla="*/ 0 h 19"/>
                <a:gd name="T18" fmla="*/ 8 w 8"/>
                <a:gd name="T19" fmla="*/ 19 h 19"/>
                <a:gd name="T20" fmla="*/ 6 w 8"/>
                <a:gd name="T21" fmla="*/ 19 h 19"/>
                <a:gd name="T22" fmla="*/ 6 w 8"/>
                <a:gd name="T23" fmla="*/ 19 h 19"/>
                <a:gd name="T24" fmla="*/ 4 w 8"/>
                <a:gd name="T25" fmla="*/ 15 h 19"/>
                <a:gd name="T26" fmla="*/ 4 w 8"/>
                <a:gd name="T27" fmla="*/ 4 h 19"/>
                <a:gd name="T28" fmla="*/ 4 w 8"/>
                <a:gd name="T29" fmla="*/ 15 h 19"/>
                <a:gd name="T30" fmla="*/ 4 w 8"/>
                <a:gd name="T31" fmla="*/ 1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 h="19">
                  <a:moveTo>
                    <a:pt x="6" y="19"/>
                  </a:moveTo>
                  <a:lnTo>
                    <a:pt x="2" y="19"/>
                  </a:lnTo>
                  <a:lnTo>
                    <a:pt x="2" y="17"/>
                  </a:lnTo>
                  <a:lnTo>
                    <a:pt x="4" y="17"/>
                  </a:lnTo>
                  <a:lnTo>
                    <a:pt x="2" y="17"/>
                  </a:lnTo>
                  <a:lnTo>
                    <a:pt x="2" y="19"/>
                  </a:lnTo>
                  <a:lnTo>
                    <a:pt x="0" y="19"/>
                  </a:lnTo>
                  <a:lnTo>
                    <a:pt x="0" y="0"/>
                  </a:lnTo>
                  <a:lnTo>
                    <a:pt x="8" y="0"/>
                  </a:lnTo>
                  <a:lnTo>
                    <a:pt x="8" y="19"/>
                  </a:lnTo>
                  <a:lnTo>
                    <a:pt x="6" y="19"/>
                  </a:lnTo>
                  <a:lnTo>
                    <a:pt x="6" y="19"/>
                  </a:lnTo>
                  <a:close/>
                  <a:moveTo>
                    <a:pt x="4" y="15"/>
                  </a:moveTo>
                  <a:lnTo>
                    <a:pt x="4" y="4"/>
                  </a:lnTo>
                  <a:lnTo>
                    <a:pt x="4" y="15"/>
                  </a:lnTo>
                  <a:lnTo>
                    <a:pt x="4" y="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 name="Freeform 1858"/>
            <p:cNvSpPr>
              <a:spLocks noEditPoints="1"/>
            </p:cNvSpPr>
            <p:nvPr/>
          </p:nvSpPr>
          <p:spPr bwMode="auto">
            <a:xfrm>
              <a:off x="7410452" y="5708651"/>
              <a:ext cx="142875" cy="190500"/>
            </a:xfrm>
            <a:custGeom>
              <a:avLst/>
              <a:gdLst>
                <a:gd name="T0" fmla="*/ 35 w 82"/>
                <a:gd name="T1" fmla="*/ 109 h 109"/>
                <a:gd name="T2" fmla="*/ 10 w 82"/>
                <a:gd name="T3" fmla="*/ 85 h 109"/>
                <a:gd name="T4" fmla="*/ 10 w 82"/>
                <a:gd name="T5" fmla="*/ 85 h 109"/>
                <a:gd name="T6" fmla="*/ 0 w 82"/>
                <a:gd name="T7" fmla="*/ 43 h 109"/>
                <a:gd name="T8" fmla="*/ 0 w 82"/>
                <a:gd name="T9" fmla="*/ 43 h 109"/>
                <a:gd name="T10" fmla="*/ 51 w 82"/>
                <a:gd name="T11" fmla="*/ 0 h 109"/>
                <a:gd name="T12" fmla="*/ 51 w 82"/>
                <a:gd name="T13" fmla="*/ 0 h 109"/>
                <a:gd name="T14" fmla="*/ 75 w 82"/>
                <a:gd name="T15" fmla="*/ 16 h 109"/>
                <a:gd name="T16" fmla="*/ 75 w 82"/>
                <a:gd name="T17" fmla="*/ 16 h 109"/>
                <a:gd name="T18" fmla="*/ 82 w 82"/>
                <a:gd name="T19" fmla="*/ 54 h 109"/>
                <a:gd name="T20" fmla="*/ 82 w 82"/>
                <a:gd name="T21" fmla="*/ 54 h 109"/>
                <a:gd name="T22" fmla="*/ 42 w 82"/>
                <a:gd name="T23" fmla="*/ 107 h 109"/>
                <a:gd name="T24" fmla="*/ 42 w 82"/>
                <a:gd name="T25" fmla="*/ 107 h 109"/>
                <a:gd name="T26" fmla="*/ 35 w 82"/>
                <a:gd name="T27" fmla="*/ 109 h 109"/>
                <a:gd name="T28" fmla="*/ 35 w 82"/>
                <a:gd name="T29" fmla="*/ 109 h 109"/>
                <a:gd name="T30" fmla="*/ 35 w 82"/>
                <a:gd name="T31" fmla="*/ 109 h 109"/>
                <a:gd name="T32" fmla="*/ 19 w 82"/>
                <a:gd name="T33" fmla="*/ 13 h 109"/>
                <a:gd name="T34" fmla="*/ 4 w 82"/>
                <a:gd name="T35" fmla="*/ 43 h 109"/>
                <a:gd name="T36" fmla="*/ 4 w 82"/>
                <a:gd name="T37" fmla="*/ 43 h 109"/>
                <a:gd name="T38" fmla="*/ 14 w 82"/>
                <a:gd name="T39" fmla="*/ 83 h 109"/>
                <a:gd name="T40" fmla="*/ 14 w 82"/>
                <a:gd name="T41" fmla="*/ 83 h 109"/>
                <a:gd name="T42" fmla="*/ 35 w 82"/>
                <a:gd name="T43" fmla="*/ 105 h 109"/>
                <a:gd name="T44" fmla="*/ 35 w 82"/>
                <a:gd name="T45" fmla="*/ 105 h 109"/>
                <a:gd name="T46" fmla="*/ 40 w 82"/>
                <a:gd name="T47" fmla="*/ 103 h 109"/>
                <a:gd name="T48" fmla="*/ 40 w 82"/>
                <a:gd name="T49" fmla="*/ 103 h 109"/>
                <a:gd name="T50" fmla="*/ 78 w 82"/>
                <a:gd name="T51" fmla="*/ 54 h 109"/>
                <a:gd name="T52" fmla="*/ 78 w 82"/>
                <a:gd name="T53" fmla="*/ 54 h 109"/>
                <a:gd name="T54" fmla="*/ 72 w 82"/>
                <a:gd name="T55" fmla="*/ 18 h 109"/>
                <a:gd name="T56" fmla="*/ 72 w 82"/>
                <a:gd name="T57" fmla="*/ 18 h 109"/>
                <a:gd name="T58" fmla="*/ 51 w 82"/>
                <a:gd name="T59" fmla="*/ 4 h 109"/>
                <a:gd name="T60" fmla="*/ 51 w 82"/>
                <a:gd name="T61" fmla="*/ 4 h 109"/>
                <a:gd name="T62" fmla="*/ 51 w 82"/>
                <a:gd name="T63" fmla="*/ 4 h 109"/>
                <a:gd name="T64" fmla="*/ 51 w 82"/>
                <a:gd name="T65" fmla="*/ 4 h 109"/>
                <a:gd name="T66" fmla="*/ 19 w 82"/>
                <a:gd name="T67" fmla="*/ 1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2" h="109">
                  <a:moveTo>
                    <a:pt x="35" y="109"/>
                  </a:moveTo>
                  <a:cubicBezTo>
                    <a:pt x="25" y="108"/>
                    <a:pt x="16" y="98"/>
                    <a:pt x="10" y="85"/>
                  </a:cubicBezTo>
                  <a:cubicBezTo>
                    <a:pt x="10" y="85"/>
                    <a:pt x="10" y="85"/>
                    <a:pt x="10" y="85"/>
                  </a:cubicBezTo>
                  <a:cubicBezTo>
                    <a:pt x="4" y="72"/>
                    <a:pt x="0" y="56"/>
                    <a:pt x="0" y="43"/>
                  </a:cubicBezTo>
                  <a:cubicBezTo>
                    <a:pt x="0" y="43"/>
                    <a:pt x="0" y="43"/>
                    <a:pt x="0" y="43"/>
                  </a:cubicBezTo>
                  <a:cubicBezTo>
                    <a:pt x="0" y="13"/>
                    <a:pt x="28" y="0"/>
                    <a:pt x="51" y="0"/>
                  </a:cubicBezTo>
                  <a:cubicBezTo>
                    <a:pt x="51" y="0"/>
                    <a:pt x="51" y="0"/>
                    <a:pt x="51" y="0"/>
                  </a:cubicBezTo>
                  <a:cubicBezTo>
                    <a:pt x="62" y="0"/>
                    <a:pt x="70" y="6"/>
                    <a:pt x="75" y="16"/>
                  </a:cubicBezTo>
                  <a:cubicBezTo>
                    <a:pt x="75" y="16"/>
                    <a:pt x="75" y="16"/>
                    <a:pt x="75" y="16"/>
                  </a:cubicBezTo>
                  <a:cubicBezTo>
                    <a:pt x="80" y="26"/>
                    <a:pt x="82" y="39"/>
                    <a:pt x="82" y="54"/>
                  </a:cubicBezTo>
                  <a:cubicBezTo>
                    <a:pt x="82" y="54"/>
                    <a:pt x="82" y="54"/>
                    <a:pt x="82" y="54"/>
                  </a:cubicBezTo>
                  <a:cubicBezTo>
                    <a:pt x="82" y="83"/>
                    <a:pt x="60" y="97"/>
                    <a:pt x="42" y="107"/>
                  </a:cubicBezTo>
                  <a:cubicBezTo>
                    <a:pt x="42" y="107"/>
                    <a:pt x="42" y="107"/>
                    <a:pt x="42" y="107"/>
                  </a:cubicBezTo>
                  <a:cubicBezTo>
                    <a:pt x="40" y="108"/>
                    <a:pt x="37" y="109"/>
                    <a:pt x="35" y="109"/>
                  </a:cubicBezTo>
                  <a:cubicBezTo>
                    <a:pt x="35" y="109"/>
                    <a:pt x="35" y="109"/>
                    <a:pt x="35" y="109"/>
                  </a:cubicBezTo>
                  <a:cubicBezTo>
                    <a:pt x="35" y="109"/>
                    <a:pt x="35" y="109"/>
                    <a:pt x="35" y="109"/>
                  </a:cubicBezTo>
                  <a:close/>
                  <a:moveTo>
                    <a:pt x="19" y="13"/>
                  </a:moveTo>
                  <a:cubicBezTo>
                    <a:pt x="10" y="20"/>
                    <a:pt x="4" y="29"/>
                    <a:pt x="4" y="43"/>
                  </a:cubicBezTo>
                  <a:cubicBezTo>
                    <a:pt x="4" y="43"/>
                    <a:pt x="4" y="43"/>
                    <a:pt x="4" y="43"/>
                  </a:cubicBezTo>
                  <a:cubicBezTo>
                    <a:pt x="4" y="55"/>
                    <a:pt x="7" y="71"/>
                    <a:pt x="14" y="83"/>
                  </a:cubicBezTo>
                  <a:cubicBezTo>
                    <a:pt x="14" y="83"/>
                    <a:pt x="14" y="83"/>
                    <a:pt x="14" y="83"/>
                  </a:cubicBezTo>
                  <a:cubicBezTo>
                    <a:pt x="20" y="96"/>
                    <a:pt x="28" y="105"/>
                    <a:pt x="35" y="105"/>
                  </a:cubicBezTo>
                  <a:cubicBezTo>
                    <a:pt x="35" y="105"/>
                    <a:pt x="35" y="105"/>
                    <a:pt x="35" y="105"/>
                  </a:cubicBezTo>
                  <a:cubicBezTo>
                    <a:pt x="37" y="105"/>
                    <a:pt x="38" y="104"/>
                    <a:pt x="40" y="103"/>
                  </a:cubicBezTo>
                  <a:cubicBezTo>
                    <a:pt x="40" y="103"/>
                    <a:pt x="40" y="103"/>
                    <a:pt x="40" y="103"/>
                  </a:cubicBezTo>
                  <a:cubicBezTo>
                    <a:pt x="58" y="93"/>
                    <a:pt x="78" y="81"/>
                    <a:pt x="78" y="54"/>
                  </a:cubicBezTo>
                  <a:cubicBezTo>
                    <a:pt x="78" y="54"/>
                    <a:pt x="78" y="54"/>
                    <a:pt x="78" y="54"/>
                  </a:cubicBezTo>
                  <a:cubicBezTo>
                    <a:pt x="78" y="40"/>
                    <a:pt x="76" y="27"/>
                    <a:pt x="72" y="18"/>
                  </a:cubicBezTo>
                  <a:cubicBezTo>
                    <a:pt x="72" y="18"/>
                    <a:pt x="72" y="18"/>
                    <a:pt x="72" y="18"/>
                  </a:cubicBezTo>
                  <a:cubicBezTo>
                    <a:pt x="67" y="9"/>
                    <a:pt x="61" y="4"/>
                    <a:pt x="51" y="4"/>
                  </a:cubicBezTo>
                  <a:cubicBezTo>
                    <a:pt x="51" y="4"/>
                    <a:pt x="51" y="4"/>
                    <a:pt x="51" y="4"/>
                  </a:cubicBezTo>
                  <a:cubicBezTo>
                    <a:pt x="51" y="4"/>
                    <a:pt x="51" y="4"/>
                    <a:pt x="51" y="4"/>
                  </a:cubicBezTo>
                  <a:cubicBezTo>
                    <a:pt x="51" y="4"/>
                    <a:pt x="51" y="4"/>
                    <a:pt x="51" y="4"/>
                  </a:cubicBezTo>
                  <a:cubicBezTo>
                    <a:pt x="40" y="4"/>
                    <a:pt x="28" y="7"/>
                    <a:pt x="19"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 name="Freeform 1859"/>
            <p:cNvSpPr>
              <a:spLocks noEditPoints="1"/>
            </p:cNvSpPr>
            <p:nvPr/>
          </p:nvSpPr>
          <p:spPr bwMode="auto">
            <a:xfrm>
              <a:off x="7407277" y="5705476"/>
              <a:ext cx="149225" cy="196850"/>
            </a:xfrm>
            <a:custGeom>
              <a:avLst/>
              <a:gdLst>
                <a:gd name="T0" fmla="*/ 37 w 86"/>
                <a:gd name="T1" fmla="*/ 111 h 113"/>
                <a:gd name="T2" fmla="*/ 10 w 86"/>
                <a:gd name="T3" fmla="*/ 88 h 113"/>
                <a:gd name="T4" fmla="*/ 0 w 86"/>
                <a:gd name="T5" fmla="*/ 45 h 113"/>
                <a:gd name="T6" fmla="*/ 52 w 86"/>
                <a:gd name="T7" fmla="*/ 0 h 113"/>
                <a:gd name="T8" fmla="*/ 53 w 86"/>
                <a:gd name="T9" fmla="*/ 0 h 113"/>
                <a:gd name="T10" fmla="*/ 79 w 86"/>
                <a:gd name="T11" fmla="*/ 17 h 113"/>
                <a:gd name="T12" fmla="*/ 86 w 86"/>
                <a:gd name="T13" fmla="*/ 56 h 113"/>
                <a:gd name="T14" fmla="*/ 45 w 86"/>
                <a:gd name="T15" fmla="*/ 111 h 113"/>
                <a:gd name="T16" fmla="*/ 37 w 86"/>
                <a:gd name="T17" fmla="*/ 113 h 113"/>
                <a:gd name="T18" fmla="*/ 37 w 86"/>
                <a:gd name="T19" fmla="*/ 113 h 113"/>
                <a:gd name="T20" fmla="*/ 43 w 86"/>
                <a:gd name="T21" fmla="*/ 107 h 113"/>
                <a:gd name="T22" fmla="*/ 82 w 86"/>
                <a:gd name="T23" fmla="*/ 56 h 113"/>
                <a:gd name="T24" fmla="*/ 43 w 86"/>
                <a:gd name="T25" fmla="*/ 107 h 113"/>
                <a:gd name="T26" fmla="*/ 37 w 86"/>
                <a:gd name="T27" fmla="*/ 109 h 113"/>
                <a:gd name="T28" fmla="*/ 37 w 86"/>
                <a:gd name="T29" fmla="*/ 109 h 113"/>
                <a:gd name="T30" fmla="*/ 37 w 86"/>
                <a:gd name="T31" fmla="*/ 109 h 113"/>
                <a:gd name="T32" fmla="*/ 36 w 86"/>
                <a:gd name="T33" fmla="*/ 108 h 113"/>
                <a:gd name="T34" fmla="*/ 36 w 86"/>
                <a:gd name="T35" fmla="*/ 108 h 113"/>
                <a:gd name="T36" fmla="*/ 35 w 86"/>
                <a:gd name="T37" fmla="*/ 108 h 113"/>
                <a:gd name="T38" fmla="*/ 30 w 86"/>
                <a:gd name="T39" fmla="*/ 106 h 113"/>
                <a:gd name="T40" fmla="*/ 37 w 86"/>
                <a:gd name="T41" fmla="*/ 105 h 113"/>
                <a:gd name="T42" fmla="*/ 41 w 86"/>
                <a:gd name="T43" fmla="*/ 104 h 113"/>
                <a:gd name="T44" fmla="*/ 78 w 86"/>
                <a:gd name="T45" fmla="*/ 56 h 113"/>
                <a:gd name="T46" fmla="*/ 78 w 86"/>
                <a:gd name="T47" fmla="*/ 56 h 113"/>
                <a:gd name="T48" fmla="*/ 72 w 86"/>
                <a:gd name="T49" fmla="*/ 21 h 113"/>
                <a:gd name="T50" fmla="*/ 53 w 86"/>
                <a:gd name="T51" fmla="*/ 8 h 113"/>
                <a:gd name="T52" fmla="*/ 22 w 86"/>
                <a:gd name="T53" fmla="*/ 17 h 113"/>
                <a:gd name="T54" fmla="*/ 8 w 86"/>
                <a:gd name="T55" fmla="*/ 45 h 113"/>
                <a:gd name="T56" fmla="*/ 8 w 86"/>
                <a:gd name="T57" fmla="*/ 45 h 113"/>
                <a:gd name="T58" fmla="*/ 17 w 86"/>
                <a:gd name="T59" fmla="*/ 85 h 113"/>
                <a:gd name="T60" fmla="*/ 37 w 86"/>
                <a:gd name="T61" fmla="*/ 105 h 113"/>
                <a:gd name="T62" fmla="*/ 37 w 86"/>
                <a:gd name="T63" fmla="*/ 105 h 113"/>
                <a:gd name="T64" fmla="*/ 14 w 86"/>
                <a:gd name="T65" fmla="*/ 86 h 113"/>
                <a:gd name="T66" fmla="*/ 17 w 86"/>
                <a:gd name="T67" fmla="*/ 92 h 113"/>
                <a:gd name="T68" fmla="*/ 14 w 86"/>
                <a:gd name="T69" fmla="*/ 86 h 113"/>
                <a:gd name="T70" fmla="*/ 9 w 86"/>
                <a:gd name="T71" fmla="*/ 74 h 113"/>
                <a:gd name="T72" fmla="*/ 82 w 86"/>
                <a:gd name="T73" fmla="*/ 56 h 113"/>
                <a:gd name="T74" fmla="*/ 82 w 86"/>
                <a:gd name="T75" fmla="*/ 56 h 113"/>
                <a:gd name="T76" fmla="*/ 76 w 86"/>
                <a:gd name="T77" fmla="*/ 21 h 113"/>
                <a:gd name="T78" fmla="*/ 4 w 86"/>
                <a:gd name="T79" fmla="*/ 45 h 113"/>
                <a:gd name="T80" fmla="*/ 4 w 86"/>
                <a:gd name="T81" fmla="*/ 45 h 113"/>
                <a:gd name="T82" fmla="*/ 4 w 86"/>
                <a:gd name="T83" fmla="*/ 45 h 113"/>
                <a:gd name="T84" fmla="*/ 6 w 86"/>
                <a:gd name="T85" fmla="*/ 31 h 113"/>
                <a:gd name="T86" fmla="*/ 76 w 86"/>
                <a:gd name="T87" fmla="*/ 21 h 113"/>
                <a:gd name="T88" fmla="*/ 76 w 86"/>
                <a:gd name="T89" fmla="*/ 21 h 113"/>
                <a:gd name="T90" fmla="*/ 75 w 86"/>
                <a:gd name="T91" fmla="*/ 18 h 113"/>
                <a:gd name="T92" fmla="*/ 75 w 86"/>
                <a:gd name="T93" fmla="*/ 18 h 113"/>
                <a:gd name="T94" fmla="*/ 75 w 86"/>
                <a:gd name="T95" fmla="*/ 18 h 113"/>
                <a:gd name="T96" fmla="*/ 75 w 86"/>
                <a:gd name="T97" fmla="*/ 18 h 113"/>
                <a:gd name="T98" fmla="*/ 75 w 86"/>
                <a:gd name="T99" fmla="*/ 18 h 113"/>
                <a:gd name="T100" fmla="*/ 53 w 86"/>
                <a:gd name="T101" fmla="*/ 4 h 113"/>
                <a:gd name="T102" fmla="*/ 53 w 86"/>
                <a:gd name="T103" fmla="*/ 4 h 113"/>
                <a:gd name="T104" fmla="*/ 51 w 86"/>
                <a:gd name="T105" fmla="*/ 4 h 113"/>
                <a:gd name="T106" fmla="*/ 53 w 86"/>
                <a:gd name="T107" fmla="*/ 4 h 113"/>
                <a:gd name="T108" fmla="*/ 53 w 86"/>
                <a:gd name="T109" fmla="*/ 4 h 113"/>
                <a:gd name="T110" fmla="*/ 21 w 86"/>
                <a:gd name="T111" fmla="*/ 15 h 113"/>
                <a:gd name="T112" fmla="*/ 20 w 86"/>
                <a:gd name="T113" fmla="*/ 14 h 113"/>
                <a:gd name="T114" fmla="*/ 21 w 86"/>
                <a:gd name="T115" fmla="*/ 15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6" h="113">
                  <a:moveTo>
                    <a:pt x="37" y="113"/>
                  </a:moveTo>
                  <a:cubicBezTo>
                    <a:pt x="37" y="111"/>
                    <a:pt x="37" y="111"/>
                    <a:pt x="37" y="111"/>
                  </a:cubicBezTo>
                  <a:cubicBezTo>
                    <a:pt x="37" y="113"/>
                    <a:pt x="37" y="113"/>
                    <a:pt x="37" y="113"/>
                  </a:cubicBezTo>
                  <a:cubicBezTo>
                    <a:pt x="25" y="112"/>
                    <a:pt x="17" y="101"/>
                    <a:pt x="10" y="88"/>
                  </a:cubicBezTo>
                  <a:cubicBezTo>
                    <a:pt x="10" y="88"/>
                    <a:pt x="10" y="88"/>
                    <a:pt x="10" y="88"/>
                  </a:cubicBezTo>
                  <a:cubicBezTo>
                    <a:pt x="4" y="75"/>
                    <a:pt x="0" y="59"/>
                    <a:pt x="0" y="45"/>
                  </a:cubicBezTo>
                  <a:cubicBezTo>
                    <a:pt x="0" y="45"/>
                    <a:pt x="0" y="45"/>
                    <a:pt x="0" y="45"/>
                  </a:cubicBezTo>
                  <a:cubicBezTo>
                    <a:pt x="0" y="14"/>
                    <a:pt x="30" y="0"/>
                    <a:pt x="52" y="0"/>
                  </a:cubicBezTo>
                  <a:cubicBezTo>
                    <a:pt x="52" y="0"/>
                    <a:pt x="52" y="0"/>
                    <a:pt x="52" y="0"/>
                  </a:cubicBezTo>
                  <a:cubicBezTo>
                    <a:pt x="53" y="0"/>
                    <a:pt x="53" y="0"/>
                    <a:pt x="53" y="0"/>
                  </a:cubicBezTo>
                  <a:cubicBezTo>
                    <a:pt x="53" y="0"/>
                    <a:pt x="53" y="0"/>
                    <a:pt x="53" y="0"/>
                  </a:cubicBezTo>
                  <a:cubicBezTo>
                    <a:pt x="65" y="0"/>
                    <a:pt x="74" y="7"/>
                    <a:pt x="79" y="17"/>
                  </a:cubicBezTo>
                  <a:cubicBezTo>
                    <a:pt x="79" y="17"/>
                    <a:pt x="79" y="17"/>
                    <a:pt x="79" y="17"/>
                  </a:cubicBezTo>
                  <a:cubicBezTo>
                    <a:pt x="84" y="28"/>
                    <a:pt x="86" y="41"/>
                    <a:pt x="86" y="56"/>
                  </a:cubicBezTo>
                  <a:cubicBezTo>
                    <a:pt x="86" y="56"/>
                    <a:pt x="86" y="56"/>
                    <a:pt x="86" y="56"/>
                  </a:cubicBezTo>
                  <a:cubicBezTo>
                    <a:pt x="86" y="86"/>
                    <a:pt x="63" y="101"/>
                    <a:pt x="45" y="111"/>
                  </a:cubicBezTo>
                  <a:cubicBezTo>
                    <a:pt x="45" y="111"/>
                    <a:pt x="45" y="111"/>
                    <a:pt x="45" y="111"/>
                  </a:cubicBezTo>
                  <a:cubicBezTo>
                    <a:pt x="42" y="112"/>
                    <a:pt x="40" y="113"/>
                    <a:pt x="37" y="113"/>
                  </a:cubicBezTo>
                  <a:cubicBezTo>
                    <a:pt x="37" y="113"/>
                    <a:pt x="37" y="113"/>
                    <a:pt x="37" y="113"/>
                  </a:cubicBezTo>
                  <a:cubicBezTo>
                    <a:pt x="37" y="113"/>
                    <a:pt x="37" y="113"/>
                    <a:pt x="37" y="113"/>
                  </a:cubicBezTo>
                  <a:close/>
                  <a:moveTo>
                    <a:pt x="37" y="109"/>
                  </a:moveTo>
                  <a:cubicBezTo>
                    <a:pt x="39" y="109"/>
                    <a:pt x="41" y="108"/>
                    <a:pt x="43" y="107"/>
                  </a:cubicBezTo>
                  <a:cubicBezTo>
                    <a:pt x="43" y="107"/>
                    <a:pt x="43" y="107"/>
                    <a:pt x="43" y="107"/>
                  </a:cubicBezTo>
                  <a:cubicBezTo>
                    <a:pt x="61" y="97"/>
                    <a:pt x="82" y="84"/>
                    <a:pt x="82" y="56"/>
                  </a:cubicBezTo>
                  <a:cubicBezTo>
                    <a:pt x="82" y="56"/>
                    <a:pt x="82" y="56"/>
                    <a:pt x="82" y="56"/>
                  </a:cubicBezTo>
                  <a:cubicBezTo>
                    <a:pt x="82" y="84"/>
                    <a:pt x="61" y="97"/>
                    <a:pt x="43" y="107"/>
                  </a:cubicBezTo>
                  <a:cubicBezTo>
                    <a:pt x="43" y="107"/>
                    <a:pt x="43" y="107"/>
                    <a:pt x="43" y="107"/>
                  </a:cubicBezTo>
                  <a:cubicBezTo>
                    <a:pt x="41" y="108"/>
                    <a:pt x="39" y="109"/>
                    <a:pt x="37" y="109"/>
                  </a:cubicBezTo>
                  <a:cubicBezTo>
                    <a:pt x="37" y="109"/>
                    <a:pt x="37" y="109"/>
                    <a:pt x="37" y="109"/>
                  </a:cubicBezTo>
                  <a:cubicBezTo>
                    <a:pt x="37" y="109"/>
                    <a:pt x="37" y="109"/>
                    <a:pt x="37" y="109"/>
                  </a:cubicBezTo>
                  <a:cubicBezTo>
                    <a:pt x="37" y="109"/>
                    <a:pt x="37" y="109"/>
                    <a:pt x="37" y="109"/>
                  </a:cubicBezTo>
                  <a:cubicBezTo>
                    <a:pt x="37" y="109"/>
                    <a:pt x="37" y="109"/>
                    <a:pt x="37" y="109"/>
                  </a:cubicBezTo>
                  <a:cubicBezTo>
                    <a:pt x="37" y="109"/>
                    <a:pt x="37" y="109"/>
                    <a:pt x="37" y="109"/>
                  </a:cubicBezTo>
                  <a:close/>
                  <a:moveTo>
                    <a:pt x="36" y="108"/>
                  </a:moveTo>
                  <a:cubicBezTo>
                    <a:pt x="36" y="108"/>
                    <a:pt x="36" y="108"/>
                    <a:pt x="36" y="108"/>
                  </a:cubicBezTo>
                  <a:cubicBezTo>
                    <a:pt x="36" y="108"/>
                    <a:pt x="36" y="108"/>
                    <a:pt x="36" y="108"/>
                  </a:cubicBezTo>
                  <a:cubicBezTo>
                    <a:pt x="36" y="108"/>
                    <a:pt x="36" y="108"/>
                    <a:pt x="36" y="108"/>
                  </a:cubicBezTo>
                  <a:close/>
                  <a:moveTo>
                    <a:pt x="35" y="108"/>
                  </a:moveTo>
                  <a:cubicBezTo>
                    <a:pt x="34" y="108"/>
                    <a:pt x="32" y="107"/>
                    <a:pt x="30" y="106"/>
                  </a:cubicBezTo>
                  <a:cubicBezTo>
                    <a:pt x="30" y="106"/>
                    <a:pt x="30" y="106"/>
                    <a:pt x="30" y="106"/>
                  </a:cubicBezTo>
                  <a:cubicBezTo>
                    <a:pt x="32" y="107"/>
                    <a:pt x="34" y="108"/>
                    <a:pt x="35" y="108"/>
                  </a:cubicBezTo>
                  <a:close/>
                  <a:moveTo>
                    <a:pt x="37" y="105"/>
                  </a:moveTo>
                  <a:cubicBezTo>
                    <a:pt x="38" y="105"/>
                    <a:pt x="39" y="104"/>
                    <a:pt x="41" y="104"/>
                  </a:cubicBezTo>
                  <a:cubicBezTo>
                    <a:pt x="41" y="104"/>
                    <a:pt x="41" y="104"/>
                    <a:pt x="41" y="104"/>
                  </a:cubicBezTo>
                  <a:cubicBezTo>
                    <a:pt x="59" y="94"/>
                    <a:pt x="78" y="82"/>
                    <a:pt x="78" y="56"/>
                  </a:cubicBezTo>
                  <a:cubicBezTo>
                    <a:pt x="78" y="56"/>
                    <a:pt x="78" y="56"/>
                    <a:pt x="78" y="56"/>
                  </a:cubicBezTo>
                  <a:cubicBezTo>
                    <a:pt x="78" y="56"/>
                    <a:pt x="78" y="56"/>
                    <a:pt x="78" y="56"/>
                  </a:cubicBezTo>
                  <a:cubicBezTo>
                    <a:pt x="78" y="56"/>
                    <a:pt x="78" y="56"/>
                    <a:pt x="78" y="56"/>
                  </a:cubicBezTo>
                  <a:cubicBezTo>
                    <a:pt x="78" y="42"/>
                    <a:pt x="76" y="29"/>
                    <a:pt x="72" y="21"/>
                  </a:cubicBezTo>
                  <a:cubicBezTo>
                    <a:pt x="72" y="21"/>
                    <a:pt x="72" y="21"/>
                    <a:pt x="72" y="21"/>
                  </a:cubicBezTo>
                  <a:cubicBezTo>
                    <a:pt x="67" y="12"/>
                    <a:pt x="62" y="8"/>
                    <a:pt x="53" y="8"/>
                  </a:cubicBezTo>
                  <a:cubicBezTo>
                    <a:pt x="53" y="8"/>
                    <a:pt x="53" y="8"/>
                    <a:pt x="53" y="8"/>
                  </a:cubicBezTo>
                  <a:cubicBezTo>
                    <a:pt x="53" y="8"/>
                    <a:pt x="53" y="8"/>
                    <a:pt x="53" y="8"/>
                  </a:cubicBezTo>
                  <a:cubicBezTo>
                    <a:pt x="43" y="8"/>
                    <a:pt x="31" y="11"/>
                    <a:pt x="22" y="17"/>
                  </a:cubicBezTo>
                  <a:cubicBezTo>
                    <a:pt x="22" y="17"/>
                    <a:pt x="22" y="17"/>
                    <a:pt x="22" y="17"/>
                  </a:cubicBezTo>
                  <a:cubicBezTo>
                    <a:pt x="14" y="23"/>
                    <a:pt x="8" y="32"/>
                    <a:pt x="8" y="45"/>
                  </a:cubicBezTo>
                  <a:cubicBezTo>
                    <a:pt x="8" y="45"/>
                    <a:pt x="8" y="45"/>
                    <a:pt x="8" y="45"/>
                  </a:cubicBezTo>
                  <a:cubicBezTo>
                    <a:pt x="8" y="45"/>
                    <a:pt x="8" y="45"/>
                    <a:pt x="8" y="45"/>
                  </a:cubicBezTo>
                  <a:cubicBezTo>
                    <a:pt x="7" y="57"/>
                    <a:pt x="11" y="72"/>
                    <a:pt x="17" y="85"/>
                  </a:cubicBezTo>
                  <a:cubicBezTo>
                    <a:pt x="17" y="85"/>
                    <a:pt x="17" y="85"/>
                    <a:pt x="17" y="85"/>
                  </a:cubicBezTo>
                  <a:cubicBezTo>
                    <a:pt x="23" y="97"/>
                    <a:pt x="31" y="105"/>
                    <a:pt x="37" y="105"/>
                  </a:cubicBezTo>
                  <a:cubicBezTo>
                    <a:pt x="37" y="105"/>
                    <a:pt x="37" y="105"/>
                    <a:pt x="37" y="105"/>
                  </a:cubicBezTo>
                  <a:cubicBezTo>
                    <a:pt x="37" y="105"/>
                    <a:pt x="37" y="105"/>
                    <a:pt x="37" y="105"/>
                  </a:cubicBezTo>
                  <a:cubicBezTo>
                    <a:pt x="37" y="105"/>
                    <a:pt x="37" y="105"/>
                    <a:pt x="37" y="105"/>
                  </a:cubicBezTo>
                  <a:cubicBezTo>
                    <a:pt x="37" y="105"/>
                    <a:pt x="37" y="105"/>
                    <a:pt x="37" y="105"/>
                  </a:cubicBezTo>
                  <a:close/>
                  <a:moveTo>
                    <a:pt x="14" y="86"/>
                  </a:moveTo>
                  <a:cubicBezTo>
                    <a:pt x="15" y="88"/>
                    <a:pt x="16" y="90"/>
                    <a:pt x="17" y="92"/>
                  </a:cubicBezTo>
                  <a:cubicBezTo>
                    <a:pt x="17" y="92"/>
                    <a:pt x="17" y="92"/>
                    <a:pt x="17" y="92"/>
                  </a:cubicBezTo>
                  <a:cubicBezTo>
                    <a:pt x="16" y="90"/>
                    <a:pt x="15" y="88"/>
                    <a:pt x="14" y="86"/>
                  </a:cubicBezTo>
                  <a:cubicBezTo>
                    <a:pt x="14" y="86"/>
                    <a:pt x="14" y="86"/>
                    <a:pt x="14" y="86"/>
                  </a:cubicBezTo>
                  <a:cubicBezTo>
                    <a:pt x="12" y="82"/>
                    <a:pt x="10" y="78"/>
                    <a:pt x="9" y="74"/>
                  </a:cubicBezTo>
                  <a:cubicBezTo>
                    <a:pt x="9" y="74"/>
                    <a:pt x="9" y="74"/>
                    <a:pt x="9" y="74"/>
                  </a:cubicBezTo>
                  <a:cubicBezTo>
                    <a:pt x="10" y="78"/>
                    <a:pt x="12" y="82"/>
                    <a:pt x="14" y="86"/>
                  </a:cubicBezTo>
                  <a:close/>
                  <a:moveTo>
                    <a:pt x="82" y="56"/>
                  </a:moveTo>
                  <a:cubicBezTo>
                    <a:pt x="82" y="56"/>
                    <a:pt x="82" y="56"/>
                    <a:pt x="82" y="56"/>
                  </a:cubicBezTo>
                  <a:cubicBezTo>
                    <a:pt x="82" y="56"/>
                    <a:pt x="82" y="56"/>
                    <a:pt x="82" y="56"/>
                  </a:cubicBezTo>
                  <a:cubicBezTo>
                    <a:pt x="82" y="43"/>
                    <a:pt x="80" y="31"/>
                    <a:pt x="76" y="21"/>
                  </a:cubicBezTo>
                  <a:cubicBezTo>
                    <a:pt x="76" y="21"/>
                    <a:pt x="76" y="21"/>
                    <a:pt x="76" y="21"/>
                  </a:cubicBezTo>
                  <a:cubicBezTo>
                    <a:pt x="80" y="31"/>
                    <a:pt x="82" y="43"/>
                    <a:pt x="82" y="56"/>
                  </a:cubicBezTo>
                  <a:close/>
                  <a:moveTo>
                    <a:pt x="4" y="45"/>
                  </a:moveTo>
                  <a:cubicBezTo>
                    <a:pt x="4" y="45"/>
                    <a:pt x="4" y="45"/>
                    <a:pt x="4" y="45"/>
                  </a:cubicBezTo>
                  <a:cubicBezTo>
                    <a:pt x="4" y="45"/>
                    <a:pt x="4" y="45"/>
                    <a:pt x="4" y="45"/>
                  </a:cubicBezTo>
                  <a:cubicBezTo>
                    <a:pt x="4" y="45"/>
                    <a:pt x="4" y="45"/>
                    <a:pt x="4" y="45"/>
                  </a:cubicBezTo>
                  <a:cubicBezTo>
                    <a:pt x="4" y="45"/>
                    <a:pt x="4" y="45"/>
                    <a:pt x="4" y="45"/>
                  </a:cubicBezTo>
                  <a:cubicBezTo>
                    <a:pt x="4" y="40"/>
                    <a:pt x="4" y="35"/>
                    <a:pt x="6" y="31"/>
                  </a:cubicBezTo>
                  <a:cubicBezTo>
                    <a:pt x="6" y="31"/>
                    <a:pt x="6" y="31"/>
                    <a:pt x="6" y="31"/>
                  </a:cubicBezTo>
                  <a:cubicBezTo>
                    <a:pt x="4" y="35"/>
                    <a:pt x="4" y="40"/>
                    <a:pt x="4" y="45"/>
                  </a:cubicBezTo>
                  <a:close/>
                  <a:moveTo>
                    <a:pt x="76" y="21"/>
                  </a:moveTo>
                  <a:cubicBezTo>
                    <a:pt x="76" y="21"/>
                    <a:pt x="76" y="21"/>
                    <a:pt x="76" y="21"/>
                  </a:cubicBezTo>
                  <a:cubicBezTo>
                    <a:pt x="76" y="21"/>
                    <a:pt x="76" y="21"/>
                    <a:pt x="76" y="21"/>
                  </a:cubicBezTo>
                  <a:cubicBezTo>
                    <a:pt x="76" y="21"/>
                    <a:pt x="76" y="21"/>
                    <a:pt x="76" y="21"/>
                  </a:cubicBezTo>
                  <a:close/>
                  <a:moveTo>
                    <a:pt x="75" y="18"/>
                  </a:moveTo>
                  <a:cubicBezTo>
                    <a:pt x="75" y="18"/>
                    <a:pt x="75" y="18"/>
                    <a:pt x="75" y="18"/>
                  </a:cubicBezTo>
                  <a:cubicBezTo>
                    <a:pt x="75" y="18"/>
                    <a:pt x="75" y="18"/>
                    <a:pt x="75" y="18"/>
                  </a:cubicBezTo>
                  <a:cubicBezTo>
                    <a:pt x="75" y="18"/>
                    <a:pt x="75" y="18"/>
                    <a:pt x="75" y="18"/>
                  </a:cubicBezTo>
                  <a:close/>
                  <a:moveTo>
                    <a:pt x="75" y="18"/>
                  </a:moveTo>
                  <a:cubicBezTo>
                    <a:pt x="75" y="18"/>
                    <a:pt x="75" y="18"/>
                    <a:pt x="75" y="18"/>
                  </a:cubicBezTo>
                  <a:cubicBezTo>
                    <a:pt x="75" y="18"/>
                    <a:pt x="75" y="18"/>
                    <a:pt x="75" y="18"/>
                  </a:cubicBezTo>
                  <a:cubicBezTo>
                    <a:pt x="75" y="18"/>
                    <a:pt x="75" y="18"/>
                    <a:pt x="75" y="18"/>
                  </a:cubicBezTo>
                  <a:close/>
                  <a:moveTo>
                    <a:pt x="75" y="18"/>
                  </a:moveTo>
                  <a:cubicBezTo>
                    <a:pt x="70" y="9"/>
                    <a:pt x="63" y="4"/>
                    <a:pt x="53" y="4"/>
                  </a:cubicBezTo>
                  <a:cubicBezTo>
                    <a:pt x="53" y="4"/>
                    <a:pt x="53" y="4"/>
                    <a:pt x="53" y="4"/>
                  </a:cubicBezTo>
                  <a:cubicBezTo>
                    <a:pt x="53" y="3"/>
                    <a:pt x="53" y="3"/>
                    <a:pt x="53" y="3"/>
                  </a:cubicBezTo>
                  <a:cubicBezTo>
                    <a:pt x="53" y="4"/>
                    <a:pt x="53" y="4"/>
                    <a:pt x="53" y="4"/>
                  </a:cubicBezTo>
                  <a:cubicBezTo>
                    <a:pt x="52" y="4"/>
                    <a:pt x="51" y="4"/>
                    <a:pt x="51" y="4"/>
                  </a:cubicBezTo>
                  <a:cubicBezTo>
                    <a:pt x="51" y="4"/>
                    <a:pt x="51" y="4"/>
                    <a:pt x="51" y="4"/>
                  </a:cubicBezTo>
                  <a:cubicBezTo>
                    <a:pt x="51" y="4"/>
                    <a:pt x="52" y="4"/>
                    <a:pt x="53" y="4"/>
                  </a:cubicBezTo>
                  <a:cubicBezTo>
                    <a:pt x="53" y="4"/>
                    <a:pt x="53" y="4"/>
                    <a:pt x="53" y="4"/>
                  </a:cubicBezTo>
                  <a:cubicBezTo>
                    <a:pt x="53" y="4"/>
                    <a:pt x="53" y="4"/>
                    <a:pt x="53" y="4"/>
                  </a:cubicBezTo>
                  <a:cubicBezTo>
                    <a:pt x="53" y="4"/>
                    <a:pt x="53" y="4"/>
                    <a:pt x="53" y="4"/>
                  </a:cubicBezTo>
                  <a:cubicBezTo>
                    <a:pt x="63" y="4"/>
                    <a:pt x="70" y="9"/>
                    <a:pt x="75" y="18"/>
                  </a:cubicBezTo>
                  <a:close/>
                  <a:moveTo>
                    <a:pt x="21" y="15"/>
                  </a:moveTo>
                  <a:cubicBezTo>
                    <a:pt x="20" y="14"/>
                    <a:pt x="20" y="14"/>
                    <a:pt x="20" y="14"/>
                  </a:cubicBezTo>
                  <a:cubicBezTo>
                    <a:pt x="20" y="14"/>
                    <a:pt x="20" y="14"/>
                    <a:pt x="20" y="14"/>
                  </a:cubicBezTo>
                  <a:cubicBezTo>
                    <a:pt x="20" y="14"/>
                    <a:pt x="20" y="14"/>
                    <a:pt x="20" y="14"/>
                  </a:cubicBezTo>
                  <a:cubicBezTo>
                    <a:pt x="21" y="15"/>
                    <a:pt x="21" y="15"/>
                    <a:pt x="21"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 name="Freeform 1860"/>
            <p:cNvSpPr/>
            <p:nvPr/>
          </p:nvSpPr>
          <p:spPr bwMode="auto">
            <a:xfrm>
              <a:off x="7531102" y="5711826"/>
              <a:ext cx="128588" cy="122238"/>
            </a:xfrm>
            <a:custGeom>
              <a:avLst/>
              <a:gdLst>
                <a:gd name="T0" fmla="*/ 55 w 74"/>
                <a:gd name="T1" fmla="*/ 67 h 70"/>
                <a:gd name="T2" fmla="*/ 70 w 74"/>
                <a:gd name="T3" fmla="*/ 58 h 70"/>
                <a:gd name="T4" fmla="*/ 70 w 74"/>
                <a:gd name="T5" fmla="*/ 56 h 70"/>
                <a:gd name="T6" fmla="*/ 70 w 74"/>
                <a:gd name="T7" fmla="*/ 56 h 70"/>
                <a:gd name="T8" fmla="*/ 50 w 74"/>
                <a:gd name="T9" fmla="*/ 6 h 70"/>
                <a:gd name="T10" fmla="*/ 50 w 74"/>
                <a:gd name="T11" fmla="*/ 6 h 70"/>
                <a:gd name="T12" fmla="*/ 41 w 74"/>
                <a:gd name="T13" fmla="*/ 4 h 70"/>
                <a:gd name="T14" fmla="*/ 41 w 74"/>
                <a:gd name="T15" fmla="*/ 4 h 70"/>
                <a:gd name="T16" fmla="*/ 2 w 74"/>
                <a:gd name="T17" fmla="*/ 11 h 70"/>
                <a:gd name="T18" fmla="*/ 2 w 74"/>
                <a:gd name="T19" fmla="*/ 11 h 70"/>
                <a:gd name="T20" fmla="*/ 0 w 74"/>
                <a:gd name="T21" fmla="*/ 7 h 70"/>
                <a:gd name="T22" fmla="*/ 41 w 74"/>
                <a:gd name="T23" fmla="*/ 0 h 70"/>
                <a:gd name="T24" fmla="*/ 41 w 74"/>
                <a:gd name="T25" fmla="*/ 0 h 70"/>
                <a:gd name="T26" fmla="*/ 53 w 74"/>
                <a:gd name="T27" fmla="*/ 3 h 70"/>
                <a:gd name="T28" fmla="*/ 53 w 74"/>
                <a:gd name="T29" fmla="*/ 3 h 70"/>
                <a:gd name="T30" fmla="*/ 74 w 74"/>
                <a:gd name="T31" fmla="*/ 56 h 70"/>
                <a:gd name="T32" fmla="*/ 74 w 74"/>
                <a:gd name="T33" fmla="*/ 56 h 70"/>
                <a:gd name="T34" fmla="*/ 72 w 74"/>
                <a:gd name="T35" fmla="*/ 62 h 70"/>
                <a:gd name="T36" fmla="*/ 72 w 74"/>
                <a:gd name="T37" fmla="*/ 62 h 70"/>
                <a:gd name="T38" fmla="*/ 72 w 74"/>
                <a:gd name="T39" fmla="*/ 62 h 70"/>
                <a:gd name="T40" fmla="*/ 57 w 74"/>
                <a:gd name="T41" fmla="*/ 70 h 70"/>
                <a:gd name="T42" fmla="*/ 57 w 74"/>
                <a:gd name="T43" fmla="*/ 70 h 70"/>
                <a:gd name="T44" fmla="*/ 55 w 74"/>
                <a:gd name="T45" fmla="*/ 6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 h="70">
                  <a:moveTo>
                    <a:pt x="55" y="67"/>
                  </a:moveTo>
                  <a:cubicBezTo>
                    <a:pt x="70" y="58"/>
                    <a:pt x="70" y="58"/>
                    <a:pt x="70" y="58"/>
                  </a:cubicBezTo>
                  <a:cubicBezTo>
                    <a:pt x="70" y="58"/>
                    <a:pt x="70" y="57"/>
                    <a:pt x="70" y="56"/>
                  </a:cubicBezTo>
                  <a:cubicBezTo>
                    <a:pt x="70" y="56"/>
                    <a:pt x="70" y="56"/>
                    <a:pt x="70" y="56"/>
                  </a:cubicBezTo>
                  <a:cubicBezTo>
                    <a:pt x="71" y="45"/>
                    <a:pt x="55" y="12"/>
                    <a:pt x="50" y="6"/>
                  </a:cubicBezTo>
                  <a:cubicBezTo>
                    <a:pt x="50" y="6"/>
                    <a:pt x="50" y="6"/>
                    <a:pt x="50" y="6"/>
                  </a:cubicBezTo>
                  <a:cubicBezTo>
                    <a:pt x="49" y="5"/>
                    <a:pt x="46" y="4"/>
                    <a:pt x="41" y="4"/>
                  </a:cubicBezTo>
                  <a:cubicBezTo>
                    <a:pt x="41" y="4"/>
                    <a:pt x="41" y="4"/>
                    <a:pt x="41" y="4"/>
                  </a:cubicBezTo>
                  <a:cubicBezTo>
                    <a:pt x="27" y="4"/>
                    <a:pt x="2" y="11"/>
                    <a:pt x="2" y="11"/>
                  </a:cubicBezTo>
                  <a:cubicBezTo>
                    <a:pt x="2" y="11"/>
                    <a:pt x="2" y="11"/>
                    <a:pt x="2" y="11"/>
                  </a:cubicBezTo>
                  <a:cubicBezTo>
                    <a:pt x="0" y="7"/>
                    <a:pt x="0" y="7"/>
                    <a:pt x="0" y="7"/>
                  </a:cubicBezTo>
                  <a:cubicBezTo>
                    <a:pt x="1" y="7"/>
                    <a:pt x="26" y="0"/>
                    <a:pt x="41" y="0"/>
                  </a:cubicBezTo>
                  <a:cubicBezTo>
                    <a:pt x="41" y="0"/>
                    <a:pt x="41" y="0"/>
                    <a:pt x="41" y="0"/>
                  </a:cubicBezTo>
                  <a:cubicBezTo>
                    <a:pt x="46" y="0"/>
                    <a:pt x="51" y="0"/>
                    <a:pt x="53" y="3"/>
                  </a:cubicBezTo>
                  <a:cubicBezTo>
                    <a:pt x="53" y="3"/>
                    <a:pt x="53" y="3"/>
                    <a:pt x="53" y="3"/>
                  </a:cubicBezTo>
                  <a:cubicBezTo>
                    <a:pt x="59" y="11"/>
                    <a:pt x="74" y="43"/>
                    <a:pt x="74" y="56"/>
                  </a:cubicBezTo>
                  <a:cubicBezTo>
                    <a:pt x="74" y="56"/>
                    <a:pt x="74" y="56"/>
                    <a:pt x="74" y="56"/>
                  </a:cubicBezTo>
                  <a:cubicBezTo>
                    <a:pt x="74" y="58"/>
                    <a:pt x="74" y="60"/>
                    <a:pt x="72" y="62"/>
                  </a:cubicBezTo>
                  <a:cubicBezTo>
                    <a:pt x="72" y="62"/>
                    <a:pt x="72" y="62"/>
                    <a:pt x="72" y="62"/>
                  </a:cubicBezTo>
                  <a:cubicBezTo>
                    <a:pt x="72" y="62"/>
                    <a:pt x="72" y="62"/>
                    <a:pt x="72" y="62"/>
                  </a:cubicBezTo>
                  <a:cubicBezTo>
                    <a:pt x="57" y="70"/>
                    <a:pt x="57" y="70"/>
                    <a:pt x="57" y="70"/>
                  </a:cubicBezTo>
                  <a:cubicBezTo>
                    <a:pt x="57" y="70"/>
                    <a:pt x="57" y="70"/>
                    <a:pt x="57" y="70"/>
                  </a:cubicBezTo>
                  <a:cubicBezTo>
                    <a:pt x="55" y="67"/>
                    <a:pt x="55" y="67"/>
                    <a:pt x="55" y="6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1861"/>
            <p:cNvSpPr>
              <a:spLocks noEditPoints="1"/>
            </p:cNvSpPr>
            <p:nvPr/>
          </p:nvSpPr>
          <p:spPr bwMode="auto">
            <a:xfrm>
              <a:off x="7527927" y="5708651"/>
              <a:ext cx="134938" cy="139700"/>
            </a:xfrm>
            <a:custGeom>
              <a:avLst/>
              <a:gdLst>
                <a:gd name="T0" fmla="*/ 57 w 78"/>
                <a:gd name="T1" fmla="*/ 69 h 80"/>
                <a:gd name="T2" fmla="*/ 57 w 78"/>
                <a:gd name="T3" fmla="*/ 69 h 80"/>
                <a:gd name="T4" fmla="*/ 54 w 78"/>
                <a:gd name="T5" fmla="*/ 68 h 80"/>
                <a:gd name="T6" fmla="*/ 70 w 78"/>
                <a:gd name="T7" fmla="*/ 58 h 80"/>
                <a:gd name="T8" fmla="*/ 70 w 78"/>
                <a:gd name="T9" fmla="*/ 58 h 80"/>
                <a:gd name="T10" fmla="*/ 70 w 78"/>
                <a:gd name="T11" fmla="*/ 58 h 80"/>
                <a:gd name="T12" fmla="*/ 50 w 78"/>
                <a:gd name="T13" fmla="*/ 9 h 80"/>
                <a:gd name="T14" fmla="*/ 50 w 78"/>
                <a:gd name="T15" fmla="*/ 9 h 80"/>
                <a:gd name="T16" fmla="*/ 50 w 78"/>
                <a:gd name="T17" fmla="*/ 9 h 80"/>
                <a:gd name="T18" fmla="*/ 50 w 78"/>
                <a:gd name="T19" fmla="*/ 9 h 80"/>
                <a:gd name="T20" fmla="*/ 49 w 78"/>
                <a:gd name="T21" fmla="*/ 8 h 80"/>
                <a:gd name="T22" fmla="*/ 44 w 78"/>
                <a:gd name="T23" fmla="*/ 8 h 80"/>
                <a:gd name="T24" fmla="*/ 44 w 78"/>
                <a:gd name="T25" fmla="*/ 8 h 80"/>
                <a:gd name="T26" fmla="*/ 43 w 78"/>
                <a:gd name="T27" fmla="*/ 8 h 80"/>
                <a:gd name="T28" fmla="*/ 5 w 78"/>
                <a:gd name="T29" fmla="*/ 15 h 80"/>
                <a:gd name="T30" fmla="*/ 3 w 78"/>
                <a:gd name="T31" fmla="*/ 18 h 80"/>
                <a:gd name="T32" fmla="*/ 2 w 78"/>
                <a:gd name="T33" fmla="*/ 7 h 80"/>
                <a:gd name="T34" fmla="*/ 2 w 78"/>
                <a:gd name="T35" fmla="*/ 7 h 80"/>
                <a:gd name="T36" fmla="*/ 3 w 78"/>
                <a:gd name="T37" fmla="*/ 7 h 80"/>
                <a:gd name="T38" fmla="*/ 6 w 78"/>
                <a:gd name="T39" fmla="*/ 6 h 80"/>
                <a:gd name="T40" fmla="*/ 17 w 78"/>
                <a:gd name="T41" fmla="*/ 4 h 80"/>
                <a:gd name="T42" fmla="*/ 43 w 78"/>
                <a:gd name="T43" fmla="*/ 0 h 80"/>
                <a:gd name="T44" fmla="*/ 57 w 78"/>
                <a:gd name="T45" fmla="*/ 4 h 80"/>
                <a:gd name="T46" fmla="*/ 78 w 78"/>
                <a:gd name="T47" fmla="*/ 58 h 80"/>
                <a:gd name="T48" fmla="*/ 76 w 78"/>
                <a:gd name="T49" fmla="*/ 65 h 80"/>
                <a:gd name="T50" fmla="*/ 61 w 78"/>
                <a:gd name="T51" fmla="*/ 73 h 80"/>
                <a:gd name="T52" fmla="*/ 55 w 78"/>
                <a:gd name="T53" fmla="*/ 70 h 80"/>
                <a:gd name="T54" fmla="*/ 73 w 78"/>
                <a:gd name="T55" fmla="*/ 62 h 80"/>
                <a:gd name="T56" fmla="*/ 73 w 78"/>
                <a:gd name="T57" fmla="*/ 62 h 80"/>
                <a:gd name="T58" fmla="*/ 60 w 78"/>
                <a:gd name="T59" fmla="*/ 69 h 80"/>
                <a:gd name="T60" fmla="*/ 74 w 78"/>
                <a:gd name="T61" fmla="*/ 61 h 80"/>
                <a:gd name="T62" fmla="*/ 74 w 78"/>
                <a:gd name="T63" fmla="*/ 58 h 80"/>
                <a:gd name="T64" fmla="*/ 54 w 78"/>
                <a:gd name="T65" fmla="*/ 7 h 80"/>
                <a:gd name="T66" fmla="*/ 53 w 78"/>
                <a:gd name="T67" fmla="*/ 7 h 80"/>
                <a:gd name="T68" fmla="*/ 74 w 78"/>
                <a:gd name="T69" fmla="*/ 58 h 80"/>
                <a:gd name="T70" fmla="*/ 74 w 78"/>
                <a:gd name="T71" fmla="*/ 58 h 80"/>
                <a:gd name="T72" fmla="*/ 74 w 78"/>
                <a:gd name="T73" fmla="*/ 58 h 80"/>
                <a:gd name="T74" fmla="*/ 48 w 78"/>
                <a:gd name="T75" fmla="*/ 4 h 80"/>
                <a:gd name="T76" fmla="*/ 44 w 78"/>
                <a:gd name="T77" fmla="*/ 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8" h="80">
                  <a:moveTo>
                    <a:pt x="55" y="70"/>
                  </a:moveTo>
                  <a:cubicBezTo>
                    <a:pt x="57" y="69"/>
                    <a:pt x="57" y="69"/>
                    <a:pt x="57" y="69"/>
                  </a:cubicBezTo>
                  <a:cubicBezTo>
                    <a:pt x="58" y="70"/>
                    <a:pt x="58" y="70"/>
                    <a:pt x="58" y="70"/>
                  </a:cubicBezTo>
                  <a:cubicBezTo>
                    <a:pt x="57" y="69"/>
                    <a:pt x="57" y="69"/>
                    <a:pt x="57" y="69"/>
                  </a:cubicBezTo>
                  <a:cubicBezTo>
                    <a:pt x="55" y="70"/>
                    <a:pt x="55" y="70"/>
                    <a:pt x="55" y="70"/>
                  </a:cubicBezTo>
                  <a:cubicBezTo>
                    <a:pt x="54" y="68"/>
                    <a:pt x="54" y="68"/>
                    <a:pt x="54" y="68"/>
                  </a:cubicBezTo>
                  <a:cubicBezTo>
                    <a:pt x="70" y="59"/>
                    <a:pt x="70" y="59"/>
                    <a:pt x="70" y="59"/>
                  </a:cubicBezTo>
                  <a:cubicBezTo>
                    <a:pt x="70" y="59"/>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1" y="48"/>
                    <a:pt x="55" y="15"/>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49" y="8"/>
                    <a:pt x="49" y="8"/>
                  </a:cubicBezTo>
                  <a:cubicBezTo>
                    <a:pt x="49" y="8"/>
                    <a:pt x="49" y="8"/>
                    <a:pt x="49" y="8"/>
                  </a:cubicBezTo>
                  <a:cubicBezTo>
                    <a:pt x="48" y="8"/>
                    <a:pt x="46" y="8"/>
                    <a:pt x="44" y="8"/>
                  </a:cubicBezTo>
                  <a:cubicBezTo>
                    <a:pt x="44" y="8"/>
                    <a:pt x="44" y="8"/>
                    <a:pt x="44" y="8"/>
                  </a:cubicBezTo>
                  <a:cubicBezTo>
                    <a:pt x="44" y="8"/>
                    <a:pt x="44" y="8"/>
                    <a:pt x="44" y="8"/>
                  </a:cubicBezTo>
                  <a:cubicBezTo>
                    <a:pt x="44" y="8"/>
                    <a:pt x="44" y="8"/>
                    <a:pt x="44" y="8"/>
                  </a:cubicBezTo>
                  <a:cubicBezTo>
                    <a:pt x="43" y="8"/>
                    <a:pt x="43" y="8"/>
                    <a:pt x="43" y="8"/>
                  </a:cubicBezTo>
                  <a:cubicBezTo>
                    <a:pt x="43" y="8"/>
                    <a:pt x="43" y="8"/>
                    <a:pt x="43" y="8"/>
                  </a:cubicBezTo>
                  <a:cubicBezTo>
                    <a:pt x="43" y="8"/>
                    <a:pt x="43" y="8"/>
                    <a:pt x="43" y="8"/>
                  </a:cubicBezTo>
                  <a:cubicBezTo>
                    <a:pt x="31" y="8"/>
                    <a:pt x="9" y="14"/>
                    <a:pt x="5" y="15"/>
                  </a:cubicBezTo>
                  <a:cubicBezTo>
                    <a:pt x="5" y="15"/>
                    <a:pt x="5" y="15"/>
                    <a:pt x="5" y="15"/>
                  </a:cubicBezTo>
                  <a:cubicBezTo>
                    <a:pt x="3" y="18"/>
                    <a:pt x="3" y="18"/>
                    <a:pt x="3" y="18"/>
                  </a:cubicBezTo>
                  <a:cubicBezTo>
                    <a:pt x="0" y="8"/>
                    <a:pt x="0" y="8"/>
                    <a:pt x="0" y="8"/>
                  </a:cubicBezTo>
                  <a:cubicBezTo>
                    <a:pt x="2" y="7"/>
                    <a:pt x="2" y="7"/>
                    <a:pt x="2" y="7"/>
                  </a:cubicBezTo>
                  <a:cubicBezTo>
                    <a:pt x="2" y="7"/>
                    <a:pt x="2" y="7"/>
                    <a:pt x="2" y="7"/>
                  </a:cubicBezTo>
                  <a:cubicBezTo>
                    <a:pt x="2" y="7"/>
                    <a:pt x="2" y="7"/>
                    <a:pt x="2" y="7"/>
                  </a:cubicBezTo>
                  <a:cubicBezTo>
                    <a:pt x="2" y="7"/>
                    <a:pt x="3" y="7"/>
                    <a:pt x="3" y="7"/>
                  </a:cubicBezTo>
                  <a:cubicBezTo>
                    <a:pt x="3" y="7"/>
                    <a:pt x="3" y="7"/>
                    <a:pt x="3" y="7"/>
                  </a:cubicBezTo>
                  <a:cubicBezTo>
                    <a:pt x="4" y="7"/>
                    <a:pt x="5" y="7"/>
                    <a:pt x="6" y="6"/>
                  </a:cubicBezTo>
                  <a:cubicBezTo>
                    <a:pt x="6" y="6"/>
                    <a:pt x="6" y="6"/>
                    <a:pt x="6" y="6"/>
                  </a:cubicBezTo>
                  <a:cubicBezTo>
                    <a:pt x="9" y="6"/>
                    <a:pt x="12" y="5"/>
                    <a:pt x="17" y="4"/>
                  </a:cubicBezTo>
                  <a:cubicBezTo>
                    <a:pt x="17" y="4"/>
                    <a:pt x="17" y="4"/>
                    <a:pt x="17" y="4"/>
                  </a:cubicBezTo>
                  <a:cubicBezTo>
                    <a:pt x="25" y="2"/>
                    <a:pt x="35" y="0"/>
                    <a:pt x="43" y="0"/>
                  </a:cubicBezTo>
                  <a:cubicBezTo>
                    <a:pt x="43" y="0"/>
                    <a:pt x="43" y="0"/>
                    <a:pt x="43" y="0"/>
                  </a:cubicBezTo>
                  <a:cubicBezTo>
                    <a:pt x="48" y="0"/>
                    <a:pt x="53" y="0"/>
                    <a:pt x="57" y="4"/>
                  </a:cubicBezTo>
                  <a:cubicBezTo>
                    <a:pt x="57" y="4"/>
                    <a:pt x="57" y="4"/>
                    <a:pt x="57" y="4"/>
                  </a:cubicBezTo>
                  <a:cubicBezTo>
                    <a:pt x="63" y="13"/>
                    <a:pt x="78" y="43"/>
                    <a:pt x="78" y="58"/>
                  </a:cubicBezTo>
                  <a:cubicBezTo>
                    <a:pt x="78" y="58"/>
                    <a:pt x="78" y="58"/>
                    <a:pt x="78" y="58"/>
                  </a:cubicBezTo>
                  <a:cubicBezTo>
                    <a:pt x="78" y="60"/>
                    <a:pt x="78" y="63"/>
                    <a:pt x="76" y="65"/>
                  </a:cubicBezTo>
                  <a:cubicBezTo>
                    <a:pt x="76" y="65"/>
                    <a:pt x="76" y="65"/>
                    <a:pt x="76" y="65"/>
                  </a:cubicBezTo>
                  <a:cubicBezTo>
                    <a:pt x="75" y="65"/>
                    <a:pt x="75" y="65"/>
                    <a:pt x="75" y="65"/>
                  </a:cubicBezTo>
                  <a:cubicBezTo>
                    <a:pt x="61" y="73"/>
                    <a:pt x="61" y="73"/>
                    <a:pt x="61" y="73"/>
                  </a:cubicBezTo>
                  <a:cubicBezTo>
                    <a:pt x="61" y="80"/>
                    <a:pt x="61" y="80"/>
                    <a:pt x="61" y="80"/>
                  </a:cubicBezTo>
                  <a:cubicBezTo>
                    <a:pt x="55" y="70"/>
                    <a:pt x="55" y="70"/>
                    <a:pt x="55" y="70"/>
                  </a:cubicBezTo>
                  <a:close/>
                  <a:moveTo>
                    <a:pt x="60" y="69"/>
                  </a:moveTo>
                  <a:cubicBezTo>
                    <a:pt x="73" y="62"/>
                    <a:pt x="73" y="62"/>
                    <a:pt x="73" y="62"/>
                  </a:cubicBezTo>
                  <a:cubicBezTo>
                    <a:pt x="73" y="62"/>
                    <a:pt x="73" y="62"/>
                    <a:pt x="73" y="62"/>
                  </a:cubicBezTo>
                  <a:cubicBezTo>
                    <a:pt x="73" y="62"/>
                    <a:pt x="73" y="62"/>
                    <a:pt x="73" y="62"/>
                  </a:cubicBezTo>
                  <a:cubicBezTo>
                    <a:pt x="73" y="62"/>
                    <a:pt x="73" y="62"/>
                    <a:pt x="73" y="62"/>
                  </a:cubicBezTo>
                  <a:cubicBezTo>
                    <a:pt x="60" y="69"/>
                    <a:pt x="60" y="69"/>
                    <a:pt x="60" y="69"/>
                  </a:cubicBezTo>
                  <a:cubicBezTo>
                    <a:pt x="60" y="69"/>
                    <a:pt x="60" y="69"/>
                    <a:pt x="60" y="69"/>
                  </a:cubicBezTo>
                  <a:close/>
                  <a:moveTo>
                    <a:pt x="74" y="61"/>
                  </a:moveTo>
                  <a:cubicBezTo>
                    <a:pt x="74" y="60"/>
                    <a:pt x="74" y="59"/>
                    <a:pt x="74" y="58"/>
                  </a:cubicBezTo>
                  <a:cubicBezTo>
                    <a:pt x="74" y="58"/>
                    <a:pt x="74" y="58"/>
                    <a:pt x="74" y="58"/>
                  </a:cubicBezTo>
                  <a:cubicBezTo>
                    <a:pt x="74" y="46"/>
                    <a:pt x="59" y="14"/>
                    <a:pt x="54" y="7"/>
                  </a:cubicBezTo>
                  <a:cubicBezTo>
                    <a:pt x="54" y="7"/>
                    <a:pt x="54" y="7"/>
                    <a:pt x="54" y="7"/>
                  </a:cubicBezTo>
                  <a:cubicBezTo>
                    <a:pt x="54" y="7"/>
                    <a:pt x="53" y="7"/>
                    <a:pt x="53" y="7"/>
                  </a:cubicBezTo>
                  <a:cubicBezTo>
                    <a:pt x="53" y="7"/>
                    <a:pt x="53" y="7"/>
                    <a:pt x="53" y="7"/>
                  </a:cubicBezTo>
                  <a:cubicBezTo>
                    <a:pt x="59" y="14"/>
                    <a:pt x="74" y="45"/>
                    <a:pt x="74" y="58"/>
                  </a:cubicBezTo>
                  <a:cubicBezTo>
                    <a:pt x="74" y="58"/>
                    <a:pt x="74" y="58"/>
                    <a:pt x="74" y="58"/>
                  </a:cubicBezTo>
                  <a:cubicBezTo>
                    <a:pt x="74" y="58"/>
                    <a:pt x="74" y="58"/>
                    <a:pt x="74" y="58"/>
                  </a:cubicBezTo>
                  <a:cubicBezTo>
                    <a:pt x="74" y="58"/>
                    <a:pt x="74" y="58"/>
                    <a:pt x="74" y="58"/>
                  </a:cubicBezTo>
                  <a:cubicBezTo>
                    <a:pt x="74" y="58"/>
                    <a:pt x="74" y="58"/>
                    <a:pt x="74" y="58"/>
                  </a:cubicBezTo>
                  <a:cubicBezTo>
                    <a:pt x="74" y="58"/>
                    <a:pt x="74" y="58"/>
                    <a:pt x="74" y="58"/>
                  </a:cubicBezTo>
                  <a:cubicBezTo>
                    <a:pt x="74" y="60"/>
                    <a:pt x="74" y="60"/>
                    <a:pt x="74" y="61"/>
                  </a:cubicBezTo>
                  <a:close/>
                  <a:moveTo>
                    <a:pt x="48" y="4"/>
                  </a:moveTo>
                  <a:cubicBezTo>
                    <a:pt x="47" y="4"/>
                    <a:pt x="46" y="4"/>
                    <a:pt x="44" y="4"/>
                  </a:cubicBezTo>
                  <a:cubicBezTo>
                    <a:pt x="44" y="4"/>
                    <a:pt x="44" y="4"/>
                    <a:pt x="44" y="4"/>
                  </a:cubicBezTo>
                  <a:cubicBezTo>
                    <a:pt x="46" y="4"/>
                    <a:pt x="47" y="4"/>
                    <a:pt x="4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862"/>
            <p:cNvSpPr/>
            <p:nvPr/>
          </p:nvSpPr>
          <p:spPr bwMode="auto">
            <a:xfrm>
              <a:off x="7646989" y="5818188"/>
              <a:ext cx="7938" cy="20638"/>
            </a:xfrm>
            <a:custGeom>
              <a:avLst/>
              <a:gdLst>
                <a:gd name="T0" fmla="*/ 0 w 5"/>
                <a:gd name="T1" fmla="*/ 13 h 13"/>
                <a:gd name="T2" fmla="*/ 0 w 5"/>
                <a:gd name="T3" fmla="*/ 0 h 13"/>
                <a:gd name="T4" fmla="*/ 5 w 5"/>
                <a:gd name="T5" fmla="*/ 0 h 13"/>
                <a:gd name="T6" fmla="*/ 5 w 5"/>
                <a:gd name="T7" fmla="*/ 13 h 13"/>
                <a:gd name="T8" fmla="*/ 0 w 5"/>
                <a:gd name="T9" fmla="*/ 13 h 13"/>
                <a:gd name="T10" fmla="*/ 0 w 5"/>
                <a:gd name="T11" fmla="*/ 13 h 13"/>
              </a:gdLst>
              <a:ahLst/>
              <a:cxnLst>
                <a:cxn ang="0">
                  <a:pos x="T0" y="T1"/>
                </a:cxn>
                <a:cxn ang="0">
                  <a:pos x="T2" y="T3"/>
                </a:cxn>
                <a:cxn ang="0">
                  <a:pos x="T4" y="T5"/>
                </a:cxn>
                <a:cxn ang="0">
                  <a:pos x="T6" y="T7"/>
                </a:cxn>
                <a:cxn ang="0">
                  <a:pos x="T8" y="T9"/>
                </a:cxn>
                <a:cxn ang="0">
                  <a:pos x="T10" y="T11"/>
                </a:cxn>
              </a:cxnLst>
              <a:rect l="0" t="0" r="r" b="b"/>
              <a:pathLst>
                <a:path w="5" h="13">
                  <a:moveTo>
                    <a:pt x="0" y="13"/>
                  </a:moveTo>
                  <a:lnTo>
                    <a:pt x="0" y="0"/>
                  </a:lnTo>
                  <a:lnTo>
                    <a:pt x="5" y="0"/>
                  </a:lnTo>
                  <a:lnTo>
                    <a:pt x="5" y="13"/>
                  </a:lnTo>
                  <a:lnTo>
                    <a:pt x="0" y="13"/>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1863"/>
            <p:cNvSpPr>
              <a:spLocks noEditPoints="1"/>
            </p:cNvSpPr>
            <p:nvPr/>
          </p:nvSpPr>
          <p:spPr bwMode="auto">
            <a:xfrm>
              <a:off x="7643814" y="5815013"/>
              <a:ext cx="14288" cy="28575"/>
            </a:xfrm>
            <a:custGeom>
              <a:avLst/>
              <a:gdLst>
                <a:gd name="T0" fmla="*/ 7 w 9"/>
                <a:gd name="T1" fmla="*/ 18 h 18"/>
                <a:gd name="T2" fmla="*/ 2 w 9"/>
                <a:gd name="T3" fmla="*/ 18 h 18"/>
                <a:gd name="T4" fmla="*/ 2 w 9"/>
                <a:gd name="T5" fmla="*/ 15 h 18"/>
                <a:gd name="T6" fmla="*/ 4 w 9"/>
                <a:gd name="T7" fmla="*/ 15 h 18"/>
                <a:gd name="T8" fmla="*/ 2 w 9"/>
                <a:gd name="T9" fmla="*/ 15 h 18"/>
                <a:gd name="T10" fmla="*/ 2 w 9"/>
                <a:gd name="T11" fmla="*/ 18 h 18"/>
                <a:gd name="T12" fmla="*/ 0 w 9"/>
                <a:gd name="T13" fmla="*/ 18 h 18"/>
                <a:gd name="T14" fmla="*/ 0 w 9"/>
                <a:gd name="T15" fmla="*/ 0 h 18"/>
                <a:gd name="T16" fmla="*/ 9 w 9"/>
                <a:gd name="T17" fmla="*/ 0 h 18"/>
                <a:gd name="T18" fmla="*/ 9 w 9"/>
                <a:gd name="T19" fmla="*/ 18 h 18"/>
                <a:gd name="T20" fmla="*/ 7 w 9"/>
                <a:gd name="T21" fmla="*/ 18 h 18"/>
                <a:gd name="T22" fmla="*/ 7 w 9"/>
                <a:gd name="T23" fmla="*/ 18 h 18"/>
                <a:gd name="T24" fmla="*/ 4 w 9"/>
                <a:gd name="T25" fmla="*/ 13 h 18"/>
                <a:gd name="T26" fmla="*/ 4 w 9"/>
                <a:gd name="T27" fmla="*/ 4 h 18"/>
                <a:gd name="T28" fmla="*/ 4 w 9"/>
                <a:gd name="T29" fmla="*/ 13 h 18"/>
                <a:gd name="T30" fmla="*/ 4 w 9"/>
                <a:gd name="T31"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 h="18">
                  <a:moveTo>
                    <a:pt x="7" y="18"/>
                  </a:moveTo>
                  <a:lnTo>
                    <a:pt x="2" y="18"/>
                  </a:lnTo>
                  <a:lnTo>
                    <a:pt x="2" y="15"/>
                  </a:lnTo>
                  <a:lnTo>
                    <a:pt x="4" y="15"/>
                  </a:lnTo>
                  <a:lnTo>
                    <a:pt x="2" y="15"/>
                  </a:lnTo>
                  <a:lnTo>
                    <a:pt x="2" y="18"/>
                  </a:lnTo>
                  <a:lnTo>
                    <a:pt x="0" y="18"/>
                  </a:lnTo>
                  <a:lnTo>
                    <a:pt x="0" y="0"/>
                  </a:lnTo>
                  <a:lnTo>
                    <a:pt x="9" y="0"/>
                  </a:lnTo>
                  <a:lnTo>
                    <a:pt x="9" y="18"/>
                  </a:lnTo>
                  <a:lnTo>
                    <a:pt x="7" y="18"/>
                  </a:lnTo>
                  <a:lnTo>
                    <a:pt x="7" y="18"/>
                  </a:lnTo>
                  <a:close/>
                  <a:moveTo>
                    <a:pt x="4" y="13"/>
                  </a:moveTo>
                  <a:lnTo>
                    <a:pt x="4" y="4"/>
                  </a:lnTo>
                  <a:lnTo>
                    <a:pt x="4" y="13"/>
                  </a:lnTo>
                  <a:lnTo>
                    <a:pt x="4"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1864"/>
            <p:cNvSpPr/>
            <p:nvPr/>
          </p:nvSpPr>
          <p:spPr bwMode="auto">
            <a:xfrm>
              <a:off x="7316789" y="5661026"/>
              <a:ext cx="128588" cy="88900"/>
            </a:xfrm>
            <a:custGeom>
              <a:avLst/>
              <a:gdLst>
                <a:gd name="T0" fmla="*/ 7 w 74"/>
                <a:gd name="T1" fmla="*/ 47 h 51"/>
                <a:gd name="T2" fmla="*/ 1 w 74"/>
                <a:gd name="T3" fmla="*/ 34 h 51"/>
                <a:gd name="T4" fmla="*/ 1 w 74"/>
                <a:gd name="T5" fmla="*/ 34 h 51"/>
                <a:gd name="T6" fmla="*/ 0 w 74"/>
                <a:gd name="T7" fmla="*/ 29 h 51"/>
                <a:gd name="T8" fmla="*/ 0 w 74"/>
                <a:gd name="T9" fmla="*/ 29 h 51"/>
                <a:gd name="T10" fmla="*/ 13 w 74"/>
                <a:gd name="T11" fmla="*/ 5 h 51"/>
                <a:gd name="T12" fmla="*/ 13 w 74"/>
                <a:gd name="T13" fmla="*/ 5 h 51"/>
                <a:gd name="T14" fmla="*/ 15 w 74"/>
                <a:gd name="T15" fmla="*/ 0 h 51"/>
                <a:gd name="T16" fmla="*/ 15 w 74"/>
                <a:gd name="T17" fmla="*/ 0 h 51"/>
                <a:gd name="T18" fmla="*/ 18 w 74"/>
                <a:gd name="T19" fmla="*/ 2 h 51"/>
                <a:gd name="T20" fmla="*/ 16 w 74"/>
                <a:gd name="T21" fmla="*/ 7 h 51"/>
                <a:gd name="T22" fmla="*/ 16 w 74"/>
                <a:gd name="T23" fmla="*/ 8 h 51"/>
                <a:gd name="T24" fmla="*/ 10 w 74"/>
                <a:gd name="T25" fmla="*/ 14 h 51"/>
                <a:gd name="T26" fmla="*/ 10 w 74"/>
                <a:gd name="T27" fmla="*/ 14 h 51"/>
                <a:gd name="T28" fmla="*/ 4 w 74"/>
                <a:gd name="T29" fmla="*/ 29 h 51"/>
                <a:gd name="T30" fmla="*/ 4 w 74"/>
                <a:gd name="T31" fmla="*/ 29 h 51"/>
                <a:gd name="T32" fmla="*/ 5 w 74"/>
                <a:gd name="T33" fmla="*/ 33 h 51"/>
                <a:gd name="T34" fmla="*/ 5 w 74"/>
                <a:gd name="T35" fmla="*/ 33 h 51"/>
                <a:gd name="T36" fmla="*/ 10 w 74"/>
                <a:gd name="T37" fmla="*/ 44 h 51"/>
                <a:gd name="T38" fmla="*/ 10 w 74"/>
                <a:gd name="T39" fmla="*/ 44 h 51"/>
                <a:gd name="T40" fmla="*/ 18 w 74"/>
                <a:gd name="T41" fmla="*/ 47 h 51"/>
                <a:gd name="T42" fmla="*/ 18 w 74"/>
                <a:gd name="T43" fmla="*/ 47 h 51"/>
                <a:gd name="T44" fmla="*/ 22 w 74"/>
                <a:gd name="T45" fmla="*/ 47 h 51"/>
                <a:gd name="T46" fmla="*/ 22 w 74"/>
                <a:gd name="T47" fmla="*/ 47 h 51"/>
                <a:gd name="T48" fmla="*/ 73 w 74"/>
                <a:gd name="T49" fmla="*/ 35 h 51"/>
                <a:gd name="T50" fmla="*/ 73 w 74"/>
                <a:gd name="T51" fmla="*/ 35 h 51"/>
                <a:gd name="T52" fmla="*/ 74 w 74"/>
                <a:gd name="T53" fmla="*/ 39 h 51"/>
                <a:gd name="T54" fmla="*/ 22 w 74"/>
                <a:gd name="T55" fmla="*/ 51 h 51"/>
                <a:gd name="T56" fmla="*/ 22 w 74"/>
                <a:gd name="T57" fmla="*/ 51 h 51"/>
                <a:gd name="T58" fmla="*/ 18 w 74"/>
                <a:gd name="T59" fmla="*/ 51 h 51"/>
                <a:gd name="T60" fmla="*/ 18 w 74"/>
                <a:gd name="T61" fmla="*/ 51 h 51"/>
                <a:gd name="T62" fmla="*/ 17 w 74"/>
                <a:gd name="T63" fmla="*/ 51 h 51"/>
                <a:gd name="T64" fmla="*/ 17 w 74"/>
                <a:gd name="T65" fmla="*/ 51 h 51"/>
                <a:gd name="T66" fmla="*/ 7 w 74"/>
                <a:gd name="T67" fmla="*/ 4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 h="51">
                  <a:moveTo>
                    <a:pt x="7" y="47"/>
                  </a:moveTo>
                  <a:cubicBezTo>
                    <a:pt x="4" y="44"/>
                    <a:pt x="3" y="40"/>
                    <a:pt x="1" y="34"/>
                  </a:cubicBezTo>
                  <a:cubicBezTo>
                    <a:pt x="1" y="34"/>
                    <a:pt x="1" y="34"/>
                    <a:pt x="1" y="34"/>
                  </a:cubicBezTo>
                  <a:cubicBezTo>
                    <a:pt x="0" y="32"/>
                    <a:pt x="0" y="31"/>
                    <a:pt x="0" y="29"/>
                  </a:cubicBezTo>
                  <a:cubicBezTo>
                    <a:pt x="0" y="29"/>
                    <a:pt x="0" y="29"/>
                    <a:pt x="0" y="29"/>
                  </a:cubicBezTo>
                  <a:cubicBezTo>
                    <a:pt x="0" y="17"/>
                    <a:pt x="11" y="7"/>
                    <a:pt x="13" y="5"/>
                  </a:cubicBezTo>
                  <a:cubicBezTo>
                    <a:pt x="13" y="5"/>
                    <a:pt x="13" y="5"/>
                    <a:pt x="13" y="5"/>
                  </a:cubicBezTo>
                  <a:cubicBezTo>
                    <a:pt x="15" y="0"/>
                    <a:pt x="15" y="0"/>
                    <a:pt x="15" y="0"/>
                  </a:cubicBezTo>
                  <a:cubicBezTo>
                    <a:pt x="15" y="0"/>
                    <a:pt x="15" y="0"/>
                    <a:pt x="15" y="0"/>
                  </a:cubicBezTo>
                  <a:cubicBezTo>
                    <a:pt x="18" y="2"/>
                    <a:pt x="18" y="2"/>
                    <a:pt x="18" y="2"/>
                  </a:cubicBezTo>
                  <a:cubicBezTo>
                    <a:pt x="16" y="7"/>
                    <a:pt x="16" y="7"/>
                    <a:pt x="16" y="7"/>
                  </a:cubicBezTo>
                  <a:cubicBezTo>
                    <a:pt x="16" y="8"/>
                    <a:pt x="16" y="8"/>
                    <a:pt x="16" y="8"/>
                  </a:cubicBezTo>
                  <a:cubicBezTo>
                    <a:pt x="16" y="8"/>
                    <a:pt x="13" y="10"/>
                    <a:pt x="10" y="14"/>
                  </a:cubicBezTo>
                  <a:cubicBezTo>
                    <a:pt x="10" y="14"/>
                    <a:pt x="10" y="14"/>
                    <a:pt x="10" y="14"/>
                  </a:cubicBezTo>
                  <a:cubicBezTo>
                    <a:pt x="7" y="19"/>
                    <a:pt x="4" y="24"/>
                    <a:pt x="4" y="29"/>
                  </a:cubicBezTo>
                  <a:cubicBezTo>
                    <a:pt x="4" y="29"/>
                    <a:pt x="4" y="29"/>
                    <a:pt x="4" y="29"/>
                  </a:cubicBezTo>
                  <a:cubicBezTo>
                    <a:pt x="4" y="30"/>
                    <a:pt x="4" y="32"/>
                    <a:pt x="5" y="33"/>
                  </a:cubicBezTo>
                  <a:cubicBezTo>
                    <a:pt x="5" y="33"/>
                    <a:pt x="5" y="33"/>
                    <a:pt x="5" y="33"/>
                  </a:cubicBezTo>
                  <a:cubicBezTo>
                    <a:pt x="6" y="39"/>
                    <a:pt x="8" y="42"/>
                    <a:pt x="10" y="44"/>
                  </a:cubicBezTo>
                  <a:cubicBezTo>
                    <a:pt x="10" y="44"/>
                    <a:pt x="10" y="44"/>
                    <a:pt x="10" y="44"/>
                  </a:cubicBezTo>
                  <a:cubicBezTo>
                    <a:pt x="11" y="46"/>
                    <a:pt x="13" y="47"/>
                    <a:pt x="18" y="47"/>
                  </a:cubicBezTo>
                  <a:cubicBezTo>
                    <a:pt x="18" y="47"/>
                    <a:pt x="18" y="47"/>
                    <a:pt x="18" y="47"/>
                  </a:cubicBezTo>
                  <a:cubicBezTo>
                    <a:pt x="19" y="47"/>
                    <a:pt x="20" y="47"/>
                    <a:pt x="22" y="47"/>
                  </a:cubicBezTo>
                  <a:cubicBezTo>
                    <a:pt x="22" y="47"/>
                    <a:pt x="22" y="47"/>
                    <a:pt x="22" y="47"/>
                  </a:cubicBezTo>
                  <a:cubicBezTo>
                    <a:pt x="34" y="46"/>
                    <a:pt x="73" y="35"/>
                    <a:pt x="73" y="35"/>
                  </a:cubicBezTo>
                  <a:cubicBezTo>
                    <a:pt x="73" y="35"/>
                    <a:pt x="73" y="35"/>
                    <a:pt x="73" y="35"/>
                  </a:cubicBezTo>
                  <a:cubicBezTo>
                    <a:pt x="74" y="39"/>
                    <a:pt x="74" y="39"/>
                    <a:pt x="74" y="39"/>
                  </a:cubicBezTo>
                  <a:cubicBezTo>
                    <a:pt x="74" y="39"/>
                    <a:pt x="35" y="50"/>
                    <a:pt x="22" y="51"/>
                  </a:cubicBezTo>
                  <a:cubicBezTo>
                    <a:pt x="22" y="51"/>
                    <a:pt x="22" y="51"/>
                    <a:pt x="22" y="51"/>
                  </a:cubicBezTo>
                  <a:cubicBezTo>
                    <a:pt x="20" y="51"/>
                    <a:pt x="19" y="51"/>
                    <a:pt x="18" y="51"/>
                  </a:cubicBezTo>
                  <a:cubicBezTo>
                    <a:pt x="18" y="51"/>
                    <a:pt x="18" y="51"/>
                    <a:pt x="18" y="51"/>
                  </a:cubicBezTo>
                  <a:cubicBezTo>
                    <a:pt x="18" y="51"/>
                    <a:pt x="18" y="51"/>
                    <a:pt x="17" y="51"/>
                  </a:cubicBezTo>
                  <a:cubicBezTo>
                    <a:pt x="17" y="51"/>
                    <a:pt x="17" y="51"/>
                    <a:pt x="17" y="51"/>
                  </a:cubicBezTo>
                  <a:cubicBezTo>
                    <a:pt x="13" y="51"/>
                    <a:pt x="9" y="50"/>
                    <a:pt x="7"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1865"/>
            <p:cNvSpPr>
              <a:spLocks noEditPoints="1"/>
            </p:cNvSpPr>
            <p:nvPr/>
          </p:nvSpPr>
          <p:spPr bwMode="auto">
            <a:xfrm>
              <a:off x="7313614" y="5657851"/>
              <a:ext cx="136525" cy="96838"/>
            </a:xfrm>
            <a:custGeom>
              <a:avLst/>
              <a:gdLst>
                <a:gd name="T0" fmla="*/ 1 w 79"/>
                <a:gd name="T1" fmla="*/ 37 h 55"/>
                <a:gd name="T2" fmla="*/ 0 w 79"/>
                <a:gd name="T3" fmla="*/ 31 h 55"/>
                <a:gd name="T4" fmla="*/ 15 w 79"/>
                <a:gd name="T5" fmla="*/ 1 h 55"/>
                <a:gd name="T6" fmla="*/ 23 w 79"/>
                <a:gd name="T7" fmla="*/ 2 h 55"/>
                <a:gd name="T8" fmla="*/ 19 w 79"/>
                <a:gd name="T9" fmla="*/ 11 h 55"/>
                <a:gd name="T10" fmla="*/ 18 w 79"/>
                <a:gd name="T11" fmla="*/ 13 h 55"/>
                <a:gd name="T12" fmla="*/ 14 w 79"/>
                <a:gd name="T13" fmla="*/ 18 h 55"/>
                <a:gd name="T14" fmla="*/ 8 w 79"/>
                <a:gd name="T15" fmla="*/ 31 h 55"/>
                <a:gd name="T16" fmla="*/ 13 w 79"/>
                <a:gd name="T17" fmla="*/ 45 h 55"/>
                <a:gd name="T18" fmla="*/ 20 w 79"/>
                <a:gd name="T19" fmla="*/ 47 h 55"/>
                <a:gd name="T20" fmla="*/ 74 w 79"/>
                <a:gd name="T21" fmla="*/ 36 h 55"/>
                <a:gd name="T22" fmla="*/ 77 w 79"/>
                <a:gd name="T23" fmla="*/ 35 h 55"/>
                <a:gd name="T24" fmla="*/ 76 w 79"/>
                <a:gd name="T25" fmla="*/ 43 h 55"/>
                <a:gd name="T26" fmla="*/ 75 w 79"/>
                <a:gd name="T27" fmla="*/ 44 h 55"/>
                <a:gd name="T28" fmla="*/ 55 w 79"/>
                <a:gd name="T29" fmla="*/ 49 h 55"/>
                <a:gd name="T30" fmla="*/ 24 w 79"/>
                <a:gd name="T31" fmla="*/ 55 h 55"/>
                <a:gd name="T32" fmla="*/ 19 w 79"/>
                <a:gd name="T33" fmla="*/ 55 h 55"/>
                <a:gd name="T34" fmla="*/ 19 w 79"/>
                <a:gd name="T35" fmla="*/ 55 h 55"/>
                <a:gd name="T36" fmla="*/ 23 w 79"/>
                <a:gd name="T37" fmla="*/ 51 h 55"/>
                <a:gd name="T38" fmla="*/ 20 w 79"/>
                <a:gd name="T39" fmla="*/ 51 h 55"/>
                <a:gd name="T40" fmla="*/ 19 w 79"/>
                <a:gd name="T41" fmla="*/ 51 h 55"/>
                <a:gd name="T42" fmla="*/ 19 w 79"/>
                <a:gd name="T43" fmla="*/ 51 h 55"/>
                <a:gd name="T44" fmla="*/ 17 w 79"/>
                <a:gd name="T45" fmla="*/ 51 h 55"/>
                <a:gd name="T46" fmla="*/ 17 w 79"/>
                <a:gd name="T47" fmla="*/ 51 h 55"/>
                <a:gd name="T48" fmla="*/ 17 w 79"/>
                <a:gd name="T49" fmla="*/ 51 h 55"/>
                <a:gd name="T50" fmla="*/ 10 w 79"/>
                <a:gd name="T51" fmla="*/ 48 h 55"/>
                <a:gd name="T52" fmla="*/ 10 w 79"/>
                <a:gd name="T53" fmla="*/ 48 h 55"/>
                <a:gd name="T54" fmla="*/ 54 w 79"/>
                <a:gd name="T55" fmla="*/ 45 h 55"/>
                <a:gd name="T56" fmla="*/ 47 w 79"/>
                <a:gd name="T57" fmla="*/ 46 h 55"/>
                <a:gd name="T58" fmla="*/ 74 w 79"/>
                <a:gd name="T59" fmla="*/ 40 h 55"/>
                <a:gd name="T60" fmla="*/ 5 w 79"/>
                <a:gd name="T61" fmla="*/ 36 h 55"/>
                <a:gd name="T62" fmla="*/ 5 w 79"/>
                <a:gd name="T63" fmla="*/ 36 h 55"/>
                <a:gd name="T64" fmla="*/ 4 w 79"/>
                <a:gd name="T65" fmla="*/ 31 h 55"/>
                <a:gd name="T66" fmla="*/ 5 w 79"/>
                <a:gd name="T67" fmla="*/ 36 h 55"/>
                <a:gd name="T68" fmla="*/ 7 w 79"/>
                <a:gd name="T69" fmla="*/ 21 h 55"/>
                <a:gd name="T70" fmla="*/ 10 w 79"/>
                <a:gd name="T71" fmla="*/ 15 h 55"/>
                <a:gd name="T72" fmla="*/ 13 w 79"/>
                <a:gd name="T73" fmla="*/ 12 h 55"/>
                <a:gd name="T74" fmla="*/ 20 w 79"/>
                <a:gd name="T75" fmla="*/ 9 h 55"/>
                <a:gd name="T76" fmla="*/ 16 w 79"/>
                <a:gd name="T77" fmla="*/ 9 h 55"/>
                <a:gd name="T78" fmla="*/ 16 w 79"/>
                <a:gd name="T79" fmla="*/ 9 h 55"/>
                <a:gd name="T80" fmla="*/ 16 w 79"/>
                <a:gd name="T81" fmla="*/ 8 h 55"/>
                <a:gd name="T82" fmla="*/ 16 w 79"/>
                <a:gd name="T83" fmla="*/ 8 h 55"/>
                <a:gd name="T84" fmla="*/ 19 w 79"/>
                <a:gd name="T85" fmla="*/ 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9" h="55">
                  <a:moveTo>
                    <a:pt x="7" y="50"/>
                  </a:moveTo>
                  <a:cubicBezTo>
                    <a:pt x="7" y="50"/>
                    <a:pt x="7" y="50"/>
                    <a:pt x="7" y="50"/>
                  </a:cubicBezTo>
                  <a:cubicBezTo>
                    <a:pt x="4" y="47"/>
                    <a:pt x="3" y="42"/>
                    <a:pt x="1" y="37"/>
                  </a:cubicBezTo>
                  <a:cubicBezTo>
                    <a:pt x="1" y="37"/>
                    <a:pt x="1" y="37"/>
                    <a:pt x="1" y="37"/>
                  </a:cubicBezTo>
                  <a:cubicBezTo>
                    <a:pt x="0" y="35"/>
                    <a:pt x="0" y="33"/>
                    <a:pt x="0" y="31"/>
                  </a:cubicBezTo>
                  <a:cubicBezTo>
                    <a:pt x="0" y="31"/>
                    <a:pt x="0" y="31"/>
                    <a:pt x="0" y="31"/>
                  </a:cubicBezTo>
                  <a:cubicBezTo>
                    <a:pt x="0" y="19"/>
                    <a:pt x="10" y="9"/>
                    <a:pt x="13" y="6"/>
                  </a:cubicBezTo>
                  <a:cubicBezTo>
                    <a:pt x="13" y="6"/>
                    <a:pt x="13" y="6"/>
                    <a:pt x="13" y="6"/>
                  </a:cubicBezTo>
                  <a:cubicBezTo>
                    <a:pt x="15" y="1"/>
                    <a:pt x="15" y="1"/>
                    <a:pt x="15" y="1"/>
                  </a:cubicBezTo>
                  <a:cubicBezTo>
                    <a:pt x="17" y="2"/>
                    <a:pt x="17" y="2"/>
                    <a:pt x="17" y="2"/>
                  </a:cubicBezTo>
                  <a:cubicBezTo>
                    <a:pt x="17" y="0"/>
                    <a:pt x="17" y="0"/>
                    <a:pt x="17" y="0"/>
                  </a:cubicBezTo>
                  <a:cubicBezTo>
                    <a:pt x="23" y="2"/>
                    <a:pt x="23" y="2"/>
                    <a:pt x="23" y="2"/>
                  </a:cubicBezTo>
                  <a:cubicBezTo>
                    <a:pt x="20" y="10"/>
                    <a:pt x="20" y="10"/>
                    <a:pt x="20" y="10"/>
                  </a:cubicBezTo>
                  <a:cubicBezTo>
                    <a:pt x="20" y="11"/>
                    <a:pt x="20" y="11"/>
                    <a:pt x="20" y="11"/>
                  </a:cubicBezTo>
                  <a:cubicBezTo>
                    <a:pt x="19" y="11"/>
                    <a:pt x="19" y="11"/>
                    <a:pt x="19" y="11"/>
                  </a:cubicBezTo>
                  <a:cubicBezTo>
                    <a:pt x="19" y="11"/>
                    <a:pt x="19" y="11"/>
                    <a:pt x="19" y="11"/>
                  </a:cubicBezTo>
                  <a:cubicBezTo>
                    <a:pt x="19" y="11"/>
                    <a:pt x="19" y="11"/>
                    <a:pt x="19" y="11"/>
                  </a:cubicBezTo>
                  <a:cubicBezTo>
                    <a:pt x="19" y="12"/>
                    <a:pt x="18" y="12"/>
                    <a:pt x="18" y="13"/>
                  </a:cubicBezTo>
                  <a:cubicBezTo>
                    <a:pt x="18" y="13"/>
                    <a:pt x="18" y="13"/>
                    <a:pt x="18" y="13"/>
                  </a:cubicBezTo>
                  <a:cubicBezTo>
                    <a:pt x="16" y="14"/>
                    <a:pt x="15" y="16"/>
                    <a:pt x="14" y="18"/>
                  </a:cubicBezTo>
                  <a:cubicBezTo>
                    <a:pt x="14" y="18"/>
                    <a:pt x="14" y="18"/>
                    <a:pt x="14" y="18"/>
                  </a:cubicBezTo>
                  <a:cubicBezTo>
                    <a:pt x="11" y="21"/>
                    <a:pt x="8" y="27"/>
                    <a:pt x="8" y="31"/>
                  </a:cubicBezTo>
                  <a:cubicBezTo>
                    <a:pt x="8" y="31"/>
                    <a:pt x="8" y="31"/>
                    <a:pt x="8" y="31"/>
                  </a:cubicBezTo>
                  <a:cubicBezTo>
                    <a:pt x="8" y="31"/>
                    <a:pt x="8" y="31"/>
                    <a:pt x="8" y="31"/>
                  </a:cubicBezTo>
                  <a:cubicBezTo>
                    <a:pt x="8" y="32"/>
                    <a:pt x="8" y="33"/>
                    <a:pt x="9" y="34"/>
                  </a:cubicBezTo>
                  <a:cubicBezTo>
                    <a:pt x="9" y="34"/>
                    <a:pt x="9" y="34"/>
                    <a:pt x="9" y="34"/>
                  </a:cubicBezTo>
                  <a:cubicBezTo>
                    <a:pt x="10" y="40"/>
                    <a:pt x="12" y="44"/>
                    <a:pt x="13" y="45"/>
                  </a:cubicBezTo>
                  <a:cubicBezTo>
                    <a:pt x="13" y="45"/>
                    <a:pt x="13" y="45"/>
                    <a:pt x="13" y="45"/>
                  </a:cubicBezTo>
                  <a:cubicBezTo>
                    <a:pt x="15" y="47"/>
                    <a:pt x="16" y="47"/>
                    <a:pt x="20" y="47"/>
                  </a:cubicBezTo>
                  <a:cubicBezTo>
                    <a:pt x="20" y="47"/>
                    <a:pt x="20" y="47"/>
                    <a:pt x="20" y="47"/>
                  </a:cubicBezTo>
                  <a:cubicBezTo>
                    <a:pt x="21" y="47"/>
                    <a:pt x="22" y="47"/>
                    <a:pt x="23" y="47"/>
                  </a:cubicBezTo>
                  <a:cubicBezTo>
                    <a:pt x="23" y="47"/>
                    <a:pt x="23" y="47"/>
                    <a:pt x="23" y="47"/>
                  </a:cubicBezTo>
                  <a:cubicBezTo>
                    <a:pt x="34" y="46"/>
                    <a:pt x="70" y="37"/>
                    <a:pt x="74" y="36"/>
                  </a:cubicBezTo>
                  <a:cubicBezTo>
                    <a:pt x="74" y="36"/>
                    <a:pt x="74" y="36"/>
                    <a:pt x="74" y="36"/>
                  </a:cubicBezTo>
                  <a:cubicBezTo>
                    <a:pt x="75" y="36"/>
                    <a:pt x="75" y="36"/>
                    <a:pt x="75" y="36"/>
                  </a:cubicBezTo>
                  <a:cubicBezTo>
                    <a:pt x="77" y="35"/>
                    <a:pt x="77" y="35"/>
                    <a:pt x="77" y="35"/>
                  </a:cubicBezTo>
                  <a:cubicBezTo>
                    <a:pt x="79" y="43"/>
                    <a:pt x="79" y="43"/>
                    <a:pt x="79" y="43"/>
                  </a:cubicBezTo>
                  <a:cubicBezTo>
                    <a:pt x="77" y="43"/>
                    <a:pt x="77" y="43"/>
                    <a:pt x="77" y="43"/>
                  </a:cubicBezTo>
                  <a:cubicBezTo>
                    <a:pt x="77" y="43"/>
                    <a:pt x="77" y="43"/>
                    <a:pt x="76" y="43"/>
                  </a:cubicBezTo>
                  <a:cubicBezTo>
                    <a:pt x="76" y="43"/>
                    <a:pt x="76" y="43"/>
                    <a:pt x="76" y="43"/>
                  </a:cubicBezTo>
                  <a:cubicBezTo>
                    <a:pt x="76" y="43"/>
                    <a:pt x="76" y="44"/>
                    <a:pt x="75" y="44"/>
                  </a:cubicBezTo>
                  <a:cubicBezTo>
                    <a:pt x="75" y="44"/>
                    <a:pt x="75" y="44"/>
                    <a:pt x="75" y="44"/>
                  </a:cubicBezTo>
                  <a:cubicBezTo>
                    <a:pt x="74" y="44"/>
                    <a:pt x="72" y="44"/>
                    <a:pt x="71" y="45"/>
                  </a:cubicBezTo>
                  <a:cubicBezTo>
                    <a:pt x="71" y="45"/>
                    <a:pt x="71" y="45"/>
                    <a:pt x="71" y="45"/>
                  </a:cubicBezTo>
                  <a:cubicBezTo>
                    <a:pt x="67" y="46"/>
                    <a:pt x="61" y="47"/>
                    <a:pt x="55" y="49"/>
                  </a:cubicBezTo>
                  <a:cubicBezTo>
                    <a:pt x="55" y="49"/>
                    <a:pt x="55" y="49"/>
                    <a:pt x="55" y="49"/>
                  </a:cubicBezTo>
                  <a:cubicBezTo>
                    <a:pt x="44" y="51"/>
                    <a:pt x="31" y="54"/>
                    <a:pt x="24" y="55"/>
                  </a:cubicBezTo>
                  <a:cubicBezTo>
                    <a:pt x="24" y="55"/>
                    <a:pt x="24" y="55"/>
                    <a:pt x="24" y="55"/>
                  </a:cubicBezTo>
                  <a:cubicBezTo>
                    <a:pt x="23" y="55"/>
                    <a:pt x="21" y="55"/>
                    <a:pt x="20" y="55"/>
                  </a:cubicBezTo>
                  <a:cubicBezTo>
                    <a:pt x="20" y="55"/>
                    <a:pt x="20" y="55"/>
                    <a:pt x="20" y="55"/>
                  </a:cubicBezTo>
                  <a:cubicBezTo>
                    <a:pt x="20" y="55"/>
                    <a:pt x="20" y="55"/>
                    <a:pt x="19" y="55"/>
                  </a:cubicBezTo>
                  <a:cubicBezTo>
                    <a:pt x="19" y="55"/>
                    <a:pt x="19" y="55"/>
                    <a:pt x="19" y="55"/>
                  </a:cubicBezTo>
                  <a:cubicBezTo>
                    <a:pt x="19" y="55"/>
                    <a:pt x="19" y="55"/>
                    <a:pt x="19" y="55"/>
                  </a:cubicBezTo>
                  <a:cubicBezTo>
                    <a:pt x="19" y="55"/>
                    <a:pt x="19" y="55"/>
                    <a:pt x="19" y="55"/>
                  </a:cubicBezTo>
                  <a:cubicBezTo>
                    <a:pt x="14" y="55"/>
                    <a:pt x="10" y="54"/>
                    <a:pt x="7" y="50"/>
                  </a:cubicBezTo>
                  <a:close/>
                  <a:moveTo>
                    <a:pt x="20" y="51"/>
                  </a:moveTo>
                  <a:cubicBezTo>
                    <a:pt x="21" y="51"/>
                    <a:pt x="22" y="51"/>
                    <a:pt x="23" y="51"/>
                  </a:cubicBezTo>
                  <a:cubicBezTo>
                    <a:pt x="23" y="51"/>
                    <a:pt x="23" y="51"/>
                    <a:pt x="23" y="51"/>
                  </a:cubicBezTo>
                  <a:cubicBezTo>
                    <a:pt x="22" y="51"/>
                    <a:pt x="21" y="51"/>
                    <a:pt x="20" y="51"/>
                  </a:cubicBezTo>
                  <a:cubicBezTo>
                    <a:pt x="20" y="51"/>
                    <a:pt x="20" y="51"/>
                    <a:pt x="20" y="51"/>
                  </a:cubicBezTo>
                  <a:cubicBezTo>
                    <a:pt x="20" y="51"/>
                    <a:pt x="20" y="51"/>
                    <a:pt x="20" y="51"/>
                  </a:cubicBezTo>
                  <a:close/>
                  <a:moveTo>
                    <a:pt x="19" y="51"/>
                  </a:moveTo>
                  <a:cubicBezTo>
                    <a:pt x="19" y="51"/>
                    <a:pt x="19" y="51"/>
                    <a:pt x="19" y="51"/>
                  </a:cubicBezTo>
                  <a:cubicBezTo>
                    <a:pt x="19" y="51"/>
                    <a:pt x="19" y="51"/>
                    <a:pt x="19" y="51"/>
                  </a:cubicBezTo>
                  <a:cubicBezTo>
                    <a:pt x="19" y="51"/>
                    <a:pt x="19" y="51"/>
                    <a:pt x="19" y="51"/>
                  </a:cubicBezTo>
                  <a:cubicBezTo>
                    <a:pt x="19" y="51"/>
                    <a:pt x="19" y="51"/>
                    <a:pt x="19" y="51"/>
                  </a:cubicBezTo>
                  <a:cubicBezTo>
                    <a:pt x="19" y="51"/>
                    <a:pt x="19" y="51"/>
                    <a:pt x="19" y="51"/>
                  </a:cubicBezTo>
                  <a:close/>
                  <a:moveTo>
                    <a:pt x="17" y="51"/>
                  </a:moveTo>
                  <a:cubicBezTo>
                    <a:pt x="17" y="51"/>
                    <a:pt x="17" y="51"/>
                    <a:pt x="17" y="51"/>
                  </a:cubicBezTo>
                  <a:cubicBezTo>
                    <a:pt x="17" y="51"/>
                    <a:pt x="17" y="51"/>
                    <a:pt x="17" y="51"/>
                  </a:cubicBezTo>
                  <a:cubicBezTo>
                    <a:pt x="17" y="51"/>
                    <a:pt x="17" y="51"/>
                    <a:pt x="17" y="51"/>
                  </a:cubicBezTo>
                  <a:close/>
                  <a:moveTo>
                    <a:pt x="17" y="51"/>
                  </a:moveTo>
                  <a:cubicBezTo>
                    <a:pt x="14" y="51"/>
                    <a:pt x="13" y="50"/>
                    <a:pt x="11" y="49"/>
                  </a:cubicBezTo>
                  <a:cubicBezTo>
                    <a:pt x="11" y="49"/>
                    <a:pt x="11" y="49"/>
                    <a:pt x="11" y="49"/>
                  </a:cubicBezTo>
                  <a:cubicBezTo>
                    <a:pt x="13" y="50"/>
                    <a:pt x="14" y="51"/>
                    <a:pt x="17" y="51"/>
                  </a:cubicBezTo>
                  <a:close/>
                  <a:moveTo>
                    <a:pt x="9" y="49"/>
                  </a:moveTo>
                  <a:cubicBezTo>
                    <a:pt x="10" y="48"/>
                    <a:pt x="10" y="48"/>
                    <a:pt x="10" y="48"/>
                  </a:cubicBezTo>
                  <a:cubicBezTo>
                    <a:pt x="10" y="48"/>
                    <a:pt x="10" y="48"/>
                    <a:pt x="10" y="48"/>
                  </a:cubicBezTo>
                  <a:cubicBezTo>
                    <a:pt x="10" y="48"/>
                    <a:pt x="10" y="48"/>
                    <a:pt x="10" y="48"/>
                  </a:cubicBezTo>
                  <a:cubicBezTo>
                    <a:pt x="10" y="48"/>
                    <a:pt x="10" y="48"/>
                    <a:pt x="10" y="48"/>
                  </a:cubicBezTo>
                  <a:cubicBezTo>
                    <a:pt x="10" y="48"/>
                    <a:pt x="10" y="48"/>
                    <a:pt x="10" y="48"/>
                  </a:cubicBezTo>
                  <a:cubicBezTo>
                    <a:pt x="9" y="49"/>
                    <a:pt x="9" y="49"/>
                    <a:pt x="9" y="49"/>
                  </a:cubicBezTo>
                  <a:close/>
                  <a:moveTo>
                    <a:pt x="69" y="41"/>
                  </a:moveTo>
                  <a:cubicBezTo>
                    <a:pt x="66" y="42"/>
                    <a:pt x="60" y="43"/>
                    <a:pt x="54" y="45"/>
                  </a:cubicBezTo>
                  <a:cubicBezTo>
                    <a:pt x="54" y="45"/>
                    <a:pt x="54" y="45"/>
                    <a:pt x="54" y="45"/>
                  </a:cubicBezTo>
                  <a:cubicBezTo>
                    <a:pt x="52" y="45"/>
                    <a:pt x="50" y="46"/>
                    <a:pt x="47" y="46"/>
                  </a:cubicBezTo>
                  <a:cubicBezTo>
                    <a:pt x="47" y="46"/>
                    <a:pt x="47" y="46"/>
                    <a:pt x="47" y="46"/>
                  </a:cubicBezTo>
                  <a:cubicBezTo>
                    <a:pt x="56" y="45"/>
                    <a:pt x="64" y="42"/>
                    <a:pt x="70" y="41"/>
                  </a:cubicBezTo>
                  <a:cubicBezTo>
                    <a:pt x="70" y="41"/>
                    <a:pt x="70" y="41"/>
                    <a:pt x="70" y="41"/>
                  </a:cubicBezTo>
                  <a:cubicBezTo>
                    <a:pt x="71" y="41"/>
                    <a:pt x="73" y="40"/>
                    <a:pt x="74" y="40"/>
                  </a:cubicBezTo>
                  <a:cubicBezTo>
                    <a:pt x="74" y="40"/>
                    <a:pt x="74" y="40"/>
                    <a:pt x="74" y="40"/>
                  </a:cubicBezTo>
                  <a:cubicBezTo>
                    <a:pt x="73" y="40"/>
                    <a:pt x="71" y="41"/>
                    <a:pt x="69" y="41"/>
                  </a:cubicBezTo>
                  <a:close/>
                  <a:moveTo>
                    <a:pt x="5" y="36"/>
                  </a:moveTo>
                  <a:cubicBezTo>
                    <a:pt x="6" y="39"/>
                    <a:pt x="7" y="41"/>
                    <a:pt x="8" y="44"/>
                  </a:cubicBezTo>
                  <a:cubicBezTo>
                    <a:pt x="8" y="44"/>
                    <a:pt x="8" y="44"/>
                    <a:pt x="8" y="44"/>
                  </a:cubicBezTo>
                  <a:cubicBezTo>
                    <a:pt x="7" y="41"/>
                    <a:pt x="6" y="39"/>
                    <a:pt x="5" y="36"/>
                  </a:cubicBezTo>
                  <a:cubicBezTo>
                    <a:pt x="5" y="36"/>
                    <a:pt x="5" y="36"/>
                    <a:pt x="5" y="36"/>
                  </a:cubicBezTo>
                  <a:cubicBezTo>
                    <a:pt x="4" y="34"/>
                    <a:pt x="4" y="33"/>
                    <a:pt x="4" y="31"/>
                  </a:cubicBezTo>
                  <a:cubicBezTo>
                    <a:pt x="4" y="31"/>
                    <a:pt x="4" y="31"/>
                    <a:pt x="4" y="31"/>
                  </a:cubicBezTo>
                  <a:cubicBezTo>
                    <a:pt x="4" y="31"/>
                    <a:pt x="4" y="31"/>
                    <a:pt x="4" y="31"/>
                  </a:cubicBezTo>
                  <a:cubicBezTo>
                    <a:pt x="4" y="31"/>
                    <a:pt x="4" y="31"/>
                    <a:pt x="4" y="31"/>
                  </a:cubicBezTo>
                  <a:cubicBezTo>
                    <a:pt x="4" y="33"/>
                    <a:pt x="4" y="34"/>
                    <a:pt x="5" y="36"/>
                  </a:cubicBezTo>
                  <a:close/>
                  <a:moveTo>
                    <a:pt x="7" y="21"/>
                  </a:moveTo>
                  <a:cubicBezTo>
                    <a:pt x="7" y="21"/>
                    <a:pt x="7" y="21"/>
                    <a:pt x="7" y="21"/>
                  </a:cubicBezTo>
                  <a:cubicBezTo>
                    <a:pt x="7" y="21"/>
                    <a:pt x="7" y="21"/>
                    <a:pt x="7" y="21"/>
                  </a:cubicBezTo>
                  <a:cubicBezTo>
                    <a:pt x="7" y="21"/>
                    <a:pt x="7" y="21"/>
                    <a:pt x="7" y="21"/>
                  </a:cubicBezTo>
                  <a:close/>
                  <a:moveTo>
                    <a:pt x="7" y="21"/>
                  </a:moveTo>
                  <a:cubicBezTo>
                    <a:pt x="8" y="19"/>
                    <a:pt x="9" y="17"/>
                    <a:pt x="10" y="15"/>
                  </a:cubicBezTo>
                  <a:cubicBezTo>
                    <a:pt x="10" y="15"/>
                    <a:pt x="10" y="15"/>
                    <a:pt x="10" y="15"/>
                  </a:cubicBezTo>
                  <a:cubicBezTo>
                    <a:pt x="11" y="14"/>
                    <a:pt x="12" y="13"/>
                    <a:pt x="13" y="12"/>
                  </a:cubicBezTo>
                  <a:cubicBezTo>
                    <a:pt x="13" y="12"/>
                    <a:pt x="13" y="12"/>
                    <a:pt x="13" y="12"/>
                  </a:cubicBezTo>
                  <a:cubicBezTo>
                    <a:pt x="11" y="15"/>
                    <a:pt x="9" y="18"/>
                    <a:pt x="7" y="21"/>
                  </a:cubicBezTo>
                  <a:close/>
                  <a:moveTo>
                    <a:pt x="20" y="10"/>
                  </a:moveTo>
                  <a:cubicBezTo>
                    <a:pt x="20" y="9"/>
                    <a:pt x="20" y="9"/>
                    <a:pt x="20" y="9"/>
                  </a:cubicBezTo>
                  <a:cubicBezTo>
                    <a:pt x="20" y="9"/>
                    <a:pt x="20" y="9"/>
                    <a:pt x="20" y="9"/>
                  </a:cubicBezTo>
                  <a:cubicBezTo>
                    <a:pt x="20" y="9"/>
                    <a:pt x="20" y="9"/>
                    <a:pt x="20" y="10"/>
                  </a:cubicBezTo>
                  <a:close/>
                  <a:moveTo>
                    <a:pt x="16" y="9"/>
                  </a:moveTo>
                  <a:cubicBezTo>
                    <a:pt x="16" y="9"/>
                    <a:pt x="16" y="9"/>
                    <a:pt x="16" y="9"/>
                  </a:cubicBezTo>
                  <a:cubicBezTo>
                    <a:pt x="16" y="9"/>
                    <a:pt x="16" y="9"/>
                    <a:pt x="16" y="9"/>
                  </a:cubicBezTo>
                  <a:cubicBezTo>
                    <a:pt x="16" y="9"/>
                    <a:pt x="16" y="9"/>
                    <a:pt x="16" y="9"/>
                  </a:cubicBezTo>
                  <a:close/>
                  <a:moveTo>
                    <a:pt x="16" y="8"/>
                  </a:move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lose/>
                  <a:moveTo>
                    <a:pt x="19" y="8"/>
                  </a:moveTo>
                  <a:cubicBezTo>
                    <a:pt x="19" y="8"/>
                    <a:pt x="19" y="8"/>
                    <a:pt x="19" y="8"/>
                  </a:cubicBezTo>
                  <a:cubicBezTo>
                    <a:pt x="19" y="8"/>
                    <a:pt x="19" y="8"/>
                    <a:pt x="19" y="8"/>
                  </a:cubicBezTo>
                  <a:cubicBezTo>
                    <a:pt x="19" y="8"/>
                    <a:pt x="19" y="8"/>
                    <a:pt x="19"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1866"/>
            <p:cNvSpPr/>
            <p:nvPr/>
          </p:nvSpPr>
          <p:spPr bwMode="auto">
            <a:xfrm>
              <a:off x="7340602" y="5668963"/>
              <a:ext cx="17463" cy="11113"/>
            </a:xfrm>
            <a:custGeom>
              <a:avLst/>
              <a:gdLst>
                <a:gd name="T0" fmla="*/ 0 w 11"/>
                <a:gd name="T1" fmla="*/ 4 h 7"/>
                <a:gd name="T2" fmla="*/ 1 w 11"/>
                <a:gd name="T3" fmla="*/ 0 h 7"/>
                <a:gd name="T4" fmla="*/ 11 w 11"/>
                <a:gd name="T5" fmla="*/ 3 h 7"/>
                <a:gd name="T6" fmla="*/ 9 w 11"/>
                <a:gd name="T7" fmla="*/ 7 h 7"/>
                <a:gd name="T8" fmla="*/ 0 w 11"/>
                <a:gd name="T9" fmla="*/ 4 h 7"/>
                <a:gd name="T10" fmla="*/ 0 w 11"/>
                <a:gd name="T11" fmla="*/ 4 h 7"/>
              </a:gdLst>
              <a:ahLst/>
              <a:cxnLst>
                <a:cxn ang="0">
                  <a:pos x="T0" y="T1"/>
                </a:cxn>
                <a:cxn ang="0">
                  <a:pos x="T2" y="T3"/>
                </a:cxn>
                <a:cxn ang="0">
                  <a:pos x="T4" y="T5"/>
                </a:cxn>
                <a:cxn ang="0">
                  <a:pos x="T6" y="T7"/>
                </a:cxn>
                <a:cxn ang="0">
                  <a:pos x="T8" y="T9"/>
                </a:cxn>
                <a:cxn ang="0">
                  <a:pos x="T10" y="T11"/>
                </a:cxn>
              </a:cxnLst>
              <a:rect l="0" t="0" r="r" b="b"/>
              <a:pathLst>
                <a:path w="11" h="7">
                  <a:moveTo>
                    <a:pt x="0" y="4"/>
                  </a:moveTo>
                  <a:lnTo>
                    <a:pt x="1" y="0"/>
                  </a:lnTo>
                  <a:lnTo>
                    <a:pt x="11" y="3"/>
                  </a:lnTo>
                  <a:lnTo>
                    <a:pt x="9" y="7"/>
                  </a:lnTo>
                  <a:lnTo>
                    <a:pt x="0" y="4"/>
                  </a:lnTo>
                  <a:lnTo>
                    <a:pt x="0" y="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1867"/>
            <p:cNvSpPr>
              <a:spLocks noEditPoints="1"/>
            </p:cNvSpPr>
            <p:nvPr/>
          </p:nvSpPr>
          <p:spPr bwMode="auto">
            <a:xfrm>
              <a:off x="7335839" y="5665788"/>
              <a:ext cx="25400" cy="19050"/>
            </a:xfrm>
            <a:custGeom>
              <a:avLst/>
              <a:gdLst>
                <a:gd name="T0" fmla="*/ 2 w 16"/>
                <a:gd name="T1" fmla="*/ 8 h 12"/>
                <a:gd name="T2" fmla="*/ 3 w 16"/>
                <a:gd name="T3" fmla="*/ 6 h 12"/>
                <a:gd name="T4" fmla="*/ 5 w 16"/>
                <a:gd name="T5" fmla="*/ 7 h 12"/>
                <a:gd name="T6" fmla="*/ 3 w 16"/>
                <a:gd name="T7" fmla="*/ 6 h 12"/>
                <a:gd name="T8" fmla="*/ 2 w 16"/>
                <a:gd name="T9" fmla="*/ 8 h 12"/>
                <a:gd name="T10" fmla="*/ 0 w 16"/>
                <a:gd name="T11" fmla="*/ 7 h 12"/>
                <a:gd name="T12" fmla="*/ 3 w 16"/>
                <a:gd name="T13" fmla="*/ 0 h 12"/>
                <a:gd name="T14" fmla="*/ 16 w 16"/>
                <a:gd name="T15" fmla="*/ 3 h 12"/>
                <a:gd name="T16" fmla="*/ 14 w 16"/>
                <a:gd name="T17" fmla="*/ 12 h 12"/>
                <a:gd name="T18" fmla="*/ 2 w 16"/>
                <a:gd name="T19" fmla="*/ 8 h 12"/>
                <a:gd name="T20" fmla="*/ 2 w 16"/>
                <a:gd name="T21" fmla="*/ 8 h 12"/>
                <a:gd name="T22" fmla="*/ 11 w 16"/>
                <a:gd name="T23" fmla="*/ 6 h 12"/>
                <a:gd name="T24" fmla="*/ 5 w 16"/>
                <a:gd name="T25" fmla="*/ 5 h 12"/>
                <a:gd name="T26" fmla="*/ 5 w 16"/>
                <a:gd name="T27" fmla="*/ 5 h 12"/>
                <a:gd name="T28" fmla="*/ 11 w 16"/>
                <a:gd name="T29" fmla="*/ 6 h 12"/>
                <a:gd name="T30" fmla="*/ 11 w 16"/>
                <a:gd name="T31" fmla="*/ 6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 h="12">
                  <a:moveTo>
                    <a:pt x="2" y="8"/>
                  </a:moveTo>
                  <a:lnTo>
                    <a:pt x="3" y="6"/>
                  </a:lnTo>
                  <a:lnTo>
                    <a:pt x="5" y="7"/>
                  </a:lnTo>
                  <a:lnTo>
                    <a:pt x="3" y="6"/>
                  </a:lnTo>
                  <a:lnTo>
                    <a:pt x="2" y="8"/>
                  </a:lnTo>
                  <a:lnTo>
                    <a:pt x="0" y="7"/>
                  </a:lnTo>
                  <a:lnTo>
                    <a:pt x="3" y="0"/>
                  </a:lnTo>
                  <a:lnTo>
                    <a:pt x="16" y="3"/>
                  </a:lnTo>
                  <a:lnTo>
                    <a:pt x="14" y="12"/>
                  </a:lnTo>
                  <a:lnTo>
                    <a:pt x="2" y="8"/>
                  </a:lnTo>
                  <a:lnTo>
                    <a:pt x="2" y="8"/>
                  </a:lnTo>
                  <a:close/>
                  <a:moveTo>
                    <a:pt x="11" y="6"/>
                  </a:moveTo>
                  <a:lnTo>
                    <a:pt x="5" y="5"/>
                  </a:lnTo>
                  <a:lnTo>
                    <a:pt x="5" y="5"/>
                  </a:lnTo>
                  <a:lnTo>
                    <a:pt x="11" y="6"/>
                  </a:lnTo>
                  <a:lnTo>
                    <a:pt x="11" y="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1868"/>
            <p:cNvSpPr/>
            <p:nvPr/>
          </p:nvSpPr>
          <p:spPr bwMode="auto">
            <a:xfrm>
              <a:off x="7337427" y="5875338"/>
              <a:ext cx="119063" cy="187325"/>
            </a:xfrm>
            <a:custGeom>
              <a:avLst/>
              <a:gdLst>
                <a:gd name="T0" fmla="*/ 7 w 68"/>
                <a:gd name="T1" fmla="*/ 103 h 107"/>
                <a:gd name="T2" fmla="*/ 21 w 68"/>
                <a:gd name="T3" fmla="*/ 103 h 107"/>
                <a:gd name="T4" fmla="*/ 0 w 68"/>
                <a:gd name="T5" fmla="*/ 13 h 107"/>
                <a:gd name="T6" fmla="*/ 0 w 68"/>
                <a:gd name="T7" fmla="*/ 13 h 107"/>
                <a:gd name="T8" fmla="*/ 1 w 68"/>
                <a:gd name="T9" fmla="*/ 10 h 107"/>
                <a:gd name="T10" fmla="*/ 1 w 68"/>
                <a:gd name="T11" fmla="*/ 10 h 107"/>
                <a:gd name="T12" fmla="*/ 7 w 68"/>
                <a:gd name="T13" fmla="*/ 2 h 107"/>
                <a:gd name="T14" fmla="*/ 7 w 68"/>
                <a:gd name="T15" fmla="*/ 2 h 107"/>
                <a:gd name="T16" fmla="*/ 20 w 68"/>
                <a:gd name="T17" fmla="*/ 0 h 107"/>
                <a:gd name="T18" fmla="*/ 20 w 68"/>
                <a:gd name="T19" fmla="*/ 0 h 107"/>
                <a:gd name="T20" fmla="*/ 68 w 68"/>
                <a:gd name="T21" fmla="*/ 9 h 107"/>
                <a:gd name="T22" fmla="*/ 68 w 68"/>
                <a:gd name="T23" fmla="*/ 9 h 107"/>
                <a:gd name="T24" fmla="*/ 68 w 68"/>
                <a:gd name="T25" fmla="*/ 9 h 107"/>
                <a:gd name="T26" fmla="*/ 67 w 68"/>
                <a:gd name="T27" fmla="*/ 12 h 107"/>
                <a:gd name="T28" fmla="*/ 50 w 68"/>
                <a:gd name="T29" fmla="*/ 8 h 107"/>
                <a:gd name="T30" fmla="*/ 50 w 68"/>
                <a:gd name="T31" fmla="*/ 8 h 107"/>
                <a:gd name="T32" fmla="*/ 20 w 68"/>
                <a:gd name="T33" fmla="*/ 4 h 107"/>
                <a:gd name="T34" fmla="*/ 20 w 68"/>
                <a:gd name="T35" fmla="*/ 4 h 107"/>
                <a:gd name="T36" fmla="*/ 9 w 68"/>
                <a:gd name="T37" fmla="*/ 6 h 107"/>
                <a:gd name="T38" fmla="*/ 9 w 68"/>
                <a:gd name="T39" fmla="*/ 6 h 107"/>
                <a:gd name="T40" fmla="*/ 5 w 68"/>
                <a:gd name="T41" fmla="*/ 11 h 107"/>
                <a:gd name="T42" fmla="*/ 5 w 68"/>
                <a:gd name="T43" fmla="*/ 11 h 107"/>
                <a:gd name="T44" fmla="*/ 4 w 68"/>
                <a:gd name="T45" fmla="*/ 13 h 107"/>
                <a:gd name="T46" fmla="*/ 4 w 68"/>
                <a:gd name="T47" fmla="*/ 13 h 107"/>
                <a:gd name="T48" fmla="*/ 15 w 68"/>
                <a:gd name="T49" fmla="*/ 67 h 107"/>
                <a:gd name="T50" fmla="*/ 15 w 68"/>
                <a:gd name="T51" fmla="*/ 67 h 107"/>
                <a:gd name="T52" fmla="*/ 26 w 68"/>
                <a:gd name="T53" fmla="*/ 104 h 107"/>
                <a:gd name="T54" fmla="*/ 26 w 68"/>
                <a:gd name="T55" fmla="*/ 104 h 107"/>
                <a:gd name="T56" fmla="*/ 27 w 68"/>
                <a:gd name="T57" fmla="*/ 107 h 107"/>
                <a:gd name="T58" fmla="*/ 7 w 68"/>
                <a:gd name="T59" fmla="*/ 107 h 107"/>
                <a:gd name="T60" fmla="*/ 7 w 68"/>
                <a:gd name="T61" fmla="*/ 10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8" h="107">
                  <a:moveTo>
                    <a:pt x="7" y="103"/>
                  </a:moveTo>
                  <a:cubicBezTo>
                    <a:pt x="21" y="103"/>
                    <a:pt x="21" y="103"/>
                    <a:pt x="21" y="103"/>
                  </a:cubicBezTo>
                  <a:cubicBezTo>
                    <a:pt x="18" y="90"/>
                    <a:pt x="1" y="34"/>
                    <a:pt x="0" y="13"/>
                  </a:cubicBezTo>
                  <a:cubicBezTo>
                    <a:pt x="0" y="13"/>
                    <a:pt x="0" y="13"/>
                    <a:pt x="0" y="13"/>
                  </a:cubicBezTo>
                  <a:cubicBezTo>
                    <a:pt x="0" y="12"/>
                    <a:pt x="0" y="11"/>
                    <a:pt x="1" y="10"/>
                  </a:cubicBezTo>
                  <a:cubicBezTo>
                    <a:pt x="1" y="10"/>
                    <a:pt x="1" y="10"/>
                    <a:pt x="1" y="10"/>
                  </a:cubicBezTo>
                  <a:cubicBezTo>
                    <a:pt x="1" y="6"/>
                    <a:pt x="4" y="3"/>
                    <a:pt x="7" y="2"/>
                  </a:cubicBezTo>
                  <a:cubicBezTo>
                    <a:pt x="7" y="2"/>
                    <a:pt x="7" y="2"/>
                    <a:pt x="7" y="2"/>
                  </a:cubicBezTo>
                  <a:cubicBezTo>
                    <a:pt x="11" y="0"/>
                    <a:pt x="15" y="0"/>
                    <a:pt x="20" y="0"/>
                  </a:cubicBezTo>
                  <a:cubicBezTo>
                    <a:pt x="20" y="0"/>
                    <a:pt x="20" y="0"/>
                    <a:pt x="20" y="0"/>
                  </a:cubicBezTo>
                  <a:cubicBezTo>
                    <a:pt x="40" y="0"/>
                    <a:pt x="68" y="9"/>
                    <a:pt x="68" y="9"/>
                  </a:cubicBezTo>
                  <a:cubicBezTo>
                    <a:pt x="68" y="9"/>
                    <a:pt x="68" y="9"/>
                    <a:pt x="68" y="9"/>
                  </a:cubicBezTo>
                  <a:cubicBezTo>
                    <a:pt x="68" y="9"/>
                    <a:pt x="68" y="9"/>
                    <a:pt x="68" y="9"/>
                  </a:cubicBezTo>
                  <a:cubicBezTo>
                    <a:pt x="67" y="12"/>
                    <a:pt x="67" y="12"/>
                    <a:pt x="67" y="12"/>
                  </a:cubicBezTo>
                  <a:cubicBezTo>
                    <a:pt x="67" y="12"/>
                    <a:pt x="60" y="10"/>
                    <a:pt x="50" y="8"/>
                  </a:cubicBezTo>
                  <a:cubicBezTo>
                    <a:pt x="50" y="8"/>
                    <a:pt x="50" y="8"/>
                    <a:pt x="50" y="8"/>
                  </a:cubicBezTo>
                  <a:cubicBezTo>
                    <a:pt x="41" y="6"/>
                    <a:pt x="30" y="4"/>
                    <a:pt x="20" y="4"/>
                  </a:cubicBezTo>
                  <a:cubicBezTo>
                    <a:pt x="20" y="4"/>
                    <a:pt x="20" y="4"/>
                    <a:pt x="20" y="4"/>
                  </a:cubicBezTo>
                  <a:cubicBezTo>
                    <a:pt x="16" y="4"/>
                    <a:pt x="12" y="4"/>
                    <a:pt x="9" y="6"/>
                  </a:cubicBezTo>
                  <a:cubicBezTo>
                    <a:pt x="9" y="6"/>
                    <a:pt x="9" y="6"/>
                    <a:pt x="9" y="6"/>
                  </a:cubicBezTo>
                  <a:cubicBezTo>
                    <a:pt x="6" y="7"/>
                    <a:pt x="5" y="8"/>
                    <a:pt x="5" y="11"/>
                  </a:cubicBezTo>
                  <a:cubicBezTo>
                    <a:pt x="5" y="11"/>
                    <a:pt x="5" y="11"/>
                    <a:pt x="5" y="11"/>
                  </a:cubicBezTo>
                  <a:cubicBezTo>
                    <a:pt x="4" y="11"/>
                    <a:pt x="4" y="12"/>
                    <a:pt x="4" y="13"/>
                  </a:cubicBezTo>
                  <a:cubicBezTo>
                    <a:pt x="4" y="13"/>
                    <a:pt x="4" y="13"/>
                    <a:pt x="4" y="13"/>
                  </a:cubicBezTo>
                  <a:cubicBezTo>
                    <a:pt x="4" y="24"/>
                    <a:pt x="10" y="47"/>
                    <a:pt x="15" y="67"/>
                  </a:cubicBezTo>
                  <a:cubicBezTo>
                    <a:pt x="15" y="67"/>
                    <a:pt x="15" y="67"/>
                    <a:pt x="15" y="67"/>
                  </a:cubicBezTo>
                  <a:cubicBezTo>
                    <a:pt x="21" y="87"/>
                    <a:pt x="26" y="104"/>
                    <a:pt x="26" y="104"/>
                  </a:cubicBezTo>
                  <a:cubicBezTo>
                    <a:pt x="26" y="104"/>
                    <a:pt x="26" y="104"/>
                    <a:pt x="26" y="104"/>
                  </a:cubicBezTo>
                  <a:cubicBezTo>
                    <a:pt x="27" y="107"/>
                    <a:pt x="27" y="107"/>
                    <a:pt x="27" y="107"/>
                  </a:cubicBezTo>
                  <a:cubicBezTo>
                    <a:pt x="7" y="107"/>
                    <a:pt x="7" y="107"/>
                    <a:pt x="7" y="107"/>
                  </a:cubicBezTo>
                  <a:cubicBezTo>
                    <a:pt x="7" y="103"/>
                    <a:pt x="7" y="103"/>
                    <a:pt x="7" y="1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1869"/>
            <p:cNvSpPr>
              <a:spLocks noEditPoints="1"/>
            </p:cNvSpPr>
            <p:nvPr/>
          </p:nvSpPr>
          <p:spPr bwMode="auto">
            <a:xfrm>
              <a:off x="7334252" y="5872163"/>
              <a:ext cx="125413" cy="193675"/>
            </a:xfrm>
            <a:custGeom>
              <a:avLst/>
              <a:gdLst>
                <a:gd name="T0" fmla="*/ 7 w 72"/>
                <a:gd name="T1" fmla="*/ 105 h 111"/>
                <a:gd name="T2" fmla="*/ 21 w 72"/>
                <a:gd name="T3" fmla="*/ 103 h 111"/>
                <a:gd name="T4" fmla="*/ 0 w 72"/>
                <a:gd name="T5" fmla="*/ 15 h 111"/>
                <a:gd name="T6" fmla="*/ 1 w 72"/>
                <a:gd name="T7" fmla="*/ 12 h 111"/>
                <a:gd name="T8" fmla="*/ 8 w 72"/>
                <a:gd name="T9" fmla="*/ 2 h 111"/>
                <a:gd name="T10" fmla="*/ 22 w 72"/>
                <a:gd name="T11" fmla="*/ 0 h 111"/>
                <a:gd name="T12" fmla="*/ 70 w 72"/>
                <a:gd name="T13" fmla="*/ 9 h 111"/>
                <a:gd name="T14" fmla="*/ 71 w 72"/>
                <a:gd name="T15" fmla="*/ 9 h 111"/>
                <a:gd name="T16" fmla="*/ 72 w 72"/>
                <a:gd name="T17" fmla="*/ 10 h 111"/>
                <a:gd name="T18" fmla="*/ 69 w 72"/>
                <a:gd name="T19" fmla="*/ 16 h 111"/>
                <a:gd name="T20" fmla="*/ 69 w 72"/>
                <a:gd name="T21" fmla="*/ 16 h 111"/>
                <a:gd name="T22" fmla="*/ 68 w 72"/>
                <a:gd name="T23" fmla="*/ 16 h 111"/>
                <a:gd name="T24" fmla="*/ 68 w 72"/>
                <a:gd name="T25" fmla="*/ 16 h 111"/>
                <a:gd name="T26" fmla="*/ 68 w 72"/>
                <a:gd name="T27" fmla="*/ 16 h 111"/>
                <a:gd name="T28" fmla="*/ 68 w 72"/>
                <a:gd name="T29" fmla="*/ 16 h 111"/>
                <a:gd name="T30" fmla="*/ 67 w 72"/>
                <a:gd name="T31" fmla="*/ 16 h 111"/>
                <a:gd name="T32" fmla="*/ 64 w 72"/>
                <a:gd name="T33" fmla="*/ 15 h 111"/>
                <a:gd name="T34" fmla="*/ 52 w 72"/>
                <a:gd name="T35" fmla="*/ 12 h 111"/>
                <a:gd name="T36" fmla="*/ 23 w 72"/>
                <a:gd name="T37" fmla="*/ 8 h 111"/>
                <a:gd name="T38" fmla="*/ 22 w 72"/>
                <a:gd name="T39" fmla="*/ 8 h 111"/>
                <a:gd name="T40" fmla="*/ 12 w 72"/>
                <a:gd name="T41" fmla="*/ 9 h 111"/>
                <a:gd name="T42" fmla="*/ 9 w 72"/>
                <a:gd name="T43" fmla="*/ 13 h 111"/>
                <a:gd name="T44" fmla="*/ 8 w 72"/>
                <a:gd name="T45" fmla="*/ 15 h 111"/>
                <a:gd name="T46" fmla="*/ 8 w 72"/>
                <a:gd name="T47" fmla="*/ 15 h 111"/>
                <a:gd name="T48" fmla="*/ 19 w 72"/>
                <a:gd name="T49" fmla="*/ 69 h 111"/>
                <a:gd name="T50" fmla="*/ 30 w 72"/>
                <a:gd name="T51" fmla="*/ 106 h 111"/>
                <a:gd name="T52" fmla="*/ 30 w 72"/>
                <a:gd name="T53" fmla="*/ 106 h 111"/>
                <a:gd name="T54" fmla="*/ 7 w 72"/>
                <a:gd name="T55" fmla="*/ 111 h 111"/>
                <a:gd name="T56" fmla="*/ 23 w 72"/>
                <a:gd name="T57" fmla="*/ 96 h 111"/>
                <a:gd name="T58" fmla="*/ 17 w 72"/>
                <a:gd name="T59" fmla="*/ 76 h 111"/>
                <a:gd name="T60" fmla="*/ 4 w 72"/>
                <a:gd name="T61" fmla="*/ 15 h 111"/>
                <a:gd name="T62" fmla="*/ 4 w 72"/>
                <a:gd name="T63" fmla="*/ 15 h 111"/>
                <a:gd name="T64" fmla="*/ 4 w 72"/>
                <a:gd name="T65" fmla="*/ 14 h 111"/>
                <a:gd name="T66" fmla="*/ 4 w 72"/>
                <a:gd name="T67" fmla="*/ 14 h 111"/>
                <a:gd name="T68" fmla="*/ 4 w 72"/>
                <a:gd name="T69" fmla="*/ 14 h 111"/>
                <a:gd name="T70" fmla="*/ 53 w 72"/>
                <a:gd name="T71" fmla="*/ 8 h 111"/>
                <a:gd name="T72" fmla="*/ 67 w 72"/>
                <a:gd name="T73" fmla="*/ 12 h 111"/>
                <a:gd name="T74" fmla="*/ 65 w 72"/>
                <a:gd name="T75" fmla="*/ 11 h 111"/>
                <a:gd name="T76" fmla="*/ 53 w 72"/>
                <a:gd name="T77" fmla="*/ 8 h 111"/>
                <a:gd name="T78" fmla="*/ 41 w 72"/>
                <a:gd name="T79" fmla="*/ 6 h 111"/>
                <a:gd name="T80" fmla="*/ 53 w 72"/>
                <a:gd name="T81" fmla="*/ 8 h 111"/>
                <a:gd name="T82" fmla="*/ 6 w 72"/>
                <a:gd name="T83" fmla="*/ 8 h 111"/>
                <a:gd name="T84" fmla="*/ 6 w 72"/>
                <a:gd name="T85" fmla="*/ 8 h 111"/>
                <a:gd name="T86" fmla="*/ 8 w 72"/>
                <a:gd name="T87" fmla="*/ 7 h 111"/>
                <a:gd name="T88" fmla="*/ 6 w 72"/>
                <a:gd name="T89" fmla="*/ 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 h="111">
                  <a:moveTo>
                    <a:pt x="7" y="109"/>
                  </a:moveTo>
                  <a:cubicBezTo>
                    <a:pt x="7" y="105"/>
                    <a:pt x="7" y="105"/>
                    <a:pt x="7" y="105"/>
                  </a:cubicBezTo>
                  <a:cubicBezTo>
                    <a:pt x="7" y="103"/>
                    <a:pt x="7" y="103"/>
                    <a:pt x="7" y="103"/>
                  </a:cubicBezTo>
                  <a:cubicBezTo>
                    <a:pt x="21" y="103"/>
                    <a:pt x="21" y="103"/>
                    <a:pt x="21" y="103"/>
                  </a:cubicBezTo>
                  <a:cubicBezTo>
                    <a:pt x="16" y="86"/>
                    <a:pt x="1" y="35"/>
                    <a:pt x="0" y="15"/>
                  </a:cubicBezTo>
                  <a:cubicBezTo>
                    <a:pt x="0" y="15"/>
                    <a:pt x="0" y="15"/>
                    <a:pt x="0" y="15"/>
                  </a:cubicBezTo>
                  <a:cubicBezTo>
                    <a:pt x="0" y="14"/>
                    <a:pt x="0" y="13"/>
                    <a:pt x="1" y="12"/>
                  </a:cubicBezTo>
                  <a:cubicBezTo>
                    <a:pt x="1" y="12"/>
                    <a:pt x="1" y="12"/>
                    <a:pt x="1" y="12"/>
                  </a:cubicBezTo>
                  <a:cubicBezTo>
                    <a:pt x="1" y="7"/>
                    <a:pt x="4" y="4"/>
                    <a:pt x="8" y="2"/>
                  </a:cubicBezTo>
                  <a:cubicBezTo>
                    <a:pt x="8" y="2"/>
                    <a:pt x="8" y="2"/>
                    <a:pt x="8" y="2"/>
                  </a:cubicBezTo>
                  <a:cubicBezTo>
                    <a:pt x="12" y="0"/>
                    <a:pt x="17" y="0"/>
                    <a:pt x="22" y="0"/>
                  </a:cubicBezTo>
                  <a:cubicBezTo>
                    <a:pt x="22" y="0"/>
                    <a:pt x="22" y="0"/>
                    <a:pt x="22" y="0"/>
                  </a:cubicBezTo>
                  <a:cubicBezTo>
                    <a:pt x="41" y="0"/>
                    <a:pt x="67" y="8"/>
                    <a:pt x="70" y="9"/>
                  </a:cubicBezTo>
                  <a:cubicBezTo>
                    <a:pt x="70" y="9"/>
                    <a:pt x="70" y="9"/>
                    <a:pt x="70" y="9"/>
                  </a:cubicBezTo>
                  <a:cubicBezTo>
                    <a:pt x="70" y="9"/>
                    <a:pt x="70" y="9"/>
                    <a:pt x="70" y="9"/>
                  </a:cubicBezTo>
                  <a:cubicBezTo>
                    <a:pt x="71" y="9"/>
                    <a:pt x="71" y="9"/>
                    <a:pt x="71" y="9"/>
                  </a:cubicBezTo>
                  <a:cubicBezTo>
                    <a:pt x="71" y="9"/>
                    <a:pt x="71" y="9"/>
                    <a:pt x="71" y="9"/>
                  </a:cubicBezTo>
                  <a:cubicBezTo>
                    <a:pt x="72" y="10"/>
                    <a:pt x="72" y="10"/>
                    <a:pt x="72" y="10"/>
                  </a:cubicBezTo>
                  <a:cubicBezTo>
                    <a:pt x="70" y="16"/>
                    <a:pt x="70" y="16"/>
                    <a:pt x="70" y="16"/>
                  </a:cubicBezTo>
                  <a:cubicBezTo>
                    <a:pt x="69" y="16"/>
                    <a:pt x="69" y="16"/>
                    <a:pt x="69" y="16"/>
                  </a:cubicBezTo>
                  <a:cubicBezTo>
                    <a:pt x="69" y="16"/>
                    <a:pt x="69" y="16"/>
                    <a:pt x="69" y="16"/>
                  </a:cubicBezTo>
                  <a:cubicBezTo>
                    <a:pt x="69" y="16"/>
                    <a:pt x="69" y="16"/>
                    <a:pt x="69" y="16"/>
                  </a:cubicBezTo>
                  <a:cubicBezTo>
                    <a:pt x="69" y="16"/>
                    <a:pt x="69" y="16"/>
                    <a:pt x="69"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7" y="16"/>
                    <a:pt x="67" y="16"/>
                  </a:cubicBezTo>
                  <a:cubicBezTo>
                    <a:pt x="67" y="16"/>
                    <a:pt x="67" y="16"/>
                    <a:pt x="67" y="16"/>
                  </a:cubicBezTo>
                  <a:cubicBezTo>
                    <a:pt x="66" y="16"/>
                    <a:pt x="65" y="15"/>
                    <a:pt x="64" y="15"/>
                  </a:cubicBezTo>
                  <a:cubicBezTo>
                    <a:pt x="64" y="15"/>
                    <a:pt x="64" y="15"/>
                    <a:pt x="64" y="15"/>
                  </a:cubicBezTo>
                  <a:cubicBezTo>
                    <a:pt x="61" y="14"/>
                    <a:pt x="57" y="13"/>
                    <a:pt x="52" y="12"/>
                  </a:cubicBezTo>
                  <a:cubicBezTo>
                    <a:pt x="52" y="12"/>
                    <a:pt x="52" y="12"/>
                    <a:pt x="52" y="12"/>
                  </a:cubicBezTo>
                  <a:cubicBezTo>
                    <a:pt x="43" y="10"/>
                    <a:pt x="32" y="8"/>
                    <a:pt x="23" y="8"/>
                  </a:cubicBezTo>
                  <a:cubicBezTo>
                    <a:pt x="23" y="8"/>
                    <a:pt x="23" y="8"/>
                    <a:pt x="23" y="8"/>
                  </a:cubicBezTo>
                  <a:cubicBezTo>
                    <a:pt x="23" y="8"/>
                    <a:pt x="23" y="8"/>
                    <a:pt x="23" y="8"/>
                  </a:cubicBezTo>
                  <a:cubicBezTo>
                    <a:pt x="22" y="8"/>
                    <a:pt x="22" y="8"/>
                    <a:pt x="22" y="8"/>
                  </a:cubicBezTo>
                  <a:cubicBezTo>
                    <a:pt x="18" y="8"/>
                    <a:pt x="14" y="8"/>
                    <a:pt x="12" y="9"/>
                  </a:cubicBezTo>
                  <a:cubicBezTo>
                    <a:pt x="12" y="9"/>
                    <a:pt x="12" y="9"/>
                    <a:pt x="12" y="9"/>
                  </a:cubicBezTo>
                  <a:cubicBezTo>
                    <a:pt x="9" y="11"/>
                    <a:pt x="9" y="11"/>
                    <a:pt x="9" y="13"/>
                  </a:cubicBezTo>
                  <a:cubicBezTo>
                    <a:pt x="9" y="13"/>
                    <a:pt x="9" y="13"/>
                    <a:pt x="9" y="13"/>
                  </a:cubicBezTo>
                  <a:cubicBezTo>
                    <a:pt x="8" y="14"/>
                    <a:pt x="8" y="14"/>
                    <a:pt x="8" y="15"/>
                  </a:cubicBezTo>
                  <a:cubicBezTo>
                    <a:pt x="8" y="15"/>
                    <a:pt x="8" y="15"/>
                    <a:pt x="8" y="15"/>
                  </a:cubicBezTo>
                  <a:cubicBezTo>
                    <a:pt x="8" y="15"/>
                    <a:pt x="8" y="15"/>
                    <a:pt x="8" y="15"/>
                  </a:cubicBezTo>
                  <a:cubicBezTo>
                    <a:pt x="8" y="15"/>
                    <a:pt x="8" y="15"/>
                    <a:pt x="8" y="15"/>
                  </a:cubicBezTo>
                  <a:cubicBezTo>
                    <a:pt x="8" y="26"/>
                    <a:pt x="14" y="49"/>
                    <a:pt x="19" y="69"/>
                  </a:cubicBezTo>
                  <a:cubicBezTo>
                    <a:pt x="19" y="69"/>
                    <a:pt x="19" y="69"/>
                    <a:pt x="19" y="69"/>
                  </a:cubicBezTo>
                  <a:cubicBezTo>
                    <a:pt x="24" y="87"/>
                    <a:pt x="29" y="104"/>
                    <a:pt x="30" y="106"/>
                  </a:cubicBezTo>
                  <a:cubicBezTo>
                    <a:pt x="30" y="106"/>
                    <a:pt x="30" y="106"/>
                    <a:pt x="30" y="106"/>
                  </a:cubicBezTo>
                  <a:cubicBezTo>
                    <a:pt x="30" y="106"/>
                    <a:pt x="30" y="106"/>
                    <a:pt x="30" y="106"/>
                  </a:cubicBezTo>
                  <a:cubicBezTo>
                    <a:pt x="30" y="106"/>
                    <a:pt x="30" y="106"/>
                    <a:pt x="30" y="106"/>
                  </a:cubicBezTo>
                  <a:cubicBezTo>
                    <a:pt x="32" y="111"/>
                    <a:pt x="32" y="111"/>
                    <a:pt x="32" y="111"/>
                  </a:cubicBezTo>
                  <a:cubicBezTo>
                    <a:pt x="7" y="111"/>
                    <a:pt x="7" y="111"/>
                    <a:pt x="7" y="111"/>
                  </a:cubicBezTo>
                  <a:cubicBezTo>
                    <a:pt x="7" y="109"/>
                    <a:pt x="7" y="109"/>
                    <a:pt x="7" y="109"/>
                  </a:cubicBezTo>
                  <a:close/>
                  <a:moveTo>
                    <a:pt x="23" y="96"/>
                  </a:moveTo>
                  <a:cubicBezTo>
                    <a:pt x="21" y="90"/>
                    <a:pt x="19" y="84"/>
                    <a:pt x="17" y="76"/>
                  </a:cubicBezTo>
                  <a:cubicBezTo>
                    <a:pt x="17" y="76"/>
                    <a:pt x="17" y="76"/>
                    <a:pt x="17" y="76"/>
                  </a:cubicBezTo>
                  <a:cubicBezTo>
                    <a:pt x="19" y="84"/>
                    <a:pt x="21" y="90"/>
                    <a:pt x="23" y="96"/>
                  </a:cubicBezTo>
                  <a:close/>
                  <a:moveTo>
                    <a:pt x="4" y="15"/>
                  </a:moveTo>
                  <a:cubicBezTo>
                    <a:pt x="4" y="15"/>
                    <a:pt x="4" y="15"/>
                    <a:pt x="4" y="15"/>
                  </a:cubicBezTo>
                  <a:cubicBezTo>
                    <a:pt x="4" y="15"/>
                    <a:pt x="4" y="15"/>
                    <a:pt x="4" y="15"/>
                  </a:cubicBezTo>
                  <a:cubicBezTo>
                    <a:pt x="4" y="15"/>
                    <a:pt x="4" y="14"/>
                    <a:pt x="4" y="14"/>
                  </a:cubicBezTo>
                  <a:cubicBezTo>
                    <a:pt x="4" y="14"/>
                    <a:pt x="4" y="14"/>
                    <a:pt x="4" y="14"/>
                  </a:cubicBezTo>
                  <a:cubicBezTo>
                    <a:pt x="4" y="14"/>
                    <a:pt x="4" y="15"/>
                    <a:pt x="4" y="15"/>
                  </a:cubicBezTo>
                  <a:close/>
                  <a:moveTo>
                    <a:pt x="4" y="14"/>
                  </a:moveTo>
                  <a:cubicBezTo>
                    <a:pt x="4" y="14"/>
                    <a:pt x="4" y="14"/>
                    <a:pt x="4" y="14"/>
                  </a:cubicBezTo>
                  <a:cubicBezTo>
                    <a:pt x="4" y="14"/>
                    <a:pt x="4" y="14"/>
                    <a:pt x="4" y="14"/>
                  </a:cubicBezTo>
                  <a:cubicBezTo>
                    <a:pt x="4" y="14"/>
                    <a:pt x="4" y="14"/>
                    <a:pt x="4" y="14"/>
                  </a:cubicBezTo>
                  <a:close/>
                  <a:moveTo>
                    <a:pt x="53" y="8"/>
                  </a:moveTo>
                  <a:cubicBezTo>
                    <a:pt x="59" y="10"/>
                    <a:pt x="65" y="11"/>
                    <a:pt x="67" y="12"/>
                  </a:cubicBezTo>
                  <a:cubicBezTo>
                    <a:pt x="67" y="12"/>
                    <a:pt x="67" y="12"/>
                    <a:pt x="67" y="12"/>
                  </a:cubicBezTo>
                  <a:cubicBezTo>
                    <a:pt x="67" y="12"/>
                    <a:pt x="67" y="12"/>
                    <a:pt x="67" y="12"/>
                  </a:cubicBezTo>
                  <a:cubicBezTo>
                    <a:pt x="67" y="12"/>
                    <a:pt x="66" y="11"/>
                    <a:pt x="65" y="11"/>
                  </a:cubicBezTo>
                  <a:cubicBezTo>
                    <a:pt x="65" y="11"/>
                    <a:pt x="65" y="11"/>
                    <a:pt x="65" y="11"/>
                  </a:cubicBezTo>
                  <a:cubicBezTo>
                    <a:pt x="62" y="10"/>
                    <a:pt x="58" y="9"/>
                    <a:pt x="53" y="8"/>
                  </a:cubicBezTo>
                  <a:cubicBezTo>
                    <a:pt x="53" y="8"/>
                    <a:pt x="53" y="8"/>
                    <a:pt x="53" y="8"/>
                  </a:cubicBezTo>
                  <a:cubicBezTo>
                    <a:pt x="49" y="7"/>
                    <a:pt x="45" y="7"/>
                    <a:pt x="41" y="6"/>
                  </a:cubicBezTo>
                  <a:cubicBezTo>
                    <a:pt x="41" y="6"/>
                    <a:pt x="41" y="6"/>
                    <a:pt x="41" y="6"/>
                  </a:cubicBezTo>
                  <a:cubicBezTo>
                    <a:pt x="45" y="7"/>
                    <a:pt x="49" y="7"/>
                    <a:pt x="53" y="8"/>
                  </a:cubicBezTo>
                  <a:close/>
                  <a:moveTo>
                    <a:pt x="6" y="8"/>
                  </a:moveTo>
                  <a:cubicBezTo>
                    <a:pt x="6" y="8"/>
                    <a:pt x="6" y="8"/>
                    <a:pt x="6" y="8"/>
                  </a:cubicBezTo>
                  <a:cubicBezTo>
                    <a:pt x="6" y="8"/>
                    <a:pt x="6" y="8"/>
                    <a:pt x="6" y="8"/>
                  </a:cubicBezTo>
                  <a:cubicBezTo>
                    <a:pt x="6" y="8"/>
                    <a:pt x="6" y="8"/>
                    <a:pt x="6" y="8"/>
                  </a:cubicBezTo>
                  <a:close/>
                  <a:moveTo>
                    <a:pt x="6" y="8"/>
                  </a:moveTo>
                  <a:cubicBezTo>
                    <a:pt x="7" y="8"/>
                    <a:pt x="7" y="8"/>
                    <a:pt x="8" y="7"/>
                  </a:cubicBezTo>
                  <a:cubicBezTo>
                    <a:pt x="8" y="7"/>
                    <a:pt x="8" y="7"/>
                    <a:pt x="8" y="7"/>
                  </a:cubicBezTo>
                  <a:cubicBezTo>
                    <a:pt x="7" y="8"/>
                    <a:pt x="7" y="8"/>
                    <a:pt x="6"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1870"/>
            <p:cNvSpPr>
              <a:spLocks noEditPoints="1"/>
            </p:cNvSpPr>
            <p:nvPr/>
          </p:nvSpPr>
          <p:spPr bwMode="auto">
            <a:xfrm>
              <a:off x="7496177" y="5892801"/>
              <a:ext cx="176213" cy="133350"/>
            </a:xfrm>
            <a:custGeom>
              <a:avLst/>
              <a:gdLst>
                <a:gd name="T0" fmla="*/ 30 w 101"/>
                <a:gd name="T1" fmla="*/ 72 h 76"/>
                <a:gd name="T2" fmla="*/ 25 w 101"/>
                <a:gd name="T3" fmla="*/ 64 h 76"/>
                <a:gd name="T4" fmla="*/ 25 w 101"/>
                <a:gd name="T5" fmla="*/ 64 h 76"/>
                <a:gd name="T6" fmla="*/ 13 w 101"/>
                <a:gd name="T7" fmla="*/ 38 h 76"/>
                <a:gd name="T8" fmla="*/ 13 w 101"/>
                <a:gd name="T9" fmla="*/ 38 h 76"/>
                <a:gd name="T10" fmla="*/ 0 w 101"/>
                <a:gd name="T11" fmla="*/ 1 h 76"/>
                <a:gd name="T12" fmla="*/ 0 w 101"/>
                <a:gd name="T13" fmla="*/ 1 h 76"/>
                <a:gd name="T14" fmla="*/ 4 w 101"/>
                <a:gd name="T15" fmla="*/ 0 h 76"/>
                <a:gd name="T16" fmla="*/ 16 w 101"/>
                <a:gd name="T17" fmla="*/ 33 h 76"/>
                <a:gd name="T18" fmla="*/ 16 w 101"/>
                <a:gd name="T19" fmla="*/ 33 h 76"/>
                <a:gd name="T20" fmla="*/ 35 w 101"/>
                <a:gd name="T21" fmla="*/ 72 h 76"/>
                <a:gd name="T22" fmla="*/ 35 w 101"/>
                <a:gd name="T23" fmla="*/ 72 h 76"/>
                <a:gd name="T24" fmla="*/ 36 w 101"/>
                <a:gd name="T25" fmla="*/ 72 h 76"/>
                <a:gd name="T26" fmla="*/ 36 w 101"/>
                <a:gd name="T27" fmla="*/ 72 h 76"/>
                <a:gd name="T28" fmla="*/ 59 w 101"/>
                <a:gd name="T29" fmla="*/ 52 h 76"/>
                <a:gd name="T30" fmla="*/ 59 w 101"/>
                <a:gd name="T31" fmla="*/ 52 h 76"/>
                <a:gd name="T32" fmla="*/ 76 w 101"/>
                <a:gd name="T33" fmla="*/ 36 h 76"/>
                <a:gd name="T34" fmla="*/ 76 w 101"/>
                <a:gd name="T35" fmla="*/ 36 h 76"/>
                <a:gd name="T36" fmla="*/ 78 w 101"/>
                <a:gd name="T37" fmla="*/ 34 h 76"/>
                <a:gd name="T38" fmla="*/ 101 w 101"/>
                <a:gd name="T39" fmla="*/ 63 h 76"/>
                <a:gd name="T40" fmla="*/ 98 w 101"/>
                <a:gd name="T41" fmla="*/ 66 h 76"/>
                <a:gd name="T42" fmla="*/ 77 w 101"/>
                <a:gd name="T43" fmla="*/ 40 h 76"/>
                <a:gd name="T44" fmla="*/ 38 w 101"/>
                <a:gd name="T45" fmla="*/ 76 h 76"/>
                <a:gd name="T46" fmla="*/ 38 w 101"/>
                <a:gd name="T47" fmla="*/ 76 h 76"/>
                <a:gd name="T48" fmla="*/ 36 w 101"/>
                <a:gd name="T49" fmla="*/ 76 h 76"/>
                <a:gd name="T50" fmla="*/ 36 w 101"/>
                <a:gd name="T51" fmla="*/ 76 h 76"/>
                <a:gd name="T52" fmla="*/ 30 w 101"/>
                <a:gd name="T53" fmla="*/ 72 h 76"/>
                <a:gd name="T54" fmla="*/ 0 w 101"/>
                <a:gd name="T55" fmla="*/ 1 h 76"/>
                <a:gd name="T56" fmla="*/ 0 w 101"/>
                <a:gd name="T57" fmla="*/ 1 h 76"/>
                <a:gd name="T58" fmla="*/ 0 w 101"/>
                <a:gd name="T59" fmla="*/ 1 h 76"/>
                <a:gd name="T60" fmla="*/ 0 w 101"/>
                <a:gd name="T61" fmla="*/ 1 h 76"/>
                <a:gd name="T62" fmla="*/ 0 w 101"/>
                <a:gd name="T63" fmla="*/ 1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1" h="76">
                  <a:moveTo>
                    <a:pt x="30" y="72"/>
                  </a:moveTo>
                  <a:cubicBezTo>
                    <a:pt x="29" y="70"/>
                    <a:pt x="27" y="67"/>
                    <a:pt x="25" y="64"/>
                  </a:cubicBezTo>
                  <a:cubicBezTo>
                    <a:pt x="25" y="64"/>
                    <a:pt x="25" y="64"/>
                    <a:pt x="25" y="64"/>
                  </a:cubicBezTo>
                  <a:cubicBezTo>
                    <a:pt x="21" y="57"/>
                    <a:pt x="17" y="47"/>
                    <a:pt x="13" y="38"/>
                  </a:cubicBezTo>
                  <a:cubicBezTo>
                    <a:pt x="13" y="38"/>
                    <a:pt x="13" y="38"/>
                    <a:pt x="13" y="38"/>
                  </a:cubicBezTo>
                  <a:cubicBezTo>
                    <a:pt x="6" y="20"/>
                    <a:pt x="0" y="2"/>
                    <a:pt x="0" y="1"/>
                  </a:cubicBezTo>
                  <a:cubicBezTo>
                    <a:pt x="0" y="1"/>
                    <a:pt x="0" y="1"/>
                    <a:pt x="0" y="1"/>
                  </a:cubicBezTo>
                  <a:cubicBezTo>
                    <a:pt x="4" y="0"/>
                    <a:pt x="4" y="0"/>
                    <a:pt x="4" y="0"/>
                  </a:cubicBezTo>
                  <a:cubicBezTo>
                    <a:pt x="4" y="0"/>
                    <a:pt x="9" y="16"/>
                    <a:pt x="16" y="33"/>
                  </a:cubicBezTo>
                  <a:cubicBezTo>
                    <a:pt x="16" y="33"/>
                    <a:pt x="16" y="33"/>
                    <a:pt x="16" y="33"/>
                  </a:cubicBezTo>
                  <a:cubicBezTo>
                    <a:pt x="22" y="50"/>
                    <a:pt x="31" y="69"/>
                    <a:pt x="35" y="72"/>
                  </a:cubicBezTo>
                  <a:cubicBezTo>
                    <a:pt x="35" y="72"/>
                    <a:pt x="35" y="72"/>
                    <a:pt x="35" y="72"/>
                  </a:cubicBezTo>
                  <a:cubicBezTo>
                    <a:pt x="36" y="72"/>
                    <a:pt x="36" y="72"/>
                    <a:pt x="36" y="72"/>
                  </a:cubicBezTo>
                  <a:cubicBezTo>
                    <a:pt x="36" y="72"/>
                    <a:pt x="36" y="72"/>
                    <a:pt x="36" y="72"/>
                  </a:cubicBezTo>
                  <a:cubicBezTo>
                    <a:pt x="40" y="69"/>
                    <a:pt x="50" y="60"/>
                    <a:pt x="59" y="52"/>
                  </a:cubicBezTo>
                  <a:cubicBezTo>
                    <a:pt x="59" y="52"/>
                    <a:pt x="59" y="52"/>
                    <a:pt x="59" y="52"/>
                  </a:cubicBezTo>
                  <a:cubicBezTo>
                    <a:pt x="68" y="44"/>
                    <a:pt x="76" y="36"/>
                    <a:pt x="76" y="36"/>
                  </a:cubicBezTo>
                  <a:cubicBezTo>
                    <a:pt x="76" y="36"/>
                    <a:pt x="76" y="36"/>
                    <a:pt x="76" y="36"/>
                  </a:cubicBezTo>
                  <a:cubicBezTo>
                    <a:pt x="78" y="34"/>
                    <a:pt x="78" y="34"/>
                    <a:pt x="78" y="34"/>
                  </a:cubicBezTo>
                  <a:cubicBezTo>
                    <a:pt x="101" y="63"/>
                    <a:pt x="101" y="63"/>
                    <a:pt x="101" y="63"/>
                  </a:cubicBezTo>
                  <a:cubicBezTo>
                    <a:pt x="98" y="66"/>
                    <a:pt x="98" y="66"/>
                    <a:pt x="98" y="66"/>
                  </a:cubicBezTo>
                  <a:cubicBezTo>
                    <a:pt x="77" y="40"/>
                    <a:pt x="77" y="40"/>
                    <a:pt x="77" y="40"/>
                  </a:cubicBezTo>
                  <a:cubicBezTo>
                    <a:pt x="71" y="46"/>
                    <a:pt x="46" y="70"/>
                    <a:pt x="38" y="76"/>
                  </a:cubicBezTo>
                  <a:cubicBezTo>
                    <a:pt x="38" y="76"/>
                    <a:pt x="38" y="76"/>
                    <a:pt x="38" y="76"/>
                  </a:cubicBezTo>
                  <a:cubicBezTo>
                    <a:pt x="37" y="76"/>
                    <a:pt x="37" y="76"/>
                    <a:pt x="36" y="76"/>
                  </a:cubicBezTo>
                  <a:cubicBezTo>
                    <a:pt x="36" y="76"/>
                    <a:pt x="36" y="76"/>
                    <a:pt x="36" y="76"/>
                  </a:cubicBezTo>
                  <a:cubicBezTo>
                    <a:pt x="33" y="76"/>
                    <a:pt x="32" y="74"/>
                    <a:pt x="30" y="72"/>
                  </a:cubicBezTo>
                  <a:close/>
                  <a:moveTo>
                    <a:pt x="0" y="1"/>
                  </a:moveTo>
                  <a:cubicBezTo>
                    <a:pt x="0" y="1"/>
                    <a:pt x="0" y="1"/>
                    <a:pt x="0" y="1"/>
                  </a:cubicBezTo>
                  <a:cubicBezTo>
                    <a:pt x="0" y="1"/>
                    <a:pt x="0" y="1"/>
                    <a:pt x="0" y="1"/>
                  </a:cubicBezTo>
                  <a:cubicBezTo>
                    <a:pt x="0"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1871"/>
            <p:cNvSpPr>
              <a:spLocks noEditPoints="1"/>
            </p:cNvSpPr>
            <p:nvPr/>
          </p:nvSpPr>
          <p:spPr bwMode="auto">
            <a:xfrm>
              <a:off x="7491414" y="5888038"/>
              <a:ext cx="185738" cy="141288"/>
            </a:xfrm>
            <a:custGeom>
              <a:avLst/>
              <a:gdLst>
                <a:gd name="T0" fmla="*/ 32 w 107"/>
                <a:gd name="T1" fmla="*/ 76 h 81"/>
                <a:gd name="T2" fmla="*/ 33 w 107"/>
                <a:gd name="T3" fmla="*/ 75 h 81"/>
                <a:gd name="T4" fmla="*/ 32 w 107"/>
                <a:gd name="T5" fmla="*/ 76 h 81"/>
                <a:gd name="T6" fmla="*/ 26 w 107"/>
                <a:gd name="T7" fmla="*/ 67 h 81"/>
                <a:gd name="T8" fmla="*/ 26 w 107"/>
                <a:gd name="T9" fmla="*/ 67 h 81"/>
                <a:gd name="T10" fmla="*/ 15 w 107"/>
                <a:gd name="T11" fmla="*/ 42 h 81"/>
                <a:gd name="T12" fmla="*/ 15 w 107"/>
                <a:gd name="T13" fmla="*/ 42 h 81"/>
                <a:gd name="T14" fmla="*/ 1 w 107"/>
                <a:gd name="T15" fmla="*/ 5 h 81"/>
                <a:gd name="T16" fmla="*/ 1 w 107"/>
                <a:gd name="T17" fmla="*/ 5 h 81"/>
                <a:gd name="T18" fmla="*/ 0 w 107"/>
                <a:gd name="T19" fmla="*/ 3 h 81"/>
                <a:gd name="T20" fmla="*/ 8 w 107"/>
                <a:gd name="T21" fmla="*/ 0 h 81"/>
                <a:gd name="T22" fmla="*/ 8 w 107"/>
                <a:gd name="T23" fmla="*/ 2 h 81"/>
                <a:gd name="T24" fmla="*/ 21 w 107"/>
                <a:gd name="T25" fmla="*/ 35 h 81"/>
                <a:gd name="T26" fmla="*/ 21 w 107"/>
                <a:gd name="T27" fmla="*/ 35 h 81"/>
                <a:gd name="T28" fmla="*/ 31 w 107"/>
                <a:gd name="T29" fmla="*/ 60 h 81"/>
                <a:gd name="T30" fmla="*/ 31 w 107"/>
                <a:gd name="T31" fmla="*/ 60 h 81"/>
                <a:gd name="T32" fmla="*/ 39 w 107"/>
                <a:gd name="T33" fmla="*/ 73 h 81"/>
                <a:gd name="T34" fmla="*/ 39 w 107"/>
                <a:gd name="T35" fmla="*/ 73 h 81"/>
                <a:gd name="T36" fmla="*/ 61 w 107"/>
                <a:gd name="T37" fmla="*/ 54 h 81"/>
                <a:gd name="T38" fmla="*/ 61 w 107"/>
                <a:gd name="T39" fmla="*/ 54 h 81"/>
                <a:gd name="T40" fmla="*/ 77 w 107"/>
                <a:gd name="T41" fmla="*/ 38 h 81"/>
                <a:gd name="T42" fmla="*/ 77 w 107"/>
                <a:gd name="T43" fmla="*/ 38 h 81"/>
                <a:gd name="T44" fmla="*/ 77 w 107"/>
                <a:gd name="T45" fmla="*/ 38 h 81"/>
                <a:gd name="T46" fmla="*/ 81 w 107"/>
                <a:gd name="T47" fmla="*/ 34 h 81"/>
                <a:gd name="T48" fmla="*/ 107 w 107"/>
                <a:gd name="T49" fmla="*/ 66 h 81"/>
                <a:gd name="T50" fmla="*/ 101 w 107"/>
                <a:gd name="T51" fmla="*/ 71 h 81"/>
                <a:gd name="T52" fmla="*/ 80 w 107"/>
                <a:gd name="T53" fmla="*/ 46 h 81"/>
                <a:gd name="T54" fmla="*/ 42 w 107"/>
                <a:gd name="T55" fmla="*/ 80 h 81"/>
                <a:gd name="T56" fmla="*/ 42 w 107"/>
                <a:gd name="T57" fmla="*/ 80 h 81"/>
                <a:gd name="T58" fmla="*/ 39 w 107"/>
                <a:gd name="T59" fmla="*/ 81 h 81"/>
                <a:gd name="T60" fmla="*/ 39 w 107"/>
                <a:gd name="T61" fmla="*/ 81 h 81"/>
                <a:gd name="T62" fmla="*/ 32 w 107"/>
                <a:gd name="T63" fmla="*/ 76 h 81"/>
                <a:gd name="T64" fmla="*/ 38 w 107"/>
                <a:gd name="T65" fmla="*/ 77 h 81"/>
                <a:gd name="T66" fmla="*/ 37 w 107"/>
                <a:gd name="T67" fmla="*/ 76 h 81"/>
                <a:gd name="T68" fmla="*/ 37 w 107"/>
                <a:gd name="T69" fmla="*/ 76 h 81"/>
                <a:gd name="T70" fmla="*/ 36 w 107"/>
                <a:gd name="T71" fmla="*/ 76 h 81"/>
                <a:gd name="T72" fmla="*/ 36 w 107"/>
                <a:gd name="T73" fmla="*/ 76 h 81"/>
                <a:gd name="T74" fmla="*/ 38 w 107"/>
                <a:gd name="T75" fmla="*/ 77 h 81"/>
                <a:gd name="T76" fmla="*/ 30 w 107"/>
                <a:gd name="T77" fmla="*/ 66 h 81"/>
                <a:gd name="T78" fmla="*/ 32 w 107"/>
                <a:gd name="T79" fmla="*/ 69 h 81"/>
                <a:gd name="T80" fmla="*/ 32 w 107"/>
                <a:gd name="T81" fmla="*/ 69 h 81"/>
                <a:gd name="T82" fmla="*/ 28 w 107"/>
                <a:gd name="T83" fmla="*/ 61 h 81"/>
                <a:gd name="T84" fmla="*/ 28 w 107"/>
                <a:gd name="T85" fmla="*/ 61 h 81"/>
                <a:gd name="T86" fmla="*/ 25 w 107"/>
                <a:gd name="T87" fmla="*/ 56 h 81"/>
                <a:gd name="T88" fmla="*/ 25 w 107"/>
                <a:gd name="T89" fmla="*/ 56 h 81"/>
                <a:gd name="T90" fmla="*/ 30 w 107"/>
                <a:gd name="T91" fmla="*/ 66 h 81"/>
                <a:gd name="T92" fmla="*/ 99 w 107"/>
                <a:gd name="T93" fmla="*/ 63 h 81"/>
                <a:gd name="T94" fmla="*/ 80 w 107"/>
                <a:gd name="T95" fmla="*/ 40 h 81"/>
                <a:gd name="T96" fmla="*/ 80 w 107"/>
                <a:gd name="T97" fmla="*/ 40 h 81"/>
                <a:gd name="T98" fmla="*/ 99 w 107"/>
                <a:gd name="T99" fmla="*/ 63 h 81"/>
                <a:gd name="T100" fmla="*/ 57 w 107"/>
                <a:gd name="T101" fmla="*/ 63 h 81"/>
                <a:gd name="T102" fmla="*/ 57 w 107"/>
                <a:gd name="T103" fmla="*/ 62 h 81"/>
                <a:gd name="T104" fmla="*/ 57 w 107"/>
                <a:gd name="T105" fmla="*/ 62 h 81"/>
                <a:gd name="T106" fmla="*/ 57 w 107"/>
                <a:gd name="T107" fmla="*/ 63 h 81"/>
                <a:gd name="T108" fmla="*/ 57 w 107"/>
                <a:gd name="T109" fmla="*/ 62 h 81"/>
                <a:gd name="T110" fmla="*/ 62 w 107"/>
                <a:gd name="T111" fmla="*/ 57 h 81"/>
                <a:gd name="T112" fmla="*/ 62 w 107"/>
                <a:gd name="T113" fmla="*/ 57 h 81"/>
                <a:gd name="T114" fmla="*/ 57 w 107"/>
                <a:gd name="T115" fmla="*/ 62 h 81"/>
                <a:gd name="T116" fmla="*/ 14 w 107"/>
                <a:gd name="T117" fmla="*/ 29 h 81"/>
                <a:gd name="T118" fmla="*/ 5 w 107"/>
                <a:gd name="T119" fmla="*/ 5 h 81"/>
                <a:gd name="T120" fmla="*/ 5 w 107"/>
                <a:gd name="T121" fmla="*/ 5 h 81"/>
                <a:gd name="T122" fmla="*/ 5 w 107"/>
                <a:gd name="T123" fmla="*/ 5 h 81"/>
                <a:gd name="T124" fmla="*/ 14 w 107"/>
                <a:gd name="T125" fmla="*/ 2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7" h="81">
                  <a:moveTo>
                    <a:pt x="32" y="76"/>
                  </a:moveTo>
                  <a:cubicBezTo>
                    <a:pt x="33" y="75"/>
                    <a:pt x="33" y="75"/>
                    <a:pt x="33" y="75"/>
                  </a:cubicBezTo>
                  <a:cubicBezTo>
                    <a:pt x="32" y="76"/>
                    <a:pt x="32" y="76"/>
                    <a:pt x="32" y="76"/>
                  </a:cubicBezTo>
                  <a:cubicBezTo>
                    <a:pt x="30" y="74"/>
                    <a:pt x="28" y="71"/>
                    <a:pt x="26" y="67"/>
                  </a:cubicBezTo>
                  <a:cubicBezTo>
                    <a:pt x="26" y="67"/>
                    <a:pt x="26" y="67"/>
                    <a:pt x="26" y="67"/>
                  </a:cubicBezTo>
                  <a:cubicBezTo>
                    <a:pt x="22" y="60"/>
                    <a:pt x="18" y="51"/>
                    <a:pt x="15" y="42"/>
                  </a:cubicBezTo>
                  <a:cubicBezTo>
                    <a:pt x="15" y="42"/>
                    <a:pt x="15" y="42"/>
                    <a:pt x="15" y="42"/>
                  </a:cubicBezTo>
                  <a:cubicBezTo>
                    <a:pt x="7" y="23"/>
                    <a:pt x="1" y="5"/>
                    <a:pt x="1" y="5"/>
                  </a:cubicBezTo>
                  <a:cubicBezTo>
                    <a:pt x="1" y="5"/>
                    <a:pt x="1" y="5"/>
                    <a:pt x="1" y="5"/>
                  </a:cubicBezTo>
                  <a:cubicBezTo>
                    <a:pt x="0" y="3"/>
                    <a:pt x="0" y="3"/>
                    <a:pt x="0" y="3"/>
                  </a:cubicBezTo>
                  <a:cubicBezTo>
                    <a:pt x="8" y="0"/>
                    <a:pt x="8" y="0"/>
                    <a:pt x="8" y="0"/>
                  </a:cubicBezTo>
                  <a:cubicBezTo>
                    <a:pt x="8" y="2"/>
                    <a:pt x="8" y="2"/>
                    <a:pt x="8" y="2"/>
                  </a:cubicBezTo>
                  <a:cubicBezTo>
                    <a:pt x="9" y="2"/>
                    <a:pt x="14" y="18"/>
                    <a:pt x="21" y="35"/>
                  </a:cubicBezTo>
                  <a:cubicBezTo>
                    <a:pt x="21" y="35"/>
                    <a:pt x="21" y="35"/>
                    <a:pt x="21" y="35"/>
                  </a:cubicBezTo>
                  <a:cubicBezTo>
                    <a:pt x="24" y="44"/>
                    <a:pt x="28" y="53"/>
                    <a:pt x="31" y="60"/>
                  </a:cubicBezTo>
                  <a:cubicBezTo>
                    <a:pt x="31" y="60"/>
                    <a:pt x="31" y="60"/>
                    <a:pt x="31" y="60"/>
                  </a:cubicBezTo>
                  <a:cubicBezTo>
                    <a:pt x="34" y="66"/>
                    <a:pt x="37" y="71"/>
                    <a:pt x="39" y="73"/>
                  </a:cubicBezTo>
                  <a:cubicBezTo>
                    <a:pt x="39" y="73"/>
                    <a:pt x="39" y="73"/>
                    <a:pt x="39" y="73"/>
                  </a:cubicBezTo>
                  <a:cubicBezTo>
                    <a:pt x="43" y="69"/>
                    <a:pt x="52" y="61"/>
                    <a:pt x="61" y="54"/>
                  </a:cubicBezTo>
                  <a:cubicBezTo>
                    <a:pt x="61" y="54"/>
                    <a:pt x="61" y="54"/>
                    <a:pt x="61" y="54"/>
                  </a:cubicBezTo>
                  <a:cubicBezTo>
                    <a:pt x="69" y="46"/>
                    <a:pt x="76" y="39"/>
                    <a:pt x="77" y="38"/>
                  </a:cubicBezTo>
                  <a:cubicBezTo>
                    <a:pt x="77" y="38"/>
                    <a:pt x="77" y="38"/>
                    <a:pt x="77" y="38"/>
                  </a:cubicBezTo>
                  <a:cubicBezTo>
                    <a:pt x="77" y="38"/>
                    <a:pt x="77" y="38"/>
                    <a:pt x="77" y="38"/>
                  </a:cubicBezTo>
                  <a:cubicBezTo>
                    <a:pt x="81" y="34"/>
                    <a:pt x="81" y="34"/>
                    <a:pt x="81" y="34"/>
                  </a:cubicBezTo>
                  <a:cubicBezTo>
                    <a:pt x="107" y="66"/>
                    <a:pt x="107" y="66"/>
                    <a:pt x="107" y="66"/>
                  </a:cubicBezTo>
                  <a:cubicBezTo>
                    <a:pt x="101" y="71"/>
                    <a:pt x="101" y="71"/>
                    <a:pt x="101" y="71"/>
                  </a:cubicBezTo>
                  <a:cubicBezTo>
                    <a:pt x="80" y="46"/>
                    <a:pt x="80" y="46"/>
                    <a:pt x="80" y="46"/>
                  </a:cubicBezTo>
                  <a:cubicBezTo>
                    <a:pt x="72" y="54"/>
                    <a:pt x="50" y="75"/>
                    <a:pt x="42" y="80"/>
                  </a:cubicBezTo>
                  <a:cubicBezTo>
                    <a:pt x="42" y="80"/>
                    <a:pt x="42" y="80"/>
                    <a:pt x="42" y="80"/>
                  </a:cubicBezTo>
                  <a:cubicBezTo>
                    <a:pt x="41" y="81"/>
                    <a:pt x="40" y="81"/>
                    <a:pt x="39" y="81"/>
                  </a:cubicBezTo>
                  <a:cubicBezTo>
                    <a:pt x="39" y="81"/>
                    <a:pt x="39" y="81"/>
                    <a:pt x="39" y="81"/>
                  </a:cubicBezTo>
                  <a:cubicBezTo>
                    <a:pt x="35" y="81"/>
                    <a:pt x="33" y="78"/>
                    <a:pt x="32" y="76"/>
                  </a:cubicBezTo>
                  <a:close/>
                  <a:moveTo>
                    <a:pt x="38" y="77"/>
                  </a:moveTo>
                  <a:cubicBezTo>
                    <a:pt x="38" y="77"/>
                    <a:pt x="37" y="77"/>
                    <a:pt x="37" y="76"/>
                  </a:cubicBezTo>
                  <a:cubicBezTo>
                    <a:pt x="37" y="76"/>
                    <a:pt x="37" y="76"/>
                    <a:pt x="37" y="76"/>
                  </a:cubicBezTo>
                  <a:cubicBezTo>
                    <a:pt x="37" y="76"/>
                    <a:pt x="37" y="76"/>
                    <a:pt x="36" y="76"/>
                  </a:cubicBezTo>
                  <a:cubicBezTo>
                    <a:pt x="36" y="76"/>
                    <a:pt x="36" y="76"/>
                    <a:pt x="36" y="76"/>
                  </a:cubicBezTo>
                  <a:cubicBezTo>
                    <a:pt x="37" y="76"/>
                    <a:pt x="37" y="77"/>
                    <a:pt x="38" y="77"/>
                  </a:cubicBezTo>
                  <a:close/>
                  <a:moveTo>
                    <a:pt x="30" y="66"/>
                  </a:moveTo>
                  <a:cubicBezTo>
                    <a:pt x="30" y="67"/>
                    <a:pt x="31" y="68"/>
                    <a:pt x="32" y="69"/>
                  </a:cubicBezTo>
                  <a:cubicBezTo>
                    <a:pt x="32" y="69"/>
                    <a:pt x="32" y="69"/>
                    <a:pt x="32" y="69"/>
                  </a:cubicBezTo>
                  <a:cubicBezTo>
                    <a:pt x="30" y="67"/>
                    <a:pt x="29" y="65"/>
                    <a:pt x="28" y="61"/>
                  </a:cubicBezTo>
                  <a:cubicBezTo>
                    <a:pt x="28" y="61"/>
                    <a:pt x="28" y="61"/>
                    <a:pt x="28" y="61"/>
                  </a:cubicBezTo>
                  <a:cubicBezTo>
                    <a:pt x="27" y="60"/>
                    <a:pt x="26" y="58"/>
                    <a:pt x="25" y="56"/>
                  </a:cubicBezTo>
                  <a:cubicBezTo>
                    <a:pt x="25" y="56"/>
                    <a:pt x="25" y="56"/>
                    <a:pt x="25" y="56"/>
                  </a:cubicBezTo>
                  <a:cubicBezTo>
                    <a:pt x="26" y="59"/>
                    <a:pt x="28" y="63"/>
                    <a:pt x="30" y="66"/>
                  </a:cubicBezTo>
                  <a:close/>
                  <a:moveTo>
                    <a:pt x="99" y="63"/>
                  </a:moveTo>
                  <a:cubicBezTo>
                    <a:pt x="80" y="40"/>
                    <a:pt x="80" y="40"/>
                    <a:pt x="80" y="40"/>
                  </a:cubicBezTo>
                  <a:cubicBezTo>
                    <a:pt x="80" y="40"/>
                    <a:pt x="80" y="40"/>
                    <a:pt x="80" y="40"/>
                  </a:cubicBezTo>
                  <a:cubicBezTo>
                    <a:pt x="99" y="63"/>
                    <a:pt x="99" y="63"/>
                    <a:pt x="99" y="63"/>
                  </a:cubicBezTo>
                  <a:close/>
                  <a:moveTo>
                    <a:pt x="57" y="63"/>
                  </a:moveTo>
                  <a:cubicBezTo>
                    <a:pt x="57" y="63"/>
                    <a:pt x="57" y="62"/>
                    <a:pt x="57" y="62"/>
                  </a:cubicBezTo>
                  <a:cubicBezTo>
                    <a:pt x="57" y="62"/>
                    <a:pt x="57" y="62"/>
                    <a:pt x="57" y="62"/>
                  </a:cubicBezTo>
                  <a:cubicBezTo>
                    <a:pt x="57" y="62"/>
                    <a:pt x="57" y="63"/>
                    <a:pt x="57" y="63"/>
                  </a:cubicBezTo>
                  <a:close/>
                  <a:moveTo>
                    <a:pt x="57" y="62"/>
                  </a:moveTo>
                  <a:cubicBezTo>
                    <a:pt x="59" y="61"/>
                    <a:pt x="61" y="59"/>
                    <a:pt x="62" y="57"/>
                  </a:cubicBezTo>
                  <a:cubicBezTo>
                    <a:pt x="62" y="57"/>
                    <a:pt x="62" y="57"/>
                    <a:pt x="62" y="57"/>
                  </a:cubicBezTo>
                  <a:cubicBezTo>
                    <a:pt x="61" y="59"/>
                    <a:pt x="59" y="61"/>
                    <a:pt x="57" y="62"/>
                  </a:cubicBezTo>
                  <a:close/>
                  <a:moveTo>
                    <a:pt x="14" y="29"/>
                  </a:moveTo>
                  <a:cubicBezTo>
                    <a:pt x="10" y="18"/>
                    <a:pt x="7" y="9"/>
                    <a:pt x="5" y="5"/>
                  </a:cubicBezTo>
                  <a:cubicBezTo>
                    <a:pt x="5" y="5"/>
                    <a:pt x="5" y="5"/>
                    <a:pt x="5" y="5"/>
                  </a:cubicBezTo>
                  <a:cubicBezTo>
                    <a:pt x="5" y="5"/>
                    <a:pt x="5" y="5"/>
                    <a:pt x="5" y="5"/>
                  </a:cubicBezTo>
                  <a:cubicBezTo>
                    <a:pt x="7" y="9"/>
                    <a:pt x="10" y="18"/>
                    <a:pt x="14"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3" name="任意多边形 102"/>
          <p:cNvSpPr/>
          <p:nvPr/>
        </p:nvSpPr>
        <p:spPr>
          <a:xfrm>
            <a:off x="1289049" y="3454633"/>
            <a:ext cx="8505371" cy="638728"/>
          </a:xfrm>
          <a:custGeom>
            <a:avLst/>
            <a:gdLst>
              <a:gd name="connsiteX0" fmla="*/ 0 w 8505371"/>
              <a:gd name="connsiteY0" fmla="*/ 566124 h 638728"/>
              <a:gd name="connsiteX1" fmla="*/ 1436914 w 8505371"/>
              <a:gd name="connsiteY1" fmla="*/ 116181 h 638728"/>
              <a:gd name="connsiteX2" fmla="*/ 2931885 w 8505371"/>
              <a:gd name="connsiteY2" fmla="*/ 595153 h 638728"/>
              <a:gd name="connsiteX3" fmla="*/ 4601028 w 8505371"/>
              <a:gd name="connsiteY3" fmla="*/ 67 h 638728"/>
              <a:gd name="connsiteX4" fmla="*/ 6270171 w 8505371"/>
              <a:gd name="connsiteY4" fmla="*/ 638696 h 638728"/>
              <a:gd name="connsiteX5" fmla="*/ 7736114 w 8505371"/>
              <a:gd name="connsiteY5" fmla="*/ 29096 h 638728"/>
              <a:gd name="connsiteX6" fmla="*/ 8505371 w 8505371"/>
              <a:gd name="connsiteY6" fmla="*/ 217781 h 638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05371" h="638728">
                <a:moveTo>
                  <a:pt x="0" y="566124"/>
                </a:moveTo>
                <a:cubicBezTo>
                  <a:pt x="474133" y="338733"/>
                  <a:pt x="948267" y="111343"/>
                  <a:pt x="1436914" y="116181"/>
                </a:cubicBezTo>
                <a:cubicBezTo>
                  <a:pt x="1925561" y="121019"/>
                  <a:pt x="2404533" y="614505"/>
                  <a:pt x="2931885" y="595153"/>
                </a:cubicBezTo>
                <a:cubicBezTo>
                  <a:pt x="3459237" y="575801"/>
                  <a:pt x="4044647" y="-7190"/>
                  <a:pt x="4601028" y="67"/>
                </a:cubicBezTo>
                <a:cubicBezTo>
                  <a:pt x="5157409" y="7324"/>
                  <a:pt x="5747657" y="633858"/>
                  <a:pt x="6270171" y="638696"/>
                </a:cubicBezTo>
                <a:cubicBezTo>
                  <a:pt x="6792685" y="643534"/>
                  <a:pt x="7363581" y="99248"/>
                  <a:pt x="7736114" y="29096"/>
                </a:cubicBezTo>
                <a:cubicBezTo>
                  <a:pt x="8108647" y="-41056"/>
                  <a:pt x="8362647" y="271000"/>
                  <a:pt x="8505371" y="217781"/>
                </a:cubicBezTo>
              </a:path>
            </a:pathLst>
          </a:custGeom>
          <a:noFill/>
          <a:ln w="349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椭圆 103"/>
          <p:cNvSpPr/>
          <p:nvPr/>
        </p:nvSpPr>
        <p:spPr>
          <a:xfrm>
            <a:off x="7480555" y="3933960"/>
            <a:ext cx="302271" cy="302271"/>
          </a:xfrm>
          <a:prstGeom prst="ellipse">
            <a:avLst/>
          </a:pr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椭圆 104"/>
          <p:cNvSpPr/>
          <p:nvPr/>
        </p:nvSpPr>
        <p:spPr>
          <a:xfrm>
            <a:off x="5689855" y="3311080"/>
            <a:ext cx="302271" cy="302271"/>
          </a:xfrm>
          <a:prstGeom prst="ellipse">
            <a:avLst/>
          </a:pr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椭圆 105"/>
          <p:cNvSpPr/>
          <p:nvPr/>
        </p:nvSpPr>
        <p:spPr>
          <a:xfrm>
            <a:off x="4044431" y="3883164"/>
            <a:ext cx="302271" cy="302271"/>
          </a:xfrm>
          <a:prstGeom prst="ellipse">
            <a:avLst/>
          </a:pr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椭圆 106"/>
          <p:cNvSpPr/>
          <p:nvPr/>
        </p:nvSpPr>
        <p:spPr>
          <a:xfrm>
            <a:off x="2418831" y="3424419"/>
            <a:ext cx="302271" cy="302271"/>
          </a:xfrm>
          <a:prstGeom prst="ellipse">
            <a:avLst/>
          </a:prstGeom>
          <a:solidFill>
            <a:schemeClr val="bg1"/>
          </a:solidFill>
          <a:ln w="254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文本框 107"/>
          <p:cNvSpPr txBox="1"/>
          <p:nvPr/>
        </p:nvSpPr>
        <p:spPr>
          <a:xfrm>
            <a:off x="2142504" y="2002077"/>
            <a:ext cx="1270652" cy="523220"/>
          </a:xfrm>
          <a:prstGeom prst="rect">
            <a:avLst/>
          </a:prstGeom>
          <a:noFill/>
        </p:spPr>
        <p:txBody>
          <a:bodyPr wrap="square" rtlCol="0">
            <a:spAutoFit/>
          </a:bodyPr>
          <a:lstStyle/>
          <a:p>
            <a:r>
              <a:rPr lang="en-US" altLang="zh-CN" sz="2800" b="1" dirty="0">
                <a:solidFill>
                  <a:schemeClr val="tx1">
                    <a:lumMod val="85000"/>
                    <a:lumOff val="15000"/>
                  </a:schemeClr>
                </a:solidFill>
                <a:latin typeface="方正静蕾简体" panose="02000000000000000000" pitchFamily="2" charset="-122"/>
                <a:ea typeface="方正静蕾简体" panose="02000000000000000000" pitchFamily="2" charset="-122"/>
              </a:rPr>
              <a:t>step1</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09" name="文本框 108"/>
          <p:cNvSpPr txBox="1"/>
          <p:nvPr/>
        </p:nvSpPr>
        <p:spPr>
          <a:xfrm>
            <a:off x="1465938" y="2458552"/>
            <a:ext cx="2197575"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请在此添加文字请在此添加文字请在此添加文字</a:t>
            </a:r>
          </a:p>
        </p:txBody>
      </p:sp>
      <p:sp>
        <p:nvSpPr>
          <p:cNvPr id="110" name="文本框 109"/>
          <p:cNvSpPr txBox="1"/>
          <p:nvPr/>
        </p:nvSpPr>
        <p:spPr>
          <a:xfrm>
            <a:off x="3837804" y="4249973"/>
            <a:ext cx="1809807" cy="523220"/>
          </a:xfrm>
          <a:prstGeom prst="rect">
            <a:avLst/>
          </a:prstGeom>
          <a:noFill/>
        </p:spPr>
        <p:txBody>
          <a:bodyPr wrap="square" rtlCol="0">
            <a:spAutoFit/>
          </a:bodyPr>
          <a:lstStyle/>
          <a:p>
            <a:r>
              <a:rPr lang="en-US" altLang="zh-CN" sz="2800" b="1" dirty="0">
                <a:solidFill>
                  <a:schemeClr val="tx1">
                    <a:lumMod val="85000"/>
                    <a:lumOff val="15000"/>
                  </a:schemeClr>
                </a:solidFill>
                <a:latin typeface="方正静蕾简体" panose="02000000000000000000" pitchFamily="2" charset="-122"/>
                <a:ea typeface="方正静蕾简体" panose="02000000000000000000" pitchFamily="2" charset="-122"/>
              </a:rPr>
              <a:t>step2</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11" name="文本框 110"/>
          <p:cNvSpPr txBox="1"/>
          <p:nvPr/>
        </p:nvSpPr>
        <p:spPr>
          <a:xfrm>
            <a:off x="3161238" y="4706448"/>
            <a:ext cx="2197575"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请在此添加文字请在此添加文字请在此添加文字</a:t>
            </a:r>
          </a:p>
        </p:txBody>
      </p:sp>
      <p:sp>
        <p:nvSpPr>
          <p:cNvPr id="112" name="文本框 111"/>
          <p:cNvSpPr txBox="1"/>
          <p:nvPr/>
        </p:nvSpPr>
        <p:spPr>
          <a:xfrm>
            <a:off x="5477685" y="1974707"/>
            <a:ext cx="1521009" cy="523220"/>
          </a:xfrm>
          <a:prstGeom prst="rect">
            <a:avLst/>
          </a:prstGeom>
          <a:noFill/>
        </p:spPr>
        <p:txBody>
          <a:bodyPr wrap="square" rtlCol="0">
            <a:spAutoFit/>
          </a:bodyPr>
          <a:lstStyle/>
          <a:p>
            <a:r>
              <a:rPr lang="en-US" altLang="zh-CN" sz="2800" b="1" dirty="0">
                <a:solidFill>
                  <a:schemeClr val="tx1">
                    <a:lumMod val="85000"/>
                    <a:lumOff val="15000"/>
                  </a:schemeClr>
                </a:solidFill>
                <a:latin typeface="方正静蕾简体" panose="02000000000000000000" pitchFamily="2" charset="-122"/>
                <a:ea typeface="方正静蕾简体" panose="02000000000000000000" pitchFamily="2" charset="-122"/>
              </a:rPr>
              <a:t>step3</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13" name="文本框 112"/>
          <p:cNvSpPr txBox="1"/>
          <p:nvPr/>
        </p:nvSpPr>
        <p:spPr>
          <a:xfrm>
            <a:off x="4801119" y="2431182"/>
            <a:ext cx="2197575"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请在此添加文字请在此添加文字请在此添加文字</a:t>
            </a:r>
          </a:p>
        </p:txBody>
      </p:sp>
      <p:sp>
        <p:nvSpPr>
          <p:cNvPr id="114" name="文本框 113"/>
          <p:cNvSpPr txBox="1"/>
          <p:nvPr/>
        </p:nvSpPr>
        <p:spPr>
          <a:xfrm>
            <a:off x="7220956" y="4243617"/>
            <a:ext cx="1530972" cy="523220"/>
          </a:xfrm>
          <a:prstGeom prst="rect">
            <a:avLst/>
          </a:prstGeom>
          <a:noFill/>
        </p:spPr>
        <p:txBody>
          <a:bodyPr wrap="square" rtlCol="0">
            <a:spAutoFit/>
          </a:bodyPr>
          <a:lstStyle/>
          <a:p>
            <a:r>
              <a:rPr lang="en-US" altLang="zh-CN" sz="2800" b="1" dirty="0">
                <a:solidFill>
                  <a:schemeClr val="tx1">
                    <a:lumMod val="85000"/>
                    <a:lumOff val="15000"/>
                  </a:schemeClr>
                </a:solidFill>
                <a:latin typeface="方正静蕾简体" panose="02000000000000000000" pitchFamily="2" charset="-122"/>
                <a:ea typeface="方正静蕾简体" panose="02000000000000000000" pitchFamily="2" charset="-122"/>
              </a:rPr>
              <a:t>step4</a:t>
            </a:r>
            <a:endPar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15" name="文本框 114"/>
          <p:cNvSpPr txBox="1"/>
          <p:nvPr/>
        </p:nvSpPr>
        <p:spPr>
          <a:xfrm>
            <a:off x="6544390" y="4700092"/>
            <a:ext cx="2197575" cy="830997"/>
          </a:xfrm>
          <a:prstGeom prst="rect">
            <a:avLst/>
          </a:prstGeom>
          <a:noFill/>
        </p:spPr>
        <p:txBody>
          <a:bodyPr wrap="square" rtlCol="0">
            <a:spAutoFit/>
          </a:bodyPr>
          <a:lstStyle/>
          <a:p>
            <a:pPr algn="ct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请在此添加文字请在此添加文字请在此添加文字</a:t>
            </a:r>
          </a:p>
        </p:txBody>
      </p:sp>
      <p:grpSp>
        <p:nvGrpSpPr>
          <p:cNvPr id="51" name="组合 50"/>
          <p:cNvGrpSpPr/>
          <p:nvPr/>
        </p:nvGrpSpPr>
        <p:grpSpPr>
          <a:xfrm rot="1192981">
            <a:off x="318899" y="220711"/>
            <a:ext cx="579734" cy="587264"/>
            <a:chOff x="2118580" y="4342651"/>
            <a:chExt cx="672245" cy="680977"/>
          </a:xfrm>
        </p:grpSpPr>
        <p:grpSp>
          <p:nvGrpSpPr>
            <p:cNvPr id="52" name="组合 51"/>
            <p:cNvGrpSpPr/>
            <p:nvPr/>
          </p:nvGrpSpPr>
          <p:grpSpPr>
            <a:xfrm>
              <a:off x="2124539" y="4342651"/>
              <a:ext cx="641611" cy="680977"/>
              <a:chOff x="2124539" y="4342651"/>
              <a:chExt cx="641611" cy="680977"/>
            </a:xfrm>
          </p:grpSpPr>
          <p:sp>
            <p:nvSpPr>
              <p:cNvPr id="70" name="任意多边形 69"/>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任意多边形 70"/>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任意多边形 71"/>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任意多边形 72"/>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任意多边形 73"/>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3" name="任意多边形 52"/>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任意多边形 55"/>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任意多边形 56"/>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任意多边形 57"/>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任意多边形 58"/>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任意多边形 61"/>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任意多边形 62"/>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任意多边形 63"/>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任意多边形 64"/>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任意多边形 65"/>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任意多边形 66"/>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任意多边形 67"/>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任意多边形 68"/>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5" name="文本框 74"/>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文本框 47"/>
          <p:cNvSpPr txBox="1"/>
          <p:nvPr/>
        </p:nvSpPr>
        <p:spPr>
          <a:xfrm>
            <a:off x="3120435" y="2848612"/>
            <a:ext cx="6183734" cy="1200329"/>
          </a:xfrm>
          <a:prstGeom prst="rect">
            <a:avLst/>
          </a:prstGeom>
          <a:noFill/>
        </p:spPr>
        <p:txBody>
          <a:bodyPr wrap="square" rtlCol="0">
            <a:spAutoFit/>
          </a:bodyPr>
          <a:lstStyle/>
          <a:p>
            <a:r>
              <a:rPr lang="zh-CN" altLang="en-US" sz="7200" b="1" spc="300">
                <a:solidFill>
                  <a:schemeClr val="tx1">
                    <a:lumMod val="85000"/>
                    <a:lumOff val="15000"/>
                  </a:schemeClr>
                </a:solidFill>
                <a:latin typeface="方正静蕾简体" panose="02000000000000000000" pitchFamily="2" charset="-122"/>
                <a:ea typeface="方正静蕾简体" panose="02000000000000000000" pitchFamily="2" charset="-122"/>
              </a:rPr>
              <a:t>市场深度开发</a:t>
            </a:r>
            <a:endParaRPr lang="zh-CN" altLang="en-US" sz="16600" b="1"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49" name="任意多边形 48"/>
          <p:cNvSpPr/>
          <p:nvPr/>
        </p:nvSpPr>
        <p:spPr>
          <a:xfrm>
            <a:off x="3264568" y="2661889"/>
            <a:ext cx="5662863" cy="32085"/>
          </a:xfrm>
          <a:custGeom>
            <a:avLst/>
            <a:gdLst>
              <a:gd name="connsiteX0" fmla="*/ 0 w 5662863"/>
              <a:gd name="connsiteY0" fmla="*/ 0 h 32085"/>
              <a:gd name="connsiteX1" fmla="*/ 5662863 w 5662863"/>
              <a:gd name="connsiteY1" fmla="*/ 32085 h 32085"/>
            </a:gdLst>
            <a:ahLst/>
            <a:cxnLst>
              <a:cxn ang="0">
                <a:pos x="connsiteX0" y="connsiteY0"/>
              </a:cxn>
              <a:cxn ang="0">
                <a:pos x="connsiteX1" y="connsiteY1"/>
              </a:cxn>
            </a:cxnLst>
            <a:rect l="l" t="t" r="r" b="b"/>
            <a:pathLst>
              <a:path w="5662863" h="32085">
                <a:moveTo>
                  <a:pt x="0" y="0"/>
                </a:moveTo>
                <a:lnTo>
                  <a:pt x="5662863" y="32085"/>
                </a:lnTo>
              </a:path>
            </a:pathLst>
          </a:custGeom>
          <a:noFill/>
          <a:ln w="25400"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a:off x="3264567" y="4136878"/>
            <a:ext cx="5662863" cy="32085"/>
          </a:xfrm>
          <a:custGeom>
            <a:avLst/>
            <a:gdLst>
              <a:gd name="connsiteX0" fmla="*/ 0 w 5662863"/>
              <a:gd name="connsiteY0" fmla="*/ 0 h 32085"/>
              <a:gd name="connsiteX1" fmla="*/ 5662863 w 5662863"/>
              <a:gd name="connsiteY1" fmla="*/ 32085 h 32085"/>
            </a:gdLst>
            <a:ahLst/>
            <a:cxnLst>
              <a:cxn ang="0">
                <a:pos x="connsiteX0" y="connsiteY0"/>
              </a:cxn>
              <a:cxn ang="0">
                <a:pos x="connsiteX1" y="connsiteY1"/>
              </a:cxn>
            </a:cxnLst>
            <a:rect l="l" t="t" r="r" b="b"/>
            <a:pathLst>
              <a:path w="5662863" h="32085">
                <a:moveTo>
                  <a:pt x="0" y="0"/>
                </a:moveTo>
                <a:lnTo>
                  <a:pt x="5662863" y="32085"/>
                </a:lnTo>
              </a:path>
            </a:pathLst>
          </a:custGeom>
          <a:noFill/>
          <a:ln w="25400"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Freeform 30"/>
          <p:cNvSpPr>
            <a:spLocks noEditPoints="1"/>
          </p:cNvSpPr>
          <p:nvPr/>
        </p:nvSpPr>
        <p:spPr bwMode="auto">
          <a:xfrm>
            <a:off x="3672685" y="2495422"/>
            <a:ext cx="356162" cy="344819"/>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grpSp>
        <p:nvGrpSpPr>
          <p:cNvPr id="94" name="Group 173"/>
          <p:cNvGrpSpPr>
            <a:grpSpLocks noChangeAspect="1"/>
          </p:cNvGrpSpPr>
          <p:nvPr/>
        </p:nvGrpSpPr>
        <p:grpSpPr bwMode="auto">
          <a:xfrm>
            <a:off x="9281779" y="3265366"/>
            <a:ext cx="695325" cy="938213"/>
            <a:chOff x="3106" y="2648"/>
            <a:chExt cx="438" cy="591"/>
          </a:xfrm>
          <a:solidFill>
            <a:schemeClr val="tx1">
              <a:lumMod val="85000"/>
              <a:lumOff val="15000"/>
            </a:schemeClr>
          </a:solidFill>
        </p:grpSpPr>
        <p:sp>
          <p:nvSpPr>
            <p:cNvPr id="95" name="Freeform 174"/>
            <p:cNvSpPr/>
            <p:nvPr/>
          </p:nvSpPr>
          <p:spPr bwMode="auto">
            <a:xfrm>
              <a:off x="3258" y="2648"/>
              <a:ext cx="13" cy="35"/>
            </a:xfrm>
            <a:custGeom>
              <a:avLst/>
              <a:gdLst>
                <a:gd name="T0" fmla="*/ 3 w 3"/>
                <a:gd name="T1" fmla="*/ 4 h 8"/>
                <a:gd name="T2" fmla="*/ 3 w 3"/>
                <a:gd name="T3" fmla="*/ 3 h 8"/>
                <a:gd name="T4" fmla="*/ 0 w 3"/>
                <a:gd name="T5" fmla="*/ 4 h 8"/>
                <a:gd name="T6" fmla="*/ 0 w 3"/>
                <a:gd name="T7" fmla="*/ 6 h 8"/>
                <a:gd name="T8" fmla="*/ 3 w 3"/>
                <a:gd name="T9" fmla="*/ 4 h 8"/>
              </a:gdLst>
              <a:ahLst/>
              <a:cxnLst>
                <a:cxn ang="0">
                  <a:pos x="T0" y="T1"/>
                </a:cxn>
                <a:cxn ang="0">
                  <a:pos x="T2" y="T3"/>
                </a:cxn>
                <a:cxn ang="0">
                  <a:pos x="T4" y="T5"/>
                </a:cxn>
                <a:cxn ang="0">
                  <a:pos x="T6" y="T7"/>
                </a:cxn>
                <a:cxn ang="0">
                  <a:pos x="T8" y="T9"/>
                </a:cxn>
              </a:cxnLst>
              <a:rect l="0" t="0" r="r" b="b"/>
              <a:pathLst>
                <a:path w="3" h="8">
                  <a:moveTo>
                    <a:pt x="3" y="4"/>
                  </a:moveTo>
                  <a:cubicBezTo>
                    <a:pt x="3" y="4"/>
                    <a:pt x="3" y="3"/>
                    <a:pt x="3" y="3"/>
                  </a:cubicBezTo>
                  <a:cubicBezTo>
                    <a:pt x="3" y="0"/>
                    <a:pt x="0" y="2"/>
                    <a:pt x="0" y="4"/>
                  </a:cubicBezTo>
                  <a:cubicBezTo>
                    <a:pt x="0" y="4"/>
                    <a:pt x="0" y="5"/>
                    <a:pt x="0" y="6"/>
                  </a:cubicBezTo>
                  <a:cubicBezTo>
                    <a:pt x="0" y="8"/>
                    <a:pt x="3" y="6"/>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175"/>
            <p:cNvSpPr/>
            <p:nvPr/>
          </p:nvSpPr>
          <p:spPr bwMode="auto">
            <a:xfrm>
              <a:off x="3197" y="2700"/>
              <a:ext cx="26" cy="13"/>
            </a:xfrm>
            <a:custGeom>
              <a:avLst/>
              <a:gdLst>
                <a:gd name="T0" fmla="*/ 3 w 6"/>
                <a:gd name="T1" fmla="*/ 3 h 3"/>
                <a:gd name="T2" fmla="*/ 3 w 6"/>
                <a:gd name="T3" fmla="*/ 3 h 3"/>
                <a:gd name="T4" fmla="*/ 4 w 6"/>
                <a:gd name="T5" fmla="*/ 0 h 3"/>
                <a:gd name="T6" fmla="*/ 3 w 6"/>
                <a:gd name="T7" fmla="*/ 0 h 3"/>
                <a:gd name="T8" fmla="*/ 3 w 6"/>
                <a:gd name="T9" fmla="*/ 3 h 3"/>
              </a:gdLst>
              <a:ahLst/>
              <a:cxnLst>
                <a:cxn ang="0">
                  <a:pos x="T0" y="T1"/>
                </a:cxn>
                <a:cxn ang="0">
                  <a:pos x="T2" y="T3"/>
                </a:cxn>
                <a:cxn ang="0">
                  <a:pos x="T4" y="T5"/>
                </a:cxn>
                <a:cxn ang="0">
                  <a:pos x="T6" y="T7"/>
                </a:cxn>
                <a:cxn ang="0">
                  <a:pos x="T8" y="T9"/>
                </a:cxn>
              </a:cxnLst>
              <a:rect l="0" t="0" r="r" b="b"/>
              <a:pathLst>
                <a:path w="6" h="3">
                  <a:moveTo>
                    <a:pt x="3" y="3"/>
                  </a:moveTo>
                  <a:cubicBezTo>
                    <a:pt x="3" y="3"/>
                    <a:pt x="3" y="3"/>
                    <a:pt x="3" y="3"/>
                  </a:cubicBezTo>
                  <a:cubicBezTo>
                    <a:pt x="5" y="3"/>
                    <a:pt x="6" y="0"/>
                    <a:pt x="4" y="0"/>
                  </a:cubicBezTo>
                  <a:cubicBezTo>
                    <a:pt x="4" y="0"/>
                    <a:pt x="4" y="0"/>
                    <a:pt x="3" y="0"/>
                  </a:cubicBezTo>
                  <a:cubicBezTo>
                    <a:pt x="2" y="0"/>
                    <a:pt x="0"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176"/>
            <p:cNvSpPr/>
            <p:nvPr/>
          </p:nvSpPr>
          <p:spPr bwMode="auto">
            <a:xfrm>
              <a:off x="3175" y="2700"/>
              <a:ext cx="26" cy="26"/>
            </a:xfrm>
            <a:custGeom>
              <a:avLst/>
              <a:gdLst>
                <a:gd name="T0" fmla="*/ 4 w 6"/>
                <a:gd name="T1" fmla="*/ 4 h 6"/>
                <a:gd name="T2" fmla="*/ 4 w 6"/>
                <a:gd name="T3" fmla="*/ 4 h 6"/>
                <a:gd name="T4" fmla="*/ 3 w 6"/>
                <a:gd name="T5" fmla="*/ 2 h 6"/>
                <a:gd name="T6" fmla="*/ 2 w 6"/>
                <a:gd name="T7" fmla="*/ 2 h 6"/>
                <a:gd name="T8" fmla="*/ 4 w 6"/>
                <a:gd name="T9" fmla="*/ 4 h 6"/>
              </a:gdLst>
              <a:ahLst/>
              <a:cxnLst>
                <a:cxn ang="0">
                  <a:pos x="T0" y="T1"/>
                </a:cxn>
                <a:cxn ang="0">
                  <a:pos x="T2" y="T3"/>
                </a:cxn>
                <a:cxn ang="0">
                  <a:pos x="T4" y="T5"/>
                </a:cxn>
                <a:cxn ang="0">
                  <a:pos x="T6" y="T7"/>
                </a:cxn>
                <a:cxn ang="0">
                  <a:pos x="T8" y="T9"/>
                </a:cxn>
              </a:cxnLst>
              <a:rect l="0" t="0" r="r" b="b"/>
              <a:pathLst>
                <a:path w="6" h="6">
                  <a:moveTo>
                    <a:pt x="4" y="4"/>
                  </a:moveTo>
                  <a:cubicBezTo>
                    <a:pt x="4" y="4"/>
                    <a:pt x="4" y="4"/>
                    <a:pt x="4" y="4"/>
                  </a:cubicBezTo>
                  <a:cubicBezTo>
                    <a:pt x="6" y="2"/>
                    <a:pt x="4" y="0"/>
                    <a:pt x="3" y="2"/>
                  </a:cubicBezTo>
                  <a:cubicBezTo>
                    <a:pt x="2" y="2"/>
                    <a:pt x="2" y="2"/>
                    <a:pt x="2" y="2"/>
                  </a:cubicBezTo>
                  <a:cubicBezTo>
                    <a:pt x="0" y="4"/>
                    <a:pt x="2"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177"/>
            <p:cNvSpPr/>
            <p:nvPr/>
          </p:nvSpPr>
          <p:spPr bwMode="auto">
            <a:xfrm>
              <a:off x="3153" y="2739"/>
              <a:ext cx="27" cy="39"/>
            </a:xfrm>
            <a:custGeom>
              <a:avLst/>
              <a:gdLst>
                <a:gd name="T0" fmla="*/ 3 w 6"/>
                <a:gd name="T1" fmla="*/ 7 h 9"/>
                <a:gd name="T2" fmla="*/ 5 w 6"/>
                <a:gd name="T3" fmla="*/ 3 h 9"/>
                <a:gd name="T4" fmla="*/ 2 w 6"/>
                <a:gd name="T5" fmla="*/ 2 h 9"/>
                <a:gd name="T6" fmla="*/ 1 w 6"/>
                <a:gd name="T7" fmla="*/ 5 h 9"/>
                <a:gd name="T8" fmla="*/ 3 w 6"/>
                <a:gd name="T9" fmla="*/ 7 h 9"/>
              </a:gdLst>
              <a:ahLst/>
              <a:cxnLst>
                <a:cxn ang="0">
                  <a:pos x="T0" y="T1"/>
                </a:cxn>
                <a:cxn ang="0">
                  <a:pos x="T2" y="T3"/>
                </a:cxn>
                <a:cxn ang="0">
                  <a:pos x="T4" y="T5"/>
                </a:cxn>
                <a:cxn ang="0">
                  <a:pos x="T6" y="T7"/>
                </a:cxn>
                <a:cxn ang="0">
                  <a:pos x="T8" y="T9"/>
                </a:cxn>
              </a:cxnLst>
              <a:rect l="0" t="0" r="r" b="b"/>
              <a:pathLst>
                <a:path w="6" h="9">
                  <a:moveTo>
                    <a:pt x="3" y="7"/>
                  </a:moveTo>
                  <a:cubicBezTo>
                    <a:pt x="4" y="6"/>
                    <a:pt x="5" y="4"/>
                    <a:pt x="5" y="3"/>
                  </a:cubicBezTo>
                  <a:cubicBezTo>
                    <a:pt x="6" y="0"/>
                    <a:pt x="3" y="0"/>
                    <a:pt x="2" y="2"/>
                  </a:cubicBezTo>
                  <a:cubicBezTo>
                    <a:pt x="2" y="3"/>
                    <a:pt x="1" y="4"/>
                    <a:pt x="1" y="5"/>
                  </a:cubicBezTo>
                  <a:cubicBezTo>
                    <a:pt x="0" y="7"/>
                    <a:pt x="2" y="9"/>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178"/>
            <p:cNvSpPr/>
            <p:nvPr/>
          </p:nvSpPr>
          <p:spPr bwMode="auto">
            <a:xfrm>
              <a:off x="3123" y="2760"/>
              <a:ext cx="26" cy="22"/>
            </a:xfrm>
            <a:custGeom>
              <a:avLst/>
              <a:gdLst>
                <a:gd name="T0" fmla="*/ 2 w 6"/>
                <a:gd name="T1" fmla="*/ 5 h 5"/>
                <a:gd name="T2" fmla="*/ 4 w 6"/>
                <a:gd name="T3" fmla="*/ 4 h 5"/>
                <a:gd name="T4" fmla="*/ 3 w 6"/>
                <a:gd name="T5" fmla="*/ 1 h 5"/>
                <a:gd name="T6" fmla="*/ 2 w 6"/>
                <a:gd name="T7" fmla="*/ 1 h 5"/>
                <a:gd name="T8" fmla="*/ 0 w 6"/>
                <a:gd name="T9" fmla="*/ 4 h 5"/>
                <a:gd name="T10" fmla="*/ 2 w 6"/>
                <a:gd name="T11" fmla="*/ 5 h 5"/>
              </a:gdLst>
              <a:ahLst/>
              <a:cxnLst>
                <a:cxn ang="0">
                  <a:pos x="T0" y="T1"/>
                </a:cxn>
                <a:cxn ang="0">
                  <a:pos x="T2" y="T3"/>
                </a:cxn>
                <a:cxn ang="0">
                  <a:pos x="T4" y="T5"/>
                </a:cxn>
                <a:cxn ang="0">
                  <a:pos x="T6" y="T7"/>
                </a:cxn>
                <a:cxn ang="0">
                  <a:pos x="T8" y="T9"/>
                </a:cxn>
                <a:cxn ang="0">
                  <a:pos x="T10" y="T11"/>
                </a:cxn>
              </a:cxnLst>
              <a:rect l="0" t="0" r="r" b="b"/>
              <a:pathLst>
                <a:path w="6" h="5">
                  <a:moveTo>
                    <a:pt x="2" y="5"/>
                  </a:moveTo>
                  <a:cubicBezTo>
                    <a:pt x="3" y="5"/>
                    <a:pt x="4" y="4"/>
                    <a:pt x="4" y="4"/>
                  </a:cubicBezTo>
                  <a:cubicBezTo>
                    <a:pt x="6" y="2"/>
                    <a:pt x="5" y="0"/>
                    <a:pt x="3" y="1"/>
                  </a:cubicBezTo>
                  <a:cubicBezTo>
                    <a:pt x="3" y="1"/>
                    <a:pt x="2" y="2"/>
                    <a:pt x="2" y="1"/>
                  </a:cubicBezTo>
                  <a:cubicBezTo>
                    <a:pt x="1" y="2"/>
                    <a:pt x="0" y="3"/>
                    <a:pt x="0" y="4"/>
                  </a:cubicBezTo>
                  <a:cubicBezTo>
                    <a:pt x="0" y="5"/>
                    <a:pt x="1"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179"/>
            <p:cNvSpPr>
              <a:spLocks noEditPoints="1"/>
            </p:cNvSpPr>
            <p:nvPr/>
          </p:nvSpPr>
          <p:spPr bwMode="auto">
            <a:xfrm>
              <a:off x="3149" y="2769"/>
              <a:ext cx="22" cy="21"/>
            </a:xfrm>
            <a:custGeom>
              <a:avLst/>
              <a:gdLst>
                <a:gd name="T0" fmla="*/ 2 w 5"/>
                <a:gd name="T1" fmla="*/ 5 h 5"/>
                <a:gd name="T2" fmla="*/ 3 w 5"/>
                <a:gd name="T3" fmla="*/ 2 h 5"/>
                <a:gd name="T4" fmla="*/ 0 w 5"/>
                <a:gd name="T5" fmla="*/ 3 h 5"/>
                <a:gd name="T6" fmla="*/ 2 w 5"/>
                <a:gd name="T7" fmla="*/ 5 h 5"/>
                <a:gd name="T8" fmla="*/ 3 w 5"/>
                <a:gd name="T9" fmla="*/ 2 h 5"/>
                <a:gd name="T10" fmla="*/ 3 w 5"/>
                <a:gd name="T11" fmla="*/ 2 h 5"/>
                <a:gd name="T12" fmla="*/ 3 w 5"/>
                <a:gd name="T13" fmla="*/ 2 h 5"/>
                <a:gd name="T14" fmla="*/ 3 w 5"/>
                <a:gd name="T15" fmla="*/ 2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2" y="5"/>
                  </a:moveTo>
                  <a:cubicBezTo>
                    <a:pt x="3" y="5"/>
                    <a:pt x="5" y="2"/>
                    <a:pt x="3" y="2"/>
                  </a:cubicBezTo>
                  <a:cubicBezTo>
                    <a:pt x="3" y="0"/>
                    <a:pt x="0" y="2"/>
                    <a:pt x="0" y="3"/>
                  </a:cubicBezTo>
                  <a:cubicBezTo>
                    <a:pt x="0" y="5"/>
                    <a:pt x="1" y="5"/>
                    <a:pt x="2" y="5"/>
                  </a:cubicBezTo>
                  <a:close/>
                  <a:moveTo>
                    <a:pt x="3" y="2"/>
                  </a:moveTo>
                  <a:cubicBezTo>
                    <a:pt x="3" y="2"/>
                    <a:pt x="3" y="2"/>
                    <a:pt x="3" y="2"/>
                  </a:cubicBezTo>
                  <a:cubicBezTo>
                    <a:pt x="3" y="2"/>
                    <a:pt x="3" y="2"/>
                    <a:pt x="3" y="2"/>
                  </a:cubicBezTo>
                  <a:cubicBezTo>
                    <a:pt x="3"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180"/>
            <p:cNvSpPr/>
            <p:nvPr/>
          </p:nvSpPr>
          <p:spPr bwMode="auto">
            <a:xfrm>
              <a:off x="3127" y="2786"/>
              <a:ext cx="22" cy="43"/>
            </a:xfrm>
            <a:custGeom>
              <a:avLst/>
              <a:gdLst>
                <a:gd name="T0" fmla="*/ 2 w 5"/>
                <a:gd name="T1" fmla="*/ 3 h 10"/>
                <a:gd name="T2" fmla="*/ 2 w 5"/>
                <a:gd name="T3" fmla="*/ 6 h 10"/>
                <a:gd name="T4" fmla="*/ 1 w 5"/>
                <a:gd name="T5" fmla="*/ 7 h 10"/>
                <a:gd name="T6" fmla="*/ 1 w 5"/>
                <a:gd name="T7" fmla="*/ 10 h 10"/>
                <a:gd name="T8" fmla="*/ 4 w 5"/>
                <a:gd name="T9" fmla="*/ 8 h 10"/>
                <a:gd name="T10" fmla="*/ 4 w 5"/>
                <a:gd name="T11" fmla="*/ 7 h 10"/>
                <a:gd name="T12" fmla="*/ 5 w 5"/>
                <a:gd name="T13" fmla="*/ 6 h 10"/>
                <a:gd name="T14" fmla="*/ 5 w 5"/>
                <a:gd name="T15" fmla="*/ 2 h 10"/>
                <a:gd name="T16" fmla="*/ 2 w 5"/>
                <a:gd name="T17" fmla="*/ 3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0">
                  <a:moveTo>
                    <a:pt x="2" y="3"/>
                  </a:moveTo>
                  <a:cubicBezTo>
                    <a:pt x="2" y="4"/>
                    <a:pt x="2" y="5"/>
                    <a:pt x="2" y="6"/>
                  </a:cubicBezTo>
                  <a:cubicBezTo>
                    <a:pt x="1" y="6"/>
                    <a:pt x="1" y="7"/>
                    <a:pt x="1" y="7"/>
                  </a:cubicBezTo>
                  <a:cubicBezTo>
                    <a:pt x="0" y="8"/>
                    <a:pt x="0" y="9"/>
                    <a:pt x="1" y="10"/>
                  </a:cubicBezTo>
                  <a:cubicBezTo>
                    <a:pt x="2" y="10"/>
                    <a:pt x="3" y="9"/>
                    <a:pt x="4" y="8"/>
                  </a:cubicBezTo>
                  <a:cubicBezTo>
                    <a:pt x="4" y="8"/>
                    <a:pt x="4" y="8"/>
                    <a:pt x="4" y="7"/>
                  </a:cubicBezTo>
                  <a:cubicBezTo>
                    <a:pt x="5" y="7"/>
                    <a:pt x="5" y="6"/>
                    <a:pt x="5" y="6"/>
                  </a:cubicBezTo>
                  <a:cubicBezTo>
                    <a:pt x="5" y="4"/>
                    <a:pt x="5" y="3"/>
                    <a:pt x="5" y="2"/>
                  </a:cubicBezTo>
                  <a:cubicBezTo>
                    <a:pt x="5" y="0"/>
                    <a:pt x="2" y="1"/>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181"/>
            <p:cNvSpPr/>
            <p:nvPr/>
          </p:nvSpPr>
          <p:spPr bwMode="auto">
            <a:xfrm>
              <a:off x="3132" y="2855"/>
              <a:ext cx="21"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82"/>
            <p:cNvSpPr/>
            <p:nvPr/>
          </p:nvSpPr>
          <p:spPr bwMode="auto">
            <a:xfrm>
              <a:off x="3149" y="2885"/>
              <a:ext cx="17" cy="35"/>
            </a:xfrm>
            <a:custGeom>
              <a:avLst/>
              <a:gdLst>
                <a:gd name="T0" fmla="*/ 4 w 4"/>
                <a:gd name="T1" fmla="*/ 4 h 8"/>
                <a:gd name="T2" fmla="*/ 4 w 4"/>
                <a:gd name="T3" fmla="*/ 2 h 8"/>
                <a:gd name="T4" fmla="*/ 1 w 4"/>
                <a:gd name="T5" fmla="*/ 4 h 8"/>
                <a:gd name="T6" fmla="*/ 1 w 4"/>
                <a:gd name="T7" fmla="*/ 5 h 8"/>
                <a:gd name="T8" fmla="*/ 4 w 4"/>
                <a:gd name="T9" fmla="*/ 4 h 8"/>
              </a:gdLst>
              <a:ahLst/>
              <a:cxnLst>
                <a:cxn ang="0">
                  <a:pos x="T0" y="T1"/>
                </a:cxn>
                <a:cxn ang="0">
                  <a:pos x="T2" y="T3"/>
                </a:cxn>
                <a:cxn ang="0">
                  <a:pos x="T4" y="T5"/>
                </a:cxn>
                <a:cxn ang="0">
                  <a:pos x="T6" y="T7"/>
                </a:cxn>
                <a:cxn ang="0">
                  <a:pos x="T8" y="T9"/>
                </a:cxn>
              </a:cxnLst>
              <a:rect l="0" t="0" r="r" b="b"/>
              <a:pathLst>
                <a:path w="4" h="8">
                  <a:moveTo>
                    <a:pt x="4" y="4"/>
                  </a:moveTo>
                  <a:cubicBezTo>
                    <a:pt x="4" y="3"/>
                    <a:pt x="4" y="3"/>
                    <a:pt x="4" y="2"/>
                  </a:cubicBezTo>
                  <a:cubicBezTo>
                    <a:pt x="2" y="0"/>
                    <a:pt x="0" y="3"/>
                    <a:pt x="1" y="4"/>
                  </a:cubicBezTo>
                  <a:cubicBezTo>
                    <a:pt x="1" y="5"/>
                    <a:pt x="1" y="5"/>
                    <a:pt x="1" y="5"/>
                  </a:cubicBezTo>
                  <a:cubicBezTo>
                    <a:pt x="1" y="8"/>
                    <a:pt x="4"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183"/>
            <p:cNvSpPr/>
            <p:nvPr/>
          </p:nvSpPr>
          <p:spPr bwMode="auto">
            <a:xfrm>
              <a:off x="3127" y="2954"/>
              <a:ext cx="26" cy="52"/>
            </a:xfrm>
            <a:custGeom>
              <a:avLst/>
              <a:gdLst>
                <a:gd name="T0" fmla="*/ 5 w 6"/>
                <a:gd name="T1" fmla="*/ 8 h 12"/>
                <a:gd name="T2" fmla="*/ 4 w 6"/>
                <a:gd name="T3" fmla="*/ 4 h 12"/>
                <a:gd name="T4" fmla="*/ 3 w 6"/>
                <a:gd name="T5" fmla="*/ 4 h 12"/>
                <a:gd name="T6" fmla="*/ 3 w 6"/>
                <a:gd name="T7" fmla="*/ 0 h 12"/>
                <a:gd name="T8" fmla="*/ 2 w 6"/>
                <a:gd name="T9" fmla="*/ 4 h 12"/>
                <a:gd name="T10" fmla="*/ 0 w 6"/>
                <a:gd name="T11" fmla="*/ 6 h 12"/>
                <a:gd name="T12" fmla="*/ 2 w 6"/>
                <a:gd name="T13" fmla="*/ 10 h 12"/>
                <a:gd name="T14" fmla="*/ 5 w 6"/>
                <a:gd name="T15" fmla="*/ 8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12">
                  <a:moveTo>
                    <a:pt x="5" y="8"/>
                  </a:moveTo>
                  <a:cubicBezTo>
                    <a:pt x="5" y="7"/>
                    <a:pt x="4" y="6"/>
                    <a:pt x="4" y="4"/>
                  </a:cubicBezTo>
                  <a:cubicBezTo>
                    <a:pt x="4" y="4"/>
                    <a:pt x="3" y="4"/>
                    <a:pt x="3" y="4"/>
                  </a:cubicBezTo>
                  <a:cubicBezTo>
                    <a:pt x="4" y="3"/>
                    <a:pt x="5" y="0"/>
                    <a:pt x="3" y="0"/>
                  </a:cubicBezTo>
                  <a:cubicBezTo>
                    <a:pt x="1" y="0"/>
                    <a:pt x="0" y="3"/>
                    <a:pt x="2" y="4"/>
                  </a:cubicBezTo>
                  <a:cubicBezTo>
                    <a:pt x="1" y="4"/>
                    <a:pt x="0" y="5"/>
                    <a:pt x="0" y="6"/>
                  </a:cubicBezTo>
                  <a:cubicBezTo>
                    <a:pt x="1" y="8"/>
                    <a:pt x="1" y="9"/>
                    <a:pt x="2" y="10"/>
                  </a:cubicBezTo>
                  <a:cubicBezTo>
                    <a:pt x="2" y="12"/>
                    <a:pt x="6" y="1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84"/>
            <p:cNvSpPr>
              <a:spLocks noEditPoints="1"/>
            </p:cNvSpPr>
            <p:nvPr/>
          </p:nvSpPr>
          <p:spPr bwMode="auto">
            <a:xfrm>
              <a:off x="3158" y="3006"/>
              <a:ext cx="48" cy="43"/>
            </a:xfrm>
            <a:custGeom>
              <a:avLst/>
              <a:gdLst>
                <a:gd name="T0" fmla="*/ 8 w 11"/>
                <a:gd name="T1" fmla="*/ 8 h 10"/>
                <a:gd name="T2" fmla="*/ 10 w 11"/>
                <a:gd name="T3" fmla="*/ 5 h 10"/>
                <a:gd name="T4" fmla="*/ 9 w 11"/>
                <a:gd name="T5" fmla="*/ 4 h 10"/>
                <a:gd name="T6" fmla="*/ 10 w 11"/>
                <a:gd name="T7" fmla="*/ 3 h 10"/>
                <a:gd name="T8" fmla="*/ 10 w 11"/>
                <a:gd name="T9" fmla="*/ 2 h 10"/>
                <a:gd name="T10" fmla="*/ 7 w 11"/>
                <a:gd name="T11" fmla="*/ 3 h 10"/>
                <a:gd name="T12" fmla="*/ 7 w 11"/>
                <a:gd name="T13" fmla="*/ 4 h 10"/>
                <a:gd name="T14" fmla="*/ 7 w 11"/>
                <a:gd name="T15" fmla="*/ 5 h 10"/>
                <a:gd name="T16" fmla="*/ 5 w 11"/>
                <a:gd name="T17" fmla="*/ 5 h 10"/>
                <a:gd name="T18" fmla="*/ 4 w 11"/>
                <a:gd name="T19" fmla="*/ 3 h 10"/>
                <a:gd name="T20" fmla="*/ 4 w 11"/>
                <a:gd name="T21" fmla="*/ 3 h 10"/>
                <a:gd name="T22" fmla="*/ 3 w 11"/>
                <a:gd name="T23" fmla="*/ 7 h 10"/>
                <a:gd name="T24" fmla="*/ 4 w 11"/>
                <a:gd name="T25" fmla="*/ 7 h 10"/>
                <a:gd name="T26" fmla="*/ 5 w 11"/>
                <a:gd name="T27" fmla="*/ 6 h 10"/>
                <a:gd name="T28" fmla="*/ 5 w 11"/>
                <a:gd name="T29" fmla="*/ 8 h 10"/>
                <a:gd name="T30" fmla="*/ 6 w 11"/>
                <a:gd name="T31" fmla="*/ 9 h 10"/>
                <a:gd name="T32" fmla="*/ 8 w 11"/>
                <a:gd name="T33" fmla="*/ 8 h 10"/>
                <a:gd name="T34" fmla="*/ 9 w 11"/>
                <a:gd name="T35" fmla="*/ 5 h 10"/>
                <a:gd name="T36" fmla="*/ 9 w 11"/>
                <a:gd name="T37" fmla="*/ 5 h 10"/>
                <a:gd name="T38" fmla="*/ 9 w 11"/>
                <a:gd name="T39" fmla="*/ 5 h 10"/>
                <a:gd name="T40" fmla="*/ 9 w 11"/>
                <a:gd name="T41"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 h="10">
                  <a:moveTo>
                    <a:pt x="8" y="8"/>
                  </a:moveTo>
                  <a:cubicBezTo>
                    <a:pt x="10" y="8"/>
                    <a:pt x="11" y="6"/>
                    <a:pt x="10" y="5"/>
                  </a:cubicBezTo>
                  <a:cubicBezTo>
                    <a:pt x="10" y="5"/>
                    <a:pt x="10" y="5"/>
                    <a:pt x="9" y="4"/>
                  </a:cubicBezTo>
                  <a:cubicBezTo>
                    <a:pt x="10" y="4"/>
                    <a:pt x="10" y="4"/>
                    <a:pt x="10" y="3"/>
                  </a:cubicBezTo>
                  <a:cubicBezTo>
                    <a:pt x="10" y="3"/>
                    <a:pt x="10" y="2"/>
                    <a:pt x="10" y="2"/>
                  </a:cubicBezTo>
                  <a:cubicBezTo>
                    <a:pt x="10" y="0"/>
                    <a:pt x="7" y="1"/>
                    <a:pt x="7" y="3"/>
                  </a:cubicBezTo>
                  <a:cubicBezTo>
                    <a:pt x="7" y="4"/>
                    <a:pt x="7" y="4"/>
                    <a:pt x="7" y="4"/>
                  </a:cubicBezTo>
                  <a:cubicBezTo>
                    <a:pt x="7" y="4"/>
                    <a:pt x="7" y="5"/>
                    <a:pt x="7" y="5"/>
                  </a:cubicBezTo>
                  <a:cubicBezTo>
                    <a:pt x="6" y="5"/>
                    <a:pt x="6" y="5"/>
                    <a:pt x="5" y="5"/>
                  </a:cubicBezTo>
                  <a:cubicBezTo>
                    <a:pt x="6" y="4"/>
                    <a:pt x="6" y="3"/>
                    <a:pt x="4" y="3"/>
                  </a:cubicBezTo>
                  <a:cubicBezTo>
                    <a:pt x="4" y="3"/>
                    <a:pt x="4" y="3"/>
                    <a:pt x="4" y="3"/>
                  </a:cubicBezTo>
                  <a:cubicBezTo>
                    <a:pt x="2" y="3"/>
                    <a:pt x="0" y="7"/>
                    <a:pt x="3" y="7"/>
                  </a:cubicBezTo>
                  <a:cubicBezTo>
                    <a:pt x="3" y="7"/>
                    <a:pt x="3" y="7"/>
                    <a:pt x="4" y="7"/>
                  </a:cubicBezTo>
                  <a:cubicBezTo>
                    <a:pt x="4" y="7"/>
                    <a:pt x="4" y="7"/>
                    <a:pt x="5" y="6"/>
                  </a:cubicBezTo>
                  <a:cubicBezTo>
                    <a:pt x="4" y="7"/>
                    <a:pt x="4" y="7"/>
                    <a:pt x="5" y="8"/>
                  </a:cubicBezTo>
                  <a:cubicBezTo>
                    <a:pt x="5" y="8"/>
                    <a:pt x="5" y="9"/>
                    <a:pt x="6" y="9"/>
                  </a:cubicBezTo>
                  <a:cubicBezTo>
                    <a:pt x="6" y="10"/>
                    <a:pt x="8" y="9"/>
                    <a:pt x="8" y="8"/>
                  </a:cubicBezTo>
                  <a:close/>
                  <a:moveTo>
                    <a:pt x="9" y="5"/>
                  </a:moveTo>
                  <a:cubicBezTo>
                    <a:pt x="9" y="5"/>
                    <a:pt x="9" y="5"/>
                    <a:pt x="9" y="5"/>
                  </a:cubicBezTo>
                  <a:cubicBezTo>
                    <a:pt x="9" y="5"/>
                    <a:pt x="9" y="5"/>
                    <a:pt x="9" y="5"/>
                  </a:cubicBezTo>
                  <a:cubicBezTo>
                    <a:pt x="9" y="5"/>
                    <a:pt x="9" y="5"/>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85"/>
            <p:cNvSpPr/>
            <p:nvPr/>
          </p:nvSpPr>
          <p:spPr bwMode="auto">
            <a:xfrm>
              <a:off x="3240" y="3071"/>
              <a:ext cx="22" cy="30"/>
            </a:xfrm>
            <a:custGeom>
              <a:avLst/>
              <a:gdLst>
                <a:gd name="T0" fmla="*/ 1 w 5"/>
                <a:gd name="T1" fmla="*/ 2 h 7"/>
                <a:gd name="T2" fmla="*/ 0 w 5"/>
                <a:gd name="T3" fmla="*/ 5 h 7"/>
                <a:gd name="T4" fmla="*/ 3 w 5"/>
                <a:gd name="T5" fmla="*/ 4 h 7"/>
                <a:gd name="T6" fmla="*/ 3 w 5"/>
                <a:gd name="T7" fmla="*/ 4 h 7"/>
                <a:gd name="T8" fmla="*/ 1 w 5"/>
                <a:gd name="T9" fmla="*/ 2 h 7"/>
              </a:gdLst>
              <a:ahLst/>
              <a:cxnLst>
                <a:cxn ang="0">
                  <a:pos x="T0" y="T1"/>
                </a:cxn>
                <a:cxn ang="0">
                  <a:pos x="T2" y="T3"/>
                </a:cxn>
                <a:cxn ang="0">
                  <a:pos x="T4" y="T5"/>
                </a:cxn>
                <a:cxn ang="0">
                  <a:pos x="T6" y="T7"/>
                </a:cxn>
                <a:cxn ang="0">
                  <a:pos x="T8" y="T9"/>
                </a:cxn>
              </a:cxnLst>
              <a:rect l="0" t="0" r="r" b="b"/>
              <a:pathLst>
                <a:path w="5" h="7">
                  <a:moveTo>
                    <a:pt x="1" y="2"/>
                  </a:moveTo>
                  <a:cubicBezTo>
                    <a:pt x="0" y="3"/>
                    <a:pt x="0" y="4"/>
                    <a:pt x="0" y="5"/>
                  </a:cubicBezTo>
                  <a:cubicBezTo>
                    <a:pt x="0" y="7"/>
                    <a:pt x="3" y="6"/>
                    <a:pt x="3" y="4"/>
                  </a:cubicBezTo>
                  <a:cubicBezTo>
                    <a:pt x="3" y="4"/>
                    <a:pt x="3" y="4"/>
                    <a:pt x="3" y="4"/>
                  </a:cubicBezTo>
                  <a:cubicBezTo>
                    <a:pt x="5" y="2"/>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186"/>
            <p:cNvSpPr/>
            <p:nvPr/>
          </p:nvSpPr>
          <p:spPr bwMode="auto">
            <a:xfrm>
              <a:off x="3210" y="3032"/>
              <a:ext cx="169" cy="203"/>
            </a:xfrm>
            <a:custGeom>
              <a:avLst/>
              <a:gdLst>
                <a:gd name="T0" fmla="*/ 36 w 39"/>
                <a:gd name="T1" fmla="*/ 13 h 47"/>
                <a:gd name="T2" fmla="*/ 37 w 39"/>
                <a:gd name="T3" fmla="*/ 13 h 47"/>
                <a:gd name="T4" fmla="*/ 38 w 39"/>
                <a:gd name="T5" fmla="*/ 9 h 47"/>
                <a:gd name="T6" fmla="*/ 37 w 39"/>
                <a:gd name="T7" fmla="*/ 8 h 47"/>
                <a:gd name="T8" fmla="*/ 36 w 39"/>
                <a:gd name="T9" fmla="*/ 6 h 47"/>
                <a:gd name="T10" fmla="*/ 37 w 39"/>
                <a:gd name="T11" fmla="*/ 4 h 47"/>
                <a:gd name="T12" fmla="*/ 35 w 39"/>
                <a:gd name="T13" fmla="*/ 2 h 47"/>
                <a:gd name="T14" fmla="*/ 32 w 39"/>
                <a:gd name="T15" fmla="*/ 5 h 47"/>
                <a:gd name="T16" fmla="*/ 33 w 39"/>
                <a:gd name="T17" fmla="*/ 9 h 47"/>
                <a:gd name="T18" fmla="*/ 33 w 39"/>
                <a:gd name="T19" fmla="*/ 10 h 47"/>
                <a:gd name="T20" fmla="*/ 32 w 39"/>
                <a:gd name="T21" fmla="*/ 13 h 47"/>
                <a:gd name="T22" fmla="*/ 31 w 39"/>
                <a:gd name="T23" fmla="*/ 12 h 47"/>
                <a:gd name="T24" fmla="*/ 28 w 39"/>
                <a:gd name="T25" fmla="*/ 12 h 47"/>
                <a:gd name="T26" fmla="*/ 27 w 39"/>
                <a:gd name="T27" fmla="*/ 8 h 47"/>
                <a:gd name="T28" fmla="*/ 23 w 39"/>
                <a:gd name="T29" fmla="*/ 10 h 47"/>
                <a:gd name="T30" fmla="*/ 21 w 39"/>
                <a:gd name="T31" fmla="*/ 13 h 47"/>
                <a:gd name="T32" fmla="*/ 21 w 39"/>
                <a:gd name="T33" fmla="*/ 13 h 47"/>
                <a:gd name="T34" fmla="*/ 21 w 39"/>
                <a:gd name="T35" fmla="*/ 11 h 47"/>
                <a:gd name="T36" fmla="*/ 18 w 39"/>
                <a:gd name="T37" fmla="*/ 7 h 47"/>
                <a:gd name="T38" fmla="*/ 15 w 39"/>
                <a:gd name="T39" fmla="*/ 9 h 47"/>
                <a:gd name="T40" fmla="*/ 15 w 39"/>
                <a:gd name="T41" fmla="*/ 10 h 47"/>
                <a:gd name="T42" fmla="*/ 14 w 39"/>
                <a:gd name="T43" fmla="*/ 11 h 47"/>
                <a:gd name="T44" fmla="*/ 14 w 39"/>
                <a:gd name="T45" fmla="*/ 7 h 47"/>
                <a:gd name="T46" fmla="*/ 13 w 39"/>
                <a:gd name="T47" fmla="*/ 5 h 47"/>
                <a:gd name="T48" fmla="*/ 17 w 39"/>
                <a:gd name="T49" fmla="*/ 3 h 47"/>
                <a:gd name="T50" fmla="*/ 13 w 39"/>
                <a:gd name="T51" fmla="*/ 4 h 47"/>
                <a:gd name="T52" fmla="*/ 9 w 39"/>
                <a:gd name="T53" fmla="*/ 7 h 47"/>
                <a:gd name="T54" fmla="*/ 11 w 39"/>
                <a:gd name="T55" fmla="*/ 9 h 47"/>
                <a:gd name="T56" fmla="*/ 12 w 39"/>
                <a:gd name="T57" fmla="*/ 12 h 47"/>
                <a:gd name="T58" fmla="*/ 14 w 39"/>
                <a:gd name="T59" fmla="*/ 16 h 47"/>
                <a:gd name="T60" fmla="*/ 13 w 39"/>
                <a:gd name="T61" fmla="*/ 32 h 47"/>
                <a:gd name="T62" fmla="*/ 6 w 39"/>
                <a:gd name="T63" fmla="*/ 45 h 47"/>
                <a:gd name="T64" fmla="*/ 9 w 39"/>
                <a:gd name="T65" fmla="*/ 43 h 47"/>
                <a:gd name="T66" fmla="*/ 16 w 39"/>
                <a:gd name="T67" fmla="*/ 40 h 47"/>
                <a:gd name="T68" fmla="*/ 20 w 39"/>
                <a:gd name="T69" fmla="*/ 44 h 47"/>
                <a:gd name="T70" fmla="*/ 22 w 39"/>
                <a:gd name="T71" fmla="*/ 36 h 47"/>
                <a:gd name="T72" fmla="*/ 20 w 39"/>
                <a:gd name="T73" fmla="*/ 27 h 47"/>
                <a:gd name="T74" fmla="*/ 23 w 39"/>
                <a:gd name="T75" fmla="*/ 15 h 47"/>
                <a:gd name="T76" fmla="*/ 23 w 39"/>
                <a:gd name="T77" fmla="*/ 14 h 47"/>
                <a:gd name="T78" fmla="*/ 28 w 39"/>
                <a:gd name="T79" fmla="*/ 14 h 47"/>
                <a:gd name="T80" fmla="*/ 30 w 39"/>
                <a:gd name="T81" fmla="*/ 16 h 47"/>
                <a:gd name="T82" fmla="*/ 33 w 39"/>
                <a:gd name="T83" fmla="*/ 14 h 47"/>
                <a:gd name="T84" fmla="*/ 34 w 39"/>
                <a:gd name="T85" fmla="*/ 16 h 47"/>
                <a:gd name="T86" fmla="*/ 37 w 39"/>
                <a:gd name="T87" fmla="*/ 1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 h="47">
                  <a:moveTo>
                    <a:pt x="37" y="14"/>
                  </a:moveTo>
                  <a:cubicBezTo>
                    <a:pt x="37" y="13"/>
                    <a:pt x="36" y="13"/>
                    <a:pt x="36" y="13"/>
                  </a:cubicBezTo>
                  <a:cubicBezTo>
                    <a:pt x="36" y="13"/>
                    <a:pt x="36" y="13"/>
                    <a:pt x="36" y="13"/>
                  </a:cubicBezTo>
                  <a:cubicBezTo>
                    <a:pt x="36" y="13"/>
                    <a:pt x="37" y="13"/>
                    <a:pt x="37" y="13"/>
                  </a:cubicBezTo>
                  <a:cubicBezTo>
                    <a:pt x="38" y="13"/>
                    <a:pt x="39" y="12"/>
                    <a:pt x="39" y="11"/>
                  </a:cubicBezTo>
                  <a:cubicBezTo>
                    <a:pt x="39" y="10"/>
                    <a:pt x="39" y="9"/>
                    <a:pt x="38" y="9"/>
                  </a:cubicBezTo>
                  <a:cubicBezTo>
                    <a:pt x="37" y="9"/>
                    <a:pt x="37" y="9"/>
                    <a:pt x="36" y="9"/>
                  </a:cubicBezTo>
                  <a:cubicBezTo>
                    <a:pt x="37" y="9"/>
                    <a:pt x="37" y="9"/>
                    <a:pt x="37" y="8"/>
                  </a:cubicBezTo>
                  <a:cubicBezTo>
                    <a:pt x="37" y="8"/>
                    <a:pt x="37" y="8"/>
                    <a:pt x="37" y="8"/>
                  </a:cubicBezTo>
                  <a:cubicBezTo>
                    <a:pt x="37" y="7"/>
                    <a:pt x="37" y="7"/>
                    <a:pt x="36" y="6"/>
                  </a:cubicBezTo>
                  <a:cubicBezTo>
                    <a:pt x="37" y="6"/>
                    <a:pt x="37" y="5"/>
                    <a:pt x="37" y="5"/>
                  </a:cubicBezTo>
                  <a:cubicBezTo>
                    <a:pt x="37" y="4"/>
                    <a:pt x="37" y="4"/>
                    <a:pt x="37" y="4"/>
                  </a:cubicBezTo>
                  <a:cubicBezTo>
                    <a:pt x="37" y="3"/>
                    <a:pt x="36" y="3"/>
                    <a:pt x="36" y="3"/>
                  </a:cubicBezTo>
                  <a:cubicBezTo>
                    <a:pt x="36" y="2"/>
                    <a:pt x="35" y="2"/>
                    <a:pt x="35" y="2"/>
                  </a:cubicBezTo>
                  <a:cubicBezTo>
                    <a:pt x="33" y="2"/>
                    <a:pt x="32" y="3"/>
                    <a:pt x="32" y="5"/>
                  </a:cubicBezTo>
                  <a:cubicBezTo>
                    <a:pt x="32" y="5"/>
                    <a:pt x="32" y="5"/>
                    <a:pt x="32" y="5"/>
                  </a:cubicBezTo>
                  <a:cubicBezTo>
                    <a:pt x="31" y="6"/>
                    <a:pt x="30" y="9"/>
                    <a:pt x="32" y="9"/>
                  </a:cubicBezTo>
                  <a:cubicBezTo>
                    <a:pt x="32" y="9"/>
                    <a:pt x="32" y="9"/>
                    <a:pt x="33" y="9"/>
                  </a:cubicBezTo>
                  <a:cubicBezTo>
                    <a:pt x="33" y="9"/>
                    <a:pt x="33" y="10"/>
                    <a:pt x="33" y="10"/>
                  </a:cubicBezTo>
                  <a:cubicBezTo>
                    <a:pt x="33" y="10"/>
                    <a:pt x="33" y="10"/>
                    <a:pt x="33" y="10"/>
                  </a:cubicBezTo>
                  <a:cubicBezTo>
                    <a:pt x="33" y="11"/>
                    <a:pt x="33" y="11"/>
                    <a:pt x="32" y="11"/>
                  </a:cubicBezTo>
                  <a:cubicBezTo>
                    <a:pt x="32" y="12"/>
                    <a:pt x="32" y="13"/>
                    <a:pt x="32" y="13"/>
                  </a:cubicBezTo>
                  <a:cubicBezTo>
                    <a:pt x="32" y="13"/>
                    <a:pt x="32" y="13"/>
                    <a:pt x="32" y="13"/>
                  </a:cubicBezTo>
                  <a:cubicBezTo>
                    <a:pt x="32" y="13"/>
                    <a:pt x="31" y="12"/>
                    <a:pt x="31" y="12"/>
                  </a:cubicBezTo>
                  <a:cubicBezTo>
                    <a:pt x="30" y="11"/>
                    <a:pt x="29" y="12"/>
                    <a:pt x="28" y="13"/>
                  </a:cubicBezTo>
                  <a:cubicBezTo>
                    <a:pt x="28" y="13"/>
                    <a:pt x="28" y="12"/>
                    <a:pt x="28" y="12"/>
                  </a:cubicBezTo>
                  <a:cubicBezTo>
                    <a:pt x="27" y="12"/>
                    <a:pt x="27" y="12"/>
                    <a:pt x="27" y="12"/>
                  </a:cubicBezTo>
                  <a:cubicBezTo>
                    <a:pt x="28" y="11"/>
                    <a:pt x="29" y="8"/>
                    <a:pt x="27" y="8"/>
                  </a:cubicBezTo>
                  <a:cubicBezTo>
                    <a:pt x="26" y="8"/>
                    <a:pt x="25" y="9"/>
                    <a:pt x="24" y="10"/>
                  </a:cubicBezTo>
                  <a:cubicBezTo>
                    <a:pt x="24" y="10"/>
                    <a:pt x="24" y="10"/>
                    <a:pt x="23" y="10"/>
                  </a:cubicBezTo>
                  <a:cubicBezTo>
                    <a:pt x="22" y="10"/>
                    <a:pt x="21" y="11"/>
                    <a:pt x="21" y="13"/>
                  </a:cubicBezTo>
                  <a:cubicBezTo>
                    <a:pt x="21" y="13"/>
                    <a:pt x="21" y="13"/>
                    <a:pt x="21" y="13"/>
                  </a:cubicBezTo>
                  <a:cubicBezTo>
                    <a:pt x="21" y="13"/>
                    <a:pt x="21" y="13"/>
                    <a:pt x="21" y="13"/>
                  </a:cubicBezTo>
                  <a:cubicBezTo>
                    <a:pt x="21" y="13"/>
                    <a:pt x="21" y="13"/>
                    <a:pt x="21" y="13"/>
                  </a:cubicBezTo>
                  <a:cubicBezTo>
                    <a:pt x="21" y="12"/>
                    <a:pt x="22" y="11"/>
                    <a:pt x="21" y="11"/>
                  </a:cubicBezTo>
                  <a:cubicBezTo>
                    <a:pt x="21" y="11"/>
                    <a:pt x="21" y="11"/>
                    <a:pt x="21" y="11"/>
                  </a:cubicBezTo>
                  <a:cubicBezTo>
                    <a:pt x="21" y="8"/>
                    <a:pt x="20" y="7"/>
                    <a:pt x="18" y="7"/>
                  </a:cubicBezTo>
                  <a:cubicBezTo>
                    <a:pt x="18" y="7"/>
                    <a:pt x="18" y="7"/>
                    <a:pt x="18" y="7"/>
                  </a:cubicBezTo>
                  <a:cubicBezTo>
                    <a:pt x="18" y="5"/>
                    <a:pt x="15" y="6"/>
                    <a:pt x="15" y="8"/>
                  </a:cubicBezTo>
                  <a:cubicBezTo>
                    <a:pt x="15" y="8"/>
                    <a:pt x="15" y="9"/>
                    <a:pt x="15" y="9"/>
                  </a:cubicBezTo>
                  <a:cubicBezTo>
                    <a:pt x="15" y="9"/>
                    <a:pt x="15" y="10"/>
                    <a:pt x="15" y="10"/>
                  </a:cubicBezTo>
                  <a:cubicBezTo>
                    <a:pt x="15" y="10"/>
                    <a:pt x="15" y="10"/>
                    <a:pt x="15" y="10"/>
                  </a:cubicBezTo>
                  <a:cubicBezTo>
                    <a:pt x="15" y="11"/>
                    <a:pt x="15" y="11"/>
                    <a:pt x="14" y="11"/>
                  </a:cubicBezTo>
                  <a:cubicBezTo>
                    <a:pt x="14" y="11"/>
                    <a:pt x="14" y="11"/>
                    <a:pt x="14" y="11"/>
                  </a:cubicBezTo>
                  <a:cubicBezTo>
                    <a:pt x="14" y="11"/>
                    <a:pt x="15" y="10"/>
                    <a:pt x="14" y="10"/>
                  </a:cubicBezTo>
                  <a:cubicBezTo>
                    <a:pt x="14" y="9"/>
                    <a:pt x="14" y="8"/>
                    <a:pt x="14" y="7"/>
                  </a:cubicBezTo>
                  <a:cubicBezTo>
                    <a:pt x="14" y="7"/>
                    <a:pt x="14" y="6"/>
                    <a:pt x="13" y="6"/>
                  </a:cubicBezTo>
                  <a:cubicBezTo>
                    <a:pt x="13" y="6"/>
                    <a:pt x="14" y="5"/>
                    <a:pt x="13" y="5"/>
                  </a:cubicBezTo>
                  <a:cubicBezTo>
                    <a:pt x="14" y="5"/>
                    <a:pt x="14" y="5"/>
                    <a:pt x="14" y="5"/>
                  </a:cubicBezTo>
                  <a:cubicBezTo>
                    <a:pt x="15" y="8"/>
                    <a:pt x="18" y="5"/>
                    <a:pt x="17" y="3"/>
                  </a:cubicBezTo>
                  <a:cubicBezTo>
                    <a:pt x="17" y="3"/>
                    <a:pt x="17" y="3"/>
                    <a:pt x="17" y="2"/>
                  </a:cubicBezTo>
                  <a:cubicBezTo>
                    <a:pt x="16" y="0"/>
                    <a:pt x="13" y="3"/>
                    <a:pt x="13" y="4"/>
                  </a:cubicBezTo>
                  <a:cubicBezTo>
                    <a:pt x="13" y="3"/>
                    <a:pt x="12" y="3"/>
                    <a:pt x="11" y="4"/>
                  </a:cubicBezTo>
                  <a:cubicBezTo>
                    <a:pt x="10" y="5"/>
                    <a:pt x="10" y="6"/>
                    <a:pt x="9" y="7"/>
                  </a:cubicBezTo>
                  <a:cubicBezTo>
                    <a:pt x="9" y="7"/>
                    <a:pt x="9" y="9"/>
                    <a:pt x="10" y="9"/>
                  </a:cubicBezTo>
                  <a:cubicBezTo>
                    <a:pt x="10" y="9"/>
                    <a:pt x="10" y="9"/>
                    <a:pt x="11" y="9"/>
                  </a:cubicBezTo>
                  <a:cubicBezTo>
                    <a:pt x="11" y="9"/>
                    <a:pt x="11" y="10"/>
                    <a:pt x="11" y="11"/>
                  </a:cubicBezTo>
                  <a:cubicBezTo>
                    <a:pt x="11" y="12"/>
                    <a:pt x="12" y="12"/>
                    <a:pt x="12" y="12"/>
                  </a:cubicBezTo>
                  <a:cubicBezTo>
                    <a:pt x="11" y="13"/>
                    <a:pt x="11" y="14"/>
                    <a:pt x="12" y="14"/>
                  </a:cubicBezTo>
                  <a:cubicBezTo>
                    <a:pt x="12" y="15"/>
                    <a:pt x="13" y="16"/>
                    <a:pt x="14" y="16"/>
                  </a:cubicBezTo>
                  <a:cubicBezTo>
                    <a:pt x="13" y="21"/>
                    <a:pt x="14" y="26"/>
                    <a:pt x="13" y="30"/>
                  </a:cubicBezTo>
                  <a:cubicBezTo>
                    <a:pt x="13" y="31"/>
                    <a:pt x="13" y="31"/>
                    <a:pt x="13" y="32"/>
                  </a:cubicBezTo>
                  <a:cubicBezTo>
                    <a:pt x="10" y="33"/>
                    <a:pt x="7" y="37"/>
                    <a:pt x="4" y="39"/>
                  </a:cubicBezTo>
                  <a:cubicBezTo>
                    <a:pt x="0" y="41"/>
                    <a:pt x="1" y="47"/>
                    <a:pt x="6" y="45"/>
                  </a:cubicBezTo>
                  <a:cubicBezTo>
                    <a:pt x="7" y="44"/>
                    <a:pt x="8" y="43"/>
                    <a:pt x="9" y="42"/>
                  </a:cubicBezTo>
                  <a:cubicBezTo>
                    <a:pt x="9" y="42"/>
                    <a:pt x="9" y="42"/>
                    <a:pt x="9" y="43"/>
                  </a:cubicBezTo>
                  <a:cubicBezTo>
                    <a:pt x="9" y="47"/>
                    <a:pt x="14" y="45"/>
                    <a:pt x="15" y="42"/>
                  </a:cubicBezTo>
                  <a:cubicBezTo>
                    <a:pt x="16" y="42"/>
                    <a:pt x="16" y="41"/>
                    <a:pt x="16" y="40"/>
                  </a:cubicBezTo>
                  <a:cubicBezTo>
                    <a:pt x="17" y="41"/>
                    <a:pt x="17" y="41"/>
                    <a:pt x="18" y="42"/>
                  </a:cubicBezTo>
                  <a:cubicBezTo>
                    <a:pt x="18" y="43"/>
                    <a:pt x="19" y="43"/>
                    <a:pt x="20" y="44"/>
                  </a:cubicBezTo>
                  <a:cubicBezTo>
                    <a:pt x="23" y="46"/>
                    <a:pt x="28" y="39"/>
                    <a:pt x="24" y="37"/>
                  </a:cubicBezTo>
                  <a:cubicBezTo>
                    <a:pt x="24" y="37"/>
                    <a:pt x="23" y="36"/>
                    <a:pt x="22" y="36"/>
                  </a:cubicBezTo>
                  <a:cubicBezTo>
                    <a:pt x="21" y="35"/>
                    <a:pt x="21" y="33"/>
                    <a:pt x="20" y="33"/>
                  </a:cubicBezTo>
                  <a:cubicBezTo>
                    <a:pt x="19" y="31"/>
                    <a:pt x="20" y="28"/>
                    <a:pt x="20" y="27"/>
                  </a:cubicBezTo>
                  <a:cubicBezTo>
                    <a:pt x="21" y="24"/>
                    <a:pt x="20" y="20"/>
                    <a:pt x="20" y="17"/>
                  </a:cubicBezTo>
                  <a:cubicBezTo>
                    <a:pt x="21" y="17"/>
                    <a:pt x="23" y="16"/>
                    <a:pt x="23" y="15"/>
                  </a:cubicBezTo>
                  <a:cubicBezTo>
                    <a:pt x="23" y="15"/>
                    <a:pt x="23" y="14"/>
                    <a:pt x="23" y="14"/>
                  </a:cubicBezTo>
                  <a:cubicBezTo>
                    <a:pt x="23" y="14"/>
                    <a:pt x="23" y="14"/>
                    <a:pt x="23" y="14"/>
                  </a:cubicBezTo>
                  <a:cubicBezTo>
                    <a:pt x="24" y="15"/>
                    <a:pt x="25" y="15"/>
                    <a:pt x="26" y="16"/>
                  </a:cubicBezTo>
                  <a:cubicBezTo>
                    <a:pt x="27" y="16"/>
                    <a:pt x="28" y="15"/>
                    <a:pt x="28" y="14"/>
                  </a:cubicBezTo>
                  <a:cubicBezTo>
                    <a:pt x="28" y="15"/>
                    <a:pt x="28" y="15"/>
                    <a:pt x="29" y="15"/>
                  </a:cubicBezTo>
                  <a:cubicBezTo>
                    <a:pt x="29" y="16"/>
                    <a:pt x="29" y="16"/>
                    <a:pt x="30" y="16"/>
                  </a:cubicBezTo>
                  <a:cubicBezTo>
                    <a:pt x="31" y="17"/>
                    <a:pt x="33" y="15"/>
                    <a:pt x="32" y="14"/>
                  </a:cubicBezTo>
                  <a:cubicBezTo>
                    <a:pt x="32" y="14"/>
                    <a:pt x="33" y="14"/>
                    <a:pt x="33" y="14"/>
                  </a:cubicBezTo>
                  <a:cubicBezTo>
                    <a:pt x="34" y="14"/>
                    <a:pt x="34" y="14"/>
                    <a:pt x="35" y="14"/>
                  </a:cubicBezTo>
                  <a:cubicBezTo>
                    <a:pt x="34" y="15"/>
                    <a:pt x="34" y="15"/>
                    <a:pt x="34" y="16"/>
                  </a:cubicBezTo>
                  <a:cubicBezTo>
                    <a:pt x="35" y="17"/>
                    <a:pt x="35" y="17"/>
                    <a:pt x="36" y="17"/>
                  </a:cubicBezTo>
                  <a:cubicBezTo>
                    <a:pt x="38" y="17"/>
                    <a:pt x="39" y="14"/>
                    <a:pt x="3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187"/>
            <p:cNvSpPr/>
            <p:nvPr/>
          </p:nvSpPr>
          <p:spPr bwMode="auto">
            <a:xfrm>
              <a:off x="3436" y="3045"/>
              <a:ext cx="30" cy="30"/>
            </a:xfrm>
            <a:custGeom>
              <a:avLst/>
              <a:gdLst>
                <a:gd name="T0" fmla="*/ 5 w 7"/>
                <a:gd name="T1" fmla="*/ 1 h 7"/>
                <a:gd name="T2" fmla="*/ 3 w 7"/>
                <a:gd name="T3" fmla="*/ 0 h 7"/>
                <a:gd name="T4" fmla="*/ 1 w 7"/>
                <a:gd name="T5" fmla="*/ 3 h 7"/>
                <a:gd name="T6" fmla="*/ 3 w 7"/>
                <a:gd name="T7" fmla="*/ 5 h 7"/>
                <a:gd name="T8" fmla="*/ 4 w 7"/>
                <a:gd name="T9" fmla="*/ 5 h 7"/>
                <a:gd name="T10" fmla="*/ 5 w 7"/>
                <a:gd name="T11" fmla="*/ 1 h 7"/>
              </a:gdLst>
              <a:ahLst/>
              <a:cxnLst>
                <a:cxn ang="0">
                  <a:pos x="T0" y="T1"/>
                </a:cxn>
                <a:cxn ang="0">
                  <a:pos x="T2" y="T3"/>
                </a:cxn>
                <a:cxn ang="0">
                  <a:pos x="T4" y="T5"/>
                </a:cxn>
                <a:cxn ang="0">
                  <a:pos x="T6" y="T7"/>
                </a:cxn>
                <a:cxn ang="0">
                  <a:pos x="T8" y="T9"/>
                </a:cxn>
                <a:cxn ang="0">
                  <a:pos x="T10" y="T11"/>
                </a:cxn>
              </a:cxnLst>
              <a:rect l="0" t="0" r="r" b="b"/>
              <a:pathLst>
                <a:path w="7" h="7">
                  <a:moveTo>
                    <a:pt x="5" y="1"/>
                  </a:moveTo>
                  <a:cubicBezTo>
                    <a:pt x="5" y="1"/>
                    <a:pt x="4" y="0"/>
                    <a:pt x="3" y="0"/>
                  </a:cubicBezTo>
                  <a:cubicBezTo>
                    <a:pt x="2" y="0"/>
                    <a:pt x="1" y="2"/>
                    <a:pt x="1" y="3"/>
                  </a:cubicBezTo>
                  <a:cubicBezTo>
                    <a:pt x="0" y="5"/>
                    <a:pt x="2" y="7"/>
                    <a:pt x="3" y="5"/>
                  </a:cubicBezTo>
                  <a:cubicBezTo>
                    <a:pt x="3" y="5"/>
                    <a:pt x="4" y="5"/>
                    <a:pt x="4" y="5"/>
                  </a:cubicBezTo>
                  <a:cubicBezTo>
                    <a:pt x="6" y="5"/>
                    <a:pt x="7" y="1"/>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88"/>
            <p:cNvSpPr/>
            <p:nvPr/>
          </p:nvSpPr>
          <p:spPr bwMode="auto">
            <a:xfrm>
              <a:off x="3471" y="3036"/>
              <a:ext cx="26" cy="17"/>
            </a:xfrm>
            <a:custGeom>
              <a:avLst/>
              <a:gdLst>
                <a:gd name="T0" fmla="*/ 3 w 6"/>
                <a:gd name="T1" fmla="*/ 0 h 4"/>
                <a:gd name="T2" fmla="*/ 3 w 6"/>
                <a:gd name="T3" fmla="*/ 4 h 4"/>
                <a:gd name="T4" fmla="*/ 3 w 6"/>
                <a:gd name="T5" fmla="*/ 0 h 4"/>
              </a:gdLst>
              <a:ahLst/>
              <a:cxnLst>
                <a:cxn ang="0">
                  <a:pos x="T0" y="T1"/>
                </a:cxn>
                <a:cxn ang="0">
                  <a:pos x="T2" y="T3"/>
                </a:cxn>
                <a:cxn ang="0">
                  <a:pos x="T4" y="T5"/>
                </a:cxn>
              </a:cxnLst>
              <a:rect l="0" t="0" r="r" b="b"/>
              <a:pathLst>
                <a:path w="6" h="4">
                  <a:moveTo>
                    <a:pt x="3" y="0"/>
                  </a:moveTo>
                  <a:cubicBezTo>
                    <a:pt x="1" y="0"/>
                    <a:pt x="0" y="4"/>
                    <a:pt x="3" y="4"/>
                  </a:cubicBezTo>
                  <a:cubicBezTo>
                    <a:pt x="4" y="4"/>
                    <a:pt x="6"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89"/>
            <p:cNvSpPr/>
            <p:nvPr/>
          </p:nvSpPr>
          <p:spPr bwMode="auto">
            <a:xfrm>
              <a:off x="3453" y="3023"/>
              <a:ext cx="18" cy="30"/>
            </a:xfrm>
            <a:custGeom>
              <a:avLst/>
              <a:gdLst>
                <a:gd name="T0" fmla="*/ 1 w 4"/>
                <a:gd name="T1" fmla="*/ 2 h 7"/>
                <a:gd name="T2" fmla="*/ 1 w 4"/>
                <a:gd name="T3" fmla="*/ 6 h 7"/>
                <a:gd name="T4" fmla="*/ 4 w 4"/>
                <a:gd name="T5" fmla="*/ 3 h 7"/>
                <a:gd name="T6" fmla="*/ 1 w 4"/>
                <a:gd name="T7" fmla="*/ 2 h 7"/>
              </a:gdLst>
              <a:ahLst/>
              <a:cxnLst>
                <a:cxn ang="0">
                  <a:pos x="T0" y="T1"/>
                </a:cxn>
                <a:cxn ang="0">
                  <a:pos x="T2" y="T3"/>
                </a:cxn>
                <a:cxn ang="0">
                  <a:pos x="T4" y="T5"/>
                </a:cxn>
                <a:cxn ang="0">
                  <a:pos x="T6" y="T7"/>
                </a:cxn>
              </a:cxnLst>
              <a:rect l="0" t="0" r="r" b="b"/>
              <a:pathLst>
                <a:path w="4" h="7">
                  <a:moveTo>
                    <a:pt x="1" y="2"/>
                  </a:moveTo>
                  <a:cubicBezTo>
                    <a:pt x="0" y="3"/>
                    <a:pt x="0" y="4"/>
                    <a:pt x="1" y="6"/>
                  </a:cubicBezTo>
                  <a:cubicBezTo>
                    <a:pt x="2" y="7"/>
                    <a:pt x="4" y="5"/>
                    <a:pt x="4" y="3"/>
                  </a:cubicBezTo>
                  <a:cubicBezTo>
                    <a:pt x="4" y="1"/>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190"/>
            <p:cNvSpPr>
              <a:spLocks noEditPoints="1"/>
            </p:cNvSpPr>
            <p:nvPr/>
          </p:nvSpPr>
          <p:spPr bwMode="auto">
            <a:xfrm>
              <a:off x="3462" y="2984"/>
              <a:ext cx="39" cy="35"/>
            </a:xfrm>
            <a:custGeom>
              <a:avLst/>
              <a:gdLst>
                <a:gd name="T0" fmla="*/ 6 w 9"/>
                <a:gd name="T1" fmla="*/ 1 h 8"/>
                <a:gd name="T2" fmla="*/ 5 w 9"/>
                <a:gd name="T3" fmla="*/ 4 h 8"/>
                <a:gd name="T4" fmla="*/ 5 w 9"/>
                <a:gd name="T5" fmla="*/ 4 h 8"/>
                <a:gd name="T6" fmla="*/ 5 w 9"/>
                <a:gd name="T7" fmla="*/ 4 h 8"/>
                <a:gd name="T8" fmla="*/ 4 w 9"/>
                <a:gd name="T9" fmla="*/ 4 h 8"/>
                <a:gd name="T10" fmla="*/ 1 w 9"/>
                <a:gd name="T11" fmla="*/ 4 h 8"/>
                <a:gd name="T12" fmla="*/ 0 w 9"/>
                <a:gd name="T13" fmla="*/ 7 h 8"/>
                <a:gd name="T14" fmla="*/ 1 w 9"/>
                <a:gd name="T15" fmla="*/ 8 h 8"/>
                <a:gd name="T16" fmla="*/ 1 w 9"/>
                <a:gd name="T17" fmla="*/ 8 h 8"/>
                <a:gd name="T18" fmla="*/ 4 w 9"/>
                <a:gd name="T19" fmla="*/ 8 h 8"/>
                <a:gd name="T20" fmla="*/ 5 w 9"/>
                <a:gd name="T21" fmla="*/ 7 h 8"/>
                <a:gd name="T22" fmla="*/ 5 w 9"/>
                <a:gd name="T23" fmla="*/ 7 h 8"/>
                <a:gd name="T24" fmla="*/ 7 w 9"/>
                <a:gd name="T25" fmla="*/ 5 h 8"/>
                <a:gd name="T26" fmla="*/ 7 w 9"/>
                <a:gd name="T27" fmla="*/ 5 h 8"/>
                <a:gd name="T28" fmla="*/ 9 w 9"/>
                <a:gd name="T29" fmla="*/ 3 h 8"/>
                <a:gd name="T30" fmla="*/ 9 w 9"/>
                <a:gd name="T31" fmla="*/ 2 h 8"/>
                <a:gd name="T32" fmla="*/ 6 w 9"/>
                <a:gd name="T33" fmla="*/ 1 h 8"/>
                <a:gd name="T34" fmla="*/ 6 w 9"/>
                <a:gd name="T35" fmla="*/ 3 h 8"/>
                <a:gd name="T36" fmla="*/ 6 w 9"/>
                <a:gd name="T37" fmla="*/ 3 h 8"/>
                <a:gd name="T38" fmla="*/ 6 w 9"/>
                <a:gd name="T39" fmla="*/ 3 h 8"/>
                <a:gd name="T40" fmla="*/ 6 w 9"/>
                <a:gd name="T41"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 h="8">
                  <a:moveTo>
                    <a:pt x="6" y="1"/>
                  </a:moveTo>
                  <a:cubicBezTo>
                    <a:pt x="6" y="2"/>
                    <a:pt x="6" y="3"/>
                    <a:pt x="5" y="4"/>
                  </a:cubicBezTo>
                  <a:cubicBezTo>
                    <a:pt x="5" y="4"/>
                    <a:pt x="5" y="4"/>
                    <a:pt x="5" y="4"/>
                  </a:cubicBezTo>
                  <a:cubicBezTo>
                    <a:pt x="5" y="4"/>
                    <a:pt x="5" y="4"/>
                    <a:pt x="5" y="4"/>
                  </a:cubicBezTo>
                  <a:cubicBezTo>
                    <a:pt x="4" y="4"/>
                    <a:pt x="4" y="4"/>
                    <a:pt x="4" y="4"/>
                  </a:cubicBezTo>
                  <a:cubicBezTo>
                    <a:pt x="3" y="3"/>
                    <a:pt x="2" y="2"/>
                    <a:pt x="1" y="4"/>
                  </a:cubicBezTo>
                  <a:cubicBezTo>
                    <a:pt x="0" y="5"/>
                    <a:pt x="0" y="6"/>
                    <a:pt x="0" y="7"/>
                  </a:cubicBezTo>
                  <a:cubicBezTo>
                    <a:pt x="0" y="8"/>
                    <a:pt x="0" y="8"/>
                    <a:pt x="1" y="8"/>
                  </a:cubicBezTo>
                  <a:cubicBezTo>
                    <a:pt x="1" y="8"/>
                    <a:pt x="1" y="8"/>
                    <a:pt x="1" y="8"/>
                  </a:cubicBezTo>
                  <a:cubicBezTo>
                    <a:pt x="2" y="8"/>
                    <a:pt x="3" y="8"/>
                    <a:pt x="4" y="8"/>
                  </a:cubicBezTo>
                  <a:cubicBezTo>
                    <a:pt x="4" y="8"/>
                    <a:pt x="5" y="8"/>
                    <a:pt x="5" y="7"/>
                  </a:cubicBezTo>
                  <a:cubicBezTo>
                    <a:pt x="5" y="7"/>
                    <a:pt x="5" y="7"/>
                    <a:pt x="5" y="7"/>
                  </a:cubicBezTo>
                  <a:cubicBezTo>
                    <a:pt x="6" y="7"/>
                    <a:pt x="7" y="6"/>
                    <a:pt x="7" y="5"/>
                  </a:cubicBezTo>
                  <a:cubicBezTo>
                    <a:pt x="7" y="5"/>
                    <a:pt x="7" y="5"/>
                    <a:pt x="7" y="5"/>
                  </a:cubicBezTo>
                  <a:cubicBezTo>
                    <a:pt x="8" y="5"/>
                    <a:pt x="9" y="4"/>
                    <a:pt x="9" y="3"/>
                  </a:cubicBezTo>
                  <a:cubicBezTo>
                    <a:pt x="9" y="3"/>
                    <a:pt x="9" y="2"/>
                    <a:pt x="9" y="2"/>
                  </a:cubicBezTo>
                  <a:cubicBezTo>
                    <a:pt x="9" y="1"/>
                    <a:pt x="8" y="0"/>
                    <a:pt x="6" y="1"/>
                  </a:cubicBezTo>
                  <a:close/>
                  <a:moveTo>
                    <a:pt x="6" y="3"/>
                  </a:moveTo>
                  <a:cubicBezTo>
                    <a:pt x="6" y="3"/>
                    <a:pt x="6" y="3"/>
                    <a:pt x="6" y="3"/>
                  </a:cubicBezTo>
                  <a:cubicBezTo>
                    <a:pt x="6" y="3"/>
                    <a:pt x="6" y="3"/>
                    <a:pt x="6" y="3"/>
                  </a:cubicBezTo>
                  <a:cubicBezTo>
                    <a:pt x="6" y="3"/>
                    <a:pt x="6" y="3"/>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191"/>
            <p:cNvSpPr/>
            <p:nvPr/>
          </p:nvSpPr>
          <p:spPr bwMode="auto">
            <a:xfrm>
              <a:off x="3497" y="2972"/>
              <a:ext cx="26" cy="21"/>
            </a:xfrm>
            <a:custGeom>
              <a:avLst/>
              <a:gdLst>
                <a:gd name="T0" fmla="*/ 3 w 6"/>
                <a:gd name="T1" fmla="*/ 1 h 5"/>
                <a:gd name="T2" fmla="*/ 3 w 6"/>
                <a:gd name="T3" fmla="*/ 5 h 5"/>
                <a:gd name="T4" fmla="*/ 5 w 6"/>
                <a:gd name="T5" fmla="*/ 3 h 5"/>
                <a:gd name="T6" fmla="*/ 3 w 6"/>
                <a:gd name="T7" fmla="*/ 1 h 5"/>
              </a:gdLst>
              <a:ahLst/>
              <a:cxnLst>
                <a:cxn ang="0">
                  <a:pos x="T0" y="T1"/>
                </a:cxn>
                <a:cxn ang="0">
                  <a:pos x="T2" y="T3"/>
                </a:cxn>
                <a:cxn ang="0">
                  <a:pos x="T4" y="T5"/>
                </a:cxn>
                <a:cxn ang="0">
                  <a:pos x="T6" y="T7"/>
                </a:cxn>
              </a:cxnLst>
              <a:rect l="0" t="0" r="r" b="b"/>
              <a:pathLst>
                <a:path w="6" h="5">
                  <a:moveTo>
                    <a:pt x="3" y="1"/>
                  </a:moveTo>
                  <a:cubicBezTo>
                    <a:pt x="1" y="1"/>
                    <a:pt x="0" y="5"/>
                    <a:pt x="3" y="5"/>
                  </a:cubicBezTo>
                  <a:cubicBezTo>
                    <a:pt x="4" y="4"/>
                    <a:pt x="5" y="4"/>
                    <a:pt x="5" y="3"/>
                  </a:cubicBezTo>
                  <a:cubicBezTo>
                    <a:pt x="6" y="1"/>
                    <a:pt x="4"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192"/>
            <p:cNvSpPr/>
            <p:nvPr/>
          </p:nvSpPr>
          <p:spPr bwMode="auto">
            <a:xfrm>
              <a:off x="3518" y="2937"/>
              <a:ext cx="13" cy="30"/>
            </a:xfrm>
            <a:custGeom>
              <a:avLst/>
              <a:gdLst>
                <a:gd name="T0" fmla="*/ 3 w 3"/>
                <a:gd name="T1" fmla="*/ 3 h 7"/>
                <a:gd name="T2" fmla="*/ 3 w 3"/>
                <a:gd name="T3" fmla="*/ 2 h 7"/>
                <a:gd name="T4" fmla="*/ 0 w 3"/>
                <a:gd name="T5" fmla="*/ 4 h 7"/>
                <a:gd name="T6" fmla="*/ 0 w 3"/>
                <a:gd name="T7" fmla="*/ 4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2"/>
                  </a:cubicBezTo>
                  <a:cubicBezTo>
                    <a:pt x="3" y="0"/>
                    <a:pt x="0" y="2"/>
                    <a:pt x="0" y="4"/>
                  </a:cubicBezTo>
                  <a:cubicBezTo>
                    <a:pt x="0" y="4"/>
                    <a:pt x="0" y="4"/>
                    <a:pt x="0" y="4"/>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193"/>
            <p:cNvSpPr/>
            <p:nvPr/>
          </p:nvSpPr>
          <p:spPr bwMode="auto">
            <a:xfrm>
              <a:off x="3501" y="2877"/>
              <a:ext cx="43" cy="51"/>
            </a:xfrm>
            <a:custGeom>
              <a:avLst/>
              <a:gdLst>
                <a:gd name="T0" fmla="*/ 6 w 10"/>
                <a:gd name="T1" fmla="*/ 3 h 12"/>
                <a:gd name="T2" fmla="*/ 6 w 10"/>
                <a:gd name="T3" fmla="*/ 4 h 12"/>
                <a:gd name="T4" fmla="*/ 6 w 10"/>
                <a:gd name="T5" fmla="*/ 6 h 12"/>
                <a:gd name="T6" fmla="*/ 7 w 10"/>
                <a:gd name="T7" fmla="*/ 6 h 12"/>
                <a:gd name="T8" fmla="*/ 7 w 10"/>
                <a:gd name="T9" fmla="*/ 6 h 12"/>
                <a:gd name="T10" fmla="*/ 7 w 10"/>
                <a:gd name="T11" fmla="*/ 7 h 12"/>
                <a:gd name="T12" fmla="*/ 7 w 10"/>
                <a:gd name="T13" fmla="*/ 7 h 12"/>
                <a:gd name="T14" fmla="*/ 5 w 10"/>
                <a:gd name="T15" fmla="*/ 6 h 12"/>
                <a:gd name="T16" fmla="*/ 4 w 10"/>
                <a:gd name="T17" fmla="*/ 5 h 12"/>
                <a:gd name="T18" fmla="*/ 3 w 10"/>
                <a:gd name="T19" fmla="*/ 5 h 12"/>
                <a:gd name="T20" fmla="*/ 3 w 10"/>
                <a:gd name="T21" fmla="*/ 9 h 12"/>
                <a:gd name="T22" fmla="*/ 3 w 10"/>
                <a:gd name="T23" fmla="*/ 9 h 12"/>
                <a:gd name="T24" fmla="*/ 4 w 10"/>
                <a:gd name="T25" fmla="*/ 9 h 12"/>
                <a:gd name="T26" fmla="*/ 4 w 10"/>
                <a:gd name="T27" fmla="*/ 9 h 12"/>
                <a:gd name="T28" fmla="*/ 7 w 10"/>
                <a:gd name="T29" fmla="*/ 8 h 12"/>
                <a:gd name="T30" fmla="*/ 7 w 10"/>
                <a:gd name="T31" fmla="*/ 8 h 12"/>
                <a:gd name="T32" fmla="*/ 7 w 10"/>
                <a:gd name="T33" fmla="*/ 8 h 12"/>
                <a:gd name="T34" fmla="*/ 10 w 10"/>
                <a:gd name="T35" fmla="*/ 5 h 12"/>
                <a:gd name="T36" fmla="*/ 10 w 10"/>
                <a:gd name="T37" fmla="*/ 5 h 12"/>
                <a:gd name="T38" fmla="*/ 10 w 10"/>
                <a:gd name="T39" fmla="*/ 4 h 12"/>
                <a:gd name="T40" fmla="*/ 10 w 10"/>
                <a:gd name="T41" fmla="*/ 2 h 12"/>
                <a:gd name="T42" fmla="*/ 6 w 10"/>
                <a:gd name="T43"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 h="12">
                  <a:moveTo>
                    <a:pt x="6" y="3"/>
                  </a:moveTo>
                  <a:cubicBezTo>
                    <a:pt x="6" y="3"/>
                    <a:pt x="6" y="4"/>
                    <a:pt x="6" y="4"/>
                  </a:cubicBezTo>
                  <a:cubicBezTo>
                    <a:pt x="6" y="5"/>
                    <a:pt x="6" y="5"/>
                    <a:pt x="6" y="6"/>
                  </a:cubicBezTo>
                  <a:cubicBezTo>
                    <a:pt x="6" y="6"/>
                    <a:pt x="6" y="6"/>
                    <a:pt x="7" y="6"/>
                  </a:cubicBezTo>
                  <a:cubicBezTo>
                    <a:pt x="7" y="6"/>
                    <a:pt x="7" y="6"/>
                    <a:pt x="7" y="6"/>
                  </a:cubicBezTo>
                  <a:cubicBezTo>
                    <a:pt x="7" y="6"/>
                    <a:pt x="7" y="6"/>
                    <a:pt x="7" y="7"/>
                  </a:cubicBezTo>
                  <a:cubicBezTo>
                    <a:pt x="7" y="7"/>
                    <a:pt x="7" y="7"/>
                    <a:pt x="7" y="7"/>
                  </a:cubicBezTo>
                  <a:cubicBezTo>
                    <a:pt x="6" y="6"/>
                    <a:pt x="6" y="6"/>
                    <a:pt x="5" y="6"/>
                  </a:cubicBezTo>
                  <a:cubicBezTo>
                    <a:pt x="5" y="6"/>
                    <a:pt x="5" y="5"/>
                    <a:pt x="4" y="5"/>
                  </a:cubicBezTo>
                  <a:cubicBezTo>
                    <a:pt x="4" y="5"/>
                    <a:pt x="4" y="5"/>
                    <a:pt x="3" y="5"/>
                  </a:cubicBezTo>
                  <a:cubicBezTo>
                    <a:pt x="1" y="5"/>
                    <a:pt x="0" y="9"/>
                    <a:pt x="3" y="9"/>
                  </a:cubicBezTo>
                  <a:cubicBezTo>
                    <a:pt x="3" y="9"/>
                    <a:pt x="3" y="9"/>
                    <a:pt x="3" y="9"/>
                  </a:cubicBezTo>
                  <a:cubicBezTo>
                    <a:pt x="4" y="9"/>
                    <a:pt x="4" y="9"/>
                    <a:pt x="4" y="9"/>
                  </a:cubicBezTo>
                  <a:cubicBezTo>
                    <a:pt x="4" y="9"/>
                    <a:pt x="4" y="9"/>
                    <a:pt x="4" y="9"/>
                  </a:cubicBezTo>
                  <a:cubicBezTo>
                    <a:pt x="4" y="12"/>
                    <a:pt x="7" y="10"/>
                    <a:pt x="7" y="8"/>
                  </a:cubicBezTo>
                  <a:cubicBezTo>
                    <a:pt x="7" y="8"/>
                    <a:pt x="7" y="8"/>
                    <a:pt x="7" y="8"/>
                  </a:cubicBezTo>
                  <a:cubicBezTo>
                    <a:pt x="7" y="8"/>
                    <a:pt x="7" y="8"/>
                    <a:pt x="7" y="8"/>
                  </a:cubicBezTo>
                  <a:cubicBezTo>
                    <a:pt x="8" y="8"/>
                    <a:pt x="10" y="7"/>
                    <a:pt x="10" y="5"/>
                  </a:cubicBezTo>
                  <a:cubicBezTo>
                    <a:pt x="10" y="5"/>
                    <a:pt x="10" y="5"/>
                    <a:pt x="10" y="5"/>
                  </a:cubicBezTo>
                  <a:cubicBezTo>
                    <a:pt x="10" y="5"/>
                    <a:pt x="10" y="4"/>
                    <a:pt x="10" y="4"/>
                  </a:cubicBezTo>
                  <a:cubicBezTo>
                    <a:pt x="10" y="3"/>
                    <a:pt x="10" y="3"/>
                    <a:pt x="10" y="2"/>
                  </a:cubicBezTo>
                  <a:cubicBezTo>
                    <a:pt x="10" y="0"/>
                    <a:pt x="7" y="1"/>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194"/>
            <p:cNvSpPr/>
            <p:nvPr/>
          </p:nvSpPr>
          <p:spPr bwMode="auto">
            <a:xfrm>
              <a:off x="3514" y="2924"/>
              <a:ext cx="26" cy="13"/>
            </a:xfrm>
            <a:custGeom>
              <a:avLst/>
              <a:gdLst>
                <a:gd name="T0" fmla="*/ 4 w 6"/>
                <a:gd name="T1" fmla="*/ 0 h 3"/>
                <a:gd name="T2" fmla="*/ 3 w 6"/>
                <a:gd name="T3" fmla="*/ 3 h 3"/>
                <a:gd name="T4" fmla="*/ 4 w 6"/>
                <a:gd name="T5" fmla="*/ 0 h 3"/>
              </a:gdLst>
              <a:ahLst/>
              <a:cxnLst>
                <a:cxn ang="0">
                  <a:pos x="T0" y="T1"/>
                </a:cxn>
                <a:cxn ang="0">
                  <a:pos x="T2" y="T3"/>
                </a:cxn>
                <a:cxn ang="0">
                  <a:pos x="T4" y="T5"/>
                </a:cxn>
              </a:cxnLst>
              <a:rect l="0" t="0" r="r" b="b"/>
              <a:pathLst>
                <a:path w="6" h="3">
                  <a:moveTo>
                    <a:pt x="4" y="0"/>
                  </a:moveTo>
                  <a:cubicBezTo>
                    <a:pt x="2" y="0"/>
                    <a:pt x="0" y="3"/>
                    <a:pt x="3" y="3"/>
                  </a:cubicBezTo>
                  <a:cubicBezTo>
                    <a:pt x="5" y="3"/>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195"/>
            <p:cNvSpPr/>
            <p:nvPr/>
          </p:nvSpPr>
          <p:spPr bwMode="auto">
            <a:xfrm>
              <a:off x="3505" y="2838"/>
              <a:ext cx="18" cy="21"/>
            </a:xfrm>
            <a:custGeom>
              <a:avLst/>
              <a:gdLst>
                <a:gd name="T0" fmla="*/ 4 w 4"/>
                <a:gd name="T1" fmla="*/ 3 h 5"/>
                <a:gd name="T2" fmla="*/ 4 w 4"/>
                <a:gd name="T3" fmla="*/ 1 h 5"/>
                <a:gd name="T4" fmla="*/ 3 w 4"/>
                <a:gd name="T5" fmla="*/ 0 h 5"/>
                <a:gd name="T6" fmla="*/ 1 w 4"/>
                <a:gd name="T7" fmla="*/ 3 h 5"/>
                <a:gd name="T8" fmla="*/ 4 w 4"/>
                <a:gd name="T9" fmla="*/ 3 h 5"/>
              </a:gdLst>
              <a:ahLst/>
              <a:cxnLst>
                <a:cxn ang="0">
                  <a:pos x="T0" y="T1"/>
                </a:cxn>
                <a:cxn ang="0">
                  <a:pos x="T2" y="T3"/>
                </a:cxn>
                <a:cxn ang="0">
                  <a:pos x="T4" y="T5"/>
                </a:cxn>
                <a:cxn ang="0">
                  <a:pos x="T6" y="T7"/>
                </a:cxn>
                <a:cxn ang="0">
                  <a:pos x="T8" y="T9"/>
                </a:cxn>
              </a:cxnLst>
              <a:rect l="0" t="0" r="r" b="b"/>
              <a:pathLst>
                <a:path w="4" h="5">
                  <a:moveTo>
                    <a:pt x="4" y="3"/>
                  </a:moveTo>
                  <a:cubicBezTo>
                    <a:pt x="4" y="2"/>
                    <a:pt x="4" y="2"/>
                    <a:pt x="4" y="1"/>
                  </a:cubicBezTo>
                  <a:cubicBezTo>
                    <a:pt x="4" y="0"/>
                    <a:pt x="3" y="0"/>
                    <a:pt x="3" y="0"/>
                  </a:cubicBezTo>
                  <a:cubicBezTo>
                    <a:pt x="1" y="1"/>
                    <a:pt x="1" y="2"/>
                    <a:pt x="1" y="3"/>
                  </a:cubicBezTo>
                  <a:cubicBezTo>
                    <a:pt x="0" y="5"/>
                    <a:pt x="3" y="4"/>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196"/>
            <p:cNvSpPr/>
            <p:nvPr/>
          </p:nvSpPr>
          <p:spPr bwMode="auto">
            <a:xfrm>
              <a:off x="3510" y="2851"/>
              <a:ext cx="30" cy="26"/>
            </a:xfrm>
            <a:custGeom>
              <a:avLst/>
              <a:gdLst>
                <a:gd name="T0" fmla="*/ 6 w 7"/>
                <a:gd name="T1" fmla="*/ 0 h 6"/>
                <a:gd name="T2" fmla="*/ 5 w 7"/>
                <a:gd name="T3" fmla="*/ 1 h 6"/>
                <a:gd name="T4" fmla="*/ 1 w 7"/>
                <a:gd name="T5" fmla="*/ 5 h 6"/>
                <a:gd name="T6" fmla="*/ 4 w 7"/>
                <a:gd name="T7" fmla="*/ 5 h 6"/>
                <a:gd name="T8" fmla="*/ 7 w 7"/>
                <a:gd name="T9" fmla="*/ 3 h 6"/>
                <a:gd name="T10" fmla="*/ 7 w 7"/>
                <a:gd name="T11" fmla="*/ 2 h 6"/>
                <a:gd name="T12" fmla="*/ 6 w 7"/>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7" h="6">
                  <a:moveTo>
                    <a:pt x="6" y="0"/>
                  </a:moveTo>
                  <a:cubicBezTo>
                    <a:pt x="5" y="0"/>
                    <a:pt x="5" y="0"/>
                    <a:pt x="5" y="1"/>
                  </a:cubicBezTo>
                  <a:cubicBezTo>
                    <a:pt x="3" y="1"/>
                    <a:pt x="0" y="3"/>
                    <a:pt x="1" y="5"/>
                  </a:cubicBezTo>
                  <a:cubicBezTo>
                    <a:pt x="1" y="6"/>
                    <a:pt x="3" y="6"/>
                    <a:pt x="4" y="5"/>
                  </a:cubicBezTo>
                  <a:cubicBezTo>
                    <a:pt x="5" y="5"/>
                    <a:pt x="7" y="4"/>
                    <a:pt x="7" y="3"/>
                  </a:cubicBezTo>
                  <a:cubicBezTo>
                    <a:pt x="7" y="2"/>
                    <a:pt x="7" y="2"/>
                    <a:pt x="7" y="2"/>
                  </a:cubicBezTo>
                  <a:cubicBezTo>
                    <a:pt x="7" y="1"/>
                    <a:pt x="6"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97"/>
            <p:cNvSpPr/>
            <p:nvPr/>
          </p:nvSpPr>
          <p:spPr bwMode="auto">
            <a:xfrm>
              <a:off x="3501" y="2799"/>
              <a:ext cx="43" cy="35"/>
            </a:xfrm>
            <a:custGeom>
              <a:avLst/>
              <a:gdLst>
                <a:gd name="T0" fmla="*/ 3 w 10"/>
                <a:gd name="T1" fmla="*/ 7 h 8"/>
                <a:gd name="T2" fmla="*/ 6 w 10"/>
                <a:gd name="T3" fmla="*/ 6 h 8"/>
                <a:gd name="T4" fmla="*/ 6 w 10"/>
                <a:gd name="T5" fmla="*/ 6 h 8"/>
                <a:gd name="T6" fmla="*/ 7 w 10"/>
                <a:gd name="T7" fmla="*/ 8 h 8"/>
                <a:gd name="T8" fmla="*/ 7 w 10"/>
                <a:gd name="T9" fmla="*/ 5 h 8"/>
                <a:gd name="T10" fmla="*/ 6 w 10"/>
                <a:gd name="T11" fmla="*/ 5 h 8"/>
                <a:gd name="T12" fmla="*/ 5 w 10"/>
                <a:gd name="T13" fmla="*/ 3 h 8"/>
                <a:gd name="T14" fmla="*/ 5 w 10"/>
                <a:gd name="T15" fmla="*/ 3 h 8"/>
                <a:gd name="T16" fmla="*/ 4 w 10"/>
                <a:gd name="T17" fmla="*/ 2 h 8"/>
                <a:gd name="T18" fmla="*/ 1 w 10"/>
                <a:gd name="T19" fmla="*/ 5 h 8"/>
                <a:gd name="T20" fmla="*/ 3 w 10"/>
                <a:gd name="T21"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8">
                  <a:moveTo>
                    <a:pt x="3" y="7"/>
                  </a:moveTo>
                  <a:cubicBezTo>
                    <a:pt x="4" y="8"/>
                    <a:pt x="5" y="7"/>
                    <a:pt x="6" y="6"/>
                  </a:cubicBezTo>
                  <a:cubicBezTo>
                    <a:pt x="6" y="6"/>
                    <a:pt x="6" y="6"/>
                    <a:pt x="6" y="6"/>
                  </a:cubicBezTo>
                  <a:cubicBezTo>
                    <a:pt x="5" y="7"/>
                    <a:pt x="5" y="8"/>
                    <a:pt x="7" y="8"/>
                  </a:cubicBezTo>
                  <a:cubicBezTo>
                    <a:pt x="9" y="8"/>
                    <a:pt x="10" y="5"/>
                    <a:pt x="7" y="5"/>
                  </a:cubicBezTo>
                  <a:cubicBezTo>
                    <a:pt x="7" y="5"/>
                    <a:pt x="7" y="5"/>
                    <a:pt x="6" y="5"/>
                  </a:cubicBezTo>
                  <a:cubicBezTo>
                    <a:pt x="7" y="4"/>
                    <a:pt x="7" y="3"/>
                    <a:pt x="5" y="3"/>
                  </a:cubicBezTo>
                  <a:cubicBezTo>
                    <a:pt x="5" y="3"/>
                    <a:pt x="5" y="3"/>
                    <a:pt x="5" y="3"/>
                  </a:cubicBezTo>
                  <a:cubicBezTo>
                    <a:pt x="5" y="3"/>
                    <a:pt x="4" y="2"/>
                    <a:pt x="4" y="2"/>
                  </a:cubicBezTo>
                  <a:cubicBezTo>
                    <a:pt x="3" y="0"/>
                    <a:pt x="0" y="3"/>
                    <a:pt x="1" y="5"/>
                  </a:cubicBezTo>
                  <a:cubicBezTo>
                    <a:pt x="2" y="5"/>
                    <a:pt x="2" y="6"/>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198"/>
            <p:cNvSpPr/>
            <p:nvPr/>
          </p:nvSpPr>
          <p:spPr bwMode="auto">
            <a:xfrm>
              <a:off x="3479" y="2803"/>
              <a:ext cx="22" cy="18"/>
            </a:xfrm>
            <a:custGeom>
              <a:avLst/>
              <a:gdLst>
                <a:gd name="T0" fmla="*/ 2 w 5"/>
                <a:gd name="T1" fmla="*/ 4 h 4"/>
                <a:gd name="T2" fmla="*/ 3 w 5"/>
                <a:gd name="T3" fmla="*/ 0 h 4"/>
                <a:gd name="T4" fmla="*/ 3 w 5"/>
                <a:gd name="T5" fmla="*/ 0 h 4"/>
                <a:gd name="T6" fmla="*/ 2 w 5"/>
                <a:gd name="T7" fmla="*/ 4 h 4"/>
                <a:gd name="T8" fmla="*/ 2 w 5"/>
                <a:gd name="T9" fmla="*/ 4 h 4"/>
              </a:gdLst>
              <a:ahLst/>
              <a:cxnLst>
                <a:cxn ang="0">
                  <a:pos x="T0" y="T1"/>
                </a:cxn>
                <a:cxn ang="0">
                  <a:pos x="T2" y="T3"/>
                </a:cxn>
                <a:cxn ang="0">
                  <a:pos x="T4" y="T5"/>
                </a:cxn>
                <a:cxn ang="0">
                  <a:pos x="T6" y="T7"/>
                </a:cxn>
                <a:cxn ang="0">
                  <a:pos x="T8" y="T9"/>
                </a:cxn>
              </a:cxnLst>
              <a:rect l="0" t="0" r="r" b="b"/>
              <a:pathLst>
                <a:path w="5" h="4">
                  <a:moveTo>
                    <a:pt x="2" y="4"/>
                  </a:moveTo>
                  <a:cubicBezTo>
                    <a:pt x="4" y="4"/>
                    <a:pt x="5" y="0"/>
                    <a:pt x="3" y="0"/>
                  </a:cubicBezTo>
                  <a:cubicBezTo>
                    <a:pt x="3" y="0"/>
                    <a:pt x="3" y="0"/>
                    <a:pt x="3" y="0"/>
                  </a:cubicBezTo>
                  <a:cubicBezTo>
                    <a:pt x="1" y="0"/>
                    <a:pt x="0" y="4"/>
                    <a:pt x="2" y="4"/>
                  </a:cubicBezTo>
                  <a:cubicBezTo>
                    <a:pt x="2" y="4"/>
                    <a:pt x="2"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199"/>
            <p:cNvSpPr/>
            <p:nvPr/>
          </p:nvSpPr>
          <p:spPr bwMode="auto">
            <a:xfrm>
              <a:off x="3471" y="2756"/>
              <a:ext cx="34" cy="43"/>
            </a:xfrm>
            <a:custGeom>
              <a:avLst/>
              <a:gdLst>
                <a:gd name="T0" fmla="*/ 4 w 8"/>
                <a:gd name="T1" fmla="*/ 7 h 10"/>
                <a:gd name="T2" fmla="*/ 5 w 8"/>
                <a:gd name="T3" fmla="*/ 10 h 10"/>
                <a:gd name="T4" fmla="*/ 6 w 8"/>
                <a:gd name="T5" fmla="*/ 6 h 10"/>
                <a:gd name="T6" fmla="*/ 7 w 8"/>
                <a:gd name="T7" fmla="*/ 5 h 10"/>
                <a:gd name="T8" fmla="*/ 6 w 8"/>
                <a:gd name="T9" fmla="*/ 2 h 10"/>
                <a:gd name="T10" fmla="*/ 4 w 8"/>
                <a:gd name="T11" fmla="*/ 1 h 10"/>
                <a:gd name="T12" fmla="*/ 2 w 8"/>
                <a:gd name="T13" fmla="*/ 4 h 10"/>
                <a:gd name="T14" fmla="*/ 4 w 8"/>
                <a:gd name="T15" fmla="*/ 7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0">
                  <a:moveTo>
                    <a:pt x="4" y="7"/>
                  </a:moveTo>
                  <a:cubicBezTo>
                    <a:pt x="3" y="8"/>
                    <a:pt x="3" y="10"/>
                    <a:pt x="5" y="10"/>
                  </a:cubicBezTo>
                  <a:cubicBezTo>
                    <a:pt x="6" y="10"/>
                    <a:pt x="7" y="7"/>
                    <a:pt x="6" y="6"/>
                  </a:cubicBezTo>
                  <a:cubicBezTo>
                    <a:pt x="7" y="6"/>
                    <a:pt x="7" y="6"/>
                    <a:pt x="7" y="5"/>
                  </a:cubicBezTo>
                  <a:cubicBezTo>
                    <a:pt x="8" y="4"/>
                    <a:pt x="7" y="2"/>
                    <a:pt x="6" y="2"/>
                  </a:cubicBezTo>
                  <a:cubicBezTo>
                    <a:pt x="5" y="2"/>
                    <a:pt x="5" y="1"/>
                    <a:pt x="4" y="1"/>
                  </a:cubicBezTo>
                  <a:cubicBezTo>
                    <a:pt x="3" y="0"/>
                    <a:pt x="0" y="3"/>
                    <a:pt x="2" y="4"/>
                  </a:cubicBezTo>
                  <a:cubicBezTo>
                    <a:pt x="3" y="5"/>
                    <a:pt x="4" y="6"/>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200"/>
            <p:cNvSpPr/>
            <p:nvPr/>
          </p:nvSpPr>
          <p:spPr bwMode="auto">
            <a:xfrm>
              <a:off x="3458" y="2765"/>
              <a:ext cx="13" cy="25"/>
            </a:xfrm>
            <a:custGeom>
              <a:avLst/>
              <a:gdLst>
                <a:gd name="T0" fmla="*/ 3 w 3"/>
                <a:gd name="T1" fmla="*/ 3 h 6"/>
                <a:gd name="T2" fmla="*/ 3 w 3"/>
                <a:gd name="T3" fmla="*/ 2 h 6"/>
                <a:gd name="T4" fmla="*/ 0 w 3"/>
                <a:gd name="T5" fmla="*/ 3 h 6"/>
                <a:gd name="T6" fmla="*/ 0 w 3"/>
                <a:gd name="T7" fmla="*/ 4 h 6"/>
                <a:gd name="T8" fmla="*/ 3 w 3"/>
                <a:gd name="T9" fmla="*/ 3 h 6"/>
              </a:gdLst>
              <a:ahLst/>
              <a:cxnLst>
                <a:cxn ang="0">
                  <a:pos x="T0" y="T1"/>
                </a:cxn>
                <a:cxn ang="0">
                  <a:pos x="T2" y="T3"/>
                </a:cxn>
                <a:cxn ang="0">
                  <a:pos x="T4" y="T5"/>
                </a:cxn>
                <a:cxn ang="0">
                  <a:pos x="T6" y="T7"/>
                </a:cxn>
                <a:cxn ang="0">
                  <a:pos x="T8" y="T9"/>
                </a:cxn>
              </a:cxnLst>
              <a:rect l="0" t="0" r="r" b="b"/>
              <a:pathLst>
                <a:path w="3" h="6">
                  <a:moveTo>
                    <a:pt x="3" y="3"/>
                  </a:moveTo>
                  <a:cubicBezTo>
                    <a:pt x="3" y="2"/>
                    <a:pt x="3" y="2"/>
                    <a:pt x="3" y="2"/>
                  </a:cubicBezTo>
                  <a:cubicBezTo>
                    <a:pt x="3" y="0"/>
                    <a:pt x="0" y="1"/>
                    <a:pt x="0" y="3"/>
                  </a:cubicBezTo>
                  <a:cubicBezTo>
                    <a:pt x="0" y="3"/>
                    <a:pt x="0" y="3"/>
                    <a:pt x="0" y="4"/>
                  </a:cubicBezTo>
                  <a:cubicBezTo>
                    <a:pt x="0" y="6"/>
                    <a:pt x="3" y="4"/>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201"/>
            <p:cNvSpPr/>
            <p:nvPr/>
          </p:nvSpPr>
          <p:spPr bwMode="auto">
            <a:xfrm>
              <a:off x="3445" y="2709"/>
              <a:ext cx="26" cy="25"/>
            </a:xfrm>
            <a:custGeom>
              <a:avLst/>
              <a:gdLst>
                <a:gd name="T0" fmla="*/ 3 w 6"/>
                <a:gd name="T1" fmla="*/ 6 h 6"/>
                <a:gd name="T2" fmla="*/ 4 w 6"/>
                <a:gd name="T3" fmla="*/ 6 h 6"/>
                <a:gd name="T4" fmla="*/ 6 w 6"/>
                <a:gd name="T5" fmla="*/ 3 h 6"/>
                <a:gd name="T6" fmla="*/ 6 w 6"/>
                <a:gd name="T7" fmla="*/ 2 h 6"/>
                <a:gd name="T8" fmla="*/ 3 w 6"/>
                <a:gd name="T9" fmla="*/ 3 h 6"/>
                <a:gd name="T10" fmla="*/ 3 w 6"/>
                <a:gd name="T11" fmla="*/ 6 h 6"/>
              </a:gdLst>
              <a:ahLst/>
              <a:cxnLst>
                <a:cxn ang="0">
                  <a:pos x="T0" y="T1"/>
                </a:cxn>
                <a:cxn ang="0">
                  <a:pos x="T2" y="T3"/>
                </a:cxn>
                <a:cxn ang="0">
                  <a:pos x="T4" y="T5"/>
                </a:cxn>
                <a:cxn ang="0">
                  <a:pos x="T6" y="T7"/>
                </a:cxn>
                <a:cxn ang="0">
                  <a:pos x="T8" y="T9"/>
                </a:cxn>
                <a:cxn ang="0">
                  <a:pos x="T10" y="T11"/>
                </a:cxn>
              </a:cxnLst>
              <a:rect l="0" t="0" r="r" b="b"/>
              <a:pathLst>
                <a:path w="6" h="6">
                  <a:moveTo>
                    <a:pt x="3" y="6"/>
                  </a:moveTo>
                  <a:cubicBezTo>
                    <a:pt x="3" y="6"/>
                    <a:pt x="4" y="6"/>
                    <a:pt x="4" y="6"/>
                  </a:cubicBezTo>
                  <a:cubicBezTo>
                    <a:pt x="5" y="5"/>
                    <a:pt x="6" y="4"/>
                    <a:pt x="6" y="3"/>
                  </a:cubicBezTo>
                  <a:cubicBezTo>
                    <a:pt x="6" y="3"/>
                    <a:pt x="6" y="3"/>
                    <a:pt x="6" y="2"/>
                  </a:cubicBezTo>
                  <a:cubicBezTo>
                    <a:pt x="6" y="0"/>
                    <a:pt x="4" y="1"/>
                    <a:pt x="3" y="3"/>
                  </a:cubicBezTo>
                  <a:cubicBezTo>
                    <a:pt x="1" y="3"/>
                    <a:pt x="0" y="6"/>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202"/>
            <p:cNvSpPr/>
            <p:nvPr/>
          </p:nvSpPr>
          <p:spPr bwMode="auto">
            <a:xfrm>
              <a:off x="3431" y="2730"/>
              <a:ext cx="14" cy="26"/>
            </a:xfrm>
            <a:custGeom>
              <a:avLst/>
              <a:gdLst>
                <a:gd name="T0" fmla="*/ 3 w 3"/>
                <a:gd name="T1" fmla="*/ 3 h 6"/>
                <a:gd name="T2" fmla="*/ 3 w 3"/>
                <a:gd name="T3" fmla="*/ 2 h 6"/>
                <a:gd name="T4" fmla="*/ 2 w 3"/>
                <a:gd name="T5" fmla="*/ 0 h 6"/>
                <a:gd name="T6" fmla="*/ 0 w 3"/>
                <a:gd name="T7" fmla="*/ 4 h 6"/>
                <a:gd name="T8" fmla="*/ 3 w 3"/>
                <a:gd name="T9" fmla="*/ 3 h 6"/>
              </a:gdLst>
              <a:ahLst/>
              <a:cxnLst>
                <a:cxn ang="0">
                  <a:pos x="T0" y="T1"/>
                </a:cxn>
                <a:cxn ang="0">
                  <a:pos x="T2" y="T3"/>
                </a:cxn>
                <a:cxn ang="0">
                  <a:pos x="T4" y="T5"/>
                </a:cxn>
                <a:cxn ang="0">
                  <a:pos x="T6" y="T7"/>
                </a:cxn>
                <a:cxn ang="0">
                  <a:pos x="T8" y="T9"/>
                </a:cxn>
              </a:cxnLst>
              <a:rect l="0" t="0" r="r" b="b"/>
              <a:pathLst>
                <a:path w="3" h="6">
                  <a:moveTo>
                    <a:pt x="3" y="3"/>
                  </a:moveTo>
                  <a:cubicBezTo>
                    <a:pt x="3" y="3"/>
                    <a:pt x="3" y="2"/>
                    <a:pt x="3" y="2"/>
                  </a:cubicBezTo>
                  <a:cubicBezTo>
                    <a:pt x="3" y="1"/>
                    <a:pt x="3" y="0"/>
                    <a:pt x="2" y="0"/>
                  </a:cubicBezTo>
                  <a:cubicBezTo>
                    <a:pt x="0" y="1"/>
                    <a:pt x="0" y="2"/>
                    <a:pt x="0" y="4"/>
                  </a:cubicBezTo>
                  <a:cubicBezTo>
                    <a:pt x="0" y="6"/>
                    <a:pt x="2"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203"/>
            <p:cNvSpPr/>
            <p:nvPr/>
          </p:nvSpPr>
          <p:spPr bwMode="auto">
            <a:xfrm>
              <a:off x="3445" y="2739"/>
              <a:ext cx="34" cy="17"/>
            </a:xfrm>
            <a:custGeom>
              <a:avLst/>
              <a:gdLst>
                <a:gd name="T0" fmla="*/ 6 w 8"/>
                <a:gd name="T1" fmla="*/ 0 h 4"/>
                <a:gd name="T2" fmla="*/ 3 w 8"/>
                <a:gd name="T3" fmla="*/ 0 h 4"/>
                <a:gd name="T4" fmla="*/ 3 w 8"/>
                <a:gd name="T5" fmla="*/ 4 h 4"/>
                <a:gd name="T6" fmla="*/ 5 w 8"/>
                <a:gd name="T7" fmla="*/ 4 h 4"/>
                <a:gd name="T8" fmla="*/ 6 w 8"/>
                <a:gd name="T9" fmla="*/ 0 h 4"/>
              </a:gdLst>
              <a:ahLst/>
              <a:cxnLst>
                <a:cxn ang="0">
                  <a:pos x="T0" y="T1"/>
                </a:cxn>
                <a:cxn ang="0">
                  <a:pos x="T2" y="T3"/>
                </a:cxn>
                <a:cxn ang="0">
                  <a:pos x="T4" y="T5"/>
                </a:cxn>
                <a:cxn ang="0">
                  <a:pos x="T6" y="T7"/>
                </a:cxn>
                <a:cxn ang="0">
                  <a:pos x="T8" y="T9"/>
                </a:cxn>
              </a:cxnLst>
              <a:rect l="0" t="0" r="r" b="b"/>
              <a:pathLst>
                <a:path w="8" h="4">
                  <a:moveTo>
                    <a:pt x="6" y="0"/>
                  </a:moveTo>
                  <a:cubicBezTo>
                    <a:pt x="5" y="0"/>
                    <a:pt x="4" y="0"/>
                    <a:pt x="3" y="0"/>
                  </a:cubicBezTo>
                  <a:cubicBezTo>
                    <a:pt x="2" y="0"/>
                    <a:pt x="0" y="4"/>
                    <a:pt x="3" y="4"/>
                  </a:cubicBezTo>
                  <a:cubicBezTo>
                    <a:pt x="3" y="4"/>
                    <a:pt x="4" y="4"/>
                    <a:pt x="5" y="4"/>
                  </a:cubicBezTo>
                  <a:cubicBezTo>
                    <a:pt x="7" y="4"/>
                    <a:pt x="8"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204"/>
            <p:cNvSpPr/>
            <p:nvPr/>
          </p:nvSpPr>
          <p:spPr bwMode="auto">
            <a:xfrm>
              <a:off x="3436" y="2683"/>
              <a:ext cx="26" cy="30"/>
            </a:xfrm>
            <a:custGeom>
              <a:avLst/>
              <a:gdLst>
                <a:gd name="T0" fmla="*/ 2 w 6"/>
                <a:gd name="T1" fmla="*/ 5 h 7"/>
                <a:gd name="T2" fmla="*/ 4 w 6"/>
                <a:gd name="T3" fmla="*/ 2 h 7"/>
                <a:gd name="T4" fmla="*/ 4 w 6"/>
                <a:gd name="T5" fmla="*/ 2 h 7"/>
                <a:gd name="T6" fmla="*/ 2 w 6"/>
                <a:gd name="T7" fmla="*/ 5 h 7"/>
                <a:gd name="T8" fmla="*/ 2 w 6"/>
                <a:gd name="T9" fmla="*/ 5 h 7"/>
              </a:gdLst>
              <a:ahLst/>
              <a:cxnLst>
                <a:cxn ang="0">
                  <a:pos x="T0" y="T1"/>
                </a:cxn>
                <a:cxn ang="0">
                  <a:pos x="T2" y="T3"/>
                </a:cxn>
                <a:cxn ang="0">
                  <a:pos x="T4" y="T5"/>
                </a:cxn>
                <a:cxn ang="0">
                  <a:pos x="T6" y="T7"/>
                </a:cxn>
                <a:cxn ang="0">
                  <a:pos x="T8" y="T9"/>
                </a:cxn>
              </a:cxnLst>
              <a:rect l="0" t="0" r="r" b="b"/>
              <a:pathLst>
                <a:path w="6" h="7">
                  <a:moveTo>
                    <a:pt x="2" y="5"/>
                  </a:moveTo>
                  <a:cubicBezTo>
                    <a:pt x="4" y="7"/>
                    <a:pt x="6" y="4"/>
                    <a:pt x="4" y="2"/>
                  </a:cubicBezTo>
                  <a:cubicBezTo>
                    <a:pt x="4" y="2"/>
                    <a:pt x="4" y="2"/>
                    <a:pt x="4" y="2"/>
                  </a:cubicBezTo>
                  <a:cubicBezTo>
                    <a:pt x="3" y="0"/>
                    <a:pt x="0" y="4"/>
                    <a:pt x="2" y="5"/>
                  </a:cubicBezTo>
                  <a:cubicBezTo>
                    <a:pt x="2" y="5"/>
                    <a:pt x="2"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205"/>
            <p:cNvSpPr/>
            <p:nvPr/>
          </p:nvSpPr>
          <p:spPr bwMode="auto">
            <a:xfrm>
              <a:off x="3414" y="2683"/>
              <a:ext cx="31" cy="43"/>
            </a:xfrm>
            <a:custGeom>
              <a:avLst/>
              <a:gdLst>
                <a:gd name="T0" fmla="*/ 1 w 7"/>
                <a:gd name="T1" fmla="*/ 6 h 10"/>
                <a:gd name="T2" fmla="*/ 2 w 7"/>
                <a:gd name="T3" fmla="*/ 8 h 10"/>
                <a:gd name="T4" fmla="*/ 3 w 7"/>
                <a:gd name="T5" fmla="*/ 8 h 10"/>
                <a:gd name="T6" fmla="*/ 6 w 7"/>
                <a:gd name="T7" fmla="*/ 5 h 10"/>
                <a:gd name="T8" fmla="*/ 4 w 7"/>
                <a:gd name="T9" fmla="*/ 4 h 10"/>
                <a:gd name="T10" fmla="*/ 3 w 7"/>
                <a:gd name="T11" fmla="*/ 4 h 10"/>
                <a:gd name="T12" fmla="*/ 3 w 7"/>
                <a:gd name="T13" fmla="*/ 4 h 10"/>
                <a:gd name="T14" fmla="*/ 3 w 7"/>
                <a:gd name="T15" fmla="*/ 1 h 10"/>
                <a:gd name="T16" fmla="*/ 0 w 7"/>
                <a:gd name="T17" fmla="*/ 4 h 10"/>
                <a:gd name="T18" fmla="*/ 1 w 7"/>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0">
                  <a:moveTo>
                    <a:pt x="1" y="6"/>
                  </a:moveTo>
                  <a:cubicBezTo>
                    <a:pt x="1" y="6"/>
                    <a:pt x="1" y="8"/>
                    <a:pt x="2" y="8"/>
                  </a:cubicBezTo>
                  <a:cubicBezTo>
                    <a:pt x="3" y="8"/>
                    <a:pt x="3" y="8"/>
                    <a:pt x="3" y="8"/>
                  </a:cubicBezTo>
                  <a:cubicBezTo>
                    <a:pt x="5" y="10"/>
                    <a:pt x="7" y="7"/>
                    <a:pt x="6" y="5"/>
                  </a:cubicBezTo>
                  <a:cubicBezTo>
                    <a:pt x="5" y="5"/>
                    <a:pt x="4" y="4"/>
                    <a:pt x="4" y="4"/>
                  </a:cubicBezTo>
                  <a:cubicBezTo>
                    <a:pt x="4" y="4"/>
                    <a:pt x="3" y="4"/>
                    <a:pt x="3" y="4"/>
                  </a:cubicBezTo>
                  <a:cubicBezTo>
                    <a:pt x="3" y="4"/>
                    <a:pt x="3" y="4"/>
                    <a:pt x="3" y="4"/>
                  </a:cubicBezTo>
                  <a:cubicBezTo>
                    <a:pt x="5" y="3"/>
                    <a:pt x="5" y="0"/>
                    <a:pt x="3" y="1"/>
                  </a:cubicBezTo>
                  <a:cubicBezTo>
                    <a:pt x="1" y="1"/>
                    <a:pt x="1" y="2"/>
                    <a:pt x="0" y="4"/>
                  </a:cubicBezTo>
                  <a:cubicBezTo>
                    <a:pt x="0" y="5"/>
                    <a:pt x="1"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206"/>
            <p:cNvSpPr/>
            <p:nvPr/>
          </p:nvSpPr>
          <p:spPr bwMode="auto">
            <a:xfrm>
              <a:off x="3397" y="2691"/>
              <a:ext cx="17" cy="35"/>
            </a:xfrm>
            <a:custGeom>
              <a:avLst/>
              <a:gdLst>
                <a:gd name="T0" fmla="*/ 4 w 4"/>
                <a:gd name="T1" fmla="*/ 4 h 8"/>
                <a:gd name="T2" fmla="*/ 4 w 4"/>
                <a:gd name="T3" fmla="*/ 3 h 8"/>
                <a:gd name="T4" fmla="*/ 0 w 4"/>
                <a:gd name="T5" fmla="*/ 4 h 8"/>
                <a:gd name="T6" fmla="*/ 0 w 4"/>
                <a:gd name="T7" fmla="*/ 5 h 8"/>
                <a:gd name="T8" fmla="*/ 4 w 4"/>
                <a:gd name="T9" fmla="*/ 4 h 8"/>
              </a:gdLst>
              <a:ahLst/>
              <a:cxnLst>
                <a:cxn ang="0">
                  <a:pos x="T0" y="T1"/>
                </a:cxn>
                <a:cxn ang="0">
                  <a:pos x="T2" y="T3"/>
                </a:cxn>
                <a:cxn ang="0">
                  <a:pos x="T4" y="T5"/>
                </a:cxn>
                <a:cxn ang="0">
                  <a:pos x="T6" y="T7"/>
                </a:cxn>
                <a:cxn ang="0">
                  <a:pos x="T8" y="T9"/>
                </a:cxn>
              </a:cxnLst>
              <a:rect l="0" t="0" r="r" b="b"/>
              <a:pathLst>
                <a:path w="4" h="8">
                  <a:moveTo>
                    <a:pt x="4" y="4"/>
                  </a:moveTo>
                  <a:cubicBezTo>
                    <a:pt x="4" y="4"/>
                    <a:pt x="4" y="3"/>
                    <a:pt x="4" y="3"/>
                  </a:cubicBezTo>
                  <a:cubicBezTo>
                    <a:pt x="4" y="0"/>
                    <a:pt x="0" y="2"/>
                    <a:pt x="0" y="4"/>
                  </a:cubicBezTo>
                  <a:cubicBezTo>
                    <a:pt x="0" y="4"/>
                    <a:pt x="0" y="5"/>
                    <a:pt x="0" y="5"/>
                  </a:cubicBezTo>
                  <a:cubicBezTo>
                    <a:pt x="0" y="8"/>
                    <a:pt x="4"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207"/>
            <p:cNvSpPr/>
            <p:nvPr/>
          </p:nvSpPr>
          <p:spPr bwMode="auto">
            <a:xfrm>
              <a:off x="3397" y="2665"/>
              <a:ext cx="21" cy="18"/>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208"/>
            <p:cNvSpPr/>
            <p:nvPr/>
          </p:nvSpPr>
          <p:spPr bwMode="auto">
            <a:xfrm>
              <a:off x="3362" y="2661"/>
              <a:ext cx="26" cy="17"/>
            </a:xfrm>
            <a:custGeom>
              <a:avLst/>
              <a:gdLst>
                <a:gd name="T0" fmla="*/ 2 w 6"/>
                <a:gd name="T1" fmla="*/ 4 h 4"/>
                <a:gd name="T2" fmla="*/ 5 w 6"/>
                <a:gd name="T3" fmla="*/ 4 h 4"/>
                <a:gd name="T4" fmla="*/ 6 w 6"/>
                <a:gd name="T5" fmla="*/ 1 h 4"/>
                <a:gd name="T6" fmla="*/ 4 w 6"/>
                <a:gd name="T7" fmla="*/ 0 h 4"/>
                <a:gd name="T8" fmla="*/ 3 w 6"/>
                <a:gd name="T9" fmla="*/ 1 h 4"/>
                <a:gd name="T10" fmla="*/ 2 w 6"/>
                <a:gd name="T11" fmla="*/ 4 h 4"/>
              </a:gdLst>
              <a:ahLst/>
              <a:cxnLst>
                <a:cxn ang="0">
                  <a:pos x="T0" y="T1"/>
                </a:cxn>
                <a:cxn ang="0">
                  <a:pos x="T2" y="T3"/>
                </a:cxn>
                <a:cxn ang="0">
                  <a:pos x="T4" y="T5"/>
                </a:cxn>
                <a:cxn ang="0">
                  <a:pos x="T6" y="T7"/>
                </a:cxn>
                <a:cxn ang="0">
                  <a:pos x="T8" y="T9"/>
                </a:cxn>
                <a:cxn ang="0">
                  <a:pos x="T10" y="T11"/>
                </a:cxn>
              </a:cxnLst>
              <a:rect l="0" t="0" r="r" b="b"/>
              <a:pathLst>
                <a:path w="6" h="4">
                  <a:moveTo>
                    <a:pt x="2" y="4"/>
                  </a:moveTo>
                  <a:cubicBezTo>
                    <a:pt x="3" y="4"/>
                    <a:pt x="4" y="4"/>
                    <a:pt x="5" y="4"/>
                  </a:cubicBezTo>
                  <a:cubicBezTo>
                    <a:pt x="5" y="3"/>
                    <a:pt x="6" y="2"/>
                    <a:pt x="6" y="1"/>
                  </a:cubicBezTo>
                  <a:cubicBezTo>
                    <a:pt x="6" y="0"/>
                    <a:pt x="4" y="0"/>
                    <a:pt x="4" y="0"/>
                  </a:cubicBezTo>
                  <a:cubicBezTo>
                    <a:pt x="3" y="1"/>
                    <a:pt x="3" y="1"/>
                    <a:pt x="3" y="1"/>
                  </a:cubicBezTo>
                  <a:cubicBezTo>
                    <a:pt x="1" y="1"/>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209"/>
            <p:cNvSpPr/>
            <p:nvPr/>
          </p:nvSpPr>
          <p:spPr bwMode="auto">
            <a:xfrm>
              <a:off x="3332" y="2661"/>
              <a:ext cx="21" cy="30"/>
            </a:xfrm>
            <a:custGeom>
              <a:avLst/>
              <a:gdLst>
                <a:gd name="T0" fmla="*/ 1 w 5"/>
                <a:gd name="T1" fmla="*/ 6 h 7"/>
                <a:gd name="T2" fmla="*/ 4 w 5"/>
                <a:gd name="T3" fmla="*/ 5 h 7"/>
                <a:gd name="T4" fmla="*/ 5 w 5"/>
                <a:gd name="T5" fmla="*/ 2 h 7"/>
                <a:gd name="T6" fmla="*/ 1 w 5"/>
                <a:gd name="T7" fmla="*/ 3 h 7"/>
                <a:gd name="T8" fmla="*/ 1 w 5"/>
                <a:gd name="T9" fmla="*/ 4 h 7"/>
                <a:gd name="T10" fmla="*/ 1 w 5"/>
                <a:gd name="T11" fmla="*/ 6 h 7"/>
              </a:gdLst>
              <a:ahLst/>
              <a:cxnLst>
                <a:cxn ang="0">
                  <a:pos x="T0" y="T1"/>
                </a:cxn>
                <a:cxn ang="0">
                  <a:pos x="T2" y="T3"/>
                </a:cxn>
                <a:cxn ang="0">
                  <a:pos x="T4" y="T5"/>
                </a:cxn>
                <a:cxn ang="0">
                  <a:pos x="T6" y="T7"/>
                </a:cxn>
                <a:cxn ang="0">
                  <a:pos x="T8" y="T9"/>
                </a:cxn>
                <a:cxn ang="0">
                  <a:pos x="T10" y="T11"/>
                </a:cxn>
              </a:cxnLst>
              <a:rect l="0" t="0" r="r" b="b"/>
              <a:pathLst>
                <a:path w="5" h="7">
                  <a:moveTo>
                    <a:pt x="1" y="6"/>
                  </a:moveTo>
                  <a:cubicBezTo>
                    <a:pt x="2" y="7"/>
                    <a:pt x="3" y="6"/>
                    <a:pt x="4" y="5"/>
                  </a:cubicBezTo>
                  <a:cubicBezTo>
                    <a:pt x="4" y="4"/>
                    <a:pt x="5" y="3"/>
                    <a:pt x="5" y="2"/>
                  </a:cubicBezTo>
                  <a:cubicBezTo>
                    <a:pt x="5" y="0"/>
                    <a:pt x="2" y="0"/>
                    <a:pt x="1" y="3"/>
                  </a:cubicBezTo>
                  <a:cubicBezTo>
                    <a:pt x="1" y="3"/>
                    <a:pt x="1" y="4"/>
                    <a:pt x="1" y="4"/>
                  </a:cubicBezTo>
                  <a:cubicBezTo>
                    <a:pt x="0" y="5"/>
                    <a:pt x="1"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210"/>
            <p:cNvSpPr/>
            <p:nvPr/>
          </p:nvSpPr>
          <p:spPr bwMode="auto">
            <a:xfrm>
              <a:off x="3314" y="2674"/>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4"/>
                    <a:pt x="0" y="4"/>
                    <a:pt x="0" y="4"/>
                  </a:cubicBezTo>
                  <a:cubicBezTo>
                    <a:pt x="0" y="6"/>
                    <a:pt x="3" y="5"/>
                    <a:pt x="3" y="3"/>
                  </a:cubicBezTo>
                  <a:cubicBezTo>
                    <a:pt x="3" y="3"/>
                    <a:pt x="3" y="2"/>
                    <a:pt x="3" y="2"/>
                  </a:cubicBezTo>
                  <a:cubicBezTo>
                    <a:pt x="3"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211"/>
            <p:cNvSpPr/>
            <p:nvPr/>
          </p:nvSpPr>
          <p:spPr bwMode="auto">
            <a:xfrm>
              <a:off x="3306" y="2648"/>
              <a:ext cx="21" cy="30"/>
            </a:xfrm>
            <a:custGeom>
              <a:avLst/>
              <a:gdLst>
                <a:gd name="T0" fmla="*/ 4 w 5"/>
                <a:gd name="T1" fmla="*/ 4 h 7"/>
                <a:gd name="T2" fmla="*/ 3 w 5"/>
                <a:gd name="T3" fmla="*/ 4 h 7"/>
                <a:gd name="T4" fmla="*/ 1 w 5"/>
                <a:gd name="T5" fmla="*/ 2 h 7"/>
                <a:gd name="T6" fmla="*/ 0 w 5"/>
                <a:gd name="T7" fmla="*/ 5 h 7"/>
                <a:gd name="T8" fmla="*/ 4 w 5"/>
                <a:gd name="T9" fmla="*/ 4 h 7"/>
              </a:gdLst>
              <a:ahLst/>
              <a:cxnLst>
                <a:cxn ang="0">
                  <a:pos x="T0" y="T1"/>
                </a:cxn>
                <a:cxn ang="0">
                  <a:pos x="T2" y="T3"/>
                </a:cxn>
                <a:cxn ang="0">
                  <a:pos x="T4" y="T5"/>
                </a:cxn>
                <a:cxn ang="0">
                  <a:pos x="T6" y="T7"/>
                </a:cxn>
                <a:cxn ang="0">
                  <a:pos x="T8" y="T9"/>
                </a:cxn>
              </a:cxnLst>
              <a:rect l="0" t="0" r="r" b="b"/>
              <a:pathLst>
                <a:path w="5" h="7">
                  <a:moveTo>
                    <a:pt x="4" y="4"/>
                  </a:moveTo>
                  <a:cubicBezTo>
                    <a:pt x="4" y="4"/>
                    <a:pt x="4" y="4"/>
                    <a:pt x="3" y="4"/>
                  </a:cubicBezTo>
                  <a:cubicBezTo>
                    <a:pt x="5" y="2"/>
                    <a:pt x="3" y="0"/>
                    <a:pt x="1" y="2"/>
                  </a:cubicBezTo>
                  <a:cubicBezTo>
                    <a:pt x="0" y="3"/>
                    <a:pt x="0" y="4"/>
                    <a:pt x="0" y="5"/>
                  </a:cubicBezTo>
                  <a:cubicBezTo>
                    <a:pt x="0" y="7"/>
                    <a:pt x="3" y="5"/>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212"/>
            <p:cNvSpPr/>
            <p:nvPr/>
          </p:nvSpPr>
          <p:spPr bwMode="auto">
            <a:xfrm>
              <a:off x="3284" y="2670"/>
              <a:ext cx="26" cy="30"/>
            </a:xfrm>
            <a:custGeom>
              <a:avLst/>
              <a:gdLst>
                <a:gd name="T0" fmla="*/ 4 w 6"/>
                <a:gd name="T1" fmla="*/ 5 h 7"/>
                <a:gd name="T2" fmla="*/ 5 w 6"/>
                <a:gd name="T3" fmla="*/ 3 h 7"/>
                <a:gd name="T4" fmla="*/ 2 w 6"/>
                <a:gd name="T5" fmla="*/ 2 h 7"/>
                <a:gd name="T6" fmla="*/ 1 w 6"/>
                <a:gd name="T7" fmla="*/ 4 h 7"/>
                <a:gd name="T8" fmla="*/ 4 w 6"/>
                <a:gd name="T9" fmla="*/ 5 h 7"/>
              </a:gdLst>
              <a:ahLst/>
              <a:cxnLst>
                <a:cxn ang="0">
                  <a:pos x="T0" y="T1"/>
                </a:cxn>
                <a:cxn ang="0">
                  <a:pos x="T2" y="T3"/>
                </a:cxn>
                <a:cxn ang="0">
                  <a:pos x="T4" y="T5"/>
                </a:cxn>
                <a:cxn ang="0">
                  <a:pos x="T6" y="T7"/>
                </a:cxn>
                <a:cxn ang="0">
                  <a:pos x="T8" y="T9"/>
                </a:cxn>
              </a:cxnLst>
              <a:rect l="0" t="0" r="r" b="b"/>
              <a:pathLst>
                <a:path w="6" h="7">
                  <a:moveTo>
                    <a:pt x="4" y="5"/>
                  </a:moveTo>
                  <a:cubicBezTo>
                    <a:pt x="4" y="4"/>
                    <a:pt x="4" y="4"/>
                    <a:pt x="5" y="3"/>
                  </a:cubicBezTo>
                  <a:cubicBezTo>
                    <a:pt x="6" y="1"/>
                    <a:pt x="2" y="0"/>
                    <a:pt x="2" y="2"/>
                  </a:cubicBezTo>
                  <a:cubicBezTo>
                    <a:pt x="1" y="3"/>
                    <a:pt x="1" y="4"/>
                    <a:pt x="1" y="4"/>
                  </a:cubicBezTo>
                  <a:cubicBezTo>
                    <a:pt x="0" y="7"/>
                    <a:pt x="3" y="7"/>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213"/>
            <p:cNvSpPr/>
            <p:nvPr/>
          </p:nvSpPr>
          <p:spPr bwMode="auto">
            <a:xfrm>
              <a:off x="3262" y="2687"/>
              <a:ext cx="22" cy="26"/>
            </a:xfrm>
            <a:custGeom>
              <a:avLst/>
              <a:gdLst>
                <a:gd name="T0" fmla="*/ 2 w 5"/>
                <a:gd name="T1" fmla="*/ 1 h 6"/>
                <a:gd name="T2" fmla="*/ 2 w 5"/>
                <a:gd name="T3" fmla="*/ 5 h 6"/>
                <a:gd name="T4" fmla="*/ 3 w 5"/>
                <a:gd name="T5" fmla="*/ 5 h 6"/>
                <a:gd name="T6" fmla="*/ 3 w 5"/>
                <a:gd name="T7" fmla="*/ 1 h 6"/>
                <a:gd name="T8" fmla="*/ 2 w 5"/>
                <a:gd name="T9" fmla="*/ 1 h 6"/>
              </a:gdLst>
              <a:ahLst/>
              <a:cxnLst>
                <a:cxn ang="0">
                  <a:pos x="T0" y="T1"/>
                </a:cxn>
                <a:cxn ang="0">
                  <a:pos x="T2" y="T3"/>
                </a:cxn>
                <a:cxn ang="0">
                  <a:pos x="T4" y="T5"/>
                </a:cxn>
                <a:cxn ang="0">
                  <a:pos x="T6" y="T7"/>
                </a:cxn>
                <a:cxn ang="0">
                  <a:pos x="T8" y="T9"/>
                </a:cxn>
              </a:cxnLst>
              <a:rect l="0" t="0" r="r" b="b"/>
              <a:pathLst>
                <a:path w="5" h="6">
                  <a:moveTo>
                    <a:pt x="2" y="1"/>
                  </a:moveTo>
                  <a:cubicBezTo>
                    <a:pt x="0" y="2"/>
                    <a:pt x="0" y="6"/>
                    <a:pt x="2" y="5"/>
                  </a:cubicBezTo>
                  <a:cubicBezTo>
                    <a:pt x="2" y="5"/>
                    <a:pt x="4" y="4"/>
                    <a:pt x="3" y="5"/>
                  </a:cubicBezTo>
                  <a:cubicBezTo>
                    <a:pt x="5" y="4"/>
                    <a:pt x="5" y="0"/>
                    <a:pt x="3" y="1"/>
                  </a:cubicBezTo>
                  <a:cubicBezTo>
                    <a:pt x="3" y="1"/>
                    <a:pt x="1"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214"/>
            <p:cNvSpPr/>
            <p:nvPr/>
          </p:nvSpPr>
          <p:spPr bwMode="auto">
            <a:xfrm>
              <a:off x="3371" y="2704"/>
              <a:ext cx="30" cy="17"/>
            </a:xfrm>
            <a:custGeom>
              <a:avLst/>
              <a:gdLst>
                <a:gd name="T0" fmla="*/ 3 w 7"/>
                <a:gd name="T1" fmla="*/ 4 h 4"/>
                <a:gd name="T2" fmla="*/ 4 w 7"/>
                <a:gd name="T3" fmla="*/ 4 h 4"/>
                <a:gd name="T4" fmla="*/ 5 w 7"/>
                <a:gd name="T5" fmla="*/ 0 h 4"/>
                <a:gd name="T6" fmla="*/ 3 w 7"/>
                <a:gd name="T7" fmla="*/ 0 h 4"/>
                <a:gd name="T8" fmla="*/ 3 w 7"/>
                <a:gd name="T9" fmla="*/ 4 h 4"/>
              </a:gdLst>
              <a:ahLst/>
              <a:cxnLst>
                <a:cxn ang="0">
                  <a:pos x="T0" y="T1"/>
                </a:cxn>
                <a:cxn ang="0">
                  <a:pos x="T2" y="T3"/>
                </a:cxn>
                <a:cxn ang="0">
                  <a:pos x="T4" y="T5"/>
                </a:cxn>
                <a:cxn ang="0">
                  <a:pos x="T6" y="T7"/>
                </a:cxn>
                <a:cxn ang="0">
                  <a:pos x="T8" y="T9"/>
                </a:cxn>
              </a:cxnLst>
              <a:rect l="0" t="0" r="r" b="b"/>
              <a:pathLst>
                <a:path w="7" h="4">
                  <a:moveTo>
                    <a:pt x="3" y="4"/>
                  </a:moveTo>
                  <a:cubicBezTo>
                    <a:pt x="3" y="4"/>
                    <a:pt x="4" y="4"/>
                    <a:pt x="4" y="4"/>
                  </a:cubicBezTo>
                  <a:cubicBezTo>
                    <a:pt x="6" y="4"/>
                    <a:pt x="7" y="0"/>
                    <a:pt x="5" y="0"/>
                  </a:cubicBezTo>
                  <a:cubicBezTo>
                    <a:pt x="5" y="0"/>
                    <a:pt x="4" y="0"/>
                    <a:pt x="3" y="0"/>
                  </a:cubicBezTo>
                  <a:cubicBezTo>
                    <a:pt x="2"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215"/>
            <p:cNvSpPr>
              <a:spLocks noEditPoints="1"/>
            </p:cNvSpPr>
            <p:nvPr/>
          </p:nvSpPr>
          <p:spPr bwMode="auto">
            <a:xfrm>
              <a:off x="3162" y="2851"/>
              <a:ext cx="161" cy="168"/>
            </a:xfrm>
            <a:custGeom>
              <a:avLst/>
              <a:gdLst>
                <a:gd name="T0" fmla="*/ 5 w 37"/>
                <a:gd name="T1" fmla="*/ 9 h 39"/>
                <a:gd name="T2" fmla="*/ 2 w 37"/>
                <a:gd name="T3" fmla="*/ 20 h 39"/>
                <a:gd name="T4" fmla="*/ 2 w 37"/>
                <a:gd name="T5" fmla="*/ 37 h 39"/>
                <a:gd name="T6" fmla="*/ 7 w 37"/>
                <a:gd name="T7" fmla="*/ 38 h 39"/>
                <a:gd name="T8" fmla="*/ 18 w 37"/>
                <a:gd name="T9" fmla="*/ 33 h 39"/>
                <a:gd name="T10" fmla="*/ 31 w 37"/>
                <a:gd name="T11" fmla="*/ 24 h 39"/>
                <a:gd name="T12" fmla="*/ 24 w 37"/>
                <a:gd name="T13" fmla="*/ 4 h 39"/>
                <a:gd name="T14" fmla="*/ 5 w 37"/>
                <a:gd name="T15" fmla="*/ 9 h 39"/>
                <a:gd name="T16" fmla="*/ 22 w 37"/>
                <a:gd name="T17" fmla="*/ 24 h 39"/>
                <a:gd name="T18" fmla="*/ 9 w 37"/>
                <a:gd name="T19" fmla="*/ 31 h 39"/>
                <a:gd name="T20" fmla="*/ 10 w 37"/>
                <a:gd name="T21" fmla="*/ 17 h 39"/>
                <a:gd name="T22" fmla="*/ 19 w 37"/>
                <a:gd name="T23" fmla="*/ 10 h 39"/>
                <a:gd name="T24" fmla="*/ 22 w 37"/>
                <a:gd name="T25" fmla="*/ 2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 h="39">
                  <a:moveTo>
                    <a:pt x="5" y="9"/>
                  </a:moveTo>
                  <a:cubicBezTo>
                    <a:pt x="3" y="12"/>
                    <a:pt x="3" y="16"/>
                    <a:pt x="2" y="20"/>
                  </a:cubicBezTo>
                  <a:cubicBezTo>
                    <a:pt x="2" y="26"/>
                    <a:pt x="0" y="31"/>
                    <a:pt x="2" y="37"/>
                  </a:cubicBezTo>
                  <a:cubicBezTo>
                    <a:pt x="2" y="39"/>
                    <a:pt x="5" y="39"/>
                    <a:pt x="7" y="38"/>
                  </a:cubicBezTo>
                  <a:cubicBezTo>
                    <a:pt x="11" y="37"/>
                    <a:pt x="14" y="35"/>
                    <a:pt x="18" y="33"/>
                  </a:cubicBezTo>
                  <a:cubicBezTo>
                    <a:pt x="22" y="31"/>
                    <a:pt x="28" y="28"/>
                    <a:pt x="31" y="24"/>
                  </a:cubicBezTo>
                  <a:cubicBezTo>
                    <a:pt x="37" y="16"/>
                    <a:pt x="31" y="8"/>
                    <a:pt x="24" y="4"/>
                  </a:cubicBezTo>
                  <a:cubicBezTo>
                    <a:pt x="17" y="0"/>
                    <a:pt x="9" y="3"/>
                    <a:pt x="5" y="9"/>
                  </a:cubicBezTo>
                  <a:close/>
                  <a:moveTo>
                    <a:pt x="22" y="24"/>
                  </a:moveTo>
                  <a:cubicBezTo>
                    <a:pt x="18" y="27"/>
                    <a:pt x="13" y="30"/>
                    <a:pt x="9" y="31"/>
                  </a:cubicBezTo>
                  <a:cubicBezTo>
                    <a:pt x="8" y="26"/>
                    <a:pt x="10" y="21"/>
                    <a:pt x="10" y="17"/>
                  </a:cubicBezTo>
                  <a:cubicBezTo>
                    <a:pt x="10" y="11"/>
                    <a:pt x="13" y="6"/>
                    <a:pt x="19" y="10"/>
                  </a:cubicBezTo>
                  <a:cubicBezTo>
                    <a:pt x="25" y="14"/>
                    <a:pt x="29" y="19"/>
                    <a:pt x="2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216"/>
            <p:cNvSpPr>
              <a:spLocks noEditPoints="1"/>
            </p:cNvSpPr>
            <p:nvPr/>
          </p:nvSpPr>
          <p:spPr bwMode="auto">
            <a:xfrm>
              <a:off x="3358" y="3053"/>
              <a:ext cx="95" cy="186"/>
            </a:xfrm>
            <a:custGeom>
              <a:avLst/>
              <a:gdLst>
                <a:gd name="T0" fmla="*/ 15 w 22"/>
                <a:gd name="T1" fmla="*/ 28 h 43"/>
                <a:gd name="T2" fmla="*/ 15 w 22"/>
                <a:gd name="T3" fmla="*/ 22 h 43"/>
                <a:gd name="T4" fmla="*/ 15 w 22"/>
                <a:gd name="T5" fmla="*/ 6 h 43"/>
                <a:gd name="T6" fmla="*/ 15 w 22"/>
                <a:gd name="T7" fmla="*/ 6 h 43"/>
                <a:gd name="T8" fmla="*/ 17 w 22"/>
                <a:gd name="T9" fmla="*/ 5 h 43"/>
                <a:gd name="T10" fmla="*/ 15 w 22"/>
                <a:gd name="T11" fmla="*/ 2 h 43"/>
                <a:gd name="T12" fmla="*/ 14 w 22"/>
                <a:gd name="T13" fmla="*/ 3 h 43"/>
                <a:gd name="T14" fmla="*/ 13 w 22"/>
                <a:gd name="T15" fmla="*/ 4 h 43"/>
                <a:gd name="T16" fmla="*/ 11 w 22"/>
                <a:gd name="T17" fmla="*/ 4 h 43"/>
                <a:gd name="T18" fmla="*/ 10 w 22"/>
                <a:gd name="T19" fmla="*/ 3 h 43"/>
                <a:gd name="T20" fmla="*/ 9 w 22"/>
                <a:gd name="T21" fmla="*/ 3 h 43"/>
                <a:gd name="T22" fmla="*/ 8 w 22"/>
                <a:gd name="T23" fmla="*/ 3 h 43"/>
                <a:gd name="T24" fmla="*/ 6 w 22"/>
                <a:gd name="T25" fmla="*/ 6 h 43"/>
                <a:gd name="T26" fmla="*/ 6 w 22"/>
                <a:gd name="T27" fmla="*/ 6 h 43"/>
                <a:gd name="T28" fmla="*/ 8 w 22"/>
                <a:gd name="T29" fmla="*/ 8 h 43"/>
                <a:gd name="T30" fmla="*/ 8 w 22"/>
                <a:gd name="T31" fmla="*/ 11 h 43"/>
                <a:gd name="T32" fmla="*/ 8 w 22"/>
                <a:gd name="T33" fmla="*/ 28 h 43"/>
                <a:gd name="T34" fmla="*/ 8 w 22"/>
                <a:gd name="T35" fmla="*/ 28 h 43"/>
                <a:gd name="T36" fmla="*/ 4 w 22"/>
                <a:gd name="T37" fmla="*/ 32 h 43"/>
                <a:gd name="T38" fmla="*/ 5 w 22"/>
                <a:gd name="T39" fmla="*/ 39 h 43"/>
                <a:gd name="T40" fmla="*/ 7 w 22"/>
                <a:gd name="T41" fmla="*/ 38 h 43"/>
                <a:gd name="T42" fmla="*/ 7 w 22"/>
                <a:gd name="T43" fmla="*/ 38 h 43"/>
                <a:gd name="T44" fmla="*/ 13 w 22"/>
                <a:gd name="T45" fmla="*/ 38 h 43"/>
                <a:gd name="T46" fmla="*/ 14 w 22"/>
                <a:gd name="T47" fmla="*/ 39 h 43"/>
                <a:gd name="T48" fmla="*/ 20 w 22"/>
                <a:gd name="T49" fmla="*/ 34 h 43"/>
                <a:gd name="T50" fmla="*/ 15 w 22"/>
                <a:gd name="T51" fmla="*/ 28 h 43"/>
                <a:gd name="T52" fmla="*/ 12 w 22"/>
                <a:gd name="T53" fmla="*/ 11 h 43"/>
                <a:gd name="T54" fmla="*/ 12 w 22"/>
                <a:gd name="T55" fmla="*/ 11 h 43"/>
                <a:gd name="T56" fmla="*/ 12 w 22"/>
                <a:gd name="T57" fmla="*/ 10 h 43"/>
                <a:gd name="T58" fmla="*/ 12 w 22"/>
                <a:gd name="T59" fmla="*/ 1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 h="43">
                  <a:moveTo>
                    <a:pt x="15" y="28"/>
                  </a:moveTo>
                  <a:cubicBezTo>
                    <a:pt x="14" y="26"/>
                    <a:pt x="14" y="24"/>
                    <a:pt x="15" y="22"/>
                  </a:cubicBezTo>
                  <a:cubicBezTo>
                    <a:pt x="15" y="17"/>
                    <a:pt x="15" y="12"/>
                    <a:pt x="15" y="6"/>
                  </a:cubicBezTo>
                  <a:cubicBezTo>
                    <a:pt x="15" y="6"/>
                    <a:pt x="15" y="6"/>
                    <a:pt x="15" y="6"/>
                  </a:cubicBezTo>
                  <a:cubicBezTo>
                    <a:pt x="16" y="5"/>
                    <a:pt x="16" y="5"/>
                    <a:pt x="17" y="5"/>
                  </a:cubicBezTo>
                  <a:cubicBezTo>
                    <a:pt x="18" y="3"/>
                    <a:pt x="17" y="0"/>
                    <a:pt x="15" y="2"/>
                  </a:cubicBezTo>
                  <a:cubicBezTo>
                    <a:pt x="15" y="2"/>
                    <a:pt x="14" y="3"/>
                    <a:pt x="14" y="3"/>
                  </a:cubicBezTo>
                  <a:cubicBezTo>
                    <a:pt x="13" y="4"/>
                    <a:pt x="13" y="4"/>
                    <a:pt x="13" y="4"/>
                  </a:cubicBezTo>
                  <a:cubicBezTo>
                    <a:pt x="13" y="4"/>
                    <a:pt x="12" y="4"/>
                    <a:pt x="11" y="4"/>
                  </a:cubicBezTo>
                  <a:cubicBezTo>
                    <a:pt x="11" y="3"/>
                    <a:pt x="11" y="3"/>
                    <a:pt x="10" y="3"/>
                  </a:cubicBezTo>
                  <a:cubicBezTo>
                    <a:pt x="10" y="3"/>
                    <a:pt x="9" y="3"/>
                    <a:pt x="9" y="3"/>
                  </a:cubicBezTo>
                  <a:cubicBezTo>
                    <a:pt x="8" y="3"/>
                    <a:pt x="8" y="3"/>
                    <a:pt x="8" y="3"/>
                  </a:cubicBezTo>
                  <a:cubicBezTo>
                    <a:pt x="6" y="3"/>
                    <a:pt x="6" y="5"/>
                    <a:pt x="6" y="6"/>
                  </a:cubicBezTo>
                  <a:cubicBezTo>
                    <a:pt x="6" y="6"/>
                    <a:pt x="6" y="6"/>
                    <a:pt x="6" y="6"/>
                  </a:cubicBezTo>
                  <a:cubicBezTo>
                    <a:pt x="7" y="7"/>
                    <a:pt x="7" y="7"/>
                    <a:pt x="8" y="8"/>
                  </a:cubicBezTo>
                  <a:cubicBezTo>
                    <a:pt x="7" y="10"/>
                    <a:pt x="8" y="10"/>
                    <a:pt x="8" y="11"/>
                  </a:cubicBezTo>
                  <a:cubicBezTo>
                    <a:pt x="9" y="17"/>
                    <a:pt x="8" y="22"/>
                    <a:pt x="8" y="28"/>
                  </a:cubicBezTo>
                  <a:cubicBezTo>
                    <a:pt x="8" y="28"/>
                    <a:pt x="8" y="28"/>
                    <a:pt x="8" y="28"/>
                  </a:cubicBezTo>
                  <a:cubicBezTo>
                    <a:pt x="7" y="29"/>
                    <a:pt x="6" y="32"/>
                    <a:pt x="4" y="32"/>
                  </a:cubicBezTo>
                  <a:cubicBezTo>
                    <a:pt x="1" y="34"/>
                    <a:pt x="0" y="41"/>
                    <a:pt x="5" y="39"/>
                  </a:cubicBezTo>
                  <a:cubicBezTo>
                    <a:pt x="6" y="39"/>
                    <a:pt x="6" y="38"/>
                    <a:pt x="7" y="38"/>
                  </a:cubicBezTo>
                  <a:cubicBezTo>
                    <a:pt x="7" y="38"/>
                    <a:pt x="7" y="38"/>
                    <a:pt x="7" y="38"/>
                  </a:cubicBezTo>
                  <a:cubicBezTo>
                    <a:pt x="7" y="42"/>
                    <a:pt x="11" y="40"/>
                    <a:pt x="13" y="38"/>
                  </a:cubicBezTo>
                  <a:cubicBezTo>
                    <a:pt x="13" y="38"/>
                    <a:pt x="14" y="39"/>
                    <a:pt x="14" y="39"/>
                  </a:cubicBezTo>
                  <a:cubicBezTo>
                    <a:pt x="17" y="43"/>
                    <a:pt x="22" y="37"/>
                    <a:pt x="20" y="34"/>
                  </a:cubicBezTo>
                  <a:cubicBezTo>
                    <a:pt x="18" y="32"/>
                    <a:pt x="17" y="29"/>
                    <a:pt x="15" y="28"/>
                  </a:cubicBezTo>
                  <a:close/>
                  <a:moveTo>
                    <a:pt x="12" y="11"/>
                  </a:moveTo>
                  <a:cubicBezTo>
                    <a:pt x="12" y="11"/>
                    <a:pt x="12" y="11"/>
                    <a:pt x="12" y="11"/>
                  </a:cubicBezTo>
                  <a:cubicBezTo>
                    <a:pt x="12" y="10"/>
                    <a:pt x="12" y="10"/>
                    <a:pt x="12" y="10"/>
                  </a:cubicBezTo>
                  <a:cubicBezTo>
                    <a:pt x="12" y="10"/>
                    <a:pt x="12" y="10"/>
                    <a:pt x="12"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217"/>
            <p:cNvSpPr/>
            <p:nvPr/>
          </p:nvSpPr>
          <p:spPr bwMode="auto">
            <a:xfrm>
              <a:off x="3188" y="2717"/>
              <a:ext cx="26" cy="17"/>
            </a:xfrm>
            <a:custGeom>
              <a:avLst/>
              <a:gdLst>
                <a:gd name="T0" fmla="*/ 2 w 6"/>
                <a:gd name="T1" fmla="*/ 4 h 4"/>
                <a:gd name="T2" fmla="*/ 3 w 6"/>
                <a:gd name="T3" fmla="*/ 4 h 4"/>
                <a:gd name="T4" fmla="*/ 4 w 6"/>
                <a:gd name="T5" fmla="*/ 0 h 4"/>
                <a:gd name="T6" fmla="*/ 3 w 6"/>
                <a:gd name="T7" fmla="*/ 0 h 4"/>
                <a:gd name="T8" fmla="*/ 2 w 6"/>
                <a:gd name="T9" fmla="*/ 4 h 4"/>
              </a:gdLst>
              <a:ahLst/>
              <a:cxnLst>
                <a:cxn ang="0">
                  <a:pos x="T0" y="T1"/>
                </a:cxn>
                <a:cxn ang="0">
                  <a:pos x="T2" y="T3"/>
                </a:cxn>
                <a:cxn ang="0">
                  <a:pos x="T4" y="T5"/>
                </a:cxn>
                <a:cxn ang="0">
                  <a:pos x="T6" y="T7"/>
                </a:cxn>
                <a:cxn ang="0">
                  <a:pos x="T8" y="T9"/>
                </a:cxn>
              </a:cxnLst>
              <a:rect l="0" t="0" r="r" b="b"/>
              <a:pathLst>
                <a:path w="6" h="4">
                  <a:moveTo>
                    <a:pt x="2" y="4"/>
                  </a:moveTo>
                  <a:cubicBezTo>
                    <a:pt x="2" y="4"/>
                    <a:pt x="3" y="4"/>
                    <a:pt x="3" y="4"/>
                  </a:cubicBezTo>
                  <a:cubicBezTo>
                    <a:pt x="5" y="4"/>
                    <a:pt x="6" y="0"/>
                    <a:pt x="4" y="0"/>
                  </a:cubicBezTo>
                  <a:cubicBezTo>
                    <a:pt x="3" y="0"/>
                    <a:pt x="3"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218"/>
            <p:cNvSpPr/>
            <p:nvPr/>
          </p:nvSpPr>
          <p:spPr bwMode="auto">
            <a:xfrm>
              <a:off x="3223" y="2678"/>
              <a:ext cx="30" cy="35"/>
            </a:xfrm>
            <a:custGeom>
              <a:avLst/>
              <a:gdLst>
                <a:gd name="T0" fmla="*/ 2 w 7"/>
                <a:gd name="T1" fmla="*/ 8 h 8"/>
                <a:gd name="T2" fmla="*/ 2 w 7"/>
                <a:gd name="T3" fmla="*/ 8 h 8"/>
                <a:gd name="T4" fmla="*/ 4 w 7"/>
                <a:gd name="T5" fmla="*/ 5 h 8"/>
                <a:gd name="T6" fmla="*/ 7 w 7"/>
                <a:gd name="T7" fmla="*/ 3 h 8"/>
                <a:gd name="T8" fmla="*/ 7 w 7"/>
                <a:gd name="T9" fmla="*/ 2 h 8"/>
                <a:gd name="T10" fmla="*/ 4 w 7"/>
                <a:gd name="T11" fmla="*/ 3 h 8"/>
                <a:gd name="T12" fmla="*/ 4 w 7"/>
                <a:gd name="T13" fmla="*/ 4 h 8"/>
                <a:gd name="T14" fmla="*/ 4 w 7"/>
                <a:gd name="T15" fmla="*/ 4 h 8"/>
                <a:gd name="T16" fmla="*/ 3 w 7"/>
                <a:gd name="T17" fmla="*/ 4 h 8"/>
                <a:gd name="T18" fmla="*/ 3 w 7"/>
                <a:gd name="T19" fmla="*/ 4 h 8"/>
                <a:gd name="T20" fmla="*/ 2 w 7"/>
                <a:gd name="T21"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8"/>
                  </a:moveTo>
                  <a:cubicBezTo>
                    <a:pt x="2" y="8"/>
                    <a:pt x="2" y="8"/>
                    <a:pt x="2" y="8"/>
                  </a:cubicBezTo>
                  <a:cubicBezTo>
                    <a:pt x="4" y="8"/>
                    <a:pt x="5" y="6"/>
                    <a:pt x="4" y="5"/>
                  </a:cubicBezTo>
                  <a:cubicBezTo>
                    <a:pt x="5" y="5"/>
                    <a:pt x="7" y="4"/>
                    <a:pt x="7" y="3"/>
                  </a:cubicBezTo>
                  <a:cubicBezTo>
                    <a:pt x="7" y="2"/>
                    <a:pt x="7" y="2"/>
                    <a:pt x="7" y="2"/>
                  </a:cubicBezTo>
                  <a:cubicBezTo>
                    <a:pt x="7" y="0"/>
                    <a:pt x="4" y="1"/>
                    <a:pt x="4" y="3"/>
                  </a:cubicBezTo>
                  <a:cubicBezTo>
                    <a:pt x="4" y="3"/>
                    <a:pt x="4" y="3"/>
                    <a:pt x="4" y="4"/>
                  </a:cubicBezTo>
                  <a:cubicBezTo>
                    <a:pt x="4" y="4"/>
                    <a:pt x="4" y="4"/>
                    <a:pt x="4" y="4"/>
                  </a:cubicBezTo>
                  <a:cubicBezTo>
                    <a:pt x="4" y="4"/>
                    <a:pt x="3" y="4"/>
                    <a:pt x="3" y="4"/>
                  </a:cubicBezTo>
                  <a:cubicBezTo>
                    <a:pt x="3" y="4"/>
                    <a:pt x="3" y="4"/>
                    <a:pt x="3" y="4"/>
                  </a:cubicBezTo>
                  <a:cubicBezTo>
                    <a:pt x="1" y="4"/>
                    <a:pt x="0"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219"/>
            <p:cNvSpPr/>
            <p:nvPr/>
          </p:nvSpPr>
          <p:spPr bwMode="auto">
            <a:xfrm>
              <a:off x="3166" y="2808"/>
              <a:ext cx="18" cy="30"/>
            </a:xfrm>
            <a:custGeom>
              <a:avLst/>
              <a:gdLst>
                <a:gd name="T0" fmla="*/ 4 w 4"/>
                <a:gd name="T1" fmla="*/ 3 h 7"/>
                <a:gd name="T2" fmla="*/ 4 w 4"/>
                <a:gd name="T3" fmla="*/ 3 h 7"/>
                <a:gd name="T4" fmla="*/ 0 w 4"/>
                <a:gd name="T5" fmla="*/ 4 h 7"/>
                <a:gd name="T6" fmla="*/ 0 w 4"/>
                <a:gd name="T7" fmla="*/ 4 h 7"/>
                <a:gd name="T8" fmla="*/ 4 w 4"/>
                <a:gd name="T9" fmla="*/ 3 h 7"/>
              </a:gdLst>
              <a:ahLst/>
              <a:cxnLst>
                <a:cxn ang="0">
                  <a:pos x="T0" y="T1"/>
                </a:cxn>
                <a:cxn ang="0">
                  <a:pos x="T2" y="T3"/>
                </a:cxn>
                <a:cxn ang="0">
                  <a:pos x="T4" y="T5"/>
                </a:cxn>
                <a:cxn ang="0">
                  <a:pos x="T6" y="T7"/>
                </a:cxn>
                <a:cxn ang="0">
                  <a:pos x="T8" y="T9"/>
                </a:cxn>
              </a:cxnLst>
              <a:rect l="0" t="0" r="r" b="b"/>
              <a:pathLst>
                <a:path w="4" h="7">
                  <a:moveTo>
                    <a:pt x="4" y="3"/>
                  </a:moveTo>
                  <a:cubicBezTo>
                    <a:pt x="4" y="3"/>
                    <a:pt x="4" y="3"/>
                    <a:pt x="4" y="3"/>
                  </a:cubicBezTo>
                  <a:cubicBezTo>
                    <a:pt x="4" y="0"/>
                    <a:pt x="0" y="2"/>
                    <a:pt x="0" y="4"/>
                  </a:cubicBezTo>
                  <a:cubicBezTo>
                    <a:pt x="0" y="4"/>
                    <a:pt x="0" y="4"/>
                    <a:pt x="0" y="4"/>
                  </a:cubicBezTo>
                  <a:cubicBezTo>
                    <a:pt x="0" y="7"/>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220"/>
            <p:cNvSpPr/>
            <p:nvPr/>
          </p:nvSpPr>
          <p:spPr bwMode="auto">
            <a:xfrm>
              <a:off x="3188" y="2747"/>
              <a:ext cx="13" cy="31"/>
            </a:xfrm>
            <a:custGeom>
              <a:avLst/>
              <a:gdLst>
                <a:gd name="T0" fmla="*/ 3 w 3"/>
                <a:gd name="T1" fmla="*/ 3 h 7"/>
                <a:gd name="T2" fmla="*/ 3 w 3"/>
                <a:gd name="T3" fmla="*/ 2 h 7"/>
                <a:gd name="T4" fmla="*/ 0 w 3"/>
                <a:gd name="T5" fmla="*/ 4 h 7"/>
                <a:gd name="T6" fmla="*/ 0 w 3"/>
                <a:gd name="T7" fmla="*/ 5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2"/>
                  </a:cubicBezTo>
                  <a:cubicBezTo>
                    <a:pt x="3" y="0"/>
                    <a:pt x="0" y="2"/>
                    <a:pt x="0" y="4"/>
                  </a:cubicBezTo>
                  <a:cubicBezTo>
                    <a:pt x="0" y="4"/>
                    <a:pt x="0" y="4"/>
                    <a:pt x="0" y="5"/>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221"/>
            <p:cNvSpPr/>
            <p:nvPr/>
          </p:nvSpPr>
          <p:spPr bwMode="auto">
            <a:xfrm>
              <a:off x="3162" y="2859"/>
              <a:ext cx="26" cy="13"/>
            </a:xfrm>
            <a:custGeom>
              <a:avLst/>
              <a:gdLst>
                <a:gd name="T0" fmla="*/ 2 w 6"/>
                <a:gd name="T1" fmla="*/ 3 h 3"/>
                <a:gd name="T2" fmla="*/ 3 w 6"/>
                <a:gd name="T3" fmla="*/ 3 h 3"/>
                <a:gd name="T4" fmla="*/ 3 w 6"/>
                <a:gd name="T5" fmla="*/ 0 h 3"/>
                <a:gd name="T6" fmla="*/ 3 w 6"/>
                <a:gd name="T7" fmla="*/ 0 h 3"/>
                <a:gd name="T8" fmla="*/ 2 w 6"/>
                <a:gd name="T9" fmla="*/ 3 h 3"/>
              </a:gdLst>
              <a:ahLst/>
              <a:cxnLst>
                <a:cxn ang="0">
                  <a:pos x="T0" y="T1"/>
                </a:cxn>
                <a:cxn ang="0">
                  <a:pos x="T2" y="T3"/>
                </a:cxn>
                <a:cxn ang="0">
                  <a:pos x="T4" y="T5"/>
                </a:cxn>
                <a:cxn ang="0">
                  <a:pos x="T6" y="T7"/>
                </a:cxn>
                <a:cxn ang="0">
                  <a:pos x="T8" y="T9"/>
                </a:cxn>
              </a:cxnLst>
              <a:rect l="0" t="0" r="r" b="b"/>
              <a:pathLst>
                <a:path w="6" h="3">
                  <a:moveTo>
                    <a:pt x="2" y="3"/>
                  </a:moveTo>
                  <a:cubicBezTo>
                    <a:pt x="2" y="3"/>
                    <a:pt x="2" y="3"/>
                    <a:pt x="3" y="3"/>
                  </a:cubicBezTo>
                  <a:cubicBezTo>
                    <a:pt x="4" y="3"/>
                    <a:pt x="6" y="0"/>
                    <a:pt x="3" y="0"/>
                  </a:cubicBezTo>
                  <a:cubicBezTo>
                    <a:pt x="3" y="0"/>
                    <a:pt x="3" y="0"/>
                    <a:pt x="3" y="0"/>
                  </a:cubicBezTo>
                  <a:cubicBezTo>
                    <a:pt x="1" y="0"/>
                    <a:pt x="0"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222"/>
            <p:cNvSpPr/>
            <p:nvPr/>
          </p:nvSpPr>
          <p:spPr bwMode="auto">
            <a:xfrm>
              <a:off x="3145" y="2821"/>
              <a:ext cx="26" cy="17"/>
            </a:xfrm>
            <a:custGeom>
              <a:avLst/>
              <a:gdLst>
                <a:gd name="T0" fmla="*/ 2 w 6"/>
                <a:gd name="T1" fmla="*/ 4 h 4"/>
                <a:gd name="T2" fmla="*/ 3 w 6"/>
                <a:gd name="T3" fmla="*/ 4 h 4"/>
                <a:gd name="T4" fmla="*/ 3 w 6"/>
                <a:gd name="T5" fmla="*/ 0 h 4"/>
                <a:gd name="T6" fmla="*/ 3 w 6"/>
                <a:gd name="T7" fmla="*/ 0 h 4"/>
                <a:gd name="T8" fmla="*/ 2 w 6"/>
                <a:gd name="T9" fmla="*/ 4 h 4"/>
              </a:gdLst>
              <a:ahLst/>
              <a:cxnLst>
                <a:cxn ang="0">
                  <a:pos x="T0" y="T1"/>
                </a:cxn>
                <a:cxn ang="0">
                  <a:pos x="T2" y="T3"/>
                </a:cxn>
                <a:cxn ang="0">
                  <a:pos x="T4" y="T5"/>
                </a:cxn>
                <a:cxn ang="0">
                  <a:pos x="T6" y="T7"/>
                </a:cxn>
                <a:cxn ang="0">
                  <a:pos x="T8" y="T9"/>
                </a:cxn>
              </a:cxnLst>
              <a:rect l="0" t="0" r="r" b="b"/>
              <a:pathLst>
                <a:path w="6" h="4">
                  <a:moveTo>
                    <a:pt x="2" y="4"/>
                  </a:moveTo>
                  <a:cubicBezTo>
                    <a:pt x="2" y="4"/>
                    <a:pt x="2" y="4"/>
                    <a:pt x="3" y="4"/>
                  </a:cubicBezTo>
                  <a:cubicBezTo>
                    <a:pt x="5" y="4"/>
                    <a:pt x="6" y="0"/>
                    <a:pt x="3" y="0"/>
                  </a:cubicBezTo>
                  <a:cubicBezTo>
                    <a:pt x="3" y="0"/>
                    <a:pt x="3"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223"/>
            <p:cNvSpPr/>
            <p:nvPr/>
          </p:nvSpPr>
          <p:spPr bwMode="auto">
            <a:xfrm>
              <a:off x="3171" y="2756"/>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4"/>
                    <a:pt x="0" y="4"/>
                    <a:pt x="0" y="4"/>
                  </a:cubicBezTo>
                  <a:cubicBezTo>
                    <a:pt x="0" y="6"/>
                    <a:pt x="3" y="5"/>
                    <a:pt x="3" y="3"/>
                  </a:cubicBezTo>
                  <a:cubicBezTo>
                    <a:pt x="3" y="3"/>
                    <a:pt x="3" y="3"/>
                    <a:pt x="3" y="2"/>
                  </a:cubicBezTo>
                  <a:cubicBezTo>
                    <a:pt x="3" y="0"/>
                    <a:pt x="0" y="2"/>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224"/>
            <p:cNvSpPr/>
            <p:nvPr/>
          </p:nvSpPr>
          <p:spPr bwMode="auto">
            <a:xfrm>
              <a:off x="3162" y="2950"/>
              <a:ext cx="26" cy="17"/>
            </a:xfrm>
            <a:custGeom>
              <a:avLst/>
              <a:gdLst>
                <a:gd name="T0" fmla="*/ 3 w 6"/>
                <a:gd name="T1" fmla="*/ 4 h 4"/>
                <a:gd name="T2" fmla="*/ 3 w 6"/>
                <a:gd name="T3" fmla="*/ 4 h 4"/>
                <a:gd name="T4" fmla="*/ 4 w 6"/>
                <a:gd name="T5" fmla="*/ 0 h 4"/>
                <a:gd name="T6" fmla="*/ 3 w 6"/>
                <a:gd name="T7" fmla="*/ 0 h 4"/>
                <a:gd name="T8" fmla="*/ 3 w 6"/>
                <a:gd name="T9" fmla="*/ 4 h 4"/>
              </a:gdLst>
              <a:ahLst/>
              <a:cxnLst>
                <a:cxn ang="0">
                  <a:pos x="T0" y="T1"/>
                </a:cxn>
                <a:cxn ang="0">
                  <a:pos x="T2" y="T3"/>
                </a:cxn>
                <a:cxn ang="0">
                  <a:pos x="T4" y="T5"/>
                </a:cxn>
                <a:cxn ang="0">
                  <a:pos x="T6" y="T7"/>
                </a:cxn>
                <a:cxn ang="0">
                  <a:pos x="T8" y="T9"/>
                </a:cxn>
              </a:cxnLst>
              <a:rect l="0" t="0" r="r" b="b"/>
              <a:pathLst>
                <a:path w="6" h="4">
                  <a:moveTo>
                    <a:pt x="3" y="4"/>
                  </a:moveTo>
                  <a:cubicBezTo>
                    <a:pt x="3" y="4"/>
                    <a:pt x="3" y="4"/>
                    <a:pt x="3" y="4"/>
                  </a:cubicBezTo>
                  <a:cubicBezTo>
                    <a:pt x="5" y="4"/>
                    <a:pt x="6" y="0"/>
                    <a:pt x="4" y="0"/>
                  </a:cubicBezTo>
                  <a:cubicBezTo>
                    <a:pt x="4" y="0"/>
                    <a:pt x="3" y="0"/>
                    <a:pt x="3" y="0"/>
                  </a:cubicBezTo>
                  <a:cubicBezTo>
                    <a:pt x="1"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225"/>
            <p:cNvSpPr/>
            <p:nvPr/>
          </p:nvSpPr>
          <p:spPr bwMode="auto">
            <a:xfrm>
              <a:off x="3123" y="2881"/>
              <a:ext cx="22" cy="13"/>
            </a:xfrm>
            <a:custGeom>
              <a:avLst/>
              <a:gdLst>
                <a:gd name="T0" fmla="*/ 2 w 5"/>
                <a:gd name="T1" fmla="*/ 3 h 3"/>
                <a:gd name="T2" fmla="*/ 3 w 5"/>
                <a:gd name="T3" fmla="*/ 0 h 3"/>
                <a:gd name="T4" fmla="*/ 2 w 5"/>
                <a:gd name="T5" fmla="*/ 3 h 3"/>
              </a:gdLst>
              <a:ahLst/>
              <a:cxnLst>
                <a:cxn ang="0">
                  <a:pos x="T0" y="T1"/>
                </a:cxn>
                <a:cxn ang="0">
                  <a:pos x="T2" y="T3"/>
                </a:cxn>
                <a:cxn ang="0">
                  <a:pos x="T4" y="T5"/>
                </a:cxn>
              </a:cxnLst>
              <a:rect l="0" t="0" r="r" b="b"/>
              <a:pathLst>
                <a:path w="5" h="3">
                  <a:moveTo>
                    <a:pt x="2" y="3"/>
                  </a:moveTo>
                  <a:cubicBezTo>
                    <a:pt x="4" y="3"/>
                    <a:pt x="5" y="0"/>
                    <a:pt x="3" y="0"/>
                  </a:cubicBezTo>
                  <a:cubicBezTo>
                    <a:pt x="1" y="0"/>
                    <a:pt x="0"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226"/>
            <p:cNvSpPr/>
            <p:nvPr/>
          </p:nvSpPr>
          <p:spPr bwMode="auto">
            <a:xfrm>
              <a:off x="3119" y="2915"/>
              <a:ext cx="30" cy="39"/>
            </a:xfrm>
            <a:custGeom>
              <a:avLst/>
              <a:gdLst>
                <a:gd name="T0" fmla="*/ 3 w 7"/>
                <a:gd name="T1" fmla="*/ 6 h 9"/>
                <a:gd name="T2" fmla="*/ 3 w 7"/>
                <a:gd name="T3" fmla="*/ 6 h 9"/>
                <a:gd name="T4" fmla="*/ 6 w 7"/>
                <a:gd name="T5" fmla="*/ 5 h 9"/>
                <a:gd name="T6" fmla="*/ 7 w 7"/>
                <a:gd name="T7" fmla="*/ 2 h 9"/>
                <a:gd name="T8" fmla="*/ 5 w 7"/>
                <a:gd name="T9" fmla="*/ 0 h 9"/>
                <a:gd name="T10" fmla="*/ 3 w 7"/>
                <a:gd name="T11" fmla="*/ 2 h 9"/>
                <a:gd name="T12" fmla="*/ 3 w 7"/>
                <a:gd name="T13" fmla="*/ 2 h 9"/>
                <a:gd name="T14" fmla="*/ 3 w 7"/>
                <a:gd name="T15" fmla="*/ 2 h 9"/>
                <a:gd name="T16" fmla="*/ 2 w 7"/>
                <a:gd name="T17" fmla="*/ 6 h 9"/>
                <a:gd name="T18" fmla="*/ 2 w 7"/>
                <a:gd name="T19" fmla="*/ 6 h 9"/>
                <a:gd name="T20" fmla="*/ 3 w 7"/>
                <a:gd name="T21"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3" y="6"/>
                  </a:moveTo>
                  <a:cubicBezTo>
                    <a:pt x="3" y="6"/>
                    <a:pt x="3" y="6"/>
                    <a:pt x="3" y="6"/>
                  </a:cubicBezTo>
                  <a:cubicBezTo>
                    <a:pt x="3" y="9"/>
                    <a:pt x="6" y="7"/>
                    <a:pt x="6" y="5"/>
                  </a:cubicBezTo>
                  <a:cubicBezTo>
                    <a:pt x="6" y="4"/>
                    <a:pt x="6" y="3"/>
                    <a:pt x="7" y="2"/>
                  </a:cubicBezTo>
                  <a:cubicBezTo>
                    <a:pt x="7" y="1"/>
                    <a:pt x="6" y="0"/>
                    <a:pt x="5" y="0"/>
                  </a:cubicBezTo>
                  <a:cubicBezTo>
                    <a:pt x="4" y="0"/>
                    <a:pt x="4" y="1"/>
                    <a:pt x="3" y="2"/>
                  </a:cubicBezTo>
                  <a:cubicBezTo>
                    <a:pt x="3" y="2"/>
                    <a:pt x="3" y="2"/>
                    <a:pt x="3" y="2"/>
                  </a:cubicBezTo>
                  <a:cubicBezTo>
                    <a:pt x="3" y="2"/>
                    <a:pt x="3" y="2"/>
                    <a:pt x="3" y="2"/>
                  </a:cubicBezTo>
                  <a:cubicBezTo>
                    <a:pt x="1" y="2"/>
                    <a:pt x="0" y="6"/>
                    <a:pt x="2" y="6"/>
                  </a:cubicBezTo>
                  <a:cubicBezTo>
                    <a:pt x="2" y="6"/>
                    <a:pt x="2" y="6"/>
                    <a:pt x="2" y="6"/>
                  </a:cubicBezTo>
                  <a:cubicBezTo>
                    <a:pt x="3" y="6"/>
                    <a:pt x="3" y="6"/>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227"/>
            <p:cNvSpPr/>
            <p:nvPr/>
          </p:nvSpPr>
          <p:spPr bwMode="auto">
            <a:xfrm>
              <a:off x="3123" y="2829"/>
              <a:ext cx="22"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228"/>
            <p:cNvSpPr/>
            <p:nvPr/>
          </p:nvSpPr>
          <p:spPr bwMode="auto">
            <a:xfrm>
              <a:off x="3114" y="2864"/>
              <a:ext cx="18" cy="30"/>
            </a:xfrm>
            <a:custGeom>
              <a:avLst/>
              <a:gdLst>
                <a:gd name="T0" fmla="*/ 4 w 4"/>
                <a:gd name="T1" fmla="*/ 3 h 7"/>
                <a:gd name="T2" fmla="*/ 4 w 4"/>
                <a:gd name="T3" fmla="*/ 3 h 7"/>
                <a:gd name="T4" fmla="*/ 0 w 4"/>
                <a:gd name="T5" fmla="*/ 4 h 7"/>
                <a:gd name="T6" fmla="*/ 0 w 4"/>
                <a:gd name="T7" fmla="*/ 4 h 7"/>
                <a:gd name="T8" fmla="*/ 4 w 4"/>
                <a:gd name="T9" fmla="*/ 3 h 7"/>
              </a:gdLst>
              <a:ahLst/>
              <a:cxnLst>
                <a:cxn ang="0">
                  <a:pos x="T0" y="T1"/>
                </a:cxn>
                <a:cxn ang="0">
                  <a:pos x="T2" y="T3"/>
                </a:cxn>
                <a:cxn ang="0">
                  <a:pos x="T4" y="T5"/>
                </a:cxn>
                <a:cxn ang="0">
                  <a:pos x="T6" y="T7"/>
                </a:cxn>
                <a:cxn ang="0">
                  <a:pos x="T8" y="T9"/>
                </a:cxn>
              </a:cxnLst>
              <a:rect l="0" t="0" r="r" b="b"/>
              <a:pathLst>
                <a:path w="4" h="7">
                  <a:moveTo>
                    <a:pt x="4" y="3"/>
                  </a:moveTo>
                  <a:cubicBezTo>
                    <a:pt x="4" y="3"/>
                    <a:pt x="4" y="3"/>
                    <a:pt x="4" y="3"/>
                  </a:cubicBezTo>
                  <a:cubicBezTo>
                    <a:pt x="4" y="0"/>
                    <a:pt x="0" y="2"/>
                    <a:pt x="0" y="4"/>
                  </a:cubicBezTo>
                  <a:cubicBezTo>
                    <a:pt x="0" y="4"/>
                    <a:pt x="0" y="4"/>
                    <a:pt x="0" y="4"/>
                  </a:cubicBezTo>
                  <a:cubicBezTo>
                    <a:pt x="0" y="7"/>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229"/>
            <p:cNvSpPr/>
            <p:nvPr/>
          </p:nvSpPr>
          <p:spPr bwMode="auto">
            <a:xfrm>
              <a:off x="3223" y="2717"/>
              <a:ext cx="26" cy="17"/>
            </a:xfrm>
            <a:custGeom>
              <a:avLst/>
              <a:gdLst>
                <a:gd name="T0" fmla="*/ 3 w 6"/>
                <a:gd name="T1" fmla="*/ 4 h 4"/>
                <a:gd name="T2" fmla="*/ 4 w 6"/>
                <a:gd name="T3" fmla="*/ 0 h 4"/>
                <a:gd name="T4" fmla="*/ 3 w 6"/>
                <a:gd name="T5" fmla="*/ 0 h 4"/>
                <a:gd name="T6" fmla="*/ 2 w 6"/>
                <a:gd name="T7" fmla="*/ 4 h 4"/>
                <a:gd name="T8" fmla="*/ 3 w 6"/>
                <a:gd name="T9" fmla="*/ 4 h 4"/>
              </a:gdLst>
              <a:ahLst/>
              <a:cxnLst>
                <a:cxn ang="0">
                  <a:pos x="T0" y="T1"/>
                </a:cxn>
                <a:cxn ang="0">
                  <a:pos x="T2" y="T3"/>
                </a:cxn>
                <a:cxn ang="0">
                  <a:pos x="T4" y="T5"/>
                </a:cxn>
                <a:cxn ang="0">
                  <a:pos x="T6" y="T7"/>
                </a:cxn>
                <a:cxn ang="0">
                  <a:pos x="T8" y="T9"/>
                </a:cxn>
              </a:cxnLst>
              <a:rect l="0" t="0" r="r" b="b"/>
              <a:pathLst>
                <a:path w="6" h="4">
                  <a:moveTo>
                    <a:pt x="3" y="4"/>
                  </a:moveTo>
                  <a:cubicBezTo>
                    <a:pt x="5" y="4"/>
                    <a:pt x="6" y="0"/>
                    <a:pt x="4" y="0"/>
                  </a:cubicBezTo>
                  <a:cubicBezTo>
                    <a:pt x="4" y="0"/>
                    <a:pt x="3" y="0"/>
                    <a:pt x="3" y="0"/>
                  </a:cubicBezTo>
                  <a:cubicBezTo>
                    <a:pt x="1" y="0"/>
                    <a:pt x="0" y="4"/>
                    <a:pt x="2"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230"/>
            <p:cNvSpPr/>
            <p:nvPr/>
          </p:nvSpPr>
          <p:spPr bwMode="auto">
            <a:xfrm>
              <a:off x="3210" y="2739"/>
              <a:ext cx="17" cy="26"/>
            </a:xfrm>
            <a:custGeom>
              <a:avLst/>
              <a:gdLst>
                <a:gd name="T0" fmla="*/ 0 w 4"/>
                <a:gd name="T1" fmla="*/ 3 h 6"/>
                <a:gd name="T2" fmla="*/ 0 w 4"/>
                <a:gd name="T3" fmla="*/ 4 h 6"/>
                <a:gd name="T4" fmla="*/ 4 w 4"/>
                <a:gd name="T5" fmla="*/ 3 h 6"/>
                <a:gd name="T6" fmla="*/ 4 w 4"/>
                <a:gd name="T7" fmla="*/ 2 h 6"/>
                <a:gd name="T8" fmla="*/ 0 w 4"/>
                <a:gd name="T9" fmla="*/ 3 h 6"/>
              </a:gdLst>
              <a:ahLst/>
              <a:cxnLst>
                <a:cxn ang="0">
                  <a:pos x="T0" y="T1"/>
                </a:cxn>
                <a:cxn ang="0">
                  <a:pos x="T2" y="T3"/>
                </a:cxn>
                <a:cxn ang="0">
                  <a:pos x="T4" y="T5"/>
                </a:cxn>
                <a:cxn ang="0">
                  <a:pos x="T6" y="T7"/>
                </a:cxn>
                <a:cxn ang="0">
                  <a:pos x="T8" y="T9"/>
                </a:cxn>
              </a:cxnLst>
              <a:rect l="0" t="0" r="r" b="b"/>
              <a:pathLst>
                <a:path w="4" h="6">
                  <a:moveTo>
                    <a:pt x="0" y="3"/>
                  </a:moveTo>
                  <a:cubicBezTo>
                    <a:pt x="0" y="3"/>
                    <a:pt x="0" y="3"/>
                    <a:pt x="0" y="4"/>
                  </a:cubicBezTo>
                  <a:cubicBezTo>
                    <a:pt x="0" y="6"/>
                    <a:pt x="4" y="4"/>
                    <a:pt x="4" y="3"/>
                  </a:cubicBezTo>
                  <a:cubicBezTo>
                    <a:pt x="4" y="2"/>
                    <a:pt x="4" y="2"/>
                    <a:pt x="4" y="2"/>
                  </a:cubicBezTo>
                  <a:cubicBezTo>
                    <a:pt x="4"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231"/>
            <p:cNvSpPr/>
            <p:nvPr/>
          </p:nvSpPr>
          <p:spPr bwMode="auto">
            <a:xfrm>
              <a:off x="3206" y="3079"/>
              <a:ext cx="21" cy="13"/>
            </a:xfrm>
            <a:custGeom>
              <a:avLst/>
              <a:gdLst>
                <a:gd name="T0" fmla="*/ 3 w 5"/>
                <a:gd name="T1" fmla="*/ 0 h 3"/>
                <a:gd name="T2" fmla="*/ 2 w 5"/>
                <a:gd name="T3" fmla="*/ 3 h 3"/>
                <a:gd name="T4" fmla="*/ 3 w 5"/>
                <a:gd name="T5" fmla="*/ 0 h 3"/>
              </a:gdLst>
              <a:ahLst/>
              <a:cxnLst>
                <a:cxn ang="0">
                  <a:pos x="T0" y="T1"/>
                </a:cxn>
                <a:cxn ang="0">
                  <a:pos x="T2" y="T3"/>
                </a:cxn>
                <a:cxn ang="0">
                  <a:pos x="T4" y="T5"/>
                </a:cxn>
              </a:cxnLst>
              <a:rect l="0" t="0" r="r" b="b"/>
              <a:pathLst>
                <a:path w="5" h="3">
                  <a:moveTo>
                    <a:pt x="3" y="0"/>
                  </a:moveTo>
                  <a:cubicBezTo>
                    <a:pt x="1" y="0"/>
                    <a:pt x="0" y="3"/>
                    <a:pt x="2" y="3"/>
                  </a:cubicBezTo>
                  <a:cubicBezTo>
                    <a:pt x="4" y="3"/>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232"/>
            <p:cNvSpPr/>
            <p:nvPr/>
          </p:nvSpPr>
          <p:spPr bwMode="auto">
            <a:xfrm>
              <a:off x="3175" y="3062"/>
              <a:ext cx="22"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233"/>
            <p:cNvSpPr/>
            <p:nvPr/>
          </p:nvSpPr>
          <p:spPr bwMode="auto">
            <a:xfrm>
              <a:off x="3193" y="3036"/>
              <a:ext cx="47" cy="43"/>
            </a:xfrm>
            <a:custGeom>
              <a:avLst/>
              <a:gdLst>
                <a:gd name="T0" fmla="*/ 5 w 11"/>
                <a:gd name="T1" fmla="*/ 9 h 10"/>
                <a:gd name="T2" fmla="*/ 6 w 11"/>
                <a:gd name="T3" fmla="*/ 8 h 10"/>
                <a:gd name="T4" fmla="*/ 7 w 11"/>
                <a:gd name="T5" fmla="*/ 7 h 10"/>
                <a:gd name="T6" fmla="*/ 7 w 11"/>
                <a:gd name="T7" fmla="*/ 7 h 10"/>
                <a:gd name="T8" fmla="*/ 10 w 11"/>
                <a:gd name="T9" fmla="*/ 5 h 10"/>
                <a:gd name="T10" fmla="*/ 9 w 11"/>
                <a:gd name="T11" fmla="*/ 4 h 10"/>
                <a:gd name="T12" fmla="*/ 7 w 11"/>
                <a:gd name="T13" fmla="*/ 4 h 10"/>
                <a:gd name="T14" fmla="*/ 6 w 11"/>
                <a:gd name="T15" fmla="*/ 2 h 10"/>
                <a:gd name="T16" fmla="*/ 3 w 11"/>
                <a:gd name="T17" fmla="*/ 1 h 10"/>
                <a:gd name="T18" fmla="*/ 1 w 11"/>
                <a:gd name="T19" fmla="*/ 5 h 10"/>
                <a:gd name="T20" fmla="*/ 4 w 11"/>
                <a:gd name="T21" fmla="*/ 6 h 10"/>
                <a:gd name="T22" fmla="*/ 4 w 11"/>
                <a:gd name="T23" fmla="*/ 6 h 10"/>
                <a:gd name="T24" fmla="*/ 5 w 11"/>
                <a:gd name="T25"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0">
                  <a:moveTo>
                    <a:pt x="5" y="9"/>
                  </a:moveTo>
                  <a:cubicBezTo>
                    <a:pt x="6" y="8"/>
                    <a:pt x="6" y="8"/>
                    <a:pt x="6" y="8"/>
                  </a:cubicBezTo>
                  <a:cubicBezTo>
                    <a:pt x="6" y="8"/>
                    <a:pt x="7" y="7"/>
                    <a:pt x="7" y="7"/>
                  </a:cubicBezTo>
                  <a:cubicBezTo>
                    <a:pt x="7" y="7"/>
                    <a:pt x="7" y="7"/>
                    <a:pt x="7" y="7"/>
                  </a:cubicBezTo>
                  <a:cubicBezTo>
                    <a:pt x="8" y="10"/>
                    <a:pt x="11" y="7"/>
                    <a:pt x="10" y="5"/>
                  </a:cubicBezTo>
                  <a:cubicBezTo>
                    <a:pt x="10" y="5"/>
                    <a:pt x="10" y="4"/>
                    <a:pt x="9" y="4"/>
                  </a:cubicBezTo>
                  <a:cubicBezTo>
                    <a:pt x="9" y="3"/>
                    <a:pt x="8" y="3"/>
                    <a:pt x="7" y="4"/>
                  </a:cubicBezTo>
                  <a:cubicBezTo>
                    <a:pt x="7" y="3"/>
                    <a:pt x="7" y="3"/>
                    <a:pt x="6" y="2"/>
                  </a:cubicBezTo>
                  <a:cubicBezTo>
                    <a:pt x="5" y="2"/>
                    <a:pt x="4" y="2"/>
                    <a:pt x="3" y="1"/>
                  </a:cubicBezTo>
                  <a:cubicBezTo>
                    <a:pt x="2" y="0"/>
                    <a:pt x="0" y="4"/>
                    <a:pt x="1" y="5"/>
                  </a:cubicBezTo>
                  <a:cubicBezTo>
                    <a:pt x="2" y="5"/>
                    <a:pt x="3" y="6"/>
                    <a:pt x="4" y="6"/>
                  </a:cubicBezTo>
                  <a:cubicBezTo>
                    <a:pt x="4" y="6"/>
                    <a:pt x="4" y="6"/>
                    <a:pt x="4" y="6"/>
                  </a:cubicBezTo>
                  <a:cubicBezTo>
                    <a:pt x="2" y="8"/>
                    <a:pt x="4" y="10"/>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234"/>
            <p:cNvSpPr/>
            <p:nvPr/>
          </p:nvSpPr>
          <p:spPr bwMode="auto">
            <a:xfrm>
              <a:off x="3140" y="3010"/>
              <a:ext cx="22" cy="18"/>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235"/>
            <p:cNvSpPr/>
            <p:nvPr/>
          </p:nvSpPr>
          <p:spPr bwMode="auto">
            <a:xfrm>
              <a:off x="3106" y="2890"/>
              <a:ext cx="21" cy="17"/>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236"/>
            <p:cNvSpPr/>
            <p:nvPr/>
          </p:nvSpPr>
          <p:spPr bwMode="auto">
            <a:xfrm>
              <a:off x="3106" y="2959"/>
              <a:ext cx="26" cy="17"/>
            </a:xfrm>
            <a:custGeom>
              <a:avLst/>
              <a:gdLst>
                <a:gd name="T0" fmla="*/ 3 w 6"/>
                <a:gd name="T1" fmla="*/ 0 h 4"/>
                <a:gd name="T2" fmla="*/ 3 w 6"/>
                <a:gd name="T3" fmla="*/ 4 h 4"/>
                <a:gd name="T4" fmla="*/ 3 w 6"/>
                <a:gd name="T5" fmla="*/ 0 h 4"/>
              </a:gdLst>
              <a:ahLst/>
              <a:cxnLst>
                <a:cxn ang="0">
                  <a:pos x="T0" y="T1"/>
                </a:cxn>
                <a:cxn ang="0">
                  <a:pos x="T2" y="T3"/>
                </a:cxn>
                <a:cxn ang="0">
                  <a:pos x="T4" y="T5"/>
                </a:cxn>
              </a:cxnLst>
              <a:rect l="0" t="0" r="r" b="b"/>
              <a:pathLst>
                <a:path w="6" h="4">
                  <a:moveTo>
                    <a:pt x="3" y="0"/>
                  </a:moveTo>
                  <a:cubicBezTo>
                    <a:pt x="1" y="0"/>
                    <a:pt x="0" y="4"/>
                    <a:pt x="3" y="4"/>
                  </a:cubicBezTo>
                  <a:cubicBezTo>
                    <a:pt x="4" y="4"/>
                    <a:pt x="6"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237"/>
            <p:cNvSpPr/>
            <p:nvPr/>
          </p:nvSpPr>
          <p:spPr bwMode="auto">
            <a:xfrm>
              <a:off x="3140" y="2937"/>
              <a:ext cx="26" cy="17"/>
            </a:xfrm>
            <a:custGeom>
              <a:avLst/>
              <a:gdLst>
                <a:gd name="T0" fmla="*/ 3 w 6"/>
                <a:gd name="T1" fmla="*/ 4 h 4"/>
                <a:gd name="T2" fmla="*/ 3 w 6"/>
                <a:gd name="T3" fmla="*/ 0 h 4"/>
                <a:gd name="T4" fmla="*/ 3 w 6"/>
                <a:gd name="T5" fmla="*/ 4 h 4"/>
              </a:gdLst>
              <a:ahLst/>
              <a:cxnLst>
                <a:cxn ang="0">
                  <a:pos x="T0" y="T1"/>
                </a:cxn>
                <a:cxn ang="0">
                  <a:pos x="T2" y="T3"/>
                </a:cxn>
                <a:cxn ang="0">
                  <a:pos x="T4" y="T5"/>
                </a:cxn>
              </a:cxnLst>
              <a:rect l="0" t="0" r="r" b="b"/>
              <a:pathLst>
                <a:path w="6" h="4">
                  <a:moveTo>
                    <a:pt x="3" y="4"/>
                  </a:moveTo>
                  <a:cubicBezTo>
                    <a:pt x="5" y="4"/>
                    <a:pt x="6" y="0"/>
                    <a:pt x="3" y="0"/>
                  </a:cubicBezTo>
                  <a:cubicBezTo>
                    <a:pt x="2"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238"/>
            <p:cNvSpPr/>
            <p:nvPr/>
          </p:nvSpPr>
          <p:spPr bwMode="auto">
            <a:xfrm>
              <a:off x="3284" y="3036"/>
              <a:ext cx="48" cy="35"/>
            </a:xfrm>
            <a:custGeom>
              <a:avLst/>
              <a:gdLst>
                <a:gd name="T0" fmla="*/ 10 w 11"/>
                <a:gd name="T1" fmla="*/ 5 h 8"/>
                <a:gd name="T2" fmla="*/ 10 w 11"/>
                <a:gd name="T3" fmla="*/ 4 h 8"/>
                <a:gd name="T4" fmla="*/ 9 w 11"/>
                <a:gd name="T5" fmla="*/ 2 h 8"/>
                <a:gd name="T6" fmla="*/ 7 w 11"/>
                <a:gd name="T7" fmla="*/ 2 h 8"/>
                <a:gd name="T8" fmla="*/ 6 w 11"/>
                <a:gd name="T9" fmla="*/ 2 h 8"/>
                <a:gd name="T10" fmla="*/ 5 w 11"/>
                <a:gd name="T11" fmla="*/ 3 h 8"/>
                <a:gd name="T12" fmla="*/ 4 w 11"/>
                <a:gd name="T13" fmla="*/ 2 h 8"/>
                <a:gd name="T14" fmla="*/ 4 w 11"/>
                <a:gd name="T15" fmla="*/ 2 h 8"/>
                <a:gd name="T16" fmla="*/ 2 w 11"/>
                <a:gd name="T17" fmla="*/ 5 h 8"/>
                <a:gd name="T18" fmla="*/ 2 w 11"/>
                <a:gd name="T19" fmla="*/ 6 h 8"/>
                <a:gd name="T20" fmla="*/ 4 w 11"/>
                <a:gd name="T21" fmla="*/ 5 h 8"/>
                <a:gd name="T22" fmla="*/ 5 w 11"/>
                <a:gd name="T23" fmla="*/ 6 h 8"/>
                <a:gd name="T24" fmla="*/ 6 w 11"/>
                <a:gd name="T25" fmla="*/ 6 h 8"/>
                <a:gd name="T26" fmla="*/ 7 w 11"/>
                <a:gd name="T27" fmla="*/ 6 h 8"/>
                <a:gd name="T28" fmla="*/ 7 w 11"/>
                <a:gd name="T29" fmla="*/ 6 h 8"/>
                <a:gd name="T30" fmla="*/ 10 w 11"/>
                <a:gd name="T3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 h="8">
                  <a:moveTo>
                    <a:pt x="10" y="5"/>
                  </a:moveTo>
                  <a:cubicBezTo>
                    <a:pt x="10" y="5"/>
                    <a:pt x="10" y="4"/>
                    <a:pt x="10" y="4"/>
                  </a:cubicBezTo>
                  <a:cubicBezTo>
                    <a:pt x="11" y="3"/>
                    <a:pt x="11" y="2"/>
                    <a:pt x="9" y="2"/>
                  </a:cubicBezTo>
                  <a:cubicBezTo>
                    <a:pt x="9" y="2"/>
                    <a:pt x="8" y="2"/>
                    <a:pt x="7" y="2"/>
                  </a:cubicBezTo>
                  <a:cubicBezTo>
                    <a:pt x="7" y="2"/>
                    <a:pt x="6" y="2"/>
                    <a:pt x="6" y="2"/>
                  </a:cubicBezTo>
                  <a:cubicBezTo>
                    <a:pt x="6" y="2"/>
                    <a:pt x="5" y="2"/>
                    <a:pt x="5" y="3"/>
                  </a:cubicBezTo>
                  <a:cubicBezTo>
                    <a:pt x="5" y="3"/>
                    <a:pt x="5" y="2"/>
                    <a:pt x="4" y="2"/>
                  </a:cubicBezTo>
                  <a:cubicBezTo>
                    <a:pt x="4" y="2"/>
                    <a:pt x="4" y="2"/>
                    <a:pt x="4" y="2"/>
                  </a:cubicBezTo>
                  <a:cubicBezTo>
                    <a:pt x="3" y="0"/>
                    <a:pt x="0" y="4"/>
                    <a:pt x="2" y="5"/>
                  </a:cubicBezTo>
                  <a:cubicBezTo>
                    <a:pt x="2" y="5"/>
                    <a:pt x="2" y="5"/>
                    <a:pt x="2" y="6"/>
                  </a:cubicBezTo>
                  <a:cubicBezTo>
                    <a:pt x="3" y="6"/>
                    <a:pt x="4" y="6"/>
                    <a:pt x="4" y="5"/>
                  </a:cubicBezTo>
                  <a:cubicBezTo>
                    <a:pt x="4" y="5"/>
                    <a:pt x="5" y="6"/>
                    <a:pt x="5" y="6"/>
                  </a:cubicBezTo>
                  <a:cubicBezTo>
                    <a:pt x="6" y="6"/>
                    <a:pt x="6" y="6"/>
                    <a:pt x="6" y="6"/>
                  </a:cubicBezTo>
                  <a:cubicBezTo>
                    <a:pt x="6" y="6"/>
                    <a:pt x="7" y="6"/>
                    <a:pt x="7" y="6"/>
                  </a:cubicBezTo>
                  <a:cubicBezTo>
                    <a:pt x="7" y="6"/>
                    <a:pt x="7" y="6"/>
                    <a:pt x="7" y="6"/>
                  </a:cubicBezTo>
                  <a:cubicBezTo>
                    <a:pt x="7" y="8"/>
                    <a:pt x="10" y="7"/>
                    <a:pt x="1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239"/>
            <p:cNvSpPr/>
            <p:nvPr/>
          </p:nvSpPr>
          <p:spPr bwMode="auto">
            <a:xfrm>
              <a:off x="3375" y="3045"/>
              <a:ext cx="22" cy="26"/>
            </a:xfrm>
            <a:custGeom>
              <a:avLst/>
              <a:gdLst>
                <a:gd name="T0" fmla="*/ 2 w 5"/>
                <a:gd name="T1" fmla="*/ 2 h 6"/>
                <a:gd name="T2" fmla="*/ 1 w 5"/>
                <a:gd name="T3" fmla="*/ 2 h 6"/>
                <a:gd name="T4" fmla="*/ 3 w 5"/>
                <a:gd name="T5" fmla="*/ 5 h 6"/>
                <a:gd name="T6" fmla="*/ 3 w 5"/>
                <a:gd name="T7" fmla="*/ 4 h 6"/>
                <a:gd name="T8" fmla="*/ 2 w 5"/>
                <a:gd name="T9" fmla="*/ 2 h 6"/>
              </a:gdLst>
              <a:ahLst/>
              <a:cxnLst>
                <a:cxn ang="0">
                  <a:pos x="T0" y="T1"/>
                </a:cxn>
                <a:cxn ang="0">
                  <a:pos x="T2" y="T3"/>
                </a:cxn>
                <a:cxn ang="0">
                  <a:pos x="T4" y="T5"/>
                </a:cxn>
                <a:cxn ang="0">
                  <a:pos x="T6" y="T7"/>
                </a:cxn>
                <a:cxn ang="0">
                  <a:pos x="T8" y="T9"/>
                </a:cxn>
              </a:cxnLst>
              <a:rect l="0" t="0" r="r" b="b"/>
              <a:pathLst>
                <a:path w="5" h="6">
                  <a:moveTo>
                    <a:pt x="2" y="2"/>
                  </a:moveTo>
                  <a:cubicBezTo>
                    <a:pt x="1" y="2"/>
                    <a:pt x="1" y="2"/>
                    <a:pt x="1" y="2"/>
                  </a:cubicBezTo>
                  <a:cubicBezTo>
                    <a:pt x="0" y="4"/>
                    <a:pt x="1" y="6"/>
                    <a:pt x="3" y="5"/>
                  </a:cubicBezTo>
                  <a:cubicBezTo>
                    <a:pt x="3" y="4"/>
                    <a:pt x="3" y="4"/>
                    <a:pt x="3" y="4"/>
                  </a:cubicBezTo>
                  <a:cubicBezTo>
                    <a:pt x="5" y="3"/>
                    <a:pt x="4" y="0"/>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240"/>
            <p:cNvSpPr/>
            <p:nvPr/>
          </p:nvSpPr>
          <p:spPr bwMode="auto">
            <a:xfrm>
              <a:off x="3262" y="3010"/>
              <a:ext cx="17" cy="35"/>
            </a:xfrm>
            <a:custGeom>
              <a:avLst/>
              <a:gdLst>
                <a:gd name="T0" fmla="*/ 1 w 4"/>
                <a:gd name="T1" fmla="*/ 3 h 8"/>
                <a:gd name="T2" fmla="*/ 1 w 4"/>
                <a:gd name="T3" fmla="*/ 4 h 8"/>
                <a:gd name="T4" fmla="*/ 0 w 4"/>
                <a:gd name="T5" fmla="*/ 5 h 8"/>
                <a:gd name="T6" fmla="*/ 0 w 4"/>
                <a:gd name="T7" fmla="*/ 5 h 8"/>
                <a:gd name="T8" fmla="*/ 0 w 4"/>
                <a:gd name="T9" fmla="*/ 6 h 8"/>
                <a:gd name="T10" fmla="*/ 4 w 4"/>
                <a:gd name="T11" fmla="*/ 5 h 8"/>
                <a:gd name="T12" fmla="*/ 4 w 4"/>
                <a:gd name="T13" fmla="*/ 4 h 8"/>
                <a:gd name="T14" fmla="*/ 4 w 4"/>
                <a:gd name="T15" fmla="*/ 4 h 8"/>
                <a:gd name="T16" fmla="*/ 4 w 4"/>
                <a:gd name="T17" fmla="*/ 3 h 8"/>
                <a:gd name="T18" fmla="*/ 4 w 4"/>
                <a:gd name="T19" fmla="*/ 2 h 8"/>
                <a:gd name="T20" fmla="*/ 1 w 4"/>
                <a:gd name="T21"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8">
                  <a:moveTo>
                    <a:pt x="1" y="3"/>
                  </a:moveTo>
                  <a:cubicBezTo>
                    <a:pt x="1" y="3"/>
                    <a:pt x="1" y="3"/>
                    <a:pt x="1" y="4"/>
                  </a:cubicBezTo>
                  <a:cubicBezTo>
                    <a:pt x="1" y="4"/>
                    <a:pt x="0" y="4"/>
                    <a:pt x="0" y="5"/>
                  </a:cubicBezTo>
                  <a:cubicBezTo>
                    <a:pt x="0" y="5"/>
                    <a:pt x="0" y="5"/>
                    <a:pt x="0" y="5"/>
                  </a:cubicBezTo>
                  <a:cubicBezTo>
                    <a:pt x="0" y="5"/>
                    <a:pt x="0" y="5"/>
                    <a:pt x="0" y="6"/>
                  </a:cubicBezTo>
                  <a:cubicBezTo>
                    <a:pt x="0" y="8"/>
                    <a:pt x="4" y="6"/>
                    <a:pt x="4" y="5"/>
                  </a:cubicBezTo>
                  <a:cubicBezTo>
                    <a:pt x="4" y="4"/>
                    <a:pt x="4" y="4"/>
                    <a:pt x="4" y="4"/>
                  </a:cubicBezTo>
                  <a:cubicBezTo>
                    <a:pt x="4" y="4"/>
                    <a:pt x="4" y="4"/>
                    <a:pt x="4" y="4"/>
                  </a:cubicBezTo>
                  <a:cubicBezTo>
                    <a:pt x="4" y="3"/>
                    <a:pt x="4" y="3"/>
                    <a:pt x="4" y="3"/>
                  </a:cubicBezTo>
                  <a:cubicBezTo>
                    <a:pt x="4" y="2"/>
                    <a:pt x="4" y="2"/>
                    <a:pt x="4" y="2"/>
                  </a:cubicBezTo>
                  <a:cubicBezTo>
                    <a:pt x="4" y="0"/>
                    <a:pt x="1" y="1"/>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241"/>
            <p:cNvSpPr/>
            <p:nvPr/>
          </p:nvSpPr>
          <p:spPr bwMode="auto">
            <a:xfrm>
              <a:off x="3214" y="3006"/>
              <a:ext cx="48" cy="35"/>
            </a:xfrm>
            <a:custGeom>
              <a:avLst/>
              <a:gdLst>
                <a:gd name="T0" fmla="*/ 10 w 11"/>
                <a:gd name="T1" fmla="*/ 7 h 8"/>
                <a:gd name="T2" fmla="*/ 10 w 11"/>
                <a:gd name="T3" fmla="*/ 5 h 8"/>
                <a:gd name="T4" fmla="*/ 8 w 11"/>
                <a:gd name="T5" fmla="*/ 4 h 8"/>
                <a:gd name="T6" fmla="*/ 8 w 11"/>
                <a:gd name="T7" fmla="*/ 2 h 8"/>
                <a:gd name="T8" fmla="*/ 6 w 11"/>
                <a:gd name="T9" fmla="*/ 0 h 8"/>
                <a:gd name="T10" fmla="*/ 5 w 11"/>
                <a:gd name="T11" fmla="*/ 4 h 8"/>
                <a:gd name="T12" fmla="*/ 5 w 11"/>
                <a:gd name="T13" fmla="*/ 4 h 8"/>
                <a:gd name="T14" fmla="*/ 3 w 11"/>
                <a:gd name="T15" fmla="*/ 4 h 8"/>
                <a:gd name="T16" fmla="*/ 3 w 11"/>
                <a:gd name="T17" fmla="*/ 7 h 8"/>
                <a:gd name="T18" fmla="*/ 3 w 11"/>
                <a:gd name="T19" fmla="*/ 7 h 8"/>
                <a:gd name="T20" fmla="*/ 5 w 11"/>
                <a:gd name="T21" fmla="*/ 7 h 8"/>
                <a:gd name="T22" fmla="*/ 6 w 11"/>
                <a:gd name="T23" fmla="*/ 7 h 8"/>
                <a:gd name="T24" fmla="*/ 6 w 11"/>
                <a:gd name="T25" fmla="*/ 7 h 8"/>
                <a:gd name="T26" fmla="*/ 7 w 11"/>
                <a:gd name="T27" fmla="*/ 8 h 8"/>
                <a:gd name="T28" fmla="*/ 8 w 11"/>
                <a:gd name="T29" fmla="*/ 8 h 8"/>
                <a:gd name="T30" fmla="*/ 10 w 11"/>
                <a:gd name="T31"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 h="8">
                  <a:moveTo>
                    <a:pt x="10" y="7"/>
                  </a:moveTo>
                  <a:cubicBezTo>
                    <a:pt x="11" y="6"/>
                    <a:pt x="11" y="5"/>
                    <a:pt x="10" y="5"/>
                  </a:cubicBezTo>
                  <a:cubicBezTo>
                    <a:pt x="9" y="5"/>
                    <a:pt x="9" y="4"/>
                    <a:pt x="8" y="4"/>
                  </a:cubicBezTo>
                  <a:cubicBezTo>
                    <a:pt x="8" y="3"/>
                    <a:pt x="9" y="2"/>
                    <a:pt x="8" y="2"/>
                  </a:cubicBezTo>
                  <a:cubicBezTo>
                    <a:pt x="8" y="1"/>
                    <a:pt x="7" y="0"/>
                    <a:pt x="6" y="0"/>
                  </a:cubicBezTo>
                  <a:cubicBezTo>
                    <a:pt x="5" y="0"/>
                    <a:pt x="4" y="3"/>
                    <a:pt x="5" y="4"/>
                  </a:cubicBezTo>
                  <a:cubicBezTo>
                    <a:pt x="5" y="4"/>
                    <a:pt x="5" y="4"/>
                    <a:pt x="5" y="4"/>
                  </a:cubicBezTo>
                  <a:cubicBezTo>
                    <a:pt x="4" y="4"/>
                    <a:pt x="4" y="4"/>
                    <a:pt x="3" y="4"/>
                  </a:cubicBezTo>
                  <a:cubicBezTo>
                    <a:pt x="1" y="4"/>
                    <a:pt x="0" y="7"/>
                    <a:pt x="3" y="7"/>
                  </a:cubicBezTo>
                  <a:cubicBezTo>
                    <a:pt x="3" y="7"/>
                    <a:pt x="3" y="7"/>
                    <a:pt x="3" y="7"/>
                  </a:cubicBezTo>
                  <a:cubicBezTo>
                    <a:pt x="3" y="8"/>
                    <a:pt x="4" y="8"/>
                    <a:pt x="5" y="7"/>
                  </a:cubicBezTo>
                  <a:cubicBezTo>
                    <a:pt x="5" y="7"/>
                    <a:pt x="6" y="8"/>
                    <a:pt x="6" y="7"/>
                  </a:cubicBezTo>
                  <a:cubicBezTo>
                    <a:pt x="6" y="7"/>
                    <a:pt x="6" y="7"/>
                    <a:pt x="6" y="7"/>
                  </a:cubicBezTo>
                  <a:cubicBezTo>
                    <a:pt x="6" y="8"/>
                    <a:pt x="7" y="8"/>
                    <a:pt x="7" y="8"/>
                  </a:cubicBezTo>
                  <a:cubicBezTo>
                    <a:pt x="7" y="8"/>
                    <a:pt x="8" y="8"/>
                    <a:pt x="8" y="8"/>
                  </a:cubicBezTo>
                  <a:cubicBezTo>
                    <a:pt x="9" y="8"/>
                    <a:pt x="10" y="8"/>
                    <a:pt x="1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242"/>
            <p:cNvSpPr/>
            <p:nvPr/>
          </p:nvSpPr>
          <p:spPr bwMode="auto">
            <a:xfrm>
              <a:off x="3232" y="2980"/>
              <a:ext cx="13" cy="30"/>
            </a:xfrm>
            <a:custGeom>
              <a:avLst/>
              <a:gdLst>
                <a:gd name="T0" fmla="*/ 3 w 3"/>
                <a:gd name="T1" fmla="*/ 3 h 7"/>
                <a:gd name="T2" fmla="*/ 3 w 3"/>
                <a:gd name="T3" fmla="*/ 3 h 7"/>
                <a:gd name="T4" fmla="*/ 0 w 3"/>
                <a:gd name="T5" fmla="*/ 4 h 7"/>
                <a:gd name="T6" fmla="*/ 0 w 3"/>
                <a:gd name="T7" fmla="*/ 4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3"/>
                  </a:cubicBezTo>
                  <a:cubicBezTo>
                    <a:pt x="3" y="0"/>
                    <a:pt x="0" y="2"/>
                    <a:pt x="0" y="4"/>
                  </a:cubicBezTo>
                  <a:cubicBezTo>
                    <a:pt x="0" y="4"/>
                    <a:pt x="0" y="4"/>
                    <a:pt x="0" y="4"/>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243"/>
            <p:cNvSpPr/>
            <p:nvPr/>
          </p:nvSpPr>
          <p:spPr bwMode="auto">
            <a:xfrm>
              <a:off x="3175" y="2984"/>
              <a:ext cx="48" cy="35"/>
            </a:xfrm>
            <a:custGeom>
              <a:avLst/>
              <a:gdLst>
                <a:gd name="T0" fmla="*/ 6 w 11"/>
                <a:gd name="T1" fmla="*/ 6 h 8"/>
                <a:gd name="T2" fmla="*/ 7 w 11"/>
                <a:gd name="T3" fmla="*/ 6 h 8"/>
                <a:gd name="T4" fmla="*/ 9 w 11"/>
                <a:gd name="T5" fmla="*/ 3 h 8"/>
                <a:gd name="T6" fmla="*/ 7 w 11"/>
                <a:gd name="T7" fmla="*/ 2 h 8"/>
                <a:gd name="T8" fmla="*/ 6 w 11"/>
                <a:gd name="T9" fmla="*/ 3 h 8"/>
                <a:gd name="T10" fmla="*/ 6 w 11"/>
                <a:gd name="T11" fmla="*/ 2 h 8"/>
                <a:gd name="T12" fmla="*/ 6 w 11"/>
                <a:gd name="T13" fmla="*/ 2 h 8"/>
                <a:gd name="T14" fmla="*/ 5 w 11"/>
                <a:gd name="T15" fmla="*/ 1 h 8"/>
                <a:gd name="T16" fmla="*/ 3 w 11"/>
                <a:gd name="T17" fmla="*/ 0 h 8"/>
                <a:gd name="T18" fmla="*/ 1 w 11"/>
                <a:gd name="T19" fmla="*/ 1 h 8"/>
                <a:gd name="T20" fmla="*/ 2 w 11"/>
                <a:gd name="T21" fmla="*/ 4 h 8"/>
                <a:gd name="T22" fmla="*/ 3 w 11"/>
                <a:gd name="T23" fmla="*/ 5 h 8"/>
                <a:gd name="T24" fmla="*/ 3 w 11"/>
                <a:gd name="T25" fmla="*/ 5 h 8"/>
                <a:gd name="T26" fmla="*/ 4 w 11"/>
                <a:gd name="T27" fmla="*/ 5 h 8"/>
                <a:gd name="T28" fmla="*/ 4 w 11"/>
                <a:gd name="T29" fmla="*/ 5 h 8"/>
                <a:gd name="T30" fmla="*/ 5 w 11"/>
                <a:gd name="T31" fmla="*/ 5 h 8"/>
                <a:gd name="T32" fmla="*/ 5 w 11"/>
                <a:gd name="T33" fmla="*/ 4 h 8"/>
                <a:gd name="T34" fmla="*/ 6 w 11"/>
                <a:gd name="T35"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8">
                  <a:moveTo>
                    <a:pt x="6" y="6"/>
                  </a:moveTo>
                  <a:cubicBezTo>
                    <a:pt x="6" y="6"/>
                    <a:pt x="7" y="6"/>
                    <a:pt x="7" y="6"/>
                  </a:cubicBezTo>
                  <a:cubicBezTo>
                    <a:pt x="9" y="8"/>
                    <a:pt x="11" y="4"/>
                    <a:pt x="9" y="3"/>
                  </a:cubicBezTo>
                  <a:cubicBezTo>
                    <a:pt x="8" y="3"/>
                    <a:pt x="8" y="3"/>
                    <a:pt x="7" y="2"/>
                  </a:cubicBezTo>
                  <a:cubicBezTo>
                    <a:pt x="7" y="2"/>
                    <a:pt x="6" y="3"/>
                    <a:pt x="6" y="3"/>
                  </a:cubicBezTo>
                  <a:cubicBezTo>
                    <a:pt x="6" y="3"/>
                    <a:pt x="6" y="2"/>
                    <a:pt x="6" y="2"/>
                  </a:cubicBezTo>
                  <a:cubicBezTo>
                    <a:pt x="6" y="2"/>
                    <a:pt x="6" y="2"/>
                    <a:pt x="6" y="2"/>
                  </a:cubicBezTo>
                  <a:cubicBezTo>
                    <a:pt x="6" y="2"/>
                    <a:pt x="6" y="1"/>
                    <a:pt x="5" y="1"/>
                  </a:cubicBezTo>
                  <a:cubicBezTo>
                    <a:pt x="5" y="0"/>
                    <a:pt x="4" y="0"/>
                    <a:pt x="3" y="0"/>
                  </a:cubicBezTo>
                  <a:cubicBezTo>
                    <a:pt x="3" y="0"/>
                    <a:pt x="2" y="0"/>
                    <a:pt x="1" y="1"/>
                  </a:cubicBezTo>
                  <a:cubicBezTo>
                    <a:pt x="0" y="2"/>
                    <a:pt x="1" y="5"/>
                    <a:pt x="2" y="4"/>
                  </a:cubicBezTo>
                  <a:cubicBezTo>
                    <a:pt x="2" y="4"/>
                    <a:pt x="3" y="5"/>
                    <a:pt x="3" y="5"/>
                  </a:cubicBezTo>
                  <a:cubicBezTo>
                    <a:pt x="3" y="5"/>
                    <a:pt x="3" y="5"/>
                    <a:pt x="3" y="5"/>
                  </a:cubicBezTo>
                  <a:cubicBezTo>
                    <a:pt x="4" y="5"/>
                    <a:pt x="4" y="5"/>
                    <a:pt x="4" y="5"/>
                  </a:cubicBezTo>
                  <a:cubicBezTo>
                    <a:pt x="4" y="5"/>
                    <a:pt x="4" y="5"/>
                    <a:pt x="4" y="5"/>
                  </a:cubicBezTo>
                  <a:cubicBezTo>
                    <a:pt x="5" y="5"/>
                    <a:pt x="5" y="5"/>
                    <a:pt x="5" y="5"/>
                  </a:cubicBezTo>
                  <a:cubicBezTo>
                    <a:pt x="5" y="5"/>
                    <a:pt x="5" y="4"/>
                    <a:pt x="5" y="4"/>
                  </a:cubicBezTo>
                  <a:cubicBezTo>
                    <a:pt x="5" y="5"/>
                    <a:pt x="5" y="6"/>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244"/>
            <p:cNvSpPr/>
            <p:nvPr/>
          </p:nvSpPr>
          <p:spPr bwMode="auto">
            <a:xfrm>
              <a:off x="3297" y="3023"/>
              <a:ext cx="22" cy="18"/>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245"/>
            <p:cNvSpPr/>
            <p:nvPr/>
          </p:nvSpPr>
          <p:spPr bwMode="auto">
            <a:xfrm>
              <a:off x="3418" y="3019"/>
              <a:ext cx="27" cy="30"/>
            </a:xfrm>
            <a:custGeom>
              <a:avLst/>
              <a:gdLst>
                <a:gd name="T0" fmla="*/ 4 w 6"/>
                <a:gd name="T1" fmla="*/ 0 h 7"/>
                <a:gd name="T2" fmla="*/ 3 w 6"/>
                <a:gd name="T3" fmla="*/ 0 h 7"/>
                <a:gd name="T4" fmla="*/ 3 w 6"/>
                <a:gd name="T5" fmla="*/ 3 h 7"/>
                <a:gd name="T6" fmla="*/ 3 w 6"/>
                <a:gd name="T7" fmla="*/ 3 h 7"/>
                <a:gd name="T8" fmla="*/ 3 w 6"/>
                <a:gd name="T9" fmla="*/ 7 h 7"/>
                <a:gd name="T10" fmla="*/ 4 w 6"/>
                <a:gd name="T11" fmla="*/ 3 h 7"/>
                <a:gd name="T12" fmla="*/ 4 w 6"/>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6" h="7">
                  <a:moveTo>
                    <a:pt x="4" y="0"/>
                  </a:moveTo>
                  <a:cubicBezTo>
                    <a:pt x="4" y="0"/>
                    <a:pt x="4" y="0"/>
                    <a:pt x="3" y="0"/>
                  </a:cubicBezTo>
                  <a:cubicBezTo>
                    <a:pt x="2" y="0"/>
                    <a:pt x="0" y="3"/>
                    <a:pt x="3" y="3"/>
                  </a:cubicBezTo>
                  <a:cubicBezTo>
                    <a:pt x="3" y="3"/>
                    <a:pt x="3" y="3"/>
                    <a:pt x="3" y="3"/>
                  </a:cubicBezTo>
                  <a:cubicBezTo>
                    <a:pt x="2" y="4"/>
                    <a:pt x="1" y="7"/>
                    <a:pt x="3" y="7"/>
                  </a:cubicBezTo>
                  <a:cubicBezTo>
                    <a:pt x="5" y="7"/>
                    <a:pt x="6" y="3"/>
                    <a:pt x="4" y="3"/>
                  </a:cubicBezTo>
                  <a:cubicBezTo>
                    <a:pt x="5" y="2"/>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246"/>
            <p:cNvSpPr/>
            <p:nvPr/>
          </p:nvSpPr>
          <p:spPr bwMode="auto">
            <a:xfrm>
              <a:off x="3436" y="2976"/>
              <a:ext cx="39" cy="34"/>
            </a:xfrm>
            <a:custGeom>
              <a:avLst/>
              <a:gdLst>
                <a:gd name="T0" fmla="*/ 5 w 9"/>
                <a:gd name="T1" fmla="*/ 6 h 8"/>
                <a:gd name="T2" fmla="*/ 6 w 9"/>
                <a:gd name="T3" fmla="*/ 2 h 8"/>
                <a:gd name="T4" fmla="*/ 4 w 9"/>
                <a:gd name="T5" fmla="*/ 5 h 8"/>
                <a:gd name="T6" fmla="*/ 3 w 9"/>
                <a:gd name="T7" fmla="*/ 4 h 8"/>
                <a:gd name="T8" fmla="*/ 3 w 9"/>
                <a:gd name="T9" fmla="*/ 5 h 8"/>
                <a:gd name="T10" fmla="*/ 3 w 9"/>
                <a:gd name="T11" fmla="*/ 4 h 8"/>
                <a:gd name="T12" fmla="*/ 4 w 9"/>
                <a:gd name="T13" fmla="*/ 0 h 8"/>
                <a:gd name="T14" fmla="*/ 0 w 9"/>
                <a:gd name="T15" fmla="*/ 4 h 8"/>
                <a:gd name="T16" fmla="*/ 2 w 9"/>
                <a:gd name="T17" fmla="*/ 5 h 8"/>
                <a:gd name="T18" fmla="*/ 3 w 9"/>
                <a:gd name="T19" fmla="*/ 8 h 8"/>
                <a:gd name="T20" fmla="*/ 5 w 9"/>
                <a:gd name="T21" fmla="*/ 5 h 8"/>
                <a:gd name="T22" fmla="*/ 5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6"/>
                  </a:moveTo>
                  <a:cubicBezTo>
                    <a:pt x="7" y="6"/>
                    <a:pt x="9" y="2"/>
                    <a:pt x="6" y="2"/>
                  </a:cubicBezTo>
                  <a:cubicBezTo>
                    <a:pt x="5" y="2"/>
                    <a:pt x="4" y="4"/>
                    <a:pt x="4" y="5"/>
                  </a:cubicBezTo>
                  <a:cubicBezTo>
                    <a:pt x="4" y="5"/>
                    <a:pt x="4" y="4"/>
                    <a:pt x="3" y="4"/>
                  </a:cubicBezTo>
                  <a:cubicBezTo>
                    <a:pt x="3" y="4"/>
                    <a:pt x="3" y="5"/>
                    <a:pt x="3" y="5"/>
                  </a:cubicBezTo>
                  <a:cubicBezTo>
                    <a:pt x="3" y="4"/>
                    <a:pt x="3" y="4"/>
                    <a:pt x="3" y="4"/>
                  </a:cubicBezTo>
                  <a:cubicBezTo>
                    <a:pt x="5" y="3"/>
                    <a:pt x="6" y="0"/>
                    <a:pt x="4" y="0"/>
                  </a:cubicBezTo>
                  <a:cubicBezTo>
                    <a:pt x="2" y="0"/>
                    <a:pt x="1" y="2"/>
                    <a:pt x="0" y="4"/>
                  </a:cubicBezTo>
                  <a:cubicBezTo>
                    <a:pt x="0" y="5"/>
                    <a:pt x="1" y="5"/>
                    <a:pt x="2" y="5"/>
                  </a:cubicBezTo>
                  <a:cubicBezTo>
                    <a:pt x="1" y="6"/>
                    <a:pt x="1" y="8"/>
                    <a:pt x="3" y="8"/>
                  </a:cubicBezTo>
                  <a:cubicBezTo>
                    <a:pt x="4" y="8"/>
                    <a:pt x="5" y="6"/>
                    <a:pt x="5" y="5"/>
                  </a:cubicBezTo>
                  <a:cubicBezTo>
                    <a:pt x="5" y="6"/>
                    <a:pt x="5" y="6"/>
                    <a:pt x="5"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247"/>
            <p:cNvSpPr/>
            <p:nvPr/>
          </p:nvSpPr>
          <p:spPr bwMode="auto">
            <a:xfrm>
              <a:off x="3475" y="2950"/>
              <a:ext cx="48" cy="30"/>
            </a:xfrm>
            <a:custGeom>
              <a:avLst/>
              <a:gdLst>
                <a:gd name="T0" fmla="*/ 3 w 11"/>
                <a:gd name="T1" fmla="*/ 7 h 7"/>
                <a:gd name="T2" fmla="*/ 5 w 11"/>
                <a:gd name="T3" fmla="*/ 5 h 7"/>
                <a:gd name="T4" fmla="*/ 5 w 11"/>
                <a:gd name="T5" fmla="*/ 5 h 7"/>
                <a:gd name="T6" fmla="*/ 7 w 11"/>
                <a:gd name="T7" fmla="*/ 5 h 7"/>
                <a:gd name="T8" fmla="*/ 9 w 11"/>
                <a:gd name="T9" fmla="*/ 2 h 7"/>
                <a:gd name="T10" fmla="*/ 8 w 11"/>
                <a:gd name="T11" fmla="*/ 2 h 7"/>
                <a:gd name="T12" fmla="*/ 7 w 11"/>
                <a:gd name="T13" fmla="*/ 0 h 7"/>
                <a:gd name="T14" fmla="*/ 4 w 11"/>
                <a:gd name="T15" fmla="*/ 3 h 7"/>
                <a:gd name="T16" fmla="*/ 4 w 11"/>
                <a:gd name="T17" fmla="*/ 3 h 7"/>
                <a:gd name="T18" fmla="*/ 3 w 11"/>
                <a:gd name="T19" fmla="*/ 3 h 7"/>
                <a:gd name="T20" fmla="*/ 3 w 11"/>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7">
                  <a:moveTo>
                    <a:pt x="3" y="7"/>
                  </a:moveTo>
                  <a:cubicBezTo>
                    <a:pt x="4" y="7"/>
                    <a:pt x="5" y="6"/>
                    <a:pt x="5" y="5"/>
                  </a:cubicBezTo>
                  <a:cubicBezTo>
                    <a:pt x="5" y="5"/>
                    <a:pt x="5" y="5"/>
                    <a:pt x="5" y="5"/>
                  </a:cubicBezTo>
                  <a:cubicBezTo>
                    <a:pt x="6" y="5"/>
                    <a:pt x="6" y="5"/>
                    <a:pt x="7" y="5"/>
                  </a:cubicBezTo>
                  <a:cubicBezTo>
                    <a:pt x="9" y="6"/>
                    <a:pt x="11" y="2"/>
                    <a:pt x="9" y="2"/>
                  </a:cubicBezTo>
                  <a:cubicBezTo>
                    <a:pt x="9" y="2"/>
                    <a:pt x="8" y="2"/>
                    <a:pt x="8" y="2"/>
                  </a:cubicBezTo>
                  <a:cubicBezTo>
                    <a:pt x="8" y="1"/>
                    <a:pt x="8" y="0"/>
                    <a:pt x="7" y="0"/>
                  </a:cubicBezTo>
                  <a:cubicBezTo>
                    <a:pt x="5" y="0"/>
                    <a:pt x="4" y="1"/>
                    <a:pt x="4" y="3"/>
                  </a:cubicBezTo>
                  <a:cubicBezTo>
                    <a:pt x="4" y="3"/>
                    <a:pt x="4" y="3"/>
                    <a:pt x="4" y="3"/>
                  </a:cubicBezTo>
                  <a:cubicBezTo>
                    <a:pt x="4" y="3"/>
                    <a:pt x="4" y="3"/>
                    <a:pt x="3" y="3"/>
                  </a:cubicBezTo>
                  <a:cubicBezTo>
                    <a:pt x="2" y="3"/>
                    <a:pt x="0" y="7"/>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Freeform 248"/>
            <p:cNvSpPr/>
            <p:nvPr/>
          </p:nvSpPr>
          <p:spPr bwMode="auto">
            <a:xfrm>
              <a:off x="3180" y="2963"/>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3"/>
                    <a:pt x="0" y="3"/>
                    <a:pt x="0" y="4"/>
                  </a:cubicBezTo>
                  <a:cubicBezTo>
                    <a:pt x="0" y="6"/>
                    <a:pt x="3" y="4"/>
                    <a:pt x="3" y="3"/>
                  </a:cubicBezTo>
                  <a:cubicBezTo>
                    <a:pt x="3" y="2"/>
                    <a:pt x="3" y="2"/>
                    <a:pt x="3" y="2"/>
                  </a:cubicBezTo>
                  <a:cubicBezTo>
                    <a:pt x="3"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7" name="Freeform 249"/>
            <p:cNvSpPr>
              <a:spLocks noEditPoints="1"/>
            </p:cNvSpPr>
            <p:nvPr/>
          </p:nvSpPr>
          <p:spPr bwMode="auto">
            <a:xfrm>
              <a:off x="3153" y="2972"/>
              <a:ext cx="22" cy="34"/>
            </a:xfrm>
            <a:custGeom>
              <a:avLst/>
              <a:gdLst>
                <a:gd name="T0" fmla="*/ 3 w 5"/>
                <a:gd name="T1" fmla="*/ 4 h 8"/>
                <a:gd name="T2" fmla="*/ 3 w 5"/>
                <a:gd name="T3" fmla="*/ 2 h 8"/>
                <a:gd name="T4" fmla="*/ 0 w 5"/>
                <a:gd name="T5" fmla="*/ 4 h 8"/>
                <a:gd name="T6" fmla="*/ 1 w 5"/>
                <a:gd name="T7" fmla="*/ 5 h 8"/>
                <a:gd name="T8" fmla="*/ 2 w 5"/>
                <a:gd name="T9" fmla="*/ 8 h 8"/>
                <a:gd name="T10" fmla="*/ 2 w 5"/>
                <a:gd name="T11" fmla="*/ 8 h 8"/>
                <a:gd name="T12" fmla="*/ 3 w 5"/>
                <a:gd name="T13" fmla="*/ 4 h 8"/>
                <a:gd name="T14" fmla="*/ 3 w 5"/>
                <a:gd name="T15" fmla="*/ 2 h 8"/>
                <a:gd name="T16" fmla="*/ 3 w 5"/>
                <a:gd name="T17" fmla="*/ 2 h 8"/>
                <a:gd name="T18" fmla="*/ 2 w 5"/>
                <a:gd name="T19" fmla="*/ 2 h 8"/>
                <a:gd name="T20" fmla="*/ 3 w 5"/>
                <a:gd name="T2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8">
                  <a:moveTo>
                    <a:pt x="3" y="4"/>
                  </a:moveTo>
                  <a:cubicBezTo>
                    <a:pt x="4" y="3"/>
                    <a:pt x="4" y="2"/>
                    <a:pt x="3" y="2"/>
                  </a:cubicBezTo>
                  <a:cubicBezTo>
                    <a:pt x="2" y="0"/>
                    <a:pt x="0" y="2"/>
                    <a:pt x="0" y="4"/>
                  </a:cubicBezTo>
                  <a:cubicBezTo>
                    <a:pt x="0" y="4"/>
                    <a:pt x="0" y="5"/>
                    <a:pt x="1" y="5"/>
                  </a:cubicBezTo>
                  <a:cubicBezTo>
                    <a:pt x="0" y="6"/>
                    <a:pt x="0" y="8"/>
                    <a:pt x="2" y="8"/>
                  </a:cubicBezTo>
                  <a:cubicBezTo>
                    <a:pt x="2" y="8"/>
                    <a:pt x="2" y="8"/>
                    <a:pt x="2" y="8"/>
                  </a:cubicBezTo>
                  <a:cubicBezTo>
                    <a:pt x="4" y="8"/>
                    <a:pt x="5" y="5"/>
                    <a:pt x="3" y="4"/>
                  </a:cubicBezTo>
                  <a:close/>
                  <a:moveTo>
                    <a:pt x="3" y="2"/>
                  </a:moveTo>
                  <a:cubicBezTo>
                    <a:pt x="3" y="2"/>
                    <a:pt x="3" y="2"/>
                    <a:pt x="3" y="2"/>
                  </a:cubicBezTo>
                  <a:cubicBezTo>
                    <a:pt x="3" y="2"/>
                    <a:pt x="3" y="2"/>
                    <a:pt x="2" y="2"/>
                  </a:cubicBezTo>
                  <a:cubicBezTo>
                    <a:pt x="2"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250"/>
            <p:cNvSpPr/>
            <p:nvPr/>
          </p:nvSpPr>
          <p:spPr bwMode="auto">
            <a:xfrm>
              <a:off x="3384" y="3032"/>
              <a:ext cx="21" cy="17"/>
            </a:xfrm>
            <a:custGeom>
              <a:avLst/>
              <a:gdLst>
                <a:gd name="T0" fmla="*/ 3 w 5"/>
                <a:gd name="T1" fmla="*/ 3 h 4"/>
                <a:gd name="T2" fmla="*/ 3 w 5"/>
                <a:gd name="T3" fmla="*/ 0 h 4"/>
                <a:gd name="T4" fmla="*/ 0 w 5"/>
                <a:gd name="T5" fmla="*/ 3 h 4"/>
                <a:gd name="T6" fmla="*/ 2 w 5"/>
                <a:gd name="T7" fmla="*/ 4 h 4"/>
                <a:gd name="T8" fmla="*/ 3 w 5"/>
                <a:gd name="T9" fmla="*/ 3 h 4"/>
              </a:gdLst>
              <a:ahLst/>
              <a:cxnLst>
                <a:cxn ang="0">
                  <a:pos x="T0" y="T1"/>
                </a:cxn>
                <a:cxn ang="0">
                  <a:pos x="T2" y="T3"/>
                </a:cxn>
                <a:cxn ang="0">
                  <a:pos x="T4" y="T5"/>
                </a:cxn>
                <a:cxn ang="0">
                  <a:pos x="T6" y="T7"/>
                </a:cxn>
                <a:cxn ang="0">
                  <a:pos x="T8" y="T9"/>
                </a:cxn>
              </a:cxnLst>
              <a:rect l="0" t="0" r="r" b="b"/>
              <a:pathLst>
                <a:path w="5" h="4">
                  <a:moveTo>
                    <a:pt x="3" y="3"/>
                  </a:moveTo>
                  <a:cubicBezTo>
                    <a:pt x="4" y="2"/>
                    <a:pt x="5" y="0"/>
                    <a:pt x="3" y="0"/>
                  </a:cubicBezTo>
                  <a:cubicBezTo>
                    <a:pt x="1" y="0"/>
                    <a:pt x="0" y="1"/>
                    <a:pt x="0" y="3"/>
                  </a:cubicBezTo>
                  <a:cubicBezTo>
                    <a:pt x="0" y="4"/>
                    <a:pt x="1" y="4"/>
                    <a:pt x="2" y="4"/>
                  </a:cubicBezTo>
                  <a:cubicBezTo>
                    <a:pt x="3" y="4"/>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251"/>
            <p:cNvSpPr>
              <a:spLocks noEditPoints="1"/>
            </p:cNvSpPr>
            <p:nvPr/>
          </p:nvSpPr>
          <p:spPr bwMode="auto">
            <a:xfrm>
              <a:off x="3401" y="3015"/>
              <a:ext cx="26" cy="47"/>
            </a:xfrm>
            <a:custGeom>
              <a:avLst/>
              <a:gdLst>
                <a:gd name="T0" fmla="*/ 5 w 6"/>
                <a:gd name="T1" fmla="*/ 2 h 11"/>
                <a:gd name="T2" fmla="*/ 4 w 6"/>
                <a:gd name="T3" fmla="*/ 0 h 11"/>
                <a:gd name="T4" fmla="*/ 2 w 6"/>
                <a:gd name="T5" fmla="*/ 3 h 11"/>
                <a:gd name="T6" fmla="*/ 3 w 6"/>
                <a:gd name="T7" fmla="*/ 4 h 11"/>
                <a:gd name="T8" fmla="*/ 2 w 6"/>
                <a:gd name="T9" fmla="*/ 5 h 11"/>
                <a:gd name="T10" fmla="*/ 2 w 6"/>
                <a:gd name="T11" fmla="*/ 8 h 11"/>
                <a:gd name="T12" fmla="*/ 2 w 6"/>
                <a:gd name="T13" fmla="*/ 11 h 11"/>
                <a:gd name="T14" fmla="*/ 4 w 6"/>
                <a:gd name="T15" fmla="*/ 8 h 11"/>
                <a:gd name="T16" fmla="*/ 5 w 6"/>
                <a:gd name="T17" fmla="*/ 5 h 11"/>
                <a:gd name="T18" fmla="*/ 4 w 6"/>
                <a:gd name="T19" fmla="*/ 4 h 11"/>
                <a:gd name="T20" fmla="*/ 5 w 6"/>
                <a:gd name="T21" fmla="*/ 2 h 11"/>
                <a:gd name="T22" fmla="*/ 3 w 6"/>
                <a:gd name="T23" fmla="*/ 3 h 11"/>
                <a:gd name="T24" fmla="*/ 3 w 6"/>
                <a:gd name="T25" fmla="*/ 3 h 11"/>
                <a:gd name="T26" fmla="*/ 3 w 6"/>
                <a:gd name="T27" fmla="*/ 4 h 11"/>
                <a:gd name="T28" fmla="*/ 3 w 6"/>
                <a:gd name="T29"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5" y="2"/>
                  </a:moveTo>
                  <a:cubicBezTo>
                    <a:pt x="5" y="0"/>
                    <a:pt x="5" y="0"/>
                    <a:pt x="4" y="0"/>
                  </a:cubicBezTo>
                  <a:cubicBezTo>
                    <a:pt x="2" y="0"/>
                    <a:pt x="1" y="3"/>
                    <a:pt x="2" y="3"/>
                  </a:cubicBezTo>
                  <a:cubicBezTo>
                    <a:pt x="2" y="4"/>
                    <a:pt x="3" y="4"/>
                    <a:pt x="3" y="4"/>
                  </a:cubicBezTo>
                  <a:cubicBezTo>
                    <a:pt x="3" y="4"/>
                    <a:pt x="2" y="4"/>
                    <a:pt x="2" y="5"/>
                  </a:cubicBezTo>
                  <a:cubicBezTo>
                    <a:pt x="1" y="6"/>
                    <a:pt x="0" y="8"/>
                    <a:pt x="2" y="8"/>
                  </a:cubicBezTo>
                  <a:cubicBezTo>
                    <a:pt x="1" y="9"/>
                    <a:pt x="1" y="11"/>
                    <a:pt x="2" y="11"/>
                  </a:cubicBezTo>
                  <a:cubicBezTo>
                    <a:pt x="4" y="11"/>
                    <a:pt x="5" y="9"/>
                    <a:pt x="4" y="8"/>
                  </a:cubicBezTo>
                  <a:cubicBezTo>
                    <a:pt x="5" y="7"/>
                    <a:pt x="6" y="6"/>
                    <a:pt x="5" y="5"/>
                  </a:cubicBezTo>
                  <a:cubicBezTo>
                    <a:pt x="5" y="4"/>
                    <a:pt x="5" y="4"/>
                    <a:pt x="4" y="4"/>
                  </a:cubicBezTo>
                  <a:cubicBezTo>
                    <a:pt x="5" y="3"/>
                    <a:pt x="5" y="2"/>
                    <a:pt x="5" y="2"/>
                  </a:cubicBezTo>
                  <a:close/>
                  <a:moveTo>
                    <a:pt x="3" y="3"/>
                  </a:moveTo>
                  <a:cubicBezTo>
                    <a:pt x="3" y="3"/>
                    <a:pt x="3" y="3"/>
                    <a:pt x="3" y="3"/>
                  </a:cubicBezTo>
                  <a:cubicBezTo>
                    <a:pt x="3" y="3"/>
                    <a:pt x="3" y="3"/>
                    <a:pt x="3" y="4"/>
                  </a:cubicBezTo>
                  <a:cubicBezTo>
                    <a:pt x="3" y="3"/>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10" name="任意多边形 209"/>
          <p:cNvSpPr/>
          <p:nvPr/>
        </p:nvSpPr>
        <p:spPr>
          <a:xfrm flipH="1">
            <a:off x="9391317" y="947640"/>
            <a:ext cx="1354911" cy="591052"/>
          </a:xfrm>
          <a:custGeom>
            <a:avLst/>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no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11" name="任意多边形 210"/>
          <p:cNvSpPr/>
          <p:nvPr/>
        </p:nvSpPr>
        <p:spPr>
          <a:xfrm>
            <a:off x="10328695" y="1079882"/>
            <a:ext cx="1034600" cy="475413"/>
          </a:xfrm>
          <a:custGeom>
            <a:avLst/>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4" name="Group 4"/>
          <p:cNvGrpSpPr>
            <a:grpSpLocks noChangeAspect="1"/>
          </p:cNvGrpSpPr>
          <p:nvPr/>
        </p:nvGrpSpPr>
        <p:grpSpPr bwMode="auto">
          <a:xfrm>
            <a:off x="1657351" y="2189163"/>
            <a:ext cx="1535113" cy="2152650"/>
            <a:chOff x="1044" y="1379"/>
            <a:chExt cx="967" cy="1356"/>
          </a:xfrm>
          <a:solidFill>
            <a:schemeClr val="tx1">
              <a:lumMod val="85000"/>
              <a:lumOff val="15000"/>
            </a:schemeClr>
          </a:solidFill>
        </p:grpSpPr>
        <p:sp>
          <p:nvSpPr>
            <p:cNvPr id="44" name="Freeform 5"/>
            <p:cNvSpPr>
              <a:spLocks noEditPoints="1"/>
            </p:cNvSpPr>
            <p:nvPr/>
          </p:nvSpPr>
          <p:spPr bwMode="auto">
            <a:xfrm>
              <a:off x="1288" y="1531"/>
              <a:ext cx="390" cy="391"/>
            </a:xfrm>
            <a:custGeom>
              <a:avLst/>
              <a:gdLst>
                <a:gd name="T0" fmla="*/ 0 w 118"/>
                <a:gd name="T1" fmla="*/ 59 h 119"/>
                <a:gd name="T2" fmla="*/ 59 w 118"/>
                <a:gd name="T3" fmla="*/ 0 h 119"/>
                <a:gd name="T4" fmla="*/ 59 w 118"/>
                <a:gd name="T5" fmla="*/ 0 h 119"/>
                <a:gd name="T6" fmla="*/ 118 w 118"/>
                <a:gd name="T7" fmla="*/ 59 h 119"/>
                <a:gd name="T8" fmla="*/ 118 w 118"/>
                <a:gd name="T9" fmla="*/ 59 h 119"/>
                <a:gd name="T10" fmla="*/ 59 w 118"/>
                <a:gd name="T11" fmla="*/ 119 h 119"/>
                <a:gd name="T12" fmla="*/ 59 w 118"/>
                <a:gd name="T13" fmla="*/ 119 h 119"/>
                <a:gd name="T14" fmla="*/ 0 w 118"/>
                <a:gd name="T15" fmla="*/ 59 h 119"/>
                <a:gd name="T16" fmla="*/ 4 w 118"/>
                <a:gd name="T17" fmla="*/ 59 h 119"/>
                <a:gd name="T18" fmla="*/ 59 w 118"/>
                <a:gd name="T19" fmla="*/ 115 h 119"/>
                <a:gd name="T20" fmla="*/ 59 w 118"/>
                <a:gd name="T21" fmla="*/ 115 h 119"/>
                <a:gd name="T22" fmla="*/ 114 w 118"/>
                <a:gd name="T23" fmla="*/ 59 h 119"/>
                <a:gd name="T24" fmla="*/ 114 w 118"/>
                <a:gd name="T25" fmla="*/ 59 h 119"/>
                <a:gd name="T26" fmla="*/ 59 w 118"/>
                <a:gd name="T27" fmla="*/ 4 h 119"/>
                <a:gd name="T28" fmla="*/ 59 w 118"/>
                <a:gd name="T29" fmla="*/ 4 h 119"/>
                <a:gd name="T30" fmla="*/ 4 w 118"/>
                <a:gd name="T31" fmla="*/ 5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 h="119">
                  <a:moveTo>
                    <a:pt x="0" y="59"/>
                  </a:moveTo>
                  <a:cubicBezTo>
                    <a:pt x="0" y="26"/>
                    <a:pt x="27" y="0"/>
                    <a:pt x="59" y="0"/>
                  </a:cubicBezTo>
                  <a:cubicBezTo>
                    <a:pt x="59" y="0"/>
                    <a:pt x="59" y="0"/>
                    <a:pt x="59" y="0"/>
                  </a:cubicBezTo>
                  <a:cubicBezTo>
                    <a:pt x="92" y="0"/>
                    <a:pt x="118" y="26"/>
                    <a:pt x="118" y="59"/>
                  </a:cubicBezTo>
                  <a:cubicBezTo>
                    <a:pt x="118" y="59"/>
                    <a:pt x="118" y="59"/>
                    <a:pt x="118" y="59"/>
                  </a:cubicBezTo>
                  <a:cubicBezTo>
                    <a:pt x="118" y="92"/>
                    <a:pt x="92" y="119"/>
                    <a:pt x="59" y="119"/>
                  </a:cubicBezTo>
                  <a:cubicBezTo>
                    <a:pt x="59" y="119"/>
                    <a:pt x="59" y="119"/>
                    <a:pt x="59" y="119"/>
                  </a:cubicBezTo>
                  <a:cubicBezTo>
                    <a:pt x="27" y="119"/>
                    <a:pt x="0" y="92"/>
                    <a:pt x="0" y="59"/>
                  </a:cubicBezTo>
                  <a:close/>
                  <a:moveTo>
                    <a:pt x="4" y="59"/>
                  </a:moveTo>
                  <a:cubicBezTo>
                    <a:pt x="4" y="90"/>
                    <a:pt x="29" y="115"/>
                    <a:pt x="59" y="115"/>
                  </a:cubicBezTo>
                  <a:cubicBezTo>
                    <a:pt x="59" y="115"/>
                    <a:pt x="59" y="115"/>
                    <a:pt x="59" y="115"/>
                  </a:cubicBezTo>
                  <a:cubicBezTo>
                    <a:pt x="90" y="115"/>
                    <a:pt x="114" y="90"/>
                    <a:pt x="114" y="59"/>
                  </a:cubicBezTo>
                  <a:cubicBezTo>
                    <a:pt x="114" y="59"/>
                    <a:pt x="114" y="59"/>
                    <a:pt x="114" y="59"/>
                  </a:cubicBezTo>
                  <a:cubicBezTo>
                    <a:pt x="114" y="29"/>
                    <a:pt x="90" y="4"/>
                    <a:pt x="59" y="4"/>
                  </a:cubicBezTo>
                  <a:cubicBezTo>
                    <a:pt x="59" y="4"/>
                    <a:pt x="59" y="4"/>
                    <a:pt x="59" y="4"/>
                  </a:cubicBezTo>
                  <a:cubicBezTo>
                    <a:pt x="29" y="4"/>
                    <a:pt x="4" y="29"/>
                    <a:pt x="4"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6"/>
            <p:cNvSpPr>
              <a:spLocks noEditPoints="1"/>
            </p:cNvSpPr>
            <p:nvPr/>
          </p:nvSpPr>
          <p:spPr bwMode="auto">
            <a:xfrm>
              <a:off x="1282" y="1524"/>
              <a:ext cx="402" cy="405"/>
            </a:xfrm>
            <a:custGeom>
              <a:avLst/>
              <a:gdLst>
                <a:gd name="T0" fmla="*/ 0 w 122"/>
                <a:gd name="T1" fmla="*/ 61 h 123"/>
                <a:gd name="T2" fmla="*/ 61 w 122"/>
                <a:gd name="T3" fmla="*/ 0 h 123"/>
                <a:gd name="T4" fmla="*/ 61 w 122"/>
                <a:gd name="T5" fmla="*/ 0 h 123"/>
                <a:gd name="T6" fmla="*/ 122 w 122"/>
                <a:gd name="T7" fmla="*/ 61 h 123"/>
                <a:gd name="T8" fmla="*/ 122 w 122"/>
                <a:gd name="T9" fmla="*/ 61 h 123"/>
                <a:gd name="T10" fmla="*/ 61 w 122"/>
                <a:gd name="T11" fmla="*/ 123 h 123"/>
                <a:gd name="T12" fmla="*/ 61 w 122"/>
                <a:gd name="T13" fmla="*/ 123 h 123"/>
                <a:gd name="T14" fmla="*/ 0 w 122"/>
                <a:gd name="T15" fmla="*/ 61 h 123"/>
                <a:gd name="T16" fmla="*/ 4 w 122"/>
                <a:gd name="T17" fmla="*/ 61 h 123"/>
                <a:gd name="T18" fmla="*/ 61 w 122"/>
                <a:gd name="T19" fmla="*/ 119 h 123"/>
                <a:gd name="T20" fmla="*/ 61 w 122"/>
                <a:gd name="T21" fmla="*/ 119 h 123"/>
                <a:gd name="T22" fmla="*/ 118 w 122"/>
                <a:gd name="T23" fmla="*/ 61 h 123"/>
                <a:gd name="T24" fmla="*/ 118 w 122"/>
                <a:gd name="T25" fmla="*/ 61 h 123"/>
                <a:gd name="T26" fmla="*/ 61 w 122"/>
                <a:gd name="T27" fmla="*/ 4 h 123"/>
                <a:gd name="T28" fmla="*/ 61 w 122"/>
                <a:gd name="T29" fmla="*/ 4 h 123"/>
                <a:gd name="T30" fmla="*/ 118 w 122"/>
                <a:gd name="T31" fmla="*/ 61 h 123"/>
                <a:gd name="T32" fmla="*/ 118 w 122"/>
                <a:gd name="T33" fmla="*/ 61 h 123"/>
                <a:gd name="T34" fmla="*/ 61 w 122"/>
                <a:gd name="T35" fmla="*/ 119 h 123"/>
                <a:gd name="T36" fmla="*/ 61 w 122"/>
                <a:gd name="T37" fmla="*/ 119 h 123"/>
                <a:gd name="T38" fmla="*/ 4 w 122"/>
                <a:gd name="T39" fmla="*/ 61 h 123"/>
                <a:gd name="T40" fmla="*/ 4 w 122"/>
                <a:gd name="T41" fmla="*/ 61 h 123"/>
                <a:gd name="T42" fmla="*/ 61 w 122"/>
                <a:gd name="T43" fmla="*/ 115 h 123"/>
                <a:gd name="T44" fmla="*/ 114 w 122"/>
                <a:gd name="T45" fmla="*/ 61 h 123"/>
                <a:gd name="T46" fmla="*/ 114 w 122"/>
                <a:gd name="T47" fmla="*/ 61 h 123"/>
                <a:gd name="T48" fmla="*/ 61 w 122"/>
                <a:gd name="T49" fmla="*/ 8 h 123"/>
                <a:gd name="T50" fmla="*/ 61 w 122"/>
                <a:gd name="T51" fmla="*/ 8 h 123"/>
                <a:gd name="T52" fmla="*/ 8 w 122"/>
                <a:gd name="T53" fmla="*/ 61 h 123"/>
                <a:gd name="T54" fmla="*/ 8 w 122"/>
                <a:gd name="T55" fmla="*/ 61 h 123"/>
                <a:gd name="T56" fmla="*/ 61 w 122"/>
                <a:gd name="T57" fmla="*/ 115 h 123"/>
                <a:gd name="T58" fmla="*/ 6 w 122"/>
                <a:gd name="T59" fmla="*/ 61 h 123"/>
                <a:gd name="T60" fmla="*/ 4 w 122"/>
                <a:gd name="T61" fmla="*/ 61 h 123"/>
                <a:gd name="T62" fmla="*/ 4 w 122"/>
                <a:gd name="T63" fmla="*/ 61 h 123"/>
                <a:gd name="T64" fmla="*/ 4 w 122"/>
                <a:gd name="T65" fmla="*/ 61 h 123"/>
                <a:gd name="T66" fmla="*/ 6 w 122"/>
                <a:gd name="T67" fmla="*/ 61 h 123"/>
                <a:gd name="T68" fmla="*/ 4 w 122"/>
                <a:gd name="T69" fmla="*/ 61 h 123"/>
                <a:gd name="T70" fmla="*/ 42 w 122"/>
                <a:gd name="T71" fmla="*/ 7 h 123"/>
                <a:gd name="T72" fmla="*/ 42 w 122"/>
                <a:gd name="T73" fmla="*/ 7 h 123"/>
                <a:gd name="T74" fmla="*/ 4 w 122"/>
                <a:gd name="T75" fmla="*/ 6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2" h="123">
                  <a:moveTo>
                    <a:pt x="0" y="61"/>
                  </a:moveTo>
                  <a:cubicBezTo>
                    <a:pt x="0" y="27"/>
                    <a:pt x="27" y="0"/>
                    <a:pt x="61" y="0"/>
                  </a:cubicBezTo>
                  <a:cubicBezTo>
                    <a:pt x="61" y="0"/>
                    <a:pt x="61" y="0"/>
                    <a:pt x="61" y="0"/>
                  </a:cubicBezTo>
                  <a:cubicBezTo>
                    <a:pt x="95" y="0"/>
                    <a:pt x="122" y="27"/>
                    <a:pt x="122" y="61"/>
                  </a:cubicBezTo>
                  <a:cubicBezTo>
                    <a:pt x="122" y="61"/>
                    <a:pt x="122" y="61"/>
                    <a:pt x="122" y="61"/>
                  </a:cubicBezTo>
                  <a:cubicBezTo>
                    <a:pt x="122" y="95"/>
                    <a:pt x="95" y="123"/>
                    <a:pt x="61" y="123"/>
                  </a:cubicBezTo>
                  <a:cubicBezTo>
                    <a:pt x="61" y="123"/>
                    <a:pt x="61" y="123"/>
                    <a:pt x="61" y="123"/>
                  </a:cubicBezTo>
                  <a:cubicBezTo>
                    <a:pt x="27" y="123"/>
                    <a:pt x="0" y="95"/>
                    <a:pt x="0" y="61"/>
                  </a:cubicBezTo>
                  <a:close/>
                  <a:moveTo>
                    <a:pt x="4" y="61"/>
                  </a:moveTo>
                  <a:cubicBezTo>
                    <a:pt x="4" y="93"/>
                    <a:pt x="30" y="119"/>
                    <a:pt x="61" y="119"/>
                  </a:cubicBezTo>
                  <a:cubicBezTo>
                    <a:pt x="61" y="119"/>
                    <a:pt x="61" y="119"/>
                    <a:pt x="61" y="119"/>
                  </a:cubicBezTo>
                  <a:cubicBezTo>
                    <a:pt x="93" y="119"/>
                    <a:pt x="118" y="93"/>
                    <a:pt x="118" y="61"/>
                  </a:cubicBezTo>
                  <a:cubicBezTo>
                    <a:pt x="118" y="61"/>
                    <a:pt x="118" y="61"/>
                    <a:pt x="118" y="61"/>
                  </a:cubicBezTo>
                  <a:cubicBezTo>
                    <a:pt x="118" y="30"/>
                    <a:pt x="93" y="4"/>
                    <a:pt x="61" y="4"/>
                  </a:cubicBezTo>
                  <a:cubicBezTo>
                    <a:pt x="61" y="4"/>
                    <a:pt x="61" y="4"/>
                    <a:pt x="61" y="4"/>
                  </a:cubicBezTo>
                  <a:cubicBezTo>
                    <a:pt x="93" y="4"/>
                    <a:pt x="118" y="30"/>
                    <a:pt x="118" y="61"/>
                  </a:cubicBezTo>
                  <a:cubicBezTo>
                    <a:pt x="118" y="61"/>
                    <a:pt x="118" y="61"/>
                    <a:pt x="118" y="61"/>
                  </a:cubicBezTo>
                  <a:cubicBezTo>
                    <a:pt x="118" y="93"/>
                    <a:pt x="93" y="119"/>
                    <a:pt x="61" y="119"/>
                  </a:cubicBezTo>
                  <a:cubicBezTo>
                    <a:pt x="61" y="119"/>
                    <a:pt x="61" y="119"/>
                    <a:pt x="61" y="119"/>
                  </a:cubicBezTo>
                  <a:cubicBezTo>
                    <a:pt x="30" y="119"/>
                    <a:pt x="4" y="93"/>
                    <a:pt x="4" y="61"/>
                  </a:cubicBezTo>
                  <a:cubicBezTo>
                    <a:pt x="4" y="61"/>
                    <a:pt x="4" y="61"/>
                    <a:pt x="4" y="61"/>
                  </a:cubicBezTo>
                  <a:close/>
                  <a:moveTo>
                    <a:pt x="61" y="115"/>
                  </a:moveTo>
                  <a:cubicBezTo>
                    <a:pt x="91" y="115"/>
                    <a:pt x="114" y="91"/>
                    <a:pt x="114" y="61"/>
                  </a:cubicBezTo>
                  <a:cubicBezTo>
                    <a:pt x="114" y="61"/>
                    <a:pt x="114" y="61"/>
                    <a:pt x="114" y="61"/>
                  </a:cubicBezTo>
                  <a:cubicBezTo>
                    <a:pt x="114" y="32"/>
                    <a:pt x="91" y="8"/>
                    <a:pt x="61" y="8"/>
                  </a:cubicBezTo>
                  <a:cubicBezTo>
                    <a:pt x="61" y="8"/>
                    <a:pt x="61" y="8"/>
                    <a:pt x="61" y="8"/>
                  </a:cubicBezTo>
                  <a:cubicBezTo>
                    <a:pt x="32" y="8"/>
                    <a:pt x="8" y="32"/>
                    <a:pt x="8" y="61"/>
                  </a:cubicBezTo>
                  <a:cubicBezTo>
                    <a:pt x="8" y="61"/>
                    <a:pt x="8" y="61"/>
                    <a:pt x="8" y="61"/>
                  </a:cubicBezTo>
                  <a:cubicBezTo>
                    <a:pt x="8" y="91"/>
                    <a:pt x="32" y="115"/>
                    <a:pt x="61" y="115"/>
                  </a:cubicBezTo>
                  <a:close/>
                  <a:moveTo>
                    <a:pt x="6" y="61"/>
                  </a:moveTo>
                  <a:cubicBezTo>
                    <a:pt x="4" y="61"/>
                    <a:pt x="4" y="61"/>
                    <a:pt x="4" y="61"/>
                  </a:cubicBezTo>
                  <a:cubicBezTo>
                    <a:pt x="4" y="61"/>
                    <a:pt x="4" y="61"/>
                    <a:pt x="4" y="61"/>
                  </a:cubicBezTo>
                  <a:cubicBezTo>
                    <a:pt x="4" y="61"/>
                    <a:pt x="4" y="61"/>
                    <a:pt x="4" y="61"/>
                  </a:cubicBezTo>
                  <a:cubicBezTo>
                    <a:pt x="6" y="61"/>
                    <a:pt x="6" y="61"/>
                    <a:pt x="6" y="61"/>
                  </a:cubicBezTo>
                  <a:close/>
                  <a:moveTo>
                    <a:pt x="4" y="61"/>
                  </a:moveTo>
                  <a:cubicBezTo>
                    <a:pt x="4" y="36"/>
                    <a:pt x="20" y="15"/>
                    <a:pt x="42" y="7"/>
                  </a:cubicBezTo>
                  <a:cubicBezTo>
                    <a:pt x="42" y="7"/>
                    <a:pt x="42" y="7"/>
                    <a:pt x="42" y="7"/>
                  </a:cubicBezTo>
                  <a:cubicBezTo>
                    <a:pt x="20" y="15"/>
                    <a:pt x="4" y="36"/>
                    <a:pt x="4"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7"/>
            <p:cNvSpPr/>
            <p:nvPr/>
          </p:nvSpPr>
          <p:spPr bwMode="auto">
            <a:xfrm>
              <a:off x="1417" y="1386"/>
              <a:ext cx="76" cy="155"/>
            </a:xfrm>
            <a:custGeom>
              <a:avLst/>
              <a:gdLst>
                <a:gd name="T0" fmla="*/ 9 w 23"/>
                <a:gd name="T1" fmla="*/ 45 h 47"/>
                <a:gd name="T2" fmla="*/ 19 w 23"/>
                <a:gd name="T3" fmla="*/ 11 h 47"/>
                <a:gd name="T4" fmla="*/ 19 w 23"/>
                <a:gd name="T5" fmla="*/ 11 h 47"/>
                <a:gd name="T6" fmla="*/ 19 w 23"/>
                <a:gd name="T7" fmla="*/ 7 h 47"/>
                <a:gd name="T8" fmla="*/ 19 w 23"/>
                <a:gd name="T9" fmla="*/ 7 h 47"/>
                <a:gd name="T10" fmla="*/ 13 w 23"/>
                <a:gd name="T11" fmla="*/ 4 h 47"/>
                <a:gd name="T12" fmla="*/ 13 w 23"/>
                <a:gd name="T13" fmla="*/ 4 h 47"/>
                <a:gd name="T14" fmla="*/ 5 w 23"/>
                <a:gd name="T15" fmla="*/ 10 h 47"/>
                <a:gd name="T16" fmla="*/ 5 w 23"/>
                <a:gd name="T17" fmla="*/ 10 h 47"/>
                <a:gd name="T18" fmla="*/ 4 w 23"/>
                <a:gd name="T19" fmla="*/ 12 h 47"/>
                <a:gd name="T20" fmla="*/ 4 w 23"/>
                <a:gd name="T21" fmla="*/ 12 h 47"/>
                <a:gd name="T22" fmla="*/ 8 w 23"/>
                <a:gd name="T23" fmla="*/ 16 h 47"/>
                <a:gd name="T24" fmla="*/ 8 w 23"/>
                <a:gd name="T25" fmla="*/ 16 h 47"/>
                <a:gd name="T26" fmla="*/ 13 w 23"/>
                <a:gd name="T27" fmla="*/ 16 h 47"/>
                <a:gd name="T28" fmla="*/ 13 w 23"/>
                <a:gd name="T29" fmla="*/ 16 h 47"/>
                <a:gd name="T30" fmla="*/ 13 w 23"/>
                <a:gd name="T31" fmla="*/ 16 h 47"/>
                <a:gd name="T32" fmla="*/ 13 w 23"/>
                <a:gd name="T33" fmla="*/ 20 h 47"/>
                <a:gd name="T34" fmla="*/ 7 w 23"/>
                <a:gd name="T35" fmla="*/ 19 h 47"/>
                <a:gd name="T36" fmla="*/ 7 w 23"/>
                <a:gd name="T37" fmla="*/ 19 h 47"/>
                <a:gd name="T38" fmla="*/ 0 w 23"/>
                <a:gd name="T39" fmla="*/ 12 h 47"/>
                <a:gd name="T40" fmla="*/ 0 w 23"/>
                <a:gd name="T41" fmla="*/ 12 h 47"/>
                <a:gd name="T42" fmla="*/ 1 w 23"/>
                <a:gd name="T43" fmla="*/ 8 h 47"/>
                <a:gd name="T44" fmla="*/ 1 w 23"/>
                <a:gd name="T45" fmla="*/ 8 h 47"/>
                <a:gd name="T46" fmla="*/ 13 w 23"/>
                <a:gd name="T47" fmla="*/ 0 h 47"/>
                <a:gd name="T48" fmla="*/ 13 w 23"/>
                <a:gd name="T49" fmla="*/ 0 h 47"/>
                <a:gd name="T50" fmla="*/ 22 w 23"/>
                <a:gd name="T51" fmla="*/ 5 h 47"/>
                <a:gd name="T52" fmla="*/ 22 w 23"/>
                <a:gd name="T53" fmla="*/ 5 h 47"/>
                <a:gd name="T54" fmla="*/ 23 w 23"/>
                <a:gd name="T55" fmla="*/ 11 h 47"/>
                <a:gd name="T56" fmla="*/ 23 w 23"/>
                <a:gd name="T57" fmla="*/ 11 h 47"/>
                <a:gd name="T58" fmla="*/ 13 w 23"/>
                <a:gd name="T59" fmla="*/ 47 h 47"/>
                <a:gd name="T60" fmla="*/ 13 w 23"/>
                <a:gd name="T61" fmla="*/ 47 h 47"/>
                <a:gd name="T62" fmla="*/ 9 w 23"/>
                <a:gd name="T63" fmla="*/ 4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 h="47">
                  <a:moveTo>
                    <a:pt x="9" y="45"/>
                  </a:moveTo>
                  <a:cubicBezTo>
                    <a:pt x="9" y="45"/>
                    <a:pt x="19" y="21"/>
                    <a:pt x="19" y="11"/>
                  </a:cubicBezTo>
                  <a:cubicBezTo>
                    <a:pt x="19" y="11"/>
                    <a:pt x="19" y="11"/>
                    <a:pt x="19" y="11"/>
                  </a:cubicBezTo>
                  <a:cubicBezTo>
                    <a:pt x="19" y="9"/>
                    <a:pt x="19" y="8"/>
                    <a:pt x="19" y="7"/>
                  </a:cubicBezTo>
                  <a:cubicBezTo>
                    <a:pt x="19" y="7"/>
                    <a:pt x="19" y="7"/>
                    <a:pt x="19" y="7"/>
                  </a:cubicBezTo>
                  <a:cubicBezTo>
                    <a:pt x="17" y="5"/>
                    <a:pt x="15" y="4"/>
                    <a:pt x="13" y="4"/>
                  </a:cubicBezTo>
                  <a:cubicBezTo>
                    <a:pt x="13" y="4"/>
                    <a:pt x="13" y="4"/>
                    <a:pt x="13" y="4"/>
                  </a:cubicBezTo>
                  <a:cubicBezTo>
                    <a:pt x="10" y="4"/>
                    <a:pt x="7" y="6"/>
                    <a:pt x="5" y="10"/>
                  </a:cubicBezTo>
                  <a:cubicBezTo>
                    <a:pt x="5" y="10"/>
                    <a:pt x="5" y="10"/>
                    <a:pt x="5" y="10"/>
                  </a:cubicBezTo>
                  <a:cubicBezTo>
                    <a:pt x="4" y="11"/>
                    <a:pt x="4" y="12"/>
                    <a:pt x="4" y="12"/>
                  </a:cubicBezTo>
                  <a:cubicBezTo>
                    <a:pt x="4" y="12"/>
                    <a:pt x="4" y="12"/>
                    <a:pt x="4" y="12"/>
                  </a:cubicBezTo>
                  <a:cubicBezTo>
                    <a:pt x="4" y="14"/>
                    <a:pt x="5" y="15"/>
                    <a:pt x="8" y="16"/>
                  </a:cubicBezTo>
                  <a:cubicBezTo>
                    <a:pt x="8" y="16"/>
                    <a:pt x="8" y="16"/>
                    <a:pt x="8" y="16"/>
                  </a:cubicBezTo>
                  <a:cubicBezTo>
                    <a:pt x="10" y="16"/>
                    <a:pt x="13" y="16"/>
                    <a:pt x="13" y="16"/>
                  </a:cubicBezTo>
                  <a:cubicBezTo>
                    <a:pt x="13" y="16"/>
                    <a:pt x="13" y="16"/>
                    <a:pt x="13" y="16"/>
                  </a:cubicBezTo>
                  <a:cubicBezTo>
                    <a:pt x="13" y="16"/>
                    <a:pt x="13" y="16"/>
                    <a:pt x="13" y="16"/>
                  </a:cubicBezTo>
                  <a:cubicBezTo>
                    <a:pt x="13" y="20"/>
                    <a:pt x="13" y="20"/>
                    <a:pt x="13" y="20"/>
                  </a:cubicBezTo>
                  <a:cubicBezTo>
                    <a:pt x="13" y="20"/>
                    <a:pt x="10" y="20"/>
                    <a:pt x="7" y="19"/>
                  </a:cubicBezTo>
                  <a:cubicBezTo>
                    <a:pt x="7" y="19"/>
                    <a:pt x="7" y="19"/>
                    <a:pt x="7" y="19"/>
                  </a:cubicBezTo>
                  <a:cubicBezTo>
                    <a:pt x="4" y="19"/>
                    <a:pt x="0" y="17"/>
                    <a:pt x="0" y="12"/>
                  </a:cubicBezTo>
                  <a:cubicBezTo>
                    <a:pt x="0" y="12"/>
                    <a:pt x="0" y="12"/>
                    <a:pt x="0" y="12"/>
                  </a:cubicBezTo>
                  <a:cubicBezTo>
                    <a:pt x="0" y="11"/>
                    <a:pt x="0" y="10"/>
                    <a:pt x="1" y="8"/>
                  </a:cubicBezTo>
                  <a:cubicBezTo>
                    <a:pt x="1" y="8"/>
                    <a:pt x="1" y="8"/>
                    <a:pt x="1" y="8"/>
                  </a:cubicBezTo>
                  <a:cubicBezTo>
                    <a:pt x="4" y="3"/>
                    <a:pt x="8" y="0"/>
                    <a:pt x="13" y="0"/>
                  </a:cubicBezTo>
                  <a:cubicBezTo>
                    <a:pt x="13" y="0"/>
                    <a:pt x="13" y="0"/>
                    <a:pt x="13" y="0"/>
                  </a:cubicBezTo>
                  <a:cubicBezTo>
                    <a:pt x="16" y="0"/>
                    <a:pt x="20" y="1"/>
                    <a:pt x="22" y="5"/>
                  </a:cubicBezTo>
                  <a:cubicBezTo>
                    <a:pt x="22" y="5"/>
                    <a:pt x="22" y="5"/>
                    <a:pt x="22" y="5"/>
                  </a:cubicBezTo>
                  <a:cubicBezTo>
                    <a:pt x="23" y="7"/>
                    <a:pt x="23" y="9"/>
                    <a:pt x="23" y="11"/>
                  </a:cubicBezTo>
                  <a:cubicBezTo>
                    <a:pt x="23" y="11"/>
                    <a:pt x="23" y="11"/>
                    <a:pt x="23" y="11"/>
                  </a:cubicBezTo>
                  <a:cubicBezTo>
                    <a:pt x="23" y="23"/>
                    <a:pt x="13" y="46"/>
                    <a:pt x="13" y="47"/>
                  </a:cubicBezTo>
                  <a:cubicBezTo>
                    <a:pt x="13" y="47"/>
                    <a:pt x="13" y="47"/>
                    <a:pt x="13" y="47"/>
                  </a:cubicBezTo>
                  <a:cubicBezTo>
                    <a:pt x="9" y="45"/>
                    <a:pt x="9" y="45"/>
                    <a:pt x="9"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8"/>
            <p:cNvSpPr>
              <a:spLocks noEditPoints="1"/>
            </p:cNvSpPr>
            <p:nvPr/>
          </p:nvSpPr>
          <p:spPr bwMode="auto">
            <a:xfrm>
              <a:off x="1411" y="1379"/>
              <a:ext cx="89" cy="171"/>
            </a:xfrm>
            <a:custGeom>
              <a:avLst/>
              <a:gdLst>
                <a:gd name="T0" fmla="*/ 11 w 27"/>
                <a:gd name="T1" fmla="*/ 47 h 52"/>
                <a:gd name="T2" fmla="*/ 11 w 27"/>
                <a:gd name="T3" fmla="*/ 49 h 52"/>
                <a:gd name="T4" fmla="*/ 10 w 27"/>
                <a:gd name="T5" fmla="*/ 48 h 52"/>
                <a:gd name="T6" fmla="*/ 9 w 27"/>
                <a:gd name="T7" fmla="*/ 46 h 52"/>
                <a:gd name="T8" fmla="*/ 9 w 27"/>
                <a:gd name="T9" fmla="*/ 46 h 52"/>
                <a:gd name="T10" fmla="*/ 9 w 27"/>
                <a:gd name="T11" fmla="*/ 46 h 52"/>
                <a:gd name="T12" fmla="*/ 10 w 27"/>
                <a:gd name="T13" fmla="*/ 45 h 52"/>
                <a:gd name="T14" fmla="*/ 11 w 27"/>
                <a:gd name="T15" fmla="*/ 42 h 52"/>
                <a:gd name="T16" fmla="*/ 19 w 27"/>
                <a:gd name="T17" fmla="*/ 13 h 52"/>
                <a:gd name="T18" fmla="*/ 19 w 27"/>
                <a:gd name="T19" fmla="*/ 13 h 52"/>
                <a:gd name="T20" fmla="*/ 19 w 27"/>
                <a:gd name="T21" fmla="*/ 10 h 52"/>
                <a:gd name="T22" fmla="*/ 15 w 27"/>
                <a:gd name="T23" fmla="*/ 8 h 52"/>
                <a:gd name="T24" fmla="*/ 8 w 27"/>
                <a:gd name="T25" fmla="*/ 13 h 52"/>
                <a:gd name="T26" fmla="*/ 8 w 27"/>
                <a:gd name="T27" fmla="*/ 14 h 52"/>
                <a:gd name="T28" fmla="*/ 8 w 27"/>
                <a:gd name="T29" fmla="*/ 15 h 52"/>
                <a:gd name="T30" fmla="*/ 15 w 27"/>
                <a:gd name="T31" fmla="*/ 16 h 52"/>
                <a:gd name="T32" fmla="*/ 15 w 27"/>
                <a:gd name="T33" fmla="*/ 16 h 52"/>
                <a:gd name="T34" fmla="*/ 17 w 27"/>
                <a:gd name="T35" fmla="*/ 16 h 52"/>
                <a:gd name="T36" fmla="*/ 8 w 27"/>
                <a:gd name="T37" fmla="*/ 23 h 52"/>
                <a:gd name="T38" fmla="*/ 0 w 27"/>
                <a:gd name="T39" fmla="*/ 15 h 52"/>
                <a:gd name="T40" fmla="*/ 1 w 27"/>
                <a:gd name="T41" fmla="*/ 9 h 52"/>
                <a:gd name="T42" fmla="*/ 15 w 27"/>
                <a:gd name="T43" fmla="*/ 0 h 52"/>
                <a:gd name="T44" fmla="*/ 26 w 27"/>
                <a:gd name="T45" fmla="*/ 6 h 52"/>
                <a:gd name="T46" fmla="*/ 27 w 27"/>
                <a:gd name="T47" fmla="*/ 13 h 52"/>
                <a:gd name="T48" fmla="*/ 17 w 27"/>
                <a:gd name="T49" fmla="*/ 52 h 52"/>
                <a:gd name="T50" fmla="*/ 15 w 27"/>
                <a:gd name="T51" fmla="*/ 44 h 52"/>
                <a:gd name="T52" fmla="*/ 18 w 27"/>
                <a:gd name="T53" fmla="*/ 35 h 52"/>
                <a:gd name="T54" fmla="*/ 23 w 27"/>
                <a:gd name="T55" fmla="*/ 13 h 52"/>
                <a:gd name="T56" fmla="*/ 14 w 27"/>
                <a:gd name="T57" fmla="*/ 46 h 52"/>
                <a:gd name="T58" fmla="*/ 13 w 27"/>
                <a:gd name="T59" fmla="*/ 20 h 52"/>
                <a:gd name="T60" fmla="*/ 9 w 27"/>
                <a:gd name="T61" fmla="*/ 19 h 52"/>
                <a:gd name="T62" fmla="*/ 9 w 27"/>
                <a:gd name="T63" fmla="*/ 19 h 52"/>
                <a:gd name="T64" fmla="*/ 4 w 27"/>
                <a:gd name="T65" fmla="*/ 15 h 52"/>
                <a:gd name="T66" fmla="*/ 4 w 27"/>
                <a:gd name="T67" fmla="*/ 14 h 52"/>
                <a:gd name="T68" fmla="*/ 5 w 27"/>
                <a:gd name="T69" fmla="*/ 12 h 52"/>
                <a:gd name="T70" fmla="*/ 4 w 27"/>
                <a:gd name="T71" fmla="*/ 14 h 52"/>
                <a:gd name="T72" fmla="*/ 23 w 27"/>
                <a:gd name="T73" fmla="*/ 13 h 52"/>
                <a:gd name="T74" fmla="*/ 22 w 27"/>
                <a:gd name="T75" fmla="*/ 8 h 52"/>
                <a:gd name="T76" fmla="*/ 22 w 27"/>
                <a:gd name="T77" fmla="*/ 7 h 52"/>
                <a:gd name="T78" fmla="*/ 15 w 27"/>
                <a:gd name="T79" fmla="*/ 4 h 52"/>
                <a:gd name="T80" fmla="*/ 15 w 27"/>
                <a:gd name="T81" fmla="*/ 4 h 52"/>
                <a:gd name="T82" fmla="*/ 15 w 27"/>
                <a:gd name="T83" fmla="*/ 4 h 52"/>
                <a:gd name="T84" fmla="*/ 14 w 27"/>
                <a:gd name="T85" fmla="*/ 4 h 52"/>
                <a:gd name="T86" fmla="*/ 14 w 27"/>
                <a:gd name="T87" fmla="*/ 4 h 52"/>
                <a:gd name="T88" fmla="*/ 14 w 27"/>
                <a:gd name="T89" fmla="*/ 4 h 52"/>
                <a:gd name="T90" fmla="*/ 15 w 27"/>
                <a:gd name="T91" fmla="*/ 4 h 52"/>
                <a:gd name="T92" fmla="*/ 15 w 27"/>
                <a:gd name="T93" fmla="*/ 4 h 52"/>
                <a:gd name="T94" fmla="*/ 15 w 27"/>
                <a:gd name="T95" fmla="*/ 4 h 52"/>
                <a:gd name="T96" fmla="*/ 15 w 27"/>
                <a:gd name="T97" fmla="*/ 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52">
                  <a:moveTo>
                    <a:pt x="14" y="50"/>
                  </a:moveTo>
                  <a:cubicBezTo>
                    <a:pt x="11" y="49"/>
                    <a:pt x="11" y="49"/>
                    <a:pt x="11" y="49"/>
                  </a:cubicBezTo>
                  <a:cubicBezTo>
                    <a:pt x="11" y="47"/>
                    <a:pt x="11" y="47"/>
                    <a:pt x="11" y="47"/>
                  </a:cubicBezTo>
                  <a:cubicBezTo>
                    <a:pt x="11" y="47"/>
                    <a:pt x="11" y="47"/>
                    <a:pt x="11" y="47"/>
                  </a:cubicBezTo>
                  <a:cubicBezTo>
                    <a:pt x="11" y="47"/>
                    <a:pt x="11" y="47"/>
                    <a:pt x="11" y="47"/>
                  </a:cubicBezTo>
                  <a:cubicBezTo>
                    <a:pt x="11" y="49"/>
                    <a:pt x="11" y="49"/>
                    <a:pt x="11" y="49"/>
                  </a:cubicBezTo>
                  <a:cubicBezTo>
                    <a:pt x="10" y="49"/>
                    <a:pt x="10" y="49"/>
                    <a:pt x="10" y="49"/>
                  </a:cubicBezTo>
                  <a:cubicBezTo>
                    <a:pt x="10" y="48"/>
                    <a:pt x="10" y="48"/>
                    <a:pt x="10" y="48"/>
                  </a:cubicBezTo>
                  <a:cubicBezTo>
                    <a:pt x="10" y="48"/>
                    <a:pt x="10" y="48"/>
                    <a:pt x="10" y="48"/>
                  </a:cubicBezTo>
                  <a:cubicBezTo>
                    <a:pt x="9" y="48"/>
                    <a:pt x="9" y="48"/>
                    <a:pt x="9" y="47"/>
                  </a:cubicBezTo>
                  <a:cubicBezTo>
                    <a:pt x="9" y="47"/>
                    <a:pt x="9" y="47"/>
                    <a:pt x="9" y="47"/>
                  </a:cubicBezTo>
                  <a:cubicBezTo>
                    <a:pt x="9" y="46"/>
                    <a:pt x="9" y="47"/>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10" y="46"/>
                    <a:pt x="10" y="46"/>
                  </a:cubicBezTo>
                  <a:cubicBezTo>
                    <a:pt x="10" y="46"/>
                    <a:pt x="10" y="46"/>
                    <a:pt x="10" y="46"/>
                  </a:cubicBezTo>
                  <a:cubicBezTo>
                    <a:pt x="10" y="46"/>
                    <a:pt x="10" y="46"/>
                    <a:pt x="10" y="45"/>
                  </a:cubicBezTo>
                  <a:cubicBezTo>
                    <a:pt x="10" y="45"/>
                    <a:pt x="10" y="45"/>
                    <a:pt x="10" y="45"/>
                  </a:cubicBezTo>
                  <a:cubicBezTo>
                    <a:pt x="10" y="45"/>
                    <a:pt x="11" y="44"/>
                    <a:pt x="11" y="42"/>
                  </a:cubicBezTo>
                  <a:cubicBezTo>
                    <a:pt x="11" y="42"/>
                    <a:pt x="11" y="42"/>
                    <a:pt x="11" y="42"/>
                  </a:cubicBezTo>
                  <a:cubicBezTo>
                    <a:pt x="12" y="40"/>
                    <a:pt x="13" y="37"/>
                    <a:pt x="14" y="33"/>
                  </a:cubicBezTo>
                  <a:cubicBezTo>
                    <a:pt x="14" y="33"/>
                    <a:pt x="14" y="33"/>
                    <a:pt x="14" y="33"/>
                  </a:cubicBezTo>
                  <a:cubicBezTo>
                    <a:pt x="17" y="26"/>
                    <a:pt x="19" y="18"/>
                    <a:pt x="19" y="13"/>
                  </a:cubicBezTo>
                  <a:cubicBezTo>
                    <a:pt x="19" y="13"/>
                    <a:pt x="19" y="13"/>
                    <a:pt x="19" y="13"/>
                  </a:cubicBezTo>
                  <a:cubicBezTo>
                    <a:pt x="19" y="13"/>
                    <a:pt x="19" y="13"/>
                    <a:pt x="19" y="13"/>
                  </a:cubicBezTo>
                  <a:cubicBezTo>
                    <a:pt x="19" y="13"/>
                    <a:pt x="19" y="13"/>
                    <a:pt x="19" y="13"/>
                  </a:cubicBezTo>
                  <a:cubicBezTo>
                    <a:pt x="19" y="11"/>
                    <a:pt x="19" y="11"/>
                    <a:pt x="19" y="10"/>
                  </a:cubicBezTo>
                  <a:cubicBezTo>
                    <a:pt x="19" y="10"/>
                    <a:pt x="19" y="10"/>
                    <a:pt x="19" y="10"/>
                  </a:cubicBezTo>
                  <a:cubicBezTo>
                    <a:pt x="19" y="10"/>
                    <a:pt x="19" y="10"/>
                    <a:pt x="19" y="10"/>
                  </a:cubicBezTo>
                  <a:cubicBezTo>
                    <a:pt x="19" y="10"/>
                    <a:pt x="19" y="10"/>
                    <a:pt x="19" y="10"/>
                  </a:cubicBezTo>
                  <a:cubicBezTo>
                    <a:pt x="17" y="8"/>
                    <a:pt x="16" y="8"/>
                    <a:pt x="15" y="8"/>
                  </a:cubicBezTo>
                  <a:cubicBezTo>
                    <a:pt x="15" y="8"/>
                    <a:pt x="15" y="8"/>
                    <a:pt x="15" y="8"/>
                  </a:cubicBezTo>
                  <a:cubicBezTo>
                    <a:pt x="15" y="8"/>
                    <a:pt x="15" y="8"/>
                    <a:pt x="15" y="8"/>
                  </a:cubicBezTo>
                  <a:cubicBezTo>
                    <a:pt x="15" y="8"/>
                    <a:pt x="15" y="8"/>
                    <a:pt x="15" y="8"/>
                  </a:cubicBezTo>
                  <a:cubicBezTo>
                    <a:pt x="13" y="8"/>
                    <a:pt x="11" y="9"/>
                    <a:pt x="8" y="13"/>
                  </a:cubicBezTo>
                  <a:cubicBezTo>
                    <a:pt x="8" y="13"/>
                    <a:pt x="8" y="13"/>
                    <a:pt x="8" y="13"/>
                  </a:cubicBezTo>
                  <a:cubicBezTo>
                    <a:pt x="8" y="14"/>
                    <a:pt x="8" y="14"/>
                    <a:pt x="8" y="14"/>
                  </a:cubicBezTo>
                  <a:cubicBezTo>
                    <a:pt x="8" y="14"/>
                    <a:pt x="8" y="14"/>
                    <a:pt x="8" y="14"/>
                  </a:cubicBezTo>
                  <a:cubicBezTo>
                    <a:pt x="8" y="14"/>
                    <a:pt x="8" y="14"/>
                    <a:pt x="8" y="14"/>
                  </a:cubicBezTo>
                  <a:cubicBezTo>
                    <a:pt x="8" y="14"/>
                    <a:pt x="8" y="14"/>
                    <a:pt x="8" y="15"/>
                  </a:cubicBezTo>
                  <a:cubicBezTo>
                    <a:pt x="8" y="15"/>
                    <a:pt x="8" y="15"/>
                    <a:pt x="8" y="15"/>
                  </a:cubicBezTo>
                  <a:cubicBezTo>
                    <a:pt x="9" y="15"/>
                    <a:pt x="9" y="15"/>
                    <a:pt x="11" y="16"/>
                  </a:cubicBezTo>
                  <a:cubicBezTo>
                    <a:pt x="11" y="16"/>
                    <a:pt x="11" y="16"/>
                    <a:pt x="11" y="16"/>
                  </a:cubicBezTo>
                  <a:cubicBezTo>
                    <a:pt x="13" y="16"/>
                    <a:pt x="15" y="16"/>
                    <a:pt x="15" y="16"/>
                  </a:cubicBezTo>
                  <a:cubicBezTo>
                    <a:pt x="15" y="16"/>
                    <a:pt x="15" y="16"/>
                    <a:pt x="15" y="16"/>
                  </a:cubicBezTo>
                  <a:cubicBezTo>
                    <a:pt x="15" y="16"/>
                    <a:pt x="15" y="16"/>
                    <a:pt x="15" y="16"/>
                  </a:cubicBezTo>
                  <a:cubicBezTo>
                    <a:pt x="15" y="16"/>
                    <a:pt x="15" y="16"/>
                    <a:pt x="15" y="16"/>
                  </a:cubicBezTo>
                  <a:cubicBezTo>
                    <a:pt x="15" y="16"/>
                    <a:pt x="15" y="16"/>
                    <a:pt x="15" y="16"/>
                  </a:cubicBezTo>
                  <a:cubicBezTo>
                    <a:pt x="15" y="16"/>
                    <a:pt x="15" y="16"/>
                    <a:pt x="15" y="16"/>
                  </a:cubicBezTo>
                  <a:cubicBezTo>
                    <a:pt x="17" y="16"/>
                    <a:pt x="17" y="16"/>
                    <a:pt x="17" y="16"/>
                  </a:cubicBezTo>
                  <a:cubicBezTo>
                    <a:pt x="17" y="25"/>
                    <a:pt x="17" y="25"/>
                    <a:pt x="17" y="25"/>
                  </a:cubicBezTo>
                  <a:cubicBezTo>
                    <a:pt x="14" y="24"/>
                    <a:pt x="14" y="24"/>
                    <a:pt x="14" y="24"/>
                  </a:cubicBezTo>
                  <a:cubicBezTo>
                    <a:pt x="14" y="24"/>
                    <a:pt x="11" y="24"/>
                    <a:pt x="8" y="23"/>
                  </a:cubicBezTo>
                  <a:cubicBezTo>
                    <a:pt x="8" y="23"/>
                    <a:pt x="8" y="23"/>
                    <a:pt x="8" y="23"/>
                  </a:cubicBezTo>
                  <a:cubicBezTo>
                    <a:pt x="5" y="22"/>
                    <a:pt x="0" y="20"/>
                    <a:pt x="0" y="15"/>
                  </a:cubicBezTo>
                  <a:cubicBezTo>
                    <a:pt x="0" y="15"/>
                    <a:pt x="0" y="15"/>
                    <a:pt x="0" y="15"/>
                  </a:cubicBezTo>
                  <a:cubicBezTo>
                    <a:pt x="0" y="14"/>
                    <a:pt x="0" y="14"/>
                    <a:pt x="0" y="14"/>
                  </a:cubicBezTo>
                  <a:cubicBezTo>
                    <a:pt x="0" y="14"/>
                    <a:pt x="0" y="14"/>
                    <a:pt x="0" y="14"/>
                  </a:cubicBezTo>
                  <a:cubicBezTo>
                    <a:pt x="0" y="13"/>
                    <a:pt x="1" y="11"/>
                    <a:pt x="1" y="9"/>
                  </a:cubicBezTo>
                  <a:cubicBezTo>
                    <a:pt x="1" y="9"/>
                    <a:pt x="1" y="9"/>
                    <a:pt x="1" y="9"/>
                  </a:cubicBezTo>
                  <a:cubicBezTo>
                    <a:pt x="4" y="4"/>
                    <a:pt x="9" y="0"/>
                    <a:pt x="15" y="0"/>
                  </a:cubicBezTo>
                  <a:cubicBezTo>
                    <a:pt x="15" y="0"/>
                    <a:pt x="15" y="0"/>
                    <a:pt x="15" y="0"/>
                  </a:cubicBezTo>
                  <a:cubicBezTo>
                    <a:pt x="15" y="0"/>
                    <a:pt x="15" y="0"/>
                    <a:pt x="15" y="0"/>
                  </a:cubicBezTo>
                  <a:cubicBezTo>
                    <a:pt x="15" y="0"/>
                    <a:pt x="15" y="0"/>
                    <a:pt x="15" y="0"/>
                  </a:cubicBezTo>
                  <a:cubicBezTo>
                    <a:pt x="19" y="0"/>
                    <a:pt x="23" y="2"/>
                    <a:pt x="26" y="6"/>
                  </a:cubicBezTo>
                  <a:cubicBezTo>
                    <a:pt x="26" y="6"/>
                    <a:pt x="26" y="6"/>
                    <a:pt x="26" y="6"/>
                  </a:cubicBezTo>
                  <a:cubicBezTo>
                    <a:pt x="27" y="8"/>
                    <a:pt x="27" y="10"/>
                    <a:pt x="27" y="13"/>
                  </a:cubicBezTo>
                  <a:cubicBezTo>
                    <a:pt x="27" y="13"/>
                    <a:pt x="27" y="13"/>
                    <a:pt x="27" y="13"/>
                  </a:cubicBezTo>
                  <a:cubicBezTo>
                    <a:pt x="27" y="25"/>
                    <a:pt x="18" y="47"/>
                    <a:pt x="17" y="49"/>
                  </a:cubicBezTo>
                  <a:cubicBezTo>
                    <a:pt x="17" y="49"/>
                    <a:pt x="17" y="49"/>
                    <a:pt x="17" y="49"/>
                  </a:cubicBezTo>
                  <a:cubicBezTo>
                    <a:pt x="17" y="52"/>
                    <a:pt x="17" y="52"/>
                    <a:pt x="17" y="52"/>
                  </a:cubicBezTo>
                  <a:cubicBezTo>
                    <a:pt x="14" y="50"/>
                    <a:pt x="14" y="50"/>
                    <a:pt x="14" y="50"/>
                  </a:cubicBezTo>
                  <a:close/>
                  <a:moveTo>
                    <a:pt x="14" y="46"/>
                  </a:moveTo>
                  <a:cubicBezTo>
                    <a:pt x="14" y="45"/>
                    <a:pt x="14" y="45"/>
                    <a:pt x="15" y="44"/>
                  </a:cubicBezTo>
                  <a:cubicBezTo>
                    <a:pt x="15" y="44"/>
                    <a:pt x="15" y="44"/>
                    <a:pt x="15" y="44"/>
                  </a:cubicBezTo>
                  <a:cubicBezTo>
                    <a:pt x="16" y="42"/>
                    <a:pt x="17" y="38"/>
                    <a:pt x="18" y="35"/>
                  </a:cubicBezTo>
                  <a:cubicBezTo>
                    <a:pt x="18" y="35"/>
                    <a:pt x="18" y="35"/>
                    <a:pt x="18" y="35"/>
                  </a:cubicBezTo>
                  <a:cubicBezTo>
                    <a:pt x="21" y="27"/>
                    <a:pt x="23" y="19"/>
                    <a:pt x="23" y="13"/>
                  </a:cubicBezTo>
                  <a:cubicBezTo>
                    <a:pt x="23" y="13"/>
                    <a:pt x="23" y="13"/>
                    <a:pt x="23" y="13"/>
                  </a:cubicBezTo>
                  <a:cubicBezTo>
                    <a:pt x="23" y="13"/>
                    <a:pt x="23" y="13"/>
                    <a:pt x="23" y="13"/>
                  </a:cubicBezTo>
                  <a:cubicBezTo>
                    <a:pt x="23" y="23"/>
                    <a:pt x="16" y="40"/>
                    <a:pt x="14" y="46"/>
                  </a:cubicBezTo>
                  <a:cubicBezTo>
                    <a:pt x="14" y="46"/>
                    <a:pt x="14" y="46"/>
                    <a:pt x="14" y="46"/>
                  </a:cubicBezTo>
                  <a:cubicBezTo>
                    <a:pt x="14" y="46"/>
                    <a:pt x="14" y="46"/>
                    <a:pt x="14" y="46"/>
                  </a:cubicBezTo>
                  <a:close/>
                  <a:moveTo>
                    <a:pt x="9" y="19"/>
                  </a:moveTo>
                  <a:cubicBezTo>
                    <a:pt x="11" y="20"/>
                    <a:pt x="12" y="20"/>
                    <a:pt x="13" y="20"/>
                  </a:cubicBezTo>
                  <a:cubicBezTo>
                    <a:pt x="13" y="20"/>
                    <a:pt x="13" y="20"/>
                    <a:pt x="13" y="20"/>
                  </a:cubicBezTo>
                  <a:cubicBezTo>
                    <a:pt x="13" y="20"/>
                    <a:pt x="13" y="20"/>
                    <a:pt x="13" y="20"/>
                  </a:cubicBezTo>
                  <a:cubicBezTo>
                    <a:pt x="12" y="20"/>
                    <a:pt x="11" y="20"/>
                    <a:pt x="9" y="19"/>
                  </a:cubicBezTo>
                  <a:cubicBezTo>
                    <a:pt x="9" y="19"/>
                    <a:pt x="9" y="19"/>
                    <a:pt x="9" y="19"/>
                  </a:cubicBezTo>
                  <a:cubicBezTo>
                    <a:pt x="8" y="19"/>
                    <a:pt x="7" y="19"/>
                    <a:pt x="6" y="18"/>
                  </a:cubicBezTo>
                  <a:cubicBezTo>
                    <a:pt x="6" y="18"/>
                    <a:pt x="6" y="18"/>
                    <a:pt x="6" y="18"/>
                  </a:cubicBezTo>
                  <a:cubicBezTo>
                    <a:pt x="7" y="19"/>
                    <a:pt x="8" y="19"/>
                    <a:pt x="9" y="19"/>
                  </a:cubicBezTo>
                  <a:close/>
                  <a:moveTo>
                    <a:pt x="5" y="17"/>
                  </a:moveTo>
                  <a:cubicBezTo>
                    <a:pt x="4" y="16"/>
                    <a:pt x="4" y="16"/>
                    <a:pt x="4" y="15"/>
                  </a:cubicBezTo>
                  <a:cubicBezTo>
                    <a:pt x="4" y="15"/>
                    <a:pt x="4" y="15"/>
                    <a:pt x="4" y="15"/>
                  </a:cubicBezTo>
                  <a:cubicBezTo>
                    <a:pt x="4" y="16"/>
                    <a:pt x="4" y="16"/>
                    <a:pt x="5" y="17"/>
                  </a:cubicBezTo>
                  <a:close/>
                  <a:moveTo>
                    <a:pt x="4" y="14"/>
                  </a:moveTo>
                  <a:cubicBezTo>
                    <a:pt x="4" y="14"/>
                    <a:pt x="4" y="14"/>
                    <a:pt x="4" y="14"/>
                  </a:cubicBezTo>
                  <a:cubicBezTo>
                    <a:pt x="4" y="14"/>
                    <a:pt x="4" y="14"/>
                    <a:pt x="4" y="14"/>
                  </a:cubicBezTo>
                  <a:cubicBezTo>
                    <a:pt x="4" y="13"/>
                    <a:pt x="4" y="13"/>
                    <a:pt x="5" y="12"/>
                  </a:cubicBezTo>
                  <a:cubicBezTo>
                    <a:pt x="5" y="12"/>
                    <a:pt x="5" y="12"/>
                    <a:pt x="5" y="12"/>
                  </a:cubicBezTo>
                  <a:cubicBezTo>
                    <a:pt x="4" y="13"/>
                    <a:pt x="4" y="13"/>
                    <a:pt x="4" y="14"/>
                  </a:cubicBezTo>
                  <a:cubicBezTo>
                    <a:pt x="4" y="14"/>
                    <a:pt x="4" y="14"/>
                    <a:pt x="4" y="14"/>
                  </a:cubicBezTo>
                  <a:cubicBezTo>
                    <a:pt x="4" y="14"/>
                    <a:pt x="4" y="14"/>
                    <a:pt x="4" y="14"/>
                  </a:cubicBezTo>
                  <a:close/>
                  <a:moveTo>
                    <a:pt x="22" y="8"/>
                  </a:moveTo>
                  <a:cubicBezTo>
                    <a:pt x="23" y="9"/>
                    <a:pt x="23" y="11"/>
                    <a:pt x="23" y="13"/>
                  </a:cubicBezTo>
                  <a:cubicBezTo>
                    <a:pt x="23" y="13"/>
                    <a:pt x="23" y="13"/>
                    <a:pt x="23" y="13"/>
                  </a:cubicBezTo>
                  <a:cubicBezTo>
                    <a:pt x="23" y="13"/>
                    <a:pt x="23" y="13"/>
                    <a:pt x="23" y="13"/>
                  </a:cubicBezTo>
                  <a:cubicBezTo>
                    <a:pt x="23" y="13"/>
                    <a:pt x="23" y="13"/>
                    <a:pt x="23" y="13"/>
                  </a:cubicBezTo>
                  <a:cubicBezTo>
                    <a:pt x="23" y="11"/>
                    <a:pt x="23" y="9"/>
                    <a:pt x="22" y="8"/>
                  </a:cubicBezTo>
                  <a:cubicBezTo>
                    <a:pt x="22" y="8"/>
                    <a:pt x="22" y="8"/>
                    <a:pt x="22" y="8"/>
                  </a:cubicBezTo>
                  <a:cubicBezTo>
                    <a:pt x="22" y="8"/>
                    <a:pt x="22" y="7"/>
                    <a:pt x="22" y="7"/>
                  </a:cubicBezTo>
                  <a:cubicBezTo>
                    <a:pt x="22" y="7"/>
                    <a:pt x="22" y="7"/>
                    <a:pt x="22" y="7"/>
                  </a:cubicBezTo>
                  <a:cubicBezTo>
                    <a:pt x="22" y="7"/>
                    <a:pt x="22" y="8"/>
                    <a:pt x="22" y="8"/>
                  </a:cubicBezTo>
                  <a:close/>
                  <a:moveTo>
                    <a:pt x="19" y="5"/>
                  </a:moveTo>
                  <a:cubicBezTo>
                    <a:pt x="18" y="4"/>
                    <a:pt x="17" y="4"/>
                    <a:pt x="15" y="4"/>
                  </a:cubicBezTo>
                  <a:cubicBezTo>
                    <a:pt x="15"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6" y="4"/>
                    <a:pt x="18" y="4"/>
                    <a:pt x="19" y="5"/>
                  </a:cubicBezTo>
                  <a:close/>
                  <a:moveTo>
                    <a:pt x="14" y="4"/>
                  </a:moveTo>
                  <a:cubicBezTo>
                    <a:pt x="14" y="4"/>
                    <a:pt x="14" y="4"/>
                    <a:pt x="14" y="4"/>
                  </a:cubicBezTo>
                  <a:cubicBezTo>
                    <a:pt x="14" y="4"/>
                    <a:pt x="14" y="4"/>
                    <a:pt x="14" y="4"/>
                  </a:cubicBezTo>
                  <a:cubicBezTo>
                    <a:pt x="14" y="4"/>
                    <a:pt x="14" y="4"/>
                    <a:pt x="14" y="4"/>
                  </a:cubicBezTo>
                  <a:close/>
                  <a:moveTo>
                    <a:pt x="14" y="4"/>
                  </a:moveTo>
                  <a:cubicBezTo>
                    <a:pt x="14" y="4"/>
                    <a:pt x="14" y="4"/>
                    <a:pt x="14" y="4"/>
                  </a:cubicBezTo>
                  <a:cubicBezTo>
                    <a:pt x="14" y="4"/>
                    <a:pt x="14" y="4"/>
                    <a:pt x="14" y="4"/>
                  </a:cubicBezTo>
                  <a:cubicBezTo>
                    <a:pt x="14" y="4"/>
                    <a:pt x="14" y="4"/>
                    <a:pt x="14" y="4"/>
                  </a:cubicBezTo>
                  <a:close/>
                  <a:moveTo>
                    <a:pt x="14" y="4"/>
                  </a:moveTo>
                  <a:cubicBezTo>
                    <a:pt x="14" y="4"/>
                    <a:pt x="15" y="4"/>
                    <a:pt x="15" y="4"/>
                  </a:cubicBezTo>
                  <a:cubicBezTo>
                    <a:pt x="15" y="4"/>
                    <a:pt x="15" y="4"/>
                    <a:pt x="15" y="4"/>
                  </a:cubicBezTo>
                  <a:cubicBezTo>
                    <a:pt x="15" y="4"/>
                    <a:pt x="14" y="4"/>
                    <a:pt x="14" y="4"/>
                  </a:cubicBezTo>
                  <a:close/>
                  <a:moveTo>
                    <a:pt x="15" y="4"/>
                  </a:moveTo>
                  <a:cubicBezTo>
                    <a:pt x="15" y="4"/>
                    <a:pt x="15" y="4"/>
                    <a:pt x="15" y="4"/>
                  </a:cubicBezTo>
                  <a:cubicBezTo>
                    <a:pt x="15" y="4"/>
                    <a:pt x="15" y="4"/>
                    <a:pt x="15" y="4"/>
                  </a:cubicBezTo>
                  <a:cubicBezTo>
                    <a:pt x="15" y="4"/>
                    <a:pt x="15" y="4"/>
                    <a:pt x="15" y="4"/>
                  </a:cubicBezTo>
                  <a:close/>
                  <a:moveTo>
                    <a:pt x="15" y="4"/>
                  </a:moveTo>
                  <a:cubicBezTo>
                    <a:pt x="15" y="4"/>
                    <a:pt x="15" y="4"/>
                    <a:pt x="15" y="4"/>
                  </a:cubicBezTo>
                  <a:cubicBezTo>
                    <a:pt x="15" y="4"/>
                    <a:pt x="15" y="4"/>
                    <a:pt x="15" y="4"/>
                  </a:cubicBezTo>
                  <a:cubicBezTo>
                    <a:pt x="15" y="4"/>
                    <a:pt x="15" y="4"/>
                    <a:pt x="15"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9"/>
            <p:cNvSpPr/>
            <p:nvPr/>
          </p:nvSpPr>
          <p:spPr bwMode="auto">
            <a:xfrm>
              <a:off x="1529" y="1442"/>
              <a:ext cx="47" cy="99"/>
            </a:xfrm>
            <a:custGeom>
              <a:avLst/>
              <a:gdLst>
                <a:gd name="T0" fmla="*/ 0 w 14"/>
                <a:gd name="T1" fmla="*/ 27 h 30"/>
                <a:gd name="T2" fmla="*/ 5 w 14"/>
                <a:gd name="T3" fmla="*/ 21 h 30"/>
                <a:gd name="T4" fmla="*/ 5 w 14"/>
                <a:gd name="T5" fmla="*/ 21 h 30"/>
                <a:gd name="T6" fmla="*/ 10 w 14"/>
                <a:gd name="T7" fmla="*/ 9 h 30"/>
                <a:gd name="T8" fmla="*/ 10 w 14"/>
                <a:gd name="T9" fmla="*/ 9 h 30"/>
                <a:gd name="T10" fmla="*/ 9 w 14"/>
                <a:gd name="T11" fmla="*/ 5 h 30"/>
                <a:gd name="T12" fmla="*/ 9 w 14"/>
                <a:gd name="T13" fmla="*/ 5 h 30"/>
                <a:gd name="T14" fmla="*/ 8 w 14"/>
                <a:gd name="T15" fmla="*/ 4 h 30"/>
                <a:gd name="T16" fmla="*/ 8 w 14"/>
                <a:gd name="T17" fmla="*/ 4 h 30"/>
                <a:gd name="T18" fmla="*/ 8 w 14"/>
                <a:gd name="T19" fmla="*/ 4 h 30"/>
                <a:gd name="T20" fmla="*/ 8 w 14"/>
                <a:gd name="T21" fmla="*/ 4 h 30"/>
                <a:gd name="T22" fmla="*/ 7 w 14"/>
                <a:gd name="T23" fmla="*/ 5 h 30"/>
                <a:gd name="T24" fmla="*/ 7 w 14"/>
                <a:gd name="T25" fmla="*/ 5 h 30"/>
                <a:gd name="T26" fmla="*/ 5 w 14"/>
                <a:gd name="T27" fmla="*/ 9 h 30"/>
                <a:gd name="T28" fmla="*/ 5 w 14"/>
                <a:gd name="T29" fmla="*/ 9 h 30"/>
                <a:gd name="T30" fmla="*/ 4 w 14"/>
                <a:gd name="T31" fmla="*/ 15 h 30"/>
                <a:gd name="T32" fmla="*/ 4 w 14"/>
                <a:gd name="T33" fmla="*/ 15 h 30"/>
                <a:gd name="T34" fmla="*/ 0 w 14"/>
                <a:gd name="T35" fmla="*/ 14 h 30"/>
                <a:gd name="T36" fmla="*/ 1 w 14"/>
                <a:gd name="T37" fmla="*/ 8 h 30"/>
                <a:gd name="T38" fmla="*/ 1 w 14"/>
                <a:gd name="T39" fmla="*/ 8 h 30"/>
                <a:gd name="T40" fmla="*/ 8 w 14"/>
                <a:gd name="T41" fmla="*/ 0 h 30"/>
                <a:gd name="T42" fmla="*/ 8 w 14"/>
                <a:gd name="T43" fmla="*/ 0 h 30"/>
                <a:gd name="T44" fmla="*/ 12 w 14"/>
                <a:gd name="T45" fmla="*/ 3 h 30"/>
                <a:gd name="T46" fmla="*/ 12 w 14"/>
                <a:gd name="T47" fmla="*/ 3 h 30"/>
                <a:gd name="T48" fmla="*/ 14 w 14"/>
                <a:gd name="T49" fmla="*/ 9 h 30"/>
                <a:gd name="T50" fmla="*/ 14 w 14"/>
                <a:gd name="T51" fmla="*/ 9 h 30"/>
                <a:gd name="T52" fmla="*/ 3 w 14"/>
                <a:gd name="T53" fmla="*/ 30 h 30"/>
                <a:gd name="T54" fmla="*/ 3 w 14"/>
                <a:gd name="T55" fmla="*/ 30 h 30"/>
                <a:gd name="T56" fmla="*/ 0 w 14"/>
                <a:gd name="T57"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 h="30">
                  <a:moveTo>
                    <a:pt x="0" y="27"/>
                  </a:moveTo>
                  <a:cubicBezTo>
                    <a:pt x="0" y="27"/>
                    <a:pt x="3" y="25"/>
                    <a:pt x="5" y="21"/>
                  </a:cubicBezTo>
                  <a:cubicBezTo>
                    <a:pt x="5" y="21"/>
                    <a:pt x="5" y="21"/>
                    <a:pt x="5" y="21"/>
                  </a:cubicBezTo>
                  <a:cubicBezTo>
                    <a:pt x="8" y="17"/>
                    <a:pt x="10" y="12"/>
                    <a:pt x="10" y="9"/>
                  </a:cubicBezTo>
                  <a:cubicBezTo>
                    <a:pt x="10" y="9"/>
                    <a:pt x="10" y="9"/>
                    <a:pt x="10" y="9"/>
                  </a:cubicBezTo>
                  <a:cubicBezTo>
                    <a:pt x="10" y="7"/>
                    <a:pt x="10" y="6"/>
                    <a:pt x="9" y="5"/>
                  </a:cubicBezTo>
                  <a:cubicBezTo>
                    <a:pt x="9" y="5"/>
                    <a:pt x="9" y="5"/>
                    <a:pt x="9" y="5"/>
                  </a:cubicBezTo>
                  <a:cubicBezTo>
                    <a:pt x="8" y="4"/>
                    <a:pt x="8" y="4"/>
                    <a:pt x="8" y="4"/>
                  </a:cubicBezTo>
                  <a:cubicBezTo>
                    <a:pt x="8" y="4"/>
                    <a:pt x="8" y="4"/>
                    <a:pt x="8" y="4"/>
                  </a:cubicBezTo>
                  <a:cubicBezTo>
                    <a:pt x="8" y="4"/>
                    <a:pt x="8" y="4"/>
                    <a:pt x="8" y="4"/>
                  </a:cubicBezTo>
                  <a:cubicBezTo>
                    <a:pt x="8" y="4"/>
                    <a:pt x="8" y="4"/>
                    <a:pt x="8" y="4"/>
                  </a:cubicBezTo>
                  <a:cubicBezTo>
                    <a:pt x="7" y="4"/>
                    <a:pt x="7" y="4"/>
                    <a:pt x="7" y="5"/>
                  </a:cubicBezTo>
                  <a:cubicBezTo>
                    <a:pt x="7" y="5"/>
                    <a:pt x="7" y="5"/>
                    <a:pt x="7" y="5"/>
                  </a:cubicBezTo>
                  <a:cubicBezTo>
                    <a:pt x="6" y="6"/>
                    <a:pt x="6" y="7"/>
                    <a:pt x="5" y="9"/>
                  </a:cubicBezTo>
                  <a:cubicBezTo>
                    <a:pt x="5" y="9"/>
                    <a:pt x="5" y="9"/>
                    <a:pt x="5" y="9"/>
                  </a:cubicBezTo>
                  <a:cubicBezTo>
                    <a:pt x="4" y="12"/>
                    <a:pt x="4" y="15"/>
                    <a:pt x="4" y="15"/>
                  </a:cubicBezTo>
                  <a:cubicBezTo>
                    <a:pt x="4" y="15"/>
                    <a:pt x="4" y="15"/>
                    <a:pt x="4" y="15"/>
                  </a:cubicBezTo>
                  <a:cubicBezTo>
                    <a:pt x="0" y="14"/>
                    <a:pt x="0" y="14"/>
                    <a:pt x="0" y="14"/>
                  </a:cubicBezTo>
                  <a:cubicBezTo>
                    <a:pt x="0" y="14"/>
                    <a:pt x="0" y="11"/>
                    <a:pt x="1" y="8"/>
                  </a:cubicBezTo>
                  <a:cubicBezTo>
                    <a:pt x="1" y="8"/>
                    <a:pt x="1" y="8"/>
                    <a:pt x="1" y="8"/>
                  </a:cubicBezTo>
                  <a:cubicBezTo>
                    <a:pt x="3" y="4"/>
                    <a:pt x="4" y="0"/>
                    <a:pt x="8" y="0"/>
                  </a:cubicBezTo>
                  <a:cubicBezTo>
                    <a:pt x="8" y="0"/>
                    <a:pt x="8" y="0"/>
                    <a:pt x="8" y="0"/>
                  </a:cubicBezTo>
                  <a:cubicBezTo>
                    <a:pt x="10" y="0"/>
                    <a:pt x="11" y="1"/>
                    <a:pt x="12" y="3"/>
                  </a:cubicBezTo>
                  <a:cubicBezTo>
                    <a:pt x="12" y="3"/>
                    <a:pt x="12" y="3"/>
                    <a:pt x="12" y="3"/>
                  </a:cubicBezTo>
                  <a:cubicBezTo>
                    <a:pt x="14" y="5"/>
                    <a:pt x="14" y="7"/>
                    <a:pt x="14" y="9"/>
                  </a:cubicBezTo>
                  <a:cubicBezTo>
                    <a:pt x="14" y="9"/>
                    <a:pt x="14" y="9"/>
                    <a:pt x="14" y="9"/>
                  </a:cubicBezTo>
                  <a:cubicBezTo>
                    <a:pt x="14" y="19"/>
                    <a:pt x="3" y="30"/>
                    <a:pt x="3" y="30"/>
                  </a:cubicBezTo>
                  <a:cubicBezTo>
                    <a:pt x="3" y="30"/>
                    <a:pt x="3" y="30"/>
                    <a:pt x="3" y="30"/>
                  </a:cubicBezTo>
                  <a:cubicBezTo>
                    <a:pt x="0" y="27"/>
                    <a:pt x="0" y="27"/>
                    <a:pt x="0"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10"/>
            <p:cNvSpPr>
              <a:spLocks noEditPoints="1"/>
            </p:cNvSpPr>
            <p:nvPr/>
          </p:nvSpPr>
          <p:spPr bwMode="auto">
            <a:xfrm>
              <a:off x="1519" y="1435"/>
              <a:ext cx="63" cy="119"/>
            </a:xfrm>
            <a:custGeom>
              <a:avLst/>
              <a:gdLst>
                <a:gd name="T0" fmla="*/ 3 w 19"/>
                <a:gd name="T1" fmla="*/ 29 h 36"/>
                <a:gd name="T2" fmla="*/ 1 w 19"/>
                <a:gd name="T3" fmla="*/ 30 h 36"/>
                <a:gd name="T4" fmla="*/ 1 w 19"/>
                <a:gd name="T5" fmla="*/ 28 h 36"/>
                <a:gd name="T6" fmla="*/ 2 w 19"/>
                <a:gd name="T7" fmla="*/ 28 h 36"/>
                <a:gd name="T8" fmla="*/ 2 w 19"/>
                <a:gd name="T9" fmla="*/ 28 h 36"/>
                <a:gd name="T10" fmla="*/ 2 w 19"/>
                <a:gd name="T11" fmla="*/ 28 h 36"/>
                <a:gd name="T12" fmla="*/ 2 w 19"/>
                <a:gd name="T13" fmla="*/ 28 h 36"/>
                <a:gd name="T14" fmla="*/ 2 w 19"/>
                <a:gd name="T15" fmla="*/ 28 h 36"/>
                <a:gd name="T16" fmla="*/ 3 w 19"/>
                <a:gd name="T17" fmla="*/ 26 h 36"/>
                <a:gd name="T18" fmla="*/ 6 w 19"/>
                <a:gd name="T19" fmla="*/ 22 h 36"/>
                <a:gd name="T20" fmla="*/ 8 w 19"/>
                <a:gd name="T21" fmla="*/ 19 h 36"/>
                <a:gd name="T22" fmla="*/ 0 w 19"/>
                <a:gd name="T23" fmla="*/ 18 h 36"/>
                <a:gd name="T24" fmla="*/ 1 w 19"/>
                <a:gd name="T25" fmla="*/ 16 h 36"/>
                <a:gd name="T26" fmla="*/ 1 w 19"/>
                <a:gd name="T27" fmla="*/ 15 h 36"/>
                <a:gd name="T28" fmla="*/ 1 w 19"/>
                <a:gd name="T29" fmla="*/ 14 h 36"/>
                <a:gd name="T30" fmla="*/ 2 w 19"/>
                <a:gd name="T31" fmla="*/ 9 h 36"/>
                <a:gd name="T32" fmla="*/ 10 w 19"/>
                <a:gd name="T33" fmla="*/ 0 h 36"/>
                <a:gd name="T34" fmla="*/ 11 w 19"/>
                <a:gd name="T35" fmla="*/ 0 h 36"/>
                <a:gd name="T36" fmla="*/ 17 w 19"/>
                <a:gd name="T37" fmla="*/ 4 h 36"/>
                <a:gd name="T38" fmla="*/ 19 w 19"/>
                <a:gd name="T39" fmla="*/ 10 h 36"/>
                <a:gd name="T40" fmla="*/ 19 w 19"/>
                <a:gd name="T41" fmla="*/ 11 h 36"/>
                <a:gd name="T42" fmla="*/ 8 w 19"/>
                <a:gd name="T43" fmla="*/ 33 h 36"/>
                <a:gd name="T44" fmla="*/ 2 w 19"/>
                <a:gd name="T45" fmla="*/ 31 h 36"/>
                <a:gd name="T46" fmla="*/ 7 w 19"/>
                <a:gd name="T47" fmla="*/ 27 h 36"/>
                <a:gd name="T48" fmla="*/ 10 w 19"/>
                <a:gd name="T49" fmla="*/ 24 h 36"/>
                <a:gd name="T50" fmla="*/ 13 w 19"/>
                <a:gd name="T51" fmla="*/ 19 h 36"/>
                <a:gd name="T52" fmla="*/ 10 w 19"/>
                <a:gd name="T53" fmla="*/ 24 h 36"/>
                <a:gd name="T54" fmla="*/ 11 w 19"/>
                <a:gd name="T55" fmla="*/ 11 h 36"/>
                <a:gd name="T56" fmla="*/ 11 w 19"/>
                <a:gd name="T57" fmla="*/ 11 h 36"/>
                <a:gd name="T58" fmla="*/ 11 w 19"/>
                <a:gd name="T59" fmla="*/ 9 h 36"/>
                <a:gd name="T60" fmla="*/ 10 w 19"/>
                <a:gd name="T61" fmla="*/ 11 h 36"/>
                <a:gd name="T62" fmla="*/ 9 w 19"/>
                <a:gd name="T63" fmla="*/ 17 h 36"/>
                <a:gd name="T64" fmla="*/ 9 w 19"/>
                <a:gd name="T65" fmla="*/ 18 h 36"/>
                <a:gd name="T66" fmla="*/ 15 w 19"/>
                <a:gd name="T67" fmla="*/ 11 h 36"/>
                <a:gd name="T68" fmla="*/ 15 w 19"/>
                <a:gd name="T69" fmla="*/ 11 h 36"/>
                <a:gd name="T70" fmla="*/ 14 w 19"/>
                <a:gd name="T71" fmla="*/ 6 h 36"/>
                <a:gd name="T72" fmla="*/ 13 w 19"/>
                <a:gd name="T73" fmla="*/ 5 h 36"/>
                <a:gd name="T74" fmla="*/ 14 w 19"/>
                <a:gd name="T75" fmla="*/ 6 h 36"/>
                <a:gd name="T76" fmla="*/ 15 w 19"/>
                <a:gd name="T77" fmla="*/ 11 h 36"/>
                <a:gd name="T78" fmla="*/ 15 w 19"/>
                <a:gd name="T79" fmla="*/ 11 h 36"/>
                <a:gd name="T80" fmla="*/ 15 w 19"/>
                <a:gd name="T81" fmla="*/ 11 h 36"/>
                <a:gd name="T82" fmla="*/ 15 w 19"/>
                <a:gd name="T83" fmla="*/ 11 h 36"/>
                <a:gd name="T84" fmla="*/ 7 w 19"/>
                <a:gd name="T85" fmla="*/ 7 h 36"/>
                <a:gd name="T86" fmla="*/ 8 w 19"/>
                <a:gd name="T87" fmla="*/ 6 h 36"/>
                <a:gd name="T88" fmla="*/ 9 w 19"/>
                <a:gd name="T89" fmla="*/ 4 h 36"/>
                <a:gd name="T90" fmla="*/ 9 w 19"/>
                <a:gd name="T91" fmla="*/ 5 h 36"/>
                <a:gd name="T92" fmla="*/ 9 w 19"/>
                <a:gd name="T93" fmla="*/ 5 h 36"/>
                <a:gd name="T94" fmla="*/ 11 w 19"/>
                <a:gd name="T95" fmla="*/ 4 h 36"/>
                <a:gd name="T96" fmla="*/ 11 w 19"/>
                <a:gd name="T97" fmla="*/ 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 h="36">
                  <a:moveTo>
                    <a:pt x="2" y="31"/>
                  </a:moveTo>
                  <a:cubicBezTo>
                    <a:pt x="3" y="29"/>
                    <a:pt x="3" y="29"/>
                    <a:pt x="3" y="29"/>
                  </a:cubicBezTo>
                  <a:cubicBezTo>
                    <a:pt x="2" y="31"/>
                    <a:pt x="2" y="31"/>
                    <a:pt x="2" y="31"/>
                  </a:cubicBezTo>
                  <a:cubicBezTo>
                    <a:pt x="1" y="30"/>
                    <a:pt x="1" y="30"/>
                    <a:pt x="1" y="30"/>
                  </a:cubicBezTo>
                  <a:cubicBezTo>
                    <a:pt x="1" y="29"/>
                    <a:pt x="1" y="29"/>
                    <a:pt x="1" y="29"/>
                  </a:cubicBezTo>
                  <a:cubicBezTo>
                    <a:pt x="1" y="28"/>
                    <a:pt x="1" y="29"/>
                    <a:pt x="1" y="28"/>
                  </a:cubicBezTo>
                  <a:cubicBezTo>
                    <a:pt x="1" y="28"/>
                    <a:pt x="1" y="28"/>
                    <a:pt x="1" y="28"/>
                  </a:cubicBezTo>
                  <a:cubicBezTo>
                    <a:pt x="1" y="28"/>
                    <a:pt x="1"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7"/>
                    <a:pt x="3" y="27"/>
                    <a:pt x="3" y="26"/>
                  </a:cubicBezTo>
                  <a:cubicBezTo>
                    <a:pt x="3" y="26"/>
                    <a:pt x="3" y="26"/>
                    <a:pt x="3" y="26"/>
                  </a:cubicBezTo>
                  <a:cubicBezTo>
                    <a:pt x="4" y="25"/>
                    <a:pt x="5" y="24"/>
                    <a:pt x="6" y="22"/>
                  </a:cubicBezTo>
                  <a:cubicBezTo>
                    <a:pt x="6" y="22"/>
                    <a:pt x="6" y="22"/>
                    <a:pt x="6" y="22"/>
                  </a:cubicBezTo>
                  <a:cubicBezTo>
                    <a:pt x="7" y="21"/>
                    <a:pt x="8" y="20"/>
                    <a:pt x="8" y="19"/>
                  </a:cubicBezTo>
                  <a:cubicBezTo>
                    <a:pt x="8" y="19"/>
                    <a:pt x="8" y="19"/>
                    <a:pt x="8" y="19"/>
                  </a:cubicBezTo>
                  <a:cubicBezTo>
                    <a:pt x="0" y="18"/>
                    <a:pt x="0" y="18"/>
                    <a:pt x="0" y="18"/>
                  </a:cubicBezTo>
                  <a:cubicBezTo>
                    <a:pt x="1" y="16"/>
                    <a:pt x="1" y="16"/>
                    <a:pt x="1" y="16"/>
                  </a:cubicBezTo>
                  <a:cubicBezTo>
                    <a:pt x="1" y="16"/>
                    <a:pt x="1" y="16"/>
                    <a:pt x="1" y="16"/>
                  </a:cubicBezTo>
                  <a:cubicBezTo>
                    <a:pt x="1" y="15"/>
                    <a:pt x="1" y="15"/>
                    <a:pt x="1" y="15"/>
                  </a:cubicBezTo>
                  <a:cubicBezTo>
                    <a:pt x="1" y="15"/>
                    <a:pt x="1" y="15"/>
                    <a:pt x="1" y="15"/>
                  </a:cubicBezTo>
                  <a:cubicBezTo>
                    <a:pt x="1" y="15"/>
                    <a:pt x="1" y="14"/>
                    <a:pt x="1" y="14"/>
                  </a:cubicBezTo>
                  <a:cubicBezTo>
                    <a:pt x="1" y="14"/>
                    <a:pt x="1" y="14"/>
                    <a:pt x="1" y="14"/>
                  </a:cubicBezTo>
                  <a:cubicBezTo>
                    <a:pt x="1" y="12"/>
                    <a:pt x="2" y="11"/>
                    <a:pt x="2" y="9"/>
                  </a:cubicBezTo>
                  <a:cubicBezTo>
                    <a:pt x="2" y="9"/>
                    <a:pt x="2" y="9"/>
                    <a:pt x="2" y="9"/>
                  </a:cubicBezTo>
                  <a:cubicBezTo>
                    <a:pt x="4" y="6"/>
                    <a:pt x="5" y="1"/>
                    <a:pt x="10" y="0"/>
                  </a:cubicBezTo>
                  <a:cubicBezTo>
                    <a:pt x="10" y="0"/>
                    <a:pt x="10" y="0"/>
                    <a:pt x="10" y="0"/>
                  </a:cubicBezTo>
                  <a:cubicBezTo>
                    <a:pt x="11" y="0"/>
                    <a:pt x="11" y="0"/>
                    <a:pt x="11" y="0"/>
                  </a:cubicBezTo>
                  <a:cubicBezTo>
                    <a:pt x="11" y="0"/>
                    <a:pt x="11" y="0"/>
                    <a:pt x="11" y="0"/>
                  </a:cubicBezTo>
                  <a:cubicBezTo>
                    <a:pt x="14" y="0"/>
                    <a:pt x="16" y="2"/>
                    <a:pt x="17" y="4"/>
                  </a:cubicBezTo>
                  <a:cubicBezTo>
                    <a:pt x="17" y="4"/>
                    <a:pt x="17" y="4"/>
                    <a:pt x="17" y="4"/>
                  </a:cubicBezTo>
                  <a:cubicBezTo>
                    <a:pt x="18" y="6"/>
                    <a:pt x="19" y="8"/>
                    <a:pt x="19" y="10"/>
                  </a:cubicBezTo>
                  <a:cubicBezTo>
                    <a:pt x="19" y="10"/>
                    <a:pt x="19" y="10"/>
                    <a:pt x="19" y="10"/>
                  </a:cubicBezTo>
                  <a:cubicBezTo>
                    <a:pt x="19" y="10"/>
                    <a:pt x="19" y="10"/>
                    <a:pt x="19" y="10"/>
                  </a:cubicBezTo>
                  <a:cubicBezTo>
                    <a:pt x="19" y="11"/>
                    <a:pt x="19" y="11"/>
                    <a:pt x="19" y="11"/>
                  </a:cubicBezTo>
                  <a:cubicBezTo>
                    <a:pt x="19" y="21"/>
                    <a:pt x="10" y="31"/>
                    <a:pt x="8" y="33"/>
                  </a:cubicBezTo>
                  <a:cubicBezTo>
                    <a:pt x="8" y="33"/>
                    <a:pt x="8" y="33"/>
                    <a:pt x="8" y="33"/>
                  </a:cubicBezTo>
                  <a:cubicBezTo>
                    <a:pt x="7" y="36"/>
                    <a:pt x="7" y="36"/>
                    <a:pt x="7" y="36"/>
                  </a:cubicBezTo>
                  <a:cubicBezTo>
                    <a:pt x="2" y="31"/>
                    <a:pt x="2" y="31"/>
                    <a:pt x="2" y="31"/>
                  </a:cubicBezTo>
                  <a:close/>
                  <a:moveTo>
                    <a:pt x="10" y="24"/>
                  </a:moveTo>
                  <a:cubicBezTo>
                    <a:pt x="9" y="25"/>
                    <a:pt x="8" y="26"/>
                    <a:pt x="7" y="27"/>
                  </a:cubicBezTo>
                  <a:cubicBezTo>
                    <a:pt x="7" y="27"/>
                    <a:pt x="7" y="27"/>
                    <a:pt x="7" y="27"/>
                  </a:cubicBezTo>
                  <a:cubicBezTo>
                    <a:pt x="8" y="26"/>
                    <a:pt x="9" y="25"/>
                    <a:pt x="10" y="24"/>
                  </a:cubicBezTo>
                  <a:cubicBezTo>
                    <a:pt x="10" y="24"/>
                    <a:pt x="10" y="24"/>
                    <a:pt x="10" y="24"/>
                  </a:cubicBezTo>
                  <a:cubicBezTo>
                    <a:pt x="11" y="22"/>
                    <a:pt x="12" y="21"/>
                    <a:pt x="13" y="19"/>
                  </a:cubicBezTo>
                  <a:cubicBezTo>
                    <a:pt x="13" y="19"/>
                    <a:pt x="13" y="19"/>
                    <a:pt x="13" y="19"/>
                  </a:cubicBezTo>
                  <a:cubicBezTo>
                    <a:pt x="12" y="21"/>
                    <a:pt x="11" y="22"/>
                    <a:pt x="10" y="24"/>
                  </a:cubicBezTo>
                  <a:close/>
                  <a:moveTo>
                    <a:pt x="9" y="18"/>
                  </a:moveTo>
                  <a:cubicBezTo>
                    <a:pt x="10" y="16"/>
                    <a:pt x="11" y="13"/>
                    <a:pt x="11" y="11"/>
                  </a:cubicBezTo>
                  <a:cubicBezTo>
                    <a:pt x="11" y="11"/>
                    <a:pt x="11" y="11"/>
                    <a:pt x="11" y="11"/>
                  </a:cubicBezTo>
                  <a:cubicBezTo>
                    <a:pt x="11" y="11"/>
                    <a:pt x="11" y="11"/>
                    <a:pt x="11" y="11"/>
                  </a:cubicBezTo>
                  <a:cubicBezTo>
                    <a:pt x="11" y="11"/>
                    <a:pt x="11" y="11"/>
                    <a:pt x="11" y="11"/>
                  </a:cubicBezTo>
                  <a:cubicBezTo>
                    <a:pt x="11" y="10"/>
                    <a:pt x="11" y="10"/>
                    <a:pt x="11" y="9"/>
                  </a:cubicBezTo>
                  <a:cubicBezTo>
                    <a:pt x="11" y="9"/>
                    <a:pt x="11" y="9"/>
                    <a:pt x="11" y="9"/>
                  </a:cubicBezTo>
                  <a:cubicBezTo>
                    <a:pt x="11" y="10"/>
                    <a:pt x="10" y="11"/>
                    <a:pt x="10" y="11"/>
                  </a:cubicBezTo>
                  <a:cubicBezTo>
                    <a:pt x="10" y="11"/>
                    <a:pt x="10" y="11"/>
                    <a:pt x="10" y="11"/>
                  </a:cubicBezTo>
                  <a:cubicBezTo>
                    <a:pt x="9" y="14"/>
                    <a:pt x="9" y="16"/>
                    <a:pt x="9" y="17"/>
                  </a:cubicBezTo>
                  <a:cubicBezTo>
                    <a:pt x="9" y="17"/>
                    <a:pt x="9" y="17"/>
                    <a:pt x="9" y="17"/>
                  </a:cubicBezTo>
                  <a:cubicBezTo>
                    <a:pt x="9" y="18"/>
                    <a:pt x="9" y="18"/>
                    <a:pt x="9" y="18"/>
                  </a:cubicBezTo>
                  <a:close/>
                  <a:moveTo>
                    <a:pt x="15" y="11"/>
                  </a:moveTo>
                  <a:cubicBezTo>
                    <a:pt x="15" y="11"/>
                    <a:pt x="15" y="11"/>
                    <a:pt x="15" y="11"/>
                  </a:cubicBezTo>
                  <a:cubicBezTo>
                    <a:pt x="15" y="11"/>
                    <a:pt x="15" y="11"/>
                    <a:pt x="15" y="11"/>
                  </a:cubicBezTo>
                  <a:cubicBezTo>
                    <a:pt x="15" y="11"/>
                    <a:pt x="15" y="11"/>
                    <a:pt x="15" y="11"/>
                  </a:cubicBezTo>
                  <a:cubicBezTo>
                    <a:pt x="15" y="11"/>
                    <a:pt x="15" y="11"/>
                    <a:pt x="15" y="11"/>
                  </a:cubicBezTo>
                  <a:cubicBezTo>
                    <a:pt x="15" y="9"/>
                    <a:pt x="15" y="7"/>
                    <a:pt x="14" y="6"/>
                  </a:cubicBezTo>
                  <a:cubicBezTo>
                    <a:pt x="14" y="6"/>
                    <a:pt x="14" y="6"/>
                    <a:pt x="14" y="6"/>
                  </a:cubicBezTo>
                  <a:cubicBezTo>
                    <a:pt x="13" y="6"/>
                    <a:pt x="13" y="5"/>
                    <a:pt x="13" y="5"/>
                  </a:cubicBezTo>
                  <a:cubicBezTo>
                    <a:pt x="13" y="5"/>
                    <a:pt x="13" y="5"/>
                    <a:pt x="13" y="5"/>
                  </a:cubicBezTo>
                  <a:cubicBezTo>
                    <a:pt x="13" y="5"/>
                    <a:pt x="13" y="6"/>
                    <a:pt x="14" y="6"/>
                  </a:cubicBezTo>
                  <a:cubicBezTo>
                    <a:pt x="14" y="6"/>
                    <a:pt x="14" y="6"/>
                    <a:pt x="14" y="6"/>
                  </a:cubicBezTo>
                  <a:cubicBezTo>
                    <a:pt x="15" y="7"/>
                    <a:pt x="15" y="9"/>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lose/>
                  <a:moveTo>
                    <a:pt x="7" y="7"/>
                  </a:moveTo>
                  <a:cubicBezTo>
                    <a:pt x="8" y="6"/>
                    <a:pt x="8" y="6"/>
                    <a:pt x="8" y="6"/>
                  </a:cubicBezTo>
                  <a:cubicBezTo>
                    <a:pt x="8" y="6"/>
                    <a:pt x="8" y="6"/>
                    <a:pt x="8" y="6"/>
                  </a:cubicBezTo>
                  <a:cubicBezTo>
                    <a:pt x="8" y="5"/>
                    <a:pt x="9" y="5"/>
                    <a:pt x="9" y="4"/>
                  </a:cubicBezTo>
                  <a:cubicBezTo>
                    <a:pt x="9" y="4"/>
                    <a:pt x="9" y="4"/>
                    <a:pt x="9" y="4"/>
                  </a:cubicBezTo>
                  <a:cubicBezTo>
                    <a:pt x="9" y="5"/>
                    <a:pt x="8" y="6"/>
                    <a:pt x="7" y="7"/>
                  </a:cubicBezTo>
                  <a:close/>
                  <a:moveTo>
                    <a:pt x="9" y="5"/>
                  </a:moveTo>
                  <a:cubicBezTo>
                    <a:pt x="9" y="5"/>
                    <a:pt x="9" y="5"/>
                    <a:pt x="9" y="5"/>
                  </a:cubicBezTo>
                  <a:cubicBezTo>
                    <a:pt x="9" y="5"/>
                    <a:pt x="9" y="5"/>
                    <a:pt x="9" y="5"/>
                  </a:cubicBezTo>
                  <a:close/>
                  <a:moveTo>
                    <a:pt x="11" y="4"/>
                  </a:moveTo>
                  <a:cubicBezTo>
                    <a:pt x="11" y="4"/>
                    <a:pt x="11" y="4"/>
                    <a:pt x="11" y="4"/>
                  </a:cubicBezTo>
                  <a:cubicBezTo>
                    <a:pt x="11" y="4"/>
                    <a:pt x="11" y="4"/>
                    <a:pt x="11" y="4"/>
                  </a:cubicBezTo>
                  <a:cubicBezTo>
                    <a:pt x="11" y="4"/>
                    <a:pt x="11" y="4"/>
                    <a:pt x="11" y="4"/>
                  </a:cubicBezTo>
                  <a:cubicBezTo>
                    <a:pt x="11" y="4"/>
                    <a:pt x="11" y="4"/>
                    <a:pt x="1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1"/>
            <p:cNvSpPr>
              <a:spLocks noEditPoints="1"/>
            </p:cNvSpPr>
            <p:nvPr/>
          </p:nvSpPr>
          <p:spPr bwMode="auto">
            <a:xfrm>
              <a:off x="1364" y="1659"/>
              <a:ext cx="221" cy="115"/>
            </a:xfrm>
            <a:custGeom>
              <a:avLst/>
              <a:gdLst>
                <a:gd name="T0" fmla="*/ 26 w 67"/>
                <a:gd name="T1" fmla="*/ 35 h 35"/>
                <a:gd name="T2" fmla="*/ 0 w 67"/>
                <a:gd name="T3" fmla="*/ 21 h 35"/>
                <a:gd name="T4" fmla="*/ 0 w 67"/>
                <a:gd name="T5" fmla="*/ 21 h 35"/>
                <a:gd name="T6" fmla="*/ 3 w 67"/>
                <a:gd name="T7" fmla="*/ 19 h 35"/>
                <a:gd name="T8" fmla="*/ 4 w 67"/>
                <a:gd name="T9" fmla="*/ 21 h 35"/>
                <a:gd name="T10" fmla="*/ 4 w 67"/>
                <a:gd name="T11" fmla="*/ 21 h 35"/>
                <a:gd name="T12" fmla="*/ 8 w 67"/>
                <a:gd name="T13" fmla="*/ 25 h 35"/>
                <a:gd name="T14" fmla="*/ 8 w 67"/>
                <a:gd name="T15" fmla="*/ 25 h 35"/>
                <a:gd name="T16" fmla="*/ 26 w 67"/>
                <a:gd name="T17" fmla="*/ 31 h 35"/>
                <a:gd name="T18" fmla="*/ 26 w 67"/>
                <a:gd name="T19" fmla="*/ 31 h 35"/>
                <a:gd name="T20" fmla="*/ 36 w 67"/>
                <a:gd name="T21" fmla="*/ 29 h 35"/>
                <a:gd name="T22" fmla="*/ 36 w 67"/>
                <a:gd name="T23" fmla="*/ 29 h 35"/>
                <a:gd name="T24" fmla="*/ 59 w 67"/>
                <a:gd name="T25" fmla="*/ 13 h 35"/>
                <a:gd name="T26" fmla="*/ 59 w 67"/>
                <a:gd name="T27" fmla="*/ 13 h 35"/>
                <a:gd name="T28" fmla="*/ 63 w 67"/>
                <a:gd name="T29" fmla="*/ 0 h 35"/>
                <a:gd name="T30" fmla="*/ 63 w 67"/>
                <a:gd name="T31" fmla="*/ 0 h 35"/>
                <a:gd name="T32" fmla="*/ 67 w 67"/>
                <a:gd name="T33" fmla="*/ 1 h 35"/>
                <a:gd name="T34" fmla="*/ 37 w 67"/>
                <a:gd name="T35" fmla="*/ 33 h 35"/>
                <a:gd name="T36" fmla="*/ 37 w 67"/>
                <a:gd name="T37" fmla="*/ 33 h 35"/>
                <a:gd name="T38" fmla="*/ 26 w 67"/>
                <a:gd name="T39" fmla="*/ 35 h 35"/>
                <a:gd name="T40" fmla="*/ 26 w 67"/>
                <a:gd name="T41" fmla="*/ 35 h 35"/>
                <a:gd name="T42" fmla="*/ 26 w 67"/>
                <a:gd name="T43" fmla="*/ 35 h 35"/>
                <a:gd name="T44" fmla="*/ 0 w 67"/>
                <a:gd name="T45" fmla="*/ 21 h 35"/>
                <a:gd name="T46" fmla="*/ 0 w 67"/>
                <a:gd name="T47" fmla="*/ 21 h 35"/>
                <a:gd name="T48" fmla="*/ 0 w 67"/>
                <a:gd name="T49" fmla="*/ 21 h 35"/>
                <a:gd name="T50" fmla="*/ 0 w 67"/>
                <a:gd name="T51" fmla="*/ 21 h 35"/>
                <a:gd name="T52" fmla="*/ 0 w 67"/>
                <a:gd name="T53" fmla="*/ 21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35">
                  <a:moveTo>
                    <a:pt x="26" y="35"/>
                  </a:moveTo>
                  <a:cubicBezTo>
                    <a:pt x="7" y="35"/>
                    <a:pt x="0" y="22"/>
                    <a:pt x="0" y="21"/>
                  </a:cubicBezTo>
                  <a:cubicBezTo>
                    <a:pt x="0" y="21"/>
                    <a:pt x="0" y="21"/>
                    <a:pt x="0" y="21"/>
                  </a:cubicBezTo>
                  <a:cubicBezTo>
                    <a:pt x="3" y="19"/>
                    <a:pt x="3" y="19"/>
                    <a:pt x="3" y="19"/>
                  </a:cubicBezTo>
                  <a:cubicBezTo>
                    <a:pt x="3" y="19"/>
                    <a:pt x="3" y="20"/>
                    <a:pt x="4" y="21"/>
                  </a:cubicBezTo>
                  <a:cubicBezTo>
                    <a:pt x="4" y="21"/>
                    <a:pt x="4" y="21"/>
                    <a:pt x="4" y="21"/>
                  </a:cubicBezTo>
                  <a:cubicBezTo>
                    <a:pt x="5" y="22"/>
                    <a:pt x="6" y="23"/>
                    <a:pt x="8" y="25"/>
                  </a:cubicBezTo>
                  <a:cubicBezTo>
                    <a:pt x="8" y="25"/>
                    <a:pt x="8" y="25"/>
                    <a:pt x="8" y="25"/>
                  </a:cubicBezTo>
                  <a:cubicBezTo>
                    <a:pt x="11" y="28"/>
                    <a:pt x="17" y="31"/>
                    <a:pt x="26" y="31"/>
                  </a:cubicBezTo>
                  <a:cubicBezTo>
                    <a:pt x="26" y="31"/>
                    <a:pt x="26" y="31"/>
                    <a:pt x="26" y="31"/>
                  </a:cubicBezTo>
                  <a:cubicBezTo>
                    <a:pt x="29" y="31"/>
                    <a:pt x="32" y="30"/>
                    <a:pt x="36" y="29"/>
                  </a:cubicBezTo>
                  <a:cubicBezTo>
                    <a:pt x="36" y="29"/>
                    <a:pt x="36" y="29"/>
                    <a:pt x="36" y="29"/>
                  </a:cubicBezTo>
                  <a:cubicBezTo>
                    <a:pt x="48" y="27"/>
                    <a:pt x="55" y="19"/>
                    <a:pt x="59" y="13"/>
                  </a:cubicBezTo>
                  <a:cubicBezTo>
                    <a:pt x="59" y="13"/>
                    <a:pt x="59" y="13"/>
                    <a:pt x="59" y="13"/>
                  </a:cubicBezTo>
                  <a:cubicBezTo>
                    <a:pt x="63" y="6"/>
                    <a:pt x="63" y="0"/>
                    <a:pt x="63" y="0"/>
                  </a:cubicBezTo>
                  <a:cubicBezTo>
                    <a:pt x="63" y="0"/>
                    <a:pt x="63" y="0"/>
                    <a:pt x="63" y="0"/>
                  </a:cubicBezTo>
                  <a:cubicBezTo>
                    <a:pt x="67" y="1"/>
                    <a:pt x="67" y="1"/>
                    <a:pt x="67" y="1"/>
                  </a:cubicBezTo>
                  <a:cubicBezTo>
                    <a:pt x="67" y="1"/>
                    <a:pt x="64" y="27"/>
                    <a:pt x="37" y="33"/>
                  </a:cubicBezTo>
                  <a:cubicBezTo>
                    <a:pt x="37" y="33"/>
                    <a:pt x="37" y="33"/>
                    <a:pt x="37" y="33"/>
                  </a:cubicBezTo>
                  <a:cubicBezTo>
                    <a:pt x="33" y="34"/>
                    <a:pt x="29" y="35"/>
                    <a:pt x="26" y="35"/>
                  </a:cubicBezTo>
                  <a:cubicBezTo>
                    <a:pt x="26" y="35"/>
                    <a:pt x="26" y="35"/>
                    <a:pt x="26" y="35"/>
                  </a:cubicBezTo>
                  <a:cubicBezTo>
                    <a:pt x="26" y="35"/>
                    <a:pt x="26" y="35"/>
                    <a:pt x="26" y="35"/>
                  </a:cubicBezTo>
                  <a:close/>
                  <a:moveTo>
                    <a:pt x="0" y="21"/>
                  </a:moveTo>
                  <a:cubicBezTo>
                    <a:pt x="0" y="21"/>
                    <a:pt x="0" y="21"/>
                    <a:pt x="0" y="21"/>
                  </a:cubicBezTo>
                  <a:cubicBezTo>
                    <a:pt x="0" y="21"/>
                    <a:pt x="0" y="21"/>
                    <a:pt x="0" y="21"/>
                  </a:cubicBezTo>
                  <a:cubicBezTo>
                    <a:pt x="0" y="21"/>
                    <a:pt x="0" y="21"/>
                    <a:pt x="0" y="21"/>
                  </a:cubicBezTo>
                  <a:cubicBezTo>
                    <a:pt x="0" y="21"/>
                    <a:pt x="0" y="21"/>
                    <a:pt x="0"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12"/>
            <p:cNvSpPr>
              <a:spLocks noEditPoints="1"/>
            </p:cNvSpPr>
            <p:nvPr/>
          </p:nvSpPr>
          <p:spPr bwMode="auto">
            <a:xfrm>
              <a:off x="1354" y="1652"/>
              <a:ext cx="238" cy="129"/>
            </a:xfrm>
            <a:custGeom>
              <a:avLst/>
              <a:gdLst>
                <a:gd name="T0" fmla="*/ 29 w 72"/>
                <a:gd name="T1" fmla="*/ 37 h 39"/>
                <a:gd name="T2" fmla="*/ 29 w 72"/>
                <a:gd name="T3" fmla="*/ 35 h 39"/>
                <a:gd name="T4" fmla="*/ 39 w 72"/>
                <a:gd name="T5" fmla="*/ 33 h 39"/>
                <a:gd name="T6" fmla="*/ 29 w 72"/>
                <a:gd name="T7" fmla="*/ 35 h 39"/>
                <a:gd name="T8" fmla="*/ 29 w 72"/>
                <a:gd name="T9" fmla="*/ 35 h 39"/>
                <a:gd name="T10" fmla="*/ 29 w 72"/>
                <a:gd name="T11" fmla="*/ 35 h 39"/>
                <a:gd name="T12" fmla="*/ 29 w 72"/>
                <a:gd name="T13" fmla="*/ 37 h 39"/>
                <a:gd name="T14" fmla="*/ 29 w 72"/>
                <a:gd name="T15" fmla="*/ 39 h 39"/>
                <a:gd name="T16" fmla="*/ 1 w 72"/>
                <a:gd name="T17" fmla="*/ 25 h 39"/>
                <a:gd name="T18" fmla="*/ 1 w 72"/>
                <a:gd name="T19" fmla="*/ 24 h 39"/>
                <a:gd name="T20" fmla="*/ 6 w 72"/>
                <a:gd name="T21" fmla="*/ 19 h 39"/>
                <a:gd name="T22" fmla="*/ 8 w 72"/>
                <a:gd name="T23" fmla="*/ 20 h 39"/>
                <a:gd name="T24" fmla="*/ 8 w 72"/>
                <a:gd name="T25" fmla="*/ 20 h 39"/>
                <a:gd name="T26" fmla="*/ 8 w 72"/>
                <a:gd name="T27" fmla="*/ 20 h 39"/>
                <a:gd name="T28" fmla="*/ 8 w 72"/>
                <a:gd name="T29" fmla="*/ 21 h 39"/>
                <a:gd name="T30" fmla="*/ 8 w 72"/>
                <a:gd name="T31" fmla="*/ 21 h 39"/>
                <a:gd name="T32" fmla="*/ 9 w 72"/>
                <a:gd name="T33" fmla="*/ 22 h 39"/>
                <a:gd name="T34" fmla="*/ 12 w 72"/>
                <a:gd name="T35" fmla="*/ 25 h 39"/>
                <a:gd name="T36" fmla="*/ 29 w 72"/>
                <a:gd name="T37" fmla="*/ 31 h 39"/>
                <a:gd name="T38" fmla="*/ 38 w 72"/>
                <a:gd name="T39" fmla="*/ 29 h 39"/>
                <a:gd name="T40" fmla="*/ 60 w 72"/>
                <a:gd name="T41" fmla="*/ 14 h 39"/>
                <a:gd name="T42" fmla="*/ 64 w 72"/>
                <a:gd name="T43" fmla="*/ 2 h 39"/>
                <a:gd name="T44" fmla="*/ 64 w 72"/>
                <a:gd name="T45" fmla="*/ 2 h 39"/>
                <a:gd name="T46" fmla="*/ 66 w 72"/>
                <a:gd name="T47" fmla="*/ 0 h 39"/>
                <a:gd name="T48" fmla="*/ 70 w 72"/>
                <a:gd name="T49" fmla="*/ 1 h 39"/>
                <a:gd name="T50" fmla="*/ 71 w 72"/>
                <a:gd name="T51" fmla="*/ 1 h 39"/>
                <a:gd name="T52" fmla="*/ 72 w 72"/>
                <a:gd name="T53" fmla="*/ 1 h 39"/>
                <a:gd name="T54" fmla="*/ 72 w 72"/>
                <a:gd name="T55" fmla="*/ 1 h 39"/>
                <a:gd name="T56" fmla="*/ 72 w 72"/>
                <a:gd name="T57" fmla="*/ 1 h 39"/>
                <a:gd name="T58" fmla="*/ 72 w 72"/>
                <a:gd name="T59" fmla="*/ 1 h 39"/>
                <a:gd name="T60" fmla="*/ 72 w 72"/>
                <a:gd name="T61" fmla="*/ 3 h 39"/>
                <a:gd name="T62" fmla="*/ 40 w 72"/>
                <a:gd name="T63" fmla="*/ 37 h 39"/>
                <a:gd name="T64" fmla="*/ 29 w 72"/>
                <a:gd name="T65" fmla="*/ 39 h 39"/>
                <a:gd name="T66" fmla="*/ 3 w 72"/>
                <a:gd name="T67" fmla="*/ 23 h 39"/>
                <a:gd name="T68" fmla="*/ 3 w 72"/>
                <a:gd name="T69"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2" h="39">
                  <a:moveTo>
                    <a:pt x="29" y="39"/>
                  </a:moveTo>
                  <a:cubicBezTo>
                    <a:pt x="29" y="37"/>
                    <a:pt x="29" y="37"/>
                    <a:pt x="29" y="37"/>
                  </a:cubicBezTo>
                  <a:cubicBezTo>
                    <a:pt x="29" y="35"/>
                    <a:pt x="29" y="35"/>
                    <a:pt x="29" y="35"/>
                  </a:cubicBezTo>
                  <a:cubicBezTo>
                    <a:pt x="29" y="35"/>
                    <a:pt x="29" y="35"/>
                    <a:pt x="29" y="35"/>
                  </a:cubicBezTo>
                  <a:cubicBezTo>
                    <a:pt x="32" y="35"/>
                    <a:pt x="35" y="34"/>
                    <a:pt x="39" y="33"/>
                  </a:cubicBezTo>
                  <a:cubicBezTo>
                    <a:pt x="39" y="33"/>
                    <a:pt x="39" y="33"/>
                    <a:pt x="39" y="33"/>
                  </a:cubicBezTo>
                  <a:cubicBezTo>
                    <a:pt x="35" y="34"/>
                    <a:pt x="32" y="35"/>
                    <a:pt x="29" y="35"/>
                  </a:cubicBezTo>
                  <a:cubicBezTo>
                    <a:pt x="29" y="35"/>
                    <a:pt x="29" y="35"/>
                    <a:pt x="29" y="35"/>
                  </a:cubicBezTo>
                  <a:cubicBezTo>
                    <a:pt x="29" y="35"/>
                    <a:pt x="29" y="35"/>
                    <a:pt x="29" y="35"/>
                  </a:cubicBezTo>
                  <a:cubicBezTo>
                    <a:pt x="29" y="35"/>
                    <a:pt x="29" y="35"/>
                    <a:pt x="29" y="35"/>
                  </a:cubicBezTo>
                  <a:cubicBezTo>
                    <a:pt x="29" y="35"/>
                    <a:pt x="29" y="35"/>
                    <a:pt x="29" y="35"/>
                  </a:cubicBezTo>
                  <a:cubicBezTo>
                    <a:pt x="29" y="35"/>
                    <a:pt x="29" y="35"/>
                    <a:pt x="29" y="35"/>
                  </a:cubicBezTo>
                  <a:cubicBezTo>
                    <a:pt x="29" y="35"/>
                    <a:pt x="29" y="35"/>
                    <a:pt x="29" y="35"/>
                  </a:cubicBezTo>
                  <a:cubicBezTo>
                    <a:pt x="29" y="37"/>
                    <a:pt x="29" y="37"/>
                    <a:pt x="29" y="37"/>
                  </a:cubicBezTo>
                  <a:cubicBezTo>
                    <a:pt x="29" y="39"/>
                    <a:pt x="29" y="39"/>
                    <a:pt x="29" y="39"/>
                  </a:cubicBezTo>
                  <a:cubicBezTo>
                    <a:pt x="29" y="39"/>
                    <a:pt x="29" y="39"/>
                    <a:pt x="29" y="39"/>
                  </a:cubicBezTo>
                  <a:cubicBezTo>
                    <a:pt x="12" y="39"/>
                    <a:pt x="4" y="29"/>
                    <a:pt x="1" y="25"/>
                  </a:cubicBezTo>
                  <a:cubicBezTo>
                    <a:pt x="1" y="25"/>
                    <a:pt x="1" y="25"/>
                    <a:pt x="1" y="25"/>
                  </a:cubicBezTo>
                  <a:cubicBezTo>
                    <a:pt x="1" y="25"/>
                    <a:pt x="1" y="25"/>
                    <a:pt x="1" y="25"/>
                  </a:cubicBezTo>
                  <a:cubicBezTo>
                    <a:pt x="1" y="24"/>
                    <a:pt x="1" y="24"/>
                    <a:pt x="1" y="24"/>
                  </a:cubicBezTo>
                  <a:cubicBezTo>
                    <a:pt x="0" y="22"/>
                    <a:pt x="0" y="22"/>
                    <a:pt x="0" y="22"/>
                  </a:cubicBezTo>
                  <a:cubicBezTo>
                    <a:pt x="6" y="19"/>
                    <a:pt x="6" y="19"/>
                    <a:pt x="6" y="19"/>
                  </a:cubicBezTo>
                  <a:cubicBezTo>
                    <a:pt x="6" y="19"/>
                    <a:pt x="6" y="19"/>
                    <a:pt x="6" y="19"/>
                  </a:cubicBezTo>
                  <a:cubicBezTo>
                    <a:pt x="8" y="20"/>
                    <a:pt x="7"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1"/>
                  </a:cubicBezTo>
                  <a:cubicBezTo>
                    <a:pt x="8" y="21"/>
                    <a:pt x="8" y="21"/>
                    <a:pt x="8" y="21"/>
                  </a:cubicBezTo>
                  <a:cubicBezTo>
                    <a:pt x="8" y="21"/>
                    <a:pt x="8" y="21"/>
                    <a:pt x="8" y="21"/>
                  </a:cubicBezTo>
                  <a:cubicBezTo>
                    <a:pt x="8" y="21"/>
                    <a:pt x="8" y="21"/>
                    <a:pt x="8" y="21"/>
                  </a:cubicBezTo>
                  <a:cubicBezTo>
                    <a:pt x="8" y="21"/>
                    <a:pt x="8" y="21"/>
                    <a:pt x="9" y="22"/>
                  </a:cubicBezTo>
                  <a:cubicBezTo>
                    <a:pt x="9" y="22"/>
                    <a:pt x="9" y="22"/>
                    <a:pt x="9" y="22"/>
                  </a:cubicBezTo>
                  <a:cubicBezTo>
                    <a:pt x="9" y="23"/>
                    <a:pt x="11" y="24"/>
                    <a:pt x="12" y="25"/>
                  </a:cubicBezTo>
                  <a:cubicBezTo>
                    <a:pt x="12" y="25"/>
                    <a:pt x="12" y="25"/>
                    <a:pt x="12" y="25"/>
                  </a:cubicBezTo>
                  <a:cubicBezTo>
                    <a:pt x="15" y="28"/>
                    <a:pt x="20" y="31"/>
                    <a:pt x="29" y="31"/>
                  </a:cubicBezTo>
                  <a:cubicBezTo>
                    <a:pt x="29" y="31"/>
                    <a:pt x="29" y="31"/>
                    <a:pt x="29" y="31"/>
                  </a:cubicBezTo>
                  <a:cubicBezTo>
                    <a:pt x="31" y="31"/>
                    <a:pt x="35" y="30"/>
                    <a:pt x="38" y="29"/>
                  </a:cubicBezTo>
                  <a:cubicBezTo>
                    <a:pt x="38" y="29"/>
                    <a:pt x="38" y="29"/>
                    <a:pt x="38" y="29"/>
                  </a:cubicBezTo>
                  <a:cubicBezTo>
                    <a:pt x="50" y="27"/>
                    <a:pt x="57" y="20"/>
                    <a:pt x="60" y="14"/>
                  </a:cubicBezTo>
                  <a:cubicBezTo>
                    <a:pt x="60" y="14"/>
                    <a:pt x="60" y="14"/>
                    <a:pt x="60" y="14"/>
                  </a:cubicBezTo>
                  <a:cubicBezTo>
                    <a:pt x="63" y="8"/>
                    <a:pt x="64" y="3"/>
                    <a:pt x="64" y="2"/>
                  </a:cubicBezTo>
                  <a:cubicBezTo>
                    <a:pt x="64" y="2"/>
                    <a:pt x="64" y="2"/>
                    <a:pt x="64" y="2"/>
                  </a:cubicBezTo>
                  <a:cubicBezTo>
                    <a:pt x="64" y="2"/>
                    <a:pt x="64" y="2"/>
                    <a:pt x="64" y="2"/>
                  </a:cubicBezTo>
                  <a:cubicBezTo>
                    <a:pt x="64" y="0"/>
                    <a:pt x="64" y="0"/>
                    <a:pt x="64" y="0"/>
                  </a:cubicBezTo>
                  <a:cubicBezTo>
                    <a:pt x="66" y="0"/>
                    <a:pt x="66" y="0"/>
                    <a:pt x="66" y="0"/>
                  </a:cubicBezTo>
                  <a:cubicBezTo>
                    <a:pt x="70" y="1"/>
                    <a:pt x="70" y="1"/>
                    <a:pt x="70" y="1"/>
                  </a:cubicBezTo>
                  <a:cubicBezTo>
                    <a:pt x="70" y="1"/>
                    <a:pt x="70" y="1"/>
                    <a:pt x="70" y="1"/>
                  </a:cubicBezTo>
                  <a:cubicBezTo>
                    <a:pt x="71" y="1"/>
                    <a:pt x="71" y="1"/>
                    <a:pt x="71" y="1"/>
                  </a:cubicBezTo>
                  <a:cubicBezTo>
                    <a:pt x="71" y="1"/>
                    <a:pt x="71" y="1"/>
                    <a:pt x="71" y="1"/>
                  </a:cubicBezTo>
                  <a:cubicBezTo>
                    <a:pt x="71" y="1"/>
                    <a:pt x="71" y="1"/>
                    <a:pt x="72" y="1"/>
                  </a:cubicBezTo>
                  <a:cubicBezTo>
                    <a:pt x="72" y="1"/>
                    <a:pt x="72" y="1"/>
                    <a:pt x="72" y="1"/>
                  </a:cubicBezTo>
                  <a:cubicBezTo>
                    <a:pt x="72" y="1"/>
                    <a:pt x="72" y="1"/>
                    <a:pt x="72" y="1"/>
                  </a:cubicBezTo>
                  <a:cubicBezTo>
                    <a:pt x="72" y="1"/>
                    <a:pt x="72" y="1"/>
                    <a:pt x="72" y="1"/>
                  </a:cubicBezTo>
                  <a:cubicBezTo>
                    <a:pt x="72" y="1"/>
                    <a:pt x="72" y="1"/>
                    <a:pt x="72" y="1"/>
                  </a:cubicBezTo>
                  <a:cubicBezTo>
                    <a:pt x="72" y="1"/>
                    <a:pt x="72" y="1"/>
                    <a:pt x="72" y="1"/>
                  </a:cubicBezTo>
                  <a:cubicBezTo>
                    <a:pt x="72" y="1"/>
                    <a:pt x="72" y="1"/>
                    <a:pt x="72" y="1"/>
                  </a:cubicBezTo>
                  <a:cubicBezTo>
                    <a:pt x="72" y="1"/>
                    <a:pt x="72" y="1"/>
                    <a:pt x="72" y="1"/>
                  </a:cubicBezTo>
                  <a:cubicBezTo>
                    <a:pt x="72" y="2"/>
                    <a:pt x="72" y="2"/>
                    <a:pt x="72" y="3"/>
                  </a:cubicBezTo>
                  <a:cubicBezTo>
                    <a:pt x="72" y="3"/>
                    <a:pt x="72" y="3"/>
                    <a:pt x="72" y="3"/>
                  </a:cubicBezTo>
                  <a:cubicBezTo>
                    <a:pt x="72" y="4"/>
                    <a:pt x="69" y="31"/>
                    <a:pt x="40" y="37"/>
                  </a:cubicBezTo>
                  <a:cubicBezTo>
                    <a:pt x="40" y="37"/>
                    <a:pt x="40" y="37"/>
                    <a:pt x="40" y="37"/>
                  </a:cubicBezTo>
                  <a:cubicBezTo>
                    <a:pt x="36" y="38"/>
                    <a:pt x="32" y="39"/>
                    <a:pt x="29" y="39"/>
                  </a:cubicBezTo>
                  <a:cubicBezTo>
                    <a:pt x="29" y="39"/>
                    <a:pt x="29" y="39"/>
                    <a:pt x="29" y="39"/>
                  </a:cubicBezTo>
                  <a:cubicBezTo>
                    <a:pt x="29" y="39"/>
                    <a:pt x="29" y="39"/>
                    <a:pt x="29" y="39"/>
                  </a:cubicBezTo>
                  <a:close/>
                  <a:moveTo>
                    <a:pt x="3" y="23"/>
                  </a:moveTo>
                  <a:cubicBezTo>
                    <a:pt x="3" y="21"/>
                    <a:pt x="3" y="21"/>
                    <a:pt x="3" y="21"/>
                  </a:cubicBezTo>
                  <a:cubicBezTo>
                    <a:pt x="3" y="23"/>
                    <a:pt x="3" y="23"/>
                    <a:pt x="3"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13"/>
            <p:cNvSpPr/>
            <p:nvPr/>
          </p:nvSpPr>
          <p:spPr bwMode="auto">
            <a:xfrm>
              <a:off x="1397" y="1656"/>
              <a:ext cx="7" cy="13"/>
            </a:xfrm>
            <a:custGeom>
              <a:avLst/>
              <a:gdLst>
                <a:gd name="T0" fmla="*/ 0 w 7"/>
                <a:gd name="T1" fmla="*/ 13 h 13"/>
                <a:gd name="T2" fmla="*/ 0 w 7"/>
                <a:gd name="T3" fmla="*/ 0 h 13"/>
                <a:gd name="T4" fmla="*/ 7 w 7"/>
                <a:gd name="T5" fmla="*/ 0 h 13"/>
                <a:gd name="T6" fmla="*/ 7 w 7"/>
                <a:gd name="T7" fmla="*/ 13 h 13"/>
                <a:gd name="T8" fmla="*/ 0 w 7"/>
                <a:gd name="T9" fmla="*/ 13 h 13"/>
                <a:gd name="T10" fmla="*/ 0 w 7"/>
                <a:gd name="T11" fmla="*/ 13 h 13"/>
              </a:gdLst>
              <a:ahLst/>
              <a:cxnLst>
                <a:cxn ang="0">
                  <a:pos x="T0" y="T1"/>
                </a:cxn>
                <a:cxn ang="0">
                  <a:pos x="T2" y="T3"/>
                </a:cxn>
                <a:cxn ang="0">
                  <a:pos x="T4" y="T5"/>
                </a:cxn>
                <a:cxn ang="0">
                  <a:pos x="T6" y="T7"/>
                </a:cxn>
                <a:cxn ang="0">
                  <a:pos x="T8" y="T9"/>
                </a:cxn>
                <a:cxn ang="0">
                  <a:pos x="T10" y="T11"/>
                </a:cxn>
              </a:cxnLst>
              <a:rect l="0" t="0" r="r" b="b"/>
              <a:pathLst>
                <a:path w="7" h="13">
                  <a:moveTo>
                    <a:pt x="0" y="13"/>
                  </a:moveTo>
                  <a:lnTo>
                    <a:pt x="0" y="0"/>
                  </a:lnTo>
                  <a:lnTo>
                    <a:pt x="7" y="0"/>
                  </a:lnTo>
                  <a:lnTo>
                    <a:pt x="7" y="13"/>
                  </a:lnTo>
                  <a:lnTo>
                    <a:pt x="0" y="13"/>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14"/>
            <p:cNvSpPr/>
            <p:nvPr/>
          </p:nvSpPr>
          <p:spPr bwMode="auto">
            <a:xfrm>
              <a:off x="1391" y="1649"/>
              <a:ext cx="20" cy="26"/>
            </a:xfrm>
            <a:custGeom>
              <a:avLst/>
              <a:gdLst>
                <a:gd name="T0" fmla="*/ 13 w 20"/>
                <a:gd name="T1" fmla="*/ 26 h 26"/>
                <a:gd name="T2" fmla="*/ 6 w 20"/>
                <a:gd name="T3" fmla="*/ 26 h 26"/>
                <a:gd name="T4" fmla="*/ 6 w 20"/>
                <a:gd name="T5" fmla="*/ 20 h 26"/>
                <a:gd name="T6" fmla="*/ 13 w 20"/>
                <a:gd name="T7" fmla="*/ 20 h 26"/>
                <a:gd name="T8" fmla="*/ 6 w 20"/>
                <a:gd name="T9" fmla="*/ 20 h 26"/>
                <a:gd name="T10" fmla="*/ 6 w 20"/>
                <a:gd name="T11" fmla="*/ 26 h 26"/>
                <a:gd name="T12" fmla="*/ 0 w 20"/>
                <a:gd name="T13" fmla="*/ 26 h 26"/>
                <a:gd name="T14" fmla="*/ 0 w 20"/>
                <a:gd name="T15" fmla="*/ 0 h 26"/>
                <a:gd name="T16" fmla="*/ 6 w 20"/>
                <a:gd name="T17" fmla="*/ 0 h 26"/>
                <a:gd name="T18" fmla="*/ 20 w 20"/>
                <a:gd name="T19" fmla="*/ 0 h 26"/>
                <a:gd name="T20" fmla="*/ 20 w 20"/>
                <a:gd name="T21" fmla="*/ 26 h 26"/>
                <a:gd name="T22" fmla="*/ 13 w 20"/>
                <a:gd name="T23" fmla="*/ 26 h 26"/>
                <a:gd name="T24" fmla="*/ 13 w 20"/>
                <a:gd name="T25"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 h="26">
                  <a:moveTo>
                    <a:pt x="13" y="26"/>
                  </a:moveTo>
                  <a:lnTo>
                    <a:pt x="6" y="26"/>
                  </a:lnTo>
                  <a:lnTo>
                    <a:pt x="6" y="20"/>
                  </a:lnTo>
                  <a:lnTo>
                    <a:pt x="13" y="20"/>
                  </a:lnTo>
                  <a:lnTo>
                    <a:pt x="6" y="20"/>
                  </a:lnTo>
                  <a:lnTo>
                    <a:pt x="6" y="26"/>
                  </a:lnTo>
                  <a:lnTo>
                    <a:pt x="0" y="26"/>
                  </a:lnTo>
                  <a:lnTo>
                    <a:pt x="0" y="0"/>
                  </a:lnTo>
                  <a:lnTo>
                    <a:pt x="6" y="0"/>
                  </a:lnTo>
                  <a:lnTo>
                    <a:pt x="20" y="0"/>
                  </a:lnTo>
                  <a:lnTo>
                    <a:pt x="20" y="26"/>
                  </a:lnTo>
                  <a:lnTo>
                    <a:pt x="13" y="26"/>
                  </a:lnTo>
                  <a:lnTo>
                    <a:pt x="13"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15"/>
            <p:cNvSpPr/>
            <p:nvPr/>
          </p:nvSpPr>
          <p:spPr bwMode="auto">
            <a:xfrm>
              <a:off x="1536" y="1626"/>
              <a:ext cx="16" cy="13"/>
            </a:xfrm>
            <a:custGeom>
              <a:avLst/>
              <a:gdLst>
                <a:gd name="T0" fmla="*/ 0 w 16"/>
                <a:gd name="T1" fmla="*/ 13 h 13"/>
                <a:gd name="T2" fmla="*/ 0 w 16"/>
                <a:gd name="T3" fmla="*/ 0 h 13"/>
                <a:gd name="T4" fmla="*/ 16 w 16"/>
                <a:gd name="T5" fmla="*/ 0 h 13"/>
                <a:gd name="T6" fmla="*/ 16 w 16"/>
                <a:gd name="T7" fmla="*/ 13 h 13"/>
                <a:gd name="T8" fmla="*/ 0 w 16"/>
                <a:gd name="T9" fmla="*/ 13 h 13"/>
                <a:gd name="T10" fmla="*/ 0 w 16"/>
                <a:gd name="T11" fmla="*/ 13 h 13"/>
              </a:gdLst>
              <a:ahLst/>
              <a:cxnLst>
                <a:cxn ang="0">
                  <a:pos x="T0" y="T1"/>
                </a:cxn>
                <a:cxn ang="0">
                  <a:pos x="T2" y="T3"/>
                </a:cxn>
                <a:cxn ang="0">
                  <a:pos x="T4" y="T5"/>
                </a:cxn>
                <a:cxn ang="0">
                  <a:pos x="T6" y="T7"/>
                </a:cxn>
                <a:cxn ang="0">
                  <a:pos x="T8" y="T9"/>
                </a:cxn>
                <a:cxn ang="0">
                  <a:pos x="T10" y="T11"/>
                </a:cxn>
              </a:cxnLst>
              <a:rect l="0" t="0" r="r" b="b"/>
              <a:pathLst>
                <a:path w="16" h="13">
                  <a:moveTo>
                    <a:pt x="0" y="13"/>
                  </a:moveTo>
                  <a:lnTo>
                    <a:pt x="0" y="0"/>
                  </a:lnTo>
                  <a:lnTo>
                    <a:pt x="16" y="0"/>
                  </a:lnTo>
                  <a:lnTo>
                    <a:pt x="16" y="13"/>
                  </a:lnTo>
                  <a:lnTo>
                    <a:pt x="0" y="13"/>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6"/>
            <p:cNvSpPr>
              <a:spLocks noEditPoints="1"/>
            </p:cNvSpPr>
            <p:nvPr/>
          </p:nvSpPr>
          <p:spPr bwMode="auto">
            <a:xfrm>
              <a:off x="1529" y="1619"/>
              <a:ext cx="30" cy="27"/>
            </a:xfrm>
            <a:custGeom>
              <a:avLst/>
              <a:gdLst>
                <a:gd name="T0" fmla="*/ 23 w 30"/>
                <a:gd name="T1" fmla="*/ 27 h 27"/>
                <a:gd name="T2" fmla="*/ 7 w 30"/>
                <a:gd name="T3" fmla="*/ 27 h 27"/>
                <a:gd name="T4" fmla="*/ 7 w 30"/>
                <a:gd name="T5" fmla="*/ 20 h 27"/>
                <a:gd name="T6" fmla="*/ 14 w 30"/>
                <a:gd name="T7" fmla="*/ 20 h 27"/>
                <a:gd name="T8" fmla="*/ 7 w 30"/>
                <a:gd name="T9" fmla="*/ 20 h 27"/>
                <a:gd name="T10" fmla="*/ 7 w 30"/>
                <a:gd name="T11" fmla="*/ 27 h 27"/>
                <a:gd name="T12" fmla="*/ 0 w 30"/>
                <a:gd name="T13" fmla="*/ 27 h 27"/>
                <a:gd name="T14" fmla="*/ 0 w 30"/>
                <a:gd name="T15" fmla="*/ 0 h 27"/>
                <a:gd name="T16" fmla="*/ 30 w 30"/>
                <a:gd name="T17" fmla="*/ 0 h 27"/>
                <a:gd name="T18" fmla="*/ 30 w 30"/>
                <a:gd name="T19" fmla="*/ 27 h 27"/>
                <a:gd name="T20" fmla="*/ 23 w 30"/>
                <a:gd name="T21" fmla="*/ 27 h 27"/>
                <a:gd name="T22" fmla="*/ 23 w 30"/>
                <a:gd name="T23" fmla="*/ 27 h 27"/>
                <a:gd name="T24" fmla="*/ 17 w 30"/>
                <a:gd name="T25" fmla="*/ 14 h 27"/>
                <a:gd name="T26" fmla="*/ 17 w 30"/>
                <a:gd name="T27" fmla="*/ 14 h 27"/>
                <a:gd name="T28" fmla="*/ 14 w 30"/>
                <a:gd name="T29" fmla="*/ 14 h 27"/>
                <a:gd name="T30" fmla="*/ 14 w 30"/>
                <a:gd name="T31" fmla="*/ 14 h 27"/>
                <a:gd name="T32" fmla="*/ 17 w 30"/>
                <a:gd name="T33" fmla="*/ 14 h 27"/>
                <a:gd name="T34" fmla="*/ 17 w 30"/>
                <a:gd name="T35" fmla="*/ 1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 h="27">
                  <a:moveTo>
                    <a:pt x="23" y="27"/>
                  </a:moveTo>
                  <a:lnTo>
                    <a:pt x="7" y="27"/>
                  </a:lnTo>
                  <a:lnTo>
                    <a:pt x="7" y="20"/>
                  </a:lnTo>
                  <a:lnTo>
                    <a:pt x="14" y="20"/>
                  </a:lnTo>
                  <a:lnTo>
                    <a:pt x="7" y="20"/>
                  </a:lnTo>
                  <a:lnTo>
                    <a:pt x="7" y="27"/>
                  </a:lnTo>
                  <a:lnTo>
                    <a:pt x="0" y="27"/>
                  </a:lnTo>
                  <a:lnTo>
                    <a:pt x="0" y="0"/>
                  </a:lnTo>
                  <a:lnTo>
                    <a:pt x="30" y="0"/>
                  </a:lnTo>
                  <a:lnTo>
                    <a:pt x="30" y="27"/>
                  </a:lnTo>
                  <a:lnTo>
                    <a:pt x="23" y="27"/>
                  </a:lnTo>
                  <a:lnTo>
                    <a:pt x="23" y="27"/>
                  </a:lnTo>
                  <a:close/>
                  <a:moveTo>
                    <a:pt x="17" y="14"/>
                  </a:moveTo>
                  <a:lnTo>
                    <a:pt x="17" y="14"/>
                  </a:lnTo>
                  <a:lnTo>
                    <a:pt x="14" y="14"/>
                  </a:lnTo>
                  <a:lnTo>
                    <a:pt x="14" y="14"/>
                  </a:lnTo>
                  <a:lnTo>
                    <a:pt x="17" y="14"/>
                  </a:lnTo>
                  <a:lnTo>
                    <a:pt x="17"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17"/>
            <p:cNvSpPr/>
            <p:nvPr/>
          </p:nvSpPr>
          <p:spPr bwMode="auto">
            <a:xfrm>
              <a:off x="1318" y="1893"/>
              <a:ext cx="343" cy="378"/>
            </a:xfrm>
            <a:custGeom>
              <a:avLst/>
              <a:gdLst>
                <a:gd name="T0" fmla="*/ 17 w 104"/>
                <a:gd name="T1" fmla="*/ 89 h 115"/>
                <a:gd name="T2" fmla="*/ 0 w 104"/>
                <a:gd name="T3" fmla="*/ 53 h 115"/>
                <a:gd name="T4" fmla="*/ 0 w 104"/>
                <a:gd name="T5" fmla="*/ 53 h 115"/>
                <a:gd name="T6" fmla="*/ 0 w 104"/>
                <a:gd name="T7" fmla="*/ 50 h 115"/>
                <a:gd name="T8" fmla="*/ 0 w 104"/>
                <a:gd name="T9" fmla="*/ 50 h 115"/>
                <a:gd name="T10" fmla="*/ 31 w 104"/>
                <a:gd name="T11" fmla="*/ 5 h 115"/>
                <a:gd name="T12" fmla="*/ 31 w 104"/>
                <a:gd name="T13" fmla="*/ 5 h 115"/>
                <a:gd name="T14" fmla="*/ 33 w 104"/>
                <a:gd name="T15" fmla="*/ 8 h 115"/>
                <a:gd name="T16" fmla="*/ 19 w 104"/>
                <a:gd name="T17" fmla="*/ 19 h 115"/>
                <a:gd name="T18" fmla="*/ 19 w 104"/>
                <a:gd name="T19" fmla="*/ 19 h 115"/>
                <a:gd name="T20" fmla="*/ 4 w 104"/>
                <a:gd name="T21" fmla="*/ 50 h 115"/>
                <a:gd name="T22" fmla="*/ 4 w 104"/>
                <a:gd name="T23" fmla="*/ 50 h 115"/>
                <a:gd name="T24" fmla="*/ 4 w 104"/>
                <a:gd name="T25" fmla="*/ 52 h 115"/>
                <a:gd name="T26" fmla="*/ 4 w 104"/>
                <a:gd name="T27" fmla="*/ 52 h 115"/>
                <a:gd name="T28" fmla="*/ 20 w 104"/>
                <a:gd name="T29" fmla="*/ 86 h 115"/>
                <a:gd name="T30" fmla="*/ 20 w 104"/>
                <a:gd name="T31" fmla="*/ 86 h 115"/>
                <a:gd name="T32" fmla="*/ 51 w 104"/>
                <a:gd name="T33" fmla="*/ 111 h 115"/>
                <a:gd name="T34" fmla="*/ 51 w 104"/>
                <a:gd name="T35" fmla="*/ 111 h 115"/>
                <a:gd name="T36" fmla="*/ 83 w 104"/>
                <a:gd name="T37" fmla="*/ 81 h 115"/>
                <a:gd name="T38" fmla="*/ 83 w 104"/>
                <a:gd name="T39" fmla="*/ 81 h 115"/>
                <a:gd name="T40" fmla="*/ 100 w 104"/>
                <a:gd name="T41" fmla="*/ 39 h 115"/>
                <a:gd name="T42" fmla="*/ 100 w 104"/>
                <a:gd name="T43" fmla="*/ 39 h 115"/>
                <a:gd name="T44" fmla="*/ 100 w 104"/>
                <a:gd name="T45" fmla="*/ 39 h 115"/>
                <a:gd name="T46" fmla="*/ 100 w 104"/>
                <a:gd name="T47" fmla="*/ 39 h 115"/>
                <a:gd name="T48" fmla="*/ 91 w 104"/>
                <a:gd name="T49" fmla="*/ 16 h 115"/>
                <a:gd name="T50" fmla="*/ 91 w 104"/>
                <a:gd name="T51" fmla="*/ 16 h 115"/>
                <a:gd name="T52" fmla="*/ 79 w 104"/>
                <a:gd name="T53" fmla="*/ 4 h 115"/>
                <a:gd name="T54" fmla="*/ 79 w 104"/>
                <a:gd name="T55" fmla="*/ 4 h 115"/>
                <a:gd name="T56" fmla="*/ 79 w 104"/>
                <a:gd name="T57" fmla="*/ 0 h 115"/>
                <a:gd name="T58" fmla="*/ 94 w 104"/>
                <a:gd name="T59" fmla="*/ 13 h 115"/>
                <a:gd name="T60" fmla="*/ 94 w 104"/>
                <a:gd name="T61" fmla="*/ 13 h 115"/>
                <a:gd name="T62" fmla="*/ 104 w 104"/>
                <a:gd name="T63" fmla="*/ 39 h 115"/>
                <a:gd name="T64" fmla="*/ 104 w 104"/>
                <a:gd name="T65" fmla="*/ 39 h 115"/>
                <a:gd name="T66" fmla="*/ 104 w 104"/>
                <a:gd name="T67" fmla="*/ 39 h 115"/>
                <a:gd name="T68" fmla="*/ 104 w 104"/>
                <a:gd name="T69" fmla="*/ 39 h 115"/>
                <a:gd name="T70" fmla="*/ 86 w 104"/>
                <a:gd name="T71" fmla="*/ 84 h 115"/>
                <a:gd name="T72" fmla="*/ 86 w 104"/>
                <a:gd name="T73" fmla="*/ 84 h 115"/>
                <a:gd name="T74" fmla="*/ 51 w 104"/>
                <a:gd name="T75" fmla="*/ 115 h 115"/>
                <a:gd name="T76" fmla="*/ 51 w 104"/>
                <a:gd name="T77" fmla="*/ 115 h 115"/>
                <a:gd name="T78" fmla="*/ 17 w 104"/>
                <a:gd name="T79" fmla="*/ 89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 h="115">
                  <a:moveTo>
                    <a:pt x="17" y="89"/>
                  </a:moveTo>
                  <a:cubicBezTo>
                    <a:pt x="7" y="75"/>
                    <a:pt x="1" y="60"/>
                    <a:pt x="0" y="53"/>
                  </a:cubicBezTo>
                  <a:cubicBezTo>
                    <a:pt x="0" y="53"/>
                    <a:pt x="0" y="53"/>
                    <a:pt x="0" y="53"/>
                  </a:cubicBezTo>
                  <a:cubicBezTo>
                    <a:pt x="0" y="52"/>
                    <a:pt x="0" y="51"/>
                    <a:pt x="0" y="50"/>
                  </a:cubicBezTo>
                  <a:cubicBezTo>
                    <a:pt x="0" y="50"/>
                    <a:pt x="0" y="50"/>
                    <a:pt x="0" y="50"/>
                  </a:cubicBezTo>
                  <a:cubicBezTo>
                    <a:pt x="0" y="21"/>
                    <a:pt x="31" y="5"/>
                    <a:pt x="31" y="5"/>
                  </a:cubicBezTo>
                  <a:cubicBezTo>
                    <a:pt x="31" y="5"/>
                    <a:pt x="31" y="5"/>
                    <a:pt x="31" y="5"/>
                  </a:cubicBezTo>
                  <a:cubicBezTo>
                    <a:pt x="33" y="8"/>
                    <a:pt x="33" y="8"/>
                    <a:pt x="33" y="8"/>
                  </a:cubicBezTo>
                  <a:cubicBezTo>
                    <a:pt x="33" y="9"/>
                    <a:pt x="26" y="12"/>
                    <a:pt x="19" y="19"/>
                  </a:cubicBezTo>
                  <a:cubicBezTo>
                    <a:pt x="19" y="19"/>
                    <a:pt x="19" y="19"/>
                    <a:pt x="19" y="19"/>
                  </a:cubicBezTo>
                  <a:cubicBezTo>
                    <a:pt x="11" y="27"/>
                    <a:pt x="4" y="37"/>
                    <a:pt x="4" y="50"/>
                  </a:cubicBezTo>
                  <a:cubicBezTo>
                    <a:pt x="4" y="50"/>
                    <a:pt x="4" y="50"/>
                    <a:pt x="4" y="50"/>
                  </a:cubicBezTo>
                  <a:cubicBezTo>
                    <a:pt x="4" y="51"/>
                    <a:pt x="4" y="52"/>
                    <a:pt x="4" y="52"/>
                  </a:cubicBezTo>
                  <a:cubicBezTo>
                    <a:pt x="4" y="52"/>
                    <a:pt x="4" y="52"/>
                    <a:pt x="4" y="52"/>
                  </a:cubicBezTo>
                  <a:cubicBezTo>
                    <a:pt x="4" y="58"/>
                    <a:pt x="11" y="73"/>
                    <a:pt x="20" y="86"/>
                  </a:cubicBezTo>
                  <a:cubicBezTo>
                    <a:pt x="20" y="86"/>
                    <a:pt x="20" y="86"/>
                    <a:pt x="20" y="86"/>
                  </a:cubicBezTo>
                  <a:cubicBezTo>
                    <a:pt x="29" y="100"/>
                    <a:pt x="41" y="111"/>
                    <a:pt x="51" y="111"/>
                  </a:cubicBezTo>
                  <a:cubicBezTo>
                    <a:pt x="51" y="111"/>
                    <a:pt x="51" y="111"/>
                    <a:pt x="51" y="111"/>
                  </a:cubicBezTo>
                  <a:cubicBezTo>
                    <a:pt x="60" y="111"/>
                    <a:pt x="73" y="98"/>
                    <a:pt x="83" y="81"/>
                  </a:cubicBezTo>
                  <a:cubicBezTo>
                    <a:pt x="83" y="81"/>
                    <a:pt x="83" y="81"/>
                    <a:pt x="83" y="81"/>
                  </a:cubicBezTo>
                  <a:cubicBezTo>
                    <a:pt x="93" y="65"/>
                    <a:pt x="100" y="47"/>
                    <a:pt x="100" y="39"/>
                  </a:cubicBezTo>
                  <a:cubicBezTo>
                    <a:pt x="100" y="39"/>
                    <a:pt x="100" y="39"/>
                    <a:pt x="100" y="39"/>
                  </a:cubicBezTo>
                  <a:cubicBezTo>
                    <a:pt x="100" y="39"/>
                    <a:pt x="100" y="39"/>
                    <a:pt x="100" y="39"/>
                  </a:cubicBezTo>
                  <a:cubicBezTo>
                    <a:pt x="100" y="39"/>
                    <a:pt x="100" y="39"/>
                    <a:pt x="100" y="39"/>
                  </a:cubicBezTo>
                  <a:cubicBezTo>
                    <a:pt x="100" y="31"/>
                    <a:pt x="96" y="22"/>
                    <a:pt x="91" y="16"/>
                  </a:cubicBezTo>
                  <a:cubicBezTo>
                    <a:pt x="91" y="16"/>
                    <a:pt x="91" y="16"/>
                    <a:pt x="91" y="16"/>
                  </a:cubicBezTo>
                  <a:cubicBezTo>
                    <a:pt x="86" y="9"/>
                    <a:pt x="80" y="4"/>
                    <a:pt x="79" y="4"/>
                  </a:cubicBezTo>
                  <a:cubicBezTo>
                    <a:pt x="79" y="4"/>
                    <a:pt x="79" y="4"/>
                    <a:pt x="79" y="4"/>
                  </a:cubicBezTo>
                  <a:cubicBezTo>
                    <a:pt x="79" y="0"/>
                    <a:pt x="79" y="0"/>
                    <a:pt x="79" y="0"/>
                  </a:cubicBezTo>
                  <a:cubicBezTo>
                    <a:pt x="84" y="1"/>
                    <a:pt x="89" y="6"/>
                    <a:pt x="94" y="13"/>
                  </a:cubicBezTo>
                  <a:cubicBezTo>
                    <a:pt x="94" y="13"/>
                    <a:pt x="94" y="13"/>
                    <a:pt x="94" y="13"/>
                  </a:cubicBezTo>
                  <a:cubicBezTo>
                    <a:pt x="99" y="21"/>
                    <a:pt x="104" y="30"/>
                    <a:pt x="104" y="39"/>
                  </a:cubicBezTo>
                  <a:cubicBezTo>
                    <a:pt x="104" y="39"/>
                    <a:pt x="104" y="39"/>
                    <a:pt x="104" y="39"/>
                  </a:cubicBezTo>
                  <a:cubicBezTo>
                    <a:pt x="104" y="39"/>
                    <a:pt x="104" y="39"/>
                    <a:pt x="104" y="39"/>
                  </a:cubicBezTo>
                  <a:cubicBezTo>
                    <a:pt x="104" y="39"/>
                    <a:pt x="104" y="39"/>
                    <a:pt x="104" y="39"/>
                  </a:cubicBezTo>
                  <a:cubicBezTo>
                    <a:pt x="104" y="49"/>
                    <a:pt x="97" y="67"/>
                    <a:pt x="86" y="84"/>
                  </a:cubicBezTo>
                  <a:cubicBezTo>
                    <a:pt x="86" y="84"/>
                    <a:pt x="86" y="84"/>
                    <a:pt x="86" y="84"/>
                  </a:cubicBezTo>
                  <a:cubicBezTo>
                    <a:pt x="76" y="100"/>
                    <a:pt x="64" y="115"/>
                    <a:pt x="51" y="115"/>
                  </a:cubicBezTo>
                  <a:cubicBezTo>
                    <a:pt x="51" y="115"/>
                    <a:pt x="51" y="115"/>
                    <a:pt x="51" y="115"/>
                  </a:cubicBezTo>
                  <a:cubicBezTo>
                    <a:pt x="38" y="115"/>
                    <a:pt x="26" y="102"/>
                    <a:pt x="17"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18"/>
            <p:cNvSpPr>
              <a:spLocks noEditPoints="1"/>
            </p:cNvSpPr>
            <p:nvPr/>
          </p:nvSpPr>
          <p:spPr bwMode="auto">
            <a:xfrm>
              <a:off x="1312" y="1886"/>
              <a:ext cx="356" cy="392"/>
            </a:xfrm>
            <a:custGeom>
              <a:avLst/>
              <a:gdLst>
                <a:gd name="T0" fmla="*/ 17 w 108"/>
                <a:gd name="T1" fmla="*/ 92 h 119"/>
                <a:gd name="T2" fmla="*/ 0 w 108"/>
                <a:gd name="T3" fmla="*/ 52 h 119"/>
                <a:gd name="T4" fmla="*/ 32 w 108"/>
                <a:gd name="T5" fmla="*/ 5 h 119"/>
                <a:gd name="T6" fmla="*/ 37 w 108"/>
                <a:gd name="T7" fmla="*/ 10 h 119"/>
                <a:gd name="T8" fmla="*/ 35 w 108"/>
                <a:gd name="T9" fmla="*/ 12 h 119"/>
                <a:gd name="T10" fmla="*/ 32 w 108"/>
                <a:gd name="T11" fmla="*/ 15 h 119"/>
                <a:gd name="T12" fmla="*/ 22 w 108"/>
                <a:gd name="T13" fmla="*/ 23 h 119"/>
                <a:gd name="T14" fmla="*/ 8 w 108"/>
                <a:gd name="T15" fmla="*/ 52 h 119"/>
                <a:gd name="T16" fmla="*/ 24 w 108"/>
                <a:gd name="T17" fmla="*/ 87 h 119"/>
                <a:gd name="T18" fmla="*/ 53 w 108"/>
                <a:gd name="T19" fmla="*/ 111 h 119"/>
                <a:gd name="T20" fmla="*/ 53 w 108"/>
                <a:gd name="T21" fmla="*/ 111 h 119"/>
                <a:gd name="T22" fmla="*/ 54 w 108"/>
                <a:gd name="T23" fmla="*/ 111 h 119"/>
                <a:gd name="T24" fmla="*/ 100 w 108"/>
                <a:gd name="T25" fmla="*/ 41 h 119"/>
                <a:gd name="T26" fmla="*/ 100 w 108"/>
                <a:gd name="T27" fmla="*/ 41 h 119"/>
                <a:gd name="T28" fmla="*/ 91 w 108"/>
                <a:gd name="T29" fmla="*/ 19 h 119"/>
                <a:gd name="T30" fmla="*/ 82 w 108"/>
                <a:gd name="T31" fmla="*/ 8 h 119"/>
                <a:gd name="T32" fmla="*/ 82 w 108"/>
                <a:gd name="T33" fmla="*/ 0 h 119"/>
                <a:gd name="T34" fmla="*/ 108 w 108"/>
                <a:gd name="T35" fmla="*/ 41 h 119"/>
                <a:gd name="T36" fmla="*/ 108 w 108"/>
                <a:gd name="T37" fmla="*/ 41 h 119"/>
                <a:gd name="T38" fmla="*/ 53 w 108"/>
                <a:gd name="T39" fmla="*/ 119 h 119"/>
                <a:gd name="T40" fmla="*/ 53 w 108"/>
                <a:gd name="T41" fmla="*/ 115 h 119"/>
                <a:gd name="T42" fmla="*/ 54 w 108"/>
                <a:gd name="T43" fmla="*/ 115 h 119"/>
                <a:gd name="T44" fmla="*/ 53 w 108"/>
                <a:gd name="T45" fmla="*/ 115 h 119"/>
                <a:gd name="T46" fmla="*/ 53 w 108"/>
                <a:gd name="T47" fmla="*/ 115 h 119"/>
                <a:gd name="T48" fmla="*/ 53 w 108"/>
                <a:gd name="T49" fmla="*/ 115 h 119"/>
                <a:gd name="T50" fmla="*/ 104 w 108"/>
                <a:gd name="T51" fmla="*/ 41 h 119"/>
                <a:gd name="T52" fmla="*/ 95 w 108"/>
                <a:gd name="T53" fmla="*/ 16 h 119"/>
                <a:gd name="T54" fmla="*/ 95 w 108"/>
                <a:gd name="T55" fmla="*/ 16 h 119"/>
                <a:gd name="T56" fmla="*/ 104 w 108"/>
                <a:gd name="T57" fmla="*/ 41 h 119"/>
                <a:gd name="T58" fmla="*/ 104 w 108"/>
                <a:gd name="T59" fmla="*/ 41 h 119"/>
                <a:gd name="T60" fmla="*/ 89 w 108"/>
                <a:gd name="T61" fmla="*/ 81 h 119"/>
                <a:gd name="T62" fmla="*/ 5 w 108"/>
                <a:gd name="T63" fmla="*/ 58 h 119"/>
                <a:gd name="T64" fmla="*/ 4 w 108"/>
                <a:gd name="T65" fmla="*/ 54 h 119"/>
                <a:gd name="T66" fmla="*/ 4 w 108"/>
                <a:gd name="T67" fmla="*/ 53 h 119"/>
                <a:gd name="T68" fmla="*/ 4 w 108"/>
                <a:gd name="T69" fmla="*/ 52 h 119"/>
                <a:gd name="T70" fmla="*/ 4 w 108"/>
                <a:gd name="T71" fmla="*/ 52 h 119"/>
                <a:gd name="T72" fmla="*/ 4 w 108"/>
                <a:gd name="T73" fmla="*/ 52 h 119"/>
                <a:gd name="T74" fmla="*/ 19 w 108"/>
                <a:gd name="T75" fmla="*/ 20 h 119"/>
                <a:gd name="T76" fmla="*/ 19 w 108"/>
                <a:gd name="T77" fmla="*/ 20 h 119"/>
                <a:gd name="T78" fmla="*/ 27 w 108"/>
                <a:gd name="T79" fmla="*/ 13 h 119"/>
                <a:gd name="T80" fmla="*/ 37 w 108"/>
                <a:gd name="T81" fmla="*/ 10 h 119"/>
                <a:gd name="T82" fmla="*/ 87 w 108"/>
                <a:gd name="T83" fmla="*/ 8 h 119"/>
                <a:gd name="T84" fmla="*/ 85 w 108"/>
                <a:gd name="T85" fmla="*/ 6 h 119"/>
                <a:gd name="T86" fmla="*/ 36 w 108"/>
                <a:gd name="T87" fmla="*/ 9 h 119"/>
                <a:gd name="T88" fmla="*/ 36 w 108"/>
                <a:gd name="T89" fmla="*/ 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8" h="119">
                  <a:moveTo>
                    <a:pt x="17" y="92"/>
                  </a:moveTo>
                  <a:cubicBezTo>
                    <a:pt x="19" y="91"/>
                    <a:pt x="19" y="91"/>
                    <a:pt x="19" y="91"/>
                  </a:cubicBezTo>
                  <a:cubicBezTo>
                    <a:pt x="17" y="92"/>
                    <a:pt x="17" y="92"/>
                    <a:pt x="17" y="92"/>
                  </a:cubicBezTo>
                  <a:cubicBezTo>
                    <a:pt x="7" y="77"/>
                    <a:pt x="1" y="63"/>
                    <a:pt x="0" y="55"/>
                  </a:cubicBezTo>
                  <a:cubicBezTo>
                    <a:pt x="0" y="55"/>
                    <a:pt x="0" y="55"/>
                    <a:pt x="0" y="55"/>
                  </a:cubicBezTo>
                  <a:cubicBezTo>
                    <a:pt x="0" y="54"/>
                    <a:pt x="0" y="53"/>
                    <a:pt x="0" y="52"/>
                  </a:cubicBezTo>
                  <a:cubicBezTo>
                    <a:pt x="0" y="52"/>
                    <a:pt x="0" y="52"/>
                    <a:pt x="0" y="52"/>
                  </a:cubicBezTo>
                  <a:cubicBezTo>
                    <a:pt x="0" y="23"/>
                    <a:pt x="29" y="7"/>
                    <a:pt x="32" y="5"/>
                  </a:cubicBezTo>
                  <a:cubicBezTo>
                    <a:pt x="32" y="5"/>
                    <a:pt x="32" y="5"/>
                    <a:pt x="32" y="5"/>
                  </a:cubicBezTo>
                  <a:cubicBezTo>
                    <a:pt x="33" y="3"/>
                    <a:pt x="33" y="3"/>
                    <a:pt x="33" y="3"/>
                  </a:cubicBezTo>
                  <a:cubicBezTo>
                    <a:pt x="37" y="9"/>
                    <a:pt x="37" y="9"/>
                    <a:pt x="37" y="9"/>
                  </a:cubicBezTo>
                  <a:cubicBezTo>
                    <a:pt x="37" y="10"/>
                    <a:pt x="37" y="10"/>
                    <a:pt x="37" y="10"/>
                  </a:cubicBezTo>
                  <a:cubicBezTo>
                    <a:pt x="37" y="10"/>
                    <a:pt x="37" y="10"/>
                    <a:pt x="37" y="10"/>
                  </a:cubicBezTo>
                  <a:cubicBezTo>
                    <a:pt x="38" y="12"/>
                    <a:pt x="38" y="12"/>
                    <a:pt x="38" y="12"/>
                  </a:cubicBezTo>
                  <a:cubicBezTo>
                    <a:pt x="35" y="12"/>
                    <a:pt x="35" y="12"/>
                    <a:pt x="35" y="12"/>
                  </a:cubicBezTo>
                  <a:cubicBezTo>
                    <a:pt x="35" y="13"/>
                    <a:pt x="35" y="13"/>
                    <a:pt x="35" y="13"/>
                  </a:cubicBezTo>
                  <a:cubicBezTo>
                    <a:pt x="35" y="13"/>
                    <a:pt x="35" y="13"/>
                    <a:pt x="35" y="13"/>
                  </a:cubicBezTo>
                  <a:cubicBezTo>
                    <a:pt x="34" y="13"/>
                    <a:pt x="33" y="14"/>
                    <a:pt x="32" y="15"/>
                  </a:cubicBezTo>
                  <a:cubicBezTo>
                    <a:pt x="32" y="15"/>
                    <a:pt x="32" y="15"/>
                    <a:pt x="32" y="15"/>
                  </a:cubicBezTo>
                  <a:cubicBezTo>
                    <a:pt x="29" y="17"/>
                    <a:pt x="25" y="19"/>
                    <a:pt x="22" y="23"/>
                  </a:cubicBezTo>
                  <a:cubicBezTo>
                    <a:pt x="22" y="23"/>
                    <a:pt x="22" y="23"/>
                    <a:pt x="22" y="23"/>
                  </a:cubicBezTo>
                  <a:cubicBezTo>
                    <a:pt x="15" y="30"/>
                    <a:pt x="8" y="40"/>
                    <a:pt x="8" y="52"/>
                  </a:cubicBezTo>
                  <a:cubicBezTo>
                    <a:pt x="8" y="52"/>
                    <a:pt x="8" y="52"/>
                    <a:pt x="8" y="52"/>
                  </a:cubicBezTo>
                  <a:cubicBezTo>
                    <a:pt x="8" y="52"/>
                    <a:pt x="8" y="52"/>
                    <a:pt x="8" y="52"/>
                  </a:cubicBezTo>
                  <a:cubicBezTo>
                    <a:pt x="8" y="53"/>
                    <a:pt x="8" y="54"/>
                    <a:pt x="8" y="54"/>
                  </a:cubicBezTo>
                  <a:cubicBezTo>
                    <a:pt x="8" y="54"/>
                    <a:pt x="8" y="54"/>
                    <a:pt x="8" y="54"/>
                  </a:cubicBezTo>
                  <a:cubicBezTo>
                    <a:pt x="8" y="59"/>
                    <a:pt x="15" y="74"/>
                    <a:pt x="24" y="87"/>
                  </a:cubicBezTo>
                  <a:cubicBezTo>
                    <a:pt x="24" y="87"/>
                    <a:pt x="24" y="87"/>
                    <a:pt x="24" y="87"/>
                  </a:cubicBezTo>
                  <a:cubicBezTo>
                    <a:pt x="32" y="100"/>
                    <a:pt x="44" y="111"/>
                    <a:pt x="53" y="111"/>
                  </a:cubicBezTo>
                  <a:cubicBezTo>
                    <a:pt x="53" y="111"/>
                    <a:pt x="53" y="111"/>
                    <a:pt x="53" y="111"/>
                  </a:cubicBezTo>
                  <a:cubicBezTo>
                    <a:pt x="53" y="111"/>
                    <a:pt x="53" y="111"/>
                    <a:pt x="53" y="111"/>
                  </a:cubicBezTo>
                  <a:cubicBezTo>
                    <a:pt x="53" y="111"/>
                    <a:pt x="53" y="111"/>
                    <a:pt x="53" y="111"/>
                  </a:cubicBezTo>
                  <a:cubicBezTo>
                    <a:pt x="53" y="111"/>
                    <a:pt x="53" y="111"/>
                    <a:pt x="53" y="111"/>
                  </a:cubicBezTo>
                  <a:cubicBezTo>
                    <a:pt x="53" y="111"/>
                    <a:pt x="53" y="111"/>
                    <a:pt x="53" y="111"/>
                  </a:cubicBezTo>
                  <a:cubicBezTo>
                    <a:pt x="53" y="111"/>
                    <a:pt x="54" y="111"/>
                    <a:pt x="54" y="111"/>
                  </a:cubicBezTo>
                  <a:cubicBezTo>
                    <a:pt x="54" y="111"/>
                    <a:pt x="54" y="111"/>
                    <a:pt x="54" y="111"/>
                  </a:cubicBezTo>
                  <a:cubicBezTo>
                    <a:pt x="61" y="111"/>
                    <a:pt x="74" y="98"/>
                    <a:pt x="83" y="82"/>
                  </a:cubicBezTo>
                  <a:cubicBezTo>
                    <a:pt x="83" y="82"/>
                    <a:pt x="83" y="82"/>
                    <a:pt x="83" y="82"/>
                  </a:cubicBezTo>
                  <a:cubicBezTo>
                    <a:pt x="93" y="67"/>
                    <a:pt x="100" y="48"/>
                    <a:pt x="100" y="41"/>
                  </a:cubicBezTo>
                  <a:cubicBezTo>
                    <a:pt x="100" y="41"/>
                    <a:pt x="100" y="41"/>
                    <a:pt x="100" y="41"/>
                  </a:cubicBezTo>
                  <a:cubicBezTo>
                    <a:pt x="100" y="41"/>
                    <a:pt x="100" y="41"/>
                    <a:pt x="100" y="41"/>
                  </a:cubicBezTo>
                  <a:cubicBezTo>
                    <a:pt x="100" y="41"/>
                    <a:pt x="100" y="41"/>
                    <a:pt x="100" y="41"/>
                  </a:cubicBezTo>
                  <a:cubicBezTo>
                    <a:pt x="100" y="41"/>
                    <a:pt x="100" y="41"/>
                    <a:pt x="100" y="41"/>
                  </a:cubicBezTo>
                  <a:cubicBezTo>
                    <a:pt x="100" y="41"/>
                    <a:pt x="100" y="41"/>
                    <a:pt x="100" y="41"/>
                  </a:cubicBezTo>
                  <a:cubicBezTo>
                    <a:pt x="100" y="34"/>
                    <a:pt x="96" y="25"/>
                    <a:pt x="91" y="19"/>
                  </a:cubicBezTo>
                  <a:cubicBezTo>
                    <a:pt x="91" y="19"/>
                    <a:pt x="91" y="19"/>
                    <a:pt x="91" y="19"/>
                  </a:cubicBezTo>
                  <a:cubicBezTo>
                    <a:pt x="88" y="14"/>
                    <a:pt x="83" y="9"/>
                    <a:pt x="82" y="8"/>
                  </a:cubicBezTo>
                  <a:cubicBezTo>
                    <a:pt x="82" y="8"/>
                    <a:pt x="82" y="8"/>
                    <a:pt x="82" y="8"/>
                  </a:cubicBezTo>
                  <a:cubicBezTo>
                    <a:pt x="79" y="10"/>
                    <a:pt x="79" y="10"/>
                    <a:pt x="79" y="10"/>
                  </a:cubicBezTo>
                  <a:cubicBezTo>
                    <a:pt x="80" y="0"/>
                    <a:pt x="80" y="0"/>
                    <a:pt x="80" y="0"/>
                  </a:cubicBezTo>
                  <a:cubicBezTo>
                    <a:pt x="82" y="0"/>
                    <a:pt x="82" y="0"/>
                    <a:pt x="82" y="0"/>
                  </a:cubicBezTo>
                  <a:cubicBezTo>
                    <a:pt x="88" y="1"/>
                    <a:pt x="92" y="7"/>
                    <a:pt x="98" y="14"/>
                  </a:cubicBezTo>
                  <a:cubicBezTo>
                    <a:pt x="98" y="14"/>
                    <a:pt x="98" y="14"/>
                    <a:pt x="98" y="14"/>
                  </a:cubicBezTo>
                  <a:cubicBezTo>
                    <a:pt x="103" y="22"/>
                    <a:pt x="108" y="31"/>
                    <a:pt x="108" y="41"/>
                  </a:cubicBezTo>
                  <a:cubicBezTo>
                    <a:pt x="108" y="41"/>
                    <a:pt x="108" y="41"/>
                    <a:pt x="108" y="41"/>
                  </a:cubicBezTo>
                  <a:cubicBezTo>
                    <a:pt x="108" y="41"/>
                    <a:pt x="108" y="41"/>
                    <a:pt x="108" y="41"/>
                  </a:cubicBezTo>
                  <a:cubicBezTo>
                    <a:pt x="108" y="41"/>
                    <a:pt x="108" y="41"/>
                    <a:pt x="108" y="41"/>
                  </a:cubicBezTo>
                  <a:cubicBezTo>
                    <a:pt x="108" y="52"/>
                    <a:pt x="100" y="70"/>
                    <a:pt x="90" y="87"/>
                  </a:cubicBezTo>
                  <a:cubicBezTo>
                    <a:pt x="90" y="87"/>
                    <a:pt x="90" y="87"/>
                    <a:pt x="90" y="87"/>
                  </a:cubicBezTo>
                  <a:cubicBezTo>
                    <a:pt x="80" y="103"/>
                    <a:pt x="67" y="119"/>
                    <a:pt x="53" y="119"/>
                  </a:cubicBezTo>
                  <a:cubicBezTo>
                    <a:pt x="53" y="119"/>
                    <a:pt x="53" y="119"/>
                    <a:pt x="53" y="119"/>
                  </a:cubicBezTo>
                  <a:cubicBezTo>
                    <a:pt x="39" y="119"/>
                    <a:pt x="27" y="106"/>
                    <a:pt x="17" y="92"/>
                  </a:cubicBezTo>
                  <a:close/>
                  <a:moveTo>
                    <a:pt x="53" y="115"/>
                  </a:moveTo>
                  <a:cubicBezTo>
                    <a:pt x="63" y="115"/>
                    <a:pt x="75" y="103"/>
                    <a:pt x="84" y="88"/>
                  </a:cubicBezTo>
                  <a:cubicBezTo>
                    <a:pt x="84" y="88"/>
                    <a:pt x="84" y="88"/>
                    <a:pt x="84" y="88"/>
                  </a:cubicBezTo>
                  <a:cubicBezTo>
                    <a:pt x="75" y="103"/>
                    <a:pt x="63" y="115"/>
                    <a:pt x="54" y="115"/>
                  </a:cubicBezTo>
                  <a:cubicBezTo>
                    <a:pt x="54" y="115"/>
                    <a:pt x="54" y="115"/>
                    <a:pt x="54" y="115"/>
                  </a:cubicBezTo>
                  <a:cubicBezTo>
                    <a:pt x="53" y="115"/>
                    <a:pt x="53" y="115"/>
                    <a:pt x="53" y="115"/>
                  </a:cubicBezTo>
                  <a:cubicBezTo>
                    <a:pt x="53" y="115"/>
                    <a:pt x="53" y="115"/>
                    <a:pt x="53" y="115"/>
                  </a:cubicBezTo>
                  <a:cubicBezTo>
                    <a:pt x="53" y="115"/>
                    <a:pt x="53" y="115"/>
                    <a:pt x="53" y="115"/>
                  </a:cubicBezTo>
                  <a:cubicBezTo>
                    <a:pt x="53" y="115"/>
                    <a:pt x="53" y="115"/>
                    <a:pt x="53" y="115"/>
                  </a:cubicBezTo>
                  <a:cubicBezTo>
                    <a:pt x="53" y="115"/>
                    <a:pt x="53" y="115"/>
                    <a:pt x="53" y="115"/>
                  </a:cubicBezTo>
                  <a:cubicBezTo>
                    <a:pt x="45" y="115"/>
                    <a:pt x="37" y="109"/>
                    <a:pt x="29" y="101"/>
                  </a:cubicBezTo>
                  <a:cubicBezTo>
                    <a:pt x="29" y="101"/>
                    <a:pt x="29" y="101"/>
                    <a:pt x="29" y="101"/>
                  </a:cubicBezTo>
                  <a:cubicBezTo>
                    <a:pt x="37" y="109"/>
                    <a:pt x="45" y="115"/>
                    <a:pt x="53" y="115"/>
                  </a:cubicBezTo>
                  <a:close/>
                  <a:moveTo>
                    <a:pt x="89" y="81"/>
                  </a:moveTo>
                  <a:cubicBezTo>
                    <a:pt x="98" y="66"/>
                    <a:pt x="104" y="49"/>
                    <a:pt x="104" y="41"/>
                  </a:cubicBezTo>
                  <a:cubicBezTo>
                    <a:pt x="104" y="41"/>
                    <a:pt x="104" y="41"/>
                    <a:pt x="104" y="41"/>
                  </a:cubicBezTo>
                  <a:cubicBezTo>
                    <a:pt x="104" y="41"/>
                    <a:pt x="104" y="41"/>
                    <a:pt x="104" y="41"/>
                  </a:cubicBezTo>
                  <a:cubicBezTo>
                    <a:pt x="104" y="41"/>
                    <a:pt x="104" y="41"/>
                    <a:pt x="104" y="41"/>
                  </a:cubicBezTo>
                  <a:cubicBezTo>
                    <a:pt x="104" y="32"/>
                    <a:pt x="100" y="23"/>
                    <a:pt x="95" y="16"/>
                  </a:cubicBezTo>
                  <a:cubicBezTo>
                    <a:pt x="95" y="16"/>
                    <a:pt x="95" y="16"/>
                    <a:pt x="95" y="16"/>
                  </a:cubicBezTo>
                  <a:cubicBezTo>
                    <a:pt x="95" y="16"/>
                    <a:pt x="95" y="16"/>
                    <a:pt x="95" y="16"/>
                  </a:cubicBezTo>
                  <a:cubicBezTo>
                    <a:pt x="95" y="16"/>
                    <a:pt x="95" y="16"/>
                    <a:pt x="95" y="16"/>
                  </a:cubicBezTo>
                  <a:cubicBezTo>
                    <a:pt x="95" y="16"/>
                    <a:pt x="95" y="16"/>
                    <a:pt x="95" y="16"/>
                  </a:cubicBezTo>
                  <a:cubicBezTo>
                    <a:pt x="95" y="16"/>
                    <a:pt x="95" y="16"/>
                    <a:pt x="95" y="16"/>
                  </a:cubicBezTo>
                  <a:cubicBezTo>
                    <a:pt x="100" y="23"/>
                    <a:pt x="104" y="32"/>
                    <a:pt x="104" y="41"/>
                  </a:cubicBezTo>
                  <a:cubicBezTo>
                    <a:pt x="104" y="41"/>
                    <a:pt x="104" y="41"/>
                    <a:pt x="104" y="41"/>
                  </a:cubicBezTo>
                  <a:cubicBezTo>
                    <a:pt x="104" y="41"/>
                    <a:pt x="104" y="41"/>
                    <a:pt x="104" y="41"/>
                  </a:cubicBezTo>
                  <a:cubicBezTo>
                    <a:pt x="104" y="41"/>
                    <a:pt x="104" y="41"/>
                    <a:pt x="104" y="41"/>
                  </a:cubicBezTo>
                  <a:cubicBezTo>
                    <a:pt x="104" y="41"/>
                    <a:pt x="104" y="41"/>
                    <a:pt x="104" y="41"/>
                  </a:cubicBezTo>
                  <a:cubicBezTo>
                    <a:pt x="104" y="41"/>
                    <a:pt x="104" y="41"/>
                    <a:pt x="104" y="41"/>
                  </a:cubicBezTo>
                  <a:cubicBezTo>
                    <a:pt x="104" y="50"/>
                    <a:pt x="98" y="66"/>
                    <a:pt x="89" y="81"/>
                  </a:cubicBezTo>
                  <a:close/>
                  <a:moveTo>
                    <a:pt x="4" y="54"/>
                  </a:moveTo>
                  <a:cubicBezTo>
                    <a:pt x="4" y="55"/>
                    <a:pt x="4" y="56"/>
                    <a:pt x="5" y="58"/>
                  </a:cubicBezTo>
                  <a:cubicBezTo>
                    <a:pt x="5" y="58"/>
                    <a:pt x="5" y="58"/>
                    <a:pt x="5" y="58"/>
                  </a:cubicBezTo>
                  <a:cubicBezTo>
                    <a:pt x="4" y="56"/>
                    <a:pt x="4" y="55"/>
                    <a:pt x="4" y="54"/>
                  </a:cubicBezTo>
                  <a:cubicBezTo>
                    <a:pt x="4" y="54"/>
                    <a:pt x="4" y="54"/>
                    <a:pt x="4" y="54"/>
                  </a:cubicBezTo>
                  <a:cubicBezTo>
                    <a:pt x="4" y="54"/>
                    <a:pt x="4" y="54"/>
                    <a:pt x="4" y="54"/>
                  </a:cubicBezTo>
                  <a:cubicBezTo>
                    <a:pt x="4" y="54"/>
                    <a:pt x="4" y="54"/>
                    <a:pt x="4" y="54"/>
                  </a:cubicBezTo>
                  <a:cubicBezTo>
                    <a:pt x="4" y="54"/>
                    <a:pt x="4" y="54"/>
                    <a:pt x="4" y="54"/>
                  </a:cubicBezTo>
                  <a:close/>
                  <a:moveTo>
                    <a:pt x="4" y="53"/>
                  </a:moveTo>
                  <a:cubicBezTo>
                    <a:pt x="4" y="53"/>
                    <a:pt x="4" y="53"/>
                    <a:pt x="4" y="52"/>
                  </a:cubicBezTo>
                  <a:cubicBezTo>
                    <a:pt x="4" y="52"/>
                    <a:pt x="4" y="52"/>
                    <a:pt x="4" y="52"/>
                  </a:cubicBezTo>
                  <a:cubicBezTo>
                    <a:pt x="4" y="52"/>
                    <a:pt x="4" y="52"/>
                    <a:pt x="4" y="52"/>
                  </a:cubicBezTo>
                  <a:cubicBezTo>
                    <a:pt x="4" y="52"/>
                    <a:pt x="4" y="52"/>
                    <a:pt x="4" y="52"/>
                  </a:cubicBezTo>
                  <a:cubicBezTo>
                    <a:pt x="4" y="53"/>
                    <a:pt x="4" y="53"/>
                    <a:pt x="4" y="53"/>
                  </a:cubicBezTo>
                  <a:close/>
                  <a:moveTo>
                    <a:pt x="4" y="52"/>
                  </a:moveTo>
                  <a:cubicBezTo>
                    <a:pt x="4" y="52"/>
                    <a:pt x="4" y="51"/>
                    <a:pt x="4" y="51"/>
                  </a:cubicBezTo>
                  <a:cubicBezTo>
                    <a:pt x="4" y="51"/>
                    <a:pt x="4" y="51"/>
                    <a:pt x="4" y="51"/>
                  </a:cubicBezTo>
                  <a:cubicBezTo>
                    <a:pt x="4" y="51"/>
                    <a:pt x="4" y="52"/>
                    <a:pt x="4" y="52"/>
                  </a:cubicBezTo>
                  <a:cubicBezTo>
                    <a:pt x="4" y="52"/>
                    <a:pt x="4" y="52"/>
                    <a:pt x="4" y="52"/>
                  </a:cubicBezTo>
                  <a:cubicBezTo>
                    <a:pt x="4" y="52"/>
                    <a:pt x="4" y="52"/>
                    <a:pt x="4" y="52"/>
                  </a:cubicBezTo>
                  <a:close/>
                  <a:moveTo>
                    <a:pt x="19" y="20"/>
                  </a:moveTo>
                  <a:cubicBezTo>
                    <a:pt x="16" y="23"/>
                    <a:pt x="12" y="27"/>
                    <a:pt x="10" y="32"/>
                  </a:cubicBezTo>
                  <a:cubicBezTo>
                    <a:pt x="10" y="32"/>
                    <a:pt x="10" y="32"/>
                    <a:pt x="10" y="32"/>
                  </a:cubicBezTo>
                  <a:cubicBezTo>
                    <a:pt x="12" y="27"/>
                    <a:pt x="16" y="23"/>
                    <a:pt x="19" y="20"/>
                  </a:cubicBezTo>
                  <a:cubicBezTo>
                    <a:pt x="19" y="20"/>
                    <a:pt x="19" y="20"/>
                    <a:pt x="19" y="20"/>
                  </a:cubicBezTo>
                  <a:cubicBezTo>
                    <a:pt x="22" y="17"/>
                    <a:pt x="25" y="15"/>
                    <a:pt x="27" y="13"/>
                  </a:cubicBezTo>
                  <a:cubicBezTo>
                    <a:pt x="27" y="13"/>
                    <a:pt x="27" y="13"/>
                    <a:pt x="27" y="13"/>
                  </a:cubicBezTo>
                  <a:cubicBezTo>
                    <a:pt x="25" y="15"/>
                    <a:pt x="22" y="17"/>
                    <a:pt x="19" y="20"/>
                  </a:cubicBezTo>
                  <a:close/>
                  <a:moveTo>
                    <a:pt x="37" y="10"/>
                  </a:moveTo>
                  <a:cubicBezTo>
                    <a:pt x="37" y="10"/>
                    <a:pt x="37" y="10"/>
                    <a:pt x="37" y="10"/>
                  </a:cubicBezTo>
                  <a:cubicBezTo>
                    <a:pt x="37" y="10"/>
                    <a:pt x="37" y="10"/>
                    <a:pt x="37" y="10"/>
                  </a:cubicBezTo>
                  <a:cubicBezTo>
                    <a:pt x="37" y="10"/>
                    <a:pt x="37" y="10"/>
                    <a:pt x="37" y="10"/>
                  </a:cubicBezTo>
                  <a:close/>
                  <a:moveTo>
                    <a:pt x="87" y="8"/>
                  </a:moveTo>
                  <a:cubicBezTo>
                    <a:pt x="88" y="8"/>
                    <a:pt x="89" y="9"/>
                    <a:pt x="89" y="10"/>
                  </a:cubicBezTo>
                  <a:cubicBezTo>
                    <a:pt x="89" y="10"/>
                    <a:pt x="89" y="10"/>
                    <a:pt x="89" y="10"/>
                  </a:cubicBezTo>
                  <a:cubicBezTo>
                    <a:pt x="88" y="8"/>
                    <a:pt x="86" y="7"/>
                    <a:pt x="85" y="6"/>
                  </a:cubicBezTo>
                  <a:cubicBezTo>
                    <a:pt x="85" y="6"/>
                    <a:pt x="85" y="6"/>
                    <a:pt x="85" y="6"/>
                  </a:cubicBezTo>
                  <a:cubicBezTo>
                    <a:pt x="85" y="6"/>
                    <a:pt x="86" y="7"/>
                    <a:pt x="87" y="8"/>
                  </a:cubicBezTo>
                  <a:close/>
                  <a:moveTo>
                    <a:pt x="36" y="9"/>
                  </a:moveTo>
                  <a:cubicBezTo>
                    <a:pt x="36" y="9"/>
                    <a:pt x="36" y="9"/>
                    <a:pt x="36" y="9"/>
                  </a:cubicBezTo>
                  <a:cubicBezTo>
                    <a:pt x="36" y="9"/>
                    <a:pt x="36" y="9"/>
                    <a:pt x="36" y="9"/>
                  </a:cubicBezTo>
                  <a:cubicBezTo>
                    <a:pt x="36" y="9"/>
                    <a:pt x="36" y="9"/>
                    <a:pt x="36" y="9"/>
                  </a:cubicBezTo>
                  <a:cubicBezTo>
                    <a:pt x="36" y="9"/>
                    <a:pt x="36" y="9"/>
                    <a:pt x="36"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19"/>
            <p:cNvSpPr/>
            <p:nvPr/>
          </p:nvSpPr>
          <p:spPr bwMode="auto">
            <a:xfrm>
              <a:off x="1427" y="1902"/>
              <a:ext cx="122" cy="66"/>
            </a:xfrm>
            <a:custGeom>
              <a:avLst/>
              <a:gdLst>
                <a:gd name="T0" fmla="*/ 0 w 122"/>
                <a:gd name="T1" fmla="*/ 17 h 66"/>
                <a:gd name="T2" fmla="*/ 0 w 122"/>
                <a:gd name="T3" fmla="*/ 17 h 66"/>
                <a:gd name="T4" fmla="*/ 13 w 122"/>
                <a:gd name="T5" fmla="*/ 10 h 66"/>
                <a:gd name="T6" fmla="*/ 30 w 122"/>
                <a:gd name="T7" fmla="*/ 40 h 66"/>
                <a:gd name="T8" fmla="*/ 56 w 122"/>
                <a:gd name="T9" fmla="*/ 4 h 66"/>
                <a:gd name="T10" fmla="*/ 102 w 122"/>
                <a:gd name="T11" fmla="*/ 33 h 66"/>
                <a:gd name="T12" fmla="*/ 109 w 122"/>
                <a:gd name="T13" fmla="*/ 0 h 66"/>
                <a:gd name="T14" fmla="*/ 122 w 122"/>
                <a:gd name="T15" fmla="*/ 4 h 66"/>
                <a:gd name="T16" fmla="*/ 112 w 122"/>
                <a:gd name="T17" fmla="*/ 56 h 66"/>
                <a:gd name="T18" fmla="*/ 59 w 122"/>
                <a:gd name="T19" fmla="*/ 20 h 66"/>
                <a:gd name="T20" fmla="*/ 26 w 122"/>
                <a:gd name="T21" fmla="*/ 66 h 66"/>
                <a:gd name="T22" fmla="*/ 0 w 122"/>
                <a:gd name="T23" fmla="*/ 17 h 66"/>
                <a:gd name="T24" fmla="*/ 0 w 122"/>
                <a:gd name="T25" fmla="*/ 17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2" h="66">
                  <a:moveTo>
                    <a:pt x="0" y="17"/>
                  </a:moveTo>
                  <a:lnTo>
                    <a:pt x="0" y="17"/>
                  </a:lnTo>
                  <a:lnTo>
                    <a:pt x="13" y="10"/>
                  </a:lnTo>
                  <a:lnTo>
                    <a:pt x="30" y="40"/>
                  </a:lnTo>
                  <a:lnTo>
                    <a:pt x="56" y="4"/>
                  </a:lnTo>
                  <a:lnTo>
                    <a:pt x="102" y="33"/>
                  </a:lnTo>
                  <a:lnTo>
                    <a:pt x="109" y="0"/>
                  </a:lnTo>
                  <a:lnTo>
                    <a:pt x="122" y="4"/>
                  </a:lnTo>
                  <a:lnTo>
                    <a:pt x="112" y="56"/>
                  </a:lnTo>
                  <a:lnTo>
                    <a:pt x="59" y="20"/>
                  </a:lnTo>
                  <a:lnTo>
                    <a:pt x="26" y="66"/>
                  </a:lnTo>
                  <a:lnTo>
                    <a:pt x="0" y="17"/>
                  </a:lnTo>
                  <a:lnTo>
                    <a:pt x="0"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20"/>
            <p:cNvSpPr>
              <a:spLocks noEditPoints="1"/>
            </p:cNvSpPr>
            <p:nvPr/>
          </p:nvSpPr>
          <p:spPr bwMode="auto">
            <a:xfrm>
              <a:off x="1420" y="1896"/>
              <a:ext cx="139" cy="85"/>
            </a:xfrm>
            <a:custGeom>
              <a:avLst/>
              <a:gdLst>
                <a:gd name="T0" fmla="*/ 0 w 139"/>
                <a:gd name="T1" fmla="*/ 26 h 85"/>
                <a:gd name="T2" fmla="*/ 7 w 139"/>
                <a:gd name="T3" fmla="*/ 23 h 85"/>
                <a:gd name="T4" fmla="*/ 0 w 139"/>
                <a:gd name="T5" fmla="*/ 26 h 85"/>
                <a:gd name="T6" fmla="*/ 7 w 139"/>
                <a:gd name="T7" fmla="*/ 20 h 85"/>
                <a:gd name="T8" fmla="*/ 4 w 139"/>
                <a:gd name="T9" fmla="*/ 16 h 85"/>
                <a:gd name="T10" fmla="*/ 20 w 139"/>
                <a:gd name="T11" fmla="*/ 6 h 85"/>
                <a:gd name="T12" fmla="*/ 37 w 139"/>
                <a:gd name="T13" fmla="*/ 33 h 85"/>
                <a:gd name="T14" fmla="*/ 60 w 139"/>
                <a:gd name="T15" fmla="*/ 0 h 85"/>
                <a:gd name="T16" fmla="*/ 106 w 139"/>
                <a:gd name="T17" fmla="*/ 29 h 85"/>
                <a:gd name="T18" fmla="*/ 113 w 139"/>
                <a:gd name="T19" fmla="*/ 0 h 85"/>
                <a:gd name="T20" fmla="*/ 139 w 139"/>
                <a:gd name="T21" fmla="*/ 6 h 85"/>
                <a:gd name="T22" fmla="*/ 123 w 139"/>
                <a:gd name="T23" fmla="*/ 72 h 85"/>
                <a:gd name="T24" fmla="*/ 66 w 139"/>
                <a:gd name="T25" fmla="*/ 36 h 85"/>
                <a:gd name="T26" fmla="*/ 33 w 139"/>
                <a:gd name="T27" fmla="*/ 85 h 85"/>
                <a:gd name="T28" fmla="*/ 0 w 139"/>
                <a:gd name="T29" fmla="*/ 26 h 85"/>
                <a:gd name="T30" fmla="*/ 0 w 139"/>
                <a:gd name="T31" fmla="*/ 26 h 85"/>
                <a:gd name="T32" fmla="*/ 37 w 139"/>
                <a:gd name="T33" fmla="*/ 59 h 85"/>
                <a:gd name="T34" fmla="*/ 63 w 139"/>
                <a:gd name="T35" fmla="*/ 20 h 85"/>
                <a:gd name="T36" fmla="*/ 116 w 139"/>
                <a:gd name="T37" fmla="*/ 49 h 85"/>
                <a:gd name="T38" fmla="*/ 123 w 139"/>
                <a:gd name="T39" fmla="*/ 16 h 85"/>
                <a:gd name="T40" fmla="*/ 116 w 139"/>
                <a:gd name="T41" fmla="*/ 49 h 85"/>
                <a:gd name="T42" fmla="*/ 63 w 139"/>
                <a:gd name="T43" fmla="*/ 20 h 85"/>
                <a:gd name="T44" fmla="*/ 37 w 139"/>
                <a:gd name="T45" fmla="*/ 59 h 85"/>
                <a:gd name="T46" fmla="*/ 37 w 139"/>
                <a:gd name="T47" fmla="*/ 59 h 85"/>
                <a:gd name="T48" fmla="*/ 37 w 139"/>
                <a:gd name="T49" fmla="*/ 59 h 85"/>
                <a:gd name="T50" fmla="*/ 17 w 139"/>
                <a:gd name="T51" fmla="*/ 29 h 85"/>
                <a:gd name="T52" fmla="*/ 17 w 139"/>
                <a:gd name="T53" fmla="*/ 23 h 85"/>
                <a:gd name="T54" fmla="*/ 17 w 139"/>
                <a:gd name="T55" fmla="*/ 23 h 85"/>
                <a:gd name="T56" fmla="*/ 17 w 139"/>
                <a:gd name="T57" fmla="*/ 29 h 85"/>
                <a:gd name="T58" fmla="*/ 17 w 139"/>
                <a:gd name="T59" fmla="*/ 2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9" h="85">
                  <a:moveTo>
                    <a:pt x="0" y="26"/>
                  </a:moveTo>
                  <a:lnTo>
                    <a:pt x="7" y="23"/>
                  </a:lnTo>
                  <a:lnTo>
                    <a:pt x="0" y="26"/>
                  </a:lnTo>
                  <a:lnTo>
                    <a:pt x="7" y="20"/>
                  </a:lnTo>
                  <a:lnTo>
                    <a:pt x="4" y="16"/>
                  </a:lnTo>
                  <a:lnTo>
                    <a:pt x="20" y="6"/>
                  </a:lnTo>
                  <a:lnTo>
                    <a:pt x="37" y="33"/>
                  </a:lnTo>
                  <a:lnTo>
                    <a:pt x="60" y="0"/>
                  </a:lnTo>
                  <a:lnTo>
                    <a:pt x="106" y="29"/>
                  </a:lnTo>
                  <a:lnTo>
                    <a:pt x="113" y="0"/>
                  </a:lnTo>
                  <a:lnTo>
                    <a:pt x="139" y="6"/>
                  </a:lnTo>
                  <a:lnTo>
                    <a:pt x="123" y="72"/>
                  </a:lnTo>
                  <a:lnTo>
                    <a:pt x="66" y="36"/>
                  </a:lnTo>
                  <a:lnTo>
                    <a:pt x="33" y="85"/>
                  </a:lnTo>
                  <a:lnTo>
                    <a:pt x="0" y="26"/>
                  </a:lnTo>
                  <a:lnTo>
                    <a:pt x="0" y="26"/>
                  </a:lnTo>
                  <a:close/>
                  <a:moveTo>
                    <a:pt x="37" y="59"/>
                  </a:moveTo>
                  <a:lnTo>
                    <a:pt x="63" y="20"/>
                  </a:lnTo>
                  <a:lnTo>
                    <a:pt x="116" y="49"/>
                  </a:lnTo>
                  <a:lnTo>
                    <a:pt x="123" y="16"/>
                  </a:lnTo>
                  <a:lnTo>
                    <a:pt x="116" y="49"/>
                  </a:lnTo>
                  <a:lnTo>
                    <a:pt x="63" y="20"/>
                  </a:lnTo>
                  <a:lnTo>
                    <a:pt x="37" y="59"/>
                  </a:lnTo>
                  <a:lnTo>
                    <a:pt x="37" y="59"/>
                  </a:lnTo>
                  <a:lnTo>
                    <a:pt x="37" y="59"/>
                  </a:lnTo>
                  <a:close/>
                  <a:moveTo>
                    <a:pt x="17" y="29"/>
                  </a:moveTo>
                  <a:lnTo>
                    <a:pt x="17" y="23"/>
                  </a:lnTo>
                  <a:lnTo>
                    <a:pt x="17" y="23"/>
                  </a:lnTo>
                  <a:lnTo>
                    <a:pt x="17" y="29"/>
                  </a:lnTo>
                  <a:lnTo>
                    <a:pt x="17"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21"/>
            <p:cNvSpPr>
              <a:spLocks noEditPoints="1"/>
            </p:cNvSpPr>
            <p:nvPr/>
          </p:nvSpPr>
          <p:spPr bwMode="auto">
            <a:xfrm>
              <a:off x="1467" y="1912"/>
              <a:ext cx="82" cy="244"/>
            </a:xfrm>
            <a:custGeom>
              <a:avLst/>
              <a:gdLst>
                <a:gd name="T0" fmla="*/ 3 w 82"/>
                <a:gd name="T1" fmla="*/ 198 h 244"/>
                <a:gd name="T2" fmla="*/ 0 w 82"/>
                <a:gd name="T3" fmla="*/ 194 h 244"/>
                <a:gd name="T4" fmla="*/ 10 w 82"/>
                <a:gd name="T5" fmla="*/ 4 h 244"/>
                <a:gd name="T6" fmla="*/ 23 w 82"/>
                <a:gd name="T7" fmla="*/ 0 h 244"/>
                <a:gd name="T8" fmla="*/ 82 w 82"/>
                <a:gd name="T9" fmla="*/ 155 h 244"/>
                <a:gd name="T10" fmla="*/ 49 w 82"/>
                <a:gd name="T11" fmla="*/ 244 h 244"/>
                <a:gd name="T12" fmla="*/ 3 w 82"/>
                <a:gd name="T13" fmla="*/ 198 h 244"/>
                <a:gd name="T14" fmla="*/ 3 w 82"/>
                <a:gd name="T15" fmla="*/ 198 h 244"/>
                <a:gd name="T16" fmla="*/ 46 w 82"/>
                <a:gd name="T17" fmla="*/ 221 h 244"/>
                <a:gd name="T18" fmla="*/ 69 w 82"/>
                <a:gd name="T19" fmla="*/ 155 h 244"/>
                <a:gd name="T20" fmla="*/ 23 w 82"/>
                <a:gd name="T21" fmla="*/ 33 h 244"/>
                <a:gd name="T22" fmla="*/ 13 w 82"/>
                <a:gd name="T23" fmla="*/ 188 h 244"/>
                <a:gd name="T24" fmla="*/ 46 w 82"/>
                <a:gd name="T25" fmla="*/ 221 h 244"/>
                <a:gd name="T26" fmla="*/ 46 w 82"/>
                <a:gd name="T27" fmla="*/ 22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 h="244">
                  <a:moveTo>
                    <a:pt x="3" y="198"/>
                  </a:moveTo>
                  <a:lnTo>
                    <a:pt x="0" y="194"/>
                  </a:lnTo>
                  <a:lnTo>
                    <a:pt x="10" y="4"/>
                  </a:lnTo>
                  <a:lnTo>
                    <a:pt x="23" y="0"/>
                  </a:lnTo>
                  <a:lnTo>
                    <a:pt x="82" y="155"/>
                  </a:lnTo>
                  <a:lnTo>
                    <a:pt x="49" y="244"/>
                  </a:lnTo>
                  <a:lnTo>
                    <a:pt x="3" y="198"/>
                  </a:lnTo>
                  <a:lnTo>
                    <a:pt x="3" y="198"/>
                  </a:lnTo>
                  <a:close/>
                  <a:moveTo>
                    <a:pt x="46" y="221"/>
                  </a:moveTo>
                  <a:lnTo>
                    <a:pt x="69" y="155"/>
                  </a:lnTo>
                  <a:lnTo>
                    <a:pt x="23" y="33"/>
                  </a:lnTo>
                  <a:lnTo>
                    <a:pt x="13" y="188"/>
                  </a:lnTo>
                  <a:lnTo>
                    <a:pt x="46" y="221"/>
                  </a:lnTo>
                  <a:lnTo>
                    <a:pt x="46" y="2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22"/>
            <p:cNvSpPr>
              <a:spLocks noEditPoints="1"/>
            </p:cNvSpPr>
            <p:nvPr/>
          </p:nvSpPr>
          <p:spPr bwMode="auto">
            <a:xfrm>
              <a:off x="1460" y="1906"/>
              <a:ext cx="96" cy="263"/>
            </a:xfrm>
            <a:custGeom>
              <a:avLst/>
              <a:gdLst>
                <a:gd name="T0" fmla="*/ 3 w 96"/>
                <a:gd name="T1" fmla="*/ 207 h 263"/>
                <a:gd name="T2" fmla="*/ 10 w 96"/>
                <a:gd name="T3" fmla="*/ 204 h 263"/>
                <a:gd name="T4" fmla="*/ 13 w 96"/>
                <a:gd name="T5" fmla="*/ 197 h 263"/>
                <a:gd name="T6" fmla="*/ 56 w 96"/>
                <a:gd name="T7" fmla="*/ 240 h 263"/>
                <a:gd name="T8" fmla="*/ 56 w 96"/>
                <a:gd name="T9" fmla="*/ 240 h 263"/>
                <a:gd name="T10" fmla="*/ 13 w 96"/>
                <a:gd name="T11" fmla="*/ 197 h 263"/>
                <a:gd name="T12" fmla="*/ 20 w 96"/>
                <a:gd name="T13" fmla="*/ 85 h 263"/>
                <a:gd name="T14" fmla="*/ 13 w 96"/>
                <a:gd name="T15" fmla="*/ 197 h 263"/>
                <a:gd name="T16" fmla="*/ 13 w 96"/>
                <a:gd name="T17" fmla="*/ 197 h 263"/>
                <a:gd name="T18" fmla="*/ 10 w 96"/>
                <a:gd name="T19" fmla="*/ 204 h 263"/>
                <a:gd name="T20" fmla="*/ 3 w 96"/>
                <a:gd name="T21" fmla="*/ 207 h 263"/>
                <a:gd name="T22" fmla="*/ 0 w 96"/>
                <a:gd name="T23" fmla="*/ 204 h 263"/>
                <a:gd name="T24" fmla="*/ 10 w 96"/>
                <a:gd name="T25" fmla="*/ 3 h 263"/>
                <a:gd name="T26" fmla="*/ 33 w 96"/>
                <a:gd name="T27" fmla="*/ 0 h 263"/>
                <a:gd name="T28" fmla="*/ 96 w 96"/>
                <a:gd name="T29" fmla="*/ 161 h 263"/>
                <a:gd name="T30" fmla="*/ 59 w 96"/>
                <a:gd name="T31" fmla="*/ 263 h 263"/>
                <a:gd name="T32" fmla="*/ 3 w 96"/>
                <a:gd name="T33" fmla="*/ 207 h 263"/>
                <a:gd name="T34" fmla="*/ 3 w 96"/>
                <a:gd name="T35" fmla="*/ 207 h 263"/>
                <a:gd name="T36" fmla="*/ 53 w 96"/>
                <a:gd name="T37" fmla="*/ 227 h 263"/>
                <a:gd name="T38" fmla="*/ 56 w 96"/>
                <a:gd name="T39" fmla="*/ 220 h 263"/>
                <a:gd name="T40" fmla="*/ 53 w 96"/>
                <a:gd name="T41" fmla="*/ 227 h 263"/>
                <a:gd name="T42" fmla="*/ 53 w 96"/>
                <a:gd name="T43" fmla="*/ 227 h 263"/>
                <a:gd name="T44" fmla="*/ 26 w 96"/>
                <a:gd name="T45" fmla="*/ 194 h 263"/>
                <a:gd name="T46" fmla="*/ 50 w 96"/>
                <a:gd name="T47" fmla="*/ 214 h 263"/>
                <a:gd name="T48" fmla="*/ 69 w 96"/>
                <a:gd name="T49" fmla="*/ 161 h 263"/>
                <a:gd name="T50" fmla="*/ 33 w 96"/>
                <a:gd name="T51" fmla="*/ 72 h 263"/>
                <a:gd name="T52" fmla="*/ 26 w 96"/>
                <a:gd name="T53" fmla="*/ 194 h 263"/>
                <a:gd name="T54" fmla="*/ 26 w 96"/>
                <a:gd name="T55" fmla="*/ 194 h 263"/>
                <a:gd name="T56" fmla="*/ 83 w 96"/>
                <a:gd name="T57" fmla="*/ 161 h 263"/>
                <a:gd name="T58" fmla="*/ 83 w 96"/>
                <a:gd name="T59" fmla="*/ 161 h 263"/>
                <a:gd name="T60" fmla="*/ 26 w 96"/>
                <a:gd name="T61" fmla="*/ 13 h 263"/>
                <a:gd name="T62" fmla="*/ 23 w 96"/>
                <a:gd name="T63" fmla="*/ 13 h 263"/>
                <a:gd name="T64" fmla="*/ 23 w 96"/>
                <a:gd name="T65" fmla="*/ 39 h 263"/>
                <a:gd name="T66" fmla="*/ 36 w 96"/>
                <a:gd name="T67" fmla="*/ 36 h 263"/>
                <a:gd name="T68" fmla="*/ 83 w 96"/>
                <a:gd name="T69" fmla="*/ 161 h 263"/>
                <a:gd name="T70" fmla="*/ 83 w 96"/>
                <a:gd name="T71" fmla="*/ 161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6" h="263">
                  <a:moveTo>
                    <a:pt x="3" y="207"/>
                  </a:moveTo>
                  <a:lnTo>
                    <a:pt x="10" y="204"/>
                  </a:lnTo>
                  <a:lnTo>
                    <a:pt x="13" y="197"/>
                  </a:lnTo>
                  <a:lnTo>
                    <a:pt x="56" y="240"/>
                  </a:lnTo>
                  <a:lnTo>
                    <a:pt x="56" y="240"/>
                  </a:lnTo>
                  <a:lnTo>
                    <a:pt x="13" y="197"/>
                  </a:lnTo>
                  <a:lnTo>
                    <a:pt x="20" y="85"/>
                  </a:lnTo>
                  <a:lnTo>
                    <a:pt x="13" y="197"/>
                  </a:lnTo>
                  <a:lnTo>
                    <a:pt x="13" y="197"/>
                  </a:lnTo>
                  <a:lnTo>
                    <a:pt x="10" y="204"/>
                  </a:lnTo>
                  <a:lnTo>
                    <a:pt x="3" y="207"/>
                  </a:lnTo>
                  <a:lnTo>
                    <a:pt x="0" y="204"/>
                  </a:lnTo>
                  <a:lnTo>
                    <a:pt x="10" y="3"/>
                  </a:lnTo>
                  <a:lnTo>
                    <a:pt x="33" y="0"/>
                  </a:lnTo>
                  <a:lnTo>
                    <a:pt x="96" y="161"/>
                  </a:lnTo>
                  <a:lnTo>
                    <a:pt x="59" y="263"/>
                  </a:lnTo>
                  <a:lnTo>
                    <a:pt x="3" y="207"/>
                  </a:lnTo>
                  <a:lnTo>
                    <a:pt x="3" y="207"/>
                  </a:lnTo>
                  <a:close/>
                  <a:moveTo>
                    <a:pt x="53" y="227"/>
                  </a:moveTo>
                  <a:lnTo>
                    <a:pt x="56" y="220"/>
                  </a:lnTo>
                  <a:lnTo>
                    <a:pt x="53" y="227"/>
                  </a:lnTo>
                  <a:lnTo>
                    <a:pt x="53" y="227"/>
                  </a:lnTo>
                  <a:close/>
                  <a:moveTo>
                    <a:pt x="26" y="194"/>
                  </a:moveTo>
                  <a:lnTo>
                    <a:pt x="50" y="214"/>
                  </a:lnTo>
                  <a:lnTo>
                    <a:pt x="69" y="161"/>
                  </a:lnTo>
                  <a:lnTo>
                    <a:pt x="33" y="72"/>
                  </a:lnTo>
                  <a:lnTo>
                    <a:pt x="26" y="194"/>
                  </a:lnTo>
                  <a:lnTo>
                    <a:pt x="26" y="194"/>
                  </a:lnTo>
                  <a:close/>
                  <a:moveTo>
                    <a:pt x="83" y="161"/>
                  </a:moveTo>
                  <a:lnTo>
                    <a:pt x="83" y="161"/>
                  </a:lnTo>
                  <a:lnTo>
                    <a:pt x="26" y="13"/>
                  </a:lnTo>
                  <a:lnTo>
                    <a:pt x="23" y="13"/>
                  </a:lnTo>
                  <a:lnTo>
                    <a:pt x="23" y="39"/>
                  </a:lnTo>
                  <a:lnTo>
                    <a:pt x="36" y="36"/>
                  </a:lnTo>
                  <a:lnTo>
                    <a:pt x="83" y="161"/>
                  </a:lnTo>
                  <a:lnTo>
                    <a:pt x="83" y="16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23"/>
            <p:cNvSpPr/>
            <p:nvPr/>
          </p:nvSpPr>
          <p:spPr bwMode="auto">
            <a:xfrm>
              <a:off x="1051" y="1626"/>
              <a:ext cx="360" cy="293"/>
            </a:xfrm>
            <a:custGeom>
              <a:avLst/>
              <a:gdLst>
                <a:gd name="T0" fmla="*/ 49 w 360"/>
                <a:gd name="T1" fmla="*/ 13 h 293"/>
                <a:gd name="T2" fmla="*/ 0 w 360"/>
                <a:gd name="T3" fmla="*/ 13 h 293"/>
                <a:gd name="T4" fmla="*/ 0 w 360"/>
                <a:gd name="T5" fmla="*/ 0 h 293"/>
                <a:gd name="T6" fmla="*/ 53 w 360"/>
                <a:gd name="T7" fmla="*/ 0 h 293"/>
                <a:gd name="T8" fmla="*/ 360 w 360"/>
                <a:gd name="T9" fmla="*/ 283 h 293"/>
                <a:gd name="T10" fmla="*/ 350 w 360"/>
                <a:gd name="T11" fmla="*/ 293 h 293"/>
                <a:gd name="T12" fmla="*/ 49 w 360"/>
                <a:gd name="T13" fmla="*/ 13 h 293"/>
                <a:gd name="T14" fmla="*/ 49 w 360"/>
                <a:gd name="T15" fmla="*/ 13 h 2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0" h="293">
                  <a:moveTo>
                    <a:pt x="49" y="13"/>
                  </a:moveTo>
                  <a:lnTo>
                    <a:pt x="0" y="13"/>
                  </a:lnTo>
                  <a:lnTo>
                    <a:pt x="0" y="0"/>
                  </a:lnTo>
                  <a:lnTo>
                    <a:pt x="53" y="0"/>
                  </a:lnTo>
                  <a:lnTo>
                    <a:pt x="360" y="283"/>
                  </a:lnTo>
                  <a:lnTo>
                    <a:pt x="350" y="293"/>
                  </a:lnTo>
                  <a:lnTo>
                    <a:pt x="49" y="13"/>
                  </a:lnTo>
                  <a:lnTo>
                    <a:pt x="49"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24"/>
            <p:cNvSpPr>
              <a:spLocks noEditPoints="1"/>
            </p:cNvSpPr>
            <p:nvPr/>
          </p:nvSpPr>
          <p:spPr bwMode="auto">
            <a:xfrm>
              <a:off x="1044" y="1619"/>
              <a:ext cx="376" cy="310"/>
            </a:xfrm>
            <a:custGeom>
              <a:avLst/>
              <a:gdLst>
                <a:gd name="T0" fmla="*/ 53 w 376"/>
                <a:gd name="T1" fmla="*/ 27 h 310"/>
                <a:gd name="T2" fmla="*/ 0 w 376"/>
                <a:gd name="T3" fmla="*/ 27 h 310"/>
                <a:gd name="T4" fmla="*/ 0 w 376"/>
                <a:gd name="T5" fmla="*/ 0 h 310"/>
                <a:gd name="T6" fmla="*/ 63 w 376"/>
                <a:gd name="T7" fmla="*/ 0 h 310"/>
                <a:gd name="T8" fmla="*/ 376 w 376"/>
                <a:gd name="T9" fmla="*/ 290 h 310"/>
                <a:gd name="T10" fmla="*/ 357 w 376"/>
                <a:gd name="T11" fmla="*/ 310 h 310"/>
                <a:gd name="T12" fmla="*/ 53 w 376"/>
                <a:gd name="T13" fmla="*/ 27 h 310"/>
                <a:gd name="T14" fmla="*/ 53 w 376"/>
                <a:gd name="T15" fmla="*/ 27 h 310"/>
                <a:gd name="T16" fmla="*/ 56 w 376"/>
                <a:gd name="T17" fmla="*/ 14 h 310"/>
                <a:gd name="T18" fmla="*/ 357 w 376"/>
                <a:gd name="T19" fmla="*/ 290 h 310"/>
                <a:gd name="T20" fmla="*/ 56 w 376"/>
                <a:gd name="T21" fmla="*/ 14 h 310"/>
                <a:gd name="T22" fmla="*/ 13 w 376"/>
                <a:gd name="T23" fmla="*/ 14 h 310"/>
                <a:gd name="T24" fmla="*/ 13 w 376"/>
                <a:gd name="T25" fmla="*/ 14 h 310"/>
                <a:gd name="T26" fmla="*/ 56 w 376"/>
                <a:gd name="T27" fmla="*/ 14 h 310"/>
                <a:gd name="T28" fmla="*/ 56 w 376"/>
                <a:gd name="T29" fmla="*/ 20 h 310"/>
                <a:gd name="T30" fmla="*/ 50 w 376"/>
                <a:gd name="T31" fmla="*/ 27 h 310"/>
                <a:gd name="T32" fmla="*/ 56 w 376"/>
                <a:gd name="T33" fmla="*/ 20 h 310"/>
                <a:gd name="T34" fmla="*/ 56 w 376"/>
                <a:gd name="T35" fmla="*/ 14 h 310"/>
                <a:gd name="T36" fmla="*/ 56 w 376"/>
                <a:gd name="T37" fmla="*/ 14 h 310"/>
                <a:gd name="T38" fmla="*/ 56 w 376"/>
                <a:gd name="T39" fmla="*/ 14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76" h="310">
                  <a:moveTo>
                    <a:pt x="53" y="27"/>
                  </a:moveTo>
                  <a:lnTo>
                    <a:pt x="0" y="27"/>
                  </a:lnTo>
                  <a:lnTo>
                    <a:pt x="0" y="0"/>
                  </a:lnTo>
                  <a:lnTo>
                    <a:pt x="63" y="0"/>
                  </a:lnTo>
                  <a:lnTo>
                    <a:pt x="376" y="290"/>
                  </a:lnTo>
                  <a:lnTo>
                    <a:pt x="357" y="310"/>
                  </a:lnTo>
                  <a:lnTo>
                    <a:pt x="53" y="27"/>
                  </a:lnTo>
                  <a:lnTo>
                    <a:pt x="53" y="27"/>
                  </a:lnTo>
                  <a:close/>
                  <a:moveTo>
                    <a:pt x="56" y="14"/>
                  </a:moveTo>
                  <a:lnTo>
                    <a:pt x="357" y="290"/>
                  </a:lnTo>
                  <a:lnTo>
                    <a:pt x="56" y="14"/>
                  </a:lnTo>
                  <a:lnTo>
                    <a:pt x="13" y="14"/>
                  </a:lnTo>
                  <a:lnTo>
                    <a:pt x="13" y="14"/>
                  </a:lnTo>
                  <a:lnTo>
                    <a:pt x="56" y="14"/>
                  </a:lnTo>
                  <a:lnTo>
                    <a:pt x="56" y="20"/>
                  </a:lnTo>
                  <a:lnTo>
                    <a:pt x="50" y="27"/>
                  </a:lnTo>
                  <a:lnTo>
                    <a:pt x="56" y="20"/>
                  </a:lnTo>
                  <a:lnTo>
                    <a:pt x="56" y="14"/>
                  </a:lnTo>
                  <a:lnTo>
                    <a:pt x="56" y="14"/>
                  </a:lnTo>
                  <a:lnTo>
                    <a:pt x="56"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25"/>
            <p:cNvSpPr>
              <a:spLocks noEditPoints="1"/>
            </p:cNvSpPr>
            <p:nvPr/>
          </p:nvSpPr>
          <p:spPr bwMode="auto">
            <a:xfrm>
              <a:off x="1074" y="1593"/>
              <a:ext cx="33" cy="53"/>
            </a:xfrm>
            <a:custGeom>
              <a:avLst/>
              <a:gdLst>
                <a:gd name="T0" fmla="*/ 0 w 33"/>
                <a:gd name="T1" fmla="*/ 26 h 53"/>
                <a:gd name="T2" fmla="*/ 7 w 33"/>
                <a:gd name="T3" fmla="*/ 17 h 53"/>
                <a:gd name="T4" fmla="*/ 20 w 33"/>
                <a:gd name="T5" fmla="*/ 26 h 53"/>
                <a:gd name="T6" fmla="*/ 20 w 33"/>
                <a:gd name="T7" fmla="*/ 0 h 53"/>
                <a:gd name="T8" fmla="*/ 33 w 33"/>
                <a:gd name="T9" fmla="*/ 0 h 53"/>
                <a:gd name="T10" fmla="*/ 33 w 33"/>
                <a:gd name="T11" fmla="*/ 53 h 53"/>
                <a:gd name="T12" fmla="*/ 0 w 33"/>
                <a:gd name="T13" fmla="*/ 26 h 53"/>
                <a:gd name="T14" fmla="*/ 0 w 33"/>
                <a:gd name="T15" fmla="*/ 26 h 53"/>
                <a:gd name="T16" fmla="*/ 0 w 33"/>
                <a:gd name="T17" fmla="*/ 26 h 53"/>
                <a:gd name="T18" fmla="*/ 0 w 33"/>
                <a:gd name="T19" fmla="*/ 26 h 53"/>
                <a:gd name="T20" fmla="*/ 0 w 33"/>
                <a:gd name="T21" fmla="*/ 26 h 53"/>
                <a:gd name="T22" fmla="*/ 0 w 33"/>
                <a:gd name="T23" fmla="*/ 26 h 53"/>
                <a:gd name="T24" fmla="*/ 0 w 33"/>
                <a:gd name="T25" fmla="*/ 26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53">
                  <a:moveTo>
                    <a:pt x="0" y="26"/>
                  </a:moveTo>
                  <a:lnTo>
                    <a:pt x="7" y="17"/>
                  </a:lnTo>
                  <a:lnTo>
                    <a:pt x="20" y="26"/>
                  </a:lnTo>
                  <a:lnTo>
                    <a:pt x="20" y="0"/>
                  </a:lnTo>
                  <a:lnTo>
                    <a:pt x="33" y="0"/>
                  </a:lnTo>
                  <a:lnTo>
                    <a:pt x="33" y="53"/>
                  </a:lnTo>
                  <a:lnTo>
                    <a:pt x="0" y="26"/>
                  </a:lnTo>
                  <a:lnTo>
                    <a:pt x="0" y="26"/>
                  </a:lnTo>
                  <a:close/>
                  <a:moveTo>
                    <a:pt x="0" y="26"/>
                  </a:moveTo>
                  <a:lnTo>
                    <a:pt x="0" y="26"/>
                  </a:lnTo>
                  <a:lnTo>
                    <a:pt x="0" y="26"/>
                  </a:lnTo>
                  <a:lnTo>
                    <a:pt x="0" y="26"/>
                  </a:lnTo>
                  <a:lnTo>
                    <a:pt x="0"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6"/>
            <p:cNvSpPr>
              <a:spLocks noEditPoints="1"/>
            </p:cNvSpPr>
            <p:nvPr/>
          </p:nvSpPr>
          <p:spPr bwMode="auto">
            <a:xfrm>
              <a:off x="1064" y="1587"/>
              <a:ext cx="50" cy="75"/>
            </a:xfrm>
            <a:custGeom>
              <a:avLst/>
              <a:gdLst>
                <a:gd name="T0" fmla="*/ 10 w 50"/>
                <a:gd name="T1" fmla="*/ 42 h 75"/>
                <a:gd name="T2" fmla="*/ 3 w 50"/>
                <a:gd name="T3" fmla="*/ 49 h 75"/>
                <a:gd name="T4" fmla="*/ 3 w 50"/>
                <a:gd name="T5" fmla="*/ 36 h 75"/>
                <a:gd name="T6" fmla="*/ 0 w 50"/>
                <a:gd name="T7" fmla="*/ 32 h 75"/>
                <a:gd name="T8" fmla="*/ 3 w 50"/>
                <a:gd name="T9" fmla="*/ 29 h 75"/>
                <a:gd name="T10" fmla="*/ 3 w 50"/>
                <a:gd name="T11" fmla="*/ 16 h 75"/>
                <a:gd name="T12" fmla="*/ 10 w 50"/>
                <a:gd name="T13" fmla="*/ 23 h 75"/>
                <a:gd name="T14" fmla="*/ 17 w 50"/>
                <a:gd name="T15" fmla="*/ 13 h 75"/>
                <a:gd name="T16" fmla="*/ 23 w 50"/>
                <a:gd name="T17" fmla="*/ 16 h 75"/>
                <a:gd name="T18" fmla="*/ 23 w 50"/>
                <a:gd name="T19" fmla="*/ 19 h 75"/>
                <a:gd name="T20" fmla="*/ 23 w 50"/>
                <a:gd name="T21" fmla="*/ 0 h 75"/>
                <a:gd name="T22" fmla="*/ 50 w 50"/>
                <a:gd name="T23" fmla="*/ 0 h 75"/>
                <a:gd name="T24" fmla="*/ 50 w 50"/>
                <a:gd name="T25" fmla="*/ 75 h 75"/>
                <a:gd name="T26" fmla="*/ 10 w 50"/>
                <a:gd name="T27" fmla="*/ 42 h 75"/>
                <a:gd name="T28" fmla="*/ 10 w 50"/>
                <a:gd name="T29" fmla="*/ 42 h 75"/>
                <a:gd name="T30" fmla="*/ 36 w 50"/>
                <a:gd name="T31" fmla="*/ 46 h 75"/>
                <a:gd name="T32" fmla="*/ 36 w 50"/>
                <a:gd name="T33" fmla="*/ 13 h 75"/>
                <a:gd name="T34" fmla="*/ 36 w 50"/>
                <a:gd name="T35" fmla="*/ 46 h 75"/>
                <a:gd name="T36" fmla="*/ 26 w 50"/>
                <a:gd name="T37" fmla="*/ 39 h 75"/>
                <a:gd name="T38" fmla="*/ 20 w 50"/>
                <a:gd name="T39" fmla="*/ 32 h 75"/>
                <a:gd name="T40" fmla="*/ 20 w 50"/>
                <a:gd name="T41" fmla="*/ 32 h 75"/>
                <a:gd name="T42" fmla="*/ 36 w 50"/>
                <a:gd name="T43" fmla="*/ 46 h 75"/>
                <a:gd name="T44" fmla="*/ 36 w 50"/>
                <a:gd name="T45" fmla="*/ 46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0" h="75">
                  <a:moveTo>
                    <a:pt x="10" y="42"/>
                  </a:moveTo>
                  <a:lnTo>
                    <a:pt x="3" y="49"/>
                  </a:lnTo>
                  <a:lnTo>
                    <a:pt x="3" y="36"/>
                  </a:lnTo>
                  <a:lnTo>
                    <a:pt x="0" y="32"/>
                  </a:lnTo>
                  <a:lnTo>
                    <a:pt x="3" y="29"/>
                  </a:lnTo>
                  <a:lnTo>
                    <a:pt x="3" y="16"/>
                  </a:lnTo>
                  <a:lnTo>
                    <a:pt x="10" y="23"/>
                  </a:lnTo>
                  <a:lnTo>
                    <a:pt x="17" y="13"/>
                  </a:lnTo>
                  <a:lnTo>
                    <a:pt x="23" y="16"/>
                  </a:lnTo>
                  <a:lnTo>
                    <a:pt x="23" y="19"/>
                  </a:lnTo>
                  <a:lnTo>
                    <a:pt x="23" y="0"/>
                  </a:lnTo>
                  <a:lnTo>
                    <a:pt x="50" y="0"/>
                  </a:lnTo>
                  <a:lnTo>
                    <a:pt x="50" y="75"/>
                  </a:lnTo>
                  <a:lnTo>
                    <a:pt x="10" y="42"/>
                  </a:lnTo>
                  <a:lnTo>
                    <a:pt x="10" y="42"/>
                  </a:lnTo>
                  <a:close/>
                  <a:moveTo>
                    <a:pt x="36" y="46"/>
                  </a:moveTo>
                  <a:lnTo>
                    <a:pt x="36" y="13"/>
                  </a:lnTo>
                  <a:lnTo>
                    <a:pt x="36" y="46"/>
                  </a:lnTo>
                  <a:lnTo>
                    <a:pt x="26" y="39"/>
                  </a:lnTo>
                  <a:lnTo>
                    <a:pt x="20" y="32"/>
                  </a:lnTo>
                  <a:lnTo>
                    <a:pt x="20" y="32"/>
                  </a:lnTo>
                  <a:lnTo>
                    <a:pt x="36" y="46"/>
                  </a:lnTo>
                  <a:lnTo>
                    <a:pt x="36" y="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27"/>
            <p:cNvSpPr/>
            <p:nvPr/>
          </p:nvSpPr>
          <p:spPr bwMode="auto">
            <a:xfrm>
              <a:off x="1589" y="1514"/>
              <a:ext cx="356" cy="369"/>
            </a:xfrm>
            <a:custGeom>
              <a:avLst/>
              <a:gdLst>
                <a:gd name="T0" fmla="*/ 0 w 356"/>
                <a:gd name="T1" fmla="*/ 359 h 369"/>
                <a:gd name="T2" fmla="*/ 343 w 356"/>
                <a:gd name="T3" fmla="*/ 20 h 369"/>
                <a:gd name="T4" fmla="*/ 343 w 356"/>
                <a:gd name="T5" fmla="*/ 0 h 369"/>
                <a:gd name="T6" fmla="*/ 343 w 356"/>
                <a:gd name="T7" fmla="*/ 0 h 369"/>
                <a:gd name="T8" fmla="*/ 356 w 356"/>
                <a:gd name="T9" fmla="*/ 0 h 369"/>
                <a:gd name="T10" fmla="*/ 356 w 356"/>
                <a:gd name="T11" fmla="*/ 27 h 369"/>
                <a:gd name="T12" fmla="*/ 10 w 356"/>
                <a:gd name="T13" fmla="*/ 369 h 369"/>
                <a:gd name="T14" fmla="*/ 0 w 356"/>
                <a:gd name="T15" fmla="*/ 359 h 369"/>
                <a:gd name="T16" fmla="*/ 0 w 356"/>
                <a:gd name="T17" fmla="*/ 35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6" h="369">
                  <a:moveTo>
                    <a:pt x="0" y="359"/>
                  </a:moveTo>
                  <a:lnTo>
                    <a:pt x="343" y="20"/>
                  </a:lnTo>
                  <a:lnTo>
                    <a:pt x="343" y="0"/>
                  </a:lnTo>
                  <a:lnTo>
                    <a:pt x="343" y="0"/>
                  </a:lnTo>
                  <a:lnTo>
                    <a:pt x="356" y="0"/>
                  </a:lnTo>
                  <a:lnTo>
                    <a:pt x="356" y="27"/>
                  </a:lnTo>
                  <a:lnTo>
                    <a:pt x="10" y="369"/>
                  </a:lnTo>
                  <a:lnTo>
                    <a:pt x="0" y="359"/>
                  </a:lnTo>
                  <a:lnTo>
                    <a:pt x="0" y="35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28"/>
            <p:cNvSpPr>
              <a:spLocks noEditPoints="1"/>
            </p:cNvSpPr>
            <p:nvPr/>
          </p:nvSpPr>
          <p:spPr bwMode="auto">
            <a:xfrm>
              <a:off x="1579" y="1508"/>
              <a:ext cx="373" cy="385"/>
            </a:xfrm>
            <a:custGeom>
              <a:avLst/>
              <a:gdLst>
                <a:gd name="T0" fmla="*/ 6 w 373"/>
                <a:gd name="T1" fmla="*/ 371 h 385"/>
                <a:gd name="T2" fmla="*/ 10 w 373"/>
                <a:gd name="T3" fmla="*/ 365 h 385"/>
                <a:gd name="T4" fmla="*/ 16 w 373"/>
                <a:gd name="T5" fmla="*/ 371 h 385"/>
                <a:gd name="T6" fmla="*/ 10 w 373"/>
                <a:gd name="T7" fmla="*/ 365 h 385"/>
                <a:gd name="T8" fmla="*/ 6 w 373"/>
                <a:gd name="T9" fmla="*/ 371 h 385"/>
                <a:gd name="T10" fmla="*/ 0 w 373"/>
                <a:gd name="T11" fmla="*/ 365 h 385"/>
                <a:gd name="T12" fmla="*/ 346 w 373"/>
                <a:gd name="T13" fmla="*/ 23 h 385"/>
                <a:gd name="T14" fmla="*/ 346 w 373"/>
                <a:gd name="T15" fmla="*/ 0 h 385"/>
                <a:gd name="T16" fmla="*/ 353 w 373"/>
                <a:gd name="T17" fmla="*/ 0 h 385"/>
                <a:gd name="T18" fmla="*/ 353 w 373"/>
                <a:gd name="T19" fmla="*/ 0 h 385"/>
                <a:gd name="T20" fmla="*/ 373 w 373"/>
                <a:gd name="T21" fmla="*/ 0 h 385"/>
                <a:gd name="T22" fmla="*/ 373 w 373"/>
                <a:gd name="T23" fmla="*/ 33 h 385"/>
                <a:gd name="T24" fmla="*/ 20 w 373"/>
                <a:gd name="T25" fmla="*/ 385 h 385"/>
                <a:gd name="T26" fmla="*/ 6 w 373"/>
                <a:gd name="T27" fmla="*/ 371 h 385"/>
                <a:gd name="T28" fmla="*/ 6 w 373"/>
                <a:gd name="T29" fmla="*/ 371 h 385"/>
                <a:gd name="T30" fmla="*/ 20 w 373"/>
                <a:gd name="T31" fmla="*/ 365 h 385"/>
                <a:gd name="T32" fmla="*/ 360 w 373"/>
                <a:gd name="T33" fmla="*/ 29 h 385"/>
                <a:gd name="T34" fmla="*/ 360 w 373"/>
                <a:gd name="T35" fmla="*/ 13 h 385"/>
                <a:gd name="T36" fmla="*/ 360 w 373"/>
                <a:gd name="T37" fmla="*/ 29 h 385"/>
                <a:gd name="T38" fmla="*/ 20 w 373"/>
                <a:gd name="T39" fmla="*/ 365 h 385"/>
                <a:gd name="T40" fmla="*/ 20 w 373"/>
                <a:gd name="T41" fmla="*/ 365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73" h="385">
                  <a:moveTo>
                    <a:pt x="6" y="371"/>
                  </a:moveTo>
                  <a:lnTo>
                    <a:pt x="10" y="365"/>
                  </a:lnTo>
                  <a:lnTo>
                    <a:pt x="16" y="371"/>
                  </a:lnTo>
                  <a:lnTo>
                    <a:pt x="10" y="365"/>
                  </a:lnTo>
                  <a:lnTo>
                    <a:pt x="6" y="371"/>
                  </a:lnTo>
                  <a:lnTo>
                    <a:pt x="0" y="365"/>
                  </a:lnTo>
                  <a:lnTo>
                    <a:pt x="346" y="23"/>
                  </a:lnTo>
                  <a:lnTo>
                    <a:pt x="346" y="0"/>
                  </a:lnTo>
                  <a:lnTo>
                    <a:pt x="353" y="0"/>
                  </a:lnTo>
                  <a:lnTo>
                    <a:pt x="353" y="0"/>
                  </a:lnTo>
                  <a:lnTo>
                    <a:pt x="373" y="0"/>
                  </a:lnTo>
                  <a:lnTo>
                    <a:pt x="373" y="33"/>
                  </a:lnTo>
                  <a:lnTo>
                    <a:pt x="20" y="385"/>
                  </a:lnTo>
                  <a:lnTo>
                    <a:pt x="6" y="371"/>
                  </a:lnTo>
                  <a:lnTo>
                    <a:pt x="6" y="371"/>
                  </a:lnTo>
                  <a:close/>
                  <a:moveTo>
                    <a:pt x="20" y="365"/>
                  </a:moveTo>
                  <a:lnTo>
                    <a:pt x="360" y="29"/>
                  </a:lnTo>
                  <a:lnTo>
                    <a:pt x="360" y="13"/>
                  </a:lnTo>
                  <a:lnTo>
                    <a:pt x="360" y="29"/>
                  </a:lnTo>
                  <a:lnTo>
                    <a:pt x="20" y="365"/>
                  </a:lnTo>
                  <a:lnTo>
                    <a:pt x="20" y="3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9"/>
            <p:cNvSpPr/>
            <p:nvPr/>
          </p:nvSpPr>
          <p:spPr bwMode="auto">
            <a:xfrm>
              <a:off x="1935" y="1521"/>
              <a:ext cx="70" cy="23"/>
            </a:xfrm>
            <a:custGeom>
              <a:avLst/>
              <a:gdLst>
                <a:gd name="T0" fmla="*/ 0 w 70"/>
                <a:gd name="T1" fmla="*/ 10 h 23"/>
                <a:gd name="T2" fmla="*/ 66 w 70"/>
                <a:gd name="T3" fmla="*/ 0 h 23"/>
                <a:gd name="T4" fmla="*/ 70 w 70"/>
                <a:gd name="T5" fmla="*/ 13 h 23"/>
                <a:gd name="T6" fmla="*/ 4 w 70"/>
                <a:gd name="T7" fmla="*/ 23 h 23"/>
                <a:gd name="T8" fmla="*/ 0 w 70"/>
                <a:gd name="T9" fmla="*/ 10 h 23"/>
                <a:gd name="T10" fmla="*/ 0 w 70"/>
                <a:gd name="T11" fmla="*/ 10 h 23"/>
              </a:gdLst>
              <a:ahLst/>
              <a:cxnLst>
                <a:cxn ang="0">
                  <a:pos x="T0" y="T1"/>
                </a:cxn>
                <a:cxn ang="0">
                  <a:pos x="T2" y="T3"/>
                </a:cxn>
                <a:cxn ang="0">
                  <a:pos x="T4" y="T5"/>
                </a:cxn>
                <a:cxn ang="0">
                  <a:pos x="T6" y="T7"/>
                </a:cxn>
                <a:cxn ang="0">
                  <a:pos x="T8" y="T9"/>
                </a:cxn>
                <a:cxn ang="0">
                  <a:pos x="T10" y="T11"/>
                </a:cxn>
              </a:cxnLst>
              <a:rect l="0" t="0" r="r" b="b"/>
              <a:pathLst>
                <a:path w="70" h="23">
                  <a:moveTo>
                    <a:pt x="0" y="10"/>
                  </a:moveTo>
                  <a:lnTo>
                    <a:pt x="66" y="0"/>
                  </a:lnTo>
                  <a:lnTo>
                    <a:pt x="70" y="13"/>
                  </a:lnTo>
                  <a:lnTo>
                    <a:pt x="4" y="23"/>
                  </a:lnTo>
                  <a:lnTo>
                    <a:pt x="0" y="10"/>
                  </a:lnTo>
                  <a:lnTo>
                    <a:pt x="0"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30"/>
            <p:cNvSpPr/>
            <p:nvPr/>
          </p:nvSpPr>
          <p:spPr bwMode="auto">
            <a:xfrm>
              <a:off x="1929" y="1511"/>
              <a:ext cx="82" cy="39"/>
            </a:xfrm>
            <a:custGeom>
              <a:avLst/>
              <a:gdLst>
                <a:gd name="T0" fmla="*/ 3 w 82"/>
                <a:gd name="T1" fmla="*/ 33 h 39"/>
                <a:gd name="T2" fmla="*/ 0 w 82"/>
                <a:gd name="T3" fmla="*/ 20 h 39"/>
                <a:gd name="T4" fmla="*/ 6 w 82"/>
                <a:gd name="T5" fmla="*/ 20 h 39"/>
                <a:gd name="T6" fmla="*/ 10 w 82"/>
                <a:gd name="T7" fmla="*/ 26 h 39"/>
                <a:gd name="T8" fmla="*/ 6 w 82"/>
                <a:gd name="T9" fmla="*/ 20 h 39"/>
                <a:gd name="T10" fmla="*/ 0 w 82"/>
                <a:gd name="T11" fmla="*/ 20 h 39"/>
                <a:gd name="T12" fmla="*/ 0 w 82"/>
                <a:gd name="T13" fmla="*/ 13 h 39"/>
                <a:gd name="T14" fmla="*/ 79 w 82"/>
                <a:gd name="T15" fmla="*/ 0 h 39"/>
                <a:gd name="T16" fmla="*/ 82 w 82"/>
                <a:gd name="T17" fmla="*/ 26 h 39"/>
                <a:gd name="T18" fmla="*/ 3 w 82"/>
                <a:gd name="T19" fmla="*/ 39 h 39"/>
                <a:gd name="T20" fmla="*/ 3 w 82"/>
                <a:gd name="T21" fmla="*/ 33 h 39"/>
                <a:gd name="T22" fmla="*/ 3 w 82"/>
                <a:gd name="T23" fmla="*/ 3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39">
                  <a:moveTo>
                    <a:pt x="3" y="33"/>
                  </a:moveTo>
                  <a:lnTo>
                    <a:pt x="0" y="20"/>
                  </a:lnTo>
                  <a:lnTo>
                    <a:pt x="6" y="20"/>
                  </a:lnTo>
                  <a:lnTo>
                    <a:pt x="10" y="26"/>
                  </a:lnTo>
                  <a:lnTo>
                    <a:pt x="6" y="20"/>
                  </a:lnTo>
                  <a:lnTo>
                    <a:pt x="0" y="20"/>
                  </a:lnTo>
                  <a:lnTo>
                    <a:pt x="0" y="13"/>
                  </a:lnTo>
                  <a:lnTo>
                    <a:pt x="79" y="0"/>
                  </a:lnTo>
                  <a:lnTo>
                    <a:pt x="82" y="26"/>
                  </a:lnTo>
                  <a:lnTo>
                    <a:pt x="3" y="39"/>
                  </a:lnTo>
                  <a:lnTo>
                    <a:pt x="3" y="33"/>
                  </a:lnTo>
                  <a:lnTo>
                    <a:pt x="3"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31"/>
            <p:cNvSpPr/>
            <p:nvPr/>
          </p:nvSpPr>
          <p:spPr bwMode="auto">
            <a:xfrm>
              <a:off x="1925" y="1531"/>
              <a:ext cx="60" cy="23"/>
            </a:xfrm>
            <a:custGeom>
              <a:avLst/>
              <a:gdLst>
                <a:gd name="T0" fmla="*/ 0 w 60"/>
                <a:gd name="T1" fmla="*/ 10 h 23"/>
                <a:gd name="T2" fmla="*/ 60 w 60"/>
                <a:gd name="T3" fmla="*/ 0 h 23"/>
                <a:gd name="T4" fmla="*/ 60 w 60"/>
                <a:gd name="T5" fmla="*/ 13 h 23"/>
                <a:gd name="T6" fmla="*/ 4 w 60"/>
                <a:gd name="T7" fmla="*/ 23 h 23"/>
                <a:gd name="T8" fmla="*/ 0 w 60"/>
                <a:gd name="T9" fmla="*/ 10 h 23"/>
                <a:gd name="T10" fmla="*/ 0 w 60"/>
                <a:gd name="T11" fmla="*/ 10 h 23"/>
              </a:gdLst>
              <a:ahLst/>
              <a:cxnLst>
                <a:cxn ang="0">
                  <a:pos x="T0" y="T1"/>
                </a:cxn>
                <a:cxn ang="0">
                  <a:pos x="T2" y="T3"/>
                </a:cxn>
                <a:cxn ang="0">
                  <a:pos x="T4" y="T5"/>
                </a:cxn>
                <a:cxn ang="0">
                  <a:pos x="T6" y="T7"/>
                </a:cxn>
                <a:cxn ang="0">
                  <a:pos x="T8" y="T9"/>
                </a:cxn>
                <a:cxn ang="0">
                  <a:pos x="T10" y="T11"/>
                </a:cxn>
              </a:cxnLst>
              <a:rect l="0" t="0" r="r" b="b"/>
              <a:pathLst>
                <a:path w="60" h="23">
                  <a:moveTo>
                    <a:pt x="0" y="10"/>
                  </a:moveTo>
                  <a:lnTo>
                    <a:pt x="60" y="0"/>
                  </a:lnTo>
                  <a:lnTo>
                    <a:pt x="60" y="13"/>
                  </a:lnTo>
                  <a:lnTo>
                    <a:pt x="4" y="23"/>
                  </a:lnTo>
                  <a:lnTo>
                    <a:pt x="0" y="10"/>
                  </a:lnTo>
                  <a:lnTo>
                    <a:pt x="0"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
            <p:cNvSpPr/>
            <p:nvPr/>
          </p:nvSpPr>
          <p:spPr bwMode="auto">
            <a:xfrm>
              <a:off x="1919" y="1524"/>
              <a:ext cx="76" cy="36"/>
            </a:xfrm>
            <a:custGeom>
              <a:avLst/>
              <a:gdLst>
                <a:gd name="T0" fmla="*/ 3 w 76"/>
                <a:gd name="T1" fmla="*/ 30 h 36"/>
                <a:gd name="T2" fmla="*/ 0 w 76"/>
                <a:gd name="T3" fmla="*/ 17 h 36"/>
                <a:gd name="T4" fmla="*/ 6 w 76"/>
                <a:gd name="T5" fmla="*/ 17 h 36"/>
                <a:gd name="T6" fmla="*/ 10 w 76"/>
                <a:gd name="T7" fmla="*/ 23 h 36"/>
                <a:gd name="T8" fmla="*/ 6 w 76"/>
                <a:gd name="T9" fmla="*/ 17 h 36"/>
                <a:gd name="T10" fmla="*/ 0 w 76"/>
                <a:gd name="T11" fmla="*/ 17 h 36"/>
                <a:gd name="T12" fmla="*/ 0 w 76"/>
                <a:gd name="T13" fmla="*/ 10 h 36"/>
                <a:gd name="T14" fmla="*/ 69 w 76"/>
                <a:gd name="T15" fmla="*/ 0 h 36"/>
                <a:gd name="T16" fmla="*/ 76 w 76"/>
                <a:gd name="T17" fmla="*/ 23 h 36"/>
                <a:gd name="T18" fmla="*/ 3 w 76"/>
                <a:gd name="T19" fmla="*/ 36 h 36"/>
                <a:gd name="T20" fmla="*/ 3 w 76"/>
                <a:gd name="T21" fmla="*/ 30 h 36"/>
                <a:gd name="T22" fmla="*/ 3 w 76"/>
                <a:gd name="T23" fmla="*/ 3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36">
                  <a:moveTo>
                    <a:pt x="3" y="30"/>
                  </a:moveTo>
                  <a:lnTo>
                    <a:pt x="0" y="17"/>
                  </a:lnTo>
                  <a:lnTo>
                    <a:pt x="6" y="17"/>
                  </a:lnTo>
                  <a:lnTo>
                    <a:pt x="10" y="23"/>
                  </a:lnTo>
                  <a:lnTo>
                    <a:pt x="6" y="17"/>
                  </a:lnTo>
                  <a:lnTo>
                    <a:pt x="0" y="17"/>
                  </a:lnTo>
                  <a:lnTo>
                    <a:pt x="0" y="10"/>
                  </a:lnTo>
                  <a:lnTo>
                    <a:pt x="69" y="0"/>
                  </a:lnTo>
                  <a:lnTo>
                    <a:pt x="76" y="23"/>
                  </a:lnTo>
                  <a:lnTo>
                    <a:pt x="3" y="36"/>
                  </a:lnTo>
                  <a:lnTo>
                    <a:pt x="3" y="30"/>
                  </a:lnTo>
                  <a:lnTo>
                    <a:pt x="3"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33"/>
            <p:cNvSpPr/>
            <p:nvPr/>
          </p:nvSpPr>
          <p:spPr bwMode="auto">
            <a:xfrm>
              <a:off x="1279" y="2245"/>
              <a:ext cx="161" cy="483"/>
            </a:xfrm>
            <a:custGeom>
              <a:avLst/>
              <a:gdLst>
                <a:gd name="T0" fmla="*/ 0 w 49"/>
                <a:gd name="T1" fmla="*/ 143 h 147"/>
                <a:gd name="T2" fmla="*/ 19 w 49"/>
                <a:gd name="T3" fmla="*/ 139 h 147"/>
                <a:gd name="T4" fmla="*/ 12 w 49"/>
                <a:gd name="T5" fmla="*/ 76 h 147"/>
                <a:gd name="T6" fmla="*/ 12 w 49"/>
                <a:gd name="T7" fmla="*/ 76 h 147"/>
                <a:gd name="T8" fmla="*/ 12 w 49"/>
                <a:gd name="T9" fmla="*/ 74 h 147"/>
                <a:gd name="T10" fmla="*/ 12 w 49"/>
                <a:gd name="T11" fmla="*/ 74 h 147"/>
                <a:gd name="T12" fmla="*/ 45 w 49"/>
                <a:gd name="T13" fmla="*/ 0 h 147"/>
                <a:gd name="T14" fmla="*/ 45 w 49"/>
                <a:gd name="T15" fmla="*/ 0 h 147"/>
                <a:gd name="T16" fmla="*/ 49 w 49"/>
                <a:gd name="T17" fmla="*/ 2 h 147"/>
                <a:gd name="T18" fmla="*/ 32 w 49"/>
                <a:gd name="T19" fmla="*/ 32 h 147"/>
                <a:gd name="T20" fmla="*/ 32 w 49"/>
                <a:gd name="T21" fmla="*/ 32 h 147"/>
                <a:gd name="T22" fmla="*/ 16 w 49"/>
                <a:gd name="T23" fmla="*/ 74 h 147"/>
                <a:gd name="T24" fmla="*/ 16 w 49"/>
                <a:gd name="T25" fmla="*/ 74 h 147"/>
                <a:gd name="T26" fmla="*/ 16 w 49"/>
                <a:gd name="T27" fmla="*/ 76 h 147"/>
                <a:gd name="T28" fmla="*/ 16 w 49"/>
                <a:gd name="T29" fmla="*/ 76 h 147"/>
                <a:gd name="T30" fmla="*/ 23 w 49"/>
                <a:gd name="T31" fmla="*/ 140 h 147"/>
                <a:gd name="T32" fmla="*/ 23 w 49"/>
                <a:gd name="T33" fmla="*/ 140 h 147"/>
                <a:gd name="T34" fmla="*/ 24 w 49"/>
                <a:gd name="T35" fmla="*/ 142 h 147"/>
                <a:gd name="T36" fmla="*/ 1 w 49"/>
                <a:gd name="T37" fmla="*/ 147 h 147"/>
                <a:gd name="T38" fmla="*/ 0 w 49"/>
                <a:gd name="T39" fmla="*/ 14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 h="147">
                  <a:moveTo>
                    <a:pt x="0" y="143"/>
                  </a:moveTo>
                  <a:cubicBezTo>
                    <a:pt x="19" y="139"/>
                    <a:pt x="19" y="139"/>
                    <a:pt x="19" y="139"/>
                  </a:cubicBezTo>
                  <a:cubicBezTo>
                    <a:pt x="18" y="130"/>
                    <a:pt x="15" y="89"/>
                    <a:pt x="12" y="76"/>
                  </a:cubicBezTo>
                  <a:cubicBezTo>
                    <a:pt x="12" y="76"/>
                    <a:pt x="12" y="76"/>
                    <a:pt x="12" y="76"/>
                  </a:cubicBezTo>
                  <a:cubicBezTo>
                    <a:pt x="12" y="76"/>
                    <a:pt x="12" y="75"/>
                    <a:pt x="12" y="74"/>
                  </a:cubicBezTo>
                  <a:cubicBezTo>
                    <a:pt x="12" y="74"/>
                    <a:pt x="12" y="74"/>
                    <a:pt x="12" y="74"/>
                  </a:cubicBezTo>
                  <a:cubicBezTo>
                    <a:pt x="12" y="56"/>
                    <a:pt x="45" y="0"/>
                    <a:pt x="45" y="0"/>
                  </a:cubicBezTo>
                  <a:cubicBezTo>
                    <a:pt x="45" y="0"/>
                    <a:pt x="45" y="0"/>
                    <a:pt x="45" y="0"/>
                  </a:cubicBezTo>
                  <a:cubicBezTo>
                    <a:pt x="49" y="2"/>
                    <a:pt x="49" y="2"/>
                    <a:pt x="49" y="2"/>
                  </a:cubicBezTo>
                  <a:cubicBezTo>
                    <a:pt x="49" y="2"/>
                    <a:pt x="40" y="16"/>
                    <a:pt x="32" y="32"/>
                  </a:cubicBezTo>
                  <a:cubicBezTo>
                    <a:pt x="32" y="32"/>
                    <a:pt x="32" y="32"/>
                    <a:pt x="32" y="32"/>
                  </a:cubicBezTo>
                  <a:cubicBezTo>
                    <a:pt x="24" y="48"/>
                    <a:pt x="16" y="67"/>
                    <a:pt x="16" y="74"/>
                  </a:cubicBezTo>
                  <a:cubicBezTo>
                    <a:pt x="16" y="74"/>
                    <a:pt x="16" y="74"/>
                    <a:pt x="16" y="74"/>
                  </a:cubicBezTo>
                  <a:cubicBezTo>
                    <a:pt x="16" y="75"/>
                    <a:pt x="16" y="75"/>
                    <a:pt x="16" y="76"/>
                  </a:cubicBezTo>
                  <a:cubicBezTo>
                    <a:pt x="16" y="76"/>
                    <a:pt x="16" y="76"/>
                    <a:pt x="16" y="76"/>
                  </a:cubicBezTo>
                  <a:cubicBezTo>
                    <a:pt x="19" y="90"/>
                    <a:pt x="23" y="140"/>
                    <a:pt x="23" y="140"/>
                  </a:cubicBezTo>
                  <a:cubicBezTo>
                    <a:pt x="23" y="140"/>
                    <a:pt x="23" y="140"/>
                    <a:pt x="23" y="140"/>
                  </a:cubicBezTo>
                  <a:cubicBezTo>
                    <a:pt x="24" y="142"/>
                    <a:pt x="24" y="142"/>
                    <a:pt x="24" y="142"/>
                  </a:cubicBezTo>
                  <a:cubicBezTo>
                    <a:pt x="1" y="147"/>
                    <a:pt x="1" y="147"/>
                    <a:pt x="1" y="147"/>
                  </a:cubicBezTo>
                  <a:cubicBezTo>
                    <a:pt x="0" y="143"/>
                    <a:pt x="0" y="143"/>
                    <a:pt x="0"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34"/>
            <p:cNvSpPr>
              <a:spLocks noEditPoints="1"/>
            </p:cNvSpPr>
            <p:nvPr/>
          </p:nvSpPr>
          <p:spPr bwMode="auto">
            <a:xfrm>
              <a:off x="1272" y="2235"/>
              <a:ext cx="175" cy="500"/>
            </a:xfrm>
            <a:custGeom>
              <a:avLst/>
              <a:gdLst>
                <a:gd name="T0" fmla="*/ 0 w 53"/>
                <a:gd name="T1" fmla="*/ 147 h 152"/>
                <a:gd name="T2" fmla="*/ 3 w 53"/>
                <a:gd name="T3" fmla="*/ 148 h 152"/>
                <a:gd name="T4" fmla="*/ 0 w 53"/>
                <a:gd name="T5" fmla="*/ 147 h 152"/>
                <a:gd name="T6" fmla="*/ 19 w 53"/>
                <a:gd name="T7" fmla="*/ 140 h 152"/>
                <a:gd name="T8" fmla="*/ 12 w 53"/>
                <a:gd name="T9" fmla="*/ 80 h 152"/>
                <a:gd name="T10" fmla="*/ 12 w 53"/>
                <a:gd name="T11" fmla="*/ 77 h 152"/>
                <a:gd name="T12" fmla="*/ 29 w 53"/>
                <a:gd name="T13" fmla="*/ 33 h 152"/>
                <a:gd name="T14" fmla="*/ 45 w 53"/>
                <a:gd name="T15" fmla="*/ 3 h 152"/>
                <a:gd name="T16" fmla="*/ 53 w 53"/>
                <a:gd name="T17" fmla="*/ 4 h 152"/>
                <a:gd name="T18" fmla="*/ 52 w 53"/>
                <a:gd name="T19" fmla="*/ 6 h 152"/>
                <a:gd name="T20" fmla="*/ 52 w 53"/>
                <a:gd name="T21" fmla="*/ 6 h 152"/>
                <a:gd name="T22" fmla="*/ 52 w 53"/>
                <a:gd name="T23" fmla="*/ 6 h 152"/>
                <a:gd name="T24" fmla="*/ 52 w 53"/>
                <a:gd name="T25" fmla="*/ 6 h 152"/>
                <a:gd name="T26" fmla="*/ 52 w 53"/>
                <a:gd name="T27" fmla="*/ 7 h 152"/>
                <a:gd name="T28" fmla="*/ 51 w 53"/>
                <a:gd name="T29" fmla="*/ 9 h 152"/>
                <a:gd name="T30" fmla="*/ 47 w 53"/>
                <a:gd name="T31" fmla="*/ 15 h 152"/>
                <a:gd name="T32" fmla="*/ 36 w 53"/>
                <a:gd name="T33" fmla="*/ 36 h 152"/>
                <a:gd name="T34" fmla="*/ 20 w 53"/>
                <a:gd name="T35" fmla="*/ 77 h 152"/>
                <a:gd name="T36" fmla="*/ 20 w 53"/>
                <a:gd name="T37" fmla="*/ 77 h 152"/>
                <a:gd name="T38" fmla="*/ 20 w 53"/>
                <a:gd name="T39" fmla="*/ 78 h 152"/>
                <a:gd name="T40" fmla="*/ 27 w 53"/>
                <a:gd name="T41" fmla="*/ 143 h 152"/>
                <a:gd name="T42" fmla="*/ 27 w 53"/>
                <a:gd name="T43" fmla="*/ 143 h 152"/>
                <a:gd name="T44" fmla="*/ 1 w 53"/>
                <a:gd name="T45" fmla="*/ 152 h 152"/>
                <a:gd name="T46" fmla="*/ 14 w 53"/>
                <a:gd name="T47" fmla="*/ 145 h 152"/>
                <a:gd name="T48" fmla="*/ 23 w 53"/>
                <a:gd name="T49" fmla="*/ 144 h 152"/>
                <a:gd name="T50" fmla="*/ 14 w 53"/>
                <a:gd name="T51" fmla="*/ 145 h 152"/>
                <a:gd name="T52" fmla="*/ 16 w 53"/>
                <a:gd name="T53" fmla="*/ 79 h 152"/>
                <a:gd name="T54" fmla="*/ 22 w 53"/>
                <a:gd name="T55" fmla="*/ 127 h 152"/>
                <a:gd name="T56" fmla="*/ 16 w 53"/>
                <a:gd name="T57" fmla="*/ 79 h 152"/>
                <a:gd name="T58" fmla="*/ 16 w 53"/>
                <a:gd name="T59" fmla="*/ 77 h 152"/>
                <a:gd name="T60" fmla="*/ 16 w 53"/>
                <a:gd name="T61" fmla="*/ 77 h 152"/>
                <a:gd name="T62" fmla="*/ 16 w 53"/>
                <a:gd name="T63" fmla="*/ 77 h 152"/>
                <a:gd name="T64" fmla="*/ 16 w 53"/>
                <a:gd name="T65" fmla="*/ 77 h 152"/>
                <a:gd name="T66" fmla="*/ 16 w 53"/>
                <a:gd name="T67" fmla="*/ 77 h 152"/>
                <a:gd name="T68" fmla="*/ 23 w 53"/>
                <a:gd name="T69" fmla="*/ 54 h 152"/>
                <a:gd name="T70" fmla="*/ 32 w 53"/>
                <a:gd name="T71" fmla="*/ 34 h 152"/>
                <a:gd name="T72" fmla="*/ 40 w 53"/>
                <a:gd name="T73" fmla="*/ 20 h 152"/>
                <a:gd name="T74" fmla="*/ 32 w 53"/>
                <a:gd name="T75" fmla="*/ 34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3" h="152">
                  <a:moveTo>
                    <a:pt x="1" y="150"/>
                  </a:moveTo>
                  <a:cubicBezTo>
                    <a:pt x="0" y="147"/>
                    <a:pt x="0" y="147"/>
                    <a:pt x="0" y="147"/>
                  </a:cubicBezTo>
                  <a:cubicBezTo>
                    <a:pt x="2" y="146"/>
                    <a:pt x="2" y="146"/>
                    <a:pt x="2" y="146"/>
                  </a:cubicBezTo>
                  <a:cubicBezTo>
                    <a:pt x="3" y="148"/>
                    <a:pt x="3" y="148"/>
                    <a:pt x="3" y="148"/>
                  </a:cubicBezTo>
                  <a:cubicBezTo>
                    <a:pt x="2" y="146"/>
                    <a:pt x="2" y="146"/>
                    <a:pt x="2" y="146"/>
                  </a:cubicBezTo>
                  <a:cubicBezTo>
                    <a:pt x="0" y="147"/>
                    <a:pt x="0" y="147"/>
                    <a:pt x="0" y="147"/>
                  </a:cubicBezTo>
                  <a:cubicBezTo>
                    <a:pt x="0" y="145"/>
                    <a:pt x="0" y="145"/>
                    <a:pt x="0" y="145"/>
                  </a:cubicBezTo>
                  <a:cubicBezTo>
                    <a:pt x="19" y="140"/>
                    <a:pt x="19" y="140"/>
                    <a:pt x="19" y="140"/>
                  </a:cubicBezTo>
                  <a:cubicBezTo>
                    <a:pt x="18" y="129"/>
                    <a:pt x="14" y="91"/>
                    <a:pt x="12" y="80"/>
                  </a:cubicBezTo>
                  <a:cubicBezTo>
                    <a:pt x="12" y="80"/>
                    <a:pt x="12" y="80"/>
                    <a:pt x="12" y="80"/>
                  </a:cubicBezTo>
                  <a:cubicBezTo>
                    <a:pt x="12" y="79"/>
                    <a:pt x="12" y="78"/>
                    <a:pt x="12" y="77"/>
                  </a:cubicBezTo>
                  <a:cubicBezTo>
                    <a:pt x="12" y="77"/>
                    <a:pt x="12" y="77"/>
                    <a:pt x="12" y="77"/>
                  </a:cubicBezTo>
                  <a:cubicBezTo>
                    <a:pt x="12" y="67"/>
                    <a:pt x="21" y="49"/>
                    <a:pt x="29" y="33"/>
                  </a:cubicBezTo>
                  <a:cubicBezTo>
                    <a:pt x="29" y="33"/>
                    <a:pt x="29" y="33"/>
                    <a:pt x="29" y="33"/>
                  </a:cubicBezTo>
                  <a:cubicBezTo>
                    <a:pt x="36" y="18"/>
                    <a:pt x="44" y="5"/>
                    <a:pt x="45" y="3"/>
                  </a:cubicBezTo>
                  <a:cubicBezTo>
                    <a:pt x="45" y="3"/>
                    <a:pt x="45" y="3"/>
                    <a:pt x="45" y="3"/>
                  </a:cubicBezTo>
                  <a:cubicBezTo>
                    <a:pt x="46" y="0"/>
                    <a:pt x="46" y="0"/>
                    <a:pt x="46" y="0"/>
                  </a:cubicBezTo>
                  <a:cubicBezTo>
                    <a:pt x="53" y="4"/>
                    <a:pt x="53" y="4"/>
                    <a:pt x="53" y="4"/>
                  </a:cubicBezTo>
                  <a:cubicBezTo>
                    <a:pt x="53" y="6"/>
                    <a:pt x="53" y="6"/>
                    <a:pt x="53" y="6"/>
                  </a:cubicBezTo>
                  <a:cubicBezTo>
                    <a:pt x="52" y="6"/>
                    <a:pt x="52" y="6"/>
                    <a:pt x="52" y="6"/>
                  </a:cubicBezTo>
                  <a:cubicBezTo>
                    <a:pt x="52" y="6"/>
                    <a:pt x="52" y="6"/>
                    <a:pt x="52" y="6"/>
                  </a:cubicBezTo>
                  <a:cubicBezTo>
                    <a:pt x="52" y="6"/>
                    <a:pt x="52" y="6"/>
                    <a:pt x="52" y="6"/>
                  </a:cubicBezTo>
                  <a:cubicBezTo>
                    <a:pt x="52" y="6"/>
                    <a:pt x="52" y="6"/>
                    <a:pt x="52" y="6"/>
                  </a:cubicBezTo>
                  <a:cubicBezTo>
                    <a:pt x="52" y="6"/>
                    <a:pt x="52" y="6"/>
                    <a:pt x="52" y="6"/>
                  </a:cubicBezTo>
                  <a:cubicBezTo>
                    <a:pt x="52" y="6"/>
                    <a:pt x="52" y="6"/>
                    <a:pt x="52" y="6"/>
                  </a:cubicBezTo>
                  <a:cubicBezTo>
                    <a:pt x="52" y="6"/>
                    <a:pt x="52" y="6"/>
                    <a:pt x="52" y="6"/>
                  </a:cubicBezTo>
                  <a:cubicBezTo>
                    <a:pt x="52" y="7"/>
                    <a:pt x="52" y="7"/>
                    <a:pt x="52" y="7"/>
                  </a:cubicBezTo>
                  <a:cubicBezTo>
                    <a:pt x="52" y="7"/>
                    <a:pt x="52" y="7"/>
                    <a:pt x="52" y="7"/>
                  </a:cubicBezTo>
                  <a:cubicBezTo>
                    <a:pt x="52" y="7"/>
                    <a:pt x="51" y="8"/>
                    <a:pt x="51" y="9"/>
                  </a:cubicBezTo>
                  <a:cubicBezTo>
                    <a:pt x="51" y="9"/>
                    <a:pt x="51" y="9"/>
                    <a:pt x="51" y="9"/>
                  </a:cubicBezTo>
                  <a:cubicBezTo>
                    <a:pt x="50" y="10"/>
                    <a:pt x="49" y="12"/>
                    <a:pt x="47" y="15"/>
                  </a:cubicBezTo>
                  <a:cubicBezTo>
                    <a:pt x="47" y="15"/>
                    <a:pt x="47" y="15"/>
                    <a:pt x="47" y="15"/>
                  </a:cubicBezTo>
                  <a:cubicBezTo>
                    <a:pt x="44" y="21"/>
                    <a:pt x="40" y="28"/>
                    <a:pt x="36" y="36"/>
                  </a:cubicBezTo>
                  <a:cubicBezTo>
                    <a:pt x="36" y="36"/>
                    <a:pt x="36" y="36"/>
                    <a:pt x="36" y="36"/>
                  </a:cubicBezTo>
                  <a:cubicBezTo>
                    <a:pt x="28" y="52"/>
                    <a:pt x="20" y="70"/>
                    <a:pt x="20" y="77"/>
                  </a:cubicBezTo>
                  <a:cubicBezTo>
                    <a:pt x="20" y="77"/>
                    <a:pt x="20" y="77"/>
                    <a:pt x="20" y="77"/>
                  </a:cubicBezTo>
                  <a:cubicBezTo>
                    <a:pt x="20" y="77"/>
                    <a:pt x="20" y="77"/>
                    <a:pt x="20" y="77"/>
                  </a:cubicBezTo>
                  <a:cubicBezTo>
                    <a:pt x="20" y="77"/>
                    <a:pt x="20" y="77"/>
                    <a:pt x="20" y="77"/>
                  </a:cubicBezTo>
                  <a:cubicBezTo>
                    <a:pt x="20" y="78"/>
                    <a:pt x="20" y="78"/>
                    <a:pt x="20" y="78"/>
                  </a:cubicBezTo>
                  <a:cubicBezTo>
                    <a:pt x="20" y="78"/>
                    <a:pt x="20" y="78"/>
                    <a:pt x="20" y="78"/>
                  </a:cubicBezTo>
                  <a:cubicBezTo>
                    <a:pt x="23" y="93"/>
                    <a:pt x="27" y="140"/>
                    <a:pt x="27" y="143"/>
                  </a:cubicBezTo>
                  <a:cubicBezTo>
                    <a:pt x="27" y="143"/>
                    <a:pt x="27" y="143"/>
                    <a:pt x="27" y="143"/>
                  </a:cubicBezTo>
                  <a:cubicBezTo>
                    <a:pt x="27" y="143"/>
                    <a:pt x="27" y="143"/>
                    <a:pt x="27" y="143"/>
                  </a:cubicBezTo>
                  <a:cubicBezTo>
                    <a:pt x="27" y="143"/>
                    <a:pt x="27" y="143"/>
                    <a:pt x="27" y="143"/>
                  </a:cubicBezTo>
                  <a:cubicBezTo>
                    <a:pt x="28" y="147"/>
                    <a:pt x="28" y="147"/>
                    <a:pt x="28" y="147"/>
                  </a:cubicBezTo>
                  <a:cubicBezTo>
                    <a:pt x="1" y="152"/>
                    <a:pt x="1" y="152"/>
                    <a:pt x="1" y="152"/>
                  </a:cubicBezTo>
                  <a:cubicBezTo>
                    <a:pt x="1" y="150"/>
                    <a:pt x="1" y="150"/>
                    <a:pt x="1" y="150"/>
                  </a:cubicBezTo>
                  <a:close/>
                  <a:moveTo>
                    <a:pt x="14" y="145"/>
                  </a:moveTo>
                  <a:cubicBezTo>
                    <a:pt x="23" y="144"/>
                    <a:pt x="23" y="144"/>
                    <a:pt x="23" y="144"/>
                  </a:cubicBezTo>
                  <a:cubicBezTo>
                    <a:pt x="23" y="144"/>
                    <a:pt x="23" y="144"/>
                    <a:pt x="23" y="144"/>
                  </a:cubicBezTo>
                  <a:cubicBezTo>
                    <a:pt x="23" y="144"/>
                    <a:pt x="23" y="144"/>
                    <a:pt x="23" y="144"/>
                  </a:cubicBezTo>
                  <a:cubicBezTo>
                    <a:pt x="14" y="145"/>
                    <a:pt x="14" y="145"/>
                    <a:pt x="14" y="145"/>
                  </a:cubicBezTo>
                  <a:close/>
                  <a:moveTo>
                    <a:pt x="16" y="77"/>
                  </a:moveTo>
                  <a:cubicBezTo>
                    <a:pt x="16" y="78"/>
                    <a:pt x="16" y="78"/>
                    <a:pt x="16" y="79"/>
                  </a:cubicBezTo>
                  <a:cubicBezTo>
                    <a:pt x="16" y="79"/>
                    <a:pt x="16" y="79"/>
                    <a:pt x="16" y="79"/>
                  </a:cubicBezTo>
                  <a:cubicBezTo>
                    <a:pt x="18" y="88"/>
                    <a:pt x="20" y="111"/>
                    <a:pt x="22" y="127"/>
                  </a:cubicBezTo>
                  <a:cubicBezTo>
                    <a:pt x="22" y="127"/>
                    <a:pt x="22" y="127"/>
                    <a:pt x="22" y="127"/>
                  </a:cubicBezTo>
                  <a:cubicBezTo>
                    <a:pt x="20" y="111"/>
                    <a:pt x="18" y="88"/>
                    <a:pt x="16" y="79"/>
                  </a:cubicBezTo>
                  <a:cubicBezTo>
                    <a:pt x="16" y="79"/>
                    <a:pt x="16" y="79"/>
                    <a:pt x="16" y="79"/>
                  </a:cubicBezTo>
                  <a:cubicBezTo>
                    <a:pt x="16" y="78"/>
                    <a:pt x="16" y="78"/>
                    <a:pt x="16" y="77"/>
                  </a:cubicBezTo>
                  <a:cubicBezTo>
                    <a:pt x="16" y="77"/>
                    <a:pt x="16" y="77"/>
                    <a:pt x="16" y="77"/>
                  </a:cubicBezTo>
                  <a:cubicBezTo>
                    <a:pt x="16" y="77"/>
                    <a:pt x="16" y="77"/>
                    <a:pt x="16" y="77"/>
                  </a:cubicBezTo>
                  <a:cubicBezTo>
                    <a:pt x="16" y="77"/>
                    <a:pt x="16" y="77"/>
                    <a:pt x="16" y="77"/>
                  </a:cubicBezTo>
                  <a:cubicBezTo>
                    <a:pt x="16" y="77"/>
                    <a:pt x="16" y="77"/>
                    <a:pt x="16" y="77"/>
                  </a:cubicBezTo>
                  <a:close/>
                  <a:moveTo>
                    <a:pt x="16" y="77"/>
                  </a:moveTo>
                  <a:cubicBezTo>
                    <a:pt x="16" y="77"/>
                    <a:pt x="16" y="77"/>
                    <a:pt x="16" y="77"/>
                  </a:cubicBezTo>
                  <a:cubicBezTo>
                    <a:pt x="16" y="77"/>
                    <a:pt x="16" y="77"/>
                    <a:pt x="16" y="77"/>
                  </a:cubicBezTo>
                  <a:cubicBezTo>
                    <a:pt x="16" y="77"/>
                    <a:pt x="16" y="77"/>
                    <a:pt x="16" y="77"/>
                  </a:cubicBezTo>
                  <a:close/>
                  <a:moveTo>
                    <a:pt x="32" y="34"/>
                  </a:moveTo>
                  <a:cubicBezTo>
                    <a:pt x="29" y="41"/>
                    <a:pt x="26" y="48"/>
                    <a:pt x="23" y="54"/>
                  </a:cubicBezTo>
                  <a:cubicBezTo>
                    <a:pt x="23" y="54"/>
                    <a:pt x="23" y="54"/>
                    <a:pt x="23" y="54"/>
                  </a:cubicBezTo>
                  <a:cubicBezTo>
                    <a:pt x="26" y="48"/>
                    <a:pt x="29" y="41"/>
                    <a:pt x="32" y="34"/>
                  </a:cubicBezTo>
                  <a:cubicBezTo>
                    <a:pt x="32" y="34"/>
                    <a:pt x="32" y="34"/>
                    <a:pt x="32" y="34"/>
                  </a:cubicBezTo>
                  <a:cubicBezTo>
                    <a:pt x="35" y="29"/>
                    <a:pt x="38" y="24"/>
                    <a:pt x="40" y="20"/>
                  </a:cubicBezTo>
                  <a:cubicBezTo>
                    <a:pt x="40" y="20"/>
                    <a:pt x="40" y="20"/>
                    <a:pt x="40" y="20"/>
                  </a:cubicBezTo>
                  <a:cubicBezTo>
                    <a:pt x="38" y="24"/>
                    <a:pt x="35" y="29"/>
                    <a:pt x="32"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 name="Freeform 35"/>
            <p:cNvSpPr/>
            <p:nvPr/>
          </p:nvSpPr>
          <p:spPr bwMode="auto">
            <a:xfrm>
              <a:off x="1566" y="2245"/>
              <a:ext cx="214" cy="483"/>
            </a:xfrm>
            <a:custGeom>
              <a:avLst/>
              <a:gdLst>
                <a:gd name="T0" fmla="*/ 44 w 65"/>
                <a:gd name="T1" fmla="*/ 147 h 147"/>
                <a:gd name="T2" fmla="*/ 44 w 65"/>
                <a:gd name="T3" fmla="*/ 145 h 147"/>
                <a:gd name="T4" fmla="*/ 49 w 65"/>
                <a:gd name="T5" fmla="*/ 91 h 147"/>
                <a:gd name="T6" fmla="*/ 49 w 65"/>
                <a:gd name="T7" fmla="*/ 91 h 147"/>
                <a:gd name="T8" fmla="*/ 49 w 65"/>
                <a:gd name="T9" fmla="*/ 90 h 147"/>
                <a:gd name="T10" fmla="*/ 49 w 65"/>
                <a:gd name="T11" fmla="*/ 90 h 147"/>
                <a:gd name="T12" fmla="*/ 25 w 65"/>
                <a:gd name="T13" fmla="*/ 40 h 147"/>
                <a:gd name="T14" fmla="*/ 25 w 65"/>
                <a:gd name="T15" fmla="*/ 40 h 147"/>
                <a:gd name="T16" fmla="*/ 0 w 65"/>
                <a:gd name="T17" fmla="*/ 2 h 147"/>
                <a:gd name="T18" fmla="*/ 0 w 65"/>
                <a:gd name="T19" fmla="*/ 2 h 147"/>
                <a:gd name="T20" fmla="*/ 3 w 65"/>
                <a:gd name="T21" fmla="*/ 0 h 147"/>
                <a:gd name="T22" fmla="*/ 28 w 65"/>
                <a:gd name="T23" fmla="*/ 38 h 147"/>
                <a:gd name="T24" fmla="*/ 28 w 65"/>
                <a:gd name="T25" fmla="*/ 38 h 147"/>
                <a:gd name="T26" fmla="*/ 53 w 65"/>
                <a:gd name="T27" fmla="*/ 90 h 147"/>
                <a:gd name="T28" fmla="*/ 53 w 65"/>
                <a:gd name="T29" fmla="*/ 90 h 147"/>
                <a:gd name="T30" fmla="*/ 53 w 65"/>
                <a:gd name="T31" fmla="*/ 92 h 147"/>
                <a:gd name="T32" fmla="*/ 53 w 65"/>
                <a:gd name="T33" fmla="*/ 92 h 147"/>
                <a:gd name="T34" fmla="*/ 48 w 65"/>
                <a:gd name="T35" fmla="*/ 143 h 147"/>
                <a:gd name="T36" fmla="*/ 48 w 65"/>
                <a:gd name="T37" fmla="*/ 143 h 147"/>
                <a:gd name="T38" fmla="*/ 65 w 65"/>
                <a:gd name="T39" fmla="*/ 143 h 147"/>
                <a:gd name="T40" fmla="*/ 65 w 65"/>
                <a:gd name="T41" fmla="*/ 147 h 147"/>
                <a:gd name="T42" fmla="*/ 44 w 65"/>
                <a:gd name="T43"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5" h="147">
                  <a:moveTo>
                    <a:pt x="44" y="147"/>
                  </a:moveTo>
                  <a:cubicBezTo>
                    <a:pt x="44" y="145"/>
                    <a:pt x="44" y="145"/>
                    <a:pt x="44" y="145"/>
                  </a:cubicBezTo>
                  <a:cubicBezTo>
                    <a:pt x="44" y="145"/>
                    <a:pt x="47" y="107"/>
                    <a:pt x="49" y="91"/>
                  </a:cubicBezTo>
                  <a:cubicBezTo>
                    <a:pt x="49" y="91"/>
                    <a:pt x="49" y="91"/>
                    <a:pt x="49" y="91"/>
                  </a:cubicBezTo>
                  <a:cubicBezTo>
                    <a:pt x="49" y="91"/>
                    <a:pt x="49" y="91"/>
                    <a:pt x="49" y="90"/>
                  </a:cubicBezTo>
                  <a:cubicBezTo>
                    <a:pt x="49" y="90"/>
                    <a:pt x="49" y="90"/>
                    <a:pt x="49" y="90"/>
                  </a:cubicBezTo>
                  <a:cubicBezTo>
                    <a:pt x="50" y="83"/>
                    <a:pt x="37" y="60"/>
                    <a:pt x="25" y="40"/>
                  </a:cubicBezTo>
                  <a:cubicBezTo>
                    <a:pt x="25" y="40"/>
                    <a:pt x="25" y="40"/>
                    <a:pt x="25" y="40"/>
                  </a:cubicBezTo>
                  <a:cubicBezTo>
                    <a:pt x="12" y="20"/>
                    <a:pt x="0" y="2"/>
                    <a:pt x="0" y="2"/>
                  </a:cubicBezTo>
                  <a:cubicBezTo>
                    <a:pt x="0" y="2"/>
                    <a:pt x="0" y="2"/>
                    <a:pt x="0" y="2"/>
                  </a:cubicBezTo>
                  <a:cubicBezTo>
                    <a:pt x="3" y="0"/>
                    <a:pt x="3" y="0"/>
                    <a:pt x="3" y="0"/>
                  </a:cubicBezTo>
                  <a:cubicBezTo>
                    <a:pt x="3" y="0"/>
                    <a:pt x="16" y="18"/>
                    <a:pt x="28" y="38"/>
                  </a:cubicBezTo>
                  <a:cubicBezTo>
                    <a:pt x="28" y="38"/>
                    <a:pt x="28" y="38"/>
                    <a:pt x="28" y="38"/>
                  </a:cubicBezTo>
                  <a:cubicBezTo>
                    <a:pt x="41" y="58"/>
                    <a:pt x="53" y="80"/>
                    <a:pt x="53" y="90"/>
                  </a:cubicBezTo>
                  <a:cubicBezTo>
                    <a:pt x="53" y="90"/>
                    <a:pt x="53" y="90"/>
                    <a:pt x="53" y="90"/>
                  </a:cubicBezTo>
                  <a:cubicBezTo>
                    <a:pt x="53" y="91"/>
                    <a:pt x="53" y="91"/>
                    <a:pt x="53" y="92"/>
                  </a:cubicBezTo>
                  <a:cubicBezTo>
                    <a:pt x="53" y="92"/>
                    <a:pt x="53" y="92"/>
                    <a:pt x="53" y="92"/>
                  </a:cubicBezTo>
                  <a:cubicBezTo>
                    <a:pt x="51" y="105"/>
                    <a:pt x="49" y="135"/>
                    <a:pt x="48" y="143"/>
                  </a:cubicBezTo>
                  <a:cubicBezTo>
                    <a:pt x="48" y="143"/>
                    <a:pt x="48" y="143"/>
                    <a:pt x="48" y="143"/>
                  </a:cubicBezTo>
                  <a:cubicBezTo>
                    <a:pt x="65" y="143"/>
                    <a:pt x="65" y="143"/>
                    <a:pt x="65" y="143"/>
                  </a:cubicBezTo>
                  <a:cubicBezTo>
                    <a:pt x="65" y="147"/>
                    <a:pt x="65" y="147"/>
                    <a:pt x="65" y="147"/>
                  </a:cubicBezTo>
                  <a:cubicBezTo>
                    <a:pt x="44" y="147"/>
                    <a:pt x="44" y="147"/>
                    <a:pt x="44" y="1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Freeform 36"/>
            <p:cNvSpPr>
              <a:spLocks noEditPoints="1"/>
            </p:cNvSpPr>
            <p:nvPr/>
          </p:nvSpPr>
          <p:spPr bwMode="auto">
            <a:xfrm>
              <a:off x="1556" y="2235"/>
              <a:ext cx="231" cy="500"/>
            </a:xfrm>
            <a:custGeom>
              <a:avLst/>
              <a:gdLst>
                <a:gd name="T0" fmla="*/ 47 w 70"/>
                <a:gd name="T1" fmla="*/ 150 h 152"/>
                <a:gd name="T2" fmla="*/ 47 w 70"/>
                <a:gd name="T3" fmla="*/ 150 h 152"/>
                <a:gd name="T4" fmla="*/ 45 w 70"/>
                <a:gd name="T5" fmla="*/ 152 h 152"/>
                <a:gd name="T6" fmla="*/ 45 w 70"/>
                <a:gd name="T7" fmla="*/ 148 h 152"/>
                <a:gd name="T8" fmla="*/ 45 w 70"/>
                <a:gd name="T9" fmla="*/ 148 h 152"/>
                <a:gd name="T10" fmla="*/ 45 w 70"/>
                <a:gd name="T11" fmla="*/ 148 h 152"/>
                <a:gd name="T12" fmla="*/ 45 w 70"/>
                <a:gd name="T13" fmla="*/ 148 h 152"/>
                <a:gd name="T14" fmla="*/ 45 w 70"/>
                <a:gd name="T15" fmla="*/ 147 h 152"/>
                <a:gd name="T16" fmla="*/ 45 w 70"/>
                <a:gd name="T17" fmla="*/ 146 h 152"/>
                <a:gd name="T18" fmla="*/ 46 w 70"/>
                <a:gd name="T19" fmla="*/ 142 h 152"/>
                <a:gd name="T20" fmla="*/ 47 w 70"/>
                <a:gd name="T21" fmla="*/ 127 h 152"/>
                <a:gd name="T22" fmla="*/ 50 w 70"/>
                <a:gd name="T23" fmla="*/ 94 h 152"/>
                <a:gd name="T24" fmla="*/ 50 w 70"/>
                <a:gd name="T25" fmla="*/ 93 h 152"/>
                <a:gd name="T26" fmla="*/ 50 w 70"/>
                <a:gd name="T27" fmla="*/ 93 h 152"/>
                <a:gd name="T28" fmla="*/ 26 w 70"/>
                <a:gd name="T29" fmla="*/ 44 h 152"/>
                <a:gd name="T30" fmla="*/ 1 w 70"/>
                <a:gd name="T31" fmla="*/ 7 h 152"/>
                <a:gd name="T32" fmla="*/ 7 w 70"/>
                <a:gd name="T33" fmla="*/ 0 h 152"/>
                <a:gd name="T34" fmla="*/ 8 w 70"/>
                <a:gd name="T35" fmla="*/ 2 h 152"/>
                <a:gd name="T36" fmla="*/ 8 w 70"/>
                <a:gd name="T37" fmla="*/ 2 h 152"/>
                <a:gd name="T38" fmla="*/ 8 w 70"/>
                <a:gd name="T39" fmla="*/ 2 h 152"/>
                <a:gd name="T40" fmla="*/ 8 w 70"/>
                <a:gd name="T41" fmla="*/ 2 h 152"/>
                <a:gd name="T42" fmla="*/ 9 w 70"/>
                <a:gd name="T43" fmla="*/ 3 h 152"/>
                <a:gd name="T44" fmla="*/ 10 w 70"/>
                <a:gd name="T45" fmla="*/ 5 h 152"/>
                <a:gd name="T46" fmla="*/ 16 w 70"/>
                <a:gd name="T47" fmla="*/ 13 h 152"/>
                <a:gd name="T48" fmla="*/ 33 w 70"/>
                <a:gd name="T49" fmla="*/ 40 h 152"/>
                <a:gd name="T50" fmla="*/ 58 w 70"/>
                <a:gd name="T51" fmla="*/ 93 h 152"/>
                <a:gd name="T52" fmla="*/ 58 w 70"/>
                <a:gd name="T53" fmla="*/ 94 h 152"/>
                <a:gd name="T54" fmla="*/ 58 w 70"/>
                <a:gd name="T55" fmla="*/ 95 h 152"/>
                <a:gd name="T56" fmla="*/ 53 w 70"/>
                <a:gd name="T57" fmla="*/ 144 h 152"/>
                <a:gd name="T58" fmla="*/ 70 w 70"/>
                <a:gd name="T59" fmla="*/ 144 h 152"/>
                <a:gd name="T60" fmla="*/ 47 w 70"/>
                <a:gd name="T61" fmla="*/ 152 h 152"/>
                <a:gd name="T62" fmla="*/ 52 w 70"/>
                <a:gd name="T63" fmla="*/ 109 h 152"/>
                <a:gd name="T64" fmla="*/ 52 w 70"/>
                <a:gd name="T65" fmla="*/ 109 h 152"/>
                <a:gd name="T66" fmla="*/ 53 w 70"/>
                <a:gd name="T67" fmla="*/ 108 h 152"/>
                <a:gd name="T68" fmla="*/ 52 w 70"/>
                <a:gd name="T69" fmla="*/ 108 h 152"/>
                <a:gd name="T70" fmla="*/ 53 w 70"/>
                <a:gd name="T71" fmla="*/ 108 h 152"/>
                <a:gd name="T72" fmla="*/ 53 w 70"/>
                <a:gd name="T73" fmla="*/ 108 h 152"/>
                <a:gd name="T74" fmla="*/ 53 w 70"/>
                <a:gd name="T75" fmla="*/ 107 h 152"/>
                <a:gd name="T76" fmla="*/ 53 w 70"/>
                <a:gd name="T77" fmla="*/ 107 h 152"/>
                <a:gd name="T78" fmla="*/ 54 w 70"/>
                <a:gd name="T79" fmla="*/ 95 h 152"/>
                <a:gd name="T80" fmla="*/ 54 w 70"/>
                <a:gd name="T81" fmla="*/ 95 h 152"/>
                <a:gd name="T82" fmla="*/ 53 w 70"/>
                <a:gd name="T83" fmla="*/ 107 h 152"/>
                <a:gd name="T84" fmla="*/ 54 w 70"/>
                <a:gd name="T85" fmla="*/ 93 h 152"/>
                <a:gd name="T86" fmla="*/ 54 w 70"/>
                <a:gd name="T87" fmla="*/ 93 h 152"/>
                <a:gd name="T88" fmla="*/ 54 w 70"/>
                <a:gd name="T89" fmla="*/ 93 h 152"/>
                <a:gd name="T90" fmla="*/ 54 w 70"/>
                <a:gd name="T91" fmla="*/ 90 h 152"/>
                <a:gd name="T92" fmla="*/ 54 w 70"/>
                <a:gd name="T93" fmla="*/ 90 h 152"/>
                <a:gd name="T94" fmla="*/ 43 w 70"/>
                <a:gd name="T95" fmla="*/ 65 h 152"/>
                <a:gd name="T96" fmla="*/ 54 w 70"/>
                <a:gd name="T97" fmla="*/ 90 h 152"/>
                <a:gd name="T98" fmla="*/ 43 w 70"/>
                <a:gd name="T99" fmla="*/ 65 h 152"/>
                <a:gd name="T100" fmla="*/ 43 w 70"/>
                <a:gd name="T101" fmla="*/ 65 h 152"/>
                <a:gd name="T102" fmla="*/ 43 w 70"/>
                <a:gd name="T103" fmla="*/ 65 h 152"/>
                <a:gd name="T104" fmla="*/ 43 w 70"/>
                <a:gd name="T105" fmla="*/ 65 h 152"/>
                <a:gd name="T106" fmla="*/ 43 w 70"/>
                <a:gd name="T107" fmla="*/ 64 h 152"/>
                <a:gd name="T108" fmla="*/ 43 w 70"/>
                <a:gd name="T109" fmla="*/ 64 h 152"/>
                <a:gd name="T110" fmla="*/ 35 w 70"/>
                <a:gd name="T111" fmla="*/ 51 h 152"/>
                <a:gd name="T112" fmla="*/ 35 w 70"/>
                <a:gd name="T113" fmla="*/ 51 h 152"/>
                <a:gd name="T114" fmla="*/ 35 w 70"/>
                <a:gd name="T115" fmla="*/ 51 h 152"/>
                <a:gd name="T116" fmla="*/ 30 w 70"/>
                <a:gd name="T117" fmla="*/ 42 h 152"/>
                <a:gd name="T118" fmla="*/ 24 w 70"/>
                <a:gd name="T119" fmla="*/ 34 h 152"/>
                <a:gd name="T120" fmla="*/ 29 w 70"/>
                <a:gd name="T121" fmla="*/ 42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0" h="152">
                  <a:moveTo>
                    <a:pt x="47" y="152"/>
                  </a:moveTo>
                  <a:cubicBezTo>
                    <a:pt x="47" y="150"/>
                    <a:pt x="47" y="150"/>
                    <a:pt x="47" y="150"/>
                  </a:cubicBezTo>
                  <a:cubicBezTo>
                    <a:pt x="49" y="150"/>
                    <a:pt x="49" y="150"/>
                    <a:pt x="49" y="150"/>
                  </a:cubicBezTo>
                  <a:cubicBezTo>
                    <a:pt x="47" y="150"/>
                    <a:pt x="47" y="150"/>
                    <a:pt x="47" y="150"/>
                  </a:cubicBezTo>
                  <a:cubicBezTo>
                    <a:pt x="47" y="152"/>
                    <a:pt x="47" y="152"/>
                    <a:pt x="47" y="152"/>
                  </a:cubicBezTo>
                  <a:cubicBezTo>
                    <a:pt x="45" y="152"/>
                    <a:pt x="45" y="152"/>
                    <a:pt x="45" y="152"/>
                  </a:cubicBezTo>
                  <a:cubicBezTo>
                    <a:pt x="45" y="150"/>
                    <a:pt x="45" y="150"/>
                    <a:pt x="45" y="150"/>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7"/>
                  </a:cubicBezTo>
                  <a:cubicBezTo>
                    <a:pt x="45" y="147"/>
                    <a:pt x="45" y="147"/>
                    <a:pt x="45" y="147"/>
                  </a:cubicBezTo>
                  <a:cubicBezTo>
                    <a:pt x="45" y="147"/>
                    <a:pt x="45" y="147"/>
                    <a:pt x="45" y="146"/>
                  </a:cubicBezTo>
                  <a:cubicBezTo>
                    <a:pt x="45" y="146"/>
                    <a:pt x="45" y="146"/>
                    <a:pt x="45" y="146"/>
                  </a:cubicBezTo>
                  <a:cubicBezTo>
                    <a:pt x="45" y="145"/>
                    <a:pt x="45" y="144"/>
                    <a:pt x="46" y="142"/>
                  </a:cubicBezTo>
                  <a:cubicBezTo>
                    <a:pt x="46" y="142"/>
                    <a:pt x="46" y="142"/>
                    <a:pt x="46" y="142"/>
                  </a:cubicBezTo>
                  <a:cubicBezTo>
                    <a:pt x="46" y="138"/>
                    <a:pt x="46" y="133"/>
                    <a:pt x="47" y="127"/>
                  </a:cubicBezTo>
                  <a:cubicBezTo>
                    <a:pt x="47" y="127"/>
                    <a:pt x="47" y="127"/>
                    <a:pt x="47" y="127"/>
                  </a:cubicBezTo>
                  <a:cubicBezTo>
                    <a:pt x="48" y="115"/>
                    <a:pt x="49" y="102"/>
                    <a:pt x="50" y="94"/>
                  </a:cubicBezTo>
                  <a:cubicBezTo>
                    <a:pt x="50" y="94"/>
                    <a:pt x="50" y="94"/>
                    <a:pt x="50" y="94"/>
                  </a:cubicBezTo>
                  <a:cubicBezTo>
                    <a:pt x="50" y="94"/>
                    <a:pt x="50" y="94"/>
                    <a:pt x="50" y="93"/>
                  </a:cubicBezTo>
                  <a:cubicBezTo>
                    <a:pt x="50" y="93"/>
                    <a:pt x="50" y="93"/>
                    <a:pt x="50" y="93"/>
                  </a:cubicBezTo>
                  <a:cubicBezTo>
                    <a:pt x="50" y="93"/>
                    <a:pt x="50" y="93"/>
                    <a:pt x="50" y="93"/>
                  </a:cubicBezTo>
                  <a:cubicBezTo>
                    <a:pt x="50" y="93"/>
                    <a:pt x="50" y="93"/>
                    <a:pt x="50" y="93"/>
                  </a:cubicBezTo>
                  <a:cubicBezTo>
                    <a:pt x="51" y="87"/>
                    <a:pt x="38" y="64"/>
                    <a:pt x="26" y="44"/>
                  </a:cubicBezTo>
                  <a:cubicBezTo>
                    <a:pt x="26" y="44"/>
                    <a:pt x="26" y="44"/>
                    <a:pt x="26" y="44"/>
                  </a:cubicBezTo>
                  <a:cubicBezTo>
                    <a:pt x="14" y="24"/>
                    <a:pt x="1" y="7"/>
                    <a:pt x="1" y="7"/>
                  </a:cubicBezTo>
                  <a:cubicBezTo>
                    <a:pt x="1" y="7"/>
                    <a:pt x="1" y="7"/>
                    <a:pt x="1" y="7"/>
                  </a:cubicBezTo>
                  <a:cubicBezTo>
                    <a:pt x="0" y="5"/>
                    <a:pt x="0" y="5"/>
                    <a:pt x="0" y="5"/>
                  </a:cubicBezTo>
                  <a:cubicBezTo>
                    <a:pt x="7" y="0"/>
                    <a:pt x="7" y="0"/>
                    <a:pt x="7" y="0"/>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9" y="3"/>
                  </a:cubicBezTo>
                  <a:cubicBezTo>
                    <a:pt x="9" y="3"/>
                    <a:pt x="9" y="3"/>
                    <a:pt x="9" y="3"/>
                  </a:cubicBezTo>
                  <a:cubicBezTo>
                    <a:pt x="9" y="3"/>
                    <a:pt x="9" y="4"/>
                    <a:pt x="10" y="5"/>
                  </a:cubicBezTo>
                  <a:cubicBezTo>
                    <a:pt x="10" y="5"/>
                    <a:pt x="10" y="5"/>
                    <a:pt x="10" y="5"/>
                  </a:cubicBezTo>
                  <a:cubicBezTo>
                    <a:pt x="11" y="7"/>
                    <a:pt x="13" y="10"/>
                    <a:pt x="16" y="13"/>
                  </a:cubicBezTo>
                  <a:cubicBezTo>
                    <a:pt x="16" y="13"/>
                    <a:pt x="16" y="13"/>
                    <a:pt x="16" y="13"/>
                  </a:cubicBezTo>
                  <a:cubicBezTo>
                    <a:pt x="20" y="20"/>
                    <a:pt x="27" y="30"/>
                    <a:pt x="33" y="40"/>
                  </a:cubicBezTo>
                  <a:cubicBezTo>
                    <a:pt x="33" y="40"/>
                    <a:pt x="33" y="40"/>
                    <a:pt x="33" y="40"/>
                  </a:cubicBezTo>
                  <a:cubicBezTo>
                    <a:pt x="45" y="60"/>
                    <a:pt x="58" y="82"/>
                    <a:pt x="58" y="93"/>
                  </a:cubicBezTo>
                  <a:cubicBezTo>
                    <a:pt x="58" y="93"/>
                    <a:pt x="58" y="93"/>
                    <a:pt x="58" y="93"/>
                  </a:cubicBezTo>
                  <a:cubicBezTo>
                    <a:pt x="58" y="93"/>
                    <a:pt x="58" y="94"/>
                    <a:pt x="58" y="94"/>
                  </a:cubicBezTo>
                  <a:cubicBezTo>
                    <a:pt x="58" y="94"/>
                    <a:pt x="58" y="94"/>
                    <a:pt x="58" y="94"/>
                  </a:cubicBezTo>
                  <a:cubicBezTo>
                    <a:pt x="58" y="94"/>
                    <a:pt x="58" y="95"/>
                    <a:pt x="58" y="95"/>
                  </a:cubicBezTo>
                  <a:cubicBezTo>
                    <a:pt x="58" y="95"/>
                    <a:pt x="58" y="95"/>
                    <a:pt x="58" y="95"/>
                  </a:cubicBezTo>
                  <a:cubicBezTo>
                    <a:pt x="56" y="107"/>
                    <a:pt x="54" y="134"/>
                    <a:pt x="53" y="144"/>
                  </a:cubicBezTo>
                  <a:cubicBezTo>
                    <a:pt x="53" y="144"/>
                    <a:pt x="53" y="144"/>
                    <a:pt x="53" y="144"/>
                  </a:cubicBezTo>
                  <a:cubicBezTo>
                    <a:pt x="70" y="144"/>
                    <a:pt x="70" y="144"/>
                    <a:pt x="70" y="144"/>
                  </a:cubicBezTo>
                  <a:cubicBezTo>
                    <a:pt x="70" y="152"/>
                    <a:pt x="70" y="152"/>
                    <a:pt x="70" y="152"/>
                  </a:cubicBezTo>
                  <a:cubicBezTo>
                    <a:pt x="47" y="152"/>
                    <a:pt x="47" y="152"/>
                    <a:pt x="47" y="152"/>
                  </a:cubicBezTo>
                  <a:close/>
                  <a:moveTo>
                    <a:pt x="52" y="109"/>
                  </a:moveTo>
                  <a:cubicBezTo>
                    <a:pt x="52" y="109"/>
                    <a:pt x="52" y="109"/>
                    <a:pt x="52" y="109"/>
                  </a:cubicBezTo>
                  <a:cubicBezTo>
                    <a:pt x="52" y="109"/>
                    <a:pt x="52" y="109"/>
                    <a:pt x="52" y="109"/>
                  </a:cubicBezTo>
                  <a:cubicBezTo>
                    <a:pt x="52" y="109"/>
                    <a:pt x="52" y="109"/>
                    <a:pt x="52" y="109"/>
                  </a:cubicBezTo>
                  <a:close/>
                  <a:moveTo>
                    <a:pt x="52" y="108"/>
                  </a:moveTo>
                  <a:cubicBezTo>
                    <a:pt x="52" y="108"/>
                    <a:pt x="52" y="108"/>
                    <a:pt x="53" y="108"/>
                  </a:cubicBezTo>
                  <a:cubicBezTo>
                    <a:pt x="53" y="108"/>
                    <a:pt x="53" y="108"/>
                    <a:pt x="53" y="108"/>
                  </a:cubicBezTo>
                  <a:cubicBezTo>
                    <a:pt x="52" y="108"/>
                    <a:pt x="52" y="108"/>
                    <a:pt x="52" y="108"/>
                  </a:cubicBezTo>
                  <a:close/>
                  <a:moveTo>
                    <a:pt x="53" y="108"/>
                  </a:moveTo>
                  <a:cubicBezTo>
                    <a:pt x="53" y="108"/>
                    <a:pt x="53" y="108"/>
                    <a:pt x="53" y="108"/>
                  </a:cubicBezTo>
                  <a:cubicBezTo>
                    <a:pt x="53" y="108"/>
                    <a:pt x="53" y="108"/>
                    <a:pt x="53" y="108"/>
                  </a:cubicBezTo>
                  <a:cubicBezTo>
                    <a:pt x="53" y="108"/>
                    <a:pt x="53" y="108"/>
                    <a:pt x="53" y="108"/>
                  </a:cubicBezTo>
                  <a:close/>
                  <a:moveTo>
                    <a:pt x="53" y="107"/>
                  </a:moveTo>
                  <a:cubicBezTo>
                    <a:pt x="53" y="107"/>
                    <a:pt x="53" y="107"/>
                    <a:pt x="53" y="107"/>
                  </a:cubicBezTo>
                  <a:cubicBezTo>
                    <a:pt x="53" y="107"/>
                    <a:pt x="53" y="107"/>
                    <a:pt x="53" y="107"/>
                  </a:cubicBezTo>
                  <a:cubicBezTo>
                    <a:pt x="53" y="107"/>
                    <a:pt x="53" y="107"/>
                    <a:pt x="53" y="107"/>
                  </a:cubicBezTo>
                  <a:close/>
                  <a:moveTo>
                    <a:pt x="53" y="107"/>
                  </a:moveTo>
                  <a:cubicBezTo>
                    <a:pt x="53" y="102"/>
                    <a:pt x="54" y="98"/>
                    <a:pt x="54" y="95"/>
                  </a:cubicBezTo>
                  <a:cubicBezTo>
                    <a:pt x="54" y="95"/>
                    <a:pt x="54" y="95"/>
                    <a:pt x="54" y="95"/>
                  </a:cubicBezTo>
                  <a:cubicBezTo>
                    <a:pt x="54" y="95"/>
                    <a:pt x="54" y="95"/>
                    <a:pt x="54" y="95"/>
                  </a:cubicBezTo>
                  <a:cubicBezTo>
                    <a:pt x="54" y="95"/>
                    <a:pt x="54" y="95"/>
                    <a:pt x="54" y="95"/>
                  </a:cubicBezTo>
                  <a:cubicBezTo>
                    <a:pt x="54" y="98"/>
                    <a:pt x="53" y="102"/>
                    <a:pt x="53" y="107"/>
                  </a:cubicBezTo>
                  <a:close/>
                  <a:moveTo>
                    <a:pt x="54" y="93"/>
                  </a:moveTo>
                  <a:cubicBezTo>
                    <a:pt x="54" y="93"/>
                    <a:pt x="54" y="93"/>
                    <a:pt x="54" y="93"/>
                  </a:cubicBezTo>
                  <a:cubicBezTo>
                    <a:pt x="54" y="93"/>
                    <a:pt x="54" y="93"/>
                    <a:pt x="54" y="93"/>
                  </a:cubicBezTo>
                  <a:cubicBezTo>
                    <a:pt x="54" y="93"/>
                    <a:pt x="54" y="93"/>
                    <a:pt x="54" y="93"/>
                  </a:cubicBezTo>
                  <a:cubicBezTo>
                    <a:pt x="54" y="93"/>
                    <a:pt x="54" y="93"/>
                    <a:pt x="54" y="93"/>
                  </a:cubicBezTo>
                  <a:cubicBezTo>
                    <a:pt x="54" y="93"/>
                    <a:pt x="54" y="93"/>
                    <a:pt x="54" y="93"/>
                  </a:cubicBezTo>
                  <a:close/>
                  <a:moveTo>
                    <a:pt x="54" y="90"/>
                  </a:moveTo>
                  <a:cubicBezTo>
                    <a:pt x="54" y="90"/>
                    <a:pt x="54" y="90"/>
                    <a:pt x="54" y="90"/>
                  </a:cubicBezTo>
                  <a:cubicBezTo>
                    <a:pt x="54" y="90"/>
                    <a:pt x="54" y="90"/>
                    <a:pt x="54" y="90"/>
                  </a:cubicBezTo>
                  <a:cubicBezTo>
                    <a:pt x="54" y="90"/>
                    <a:pt x="54" y="90"/>
                    <a:pt x="54" y="90"/>
                  </a:cubicBezTo>
                  <a:close/>
                  <a:moveTo>
                    <a:pt x="54" y="90"/>
                  </a:moveTo>
                  <a:cubicBezTo>
                    <a:pt x="53" y="84"/>
                    <a:pt x="48" y="75"/>
                    <a:pt x="43" y="65"/>
                  </a:cubicBezTo>
                  <a:cubicBezTo>
                    <a:pt x="43" y="65"/>
                    <a:pt x="43" y="65"/>
                    <a:pt x="43" y="65"/>
                  </a:cubicBezTo>
                  <a:cubicBezTo>
                    <a:pt x="48" y="75"/>
                    <a:pt x="53" y="84"/>
                    <a:pt x="54" y="90"/>
                  </a:cubicBezTo>
                  <a:close/>
                  <a:moveTo>
                    <a:pt x="43" y="65"/>
                  </a:moveTo>
                  <a:cubicBezTo>
                    <a:pt x="43" y="65"/>
                    <a:pt x="43" y="65"/>
                    <a:pt x="43" y="65"/>
                  </a:cubicBezTo>
                  <a:cubicBezTo>
                    <a:pt x="43" y="65"/>
                    <a:pt x="43" y="65"/>
                    <a:pt x="43" y="65"/>
                  </a:cubicBezTo>
                  <a:cubicBezTo>
                    <a:pt x="43" y="65"/>
                    <a:pt x="43" y="65"/>
                    <a:pt x="43" y="65"/>
                  </a:cubicBezTo>
                  <a:close/>
                  <a:moveTo>
                    <a:pt x="43" y="65"/>
                  </a:moveTo>
                  <a:cubicBezTo>
                    <a:pt x="43" y="65"/>
                    <a:pt x="43" y="65"/>
                    <a:pt x="43" y="65"/>
                  </a:cubicBezTo>
                  <a:cubicBezTo>
                    <a:pt x="43" y="65"/>
                    <a:pt x="43" y="65"/>
                    <a:pt x="43" y="65"/>
                  </a:cubicBezTo>
                  <a:cubicBezTo>
                    <a:pt x="43" y="65"/>
                    <a:pt x="43" y="65"/>
                    <a:pt x="43" y="65"/>
                  </a:cubicBezTo>
                  <a:close/>
                  <a:moveTo>
                    <a:pt x="43" y="64"/>
                  </a:moveTo>
                  <a:cubicBezTo>
                    <a:pt x="43" y="64"/>
                    <a:pt x="43" y="64"/>
                    <a:pt x="43" y="64"/>
                  </a:cubicBezTo>
                  <a:cubicBezTo>
                    <a:pt x="43" y="64"/>
                    <a:pt x="43" y="64"/>
                    <a:pt x="43" y="64"/>
                  </a:cubicBezTo>
                  <a:cubicBezTo>
                    <a:pt x="43" y="64"/>
                    <a:pt x="43" y="64"/>
                    <a:pt x="43" y="64"/>
                  </a:cubicBezTo>
                  <a:close/>
                  <a:moveTo>
                    <a:pt x="35" y="51"/>
                  </a:moveTo>
                  <a:cubicBezTo>
                    <a:pt x="35" y="51"/>
                    <a:pt x="35" y="51"/>
                    <a:pt x="35" y="51"/>
                  </a:cubicBezTo>
                  <a:cubicBezTo>
                    <a:pt x="35" y="51"/>
                    <a:pt x="35" y="51"/>
                    <a:pt x="35" y="51"/>
                  </a:cubicBezTo>
                  <a:cubicBezTo>
                    <a:pt x="35" y="51"/>
                    <a:pt x="35" y="51"/>
                    <a:pt x="35" y="51"/>
                  </a:cubicBezTo>
                  <a:close/>
                  <a:moveTo>
                    <a:pt x="29" y="42"/>
                  </a:moveTo>
                  <a:cubicBezTo>
                    <a:pt x="31" y="45"/>
                    <a:pt x="33" y="48"/>
                    <a:pt x="35" y="51"/>
                  </a:cubicBezTo>
                  <a:cubicBezTo>
                    <a:pt x="35" y="51"/>
                    <a:pt x="35" y="51"/>
                    <a:pt x="35" y="51"/>
                  </a:cubicBezTo>
                  <a:cubicBezTo>
                    <a:pt x="33" y="48"/>
                    <a:pt x="31" y="45"/>
                    <a:pt x="30" y="42"/>
                  </a:cubicBezTo>
                  <a:cubicBezTo>
                    <a:pt x="30" y="42"/>
                    <a:pt x="30" y="42"/>
                    <a:pt x="30" y="42"/>
                  </a:cubicBezTo>
                  <a:cubicBezTo>
                    <a:pt x="28" y="39"/>
                    <a:pt x="26" y="37"/>
                    <a:pt x="24" y="34"/>
                  </a:cubicBezTo>
                  <a:cubicBezTo>
                    <a:pt x="24" y="34"/>
                    <a:pt x="24" y="34"/>
                    <a:pt x="24" y="34"/>
                  </a:cubicBezTo>
                  <a:cubicBezTo>
                    <a:pt x="26" y="37"/>
                    <a:pt x="28" y="39"/>
                    <a:pt x="29"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4"/>
          <p:cNvGrpSpPr>
            <a:grpSpLocks noChangeAspect="1"/>
          </p:cNvGrpSpPr>
          <p:nvPr/>
        </p:nvGrpSpPr>
        <p:grpSpPr bwMode="auto">
          <a:xfrm>
            <a:off x="4999913" y="2523943"/>
            <a:ext cx="2192173" cy="2370734"/>
            <a:chOff x="3173" y="1433"/>
            <a:chExt cx="1596" cy="1726"/>
          </a:xfrm>
          <a:solidFill>
            <a:schemeClr val="tx1">
              <a:lumMod val="85000"/>
              <a:lumOff val="15000"/>
            </a:schemeClr>
          </a:solidFill>
        </p:grpSpPr>
        <p:sp>
          <p:nvSpPr>
            <p:cNvPr id="52" name="Freeform 5"/>
            <p:cNvSpPr>
              <a:spLocks noEditPoints="1"/>
            </p:cNvSpPr>
            <p:nvPr/>
          </p:nvSpPr>
          <p:spPr bwMode="auto">
            <a:xfrm>
              <a:off x="3479" y="1728"/>
              <a:ext cx="995" cy="994"/>
            </a:xfrm>
            <a:custGeom>
              <a:avLst/>
              <a:gdLst>
                <a:gd name="T0" fmla="*/ 149 w 182"/>
                <a:gd name="T1" fmla="*/ 161 h 182"/>
                <a:gd name="T2" fmla="*/ 150 w 182"/>
                <a:gd name="T3" fmla="*/ 160 h 182"/>
                <a:gd name="T4" fmla="*/ 159 w 182"/>
                <a:gd name="T5" fmla="*/ 152 h 182"/>
                <a:gd name="T6" fmla="*/ 160 w 182"/>
                <a:gd name="T7" fmla="*/ 150 h 182"/>
                <a:gd name="T8" fmla="*/ 182 w 182"/>
                <a:gd name="T9" fmla="*/ 94 h 182"/>
                <a:gd name="T10" fmla="*/ 88 w 182"/>
                <a:gd name="T11" fmla="*/ 0 h 182"/>
                <a:gd name="T12" fmla="*/ 0 w 182"/>
                <a:gd name="T13" fmla="*/ 88 h 182"/>
                <a:gd name="T14" fmla="*/ 94 w 182"/>
                <a:gd name="T15" fmla="*/ 182 h 182"/>
                <a:gd name="T16" fmla="*/ 7 w 182"/>
                <a:gd name="T17" fmla="*/ 91 h 182"/>
                <a:gd name="T18" fmla="*/ 29 w 182"/>
                <a:gd name="T19" fmla="*/ 58 h 182"/>
                <a:gd name="T20" fmla="*/ 143 w 182"/>
                <a:gd name="T21" fmla="*/ 58 h 182"/>
                <a:gd name="T22" fmla="*/ 172 w 182"/>
                <a:gd name="T23" fmla="*/ 114 h 182"/>
                <a:gd name="T24" fmla="*/ 150 w 182"/>
                <a:gd name="T25" fmla="*/ 151 h 182"/>
                <a:gd name="T26" fmla="*/ 34 w 182"/>
                <a:gd name="T27" fmla="*/ 148 h 182"/>
                <a:gd name="T28" fmla="*/ 11 w 182"/>
                <a:gd name="T29" fmla="*/ 66 h 182"/>
                <a:gd name="T30" fmla="*/ 35 w 182"/>
                <a:gd name="T31" fmla="*/ 28 h 182"/>
                <a:gd name="T32" fmla="*/ 19 w 182"/>
                <a:gd name="T33" fmla="*/ 59 h 182"/>
                <a:gd name="T34" fmla="*/ 10 w 182"/>
                <a:gd name="T35" fmla="*/ 67 h 182"/>
                <a:gd name="T36" fmla="*/ 38 w 182"/>
                <a:gd name="T37" fmla="*/ 41 h 182"/>
                <a:gd name="T38" fmla="*/ 27 w 182"/>
                <a:gd name="T39" fmla="*/ 51 h 182"/>
                <a:gd name="T40" fmla="*/ 59 w 182"/>
                <a:gd name="T41" fmla="*/ 13 h 182"/>
                <a:gd name="T42" fmla="*/ 51 w 182"/>
                <a:gd name="T43" fmla="*/ 33 h 182"/>
                <a:gd name="T44" fmla="*/ 45 w 182"/>
                <a:gd name="T45" fmla="*/ 37 h 182"/>
                <a:gd name="T46" fmla="*/ 70 w 182"/>
                <a:gd name="T47" fmla="*/ 9 h 182"/>
                <a:gd name="T48" fmla="*/ 64 w 182"/>
                <a:gd name="T49" fmla="*/ 30 h 182"/>
                <a:gd name="T50" fmla="*/ 75 w 182"/>
                <a:gd name="T51" fmla="*/ 8 h 182"/>
                <a:gd name="T52" fmla="*/ 88 w 182"/>
                <a:gd name="T53" fmla="*/ 7 h 182"/>
                <a:gd name="T54" fmla="*/ 79 w 182"/>
                <a:gd name="T55" fmla="*/ 27 h 182"/>
                <a:gd name="T56" fmla="*/ 85 w 182"/>
                <a:gd name="T57" fmla="*/ 7 h 182"/>
                <a:gd name="T58" fmla="*/ 104 w 182"/>
                <a:gd name="T59" fmla="*/ 9 h 182"/>
                <a:gd name="T60" fmla="*/ 90 w 182"/>
                <a:gd name="T61" fmla="*/ 27 h 182"/>
                <a:gd name="T62" fmla="*/ 85 w 182"/>
                <a:gd name="T63" fmla="*/ 27 h 182"/>
                <a:gd name="T64" fmla="*/ 98 w 182"/>
                <a:gd name="T65" fmla="*/ 8 h 182"/>
                <a:gd name="T66" fmla="*/ 116 w 182"/>
                <a:gd name="T67" fmla="*/ 13 h 182"/>
                <a:gd name="T68" fmla="*/ 94 w 182"/>
                <a:gd name="T69" fmla="*/ 27 h 182"/>
                <a:gd name="T70" fmla="*/ 108 w 182"/>
                <a:gd name="T71" fmla="*/ 10 h 182"/>
                <a:gd name="T72" fmla="*/ 124 w 182"/>
                <a:gd name="T73" fmla="*/ 16 h 182"/>
                <a:gd name="T74" fmla="*/ 106 w 182"/>
                <a:gd name="T75" fmla="*/ 30 h 182"/>
                <a:gd name="T76" fmla="*/ 124 w 182"/>
                <a:gd name="T77" fmla="*/ 16 h 182"/>
                <a:gd name="T78" fmla="*/ 132 w 182"/>
                <a:gd name="T79" fmla="*/ 41 h 182"/>
                <a:gd name="T80" fmla="*/ 137 w 182"/>
                <a:gd name="T81" fmla="*/ 24 h 182"/>
                <a:gd name="T82" fmla="*/ 148 w 182"/>
                <a:gd name="T83" fmla="*/ 34 h 182"/>
                <a:gd name="T84" fmla="*/ 141 w 182"/>
                <a:gd name="T85" fmla="*/ 47 h 182"/>
                <a:gd name="T86" fmla="*/ 147 w 182"/>
                <a:gd name="T87" fmla="*/ 32 h 182"/>
                <a:gd name="T88" fmla="*/ 158 w 182"/>
                <a:gd name="T89" fmla="*/ 45 h 182"/>
                <a:gd name="T90" fmla="*/ 143 w 182"/>
                <a:gd name="T91" fmla="*/ 49 h 182"/>
                <a:gd name="T92" fmla="*/ 158 w 182"/>
                <a:gd name="T93" fmla="*/ 45 h 182"/>
                <a:gd name="T94" fmla="*/ 152 w 182"/>
                <a:gd name="T95" fmla="*/ 57 h 182"/>
                <a:gd name="T96" fmla="*/ 160 w 182"/>
                <a:gd name="T97" fmla="*/ 47 h 182"/>
                <a:gd name="T98" fmla="*/ 166 w 182"/>
                <a:gd name="T99" fmla="*/ 59 h 182"/>
                <a:gd name="T100" fmla="*/ 155 w 182"/>
                <a:gd name="T101" fmla="*/ 60 h 182"/>
                <a:gd name="T102" fmla="*/ 166 w 182"/>
                <a:gd name="T103" fmla="*/ 59 h 182"/>
                <a:gd name="T104" fmla="*/ 167 w 182"/>
                <a:gd name="T105" fmla="*/ 78 h 182"/>
                <a:gd name="T106" fmla="*/ 171 w 182"/>
                <a:gd name="T107" fmla="*/ 69 h 182"/>
                <a:gd name="T108" fmla="*/ 169 w 182"/>
                <a:gd name="T109" fmla="*/ 66 h 182"/>
                <a:gd name="T110" fmla="*/ 161 w 182"/>
                <a:gd name="T111" fmla="*/ 68 h 182"/>
                <a:gd name="T112" fmla="*/ 169 w 182"/>
                <a:gd name="T113" fmla="*/ 66 h 182"/>
                <a:gd name="T114" fmla="*/ 113 w 182"/>
                <a:gd name="T115" fmla="*/ 32 h 182"/>
                <a:gd name="T116" fmla="*/ 128 w 182"/>
                <a:gd name="T117" fmla="*/ 18 h 182"/>
                <a:gd name="T118" fmla="*/ 120 w 182"/>
                <a:gd name="T119" fmla="*/ 35 h 182"/>
                <a:gd name="T120" fmla="*/ 169 w 182"/>
                <a:gd name="T121" fmla="*/ 81 h 182"/>
                <a:gd name="T122" fmla="*/ 175 w 182"/>
                <a:gd name="T123" fmla="*/ 94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2" h="182">
                  <a:moveTo>
                    <a:pt x="94" y="182"/>
                  </a:moveTo>
                  <a:cubicBezTo>
                    <a:pt x="113" y="182"/>
                    <a:pt x="132" y="175"/>
                    <a:pt x="149" y="161"/>
                  </a:cubicBezTo>
                  <a:cubicBezTo>
                    <a:pt x="150" y="160"/>
                    <a:pt x="150" y="160"/>
                    <a:pt x="150" y="160"/>
                  </a:cubicBezTo>
                  <a:cubicBezTo>
                    <a:pt x="150" y="160"/>
                    <a:pt x="150" y="160"/>
                    <a:pt x="150" y="160"/>
                  </a:cubicBezTo>
                  <a:cubicBezTo>
                    <a:pt x="151" y="159"/>
                    <a:pt x="152" y="158"/>
                    <a:pt x="155" y="155"/>
                  </a:cubicBezTo>
                  <a:cubicBezTo>
                    <a:pt x="157" y="153"/>
                    <a:pt x="158" y="152"/>
                    <a:pt x="159" y="152"/>
                  </a:cubicBezTo>
                  <a:cubicBezTo>
                    <a:pt x="159" y="151"/>
                    <a:pt x="159" y="151"/>
                    <a:pt x="159" y="151"/>
                  </a:cubicBezTo>
                  <a:cubicBezTo>
                    <a:pt x="160" y="150"/>
                    <a:pt x="160" y="150"/>
                    <a:pt x="160" y="150"/>
                  </a:cubicBezTo>
                  <a:cubicBezTo>
                    <a:pt x="160" y="150"/>
                    <a:pt x="160" y="150"/>
                    <a:pt x="160" y="149"/>
                  </a:cubicBezTo>
                  <a:cubicBezTo>
                    <a:pt x="175" y="132"/>
                    <a:pt x="182" y="113"/>
                    <a:pt x="182" y="94"/>
                  </a:cubicBezTo>
                  <a:cubicBezTo>
                    <a:pt x="182" y="70"/>
                    <a:pt x="170" y="46"/>
                    <a:pt x="153" y="29"/>
                  </a:cubicBezTo>
                  <a:cubicBezTo>
                    <a:pt x="136" y="12"/>
                    <a:pt x="112" y="0"/>
                    <a:pt x="88" y="0"/>
                  </a:cubicBezTo>
                  <a:cubicBezTo>
                    <a:pt x="67" y="0"/>
                    <a:pt x="46" y="8"/>
                    <a:pt x="27" y="27"/>
                  </a:cubicBezTo>
                  <a:cubicBezTo>
                    <a:pt x="8" y="46"/>
                    <a:pt x="0" y="67"/>
                    <a:pt x="0" y="88"/>
                  </a:cubicBezTo>
                  <a:cubicBezTo>
                    <a:pt x="0" y="112"/>
                    <a:pt x="12" y="136"/>
                    <a:pt x="29" y="153"/>
                  </a:cubicBezTo>
                  <a:cubicBezTo>
                    <a:pt x="46" y="171"/>
                    <a:pt x="70" y="182"/>
                    <a:pt x="94" y="182"/>
                  </a:cubicBezTo>
                  <a:close/>
                  <a:moveTo>
                    <a:pt x="34" y="148"/>
                  </a:moveTo>
                  <a:cubicBezTo>
                    <a:pt x="18" y="133"/>
                    <a:pt x="8" y="112"/>
                    <a:pt x="7" y="91"/>
                  </a:cubicBezTo>
                  <a:cubicBezTo>
                    <a:pt x="8" y="91"/>
                    <a:pt x="8" y="90"/>
                    <a:pt x="9" y="89"/>
                  </a:cubicBezTo>
                  <a:cubicBezTo>
                    <a:pt x="13" y="79"/>
                    <a:pt x="19" y="68"/>
                    <a:pt x="29" y="58"/>
                  </a:cubicBezTo>
                  <a:cubicBezTo>
                    <a:pt x="47" y="41"/>
                    <a:pt x="66" y="33"/>
                    <a:pt x="85" y="33"/>
                  </a:cubicBezTo>
                  <a:cubicBezTo>
                    <a:pt x="106" y="33"/>
                    <a:pt x="127" y="43"/>
                    <a:pt x="143" y="58"/>
                  </a:cubicBezTo>
                  <a:cubicBezTo>
                    <a:pt x="159" y="72"/>
                    <a:pt x="170" y="93"/>
                    <a:pt x="172" y="114"/>
                  </a:cubicBezTo>
                  <a:cubicBezTo>
                    <a:pt x="172" y="114"/>
                    <a:pt x="172" y="114"/>
                    <a:pt x="172" y="114"/>
                  </a:cubicBezTo>
                  <a:cubicBezTo>
                    <a:pt x="169" y="127"/>
                    <a:pt x="162" y="139"/>
                    <a:pt x="151" y="150"/>
                  </a:cubicBezTo>
                  <a:cubicBezTo>
                    <a:pt x="150" y="150"/>
                    <a:pt x="150" y="150"/>
                    <a:pt x="150" y="151"/>
                  </a:cubicBezTo>
                  <a:cubicBezTo>
                    <a:pt x="132" y="168"/>
                    <a:pt x="113" y="175"/>
                    <a:pt x="94" y="175"/>
                  </a:cubicBezTo>
                  <a:cubicBezTo>
                    <a:pt x="72" y="175"/>
                    <a:pt x="50" y="165"/>
                    <a:pt x="34" y="148"/>
                  </a:cubicBezTo>
                  <a:close/>
                  <a:moveTo>
                    <a:pt x="10" y="67"/>
                  </a:moveTo>
                  <a:cubicBezTo>
                    <a:pt x="10" y="66"/>
                    <a:pt x="11" y="66"/>
                    <a:pt x="11" y="66"/>
                  </a:cubicBezTo>
                  <a:cubicBezTo>
                    <a:pt x="17" y="57"/>
                    <a:pt x="23" y="47"/>
                    <a:pt x="29" y="38"/>
                  </a:cubicBezTo>
                  <a:cubicBezTo>
                    <a:pt x="31" y="35"/>
                    <a:pt x="33" y="32"/>
                    <a:pt x="35" y="28"/>
                  </a:cubicBezTo>
                  <a:cubicBezTo>
                    <a:pt x="37" y="27"/>
                    <a:pt x="38" y="26"/>
                    <a:pt x="39" y="25"/>
                  </a:cubicBezTo>
                  <a:cubicBezTo>
                    <a:pt x="32" y="36"/>
                    <a:pt x="25" y="47"/>
                    <a:pt x="19" y="59"/>
                  </a:cubicBezTo>
                  <a:cubicBezTo>
                    <a:pt x="15" y="64"/>
                    <a:pt x="11" y="69"/>
                    <a:pt x="8" y="74"/>
                  </a:cubicBezTo>
                  <a:cubicBezTo>
                    <a:pt x="9" y="72"/>
                    <a:pt x="9" y="69"/>
                    <a:pt x="10" y="67"/>
                  </a:cubicBezTo>
                  <a:close/>
                  <a:moveTo>
                    <a:pt x="59" y="13"/>
                  </a:moveTo>
                  <a:cubicBezTo>
                    <a:pt x="52" y="22"/>
                    <a:pt x="45" y="32"/>
                    <a:pt x="38" y="41"/>
                  </a:cubicBezTo>
                  <a:cubicBezTo>
                    <a:pt x="38" y="42"/>
                    <a:pt x="38" y="42"/>
                    <a:pt x="38" y="42"/>
                  </a:cubicBezTo>
                  <a:cubicBezTo>
                    <a:pt x="34" y="44"/>
                    <a:pt x="31" y="47"/>
                    <a:pt x="27" y="51"/>
                  </a:cubicBezTo>
                  <a:cubicBezTo>
                    <a:pt x="33" y="40"/>
                    <a:pt x="40" y="29"/>
                    <a:pt x="48" y="19"/>
                  </a:cubicBezTo>
                  <a:cubicBezTo>
                    <a:pt x="51" y="17"/>
                    <a:pt x="55" y="15"/>
                    <a:pt x="59" y="13"/>
                  </a:cubicBezTo>
                  <a:close/>
                  <a:moveTo>
                    <a:pt x="70" y="9"/>
                  </a:moveTo>
                  <a:cubicBezTo>
                    <a:pt x="64" y="17"/>
                    <a:pt x="58" y="25"/>
                    <a:pt x="51" y="33"/>
                  </a:cubicBezTo>
                  <a:cubicBezTo>
                    <a:pt x="51" y="34"/>
                    <a:pt x="51" y="34"/>
                    <a:pt x="51" y="34"/>
                  </a:cubicBezTo>
                  <a:cubicBezTo>
                    <a:pt x="49" y="35"/>
                    <a:pt x="47" y="36"/>
                    <a:pt x="45" y="37"/>
                  </a:cubicBezTo>
                  <a:cubicBezTo>
                    <a:pt x="52" y="29"/>
                    <a:pt x="58" y="20"/>
                    <a:pt x="65" y="11"/>
                  </a:cubicBezTo>
                  <a:cubicBezTo>
                    <a:pt x="66" y="10"/>
                    <a:pt x="68" y="10"/>
                    <a:pt x="70" y="9"/>
                  </a:cubicBezTo>
                  <a:close/>
                  <a:moveTo>
                    <a:pt x="81" y="7"/>
                  </a:moveTo>
                  <a:cubicBezTo>
                    <a:pt x="75" y="15"/>
                    <a:pt x="69" y="22"/>
                    <a:pt x="64" y="30"/>
                  </a:cubicBezTo>
                  <a:cubicBezTo>
                    <a:pt x="62" y="30"/>
                    <a:pt x="59" y="31"/>
                    <a:pt x="57" y="32"/>
                  </a:cubicBezTo>
                  <a:cubicBezTo>
                    <a:pt x="63" y="24"/>
                    <a:pt x="69" y="16"/>
                    <a:pt x="75" y="8"/>
                  </a:cubicBezTo>
                  <a:cubicBezTo>
                    <a:pt x="77" y="8"/>
                    <a:pt x="79" y="8"/>
                    <a:pt x="81" y="7"/>
                  </a:cubicBezTo>
                  <a:close/>
                  <a:moveTo>
                    <a:pt x="88" y="7"/>
                  </a:moveTo>
                  <a:cubicBezTo>
                    <a:pt x="90" y="7"/>
                    <a:pt x="92" y="7"/>
                    <a:pt x="94" y="7"/>
                  </a:cubicBezTo>
                  <a:cubicBezTo>
                    <a:pt x="88" y="14"/>
                    <a:pt x="84" y="20"/>
                    <a:pt x="79" y="27"/>
                  </a:cubicBezTo>
                  <a:cubicBezTo>
                    <a:pt x="76" y="27"/>
                    <a:pt x="73" y="28"/>
                    <a:pt x="69" y="28"/>
                  </a:cubicBezTo>
                  <a:cubicBezTo>
                    <a:pt x="74" y="21"/>
                    <a:pt x="80" y="14"/>
                    <a:pt x="85" y="7"/>
                  </a:cubicBezTo>
                  <a:cubicBezTo>
                    <a:pt x="86" y="7"/>
                    <a:pt x="87" y="7"/>
                    <a:pt x="88" y="7"/>
                  </a:cubicBezTo>
                  <a:close/>
                  <a:moveTo>
                    <a:pt x="104" y="9"/>
                  </a:moveTo>
                  <a:cubicBezTo>
                    <a:pt x="103" y="10"/>
                    <a:pt x="102" y="12"/>
                    <a:pt x="100" y="13"/>
                  </a:cubicBezTo>
                  <a:cubicBezTo>
                    <a:pt x="97" y="17"/>
                    <a:pt x="93" y="21"/>
                    <a:pt x="90" y="27"/>
                  </a:cubicBezTo>
                  <a:cubicBezTo>
                    <a:pt x="90" y="27"/>
                    <a:pt x="90" y="27"/>
                    <a:pt x="90" y="27"/>
                  </a:cubicBezTo>
                  <a:cubicBezTo>
                    <a:pt x="89" y="27"/>
                    <a:pt x="87" y="27"/>
                    <a:pt x="85" y="27"/>
                  </a:cubicBezTo>
                  <a:cubicBezTo>
                    <a:pt x="84" y="27"/>
                    <a:pt x="84" y="27"/>
                    <a:pt x="83" y="27"/>
                  </a:cubicBezTo>
                  <a:cubicBezTo>
                    <a:pt x="88" y="20"/>
                    <a:pt x="93" y="14"/>
                    <a:pt x="98" y="8"/>
                  </a:cubicBezTo>
                  <a:cubicBezTo>
                    <a:pt x="100" y="8"/>
                    <a:pt x="102" y="8"/>
                    <a:pt x="104" y="9"/>
                  </a:cubicBezTo>
                  <a:close/>
                  <a:moveTo>
                    <a:pt x="116" y="13"/>
                  </a:moveTo>
                  <a:cubicBezTo>
                    <a:pt x="111" y="18"/>
                    <a:pt x="107" y="23"/>
                    <a:pt x="102" y="29"/>
                  </a:cubicBezTo>
                  <a:cubicBezTo>
                    <a:pt x="100" y="28"/>
                    <a:pt x="97" y="28"/>
                    <a:pt x="94" y="27"/>
                  </a:cubicBezTo>
                  <a:cubicBezTo>
                    <a:pt x="96" y="23"/>
                    <a:pt x="99" y="19"/>
                    <a:pt x="103" y="15"/>
                  </a:cubicBezTo>
                  <a:cubicBezTo>
                    <a:pt x="105" y="14"/>
                    <a:pt x="106" y="12"/>
                    <a:pt x="108" y="10"/>
                  </a:cubicBezTo>
                  <a:cubicBezTo>
                    <a:pt x="111" y="11"/>
                    <a:pt x="113" y="12"/>
                    <a:pt x="116" y="13"/>
                  </a:cubicBezTo>
                  <a:close/>
                  <a:moveTo>
                    <a:pt x="124" y="16"/>
                  </a:moveTo>
                  <a:cubicBezTo>
                    <a:pt x="119" y="21"/>
                    <a:pt x="115" y="26"/>
                    <a:pt x="110" y="31"/>
                  </a:cubicBezTo>
                  <a:cubicBezTo>
                    <a:pt x="109" y="30"/>
                    <a:pt x="107" y="30"/>
                    <a:pt x="106" y="30"/>
                  </a:cubicBezTo>
                  <a:cubicBezTo>
                    <a:pt x="110" y="24"/>
                    <a:pt x="115" y="19"/>
                    <a:pt x="120" y="14"/>
                  </a:cubicBezTo>
                  <a:cubicBezTo>
                    <a:pt x="121" y="15"/>
                    <a:pt x="123" y="16"/>
                    <a:pt x="124" y="16"/>
                  </a:cubicBezTo>
                  <a:close/>
                  <a:moveTo>
                    <a:pt x="144" y="30"/>
                  </a:moveTo>
                  <a:cubicBezTo>
                    <a:pt x="140" y="33"/>
                    <a:pt x="136" y="37"/>
                    <a:pt x="132" y="41"/>
                  </a:cubicBezTo>
                  <a:cubicBezTo>
                    <a:pt x="129" y="39"/>
                    <a:pt x="127" y="38"/>
                    <a:pt x="124" y="36"/>
                  </a:cubicBezTo>
                  <a:cubicBezTo>
                    <a:pt x="128" y="32"/>
                    <a:pt x="133" y="28"/>
                    <a:pt x="137" y="24"/>
                  </a:cubicBezTo>
                  <a:cubicBezTo>
                    <a:pt x="140" y="26"/>
                    <a:pt x="142" y="28"/>
                    <a:pt x="144" y="30"/>
                  </a:cubicBezTo>
                  <a:close/>
                  <a:moveTo>
                    <a:pt x="148" y="34"/>
                  </a:moveTo>
                  <a:cubicBezTo>
                    <a:pt x="150" y="35"/>
                    <a:pt x="151" y="36"/>
                    <a:pt x="152" y="38"/>
                  </a:cubicBezTo>
                  <a:cubicBezTo>
                    <a:pt x="148" y="41"/>
                    <a:pt x="144" y="44"/>
                    <a:pt x="141" y="47"/>
                  </a:cubicBezTo>
                  <a:cubicBezTo>
                    <a:pt x="139" y="45"/>
                    <a:pt x="137" y="44"/>
                    <a:pt x="135" y="43"/>
                  </a:cubicBezTo>
                  <a:cubicBezTo>
                    <a:pt x="139" y="39"/>
                    <a:pt x="143" y="35"/>
                    <a:pt x="147" y="32"/>
                  </a:cubicBezTo>
                  <a:cubicBezTo>
                    <a:pt x="147" y="33"/>
                    <a:pt x="148" y="33"/>
                    <a:pt x="148" y="34"/>
                  </a:cubicBezTo>
                  <a:close/>
                  <a:moveTo>
                    <a:pt x="158" y="45"/>
                  </a:moveTo>
                  <a:cubicBezTo>
                    <a:pt x="154" y="47"/>
                    <a:pt x="151" y="50"/>
                    <a:pt x="148" y="53"/>
                  </a:cubicBezTo>
                  <a:cubicBezTo>
                    <a:pt x="146" y="51"/>
                    <a:pt x="145" y="50"/>
                    <a:pt x="143" y="49"/>
                  </a:cubicBezTo>
                  <a:cubicBezTo>
                    <a:pt x="147" y="46"/>
                    <a:pt x="151" y="43"/>
                    <a:pt x="154" y="40"/>
                  </a:cubicBezTo>
                  <a:cubicBezTo>
                    <a:pt x="155" y="42"/>
                    <a:pt x="156" y="43"/>
                    <a:pt x="158" y="45"/>
                  </a:cubicBezTo>
                  <a:close/>
                  <a:moveTo>
                    <a:pt x="161" y="50"/>
                  </a:moveTo>
                  <a:cubicBezTo>
                    <a:pt x="158" y="52"/>
                    <a:pt x="155" y="55"/>
                    <a:pt x="152" y="57"/>
                  </a:cubicBezTo>
                  <a:cubicBezTo>
                    <a:pt x="152" y="57"/>
                    <a:pt x="151" y="56"/>
                    <a:pt x="150" y="55"/>
                  </a:cubicBezTo>
                  <a:cubicBezTo>
                    <a:pt x="153" y="52"/>
                    <a:pt x="156" y="50"/>
                    <a:pt x="160" y="47"/>
                  </a:cubicBezTo>
                  <a:cubicBezTo>
                    <a:pt x="160" y="48"/>
                    <a:pt x="161" y="49"/>
                    <a:pt x="161" y="50"/>
                  </a:cubicBezTo>
                  <a:close/>
                  <a:moveTo>
                    <a:pt x="166" y="59"/>
                  </a:moveTo>
                  <a:cubicBezTo>
                    <a:pt x="164" y="61"/>
                    <a:pt x="161" y="63"/>
                    <a:pt x="159" y="65"/>
                  </a:cubicBezTo>
                  <a:cubicBezTo>
                    <a:pt x="158" y="63"/>
                    <a:pt x="156" y="62"/>
                    <a:pt x="155" y="60"/>
                  </a:cubicBezTo>
                  <a:cubicBezTo>
                    <a:pt x="157" y="57"/>
                    <a:pt x="160" y="55"/>
                    <a:pt x="163" y="53"/>
                  </a:cubicBezTo>
                  <a:cubicBezTo>
                    <a:pt x="164" y="55"/>
                    <a:pt x="165" y="57"/>
                    <a:pt x="166" y="59"/>
                  </a:cubicBezTo>
                  <a:close/>
                  <a:moveTo>
                    <a:pt x="172" y="74"/>
                  </a:moveTo>
                  <a:cubicBezTo>
                    <a:pt x="170" y="75"/>
                    <a:pt x="169" y="77"/>
                    <a:pt x="167" y="78"/>
                  </a:cubicBezTo>
                  <a:cubicBezTo>
                    <a:pt x="167" y="76"/>
                    <a:pt x="166" y="75"/>
                    <a:pt x="165" y="74"/>
                  </a:cubicBezTo>
                  <a:cubicBezTo>
                    <a:pt x="167" y="72"/>
                    <a:pt x="169" y="71"/>
                    <a:pt x="171" y="69"/>
                  </a:cubicBezTo>
                  <a:cubicBezTo>
                    <a:pt x="171" y="71"/>
                    <a:pt x="172" y="72"/>
                    <a:pt x="172" y="74"/>
                  </a:cubicBezTo>
                  <a:close/>
                  <a:moveTo>
                    <a:pt x="169" y="66"/>
                  </a:moveTo>
                  <a:cubicBezTo>
                    <a:pt x="167" y="68"/>
                    <a:pt x="165" y="69"/>
                    <a:pt x="163" y="71"/>
                  </a:cubicBezTo>
                  <a:cubicBezTo>
                    <a:pt x="163" y="70"/>
                    <a:pt x="162" y="69"/>
                    <a:pt x="161" y="68"/>
                  </a:cubicBezTo>
                  <a:cubicBezTo>
                    <a:pt x="163" y="66"/>
                    <a:pt x="166" y="64"/>
                    <a:pt x="168" y="62"/>
                  </a:cubicBezTo>
                  <a:cubicBezTo>
                    <a:pt x="168" y="63"/>
                    <a:pt x="169" y="64"/>
                    <a:pt x="169" y="66"/>
                  </a:cubicBezTo>
                  <a:close/>
                  <a:moveTo>
                    <a:pt x="120" y="35"/>
                  </a:moveTo>
                  <a:cubicBezTo>
                    <a:pt x="118" y="34"/>
                    <a:pt x="116" y="33"/>
                    <a:pt x="113" y="32"/>
                  </a:cubicBezTo>
                  <a:cubicBezTo>
                    <a:pt x="118" y="28"/>
                    <a:pt x="122" y="23"/>
                    <a:pt x="127" y="19"/>
                  </a:cubicBezTo>
                  <a:cubicBezTo>
                    <a:pt x="127" y="19"/>
                    <a:pt x="127" y="18"/>
                    <a:pt x="128" y="18"/>
                  </a:cubicBezTo>
                  <a:cubicBezTo>
                    <a:pt x="130" y="19"/>
                    <a:pt x="132" y="21"/>
                    <a:pt x="135" y="22"/>
                  </a:cubicBezTo>
                  <a:cubicBezTo>
                    <a:pt x="130" y="26"/>
                    <a:pt x="125" y="31"/>
                    <a:pt x="120" y="35"/>
                  </a:cubicBezTo>
                  <a:close/>
                  <a:moveTo>
                    <a:pt x="175" y="95"/>
                  </a:moveTo>
                  <a:cubicBezTo>
                    <a:pt x="173" y="90"/>
                    <a:pt x="171" y="85"/>
                    <a:pt x="169" y="81"/>
                  </a:cubicBezTo>
                  <a:cubicBezTo>
                    <a:pt x="173" y="77"/>
                    <a:pt x="173" y="77"/>
                    <a:pt x="173" y="77"/>
                  </a:cubicBezTo>
                  <a:cubicBezTo>
                    <a:pt x="174" y="83"/>
                    <a:pt x="175" y="89"/>
                    <a:pt x="175" y="94"/>
                  </a:cubicBezTo>
                  <a:cubicBezTo>
                    <a:pt x="175" y="95"/>
                    <a:pt x="175" y="95"/>
                    <a:pt x="175" y="9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6"/>
            <p:cNvSpPr>
              <a:spLocks noEditPoints="1"/>
            </p:cNvSpPr>
            <p:nvPr/>
          </p:nvSpPr>
          <p:spPr bwMode="auto">
            <a:xfrm>
              <a:off x="3173" y="1433"/>
              <a:ext cx="1596" cy="1726"/>
            </a:xfrm>
            <a:custGeom>
              <a:avLst/>
              <a:gdLst>
                <a:gd name="T0" fmla="*/ 292 w 292"/>
                <a:gd name="T1" fmla="*/ 145 h 316"/>
                <a:gd name="T2" fmla="*/ 265 w 292"/>
                <a:gd name="T3" fmla="*/ 87 h 316"/>
                <a:gd name="T4" fmla="*/ 264 w 292"/>
                <a:gd name="T5" fmla="*/ 60 h 316"/>
                <a:gd name="T6" fmla="*/ 232 w 292"/>
                <a:gd name="T7" fmla="*/ 27 h 316"/>
                <a:gd name="T8" fmla="*/ 174 w 292"/>
                <a:gd name="T9" fmla="*/ 5 h 316"/>
                <a:gd name="T10" fmla="*/ 82 w 292"/>
                <a:gd name="T11" fmla="*/ 42 h 316"/>
                <a:gd name="T12" fmla="*/ 27 w 292"/>
                <a:gd name="T13" fmla="*/ 84 h 316"/>
                <a:gd name="T14" fmla="*/ 35 w 292"/>
                <a:gd name="T15" fmla="*/ 99 h 316"/>
                <a:gd name="T16" fmla="*/ 0 w 292"/>
                <a:gd name="T17" fmla="*/ 167 h 316"/>
                <a:gd name="T18" fmla="*/ 28 w 292"/>
                <a:gd name="T19" fmla="*/ 227 h 316"/>
                <a:gd name="T20" fmla="*/ 58 w 292"/>
                <a:gd name="T21" fmla="*/ 288 h 316"/>
                <a:gd name="T22" fmla="*/ 120 w 292"/>
                <a:gd name="T23" fmla="*/ 314 h 316"/>
                <a:gd name="T24" fmla="*/ 224 w 292"/>
                <a:gd name="T25" fmla="*/ 289 h 316"/>
                <a:gd name="T26" fmla="*/ 266 w 292"/>
                <a:gd name="T27" fmla="*/ 226 h 316"/>
                <a:gd name="T28" fmla="*/ 267 w 292"/>
                <a:gd name="T29" fmla="*/ 192 h 316"/>
                <a:gd name="T30" fmla="*/ 267 w 292"/>
                <a:gd name="T31" fmla="*/ 192 h 316"/>
                <a:gd name="T32" fmla="*/ 274 w 292"/>
                <a:gd name="T33" fmla="*/ 191 h 316"/>
                <a:gd name="T34" fmla="*/ 249 w 292"/>
                <a:gd name="T35" fmla="*/ 80 h 316"/>
                <a:gd name="T36" fmla="*/ 35 w 292"/>
                <a:gd name="T37" fmla="*/ 71 h 316"/>
                <a:gd name="T38" fmla="*/ 40 w 292"/>
                <a:gd name="T39" fmla="*/ 75 h 316"/>
                <a:gd name="T40" fmla="*/ 38 w 292"/>
                <a:gd name="T41" fmla="*/ 92 h 316"/>
                <a:gd name="T42" fmla="*/ 51 w 292"/>
                <a:gd name="T43" fmla="*/ 77 h 316"/>
                <a:gd name="T44" fmla="*/ 127 w 292"/>
                <a:gd name="T45" fmla="*/ 29 h 316"/>
                <a:gd name="T46" fmla="*/ 210 w 292"/>
                <a:gd name="T47" fmla="*/ 49 h 316"/>
                <a:gd name="T48" fmla="*/ 257 w 292"/>
                <a:gd name="T49" fmla="*/ 61 h 316"/>
                <a:gd name="T50" fmla="*/ 284 w 292"/>
                <a:gd name="T51" fmla="*/ 125 h 316"/>
                <a:gd name="T52" fmla="*/ 243 w 292"/>
                <a:gd name="T53" fmla="*/ 208 h 316"/>
                <a:gd name="T54" fmla="*/ 170 w 292"/>
                <a:gd name="T55" fmla="*/ 258 h 316"/>
                <a:gd name="T56" fmla="*/ 124 w 292"/>
                <a:gd name="T57" fmla="*/ 258 h 316"/>
                <a:gd name="T58" fmla="*/ 51 w 292"/>
                <a:gd name="T59" fmla="*/ 208 h 316"/>
                <a:gd name="T60" fmla="*/ 31 w 292"/>
                <a:gd name="T61" fmla="*/ 125 h 316"/>
                <a:gd name="T62" fmla="*/ 257 w 292"/>
                <a:gd name="T63" fmla="*/ 252 h 316"/>
                <a:gd name="T64" fmla="*/ 215 w 292"/>
                <a:gd name="T65" fmla="*/ 270 h 316"/>
                <a:gd name="T66" fmla="*/ 174 w 292"/>
                <a:gd name="T67" fmla="*/ 281 h 316"/>
                <a:gd name="T68" fmla="*/ 164 w 292"/>
                <a:gd name="T69" fmla="*/ 308 h 316"/>
                <a:gd name="T70" fmla="*/ 150 w 292"/>
                <a:gd name="T71" fmla="*/ 309 h 316"/>
                <a:gd name="T72" fmla="*/ 174 w 292"/>
                <a:gd name="T73" fmla="*/ 264 h 316"/>
                <a:gd name="T74" fmla="*/ 203 w 292"/>
                <a:gd name="T75" fmla="*/ 253 h 316"/>
                <a:gd name="T76" fmla="*/ 219 w 292"/>
                <a:gd name="T77" fmla="*/ 254 h 316"/>
                <a:gd name="T78" fmla="*/ 208 w 292"/>
                <a:gd name="T79" fmla="*/ 261 h 316"/>
                <a:gd name="T80" fmla="*/ 239 w 292"/>
                <a:gd name="T81" fmla="*/ 257 h 316"/>
                <a:gd name="T82" fmla="*/ 113 w 292"/>
                <a:gd name="T83" fmla="*/ 262 h 316"/>
                <a:gd name="T84" fmla="*/ 97 w 292"/>
                <a:gd name="T85" fmla="*/ 276 h 316"/>
                <a:gd name="T86" fmla="*/ 89 w 292"/>
                <a:gd name="T87" fmla="*/ 272 h 316"/>
                <a:gd name="T88" fmla="*/ 83 w 292"/>
                <a:gd name="T89" fmla="*/ 268 h 316"/>
                <a:gd name="T90" fmla="*/ 127 w 292"/>
                <a:gd name="T91" fmla="*/ 306 h 316"/>
                <a:gd name="T92" fmla="*/ 129 w 292"/>
                <a:gd name="T93" fmla="*/ 309 h 316"/>
                <a:gd name="T94" fmla="*/ 37 w 292"/>
                <a:gd name="T95" fmla="*/ 258 h 316"/>
                <a:gd name="T96" fmla="*/ 7 w 292"/>
                <a:gd name="T97" fmla="*/ 171 h 316"/>
                <a:gd name="T98" fmla="*/ 23 w 292"/>
                <a:gd name="T99" fmla="*/ 171 h 316"/>
                <a:gd name="T100" fmla="*/ 23 w 292"/>
                <a:gd name="T101" fmla="*/ 191 h 316"/>
                <a:gd name="T102" fmla="*/ 33 w 292"/>
                <a:gd name="T103" fmla="*/ 199 h 316"/>
                <a:gd name="T104" fmla="*/ 37 w 292"/>
                <a:gd name="T105" fmla="*/ 197 h 316"/>
                <a:gd name="T106" fmla="*/ 37 w 292"/>
                <a:gd name="T107" fmla="*/ 239 h 316"/>
                <a:gd name="T108" fmla="*/ 34 w 292"/>
                <a:gd name="T109" fmla="*/ 255 h 316"/>
                <a:gd name="T110" fmla="*/ 41 w 292"/>
                <a:gd name="T111" fmla="*/ 263 h 316"/>
                <a:gd name="T112" fmla="*/ 64 w 292"/>
                <a:gd name="T113" fmla="*/ 279 h 316"/>
                <a:gd name="T114" fmla="*/ 109 w 292"/>
                <a:gd name="T115" fmla="*/ 281 h 316"/>
                <a:gd name="T116" fmla="*/ 118 w 292"/>
                <a:gd name="T117" fmla="*/ 283 h 316"/>
                <a:gd name="T118" fmla="*/ 144 w 292"/>
                <a:gd name="T119" fmla="*/ 310 h 316"/>
                <a:gd name="T120" fmla="*/ 252 w 292"/>
                <a:gd name="T121" fmla="*/ 212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2" h="316">
                  <a:moveTo>
                    <a:pt x="270" y="198"/>
                  </a:moveTo>
                  <a:cubicBezTo>
                    <a:pt x="271" y="198"/>
                    <a:pt x="273" y="197"/>
                    <a:pt x="276" y="197"/>
                  </a:cubicBezTo>
                  <a:cubicBezTo>
                    <a:pt x="278" y="197"/>
                    <a:pt x="280" y="197"/>
                    <a:pt x="284" y="198"/>
                  </a:cubicBezTo>
                  <a:cubicBezTo>
                    <a:pt x="286" y="198"/>
                    <a:pt x="287" y="197"/>
                    <a:pt x="287" y="195"/>
                  </a:cubicBezTo>
                  <a:cubicBezTo>
                    <a:pt x="289" y="185"/>
                    <a:pt x="289" y="178"/>
                    <a:pt x="290" y="168"/>
                  </a:cubicBezTo>
                  <a:cubicBezTo>
                    <a:pt x="291" y="160"/>
                    <a:pt x="292" y="153"/>
                    <a:pt x="292" y="145"/>
                  </a:cubicBezTo>
                  <a:cubicBezTo>
                    <a:pt x="292" y="137"/>
                    <a:pt x="291" y="129"/>
                    <a:pt x="290" y="121"/>
                  </a:cubicBezTo>
                  <a:cubicBezTo>
                    <a:pt x="290" y="119"/>
                    <a:pt x="288" y="118"/>
                    <a:pt x="287" y="118"/>
                  </a:cubicBezTo>
                  <a:cubicBezTo>
                    <a:pt x="279" y="118"/>
                    <a:pt x="272" y="118"/>
                    <a:pt x="265" y="118"/>
                  </a:cubicBezTo>
                  <a:cubicBezTo>
                    <a:pt x="263" y="110"/>
                    <a:pt x="261" y="102"/>
                    <a:pt x="257" y="94"/>
                  </a:cubicBezTo>
                  <a:cubicBezTo>
                    <a:pt x="259" y="93"/>
                    <a:pt x="260" y="91"/>
                    <a:pt x="262" y="90"/>
                  </a:cubicBezTo>
                  <a:cubicBezTo>
                    <a:pt x="264" y="90"/>
                    <a:pt x="265" y="88"/>
                    <a:pt x="265" y="87"/>
                  </a:cubicBezTo>
                  <a:cubicBezTo>
                    <a:pt x="265" y="84"/>
                    <a:pt x="265" y="81"/>
                    <a:pt x="265" y="79"/>
                  </a:cubicBezTo>
                  <a:cubicBezTo>
                    <a:pt x="265" y="75"/>
                    <a:pt x="265" y="71"/>
                    <a:pt x="265" y="67"/>
                  </a:cubicBezTo>
                  <a:cubicBezTo>
                    <a:pt x="265" y="66"/>
                    <a:pt x="265" y="66"/>
                    <a:pt x="265" y="65"/>
                  </a:cubicBezTo>
                  <a:cubicBezTo>
                    <a:pt x="265" y="64"/>
                    <a:pt x="265" y="64"/>
                    <a:pt x="265" y="64"/>
                  </a:cubicBezTo>
                  <a:cubicBezTo>
                    <a:pt x="266" y="63"/>
                    <a:pt x="265" y="61"/>
                    <a:pt x="264" y="60"/>
                  </a:cubicBezTo>
                  <a:cubicBezTo>
                    <a:pt x="264" y="60"/>
                    <a:pt x="264" y="60"/>
                    <a:pt x="264" y="60"/>
                  </a:cubicBezTo>
                  <a:cubicBezTo>
                    <a:pt x="263" y="59"/>
                    <a:pt x="263" y="58"/>
                    <a:pt x="262" y="57"/>
                  </a:cubicBezTo>
                  <a:cubicBezTo>
                    <a:pt x="261" y="55"/>
                    <a:pt x="259" y="53"/>
                    <a:pt x="257" y="51"/>
                  </a:cubicBezTo>
                  <a:cubicBezTo>
                    <a:pt x="256" y="50"/>
                    <a:pt x="255" y="48"/>
                    <a:pt x="252" y="46"/>
                  </a:cubicBezTo>
                  <a:cubicBezTo>
                    <a:pt x="249" y="42"/>
                    <a:pt x="244" y="38"/>
                    <a:pt x="240" y="34"/>
                  </a:cubicBezTo>
                  <a:cubicBezTo>
                    <a:pt x="238" y="32"/>
                    <a:pt x="236" y="30"/>
                    <a:pt x="235" y="29"/>
                  </a:cubicBezTo>
                  <a:cubicBezTo>
                    <a:pt x="234" y="28"/>
                    <a:pt x="233" y="28"/>
                    <a:pt x="232" y="27"/>
                  </a:cubicBezTo>
                  <a:cubicBezTo>
                    <a:pt x="231" y="27"/>
                    <a:pt x="231" y="27"/>
                    <a:pt x="231" y="27"/>
                  </a:cubicBezTo>
                  <a:cubicBezTo>
                    <a:pt x="231" y="26"/>
                    <a:pt x="230" y="26"/>
                    <a:pt x="229" y="26"/>
                  </a:cubicBezTo>
                  <a:cubicBezTo>
                    <a:pt x="229" y="26"/>
                    <a:pt x="227" y="26"/>
                    <a:pt x="227" y="27"/>
                  </a:cubicBezTo>
                  <a:cubicBezTo>
                    <a:pt x="222" y="32"/>
                    <a:pt x="217" y="37"/>
                    <a:pt x="212" y="42"/>
                  </a:cubicBezTo>
                  <a:cubicBezTo>
                    <a:pt x="200" y="35"/>
                    <a:pt x="187" y="30"/>
                    <a:pt x="174" y="27"/>
                  </a:cubicBezTo>
                  <a:cubicBezTo>
                    <a:pt x="174" y="20"/>
                    <a:pt x="174" y="13"/>
                    <a:pt x="174" y="5"/>
                  </a:cubicBezTo>
                  <a:cubicBezTo>
                    <a:pt x="174" y="4"/>
                    <a:pt x="173" y="2"/>
                    <a:pt x="171" y="2"/>
                  </a:cubicBezTo>
                  <a:cubicBezTo>
                    <a:pt x="163" y="1"/>
                    <a:pt x="155" y="0"/>
                    <a:pt x="147" y="0"/>
                  </a:cubicBezTo>
                  <a:cubicBezTo>
                    <a:pt x="139" y="0"/>
                    <a:pt x="131" y="1"/>
                    <a:pt x="123" y="2"/>
                  </a:cubicBezTo>
                  <a:cubicBezTo>
                    <a:pt x="122" y="2"/>
                    <a:pt x="120" y="4"/>
                    <a:pt x="120" y="5"/>
                  </a:cubicBezTo>
                  <a:cubicBezTo>
                    <a:pt x="120" y="13"/>
                    <a:pt x="120" y="20"/>
                    <a:pt x="120" y="27"/>
                  </a:cubicBezTo>
                  <a:cubicBezTo>
                    <a:pt x="107" y="30"/>
                    <a:pt x="94" y="35"/>
                    <a:pt x="82" y="42"/>
                  </a:cubicBezTo>
                  <a:cubicBezTo>
                    <a:pt x="77" y="37"/>
                    <a:pt x="72" y="32"/>
                    <a:pt x="67" y="27"/>
                  </a:cubicBezTo>
                  <a:cubicBezTo>
                    <a:pt x="66" y="26"/>
                    <a:pt x="64" y="26"/>
                    <a:pt x="63" y="27"/>
                  </a:cubicBezTo>
                  <a:cubicBezTo>
                    <a:pt x="50" y="36"/>
                    <a:pt x="39" y="48"/>
                    <a:pt x="29" y="61"/>
                  </a:cubicBezTo>
                  <a:cubicBezTo>
                    <a:pt x="29" y="62"/>
                    <a:pt x="28" y="63"/>
                    <a:pt x="29" y="64"/>
                  </a:cubicBezTo>
                  <a:cubicBezTo>
                    <a:pt x="28" y="71"/>
                    <a:pt x="28" y="77"/>
                    <a:pt x="27" y="83"/>
                  </a:cubicBezTo>
                  <a:cubicBezTo>
                    <a:pt x="27" y="84"/>
                    <a:pt x="27" y="84"/>
                    <a:pt x="27" y="84"/>
                  </a:cubicBezTo>
                  <a:cubicBezTo>
                    <a:pt x="26" y="84"/>
                    <a:pt x="26" y="84"/>
                    <a:pt x="26" y="84"/>
                  </a:cubicBezTo>
                  <a:cubicBezTo>
                    <a:pt x="26" y="85"/>
                    <a:pt x="26" y="85"/>
                    <a:pt x="26" y="85"/>
                  </a:cubicBezTo>
                  <a:cubicBezTo>
                    <a:pt x="26" y="86"/>
                    <a:pt x="26" y="86"/>
                    <a:pt x="26" y="87"/>
                  </a:cubicBezTo>
                  <a:cubicBezTo>
                    <a:pt x="26" y="87"/>
                    <a:pt x="26" y="88"/>
                    <a:pt x="26" y="88"/>
                  </a:cubicBezTo>
                  <a:cubicBezTo>
                    <a:pt x="26" y="89"/>
                    <a:pt x="26" y="91"/>
                    <a:pt x="27" y="91"/>
                  </a:cubicBezTo>
                  <a:cubicBezTo>
                    <a:pt x="30" y="94"/>
                    <a:pt x="32" y="96"/>
                    <a:pt x="35" y="99"/>
                  </a:cubicBezTo>
                  <a:cubicBezTo>
                    <a:pt x="32" y="105"/>
                    <a:pt x="30" y="111"/>
                    <a:pt x="29" y="118"/>
                  </a:cubicBezTo>
                  <a:cubicBezTo>
                    <a:pt x="22" y="118"/>
                    <a:pt x="15" y="118"/>
                    <a:pt x="7" y="118"/>
                  </a:cubicBezTo>
                  <a:cubicBezTo>
                    <a:pt x="6" y="118"/>
                    <a:pt x="4" y="119"/>
                    <a:pt x="4" y="121"/>
                  </a:cubicBezTo>
                  <a:cubicBezTo>
                    <a:pt x="4" y="122"/>
                    <a:pt x="4" y="123"/>
                    <a:pt x="4" y="125"/>
                  </a:cubicBezTo>
                  <a:cubicBezTo>
                    <a:pt x="3" y="125"/>
                    <a:pt x="2" y="126"/>
                    <a:pt x="2" y="127"/>
                  </a:cubicBezTo>
                  <a:cubicBezTo>
                    <a:pt x="1" y="136"/>
                    <a:pt x="0" y="153"/>
                    <a:pt x="0" y="167"/>
                  </a:cubicBezTo>
                  <a:cubicBezTo>
                    <a:pt x="0" y="178"/>
                    <a:pt x="0" y="188"/>
                    <a:pt x="1" y="195"/>
                  </a:cubicBezTo>
                  <a:cubicBezTo>
                    <a:pt x="2" y="196"/>
                    <a:pt x="3" y="198"/>
                    <a:pt x="5" y="198"/>
                  </a:cubicBezTo>
                  <a:cubicBezTo>
                    <a:pt x="12" y="198"/>
                    <a:pt x="19" y="198"/>
                    <a:pt x="26" y="198"/>
                  </a:cubicBezTo>
                  <a:cubicBezTo>
                    <a:pt x="28" y="206"/>
                    <a:pt x="30" y="213"/>
                    <a:pt x="33" y="221"/>
                  </a:cubicBezTo>
                  <a:cubicBezTo>
                    <a:pt x="32" y="222"/>
                    <a:pt x="31" y="223"/>
                    <a:pt x="30" y="224"/>
                  </a:cubicBezTo>
                  <a:cubicBezTo>
                    <a:pt x="29" y="225"/>
                    <a:pt x="28" y="226"/>
                    <a:pt x="28" y="227"/>
                  </a:cubicBezTo>
                  <a:cubicBezTo>
                    <a:pt x="28" y="228"/>
                    <a:pt x="28" y="228"/>
                    <a:pt x="28" y="228"/>
                  </a:cubicBezTo>
                  <a:cubicBezTo>
                    <a:pt x="28" y="236"/>
                    <a:pt x="27" y="245"/>
                    <a:pt x="26" y="253"/>
                  </a:cubicBezTo>
                  <a:cubicBezTo>
                    <a:pt x="26" y="253"/>
                    <a:pt x="26" y="254"/>
                    <a:pt x="25" y="254"/>
                  </a:cubicBezTo>
                  <a:cubicBezTo>
                    <a:pt x="25" y="256"/>
                    <a:pt x="26" y="258"/>
                    <a:pt x="28" y="258"/>
                  </a:cubicBezTo>
                  <a:cubicBezTo>
                    <a:pt x="28" y="258"/>
                    <a:pt x="28" y="258"/>
                    <a:pt x="28" y="258"/>
                  </a:cubicBezTo>
                  <a:cubicBezTo>
                    <a:pt x="37" y="270"/>
                    <a:pt x="47" y="279"/>
                    <a:pt x="58" y="288"/>
                  </a:cubicBezTo>
                  <a:cubicBezTo>
                    <a:pt x="58" y="289"/>
                    <a:pt x="59" y="289"/>
                    <a:pt x="60" y="289"/>
                  </a:cubicBezTo>
                  <a:cubicBezTo>
                    <a:pt x="62" y="290"/>
                    <a:pt x="63" y="290"/>
                    <a:pt x="64" y="289"/>
                  </a:cubicBezTo>
                  <a:cubicBezTo>
                    <a:pt x="69" y="284"/>
                    <a:pt x="74" y="279"/>
                    <a:pt x="79" y="274"/>
                  </a:cubicBezTo>
                  <a:cubicBezTo>
                    <a:pt x="91" y="281"/>
                    <a:pt x="101" y="286"/>
                    <a:pt x="114" y="289"/>
                  </a:cubicBezTo>
                  <a:cubicBezTo>
                    <a:pt x="115" y="297"/>
                    <a:pt x="116" y="302"/>
                    <a:pt x="118" y="312"/>
                  </a:cubicBezTo>
                  <a:cubicBezTo>
                    <a:pt x="118" y="313"/>
                    <a:pt x="119" y="314"/>
                    <a:pt x="120" y="314"/>
                  </a:cubicBezTo>
                  <a:cubicBezTo>
                    <a:pt x="128" y="316"/>
                    <a:pt x="136" y="316"/>
                    <a:pt x="144" y="316"/>
                  </a:cubicBezTo>
                  <a:cubicBezTo>
                    <a:pt x="152" y="316"/>
                    <a:pt x="160" y="316"/>
                    <a:pt x="168" y="314"/>
                  </a:cubicBezTo>
                  <a:cubicBezTo>
                    <a:pt x="170" y="314"/>
                    <a:pt x="171" y="313"/>
                    <a:pt x="171" y="311"/>
                  </a:cubicBezTo>
                  <a:cubicBezTo>
                    <a:pt x="171" y="305"/>
                    <a:pt x="173" y="297"/>
                    <a:pt x="174" y="288"/>
                  </a:cubicBezTo>
                  <a:cubicBezTo>
                    <a:pt x="187" y="285"/>
                    <a:pt x="198" y="281"/>
                    <a:pt x="210" y="274"/>
                  </a:cubicBezTo>
                  <a:cubicBezTo>
                    <a:pt x="215" y="279"/>
                    <a:pt x="219" y="284"/>
                    <a:pt x="224" y="289"/>
                  </a:cubicBezTo>
                  <a:cubicBezTo>
                    <a:pt x="226" y="290"/>
                    <a:pt x="227" y="290"/>
                    <a:pt x="229" y="289"/>
                  </a:cubicBezTo>
                  <a:cubicBezTo>
                    <a:pt x="242" y="280"/>
                    <a:pt x="253" y="269"/>
                    <a:pt x="262" y="255"/>
                  </a:cubicBezTo>
                  <a:cubicBezTo>
                    <a:pt x="263" y="254"/>
                    <a:pt x="263" y="254"/>
                    <a:pt x="263" y="254"/>
                  </a:cubicBezTo>
                  <a:cubicBezTo>
                    <a:pt x="265" y="245"/>
                    <a:pt x="265" y="239"/>
                    <a:pt x="266" y="227"/>
                  </a:cubicBezTo>
                  <a:cubicBezTo>
                    <a:pt x="266" y="227"/>
                    <a:pt x="266" y="227"/>
                    <a:pt x="266" y="226"/>
                  </a:cubicBezTo>
                  <a:cubicBezTo>
                    <a:pt x="266" y="226"/>
                    <a:pt x="266" y="226"/>
                    <a:pt x="266" y="226"/>
                  </a:cubicBezTo>
                  <a:cubicBezTo>
                    <a:pt x="265" y="226"/>
                    <a:pt x="265" y="225"/>
                    <a:pt x="265" y="225"/>
                  </a:cubicBezTo>
                  <a:cubicBezTo>
                    <a:pt x="265" y="225"/>
                    <a:pt x="265" y="225"/>
                    <a:pt x="265" y="225"/>
                  </a:cubicBezTo>
                  <a:cubicBezTo>
                    <a:pt x="262" y="222"/>
                    <a:pt x="259" y="219"/>
                    <a:pt x="257" y="217"/>
                  </a:cubicBezTo>
                  <a:cubicBezTo>
                    <a:pt x="262" y="208"/>
                    <a:pt x="264" y="203"/>
                    <a:pt x="266" y="200"/>
                  </a:cubicBezTo>
                  <a:cubicBezTo>
                    <a:pt x="268" y="199"/>
                    <a:pt x="268" y="199"/>
                    <a:pt x="270" y="198"/>
                  </a:cubicBezTo>
                  <a:close/>
                  <a:moveTo>
                    <a:pt x="267" y="192"/>
                  </a:moveTo>
                  <a:cubicBezTo>
                    <a:pt x="267" y="192"/>
                    <a:pt x="267" y="192"/>
                    <a:pt x="266" y="192"/>
                  </a:cubicBezTo>
                  <a:cubicBezTo>
                    <a:pt x="267" y="190"/>
                    <a:pt x="267" y="189"/>
                    <a:pt x="267" y="187"/>
                  </a:cubicBezTo>
                  <a:cubicBezTo>
                    <a:pt x="270" y="182"/>
                    <a:pt x="272" y="177"/>
                    <a:pt x="273" y="172"/>
                  </a:cubicBezTo>
                  <a:cubicBezTo>
                    <a:pt x="275" y="172"/>
                    <a:pt x="276" y="171"/>
                    <a:pt x="278" y="171"/>
                  </a:cubicBezTo>
                  <a:cubicBezTo>
                    <a:pt x="275" y="178"/>
                    <a:pt x="272" y="184"/>
                    <a:pt x="270" y="191"/>
                  </a:cubicBezTo>
                  <a:cubicBezTo>
                    <a:pt x="269" y="191"/>
                    <a:pt x="268" y="191"/>
                    <a:pt x="267" y="192"/>
                  </a:cubicBezTo>
                  <a:close/>
                  <a:moveTo>
                    <a:pt x="267" y="175"/>
                  </a:moveTo>
                  <a:cubicBezTo>
                    <a:pt x="267" y="174"/>
                    <a:pt x="268" y="174"/>
                    <a:pt x="268" y="174"/>
                  </a:cubicBezTo>
                  <a:cubicBezTo>
                    <a:pt x="268" y="174"/>
                    <a:pt x="269" y="173"/>
                    <a:pt x="269" y="173"/>
                  </a:cubicBezTo>
                  <a:cubicBezTo>
                    <a:pt x="269" y="175"/>
                    <a:pt x="268" y="177"/>
                    <a:pt x="267" y="179"/>
                  </a:cubicBezTo>
                  <a:cubicBezTo>
                    <a:pt x="267" y="177"/>
                    <a:pt x="267" y="176"/>
                    <a:pt x="267" y="175"/>
                  </a:cubicBezTo>
                  <a:close/>
                  <a:moveTo>
                    <a:pt x="274" y="191"/>
                  </a:moveTo>
                  <a:cubicBezTo>
                    <a:pt x="276" y="184"/>
                    <a:pt x="279" y="177"/>
                    <a:pt x="282" y="171"/>
                  </a:cubicBezTo>
                  <a:cubicBezTo>
                    <a:pt x="282" y="171"/>
                    <a:pt x="283" y="171"/>
                    <a:pt x="283" y="171"/>
                  </a:cubicBezTo>
                  <a:cubicBezTo>
                    <a:pt x="283" y="178"/>
                    <a:pt x="282" y="184"/>
                    <a:pt x="281" y="191"/>
                  </a:cubicBezTo>
                  <a:cubicBezTo>
                    <a:pt x="279" y="191"/>
                    <a:pt x="277" y="191"/>
                    <a:pt x="276" y="191"/>
                  </a:cubicBezTo>
                  <a:cubicBezTo>
                    <a:pt x="275" y="191"/>
                    <a:pt x="274" y="191"/>
                    <a:pt x="274" y="191"/>
                  </a:cubicBezTo>
                  <a:close/>
                  <a:moveTo>
                    <a:pt x="249" y="80"/>
                  </a:moveTo>
                  <a:cubicBezTo>
                    <a:pt x="252" y="77"/>
                    <a:pt x="255" y="74"/>
                    <a:pt x="258" y="71"/>
                  </a:cubicBezTo>
                  <a:cubicBezTo>
                    <a:pt x="258" y="74"/>
                    <a:pt x="258" y="76"/>
                    <a:pt x="258" y="79"/>
                  </a:cubicBezTo>
                  <a:cubicBezTo>
                    <a:pt x="258" y="81"/>
                    <a:pt x="258" y="83"/>
                    <a:pt x="258" y="84"/>
                  </a:cubicBezTo>
                  <a:cubicBezTo>
                    <a:pt x="257" y="85"/>
                    <a:pt x="255" y="87"/>
                    <a:pt x="254" y="88"/>
                  </a:cubicBezTo>
                  <a:cubicBezTo>
                    <a:pt x="253" y="85"/>
                    <a:pt x="251" y="82"/>
                    <a:pt x="249" y="80"/>
                  </a:cubicBezTo>
                  <a:close/>
                  <a:moveTo>
                    <a:pt x="35" y="71"/>
                  </a:moveTo>
                  <a:cubicBezTo>
                    <a:pt x="36" y="71"/>
                    <a:pt x="37" y="72"/>
                    <a:pt x="37" y="73"/>
                  </a:cubicBezTo>
                  <a:cubicBezTo>
                    <a:pt x="36" y="73"/>
                    <a:pt x="36" y="74"/>
                    <a:pt x="35" y="75"/>
                  </a:cubicBezTo>
                  <a:cubicBezTo>
                    <a:pt x="35" y="74"/>
                    <a:pt x="35" y="72"/>
                    <a:pt x="35" y="71"/>
                  </a:cubicBezTo>
                  <a:close/>
                  <a:moveTo>
                    <a:pt x="33" y="86"/>
                  </a:moveTo>
                  <a:cubicBezTo>
                    <a:pt x="34" y="84"/>
                    <a:pt x="34" y="82"/>
                    <a:pt x="34" y="81"/>
                  </a:cubicBezTo>
                  <a:cubicBezTo>
                    <a:pt x="36" y="79"/>
                    <a:pt x="38" y="77"/>
                    <a:pt x="40" y="75"/>
                  </a:cubicBezTo>
                  <a:cubicBezTo>
                    <a:pt x="40" y="75"/>
                    <a:pt x="41" y="76"/>
                    <a:pt x="41" y="76"/>
                  </a:cubicBezTo>
                  <a:cubicBezTo>
                    <a:pt x="39" y="80"/>
                    <a:pt x="36" y="83"/>
                    <a:pt x="33" y="86"/>
                  </a:cubicBezTo>
                  <a:close/>
                  <a:moveTo>
                    <a:pt x="35" y="89"/>
                  </a:moveTo>
                  <a:cubicBezTo>
                    <a:pt x="38" y="86"/>
                    <a:pt x="41" y="82"/>
                    <a:pt x="44" y="79"/>
                  </a:cubicBezTo>
                  <a:cubicBezTo>
                    <a:pt x="44" y="79"/>
                    <a:pt x="44" y="80"/>
                    <a:pt x="45" y="80"/>
                  </a:cubicBezTo>
                  <a:cubicBezTo>
                    <a:pt x="42" y="84"/>
                    <a:pt x="40" y="88"/>
                    <a:pt x="38" y="92"/>
                  </a:cubicBezTo>
                  <a:cubicBezTo>
                    <a:pt x="37" y="91"/>
                    <a:pt x="36" y="90"/>
                    <a:pt x="35" y="89"/>
                  </a:cubicBezTo>
                  <a:close/>
                  <a:moveTo>
                    <a:pt x="35" y="122"/>
                  </a:moveTo>
                  <a:cubicBezTo>
                    <a:pt x="36" y="115"/>
                    <a:pt x="38" y="107"/>
                    <a:pt x="41" y="101"/>
                  </a:cubicBezTo>
                  <a:cubicBezTo>
                    <a:pt x="42" y="100"/>
                    <a:pt x="42" y="100"/>
                    <a:pt x="42" y="99"/>
                  </a:cubicBezTo>
                  <a:cubicBezTo>
                    <a:pt x="45" y="93"/>
                    <a:pt x="48" y="87"/>
                    <a:pt x="52" y="81"/>
                  </a:cubicBezTo>
                  <a:cubicBezTo>
                    <a:pt x="53" y="80"/>
                    <a:pt x="52" y="78"/>
                    <a:pt x="51" y="77"/>
                  </a:cubicBezTo>
                  <a:cubicBezTo>
                    <a:pt x="46" y="72"/>
                    <a:pt x="41" y="67"/>
                    <a:pt x="37" y="62"/>
                  </a:cubicBezTo>
                  <a:cubicBezTo>
                    <a:pt x="45" y="52"/>
                    <a:pt x="54" y="42"/>
                    <a:pt x="65" y="34"/>
                  </a:cubicBezTo>
                  <a:cubicBezTo>
                    <a:pt x="70" y="39"/>
                    <a:pt x="75" y="44"/>
                    <a:pt x="80" y="49"/>
                  </a:cubicBezTo>
                  <a:cubicBezTo>
                    <a:pt x="81" y="50"/>
                    <a:pt x="82" y="50"/>
                    <a:pt x="84" y="49"/>
                  </a:cubicBezTo>
                  <a:cubicBezTo>
                    <a:pt x="96" y="41"/>
                    <a:pt x="110" y="36"/>
                    <a:pt x="124" y="33"/>
                  </a:cubicBezTo>
                  <a:cubicBezTo>
                    <a:pt x="126" y="32"/>
                    <a:pt x="127" y="31"/>
                    <a:pt x="127" y="29"/>
                  </a:cubicBezTo>
                  <a:cubicBezTo>
                    <a:pt x="127" y="22"/>
                    <a:pt x="127" y="15"/>
                    <a:pt x="127" y="8"/>
                  </a:cubicBezTo>
                  <a:cubicBezTo>
                    <a:pt x="134" y="7"/>
                    <a:pt x="140" y="7"/>
                    <a:pt x="147" y="7"/>
                  </a:cubicBezTo>
                  <a:cubicBezTo>
                    <a:pt x="154" y="7"/>
                    <a:pt x="160" y="7"/>
                    <a:pt x="167" y="8"/>
                  </a:cubicBezTo>
                  <a:cubicBezTo>
                    <a:pt x="167" y="15"/>
                    <a:pt x="167" y="22"/>
                    <a:pt x="167" y="29"/>
                  </a:cubicBezTo>
                  <a:cubicBezTo>
                    <a:pt x="167" y="31"/>
                    <a:pt x="168" y="32"/>
                    <a:pt x="170" y="33"/>
                  </a:cubicBezTo>
                  <a:cubicBezTo>
                    <a:pt x="184" y="36"/>
                    <a:pt x="198" y="41"/>
                    <a:pt x="210" y="49"/>
                  </a:cubicBezTo>
                  <a:cubicBezTo>
                    <a:pt x="212" y="50"/>
                    <a:pt x="213" y="50"/>
                    <a:pt x="214" y="49"/>
                  </a:cubicBezTo>
                  <a:cubicBezTo>
                    <a:pt x="220" y="44"/>
                    <a:pt x="225" y="39"/>
                    <a:pt x="230" y="34"/>
                  </a:cubicBezTo>
                  <a:cubicBezTo>
                    <a:pt x="231" y="35"/>
                    <a:pt x="232" y="36"/>
                    <a:pt x="234" y="38"/>
                  </a:cubicBezTo>
                  <a:cubicBezTo>
                    <a:pt x="238" y="41"/>
                    <a:pt x="242" y="45"/>
                    <a:pt x="245" y="48"/>
                  </a:cubicBezTo>
                  <a:cubicBezTo>
                    <a:pt x="248" y="52"/>
                    <a:pt x="251" y="54"/>
                    <a:pt x="252" y="55"/>
                  </a:cubicBezTo>
                  <a:cubicBezTo>
                    <a:pt x="254" y="57"/>
                    <a:pt x="255" y="59"/>
                    <a:pt x="257" y="61"/>
                  </a:cubicBezTo>
                  <a:cubicBezTo>
                    <a:pt x="257" y="62"/>
                    <a:pt x="257" y="62"/>
                    <a:pt x="258" y="62"/>
                  </a:cubicBezTo>
                  <a:cubicBezTo>
                    <a:pt x="253" y="67"/>
                    <a:pt x="248" y="72"/>
                    <a:pt x="243" y="77"/>
                  </a:cubicBezTo>
                  <a:cubicBezTo>
                    <a:pt x="242" y="78"/>
                    <a:pt x="241" y="80"/>
                    <a:pt x="242" y="81"/>
                  </a:cubicBezTo>
                  <a:cubicBezTo>
                    <a:pt x="251" y="94"/>
                    <a:pt x="256" y="107"/>
                    <a:pt x="259" y="122"/>
                  </a:cubicBezTo>
                  <a:cubicBezTo>
                    <a:pt x="260" y="124"/>
                    <a:pt x="261" y="125"/>
                    <a:pt x="263" y="125"/>
                  </a:cubicBezTo>
                  <a:cubicBezTo>
                    <a:pt x="270" y="125"/>
                    <a:pt x="277" y="125"/>
                    <a:pt x="284" y="125"/>
                  </a:cubicBezTo>
                  <a:cubicBezTo>
                    <a:pt x="285" y="131"/>
                    <a:pt x="285" y="138"/>
                    <a:pt x="285" y="145"/>
                  </a:cubicBezTo>
                  <a:cubicBezTo>
                    <a:pt x="285" y="152"/>
                    <a:pt x="285" y="158"/>
                    <a:pt x="284" y="164"/>
                  </a:cubicBezTo>
                  <a:cubicBezTo>
                    <a:pt x="283" y="164"/>
                    <a:pt x="282" y="164"/>
                    <a:pt x="281" y="164"/>
                  </a:cubicBezTo>
                  <a:cubicBezTo>
                    <a:pt x="274" y="164"/>
                    <a:pt x="269" y="166"/>
                    <a:pt x="264" y="168"/>
                  </a:cubicBezTo>
                  <a:cubicBezTo>
                    <a:pt x="261" y="170"/>
                    <a:pt x="259" y="173"/>
                    <a:pt x="257" y="176"/>
                  </a:cubicBezTo>
                  <a:cubicBezTo>
                    <a:pt x="253" y="184"/>
                    <a:pt x="251" y="195"/>
                    <a:pt x="243" y="208"/>
                  </a:cubicBezTo>
                  <a:cubicBezTo>
                    <a:pt x="242" y="210"/>
                    <a:pt x="242" y="211"/>
                    <a:pt x="243" y="213"/>
                  </a:cubicBezTo>
                  <a:cubicBezTo>
                    <a:pt x="248" y="217"/>
                    <a:pt x="253" y="222"/>
                    <a:pt x="258" y="227"/>
                  </a:cubicBezTo>
                  <a:cubicBezTo>
                    <a:pt x="250" y="238"/>
                    <a:pt x="241" y="248"/>
                    <a:pt x="230" y="256"/>
                  </a:cubicBezTo>
                  <a:cubicBezTo>
                    <a:pt x="225" y="251"/>
                    <a:pt x="220" y="246"/>
                    <a:pt x="215" y="241"/>
                  </a:cubicBezTo>
                  <a:cubicBezTo>
                    <a:pt x="214" y="240"/>
                    <a:pt x="212" y="240"/>
                    <a:pt x="211" y="240"/>
                  </a:cubicBezTo>
                  <a:cubicBezTo>
                    <a:pt x="198" y="249"/>
                    <a:pt x="185" y="255"/>
                    <a:pt x="170" y="258"/>
                  </a:cubicBezTo>
                  <a:cubicBezTo>
                    <a:pt x="168" y="258"/>
                    <a:pt x="167" y="259"/>
                    <a:pt x="167" y="261"/>
                  </a:cubicBezTo>
                  <a:cubicBezTo>
                    <a:pt x="167" y="268"/>
                    <a:pt x="167" y="275"/>
                    <a:pt x="167" y="282"/>
                  </a:cubicBezTo>
                  <a:cubicBezTo>
                    <a:pt x="160" y="283"/>
                    <a:pt x="154" y="283"/>
                    <a:pt x="147" y="283"/>
                  </a:cubicBezTo>
                  <a:cubicBezTo>
                    <a:pt x="140" y="283"/>
                    <a:pt x="134" y="283"/>
                    <a:pt x="127" y="282"/>
                  </a:cubicBezTo>
                  <a:cubicBezTo>
                    <a:pt x="127" y="275"/>
                    <a:pt x="127" y="268"/>
                    <a:pt x="127" y="261"/>
                  </a:cubicBezTo>
                  <a:cubicBezTo>
                    <a:pt x="127" y="259"/>
                    <a:pt x="126" y="258"/>
                    <a:pt x="124" y="258"/>
                  </a:cubicBezTo>
                  <a:cubicBezTo>
                    <a:pt x="110" y="255"/>
                    <a:pt x="96" y="249"/>
                    <a:pt x="83" y="240"/>
                  </a:cubicBezTo>
                  <a:cubicBezTo>
                    <a:pt x="82" y="240"/>
                    <a:pt x="80" y="240"/>
                    <a:pt x="79" y="241"/>
                  </a:cubicBezTo>
                  <a:cubicBezTo>
                    <a:pt x="74" y="246"/>
                    <a:pt x="69" y="251"/>
                    <a:pt x="64" y="255"/>
                  </a:cubicBezTo>
                  <a:cubicBezTo>
                    <a:pt x="53" y="247"/>
                    <a:pt x="44" y="238"/>
                    <a:pt x="36" y="227"/>
                  </a:cubicBezTo>
                  <a:cubicBezTo>
                    <a:pt x="41" y="222"/>
                    <a:pt x="46" y="217"/>
                    <a:pt x="51" y="213"/>
                  </a:cubicBezTo>
                  <a:cubicBezTo>
                    <a:pt x="52" y="211"/>
                    <a:pt x="52" y="210"/>
                    <a:pt x="51" y="208"/>
                  </a:cubicBezTo>
                  <a:cubicBezTo>
                    <a:pt x="43" y="196"/>
                    <a:pt x="37" y="182"/>
                    <a:pt x="34" y="167"/>
                  </a:cubicBezTo>
                  <a:cubicBezTo>
                    <a:pt x="34" y="166"/>
                    <a:pt x="33" y="165"/>
                    <a:pt x="31" y="165"/>
                  </a:cubicBezTo>
                  <a:cubicBezTo>
                    <a:pt x="24" y="165"/>
                    <a:pt x="17" y="165"/>
                    <a:pt x="10" y="165"/>
                  </a:cubicBezTo>
                  <a:cubicBezTo>
                    <a:pt x="9" y="158"/>
                    <a:pt x="9" y="152"/>
                    <a:pt x="9" y="145"/>
                  </a:cubicBezTo>
                  <a:cubicBezTo>
                    <a:pt x="9" y="138"/>
                    <a:pt x="9" y="131"/>
                    <a:pt x="10" y="125"/>
                  </a:cubicBezTo>
                  <a:cubicBezTo>
                    <a:pt x="17" y="125"/>
                    <a:pt x="24" y="125"/>
                    <a:pt x="31" y="125"/>
                  </a:cubicBezTo>
                  <a:cubicBezTo>
                    <a:pt x="33" y="125"/>
                    <a:pt x="34" y="124"/>
                    <a:pt x="35" y="122"/>
                  </a:cubicBezTo>
                  <a:close/>
                  <a:moveTo>
                    <a:pt x="257" y="252"/>
                  </a:moveTo>
                  <a:cubicBezTo>
                    <a:pt x="254" y="255"/>
                    <a:pt x="252" y="258"/>
                    <a:pt x="249" y="261"/>
                  </a:cubicBezTo>
                  <a:cubicBezTo>
                    <a:pt x="251" y="255"/>
                    <a:pt x="253" y="248"/>
                    <a:pt x="255" y="241"/>
                  </a:cubicBezTo>
                  <a:cubicBezTo>
                    <a:pt x="256" y="240"/>
                    <a:pt x="257" y="239"/>
                    <a:pt x="258" y="238"/>
                  </a:cubicBezTo>
                  <a:cubicBezTo>
                    <a:pt x="258" y="243"/>
                    <a:pt x="257" y="247"/>
                    <a:pt x="257" y="252"/>
                  </a:cubicBezTo>
                  <a:close/>
                  <a:moveTo>
                    <a:pt x="236" y="274"/>
                  </a:moveTo>
                  <a:cubicBezTo>
                    <a:pt x="239" y="267"/>
                    <a:pt x="241" y="260"/>
                    <a:pt x="244" y="253"/>
                  </a:cubicBezTo>
                  <a:cubicBezTo>
                    <a:pt x="246" y="251"/>
                    <a:pt x="248" y="249"/>
                    <a:pt x="250" y="247"/>
                  </a:cubicBezTo>
                  <a:cubicBezTo>
                    <a:pt x="248" y="254"/>
                    <a:pt x="246" y="260"/>
                    <a:pt x="244" y="267"/>
                  </a:cubicBezTo>
                  <a:cubicBezTo>
                    <a:pt x="242" y="270"/>
                    <a:pt x="239" y="272"/>
                    <a:pt x="236" y="274"/>
                  </a:cubicBezTo>
                  <a:close/>
                  <a:moveTo>
                    <a:pt x="215" y="270"/>
                  </a:moveTo>
                  <a:cubicBezTo>
                    <a:pt x="218" y="266"/>
                    <a:pt x="220" y="262"/>
                    <a:pt x="222" y="257"/>
                  </a:cubicBezTo>
                  <a:cubicBezTo>
                    <a:pt x="222" y="258"/>
                    <a:pt x="223" y="258"/>
                    <a:pt x="224" y="259"/>
                  </a:cubicBezTo>
                  <a:cubicBezTo>
                    <a:pt x="224" y="259"/>
                    <a:pt x="224" y="259"/>
                    <a:pt x="224" y="259"/>
                  </a:cubicBezTo>
                  <a:cubicBezTo>
                    <a:pt x="222" y="264"/>
                    <a:pt x="219" y="268"/>
                    <a:pt x="217" y="272"/>
                  </a:cubicBezTo>
                  <a:cubicBezTo>
                    <a:pt x="217" y="272"/>
                    <a:pt x="216" y="271"/>
                    <a:pt x="215" y="270"/>
                  </a:cubicBezTo>
                  <a:close/>
                  <a:moveTo>
                    <a:pt x="174" y="281"/>
                  </a:moveTo>
                  <a:cubicBezTo>
                    <a:pt x="174" y="279"/>
                    <a:pt x="174" y="277"/>
                    <a:pt x="174" y="275"/>
                  </a:cubicBezTo>
                  <a:cubicBezTo>
                    <a:pt x="177" y="271"/>
                    <a:pt x="180" y="266"/>
                    <a:pt x="182" y="261"/>
                  </a:cubicBezTo>
                  <a:cubicBezTo>
                    <a:pt x="184" y="261"/>
                    <a:pt x="185" y="260"/>
                    <a:pt x="187" y="260"/>
                  </a:cubicBezTo>
                  <a:cubicBezTo>
                    <a:pt x="183" y="267"/>
                    <a:pt x="180" y="274"/>
                    <a:pt x="176" y="281"/>
                  </a:cubicBezTo>
                  <a:cubicBezTo>
                    <a:pt x="175" y="281"/>
                    <a:pt x="175" y="281"/>
                    <a:pt x="174" y="281"/>
                  </a:cubicBezTo>
                  <a:close/>
                  <a:moveTo>
                    <a:pt x="164" y="308"/>
                  </a:moveTo>
                  <a:cubicBezTo>
                    <a:pt x="163" y="308"/>
                    <a:pt x="162" y="308"/>
                    <a:pt x="160" y="309"/>
                  </a:cubicBezTo>
                  <a:cubicBezTo>
                    <a:pt x="162" y="304"/>
                    <a:pt x="164" y="299"/>
                    <a:pt x="166" y="294"/>
                  </a:cubicBezTo>
                  <a:cubicBezTo>
                    <a:pt x="166" y="299"/>
                    <a:pt x="165" y="304"/>
                    <a:pt x="164" y="308"/>
                  </a:cubicBezTo>
                  <a:close/>
                  <a:moveTo>
                    <a:pt x="165" y="289"/>
                  </a:moveTo>
                  <a:cubicBezTo>
                    <a:pt x="162" y="295"/>
                    <a:pt x="159" y="302"/>
                    <a:pt x="156" y="309"/>
                  </a:cubicBezTo>
                  <a:cubicBezTo>
                    <a:pt x="154" y="309"/>
                    <a:pt x="152" y="309"/>
                    <a:pt x="150" y="309"/>
                  </a:cubicBezTo>
                  <a:cubicBezTo>
                    <a:pt x="152" y="303"/>
                    <a:pt x="155" y="296"/>
                    <a:pt x="158" y="290"/>
                  </a:cubicBezTo>
                  <a:cubicBezTo>
                    <a:pt x="160" y="289"/>
                    <a:pt x="163" y="289"/>
                    <a:pt x="165" y="289"/>
                  </a:cubicBezTo>
                  <a:close/>
                  <a:moveTo>
                    <a:pt x="174" y="264"/>
                  </a:moveTo>
                  <a:cubicBezTo>
                    <a:pt x="175" y="263"/>
                    <a:pt x="176" y="263"/>
                    <a:pt x="178" y="263"/>
                  </a:cubicBezTo>
                  <a:cubicBezTo>
                    <a:pt x="176" y="265"/>
                    <a:pt x="175" y="267"/>
                    <a:pt x="174" y="269"/>
                  </a:cubicBezTo>
                  <a:cubicBezTo>
                    <a:pt x="174" y="267"/>
                    <a:pt x="174" y="265"/>
                    <a:pt x="174" y="264"/>
                  </a:cubicBezTo>
                  <a:close/>
                  <a:moveTo>
                    <a:pt x="192" y="258"/>
                  </a:moveTo>
                  <a:cubicBezTo>
                    <a:pt x="194" y="257"/>
                    <a:pt x="197" y="256"/>
                    <a:pt x="199" y="255"/>
                  </a:cubicBezTo>
                  <a:cubicBezTo>
                    <a:pt x="196" y="262"/>
                    <a:pt x="193" y="269"/>
                    <a:pt x="191" y="276"/>
                  </a:cubicBezTo>
                  <a:cubicBezTo>
                    <a:pt x="187" y="278"/>
                    <a:pt x="184" y="279"/>
                    <a:pt x="181" y="280"/>
                  </a:cubicBezTo>
                  <a:cubicBezTo>
                    <a:pt x="184" y="272"/>
                    <a:pt x="188" y="265"/>
                    <a:pt x="192" y="258"/>
                  </a:cubicBezTo>
                  <a:close/>
                  <a:moveTo>
                    <a:pt x="203" y="253"/>
                  </a:moveTo>
                  <a:cubicBezTo>
                    <a:pt x="205" y="252"/>
                    <a:pt x="207" y="251"/>
                    <a:pt x="209" y="250"/>
                  </a:cubicBezTo>
                  <a:cubicBezTo>
                    <a:pt x="206" y="257"/>
                    <a:pt x="203" y="264"/>
                    <a:pt x="200" y="272"/>
                  </a:cubicBezTo>
                  <a:cubicBezTo>
                    <a:pt x="198" y="273"/>
                    <a:pt x="197" y="274"/>
                    <a:pt x="195" y="274"/>
                  </a:cubicBezTo>
                  <a:cubicBezTo>
                    <a:pt x="198" y="267"/>
                    <a:pt x="201" y="260"/>
                    <a:pt x="203" y="253"/>
                  </a:cubicBezTo>
                  <a:close/>
                  <a:moveTo>
                    <a:pt x="215" y="251"/>
                  </a:moveTo>
                  <a:cubicBezTo>
                    <a:pt x="217" y="252"/>
                    <a:pt x="218" y="253"/>
                    <a:pt x="219" y="254"/>
                  </a:cubicBezTo>
                  <a:cubicBezTo>
                    <a:pt x="218" y="258"/>
                    <a:pt x="216" y="262"/>
                    <a:pt x="214" y="266"/>
                  </a:cubicBezTo>
                  <a:cubicBezTo>
                    <a:pt x="214" y="261"/>
                    <a:pt x="215" y="256"/>
                    <a:pt x="215" y="251"/>
                  </a:cubicBezTo>
                  <a:close/>
                  <a:moveTo>
                    <a:pt x="208" y="261"/>
                  </a:moveTo>
                  <a:cubicBezTo>
                    <a:pt x="207" y="263"/>
                    <a:pt x="207" y="265"/>
                    <a:pt x="207" y="267"/>
                  </a:cubicBezTo>
                  <a:cubicBezTo>
                    <a:pt x="206" y="268"/>
                    <a:pt x="205" y="269"/>
                    <a:pt x="205" y="269"/>
                  </a:cubicBezTo>
                  <a:cubicBezTo>
                    <a:pt x="206" y="266"/>
                    <a:pt x="207" y="264"/>
                    <a:pt x="208" y="261"/>
                  </a:cubicBezTo>
                  <a:close/>
                  <a:moveTo>
                    <a:pt x="224" y="266"/>
                  </a:moveTo>
                  <a:cubicBezTo>
                    <a:pt x="224" y="270"/>
                    <a:pt x="223" y="274"/>
                    <a:pt x="223" y="278"/>
                  </a:cubicBezTo>
                  <a:cubicBezTo>
                    <a:pt x="222" y="277"/>
                    <a:pt x="221" y="276"/>
                    <a:pt x="220" y="275"/>
                  </a:cubicBezTo>
                  <a:cubicBezTo>
                    <a:pt x="221" y="272"/>
                    <a:pt x="223" y="269"/>
                    <a:pt x="224" y="266"/>
                  </a:cubicBezTo>
                  <a:close/>
                  <a:moveTo>
                    <a:pt x="232" y="263"/>
                  </a:moveTo>
                  <a:cubicBezTo>
                    <a:pt x="234" y="261"/>
                    <a:pt x="236" y="259"/>
                    <a:pt x="239" y="257"/>
                  </a:cubicBezTo>
                  <a:cubicBezTo>
                    <a:pt x="236" y="264"/>
                    <a:pt x="234" y="271"/>
                    <a:pt x="231" y="279"/>
                  </a:cubicBezTo>
                  <a:cubicBezTo>
                    <a:pt x="231" y="279"/>
                    <a:pt x="230" y="279"/>
                    <a:pt x="230" y="280"/>
                  </a:cubicBezTo>
                  <a:cubicBezTo>
                    <a:pt x="230" y="274"/>
                    <a:pt x="231" y="268"/>
                    <a:pt x="232" y="263"/>
                  </a:cubicBezTo>
                  <a:close/>
                  <a:moveTo>
                    <a:pt x="106" y="280"/>
                  </a:moveTo>
                  <a:cubicBezTo>
                    <a:pt x="104" y="279"/>
                    <a:pt x="102" y="279"/>
                    <a:pt x="100" y="278"/>
                  </a:cubicBezTo>
                  <a:cubicBezTo>
                    <a:pt x="104" y="272"/>
                    <a:pt x="108" y="267"/>
                    <a:pt x="113" y="262"/>
                  </a:cubicBezTo>
                  <a:cubicBezTo>
                    <a:pt x="115" y="262"/>
                    <a:pt x="117" y="263"/>
                    <a:pt x="119" y="263"/>
                  </a:cubicBezTo>
                  <a:cubicBezTo>
                    <a:pt x="115" y="269"/>
                    <a:pt x="110" y="274"/>
                    <a:pt x="106" y="280"/>
                  </a:cubicBezTo>
                  <a:close/>
                  <a:moveTo>
                    <a:pt x="92" y="274"/>
                  </a:moveTo>
                  <a:cubicBezTo>
                    <a:pt x="96" y="269"/>
                    <a:pt x="101" y="264"/>
                    <a:pt x="105" y="259"/>
                  </a:cubicBezTo>
                  <a:cubicBezTo>
                    <a:pt x="107" y="260"/>
                    <a:pt x="108" y="260"/>
                    <a:pt x="110" y="261"/>
                  </a:cubicBezTo>
                  <a:cubicBezTo>
                    <a:pt x="105" y="266"/>
                    <a:pt x="101" y="271"/>
                    <a:pt x="97" y="276"/>
                  </a:cubicBezTo>
                  <a:cubicBezTo>
                    <a:pt x="95" y="276"/>
                    <a:pt x="94" y="275"/>
                    <a:pt x="92" y="274"/>
                  </a:cubicBezTo>
                  <a:close/>
                  <a:moveTo>
                    <a:pt x="86" y="270"/>
                  </a:moveTo>
                  <a:cubicBezTo>
                    <a:pt x="89" y="265"/>
                    <a:pt x="93" y="261"/>
                    <a:pt x="97" y="256"/>
                  </a:cubicBezTo>
                  <a:cubicBezTo>
                    <a:pt x="97" y="256"/>
                    <a:pt x="97" y="256"/>
                    <a:pt x="97" y="256"/>
                  </a:cubicBezTo>
                  <a:cubicBezTo>
                    <a:pt x="98" y="256"/>
                    <a:pt x="100" y="257"/>
                    <a:pt x="102" y="258"/>
                  </a:cubicBezTo>
                  <a:cubicBezTo>
                    <a:pt x="97" y="262"/>
                    <a:pt x="93" y="267"/>
                    <a:pt x="89" y="272"/>
                  </a:cubicBezTo>
                  <a:cubicBezTo>
                    <a:pt x="88" y="272"/>
                    <a:pt x="87" y="271"/>
                    <a:pt x="86" y="270"/>
                  </a:cubicBezTo>
                  <a:close/>
                  <a:moveTo>
                    <a:pt x="87" y="251"/>
                  </a:moveTo>
                  <a:cubicBezTo>
                    <a:pt x="86" y="252"/>
                    <a:pt x="85" y="253"/>
                    <a:pt x="84" y="255"/>
                  </a:cubicBezTo>
                  <a:cubicBezTo>
                    <a:pt x="84" y="253"/>
                    <a:pt x="84" y="251"/>
                    <a:pt x="84" y="249"/>
                  </a:cubicBezTo>
                  <a:cubicBezTo>
                    <a:pt x="85" y="249"/>
                    <a:pt x="86" y="250"/>
                    <a:pt x="87" y="251"/>
                  </a:cubicBezTo>
                  <a:close/>
                  <a:moveTo>
                    <a:pt x="83" y="268"/>
                  </a:moveTo>
                  <a:cubicBezTo>
                    <a:pt x="83" y="266"/>
                    <a:pt x="83" y="263"/>
                    <a:pt x="83" y="261"/>
                  </a:cubicBezTo>
                  <a:cubicBezTo>
                    <a:pt x="85" y="258"/>
                    <a:pt x="88" y="255"/>
                    <a:pt x="90" y="252"/>
                  </a:cubicBezTo>
                  <a:cubicBezTo>
                    <a:pt x="91" y="253"/>
                    <a:pt x="92" y="253"/>
                    <a:pt x="94" y="254"/>
                  </a:cubicBezTo>
                  <a:cubicBezTo>
                    <a:pt x="90" y="259"/>
                    <a:pt x="87" y="264"/>
                    <a:pt x="83" y="268"/>
                  </a:cubicBezTo>
                  <a:close/>
                  <a:moveTo>
                    <a:pt x="134" y="289"/>
                  </a:moveTo>
                  <a:cubicBezTo>
                    <a:pt x="132" y="295"/>
                    <a:pt x="129" y="300"/>
                    <a:pt x="127" y="306"/>
                  </a:cubicBezTo>
                  <a:cubicBezTo>
                    <a:pt x="127" y="300"/>
                    <a:pt x="127" y="295"/>
                    <a:pt x="128" y="289"/>
                  </a:cubicBezTo>
                  <a:cubicBezTo>
                    <a:pt x="130" y="289"/>
                    <a:pt x="132" y="289"/>
                    <a:pt x="134" y="289"/>
                  </a:cubicBezTo>
                  <a:close/>
                  <a:moveTo>
                    <a:pt x="138" y="290"/>
                  </a:moveTo>
                  <a:cubicBezTo>
                    <a:pt x="140" y="290"/>
                    <a:pt x="142" y="290"/>
                    <a:pt x="143" y="290"/>
                  </a:cubicBezTo>
                  <a:cubicBezTo>
                    <a:pt x="141" y="296"/>
                    <a:pt x="138" y="303"/>
                    <a:pt x="136" y="309"/>
                  </a:cubicBezTo>
                  <a:cubicBezTo>
                    <a:pt x="134" y="309"/>
                    <a:pt x="131" y="309"/>
                    <a:pt x="129" y="309"/>
                  </a:cubicBezTo>
                  <a:cubicBezTo>
                    <a:pt x="132" y="302"/>
                    <a:pt x="135" y="296"/>
                    <a:pt x="138" y="290"/>
                  </a:cubicBezTo>
                  <a:close/>
                  <a:moveTo>
                    <a:pt x="60" y="261"/>
                  </a:moveTo>
                  <a:cubicBezTo>
                    <a:pt x="60" y="267"/>
                    <a:pt x="58" y="272"/>
                    <a:pt x="57" y="279"/>
                  </a:cubicBezTo>
                  <a:cubicBezTo>
                    <a:pt x="56" y="277"/>
                    <a:pt x="54" y="276"/>
                    <a:pt x="53" y="275"/>
                  </a:cubicBezTo>
                  <a:cubicBezTo>
                    <a:pt x="55" y="270"/>
                    <a:pt x="58" y="266"/>
                    <a:pt x="60" y="261"/>
                  </a:cubicBezTo>
                  <a:close/>
                  <a:moveTo>
                    <a:pt x="37" y="258"/>
                  </a:moveTo>
                  <a:cubicBezTo>
                    <a:pt x="39" y="254"/>
                    <a:pt x="41" y="250"/>
                    <a:pt x="44" y="247"/>
                  </a:cubicBezTo>
                  <a:cubicBezTo>
                    <a:pt x="45" y="248"/>
                    <a:pt x="46" y="248"/>
                    <a:pt x="46" y="249"/>
                  </a:cubicBezTo>
                  <a:cubicBezTo>
                    <a:pt x="44" y="253"/>
                    <a:pt x="41" y="257"/>
                    <a:pt x="39" y="260"/>
                  </a:cubicBezTo>
                  <a:cubicBezTo>
                    <a:pt x="38" y="260"/>
                    <a:pt x="37" y="259"/>
                    <a:pt x="37" y="258"/>
                  </a:cubicBezTo>
                  <a:close/>
                  <a:moveTo>
                    <a:pt x="7" y="171"/>
                  </a:moveTo>
                  <a:cubicBezTo>
                    <a:pt x="7" y="171"/>
                    <a:pt x="7" y="171"/>
                    <a:pt x="7" y="171"/>
                  </a:cubicBezTo>
                  <a:cubicBezTo>
                    <a:pt x="9" y="171"/>
                    <a:pt x="10" y="171"/>
                    <a:pt x="12" y="171"/>
                  </a:cubicBezTo>
                  <a:cubicBezTo>
                    <a:pt x="10" y="175"/>
                    <a:pt x="9" y="179"/>
                    <a:pt x="7" y="183"/>
                  </a:cubicBezTo>
                  <a:cubicBezTo>
                    <a:pt x="7" y="179"/>
                    <a:pt x="7" y="175"/>
                    <a:pt x="7" y="171"/>
                  </a:cubicBezTo>
                  <a:close/>
                  <a:moveTo>
                    <a:pt x="7" y="190"/>
                  </a:moveTo>
                  <a:cubicBezTo>
                    <a:pt x="10" y="184"/>
                    <a:pt x="13" y="177"/>
                    <a:pt x="15" y="171"/>
                  </a:cubicBezTo>
                  <a:cubicBezTo>
                    <a:pt x="18" y="171"/>
                    <a:pt x="20" y="171"/>
                    <a:pt x="23" y="171"/>
                  </a:cubicBezTo>
                  <a:cubicBezTo>
                    <a:pt x="20" y="178"/>
                    <a:pt x="17" y="184"/>
                    <a:pt x="15" y="191"/>
                  </a:cubicBezTo>
                  <a:cubicBezTo>
                    <a:pt x="12" y="191"/>
                    <a:pt x="10" y="191"/>
                    <a:pt x="8" y="191"/>
                  </a:cubicBezTo>
                  <a:cubicBezTo>
                    <a:pt x="8" y="191"/>
                    <a:pt x="8" y="190"/>
                    <a:pt x="7" y="190"/>
                  </a:cubicBezTo>
                  <a:close/>
                  <a:moveTo>
                    <a:pt x="26" y="172"/>
                  </a:moveTo>
                  <a:cubicBezTo>
                    <a:pt x="26" y="175"/>
                    <a:pt x="26" y="179"/>
                    <a:pt x="26" y="182"/>
                  </a:cubicBezTo>
                  <a:cubicBezTo>
                    <a:pt x="25" y="185"/>
                    <a:pt x="24" y="188"/>
                    <a:pt x="23" y="191"/>
                  </a:cubicBezTo>
                  <a:cubicBezTo>
                    <a:pt x="21" y="191"/>
                    <a:pt x="20" y="191"/>
                    <a:pt x="18" y="191"/>
                  </a:cubicBezTo>
                  <a:cubicBezTo>
                    <a:pt x="21" y="184"/>
                    <a:pt x="23" y="178"/>
                    <a:pt x="26" y="172"/>
                  </a:cubicBezTo>
                  <a:close/>
                  <a:moveTo>
                    <a:pt x="32" y="195"/>
                  </a:moveTo>
                  <a:cubicBezTo>
                    <a:pt x="32" y="192"/>
                    <a:pt x="32" y="189"/>
                    <a:pt x="33" y="185"/>
                  </a:cubicBezTo>
                  <a:cubicBezTo>
                    <a:pt x="33" y="188"/>
                    <a:pt x="34" y="190"/>
                    <a:pt x="35" y="192"/>
                  </a:cubicBezTo>
                  <a:cubicBezTo>
                    <a:pt x="34" y="194"/>
                    <a:pt x="34" y="196"/>
                    <a:pt x="33" y="199"/>
                  </a:cubicBezTo>
                  <a:cubicBezTo>
                    <a:pt x="33" y="198"/>
                    <a:pt x="32" y="196"/>
                    <a:pt x="32" y="195"/>
                  </a:cubicBezTo>
                  <a:close/>
                  <a:moveTo>
                    <a:pt x="37" y="197"/>
                  </a:moveTo>
                  <a:cubicBezTo>
                    <a:pt x="38" y="199"/>
                    <a:pt x="39" y="201"/>
                    <a:pt x="40" y="203"/>
                  </a:cubicBezTo>
                  <a:cubicBezTo>
                    <a:pt x="39" y="206"/>
                    <a:pt x="38" y="209"/>
                    <a:pt x="37" y="212"/>
                  </a:cubicBezTo>
                  <a:cubicBezTo>
                    <a:pt x="36" y="210"/>
                    <a:pt x="35" y="207"/>
                    <a:pt x="35" y="205"/>
                  </a:cubicBezTo>
                  <a:cubicBezTo>
                    <a:pt x="36" y="202"/>
                    <a:pt x="36" y="199"/>
                    <a:pt x="37" y="197"/>
                  </a:cubicBezTo>
                  <a:close/>
                  <a:moveTo>
                    <a:pt x="44" y="210"/>
                  </a:moveTo>
                  <a:cubicBezTo>
                    <a:pt x="43" y="211"/>
                    <a:pt x="42" y="212"/>
                    <a:pt x="41" y="213"/>
                  </a:cubicBezTo>
                  <a:cubicBezTo>
                    <a:pt x="41" y="211"/>
                    <a:pt x="42" y="209"/>
                    <a:pt x="43" y="207"/>
                  </a:cubicBezTo>
                  <a:cubicBezTo>
                    <a:pt x="43" y="208"/>
                    <a:pt x="44" y="209"/>
                    <a:pt x="44" y="210"/>
                  </a:cubicBezTo>
                  <a:close/>
                  <a:moveTo>
                    <a:pt x="34" y="236"/>
                  </a:moveTo>
                  <a:cubicBezTo>
                    <a:pt x="35" y="237"/>
                    <a:pt x="36" y="238"/>
                    <a:pt x="37" y="239"/>
                  </a:cubicBezTo>
                  <a:cubicBezTo>
                    <a:pt x="36" y="241"/>
                    <a:pt x="35" y="243"/>
                    <a:pt x="34" y="245"/>
                  </a:cubicBezTo>
                  <a:cubicBezTo>
                    <a:pt x="34" y="242"/>
                    <a:pt x="34" y="239"/>
                    <a:pt x="34" y="236"/>
                  </a:cubicBezTo>
                  <a:close/>
                  <a:moveTo>
                    <a:pt x="33" y="253"/>
                  </a:moveTo>
                  <a:cubicBezTo>
                    <a:pt x="35" y="249"/>
                    <a:pt x="37" y="246"/>
                    <a:pt x="39" y="242"/>
                  </a:cubicBezTo>
                  <a:cubicBezTo>
                    <a:pt x="40" y="243"/>
                    <a:pt x="41" y="243"/>
                    <a:pt x="41" y="244"/>
                  </a:cubicBezTo>
                  <a:cubicBezTo>
                    <a:pt x="39" y="248"/>
                    <a:pt x="37" y="251"/>
                    <a:pt x="34" y="255"/>
                  </a:cubicBezTo>
                  <a:cubicBezTo>
                    <a:pt x="34" y="254"/>
                    <a:pt x="33" y="254"/>
                    <a:pt x="33" y="253"/>
                  </a:cubicBezTo>
                  <a:close/>
                  <a:moveTo>
                    <a:pt x="41" y="263"/>
                  </a:moveTo>
                  <a:cubicBezTo>
                    <a:pt x="44" y="259"/>
                    <a:pt x="46" y="255"/>
                    <a:pt x="49" y="252"/>
                  </a:cubicBezTo>
                  <a:cubicBezTo>
                    <a:pt x="50" y="252"/>
                    <a:pt x="51" y="253"/>
                    <a:pt x="51" y="254"/>
                  </a:cubicBezTo>
                  <a:cubicBezTo>
                    <a:pt x="49" y="258"/>
                    <a:pt x="46" y="262"/>
                    <a:pt x="44" y="266"/>
                  </a:cubicBezTo>
                  <a:cubicBezTo>
                    <a:pt x="43" y="265"/>
                    <a:pt x="42" y="264"/>
                    <a:pt x="41" y="263"/>
                  </a:cubicBezTo>
                  <a:close/>
                  <a:moveTo>
                    <a:pt x="46" y="269"/>
                  </a:moveTo>
                  <a:cubicBezTo>
                    <a:pt x="49" y="265"/>
                    <a:pt x="51" y="260"/>
                    <a:pt x="54" y="256"/>
                  </a:cubicBezTo>
                  <a:cubicBezTo>
                    <a:pt x="55" y="257"/>
                    <a:pt x="56" y="258"/>
                    <a:pt x="58" y="259"/>
                  </a:cubicBezTo>
                  <a:cubicBezTo>
                    <a:pt x="55" y="263"/>
                    <a:pt x="53" y="268"/>
                    <a:pt x="50" y="272"/>
                  </a:cubicBezTo>
                  <a:cubicBezTo>
                    <a:pt x="49" y="271"/>
                    <a:pt x="48" y="270"/>
                    <a:pt x="46" y="269"/>
                  </a:cubicBezTo>
                  <a:close/>
                  <a:moveTo>
                    <a:pt x="64" y="279"/>
                  </a:moveTo>
                  <a:cubicBezTo>
                    <a:pt x="65" y="274"/>
                    <a:pt x="66" y="269"/>
                    <a:pt x="67" y="262"/>
                  </a:cubicBezTo>
                  <a:cubicBezTo>
                    <a:pt x="70" y="259"/>
                    <a:pt x="74" y="256"/>
                    <a:pt x="77" y="252"/>
                  </a:cubicBezTo>
                  <a:cubicBezTo>
                    <a:pt x="77" y="257"/>
                    <a:pt x="76" y="262"/>
                    <a:pt x="76" y="268"/>
                  </a:cubicBezTo>
                  <a:cubicBezTo>
                    <a:pt x="72" y="272"/>
                    <a:pt x="68" y="275"/>
                    <a:pt x="64" y="279"/>
                  </a:cubicBezTo>
                  <a:close/>
                  <a:moveTo>
                    <a:pt x="118" y="283"/>
                  </a:moveTo>
                  <a:cubicBezTo>
                    <a:pt x="115" y="283"/>
                    <a:pt x="112" y="282"/>
                    <a:pt x="109" y="281"/>
                  </a:cubicBezTo>
                  <a:cubicBezTo>
                    <a:pt x="113" y="276"/>
                    <a:pt x="117" y="272"/>
                    <a:pt x="120" y="267"/>
                  </a:cubicBezTo>
                  <a:cubicBezTo>
                    <a:pt x="120" y="273"/>
                    <a:pt x="120" y="279"/>
                    <a:pt x="120" y="285"/>
                  </a:cubicBezTo>
                  <a:cubicBezTo>
                    <a:pt x="120" y="286"/>
                    <a:pt x="121" y="286"/>
                    <a:pt x="121" y="287"/>
                  </a:cubicBezTo>
                  <a:cubicBezTo>
                    <a:pt x="121" y="288"/>
                    <a:pt x="121" y="289"/>
                    <a:pt x="121" y="289"/>
                  </a:cubicBezTo>
                  <a:cubicBezTo>
                    <a:pt x="121" y="288"/>
                    <a:pt x="121" y="287"/>
                    <a:pt x="121" y="286"/>
                  </a:cubicBezTo>
                  <a:cubicBezTo>
                    <a:pt x="120" y="285"/>
                    <a:pt x="119" y="284"/>
                    <a:pt x="118" y="283"/>
                  </a:cubicBezTo>
                  <a:close/>
                  <a:moveTo>
                    <a:pt x="139" y="309"/>
                  </a:moveTo>
                  <a:cubicBezTo>
                    <a:pt x="142" y="303"/>
                    <a:pt x="144" y="296"/>
                    <a:pt x="147" y="290"/>
                  </a:cubicBezTo>
                  <a:cubicBezTo>
                    <a:pt x="149" y="290"/>
                    <a:pt x="152" y="290"/>
                    <a:pt x="154" y="290"/>
                  </a:cubicBezTo>
                  <a:cubicBezTo>
                    <a:pt x="151" y="296"/>
                    <a:pt x="149" y="303"/>
                    <a:pt x="147" y="309"/>
                  </a:cubicBezTo>
                  <a:cubicBezTo>
                    <a:pt x="147" y="309"/>
                    <a:pt x="146" y="309"/>
                    <a:pt x="146" y="310"/>
                  </a:cubicBezTo>
                  <a:cubicBezTo>
                    <a:pt x="146" y="310"/>
                    <a:pt x="145" y="310"/>
                    <a:pt x="144" y="310"/>
                  </a:cubicBezTo>
                  <a:cubicBezTo>
                    <a:pt x="143" y="310"/>
                    <a:pt x="141" y="310"/>
                    <a:pt x="139" y="309"/>
                  </a:cubicBezTo>
                  <a:close/>
                  <a:moveTo>
                    <a:pt x="250" y="210"/>
                  </a:moveTo>
                  <a:cubicBezTo>
                    <a:pt x="255" y="201"/>
                    <a:pt x="258" y="193"/>
                    <a:pt x="260" y="187"/>
                  </a:cubicBezTo>
                  <a:cubicBezTo>
                    <a:pt x="260" y="190"/>
                    <a:pt x="260" y="194"/>
                    <a:pt x="259" y="197"/>
                  </a:cubicBezTo>
                  <a:cubicBezTo>
                    <a:pt x="259" y="198"/>
                    <a:pt x="259" y="198"/>
                    <a:pt x="260" y="199"/>
                  </a:cubicBezTo>
                  <a:cubicBezTo>
                    <a:pt x="257" y="202"/>
                    <a:pt x="255" y="206"/>
                    <a:pt x="252" y="212"/>
                  </a:cubicBezTo>
                  <a:cubicBezTo>
                    <a:pt x="251" y="211"/>
                    <a:pt x="251" y="210"/>
                    <a:pt x="250" y="2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54" name="文本框 53"/>
          <p:cNvSpPr txBox="1"/>
          <p:nvPr/>
        </p:nvSpPr>
        <p:spPr>
          <a:xfrm>
            <a:off x="3188817" y="2102323"/>
            <a:ext cx="1468271" cy="523220"/>
          </a:xfrm>
          <a:prstGeom prst="rect">
            <a:avLst/>
          </a:prstGeom>
          <a:noFill/>
        </p:spPr>
        <p:txBody>
          <a:bodyPr wrap="square" rtlCol="0">
            <a:spAutoFit/>
          </a:bodyPr>
          <a:lstStyle/>
          <a:p>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这是文字</a:t>
            </a:r>
          </a:p>
        </p:txBody>
      </p:sp>
      <p:sp>
        <p:nvSpPr>
          <p:cNvPr id="55" name="文本框 54"/>
          <p:cNvSpPr txBox="1"/>
          <p:nvPr/>
        </p:nvSpPr>
        <p:spPr>
          <a:xfrm>
            <a:off x="1330351" y="2733225"/>
            <a:ext cx="3407290" cy="679289"/>
          </a:xfrm>
          <a:prstGeom prst="rect">
            <a:avLst/>
          </a:prstGeom>
          <a:noFill/>
        </p:spPr>
        <p:txBody>
          <a:bodyPr wrap="square" rtlCol="0">
            <a:spAutoFit/>
          </a:bodyPr>
          <a:lstStyle/>
          <a:p>
            <a:pPr>
              <a:lnSpc>
                <a:spcPct val="125000"/>
              </a:lnSpc>
            </a:pP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a:t>
            </a:r>
          </a:p>
        </p:txBody>
      </p:sp>
      <p:sp>
        <p:nvSpPr>
          <p:cNvPr id="56" name="任意多边形 55"/>
          <p:cNvSpPr/>
          <p:nvPr/>
        </p:nvSpPr>
        <p:spPr>
          <a:xfrm>
            <a:off x="1428827" y="2646824"/>
            <a:ext cx="3036018"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5400"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文本框 56"/>
          <p:cNvSpPr txBox="1"/>
          <p:nvPr/>
        </p:nvSpPr>
        <p:spPr>
          <a:xfrm>
            <a:off x="3188817" y="3918519"/>
            <a:ext cx="1468271" cy="523220"/>
          </a:xfrm>
          <a:prstGeom prst="rect">
            <a:avLst/>
          </a:prstGeom>
          <a:noFill/>
        </p:spPr>
        <p:txBody>
          <a:bodyPr wrap="square" rtlCol="0">
            <a:spAutoFit/>
          </a:bodyPr>
          <a:lstStyle/>
          <a:p>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这是文字</a:t>
            </a:r>
          </a:p>
        </p:txBody>
      </p:sp>
      <p:sp>
        <p:nvSpPr>
          <p:cNvPr id="58" name="文本框 57"/>
          <p:cNvSpPr txBox="1"/>
          <p:nvPr/>
        </p:nvSpPr>
        <p:spPr>
          <a:xfrm>
            <a:off x="1330351" y="4549421"/>
            <a:ext cx="3407290" cy="679289"/>
          </a:xfrm>
          <a:prstGeom prst="rect">
            <a:avLst/>
          </a:prstGeom>
          <a:noFill/>
        </p:spPr>
        <p:txBody>
          <a:bodyPr wrap="square" rtlCol="0">
            <a:spAutoFit/>
          </a:bodyPr>
          <a:lstStyle/>
          <a:p>
            <a:pPr>
              <a:lnSpc>
                <a:spcPct val="125000"/>
              </a:lnSpc>
            </a:pP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a:t>
            </a:r>
          </a:p>
        </p:txBody>
      </p:sp>
      <p:sp>
        <p:nvSpPr>
          <p:cNvPr id="59" name="任意多边形 58"/>
          <p:cNvSpPr/>
          <p:nvPr/>
        </p:nvSpPr>
        <p:spPr>
          <a:xfrm>
            <a:off x="1428827" y="4463020"/>
            <a:ext cx="3036018"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5400"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文本框 59"/>
          <p:cNvSpPr txBox="1"/>
          <p:nvPr/>
        </p:nvSpPr>
        <p:spPr>
          <a:xfrm>
            <a:off x="7727155" y="2141604"/>
            <a:ext cx="1468271" cy="523220"/>
          </a:xfrm>
          <a:prstGeom prst="rect">
            <a:avLst/>
          </a:prstGeom>
          <a:noFill/>
        </p:spPr>
        <p:txBody>
          <a:bodyPr wrap="square" rtlCol="0">
            <a:spAutoFit/>
          </a:bodyPr>
          <a:lstStyle/>
          <a:p>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这是文字</a:t>
            </a:r>
          </a:p>
        </p:txBody>
      </p:sp>
      <p:sp>
        <p:nvSpPr>
          <p:cNvPr id="61" name="文本框 60"/>
          <p:cNvSpPr txBox="1"/>
          <p:nvPr/>
        </p:nvSpPr>
        <p:spPr>
          <a:xfrm>
            <a:off x="7727155" y="2816068"/>
            <a:ext cx="3407290" cy="679289"/>
          </a:xfrm>
          <a:prstGeom prst="rect">
            <a:avLst/>
          </a:prstGeom>
          <a:noFill/>
        </p:spPr>
        <p:txBody>
          <a:bodyPr wrap="square" rtlCol="0">
            <a:spAutoFit/>
          </a:bodyPr>
          <a:lstStyle/>
          <a:p>
            <a:pPr>
              <a:lnSpc>
                <a:spcPct val="125000"/>
              </a:lnSpc>
            </a:pP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a:t>
            </a:r>
          </a:p>
        </p:txBody>
      </p:sp>
      <p:sp>
        <p:nvSpPr>
          <p:cNvPr id="62" name="任意多边形 61"/>
          <p:cNvSpPr/>
          <p:nvPr/>
        </p:nvSpPr>
        <p:spPr>
          <a:xfrm>
            <a:off x="7825631" y="2729667"/>
            <a:ext cx="3036018"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5400"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文本框 62"/>
          <p:cNvSpPr txBox="1"/>
          <p:nvPr/>
        </p:nvSpPr>
        <p:spPr>
          <a:xfrm>
            <a:off x="7727155" y="3957800"/>
            <a:ext cx="1468271" cy="523220"/>
          </a:xfrm>
          <a:prstGeom prst="rect">
            <a:avLst/>
          </a:prstGeom>
          <a:noFill/>
        </p:spPr>
        <p:txBody>
          <a:bodyPr wrap="square" rtlCol="0">
            <a:spAutoFit/>
          </a:bodyPr>
          <a:lstStyle/>
          <a:p>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这是文字</a:t>
            </a:r>
          </a:p>
        </p:txBody>
      </p:sp>
      <p:sp>
        <p:nvSpPr>
          <p:cNvPr id="64" name="文本框 63"/>
          <p:cNvSpPr txBox="1"/>
          <p:nvPr/>
        </p:nvSpPr>
        <p:spPr>
          <a:xfrm>
            <a:off x="7727155" y="4632264"/>
            <a:ext cx="3407290" cy="679289"/>
          </a:xfrm>
          <a:prstGeom prst="rect">
            <a:avLst/>
          </a:prstGeom>
          <a:noFill/>
        </p:spPr>
        <p:txBody>
          <a:bodyPr wrap="square" rtlCol="0">
            <a:spAutoFit/>
          </a:bodyPr>
          <a:lstStyle/>
          <a:p>
            <a:pPr>
              <a:lnSpc>
                <a:spcPct val="125000"/>
              </a:lnSpc>
            </a:pP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a:t>
            </a:r>
          </a:p>
        </p:txBody>
      </p:sp>
      <p:sp>
        <p:nvSpPr>
          <p:cNvPr id="65" name="任意多边形 64"/>
          <p:cNvSpPr/>
          <p:nvPr/>
        </p:nvSpPr>
        <p:spPr>
          <a:xfrm>
            <a:off x="7825631" y="4545863"/>
            <a:ext cx="3036018"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5400"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rot="1192981">
            <a:off x="318899" y="220711"/>
            <a:ext cx="579734" cy="587264"/>
            <a:chOff x="2118580" y="4342651"/>
            <a:chExt cx="672245" cy="680977"/>
          </a:xfrm>
        </p:grpSpPr>
        <p:grpSp>
          <p:nvGrpSpPr>
            <p:cNvPr id="18" name="组合 17"/>
            <p:cNvGrpSpPr/>
            <p:nvPr/>
          </p:nvGrpSpPr>
          <p:grpSpPr>
            <a:xfrm>
              <a:off x="2124539" y="4342651"/>
              <a:ext cx="641611" cy="680977"/>
              <a:chOff x="2124539" y="4342651"/>
              <a:chExt cx="641611" cy="680977"/>
            </a:xfrm>
          </p:grpSpPr>
          <p:sp>
            <p:nvSpPr>
              <p:cNvPr id="36" name="任意多边形 35"/>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任意多边形 38"/>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任意多边形 18"/>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32"/>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33"/>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文本框 40"/>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p:cNvSpPr txBox="1"/>
          <p:nvPr/>
        </p:nvSpPr>
        <p:spPr>
          <a:xfrm>
            <a:off x="8401810" y="2497608"/>
            <a:ext cx="2727979" cy="830997"/>
          </a:xfrm>
          <a:prstGeom prst="rect">
            <a:avLst/>
          </a:prstGeom>
          <a:noFill/>
        </p:spPr>
        <p:txBody>
          <a:bodyPr wrap="square" rtlCol="0">
            <a:spAutoFit/>
          </a:bodyPr>
          <a:lstStyle/>
          <a:p>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请在此添加文字请在此添加文字请在此添加文字请在此添加文字请在此添加文字</a:t>
            </a:r>
          </a:p>
        </p:txBody>
      </p:sp>
      <p:sp>
        <p:nvSpPr>
          <p:cNvPr id="18" name="文本框 17"/>
          <p:cNvSpPr txBox="1"/>
          <p:nvPr/>
        </p:nvSpPr>
        <p:spPr>
          <a:xfrm>
            <a:off x="8423916" y="4816399"/>
            <a:ext cx="2727979" cy="830997"/>
          </a:xfrm>
          <a:prstGeom prst="rect">
            <a:avLst/>
          </a:prstGeom>
          <a:noFill/>
        </p:spPr>
        <p:txBody>
          <a:bodyPr wrap="square" rtlCol="0">
            <a:spAutoFit/>
          </a:bodyPr>
          <a:lstStyle/>
          <a:p>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请在此添加文字请在此添加文字请在此添加文字请在此添加文字请在此添加文字</a:t>
            </a:r>
          </a:p>
        </p:txBody>
      </p:sp>
      <p:sp>
        <p:nvSpPr>
          <p:cNvPr id="19" name="文本框 18"/>
          <p:cNvSpPr txBox="1"/>
          <p:nvPr/>
        </p:nvSpPr>
        <p:spPr>
          <a:xfrm>
            <a:off x="1412633" y="2421158"/>
            <a:ext cx="2727979" cy="830997"/>
          </a:xfrm>
          <a:prstGeom prst="rect">
            <a:avLst/>
          </a:prstGeom>
          <a:noFill/>
        </p:spPr>
        <p:txBody>
          <a:bodyPr wrap="square" rtlCol="0">
            <a:spAutoFit/>
          </a:bodyPr>
          <a:lstStyle/>
          <a:p>
            <a:pPr algn="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请在此添加文字请在此添加文字请在此添加文字请在此添加文字请在此添加文字</a:t>
            </a:r>
          </a:p>
        </p:txBody>
      </p:sp>
      <p:sp>
        <p:nvSpPr>
          <p:cNvPr id="20" name="文本框 19"/>
          <p:cNvSpPr txBox="1"/>
          <p:nvPr/>
        </p:nvSpPr>
        <p:spPr>
          <a:xfrm>
            <a:off x="1392124" y="4816399"/>
            <a:ext cx="2727979" cy="830997"/>
          </a:xfrm>
          <a:prstGeom prst="rect">
            <a:avLst/>
          </a:prstGeom>
          <a:noFill/>
        </p:spPr>
        <p:txBody>
          <a:bodyPr wrap="square" rtlCol="0">
            <a:spAutoFit/>
          </a:bodyPr>
          <a:lstStyle/>
          <a:p>
            <a:pPr algn="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请在此添加文字请在此添加文字请在此添加文字请在此添加文字请在此添加文字</a:t>
            </a:r>
          </a:p>
        </p:txBody>
      </p:sp>
      <p:sp>
        <p:nvSpPr>
          <p:cNvPr id="21" name="文本框 20"/>
          <p:cNvSpPr txBox="1"/>
          <p:nvPr/>
        </p:nvSpPr>
        <p:spPr>
          <a:xfrm>
            <a:off x="9144411" y="2062493"/>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p>
        </p:txBody>
      </p:sp>
      <p:sp>
        <p:nvSpPr>
          <p:cNvPr id="22" name="文本框 21"/>
          <p:cNvSpPr txBox="1"/>
          <p:nvPr/>
        </p:nvSpPr>
        <p:spPr>
          <a:xfrm>
            <a:off x="2386892" y="4407842"/>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p>
        </p:txBody>
      </p:sp>
      <p:sp>
        <p:nvSpPr>
          <p:cNvPr id="23" name="文本框 22"/>
          <p:cNvSpPr txBox="1"/>
          <p:nvPr/>
        </p:nvSpPr>
        <p:spPr>
          <a:xfrm>
            <a:off x="9144411" y="4432797"/>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p>
        </p:txBody>
      </p:sp>
      <p:sp>
        <p:nvSpPr>
          <p:cNvPr id="24" name="文本框 23"/>
          <p:cNvSpPr txBox="1"/>
          <p:nvPr/>
        </p:nvSpPr>
        <p:spPr>
          <a:xfrm>
            <a:off x="2399579" y="2038319"/>
            <a:ext cx="1985378"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输入小标题</a:t>
            </a:r>
          </a:p>
        </p:txBody>
      </p:sp>
      <p:grpSp>
        <p:nvGrpSpPr>
          <p:cNvPr id="25" name="Group 4"/>
          <p:cNvGrpSpPr>
            <a:grpSpLocks noChangeAspect="1"/>
          </p:cNvGrpSpPr>
          <p:nvPr/>
        </p:nvGrpSpPr>
        <p:grpSpPr bwMode="auto">
          <a:xfrm>
            <a:off x="5412938" y="2475837"/>
            <a:ext cx="1372885" cy="3251862"/>
            <a:chOff x="3326" y="1282"/>
            <a:chExt cx="982" cy="2326"/>
          </a:xfrm>
          <a:solidFill>
            <a:schemeClr val="tx1">
              <a:lumMod val="85000"/>
              <a:lumOff val="15000"/>
            </a:schemeClr>
          </a:solidFill>
        </p:grpSpPr>
        <p:sp>
          <p:nvSpPr>
            <p:cNvPr id="26" name="Freeform 5"/>
            <p:cNvSpPr>
              <a:spLocks noEditPoints="1"/>
            </p:cNvSpPr>
            <p:nvPr/>
          </p:nvSpPr>
          <p:spPr bwMode="auto">
            <a:xfrm>
              <a:off x="3346" y="1445"/>
              <a:ext cx="853" cy="910"/>
            </a:xfrm>
            <a:custGeom>
              <a:avLst/>
              <a:gdLst>
                <a:gd name="T0" fmla="*/ 0 w 759"/>
                <a:gd name="T1" fmla="*/ 406 h 812"/>
                <a:gd name="T2" fmla="*/ 380 w 759"/>
                <a:gd name="T3" fmla="*/ 0 h 812"/>
                <a:gd name="T4" fmla="*/ 380 w 759"/>
                <a:gd name="T5" fmla="*/ 0 h 812"/>
                <a:gd name="T6" fmla="*/ 759 w 759"/>
                <a:gd name="T7" fmla="*/ 406 h 812"/>
                <a:gd name="T8" fmla="*/ 759 w 759"/>
                <a:gd name="T9" fmla="*/ 406 h 812"/>
                <a:gd name="T10" fmla="*/ 380 w 759"/>
                <a:gd name="T11" fmla="*/ 812 h 812"/>
                <a:gd name="T12" fmla="*/ 380 w 759"/>
                <a:gd name="T13" fmla="*/ 812 h 812"/>
                <a:gd name="T14" fmla="*/ 0 w 759"/>
                <a:gd name="T15" fmla="*/ 406 h 812"/>
                <a:gd name="T16" fmla="*/ 20 w 759"/>
                <a:gd name="T17" fmla="*/ 406 h 812"/>
                <a:gd name="T18" fmla="*/ 380 w 759"/>
                <a:gd name="T19" fmla="*/ 792 h 812"/>
                <a:gd name="T20" fmla="*/ 380 w 759"/>
                <a:gd name="T21" fmla="*/ 792 h 812"/>
                <a:gd name="T22" fmla="*/ 739 w 759"/>
                <a:gd name="T23" fmla="*/ 406 h 812"/>
                <a:gd name="T24" fmla="*/ 739 w 759"/>
                <a:gd name="T25" fmla="*/ 406 h 812"/>
                <a:gd name="T26" fmla="*/ 380 w 759"/>
                <a:gd name="T27" fmla="*/ 20 h 812"/>
                <a:gd name="T28" fmla="*/ 380 w 759"/>
                <a:gd name="T29" fmla="*/ 20 h 812"/>
                <a:gd name="T30" fmla="*/ 20 w 759"/>
                <a:gd name="T31" fmla="*/ 406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59" h="812">
                  <a:moveTo>
                    <a:pt x="0" y="406"/>
                  </a:moveTo>
                  <a:cubicBezTo>
                    <a:pt x="0" y="182"/>
                    <a:pt x="169" y="0"/>
                    <a:pt x="380" y="0"/>
                  </a:cubicBezTo>
                  <a:cubicBezTo>
                    <a:pt x="380" y="0"/>
                    <a:pt x="380" y="0"/>
                    <a:pt x="380" y="0"/>
                  </a:cubicBezTo>
                  <a:cubicBezTo>
                    <a:pt x="590" y="0"/>
                    <a:pt x="759" y="182"/>
                    <a:pt x="759" y="406"/>
                  </a:cubicBezTo>
                  <a:cubicBezTo>
                    <a:pt x="759" y="406"/>
                    <a:pt x="759" y="406"/>
                    <a:pt x="759" y="406"/>
                  </a:cubicBezTo>
                  <a:cubicBezTo>
                    <a:pt x="759" y="630"/>
                    <a:pt x="590" y="812"/>
                    <a:pt x="380" y="812"/>
                  </a:cubicBezTo>
                  <a:cubicBezTo>
                    <a:pt x="380" y="812"/>
                    <a:pt x="380" y="812"/>
                    <a:pt x="380" y="812"/>
                  </a:cubicBezTo>
                  <a:cubicBezTo>
                    <a:pt x="169" y="812"/>
                    <a:pt x="0" y="630"/>
                    <a:pt x="0" y="406"/>
                  </a:cubicBezTo>
                  <a:close/>
                  <a:moveTo>
                    <a:pt x="20" y="406"/>
                  </a:moveTo>
                  <a:cubicBezTo>
                    <a:pt x="20" y="620"/>
                    <a:pt x="182" y="792"/>
                    <a:pt x="380" y="792"/>
                  </a:cubicBezTo>
                  <a:cubicBezTo>
                    <a:pt x="380" y="792"/>
                    <a:pt x="380" y="792"/>
                    <a:pt x="380" y="792"/>
                  </a:cubicBezTo>
                  <a:cubicBezTo>
                    <a:pt x="578" y="792"/>
                    <a:pt x="739" y="620"/>
                    <a:pt x="739" y="406"/>
                  </a:cubicBezTo>
                  <a:cubicBezTo>
                    <a:pt x="739" y="406"/>
                    <a:pt x="739" y="406"/>
                    <a:pt x="739" y="406"/>
                  </a:cubicBezTo>
                  <a:cubicBezTo>
                    <a:pt x="739" y="192"/>
                    <a:pt x="578" y="20"/>
                    <a:pt x="380" y="20"/>
                  </a:cubicBezTo>
                  <a:cubicBezTo>
                    <a:pt x="380" y="20"/>
                    <a:pt x="380" y="20"/>
                    <a:pt x="380" y="20"/>
                  </a:cubicBezTo>
                  <a:cubicBezTo>
                    <a:pt x="182" y="20"/>
                    <a:pt x="20" y="192"/>
                    <a:pt x="20" y="40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6"/>
            <p:cNvSpPr>
              <a:spLocks noEditPoints="1"/>
            </p:cNvSpPr>
            <p:nvPr/>
          </p:nvSpPr>
          <p:spPr bwMode="auto">
            <a:xfrm>
              <a:off x="3340" y="1438"/>
              <a:ext cx="866" cy="923"/>
            </a:xfrm>
            <a:custGeom>
              <a:avLst/>
              <a:gdLst>
                <a:gd name="T0" fmla="*/ 0 w 771"/>
                <a:gd name="T1" fmla="*/ 412 h 824"/>
                <a:gd name="T2" fmla="*/ 6 w 771"/>
                <a:gd name="T3" fmla="*/ 412 h 824"/>
                <a:gd name="T4" fmla="*/ 0 w 771"/>
                <a:gd name="T5" fmla="*/ 412 h 824"/>
                <a:gd name="T6" fmla="*/ 386 w 771"/>
                <a:gd name="T7" fmla="*/ 0 h 824"/>
                <a:gd name="T8" fmla="*/ 386 w 771"/>
                <a:gd name="T9" fmla="*/ 0 h 824"/>
                <a:gd name="T10" fmla="*/ 771 w 771"/>
                <a:gd name="T11" fmla="*/ 412 h 824"/>
                <a:gd name="T12" fmla="*/ 771 w 771"/>
                <a:gd name="T13" fmla="*/ 412 h 824"/>
                <a:gd name="T14" fmla="*/ 386 w 771"/>
                <a:gd name="T15" fmla="*/ 824 h 824"/>
                <a:gd name="T16" fmla="*/ 386 w 771"/>
                <a:gd name="T17" fmla="*/ 824 h 824"/>
                <a:gd name="T18" fmla="*/ 0 w 771"/>
                <a:gd name="T19" fmla="*/ 412 h 824"/>
                <a:gd name="T20" fmla="*/ 386 w 771"/>
                <a:gd name="T21" fmla="*/ 812 h 824"/>
                <a:gd name="T22" fmla="*/ 759 w 771"/>
                <a:gd name="T23" fmla="*/ 412 h 824"/>
                <a:gd name="T24" fmla="*/ 759 w 771"/>
                <a:gd name="T25" fmla="*/ 412 h 824"/>
                <a:gd name="T26" fmla="*/ 386 w 771"/>
                <a:gd name="T27" fmla="*/ 12 h 824"/>
                <a:gd name="T28" fmla="*/ 386 w 771"/>
                <a:gd name="T29" fmla="*/ 12 h 824"/>
                <a:gd name="T30" fmla="*/ 12 w 771"/>
                <a:gd name="T31" fmla="*/ 412 h 824"/>
                <a:gd name="T32" fmla="*/ 12 w 771"/>
                <a:gd name="T33" fmla="*/ 412 h 824"/>
                <a:gd name="T34" fmla="*/ 386 w 771"/>
                <a:gd name="T35" fmla="*/ 812 h 824"/>
                <a:gd name="T36" fmla="*/ 20 w 771"/>
                <a:gd name="T37" fmla="*/ 412 h 824"/>
                <a:gd name="T38" fmla="*/ 26 w 771"/>
                <a:gd name="T39" fmla="*/ 412 h 824"/>
                <a:gd name="T40" fmla="*/ 20 w 771"/>
                <a:gd name="T41" fmla="*/ 412 h 824"/>
                <a:gd name="T42" fmla="*/ 386 w 771"/>
                <a:gd name="T43" fmla="*/ 20 h 824"/>
                <a:gd name="T44" fmla="*/ 386 w 771"/>
                <a:gd name="T45" fmla="*/ 20 h 824"/>
                <a:gd name="T46" fmla="*/ 751 w 771"/>
                <a:gd name="T47" fmla="*/ 412 h 824"/>
                <a:gd name="T48" fmla="*/ 751 w 771"/>
                <a:gd name="T49" fmla="*/ 412 h 824"/>
                <a:gd name="T50" fmla="*/ 386 w 771"/>
                <a:gd name="T51" fmla="*/ 804 h 824"/>
                <a:gd name="T52" fmla="*/ 386 w 771"/>
                <a:gd name="T53" fmla="*/ 804 h 824"/>
                <a:gd name="T54" fmla="*/ 20 w 771"/>
                <a:gd name="T55" fmla="*/ 412 h 824"/>
                <a:gd name="T56" fmla="*/ 386 w 771"/>
                <a:gd name="T57" fmla="*/ 792 h 824"/>
                <a:gd name="T58" fmla="*/ 739 w 771"/>
                <a:gd name="T59" fmla="*/ 412 h 824"/>
                <a:gd name="T60" fmla="*/ 739 w 771"/>
                <a:gd name="T61" fmla="*/ 412 h 824"/>
                <a:gd name="T62" fmla="*/ 386 w 771"/>
                <a:gd name="T63" fmla="*/ 32 h 824"/>
                <a:gd name="T64" fmla="*/ 386 w 771"/>
                <a:gd name="T65" fmla="*/ 32 h 824"/>
                <a:gd name="T66" fmla="*/ 32 w 771"/>
                <a:gd name="T67" fmla="*/ 412 h 824"/>
                <a:gd name="T68" fmla="*/ 32 w 771"/>
                <a:gd name="T69" fmla="*/ 412 h 824"/>
                <a:gd name="T70" fmla="*/ 386 w 771"/>
                <a:gd name="T71" fmla="*/ 792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1" h="824">
                  <a:moveTo>
                    <a:pt x="0" y="412"/>
                  </a:moveTo>
                  <a:cubicBezTo>
                    <a:pt x="6" y="412"/>
                    <a:pt x="6" y="412"/>
                    <a:pt x="6" y="412"/>
                  </a:cubicBezTo>
                  <a:cubicBezTo>
                    <a:pt x="0" y="412"/>
                    <a:pt x="0" y="412"/>
                    <a:pt x="0" y="412"/>
                  </a:cubicBezTo>
                  <a:cubicBezTo>
                    <a:pt x="0" y="185"/>
                    <a:pt x="172" y="0"/>
                    <a:pt x="386" y="0"/>
                  </a:cubicBezTo>
                  <a:cubicBezTo>
                    <a:pt x="386" y="0"/>
                    <a:pt x="386" y="0"/>
                    <a:pt x="386" y="0"/>
                  </a:cubicBezTo>
                  <a:cubicBezTo>
                    <a:pt x="599" y="0"/>
                    <a:pt x="771" y="185"/>
                    <a:pt x="771" y="412"/>
                  </a:cubicBezTo>
                  <a:cubicBezTo>
                    <a:pt x="771" y="412"/>
                    <a:pt x="771" y="412"/>
                    <a:pt x="771" y="412"/>
                  </a:cubicBezTo>
                  <a:cubicBezTo>
                    <a:pt x="771" y="639"/>
                    <a:pt x="599" y="824"/>
                    <a:pt x="386" y="824"/>
                  </a:cubicBezTo>
                  <a:cubicBezTo>
                    <a:pt x="386" y="824"/>
                    <a:pt x="386" y="824"/>
                    <a:pt x="386" y="824"/>
                  </a:cubicBezTo>
                  <a:cubicBezTo>
                    <a:pt x="172" y="824"/>
                    <a:pt x="0" y="639"/>
                    <a:pt x="0" y="412"/>
                  </a:cubicBezTo>
                  <a:close/>
                  <a:moveTo>
                    <a:pt x="386" y="812"/>
                  </a:moveTo>
                  <a:cubicBezTo>
                    <a:pt x="592" y="812"/>
                    <a:pt x="759" y="633"/>
                    <a:pt x="759" y="412"/>
                  </a:cubicBezTo>
                  <a:cubicBezTo>
                    <a:pt x="759" y="412"/>
                    <a:pt x="759" y="412"/>
                    <a:pt x="759" y="412"/>
                  </a:cubicBezTo>
                  <a:cubicBezTo>
                    <a:pt x="759" y="191"/>
                    <a:pt x="592" y="12"/>
                    <a:pt x="386" y="12"/>
                  </a:cubicBezTo>
                  <a:cubicBezTo>
                    <a:pt x="386" y="12"/>
                    <a:pt x="386" y="12"/>
                    <a:pt x="386" y="12"/>
                  </a:cubicBezTo>
                  <a:cubicBezTo>
                    <a:pt x="179" y="12"/>
                    <a:pt x="12" y="191"/>
                    <a:pt x="12" y="412"/>
                  </a:cubicBezTo>
                  <a:cubicBezTo>
                    <a:pt x="12" y="412"/>
                    <a:pt x="12" y="412"/>
                    <a:pt x="12" y="412"/>
                  </a:cubicBezTo>
                  <a:cubicBezTo>
                    <a:pt x="12" y="633"/>
                    <a:pt x="179" y="812"/>
                    <a:pt x="386" y="812"/>
                  </a:cubicBezTo>
                  <a:close/>
                  <a:moveTo>
                    <a:pt x="20" y="412"/>
                  </a:moveTo>
                  <a:cubicBezTo>
                    <a:pt x="26" y="412"/>
                    <a:pt x="26" y="412"/>
                    <a:pt x="26" y="412"/>
                  </a:cubicBezTo>
                  <a:cubicBezTo>
                    <a:pt x="20" y="412"/>
                    <a:pt x="20" y="412"/>
                    <a:pt x="20" y="412"/>
                  </a:cubicBezTo>
                  <a:cubicBezTo>
                    <a:pt x="20" y="195"/>
                    <a:pt x="184" y="20"/>
                    <a:pt x="386" y="20"/>
                  </a:cubicBezTo>
                  <a:cubicBezTo>
                    <a:pt x="386" y="20"/>
                    <a:pt x="386" y="20"/>
                    <a:pt x="386" y="20"/>
                  </a:cubicBezTo>
                  <a:cubicBezTo>
                    <a:pt x="587" y="20"/>
                    <a:pt x="751" y="195"/>
                    <a:pt x="751" y="412"/>
                  </a:cubicBezTo>
                  <a:cubicBezTo>
                    <a:pt x="751" y="412"/>
                    <a:pt x="751" y="412"/>
                    <a:pt x="751" y="412"/>
                  </a:cubicBezTo>
                  <a:cubicBezTo>
                    <a:pt x="751" y="629"/>
                    <a:pt x="587" y="804"/>
                    <a:pt x="386" y="804"/>
                  </a:cubicBezTo>
                  <a:cubicBezTo>
                    <a:pt x="386" y="804"/>
                    <a:pt x="386" y="804"/>
                    <a:pt x="386" y="804"/>
                  </a:cubicBezTo>
                  <a:cubicBezTo>
                    <a:pt x="184" y="804"/>
                    <a:pt x="20" y="629"/>
                    <a:pt x="20" y="412"/>
                  </a:cubicBezTo>
                  <a:close/>
                  <a:moveTo>
                    <a:pt x="386" y="792"/>
                  </a:moveTo>
                  <a:cubicBezTo>
                    <a:pt x="580" y="792"/>
                    <a:pt x="739" y="623"/>
                    <a:pt x="739" y="412"/>
                  </a:cubicBezTo>
                  <a:cubicBezTo>
                    <a:pt x="739" y="412"/>
                    <a:pt x="739" y="412"/>
                    <a:pt x="739" y="412"/>
                  </a:cubicBezTo>
                  <a:cubicBezTo>
                    <a:pt x="739" y="201"/>
                    <a:pt x="580" y="32"/>
                    <a:pt x="386" y="32"/>
                  </a:cubicBezTo>
                  <a:cubicBezTo>
                    <a:pt x="386" y="32"/>
                    <a:pt x="386" y="32"/>
                    <a:pt x="386" y="32"/>
                  </a:cubicBezTo>
                  <a:cubicBezTo>
                    <a:pt x="191" y="32"/>
                    <a:pt x="32" y="201"/>
                    <a:pt x="32" y="412"/>
                  </a:cubicBezTo>
                  <a:cubicBezTo>
                    <a:pt x="32" y="412"/>
                    <a:pt x="32" y="412"/>
                    <a:pt x="32" y="412"/>
                  </a:cubicBezTo>
                  <a:cubicBezTo>
                    <a:pt x="32" y="623"/>
                    <a:pt x="191" y="792"/>
                    <a:pt x="386" y="79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7"/>
            <p:cNvSpPr/>
            <p:nvPr/>
          </p:nvSpPr>
          <p:spPr bwMode="auto">
            <a:xfrm>
              <a:off x="3589" y="1729"/>
              <a:ext cx="28" cy="23"/>
            </a:xfrm>
            <a:custGeom>
              <a:avLst/>
              <a:gdLst>
                <a:gd name="T0" fmla="*/ 0 w 28"/>
                <a:gd name="T1" fmla="*/ 23 h 23"/>
                <a:gd name="T2" fmla="*/ 0 w 28"/>
                <a:gd name="T3" fmla="*/ 0 h 23"/>
                <a:gd name="T4" fmla="*/ 28 w 28"/>
                <a:gd name="T5" fmla="*/ 0 h 23"/>
                <a:gd name="T6" fmla="*/ 28 w 28"/>
                <a:gd name="T7" fmla="*/ 23 h 23"/>
                <a:gd name="T8" fmla="*/ 0 w 28"/>
                <a:gd name="T9" fmla="*/ 23 h 23"/>
                <a:gd name="T10" fmla="*/ 0 w 28"/>
                <a:gd name="T11" fmla="*/ 23 h 23"/>
              </a:gdLst>
              <a:ahLst/>
              <a:cxnLst>
                <a:cxn ang="0">
                  <a:pos x="T0" y="T1"/>
                </a:cxn>
                <a:cxn ang="0">
                  <a:pos x="T2" y="T3"/>
                </a:cxn>
                <a:cxn ang="0">
                  <a:pos x="T4" y="T5"/>
                </a:cxn>
                <a:cxn ang="0">
                  <a:pos x="T6" y="T7"/>
                </a:cxn>
                <a:cxn ang="0">
                  <a:pos x="T8" y="T9"/>
                </a:cxn>
                <a:cxn ang="0">
                  <a:pos x="T10" y="T11"/>
                </a:cxn>
              </a:cxnLst>
              <a:rect l="0" t="0" r="r" b="b"/>
              <a:pathLst>
                <a:path w="28" h="23">
                  <a:moveTo>
                    <a:pt x="0" y="23"/>
                  </a:moveTo>
                  <a:lnTo>
                    <a:pt x="0" y="0"/>
                  </a:lnTo>
                  <a:lnTo>
                    <a:pt x="28" y="0"/>
                  </a:lnTo>
                  <a:lnTo>
                    <a:pt x="28" y="23"/>
                  </a:lnTo>
                  <a:lnTo>
                    <a:pt x="0" y="23"/>
                  </a:lnTo>
                  <a:lnTo>
                    <a:pt x="0" y="2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8"/>
            <p:cNvSpPr>
              <a:spLocks noEditPoints="1"/>
            </p:cNvSpPr>
            <p:nvPr/>
          </p:nvSpPr>
          <p:spPr bwMode="auto">
            <a:xfrm>
              <a:off x="3582" y="1723"/>
              <a:ext cx="42" cy="35"/>
            </a:xfrm>
            <a:custGeom>
              <a:avLst/>
              <a:gdLst>
                <a:gd name="T0" fmla="*/ 7 w 42"/>
                <a:gd name="T1" fmla="*/ 35 h 35"/>
                <a:gd name="T2" fmla="*/ 7 w 42"/>
                <a:gd name="T3" fmla="*/ 29 h 35"/>
                <a:gd name="T4" fmla="*/ 14 w 42"/>
                <a:gd name="T5" fmla="*/ 29 h 35"/>
                <a:gd name="T6" fmla="*/ 7 w 42"/>
                <a:gd name="T7" fmla="*/ 29 h 35"/>
                <a:gd name="T8" fmla="*/ 7 w 42"/>
                <a:gd name="T9" fmla="*/ 35 h 35"/>
                <a:gd name="T10" fmla="*/ 0 w 42"/>
                <a:gd name="T11" fmla="*/ 35 h 35"/>
                <a:gd name="T12" fmla="*/ 0 w 42"/>
                <a:gd name="T13" fmla="*/ 0 h 35"/>
                <a:gd name="T14" fmla="*/ 42 w 42"/>
                <a:gd name="T15" fmla="*/ 0 h 35"/>
                <a:gd name="T16" fmla="*/ 42 w 42"/>
                <a:gd name="T17" fmla="*/ 35 h 35"/>
                <a:gd name="T18" fmla="*/ 7 w 42"/>
                <a:gd name="T19" fmla="*/ 35 h 35"/>
                <a:gd name="T20" fmla="*/ 7 w 42"/>
                <a:gd name="T21" fmla="*/ 35 h 35"/>
                <a:gd name="T22" fmla="*/ 28 w 42"/>
                <a:gd name="T23" fmla="*/ 22 h 35"/>
                <a:gd name="T24" fmla="*/ 28 w 42"/>
                <a:gd name="T25" fmla="*/ 13 h 35"/>
                <a:gd name="T26" fmla="*/ 14 w 42"/>
                <a:gd name="T27" fmla="*/ 13 h 35"/>
                <a:gd name="T28" fmla="*/ 14 w 42"/>
                <a:gd name="T29" fmla="*/ 22 h 35"/>
                <a:gd name="T30" fmla="*/ 28 w 42"/>
                <a:gd name="T31" fmla="*/ 22 h 35"/>
                <a:gd name="T32" fmla="*/ 28 w 42"/>
                <a:gd name="T33" fmla="*/ 2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35">
                  <a:moveTo>
                    <a:pt x="7" y="35"/>
                  </a:moveTo>
                  <a:lnTo>
                    <a:pt x="7" y="29"/>
                  </a:lnTo>
                  <a:lnTo>
                    <a:pt x="14" y="29"/>
                  </a:lnTo>
                  <a:lnTo>
                    <a:pt x="7" y="29"/>
                  </a:lnTo>
                  <a:lnTo>
                    <a:pt x="7" y="35"/>
                  </a:lnTo>
                  <a:lnTo>
                    <a:pt x="0" y="35"/>
                  </a:lnTo>
                  <a:lnTo>
                    <a:pt x="0" y="0"/>
                  </a:lnTo>
                  <a:lnTo>
                    <a:pt x="42" y="0"/>
                  </a:lnTo>
                  <a:lnTo>
                    <a:pt x="42" y="35"/>
                  </a:lnTo>
                  <a:lnTo>
                    <a:pt x="7" y="35"/>
                  </a:lnTo>
                  <a:lnTo>
                    <a:pt x="7" y="35"/>
                  </a:lnTo>
                  <a:close/>
                  <a:moveTo>
                    <a:pt x="28" y="22"/>
                  </a:moveTo>
                  <a:lnTo>
                    <a:pt x="28" y="13"/>
                  </a:lnTo>
                  <a:lnTo>
                    <a:pt x="14" y="13"/>
                  </a:lnTo>
                  <a:lnTo>
                    <a:pt x="14" y="22"/>
                  </a:lnTo>
                  <a:lnTo>
                    <a:pt x="28" y="22"/>
                  </a:lnTo>
                  <a:lnTo>
                    <a:pt x="28" y="2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9"/>
            <p:cNvSpPr/>
            <p:nvPr/>
          </p:nvSpPr>
          <p:spPr bwMode="auto">
            <a:xfrm>
              <a:off x="3951" y="1716"/>
              <a:ext cx="37" cy="35"/>
            </a:xfrm>
            <a:custGeom>
              <a:avLst/>
              <a:gdLst>
                <a:gd name="T0" fmla="*/ 0 w 37"/>
                <a:gd name="T1" fmla="*/ 14 h 35"/>
                <a:gd name="T2" fmla="*/ 26 w 37"/>
                <a:gd name="T3" fmla="*/ 0 h 35"/>
                <a:gd name="T4" fmla="*/ 37 w 37"/>
                <a:gd name="T5" fmla="*/ 20 h 35"/>
                <a:gd name="T6" fmla="*/ 11 w 37"/>
                <a:gd name="T7" fmla="*/ 35 h 35"/>
                <a:gd name="T8" fmla="*/ 0 w 37"/>
                <a:gd name="T9" fmla="*/ 14 h 35"/>
                <a:gd name="T10" fmla="*/ 0 w 37"/>
                <a:gd name="T11" fmla="*/ 14 h 35"/>
              </a:gdLst>
              <a:ahLst/>
              <a:cxnLst>
                <a:cxn ang="0">
                  <a:pos x="T0" y="T1"/>
                </a:cxn>
                <a:cxn ang="0">
                  <a:pos x="T2" y="T3"/>
                </a:cxn>
                <a:cxn ang="0">
                  <a:pos x="T4" y="T5"/>
                </a:cxn>
                <a:cxn ang="0">
                  <a:pos x="T6" y="T7"/>
                </a:cxn>
                <a:cxn ang="0">
                  <a:pos x="T8" y="T9"/>
                </a:cxn>
                <a:cxn ang="0">
                  <a:pos x="T10" y="T11"/>
                </a:cxn>
              </a:cxnLst>
              <a:rect l="0" t="0" r="r" b="b"/>
              <a:pathLst>
                <a:path w="37" h="35">
                  <a:moveTo>
                    <a:pt x="0" y="14"/>
                  </a:moveTo>
                  <a:lnTo>
                    <a:pt x="26" y="0"/>
                  </a:lnTo>
                  <a:lnTo>
                    <a:pt x="37" y="20"/>
                  </a:lnTo>
                  <a:lnTo>
                    <a:pt x="11" y="35"/>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10"/>
            <p:cNvSpPr>
              <a:spLocks noEditPoints="1"/>
            </p:cNvSpPr>
            <p:nvPr/>
          </p:nvSpPr>
          <p:spPr bwMode="auto">
            <a:xfrm>
              <a:off x="3942" y="1707"/>
              <a:ext cx="55" cy="53"/>
            </a:xfrm>
            <a:custGeom>
              <a:avLst/>
              <a:gdLst>
                <a:gd name="T0" fmla="*/ 3 w 55"/>
                <a:gd name="T1" fmla="*/ 27 h 53"/>
                <a:gd name="T2" fmla="*/ 9 w 55"/>
                <a:gd name="T3" fmla="*/ 23 h 53"/>
                <a:gd name="T4" fmla="*/ 12 w 55"/>
                <a:gd name="T5" fmla="*/ 29 h 53"/>
                <a:gd name="T6" fmla="*/ 9 w 55"/>
                <a:gd name="T7" fmla="*/ 23 h 53"/>
                <a:gd name="T8" fmla="*/ 3 w 55"/>
                <a:gd name="T9" fmla="*/ 27 h 53"/>
                <a:gd name="T10" fmla="*/ 0 w 55"/>
                <a:gd name="T11" fmla="*/ 21 h 53"/>
                <a:gd name="T12" fmla="*/ 37 w 55"/>
                <a:gd name="T13" fmla="*/ 0 h 53"/>
                <a:gd name="T14" fmla="*/ 55 w 55"/>
                <a:gd name="T15" fmla="*/ 31 h 53"/>
                <a:gd name="T16" fmla="*/ 18 w 55"/>
                <a:gd name="T17" fmla="*/ 53 h 53"/>
                <a:gd name="T18" fmla="*/ 3 w 55"/>
                <a:gd name="T19" fmla="*/ 27 h 53"/>
                <a:gd name="T20" fmla="*/ 3 w 55"/>
                <a:gd name="T21" fmla="*/ 27 h 53"/>
                <a:gd name="T22" fmla="*/ 22 w 55"/>
                <a:gd name="T23" fmla="*/ 33 h 53"/>
                <a:gd name="T24" fmla="*/ 36 w 55"/>
                <a:gd name="T25" fmla="*/ 27 h 53"/>
                <a:gd name="T26" fmla="*/ 31 w 55"/>
                <a:gd name="T27" fmla="*/ 19 h 53"/>
                <a:gd name="T28" fmla="*/ 18 w 55"/>
                <a:gd name="T29" fmla="*/ 26 h 53"/>
                <a:gd name="T30" fmla="*/ 22 w 55"/>
                <a:gd name="T31" fmla="*/ 33 h 53"/>
                <a:gd name="T32" fmla="*/ 22 w 55"/>
                <a:gd name="T33" fmla="*/ 33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 h="53">
                  <a:moveTo>
                    <a:pt x="3" y="27"/>
                  </a:moveTo>
                  <a:lnTo>
                    <a:pt x="9" y="23"/>
                  </a:lnTo>
                  <a:lnTo>
                    <a:pt x="12" y="29"/>
                  </a:lnTo>
                  <a:lnTo>
                    <a:pt x="9" y="23"/>
                  </a:lnTo>
                  <a:lnTo>
                    <a:pt x="3" y="27"/>
                  </a:lnTo>
                  <a:lnTo>
                    <a:pt x="0" y="21"/>
                  </a:lnTo>
                  <a:lnTo>
                    <a:pt x="37" y="0"/>
                  </a:lnTo>
                  <a:lnTo>
                    <a:pt x="55" y="31"/>
                  </a:lnTo>
                  <a:lnTo>
                    <a:pt x="18" y="53"/>
                  </a:lnTo>
                  <a:lnTo>
                    <a:pt x="3" y="27"/>
                  </a:lnTo>
                  <a:lnTo>
                    <a:pt x="3" y="27"/>
                  </a:lnTo>
                  <a:close/>
                  <a:moveTo>
                    <a:pt x="22" y="33"/>
                  </a:moveTo>
                  <a:lnTo>
                    <a:pt x="36" y="27"/>
                  </a:lnTo>
                  <a:lnTo>
                    <a:pt x="31" y="19"/>
                  </a:lnTo>
                  <a:lnTo>
                    <a:pt x="18" y="26"/>
                  </a:lnTo>
                  <a:lnTo>
                    <a:pt x="22" y="33"/>
                  </a:lnTo>
                  <a:lnTo>
                    <a:pt x="22"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11"/>
            <p:cNvSpPr/>
            <p:nvPr/>
          </p:nvSpPr>
          <p:spPr bwMode="auto">
            <a:xfrm>
              <a:off x="3731" y="1289"/>
              <a:ext cx="98" cy="163"/>
            </a:xfrm>
            <a:custGeom>
              <a:avLst/>
              <a:gdLst>
                <a:gd name="T0" fmla="*/ 29 w 88"/>
                <a:gd name="T1" fmla="*/ 137 h 146"/>
                <a:gd name="T2" fmla="*/ 49 w 88"/>
                <a:gd name="T3" fmla="*/ 96 h 146"/>
                <a:gd name="T4" fmla="*/ 49 w 88"/>
                <a:gd name="T5" fmla="*/ 96 h 146"/>
                <a:gd name="T6" fmla="*/ 68 w 88"/>
                <a:gd name="T7" fmla="*/ 45 h 146"/>
                <a:gd name="T8" fmla="*/ 68 w 88"/>
                <a:gd name="T9" fmla="*/ 45 h 146"/>
                <a:gd name="T10" fmla="*/ 68 w 88"/>
                <a:gd name="T11" fmla="*/ 45 h 146"/>
                <a:gd name="T12" fmla="*/ 68 w 88"/>
                <a:gd name="T13" fmla="*/ 45 h 146"/>
                <a:gd name="T14" fmla="*/ 46 w 88"/>
                <a:gd name="T15" fmla="*/ 20 h 146"/>
                <a:gd name="T16" fmla="*/ 46 w 88"/>
                <a:gd name="T17" fmla="*/ 20 h 146"/>
                <a:gd name="T18" fmla="*/ 39 w 88"/>
                <a:gd name="T19" fmla="*/ 20 h 146"/>
                <a:gd name="T20" fmla="*/ 39 w 88"/>
                <a:gd name="T21" fmla="*/ 20 h 146"/>
                <a:gd name="T22" fmla="*/ 22 w 88"/>
                <a:gd name="T23" fmla="*/ 32 h 146"/>
                <a:gd name="T24" fmla="*/ 22 w 88"/>
                <a:gd name="T25" fmla="*/ 32 h 146"/>
                <a:gd name="T26" fmla="*/ 20 w 88"/>
                <a:gd name="T27" fmla="*/ 41 h 146"/>
                <a:gd name="T28" fmla="*/ 20 w 88"/>
                <a:gd name="T29" fmla="*/ 41 h 146"/>
                <a:gd name="T30" fmla="*/ 0 w 88"/>
                <a:gd name="T31" fmla="*/ 41 h 146"/>
                <a:gd name="T32" fmla="*/ 36 w 88"/>
                <a:gd name="T33" fmla="*/ 1 h 146"/>
                <a:gd name="T34" fmla="*/ 36 w 88"/>
                <a:gd name="T35" fmla="*/ 1 h 146"/>
                <a:gd name="T36" fmla="*/ 46 w 88"/>
                <a:gd name="T37" fmla="*/ 0 h 146"/>
                <a:gd name="T38" fmla="*/ 46 w 88"/>
                <a:gd name="T39" fmla="*/ 0 h 146"/>
                <a:gd name="T40" fmla="*/ 88 w 88"/>
                <a:gd name="T41" fmla="*/ 42 h 146"/>
                <a:gd name="T42" fmla="*/ 88 w 88"/>
                <a:gd name="T43" fmla="*/ 42 h 146"/>
                <a:gd name="T44" fmla="*/ 88 w 88"/>
                <a:gd name="T45" fmla="*/ 45 h 146"/>
                <a:gd name="T46" fmla="*/ 88 w 88"/>
                <a:gd name="T47" fmla="*/ 45 h 146"/>
                <a:gd name="T48" fmla="*/ 46 w 88"/>
                <a:gd name="T49" fmla="*/ 146 h 146"/>
                <a:gd name="T50" fmla="*/ 46 w 88"/>
                <a:gd name="T51" fmla="*/ 146 h 146"/>
                <a:gd name="T52" fmla="*/ 46 w 88"/>
                <a:gd name="T53" fmla="*/ 146 h 146"/>
                <a:gd name="T54" fmla="*/ 29 w 88"/>
                <a:gd name="T55" fmla="*/ 13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8" h="146">
                  <a:moveTo>
                    <a:pt x="29" y="137"/>
                  </a:moveTo>
                  <a:cubicBezTo>
                    <a:pt x="29" y="137"/>
                    <a:pt x="39" y="118"/>
                    <a:pt x="49" y="96"/>
                  </a:cubicBezTo>
                  <a:cubicBezTo>
                    <a:pt x="49" y="96"/>
                    <a:pt x="49" y="96"/>
                    <a:pt x="49" y="96"/>
                  </a:cubicBezTo>
                  <a:cubicBezTo>
                    <a:pt x="59" y="76"/>
                    <a:pt x="68" y="50"/>
                    <a:pt x="68" y="45"/>
                  </a:cubicBezTo>
                  <a:cubicBezTo>
                    <a:pt x="68" y="45"/>
                    <a:pt x="68" y="45"/>
                    <a:pt x="68" y="45"/>
                  </a:cubicBezTo>
                  <a:cubicBezTo>
                    <a:pt x="68" y="45"/>
                    <a:pt x="68" y="45"/>
                    <a:pt x="68" y="45"/>
                  </a:cubicBezTo>
                  <a:cubicBezTo>
                    <a:pt x="68" y="45"/>
                    <a:pt x="68" y="45"/>
                    <a:pt x="68" y="45"/>
                  </a:cubicBezTo>
                  <a:cubicBezTo>
                    <a:pt x="65" y="30"/>
                    <a:pt x="60" y="20"/>
                    <a:pt x="46" y="20"/>
                  </a:cubicBezTo>
                  <a:cubicBezTo>
                    <a:pt x="46" y="20"/>
                    <a:pt x="46" y="20"/>
                    <a:pt x="46" y="20"/>
                  </a:cubicBezTo>
                  <a:cubicBezTo>
                    <a:pt x="44" y="20"/>
                    <a:pt x="42" y="20"/>
                    <a:pt x="39" y="20"/>
                  </a:cubicBezTo>
                  <a:cubicBezTo>
                    <a:pt x="39" y="20"/>
                    <a:pt x="39" y="20"/>
                    <a:pt x="39" y="20"/>
                  </a:cubicBezTo>
                  <a:cubicBezTo>
                    <a:pt x="29" y="23"/>
                    <a:pt x="25" y="27"/>
                    <a:pt x="22" y="32"/>
                  </a:cubicBezTo>
                  <a:cubicBezTo>
                    <a:pt x="22" y="32"/>
                    <a:pt x="22" y="32"/>
                    <a:pt x="22" y="32"/>
                  </a:cubicBezTo>
                  <a:cubicBezTo>
                    <a:pt x="20" y="37"/>
                    <a:pt x="20" y="41"/>
                    <a:pt x="20" y="41"/>
                  </a:cubicBezTo>
                  <a:cubicBezTo>
                    <a:pt x="20" y="41"/>
                    <a:pt x="20" y="41"/>
                    <a:pt x="20" y="41"/>
                  </a:cubicBezTo>
                  <a:cubicBezTo>
                    <a:pt x="0" y="41"/>
                    <a:pt x="0" y="41"/>
                    <a:pt x="0" y="41"/>
                  </a:cubicBezTo>
                  <a:cubicBezTo>
                    <a:pt x="0" y="40"/>
                    <a:pt x="1" y="7"/>
                    <a:pt x="36" y="1"/>
                  </a:cubicBezTo>
                  <a:cubicBezTo>
                    <a:pt x="36" y="1"/>
                    <a:pt x="36" y="1"/>
                    <a:pt x="36" y="1"/>
                  </a:cubicBezTo>
                  <a:cubicBezTo>
                    <a:pt x="39" y="0"/>
                    <a:pt x="43" y="0"/>
                    <a:pt x="46" y="0"/>
                  </a:cubicBezTo>
                  <a:cubicBezTo>
                    <a:pt x="46" y="0"/>
                    <a:pt x="46" y="0"/>
                    <a:pt x="46" y="0"/>
                  </a:cubicBezTo>
                  <a:cubicBezTo>
                    <a:pt x="74" y="0"/>
                    <a:pt x="86" y="25"/>
                    <a:pt x="88" y="42"/>
                  </a:cubicBezTo>
                  <a:cubicBezTo>
                    <a:pt x="88" y="42"/>
                    <a:pt x="88" y="42"/>
                    <a:pt x="88" y="42"/>
                  </a:cubicBezTo>
                  <a:cubicBezTo>
                    <a:pt x="88" y="43"/>
                    <a:pt x="88" y="44"/>
                    <a:pt x="88" y="45"/>
                  </a:cubicBezTo>
                  <a:cubicBezTo>
                    <a:pt x="88" y="45"/>
                    <a:pt x="88" y="45"/>
                    <a:pt x="88" y="45"/>
                  </a:cubicBezTo>
                  <a:cubicBezTo>
                    <a:pt x="87" y="72"/>
                    <a:pt x="47" y="145"/>
                    <a:pt x="46" y="146"/>
                  </a:cubicBezTo>
                  <a:cubicBezTo>
                    <a:pt x="46" y="146"/>
                    <a:pt x="46" y="146"/>
                    <a:pt x="46" y="146"/>
                  </a:cubicBezTo>
                  <a:cubicBezTo>
                    <a:pt x="46" y="146"/>
                    <a:pt x="46" y="146"/>
                    <a:pt x="46" y="146"/>
                  </a:cubicBezTo>
                  <a:cubicBezTo>
                    <a:pt x="29" y="137"/>
                    <a:pt x="29" y="137"/>
                    <a:pt x="29" y="1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12"/>
            <p:cNvSpPr>
              <a:spLocks noEditPoints="1"/>
            </p:cNvSpPr>
            <p:nvPr/>
          </p:nvSpPr>
          <p:spPr bwMode="auto">
            <a:xfrm>
              <a:off x="3724" y="1282"/>
              <a:ext cx="112" cy="182"/>
            </a:xfrm>
            <a:custGeom>
              <a:avLst/>
              <a:gdLst>
                <a:gd name="T0" fmla="*/ 35 w 100"/>
                <a:gd name="T1" fmla="*/ 143 h 162"/>
                <a:gd name="T2" fmla="*/ 35 w 100"/>
                <a:gd name="T3" fmla="*/ 143 h 162"/>
                <a:gd name="T4" fmla="*/ 23 w 100"/>
                <a:gd name="T5" fmla="*/ 143 h 162"/>
                <a:gd name="T6" fmla="*/ 31 w 100"/>
                <a:gd name="T7" fmla="*/ 136 h 162"/>
                <a:gd name="T8" fmla="*/ 36 w 100"/>
                <a:gd name="T9" fmla="*/ 128 h 162"/>
                <a:gd name="T10" fmla="*/ 49 w 100"/>
                <a:gd name="T11" fmla="*/ 100 h 162"/>
                <a:gd name="T12" fmla="*/ 62 w 100"/>
                <a:gd name="T13" fmla="*/ 70 h 162"/>
                <a:gd name="T14" fmla="*/ 68 w 100"/>
                <a:gd name="T15" fmla="*/ 51 h 162"/>
                <a:gd name="T16" fmla="*/ 68 w 100"/>
                <a:gd name="T17" fmla="*/ 51 h 162"/>
                <a:gd name="T18" fmla="*/ 63 w 100"/>
                <a:gd name="T19" fmla="*/ 37 h 162"/>
                <a:gd name="T20" fmla="*/ 52 w 100"/>
                <a:gd name="T21" fmla="*/ 32 h 162"/>
                <a:gd name="T22" fmla="*/ 47 w 100"/>
                <a:gd name="T23" fmla="*/ 32 h 162"/>
                <a:gd name="T24" fmla="*/ 34 w 100"/>
                <a:gd name="T25" fmla="*/ 41 h 162"/>
                <a:gd name="T26" fmla="*/ 32 w 100"/>
                <a:gd name="T27" fmla="*/ 44 h 162"/>
                <a:gd name="T28" fmla="*/ 46 w 100"/>
                <a:gd name="T29" fmla="*/ 53 h 162"/>
                <a:gd name="T30" fmla="*/ 0 w 100"/>
                <a:gd name="T31" fmla="*/ 48 h 162"/>
                <a:gd name="T32" fmla="*/ 0 w 100"/>
                <a:gd name="T33" fmla="*/ 46 h 162"/>
                <a:gd name="T34" fmla="*/ 6 w 100"/>
                <a:gd name="T35" fmla="*/ 25 h 162"/>
                <a:gd name="T36" fmla="*/ 40 w 100"/>
                <a:gd name="T37" fmla="*/ 1 h 162"/>
                <a:gd name="T38" fmla="*/ 51 w 100"/>
                <a:gd name="T39" fmla="*/ 0 h 162"/>
                <a:gd name="T40" fmla="*/ 52 w 100"/>
                <a:gd name="T41" fmla="*/ 0 h 162"/>
                <a:gd name="T42" fmla="*/ 87 w 100"/>
                <a:gd name="T43" fmla="*/ 17 h 162"/>
                <a:gd name="T44" fmla="*/ 100 w 100"/>
                <a:gd name="T45" fmla="*/ 48 h 162"/>
                <a:gd name="T46" fmla="*/ 100 w 100"/>
                <a:gd name="T47" fmla="*/ 48 h 162"/>
                <a:gd name="T48" fmla="*/ 100 w 100"/>
                <a:gd name="T49" fmla="*/ 51 h 162"/>
                <a:gd name="T50" fmla="*/ 100 w 100"/>
                <a:gd name="T51" fmla="*/ 51 h 162"/>
                <a:gd name="T52" fmla="*/ 79 w 100"/>
                <a:gd name="T53" fmla="*/ 112 h 162"/>
                <a:gd name="T54" fmla="*/ 58 w 100"/>
                <a:gd name="T55" fmla="*/ 153 h 162"/>
                <a:gd name="T56" fmla="*/ 32 w 100"/>
                <a:gd name="T57" fmla="*/ 148 h 162"/>
                <a:gd name="T58" fmla="*/ 54 w 100"/>
                <a:gd name="T59" fmla="*/ 137 h 162"/>
                <a:gd name="T60" fmla="*/ 67 w 100"/>
                <a:gd name="T61" fmla="*/ 109 h 162"/>
                <a:gd name="T62" fmla="*/ 88 w 100"/>
                <a:gd name="T63" fmla="*/ 51 h 162"/>
                <a:gd name="T64" fmla="*/ 88 w 100"/>
                <a:gd name="T65" fmla="*/ 49 h 162"/>
                <a:gd name="T66" fmla="*/ 78 w 100"/>
                <a:gd name="T67" fmla="*/ 24 h 162"/>
                <a:gd name="T68" fmla="*/ 52 w 100"/>
                <a:gd name="T69" fmla="*/ 12 h 162"/>
                <a:gd name="T70" fmla="*/ 52 w 100"/>
                <a:gd name="T71" fmla="*/ 12 h 162"/>
                <a:gd name="T72" fmla="*/ 51 w 100"/>
                <a:gd name="T73" fmla="*/ 12 h 162"/>
                <a:gd name="T74" fmla="*/ 43 w 100"/>
                <a:gd name="T75" fmla="*/ 13 h 162"/>
                <a:gd name="T76" fmla="*/ 16 w 100"/>
                <a:gd name="T77" fmla="*/ 31 h 162"/>
                <a:gd name="T78" fmla="*/ 13 w 100"/>
                <a:gd name="T79" fmla="*/ 41 h 162"/>
                <a:gd name="T80" fmla="*/ 21 w 100"/>
                <a:gd name="T81" fmla="*/ 41 h 162"/>
                <a:gd name="T82" fmla="*/ 23 w 100"/>
                <a:gd name="T83" fmla="*/ 35 h 162"/>
                <a:gd name="T84" fmla="*/ 44 w 100"/>
                <a:gd name="T85" fmla="*/ 21 h 162"/>
                <a:gd name="T86" fmla="*/ 52 w 100"/>
                <a:gd name="T87" fmla="*/ 20 h 162"/>
                <a:gd name="T88" fmla="*/ 72 w 100"/>
                <a:gd name="T89" fmla="*/ 29 h 162"/>
                <a:gd name="T90" fmla="*/ 80 w 100"/>
                <a:gd name="T91" fmla="*/ 50 h 162"/>
                <a:gd name="T92" fmla="*/ 80 w 100"/>
                <a:gd name="T93" fmla="*/ 51 h 162"/>
                <a:gd name="T94" fmla="*/ 80 w 100"/>
                <a:gd name="T95" fmla="*/ 51 h 162"/>
                <a:gd name="T96" fmla="*/ 74 w 100"/>
                <a:gd name="T97" fmla="*/ 74 h 162"/>
                <a:gd name="T98" fmla="*/ 60 w 100"/>
                <a:gd name="T99" fmla="*/ 105 h 162"/>
                <a:gd name="T100" fmla="*/ 43 w 100"/>
                <a:gd name="T101" fmla="*/ 14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0" h="162">
                  <a:moveTo>
                    <a:pt x="32" y="148"/>
                  </a:moveTo>
                  <a:cubicBezTo>
                    <a:pt x="35" y="143"/>
                    <a:pt x="35" y="143"/>
                    <a:pt x="35" y="143"/>
                  </a:cubicBezTo>
                  <a:cubicBezTo>
                    <a:pt x="38" y="148"/>
                    <a:pt x="38" y="148"/>
                    <a:pt x="38" y="148"/>
                  </a:cubicBezTo>
                  <a:cubicBezTo>
                    <a:pt x="35" y="143"/>
                    <a:pt x="35" y="143"/>
                    <a:pt x="35" y="143"/>
                  </a:cubicBezTo>
                  <a:cubicBezTo>
                    <a:pt x="32" y="148"/>
                    <a:pt x="32" y="148"/>
                    <a:pt x="32" y="148"/>
                  </a:cubicBezTo>
                  <a:cubicBezTo>
                    <a:pt x="23" y="143"/>
                    <a:pt x="23" y="143"/>
                    <a:pt x="23" y="143"/>
                  </a:cubicBezTo>
                  <a:cubicBezTo>
                    <a:pt x="30" y="138"/>
                    <a:pt x="30" y="138"/>
                    <a:pt x="30" y="138"/>
                  </a:cubicBezTo>
                  <a:cubicBezTo>
                    <a:pt x="30" y="138"/>
                    <a:pt x="31" y="137"/>
                    <a:pt x="31" y="136"/>
                  </a:cubicBezTo>
                  <a:cubicBezTo>
                    <a:pt x="31" y="136"/>
                    <a:pt x="31" y="136"/>
                    <a:pt x="31" y="136"/>
                  </a:cubicBezTo>
                  <a:cubicBezTo>
                    <a:pt x="32" y="134"/>
                    <a:pt x="34" y="131"/>
                    <a:pt x="36" y="128"/>
                  </a:cubicBezTo>
                  <a:cubicBezTo>
                    <a:pt x="36" y="128"/>
                    <a:pt x="36" y="128"/>
                    <a:pt x="36" y="128"/>
                  </a:cubicBezTo>
                  <a:cubicBezTo>
                    <a:pt x="39" y="120"/>
                    <a:pt x="44" y="111"/>
                    <a:pt x="49" y="100"/>
                  </a:cubicBezTo>
                  <a:cubicBezTo>
                    <a:pt x="49" y="100"/>
                    <a:pt x="49" y="100"/>
                    <a:pt x="49" y="100"/>
                  </a:cubicBezTo>
                  <a:cubicBezTo>
                    <a:pt x="54" y="90"/>
                    <a:pt x="59" y="79"/>
                    <a:pt x="62" y="70"/>
                  </a:cubicBezTo>
                  <a:cubicBezTo>
                    <a:pt x="62" y="70"/>
                    <a:pt x="62" y="70"/>
                    <a:pt x="62" y="70"/>
                  </a:cubicBezTo>
                  <a:cubicBezTo>
                    <a:pt x="66" y="61"/>
                    <a:pt x="68" y="52"/>
                    <a:pt x="68" y="51"/>
                  </a:cubicBezTo>
                  <a:cubicBezTo>
                    <a:pt x="68" y="51"/>
                    <a:pt x="68" y="51"/>
                    <a:pt x="68" y="51"/>
                  </a:cubicBezTo>
                  <a:cubicBezTo>
                    <a:pt x="68" y="51"/>
                    <a:pt x="68" y="51"/>
                    <a:pt x="68" y="51"/>
                  </a:cubicBezTo>
                  <a:cubicBezTo>
                    <a:pt x="68" y="51"/>
                    <a:pt x="68" y="51"/>
                    <a:pt x="68" y="51"/>
                  </a:cubicBezTo>
                  <a:cubicBezTo>
                    <a:pt x="67" y="45"/>
                    <a:pt x="65" y="40"/>
                    <a:pt x="63" y="37"/>
                  </a:cubicBezTo>
                  <a:cubicBezTo>
                    <a:pt x="63" y="37"/>
                    <a:pt x="63" y="37"/>
                    <a:pt x="63" y="37"/>
                  </a:cubicBezTo>
                  <a:cubicBezTo>
                    <a:pt x="60" y="33"/>
                    <a:pt x="58" y="32"/>
                    <a:pt x="52" y="32"/>
                  </a:cubicBezTo>
                  <a:cubicBezTo>
                    <a:pt x="52" y="32"/>
                    <a:pt x="52" y="32"/>
                    <a:pt x="52" y="32"/>
                  </a:cubicBezTo>
                  <a:cubicBezTo>
                    <a:pt x="50" y="32"/>
                    <a:pt x="49" y="32"/>
                    <a:pt x="47" y="32"/>
                  </a:cubicBezTo>
                  <a:cubicBezTo>
                    <a:pt x="47" y="32"/>
                    <a:pt x="47" y="32"/>
                    <a:pt x="47" y="32"/>
                  </a:cubicBezTo>
                  <a:cubicBezTo>
                    <a:pt x="37" y="34"/>
                    <a:pt x="36" y="37"/>
                    <a:pt x="34" y="41"/>
                  </a:cubicBezTo>
                  <a:cubicBezTo>
                    <a:pt x="34" y="41"/>
                    <a:pt x="34" y="41"/>
                    <a:pt x="34" y="41"/>
                  </a:cubicBezTo>
                  <a:cubicBezTo>
                    <a:pt x="33" y="42"/>
                    <a:pt x="33" y="43"/>
                    <a:pt x="32" y="44"/>
                  </a:cubicBezTo>
                  <a:cubicBezTo>
                    <a:pt x="32" y="44"/>
                    <a:pt x="32" y="44"/>
                    <a:pt x="32" y="44"/>
                  </a:cubicBezTo>
                  <a:cubicBezTo>
                    <a:pt x="46" y="53"/>
                    <a:pt x="46" y="53"/>
                    <a:pt x="46" y="53"/>
                  </a:cubicBezTo>
                  <a:cubicBezTo>
                    <a:pt x="1" y="53"/>
                    <a:pt x="1" y="53"/>
                    <a:pt x="1" y="53"/>
                  </a:cubicBezTo>
                  <a:cubicBezTo>
                    <a:pt x="0" y="48"/>
                    <a:pt x="0" y="48"/>
                    <a:pt x="0" y="48"/>
                  </a:cubicBezTo>
                  <a:cubicBezTo>
                    <a:pt x="0" y="47"/>
                    <a:pt x="0" y="47"/>
                    <a:pt x="0" y="46"/>
                  </a:cubicBezTo>
                  <a:cubicBezTo>
                    <a:pt x="0" y="46"/>
                    <a:pt x="0" y="46"/>
                    <a:pt x="0" y="46"/>
                  </a:cubicBezTo>
                  <a:cubicBezTo>
                    <a:pt x="0" y="44"/>
                    <a:pt x="0" y="35"/>
                    <a:pt x="6" y="25"/>
                  </a:cubicBezTo>
                  <a:cubicBezTo>
                    <a:pt x="6" y="25"/>
                    <a:pt x="6" y="25"/>
                    <a:pt x="6" y="25"/>
                  </a:cubicBezTo>
                  <a:cubicBezTo>
                    <a:pt x="11" y="15"/>
                    <a:pt x="22" y="4"/>
                    <a:pt x="40" y="1"/>
                  </a:cubicBezTo>
                  <a:cubicBezTo>
                    <a:pt x="40" y="1"/>
                    <a:pt x="40" y="1"/>
                    <a:pt x="40" y="1"/>
                  </a:cubicBezTo>
                  <a:cubicBezTo>
                    <a:pt x="44" y="0"/>
                    <a:pt x="48" y="0"/>
                    <a:pt x="51" y="0"/>
                  </a:cubicBezTo>
                  <a:cubicBezTo>
                    <a:pt x="51" y="0"/>
                    <a:pt x="51" y="0"/>
                    <a:pt x="51" y="0"/>
                  </a:cubicBezTo>
                  <a:cubicBezTo>
                    <a:pt x="51" y="0"/>
                    <a:pt x="52" y="0"/>
                    <a:pt x="52" y="0"/>
                  </a:cubicBezTo>
                  <a:cubicBezTo>
                    <a:pt x="52" y="0"/>
                    <a:pt x="52" y="0"/>
                    <a:pt x="52" y="0"/>
                  </a:cubicBezTo>
                  <a:cubicBezTo>
                    <a:pt x="68" y="0"/>
                    <a:pt x="80" y="7"/>
                    <a:pt x="87" y="17"/>
                  </a:cubicBezTo>
                  <a:cubicBezTo>
                    <a:pt x="87" y="17"/>
                    <a:pt x="87" y="17"/>
                    <a:pt x="87" y="17"/>
                  </a:cubicBezTo>
                  <a:cubicBezTo>
                    <a:pt x="95" y="26"/>
                    <a:pt x="99" y="38"/>
                    <a:pt x="100" y="48"/>
                  </a:cubicBezTo>
                  <a:cubicBezTo>
                    <a:pt x="100" y="48"/>
                    <a:pt x="100" y="48"/>
                    <a:pt x="100" y="48"/>
                  </a:cubicBezTo>
                  <a:cubicBezTo>
                    <a:pt x="100" y="48"/>
                    <a:pt x="100" y="48"/>
                    <a:pt x="100" y="48"/>
                  </a:cubicBezTo>
                  <a:cubicBezTo>
                    <a:pt x="100" y="48"/>
                    <a:pt x="100" y="48"/>
                    <a:pt x="100" y="48"/>
                  </a:cubicBezTo>
                  <a:cubicBezTo>
                    <a:pt x="100" y="48"/>
                    <a:pt x="100" y="49"/>
                    <a:pt x="100" y="51"/>
                  </a:cubicBezTo>
                  <a:cubicBezTo>
                    <a:pt x="100" y="51"/>
                    <a:pt x="100" y="51"/>
                    <a:pt x="100" y="51"/>
                  </a:cubicBezTo>
                  <a:cubicBezTo>
                    <a:pt x="100" y="51"/>
                    <a:pt x="100" y="51"/>
                    <a:pt x="100" y="51"/>
                  </a:cubicBezTo>
                  <a:cubicBezTo>
                    <a:pt x="100" y="51"/>
                    <a:pt x="100" y="51"/>
                    <a:pt x="100" y="51"/>
                  </a:cubicBezTo>
                  <a:cubicBezTo>
                    <a:pt x="99" y="67"/>
                    <a:pt x="89" y="90"/>
                    <a:pt x="79" y="112"/>
                  </a:cubicBezTo>
                  <a:cubicBezTo>
                    <a:pt x="79" y="112"/>
                    <a:pt x="79" y="112"/>
                    <a:pt x="79" y="112"/>
                  </a:cubicBezTo>
                  <a:cubicBezTo>
                    <a:pt x="70" y="131"/>
                    <a:pt x="61" y="149"/>
                    <a:pt x="58" y="153"/>
                  </a:cubicBezTo>
                  <a:cubicBezTo>
                    <a:pt x="58" y="153"/>
                    <a:pt x="58" y="153"/>
                    <a:pt x="58" y="153"/>
                  </a:cubicBezTo>
                  <a:cubicBezTo>
                    <a:pt x="58" y="162"/>
                    <a:pt x="58" y="162"/>
                    <a:pt x="58" y="162"/>
                  </a:cubicBezTo>
                  <a:cubicBezTo>
                    <a:pt x="32" y="148"/>
                    <a:pt x="32" y="148"/>
                    <a:pt x="32" y="148"/>
                  </a:cubicBezTo>
                  <a:close/>
                  <a:moveTo>
                    <a:pt x="50" y="144"/>
                  </a:moveTo>
                  <a:cubicBezTo>
                    <a:pt x="51" y="142"/>
                    <a:pt x="52" y="140"/>
                    <a:pt x="54" y="137"/>
                  </a:cubicBezTo>
                  <a:cubicBezTo>
                    <a:pt x="54" y="137"/>
                    <a:pt x="54" y="137"/>
                    <a:pt x="54" y="137"/>
                  </a:cubicBezTo>
                  <a:cubicBezTo>
                    <a:pt x="57" y="129"/>
                    <a:pt x="62" y="119"/>
                    <a:pt x="67" y="109"/>
                  </a:cubicBezTo>
                  <a:cubicBezTo>
                    <a:pt x="67" y="109"/>
                    <a:pt x="67" y="109"/>
                    <a:pt x="67" y="109"/>
                  </a:cubicBezTo>
                  <a:cubicBezTo>
                    <a:pt x="78" y="88"/>
                    <a:pt x="88" y="62"/>
                    <a:pt x="88" y="51"/>
                  </a:cubicBezTo>
                  <a:cubicBezTo>
                    <a:pt x="88" y="51"/>
                    <a:pt x="88" y="51"/>
                    <a:pt x="88" y="51"/>
                  </a:cubicBezTo>
                  <a:cubicBezTo>
                    <a:pt x="88" y="50"/>
                    <a:pt x="88" y="49"/>
                    <a:pt x="88" y="49"/>
                  </a:cubicBezTo>
                  <a:cubicBezTo>
                    <a:pt x="88" y="49"/>
                    <a:pt x="88" y="49"/>
                    <a:pt x="88" y="49"/>
                  </a:cubicBezTo>
                  <a:cubicBezTo>
                    <a:pt x="87" y="41"/>
                    <a:pt x="84" y="31"/>
                    <a:pt x="78" y="24"/>
                  </a:cubicBezTo>
                  <a:cubicBezTo>
                    <a:pt x="78" y="24"/>
                    <a:pt x="78" y="24"/>
                    <a:pt x="78" y="24"/>
                  </a:cubicBezTo>
                  <a:cubicBezTo>
                    <a:pt x="72" y="17"/>
                    <a:pt x="64" y="12"/>
                    <a:pt x="52" y="12"/>
                  </a:cubicBezTo>
                  <a:cubicBezTo>
                    <a:pt x="52" y="12"/>
                    <a:pt x="52" y="12"/>
                    <a:pt x="52" y="12"/>
                  </a:cubicBezTo>
                  <a:cubicBezTo>
                    <a:pt x="52" y="12"/>
                    <a:pt x="52" y="12"/>
                    <a:pt x="52" y="12"/>
                  </a:cubicBezTo>
                  <a:cubicBezTo>
                    <a:pt x="52" y="12"/>
                    <a:pt x="52" y="12"/>
                    <a:pt x="52" y="12"/>
                  </a:cubicBezTo>
                  <a:cubicBezTo>
                    <a:pt x="52" y="12"/>
                    <a:pt x="51" y="12"/>
                    <a:pt x="51" y="12"/>
                  </a:cubicBezTo>
                  <a:cubicBezTo>
                    <a:pt x="51" y="12"/>
                    <a:pt x="51" y="12"/>
                    <a:pt x="51" y="12"/>
                  </a:cubicBezTo>
                  <a:cubicBezTo>
                    <a:pt x="49" y="12"/>
                    <a:pt x="46" y="12"/>
                    <a:pt x="43" y="13"/>
                  </a:cubicBezTo>
                  <a:cubicBezTo>
                    <a:pt x="43" y="13"/>
                    <a:pt x="43" y="13"/>
                    <a:pt x="43" y="13"/>
                  </a:cubicBezTo>
                  <a:cubicBezTo>
                    <a:pt x="28" y="15"/>
                    <a:pt x="21" y="23"/>
                    <a:pt x="16" y="31"/>
                  </a:cubicBezTo>
                  <a:cubicBezTo>
                    <a:pt x="16" y="31"/>
                    <a:pt x="16" y="31"/>
                    <a:pt x="16" y="31"/>
                  </a:cubicBezTo>
                  <a:cubicBezTo>
                    <a:pt x="14" y="34"/>
                    <a:pt x="13" y="38"/>
                    <a:pt x="13" y="41"/>
                  </a:cubicBezTo>
                  <a:cubicBezTo>
                    <a:pt x="13" y="41"/>
                    <a:pt x="13" y="41"/>
                    <a:pt x="13" y="41"/>
                  </a:cubicBezTo>
                  <a:cubicBezTo>
                    <a:pt x="21" y="41"/>
                    <a:pt x="21" y="41"/>
                    <a:pt x="21" y="41"/>
                  </a:cubicBezTo>
                  <a:cubicBezTo>
                    <a:pt x="21" y="39"/>
                    <a:pt x="22" y="37"/>
                    <a:pt x="23" y="35"/>
                  </a:cubicBezTo>
                  <a:cubicBezTo>
                    <a:pt x="23" y="35"/>
                    <a:pt x="23" y="35"/>
                    <a:pt x="23" y="35"/>
                  </a:cubicBezTo>
                  <a:cubicBezTo>
                    <a:pt x="26" y="30"/>
                    <a:pt x="32" y="23"/>
                    <a:pt x="44" y="21"/>
                  </a:cubicBezTo>
                  <a:cubicBezTo>
                    <a:pt x="44" y="21"/>
                    <a:pt x="44" y="21"/>
                    <a:pt x="44" y="21"/>
                  </a:cubicBezTo>
                  <a:cubicBezTo>
                    <a:pt x="47" y="20"/>
                    <a:pt x="50" y="20"/>
                    <a:pt x="52" y="20"/>
                  </a:cubicBezTo>
                  <a:cubicBezTo>
                    <a:pt x="52" y="20"/>
                    <a:pt x="52" y="20"/>
                    <a:pt x="52" y="20"/>
                  </a:cubicBezTo>
                  <a:cubicBezTo>
                    <a:pt x="61" y="20"/>
                    <a:pt x="68" y="23"/>
                    <a:pt x="72" y="29"/>
                  </a:cubicBezTo>
                  <a:cubicBezTo>
                    <a:pt x="72" y="29"/>
                    <a:pt x="72" y="29"/>
                    <a:pt x="72" y="29"/>
                  </a:cubicBezTo>
                  <a:cubicBezTo>
                    <a:pt x="76" y="35"/>
                    <a:pt x="78" y="42"/>
                    <a:pt x="80" y="50"/>
                  </a:cubicBezTo>
                  <a:cubicBezTo>
                    <a:pt x="80" y="50"/>
                    <a:pt x="80" y="50"/>
                    <a:pt x="80" y="50"/>
                  </a:cubicBezTo>
                  <a:cubicBezTo>
                    <a:pt x="80" y="50"/>
                    <a:pt x="80" y="50"/>
                    <a:pt x="80" y="50"/>
                  </a:cubicBezTo>
                  <a:cubicBezTo>
                    <a:pt x="80" y="51"/>
                    <a:pt x="80" y="51"/>
                    <a:pt x="80" y="51"/>
                  </a:cubicBezTo>
                  <a:cubicBezTo>
                    <a:pt x="80" y="51"/>
                    <a:pt x="80" y="51"/>
                    <a:pt x="80" y="51"/>
                  </a:cubicBezTo>
                  <a:cubicBezTo>
                    <a:pt x="80" y="51"/>
                    <a:pt x="80" y="51"/>
                    <a:pt x="80" y="51"/>
                  </a:cubicBezTo>
                  <a:cubicBezTo>
                    <a:pt x="80" y="57"/>
                    <a:pt x="77" y="64"/>
                    <a:pt x="74" y="74"/>
                  </a:cubicBezTo>
                  <a:cubicBezTo>
                    <a:pt x="74" y="74"/>
                    <a:pt x="74" y="74"/>
                    <a:pt x="74" y="74"/>
                  </a:cubicBezTo>
                  <a:cubicBezTo>
                    <a:pt x="70" y="84"/>
                    <a:pt x="65" y="95"/>
                    <a:pt x="60" y="105"/>
                  </a:cubicBezTo>
                  <a:cubicBezTo>
                    <a:pt x="60" y="105"/>
                    <a:pt x="60" y="105"/>
                    <a:pt x="60" y="105"/>
                  </a:cubicBezTo>
                  <a:cubicBezTo>
                    <a:pt x="53" y="120"/>
                    <a:pt x="46" y="133"/>
                    <a:pt x="43" y="140"/>
                  </a:cubicBezTo>
                  <a:cubicBezTo>
                    <a:pt x="43" y="140"/>
                    <a:pt x="43" y="140"/>
                    <a:pt x="43" y="140"/>
                  </a:cubicBezTo>
                  <a:cubicBezTo>
                    <a:pt x="50" y="144"/>
                    <a:pt x="50" y="144"/>
                    <a:pt x="50" y="1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13"/>
            <p:cNvSpPr/>
            <p:nvPr/>
          </p:nvSpPr>
          <p:spPr bwMode="auto">
            <a:xfrm>
              <a:off x="3861" y="1360"/>
              <a:ext cx="76" cy="105"/>
            </a:xfrm>
            <a:custGeom>
              <a:avLst/>
              <a:gdLst>
                <a:gd name="T0" fmla="*/ 4 w 68"/>
                <a:gd name="T1" fmla="*/ 77 h 93"/>
                <a:gd name="T2" fmla="*/ 27 w 68"/>
                <a:gd name="T3" fmla="*/ 59 h 93"/>
                <a:gd name="T4" fmla="*/ 27 w 68"/>
                <a:gd name="T5" fmla="*/ 59 h 93"/>
                <a:gd name="T6" fmla="*/ 47 w 68"/>
                <a:gd name="T7" fmla="*/ 35 h 93"/>
                <a:gd name="T8" fmla="*/ 47 w 68"/>
                <a:gd name="T9" fmla="*/ 35 h 93"/>
                <a:gd name="T10" fmla="*/ 47 w 68"/>
                <a:gd name="T11" fmla="*/ 22 h 93"/>
                <a:gd name="T12" fmla="*/ 47 w 68"/>
                <a:gd name="T13" fmla="*/ 22 h 93"/>
                <a:gd name="T14" fmla="*/ 47 w 68"/>
                <a:gd name="T15" fmla="*/ 22 h 93"/>
                <a:gd name="T16" fmla="*/ 42 w 68"/>
                <a:gd name="T17" fmla="*/ 21 h 93"/>
                <a:gd name="T18" fmla="*/ 42 w 68"/>
                <a:gd name="T19" fmla="*/ 21 h 93"/>
                <a:gd name="T20" fmla="*/ 35 w 68"/>
                <a:gd name="T21" fmla="*/ 21 h 93"/>
                <a:gd name="T22" fmla="*/ 35 w 68"/>
                <a:gd name="T23" fmla="*/ 21 h 93"/>
                <a:gd name="T24" fmla="*/ 22 w 68"/>
                <a:gd name="T25" fmla="*/ 30 h 93"/>
                <a:gd name="T26" fmla="*/ 22 w 68"/>
                <a:gd name="T27" fmla="*/ 30 h 93"/>
                <a:gd name="T28" fmla="*/ 20 w 68"/>
                <a:gd name="T29" fmla="*/ 37 h 93"/>
                <a:gd name="T30" fmla="*/ 20 w 68"/>
                <a:gd name="T31" fmla="*/ 37 h 93"/>
                <a:gd name="T32" fmla="*/ 0 w 68"/>
                <a:gd name="T33" fmla="*/ 37 h 93"/>
                <a:gd name="T34" fmla="*/ 32 w 68"/>
                <a:gd name="T35" fmla="*/ 2 h 93"/>
                <a:gd name="T36" fmla="*/ 32 w 68"/>
                <a:gd name="T37" fmla="*/ 2 h 93"/>
                <a:gd name="T38" fmla="*/ 42 w 68"/>
                <a:gd name="T39" fmla="*/ 1 h 93"/>
                <a:gd name="T40" fmla="*/ 42 w 68"/>
                <a:gd name="T41" fmla="*/ 1 h 93"/>
                <a:gd name="T42" fmla="*/ 64 w 68"/>
                <a:gd name="T43" fmla="*/ 13 h 93"/>
                <a:gd name="T44" fmla="*/ 64 w 68"/>
                <a:gd name="T45" fmla="*/ 13 h 93"/>
                <a:gd name="T46" fmla="*/ 67 w 68"/>
                <a:gd name="T47" fmla="*/ 35 h 93"/>
                <a:gd name="T48" fmla="*/ 67 w 68"/>
                <a:gd name="T49" fmla="*/ 35 h 93"/>
                <a:gd name="T50" fmla="*/ 40 w 68"/>
                <a:gd name="T51" fmla="*/ 74 h 93"/>
                <a:gd name="T52" fmla="*/ 40 w 68"/>
                <a:gd name="T53" fmla="*/ 74 h 93"/>
                <a:gd name="T54" fmla="*/ 15 w 68"/>
                <a:gd name="T55" fmla="*/ 93 h 93"/>
                <a:gd name="T56" fmla="*/ 15 w 68"/>
                <a:gd name="T57" fmla="*/ 93 h 93"/>
                <a:gd name="T58" fmla="*/ 4 w 68"/>
                <a:gd name="T59" fmla="*/ 77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8" h="93">
                  <a:moveTo>
                    <a:pt x="4" y="77"/>
                  </a:moveTo>
                  <a:cubicBezTo>
                    <a:pt x="4" y="77"/>
                    <a:pt x="15" y="69"/>
                    <a:pt x="27" y="59"/>
                  </a:cubicBezTo>
                  <a:cubicBezTo>
                    <a:pt x="27" y="59"/>
                    <a:pt x="27" y="59"/>
                    <a:pt x="27" y="59"/>
                  </a:cubicBezTo>
                  <a:cubicBezTo>
                    <a:pt x="39" y="50"/>
                    <a:pt x="48" y="36"/>
                    <a:pt x="47" y="35"/>
                  </a:cubicBezTo>
                  <a:cubicBezTo>
                    <a:pt x="47" y="35"/>
                    <a:pt x="47" y="35"/>
                    <a:pt x="47" y="35"/>
                  </a:cubicBezTo>
                  <a:cubicBezTo>
                    <a:pt x="48" y="27"/>
                    <a:pt x="47" y="23"/>
                    <a:pt x="47" y="22"/>
                  </a:cubicBezTo>
                  <a:cubicBezTo>
                    <a:pt x="47" y="22"/>
                    <a:pt x="47" y="22"/>
                    <a:pt x="47" y="22"/>
                  </a:cubicBezTo>
                  <a:cubicBezTo>
                    <a:pt x="47" y="22"/>
                    <a:pt x="47" y="22"/>
                    <a:pt x="47" y="22"/>
                  </a:cubicBezTo>
                  <a:cubicBezTo>
                    <a:pt x="46" y="21"/>
                    <a:pt x="45" y="21"/>
                    <a:pt x="42" y="21"/>
                  </a:cubicBezTo>
                  <a:cubicBezTo>
                    <a:pt x="42" y="21"/>
                    <a:pt x="42" y="21"/>
                    <a:pt x="42" y="21"/>
                  </a:cubicBezTo>
                  <a:cubicBezTo>
                    <a:pt x="40" y="21"/>
                    <a:pt x="38" y="21"/>
                    <a:pt x="35" y="21"/>
                  </a:cubicBezTo>
                  <a:cubicBezTo>
                    <a:pt x="35" y="21"/>
                    <a:pt x="35" y="21"/>
                    <a:pt x="35" y="21"/>
                  </a:cubicBezTo>
                  <a:cubicBezTo>
                    <a:pt x="26" y="23"/>
                    <a:pt x="24" y="26"/>
                    <a:pt x="22" y="30"/>
                  </a:cubicBezTo>
                  <a:cubicBezTo>
                    <a:pt x="22" y="30"/>
                    <a:pt x="22" y="30"/>
                    <a:pt x="22" y="30"/>
                  </a:cubicBezTo>
                  <a:cubicBezTo>
                    <a:pt x="20" y="34"/>
                    <a:pt x="20" y="37"/>
                    <a:pt x="20" y="37"/>
                  </a:cubicBezTo>
                  <a:cubicBezTo>
                    <a:pt x="20" y="37"/>
                    <a:pt x="20" y="37"/>
                    <a:pt x="20" y="37"/>
                  </a:cubicBezTo>
                  <a:cubicBezTo>
                    <a:pt x="0" y="37"/>
                    <a:pt x="0" y="37"/>
                    <a:pt x="0" y="37"/>
                  </a:cubicBezTo>
                  <a:cubicBezTo>
                    <a:pt x="0" y="36"/>
                    <a:pt x="0" y="6"/>
                    <a:pt x="32" y="2"/>
                  </a:cubicBezTo>
                  <a:cubicBezTo>
                    <a:pt x="32" y="2"/>
                    <a:pt x="32" y="2"/>
                    <a:pt x="32" y="2"/>
                  </a:cubicBezTo>
                  <a:cubicBezTo>
                    <a:pt x="36" y="1"/>
                    <a:pt x="39" y="1"/>
                    <a:pt x="42" y="1"/>
                  </a:cubicBezTo>
                  <a:cubicBezTo>
                    <a:pt x="42" y="1"/>
                    <a:pt x="42" y="1"/>
                    <a:pt x="42" y="1"/>
                  </a:cubicBezTo>
                  <a:cubicBezTo>
                    <a:pt x="51" y="0"/>
                    <a:pt x="61" y="4"/>
                    <a:pt x="64" y="13"/>
                  </a:cubicBezTo>
                  <a:cubicBezTo>
                    <a:pt x="64" y="13"/>
                    <a:pt x="64" y="13"/>
                    <a:pt x="64" y="13"/>
                  </a:cubicBezTo>
                  <a:cubicBezTo>
                    <a:pt x="68" y="20"/>
                    <a:pt x="67" y="27"/>
                    <a:pt x="67" y="35"/>
                  </a:cubicBezTo>
                  <a:cubicBezTo>
                    <a:pt x="67" y="35"/>
                    <a:pt x="67" y="35"/>
                    <a:pt x="67" y="35"/>
                  </a:cubicBezTo>
                  <a:cubicBezTo>
                    <a:pt x="66" y="52"/>
                    <a:pt x="52" y="62"/>
                    <a:pt x="40" y="74"/>
                  </a:cubicBezTo>
                  <a:cubicBezTo>
                    <a:pt x="40" y="74"/>
                    <a:pt x="40" y="74"/>
                    <a:pt x="40" y="74"/>
                  </a:cubicBezTo>
                  <a:cubicBezTo>
                    <a:pt x="28" y="85"/>
                    <a:pt x="15" y="93"/>
                    <a:pt x="15" y="93"/>
                  </a:cubicBezTo>
                  <a:cubicBezTo>
                    <a:pt x="15" y="93"/>
                    <a:pt x="15" y="93"/>
                    <a:pt x="15" y="93"/>
                  </a:cubicBezTo>
                  <a:cubicBezTo>
                    <a:pt x="4" y="77"/>
                    <a:pt x="4" y="77"/>
                    <a:pt x="4" y="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14"/>
            <p:cNvSpPr>
              <a:spLocks noEditPoints="1"/>
            </p:cNvSpPr>
            <p:nvPr/>
          </p:nvSpPr>
          <p:spPr bwMode="auto">
            <a:xfrm>
              <a:off x="3854" y="1355"/>
              <a:ext cx="90" cy="121"/>
            </a:xfrm>
            <a:custGeom>
              <a:avLst/>
              <a:gdLst>
                <a:gd name="T0" fmla="*/ 10 w 80"/>
                <a:gd name="T1" fmla="*/ 82 h 108"/>
                <a:gd name="T2" fmla="*/ 4 w 80"/>
                <a:gd name="T3" fmla="*/ 83 h 108"/>
                <a:gd name="T4" fmla="*/ 5 w 80"/>
                <a:gd name="T5" fmla="*/ 78 h 108"/>
                <a:gd name="T6" fmla="*/ 6 w 80"/>
                <a:gd name="T7" fmla="*/ 77 h 108"/>
                <a:gd name="T8" fmla="*/ 6 w 80"/>
                <a:gd name="T9" fmla="*/ 77 h 108"/>
                <a:gd name="T10" fmla="*/ 6 w 80"/>
                <a:gd name="T11" fmla="*/ 77 h 108"/>
                <a:gd name="T12" fmla="*/ 7 w 80"/>
                <a:gd name="T13" fmla="*/ 77 h 108"/>
                <a:gd name="T14" fmla="*/ 7 w 80"/>
                <a:gd name="T15" fmla="*/ 76 h 108"/>
                <a:gd name="T16" fmla="*/ 8 w 80"/>
                <a:gd name="T17" fmla="*/ 75 h 108"/>
                <a:gd name="T18" fmla="*/ 14 w 80"/>
                <a:gd name="T19" fmla="*/ 72 h 108"/>
                <a:gd name="T20" fmla="*/ 29 w 80"/>
                <a:gd name="T21" fmla="*/ 59 h 108"/>
                <a:gd name="T22" fmla="*/ 47 w 80"/>
                <a:gd name="T23" fmla="*/ 39 h 108"/>
                <a:gd name="T24" fmla="*/ 47 w 80"/>
                <a:gd name="T25" fmla="*/ 36 h 108"/>
                <a:gd name="T26" fmla="*/ 47 w 80"/>
                <a:gd name="T27" fmla="*/ 32 h 108"/>
                <a:gd name="T28" fmla="*/ 42 w 80"/>
                <a:gd name="T29" fmla="*/ 32 h 108"/>
                <a:gd name="T30" fmla="*/ 33 w 80"/>
                <a:gd name="T31" fmla="*/ 38 h 108"/>
                <a:gd name="T32" fmla="*/ 32 w 80"/>
                <a:gd name="T33" fmla="*/ 40 h 108"/>
                <a:gd name="T34" fmla="*/ 38 w 80"/>
                <a:gd name="T35" fmla="*/ 48 h 108"/>
                <a:gd name="T36" fmla="*/ 0 w 80"/>
                <a:gd name="T37" fmla="*/ 43 h 108"/>
                <a:gd name="T38" fmla="*/ 0 w 80"/>
                <a:gd name="T39" fmla="*/ 42 h 108"/>
                <a:gd name="T40" fmla="*/ 5 w 80"/>
                <a:gd name="T41" fmla="*/ 22 h 108"/>
                <a:gd name="T42" fmla="*/ 37 w 80"/>
                <a:gd name="T43" fmla="*/ 1 h 108"/>
                <a:gd name="T44" fmla="*/ 48 w 80"/>
                <a:gd name="T45" fmla="*/ 0 h 108"/>
                <a:gd name="T46" fmla="*/ 49 w 80"/>
                <a:gd name="T47" fmla="*/ 0 h 108"/>
                <a:gd name="T48" fmla="*/ 76 w 80"/>
                <a:gd name="T49" fmla="*/ 15 h 108"/>
                <a:gd name="T50" fmla="*/ 79 w 80"/>
                <a:gd name="T51" fmla="*/ 39 h 108"/>
                <a:gd name="T52" fmla="*/ 79 w 80"/>
                <a:gd name="T53" fmla="*/ 40 h 108"/>
                <a:gd name="T54" fmla="*/ 50 w 80"/>
                <a:gd name="T55" fmla="*/ 83 h 108"/>
                <a:gd name="T56" fmla="*/ 25 w 80"/>
                <a:gd name="T57" fmla="*/ 103 h 108"/>
                <a:gd name="T58" fmla="*/ 5 w 80"/>
                <a:gd name="T59" fmla="*/ 85 h 108"/>
                <a:gd name="T60" fmla="*/ 25 w 80"/>
                <a:gd name="T61" fmla="*/ 88 h 108"/>
                <a:gd name="T62" fmla="*/ 42 w 80"/>
                <a:gd name="T63" fmla="*/ 75 h 108"/>
                <a:gd name="T64" fmla="*/ 67 w 80"/>
                <a:gd name="T65" fmla="*/ 39 h 108"/>
                <a:gd name="T66" fmla="*/ 65 w 80"/>
                <a:gd name="T67" fmla="*/ 20 h 108"/>
                <a:gd name="T68" fmla="*/ 49 w 80"/>
                <a:gd name="T69" fmla="*/ 12 h 108"/>
                <a:gd name="T70" fmla="*/ 48 w 80"/>
                <a:gd name="T71" fmla="*/ 12 h 108"/>
                <a:gd name="T72" fmla="*/ 48 w 80"/>
                <a:gd name="T73" fmla="*/ 12 h 108"/>
                <a:gd name="T74" fmla="*/ 39 w 80"/>
                <a:gd name="T75" fmla="*/ 12 h 108"/>
                <a:gd name="T76" fmla="*/ 15 w 80"/>
                <a:gd name="T77" fmla="*/ 28 h 108"/>
                <a:gd name="T78" fmla="*/ 12 w 80"/>
                <a:gd name="T79" fmla="*/ 36 h 108"/>
                <a:gd name="T80" fmla="*/ 21 w 80"/>
                <a:gd name="T81" fmla="*/ 36 h 108"/>
                <a:gd name="T82" fmla="*/ 22 w 80"/>
                <a:gd name="T83" fmla="*/ 32 h 108"/>
                <a:gd name="T84" fmla="*/ 40 w 80"/>
                <a:gd name="T85" fmla="*/ 21 h 108"/>
                <a:gd name="T86" fmla="*/ 48 w 80"/>
                <a:gd name="T87" fmla="*/ 20 h 108"/>
                <a:gd name="T88" fmla="*/ 54 w 80"/>
                <a:gd name="T89" fmla="*/ 21 h 108"/>
                <a:gd name="T90" fmla="*/ 56 w 80"/>
                <a:gd name="T91" fmla="*/ 22 h 108"/>
                <a:gd name="T92" fmla="*/ 58 w 80"/>
                <a:gd name="T93" fmla="*/ 24 h 108"/>
                <a:gd name="T94" fmla="*/ 59 w 80"/>
                <a:gd name="T95" fmla="*/ 29 h 108"/>
                <a:gd name="T96" fmla="*/ 59 w 80"/>
                <a:gd name="T97" fmla="*/ 36 h 108"/>
                <a:gd name="T98" fmla="*/ 59 w 80"/>
                <a:gd name="T99" fmla="*/ 39 h 108"/>
                <a:gd name="T100" fmla="*/ 59 w 80"/>
                <a:gd name="T101" fmla="*/ 40 h 108"/>
                <a:gd name="T102" fmla="*/ 58 w 80"/>
                <a:gd name="T103" fmla="*/ 44 h 108"/>
                <a:gd name="T104" fmla="*/ 57 w 80"/>
                <a:gd name="T105" fmla="*/ 46 h 108"/>
                <a:gd name="T106" fmla="*/ 52 w 80"/>
                <a:gd name="T107" fmla="*/ 53 h 108"/>
                <a:gd name="T108" fmla="*/ 37 w 80"/>
                <a:gd name="T109" fmla="*/ 68 h 108"/>
                <a:gd name="T110" fmla="*/ 18 w 80"/>
                <a:gd name="T111" fmla="*/ 8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 h="108">
                  <a:moveTo>
                    <a:pt x="5" y="85"/>
                  </a:moveTo>
                  <a:cubicBezTo>
                    <a:pt x="10" y="82"/>
                    <a:pt x="10" y="82"/>
                    <a:pt x="10" y="82"/>
                  </a:cubicBezTo>
                  <a:cubicBezTo>
                    <a:pt x="5" y="85"/>
                    <a:pt x="5" y="85"/>
                    <a:pt x="5" y="85"/>
                  </a:cubicBezTo>
                  <a:cubicBezTo>
                    <a:pt x="4" y="83"/>
                    <a:pt x="4" y="83"/>
                    <a:pt x="4" y="83"/>
                  </a:cubicBezTo>
                  <a:cubicBezTo>
                    <a:pt x="4" y="82"/>
                    <a:pt x="4" y="82"/>
                    <a:pt x="4" y="82"/>
                  </a:cubicBezTo>
                  <a:cubicBezTo>
                    <a:pt x="4" y="78"/>
                    <a:pt x="5" y="78"/>
                    <a:pt x="5" y="78"/>
                  </a:cubicBezTo>
                  <a:cubicBezTo>
                    <a:pt x="5" y="78"/>
                    <a:pt x="5" y="78"/>
                    <a:pt x="5" y="78"/>
                  </a:cubicBezTo>
                  <a:cubicBezTo>
                    <a:pt x="6" y="77"/>
                    <a:pt x="6" y="77"/>
                    <a:pt x="6" y="77"/>
                  </a:cubicBezTo>
                  <a:cubicBezTo>
                    <a:pt x="6" y="77"/>
                    <a:pt x="6" y="77"/>
                    <a:pt x="6" y="77"/>
                  </a:cubicBezTo>
                  <a:cubicBezTo>
                    <a:pt x="6" y="77"/>
                    <a:pt x="6" y="77"/>
                    <a:pt x="6" y="77"/>
                  </a:cubicBezTo>
                  <a:cubicBezTo>
                    <a:pt x="6" y="77"/>
                    <a:pt x="6" y="77"/>
                    <a:pt x="6" y="77"/>
                  </a:cubicBezTo>
                  <a:cubicBezTo>
                    <a:pt x="6" y="77"/>
                    <a:pt x="6" y="77"/>
                    <a:pt x="6" y="77"/>
                  </a:cubicBezTo>
                  <a:cubicBezTo>
                    <a:pt x="6" y="77"/>
                    <a:pt x="6" y="77"/>
                    <a:pt x="6" y="77"/>
                  </a:cubicBezTo>
                  <a:cubicBezTo>
                    <a:pt x="6" y="77"/>
                    <a:pt x="6" y="77"/>
                    <a:pt x="7" y="77"/>
                  </a:cubicBezTo>
                  <a:cubicBezTo>
                    <a:pt x="7" y="77"/>
                    <a:pt x="7" y="77"/>
                    <a:pt x="7" y="77"/>
                  </a:cubicBezTo>
                  <a:cubicBezTo>
                    <a:pt x="7" y="76"/>
                    <a:pt x="7" y="76"/>
                    <a:pt x="7" y="76"/>
                  </a:cubicBezTo>
                  <a:cubicBezTo>
                    <a:pt x="7" y="76"/>
                    <a:pt x="7" y="76"/>
                    <a:pt x="7" y="76"/>
                  </a:cubicBezTo>
                  <a:cubicBezTo>
                    <a:pt x="7" y="76"/>
                    <a:pt x="8" y="76"/>
                    <a:pt x="8" y="75"/>
                  </a:cubicBezTo>
                  <a:cubicBezTo>
                    <a:pt x="8" y="75"/>
                    <a:pt x="8" y="75"/>
                    <a:pt x="8" y="75"/>
                  </a:cubicBezTo>
                  <a:cubicBezTo>
                    <a:pt x="10" y="74"/>
                    <a:pt x="11" y="73"/>
                    <a:pt x="14" y="72"/>
                  </a:cubicBezTo>
                  <a:cubicBezTo>
                    <a:pt x="14" y="72"/>
                    <a:pt x="14" y="72"/>
                    <a:pt x="14" y="72"/>
                  </a:cubicBezTo>
                  <a:cubicBezTo>
                    <a:pt x="18" y="68"/>
                    <a:pt x="23" y="64"/>
                    <a:pt x="29" y="59"/>
                  </a:cubicBezTo>
                  <a:cubicBezTo>
                    <a:pt x="29" y="59"/>
                    <a:pt x="29" y="59"/>
                    <a:pt x="29" y="59"/>
                  </a:cubicBezTo>
                  <a:cubicBezTo>
                    <a:pt x="38" y="52"/>
                    <a:pt x="46" y="42"/>
                    <a:pt x="47" y="39"/>
                  </a:cubicBezTo>
                  <a:cubicBezTo>
                    <a:pt x="47" y="39"/>
                    <a:pt x="47" y="39"/>
                    <a:pt x="47" y="39"/>
                  </a:cubicBezTo>
                  <a:cubicBezTo>
                    <a:pt x="47" y="38"/>
                    <a:pt x="47" y="37"/>
                    <a:pt x="47" y="36"/>
                  </a:cubicBezTo>
                  <a:cubicBezTo>
                    <a:pt x="47" y="36"/>
                    <a:pt x="47" y="36"/>
                    <a:pt x="47" y="36"/>
                  </a:cubicBezTo>
                  <a:cubicBezTo>
                    <a:pt x="47" y="34"/>
                    <a:pt x="47" y="33"/>
                    <a:pt x="47" y="32"/>
                  </a:cubicBezTo>
                  <a:cubicBezTo>
                    <a:pt x="47" y="32"/>
                    <a:pt x="47" y="32"/>
                    <a:pt x="47" y="32"/>
                  </a:cubicBezTo>
                  <a:cubicBezTo>
                    <a:pt x="46" y="32"/>
                    <a:pt x="44" y="32"/>
                    <a:pt x="42" y="32"/>
                  </a:cubicBezTo>
                  <a:cubicBezTo>
                    <a:pt x="42" y="32"/>
                    <a:pt x="42" y="32"/>
                    <a:pt x="42" y="32"/>
                  </a:cubicBezTo>
                  <a:cubicBezTo>
                    <a:pt x="34" y="34"/>
                    <a:pt x="35" y="35"/>
                    <a:pt x="33" y="38"/>
                  </a:cubicBezTo>
                  <a:cubicBezTo>
                    <a:pt x="33" y="38"/>
                    <a:pt x="33" y="38"/>
                    <a:pt x="33" y="38"/>
                  </a:cubicBezTo>
                  <a:cubicBezTo>
                    <a:pt x="32" y="39"/>
                    <a:pt x="32" y="39"/>
                    <a:pt x="32" y="40"/>
                  </a:cubicBezTo>
                  <a:cubicBezTo>
                    <a:pt x="32" y="40"/>
                    <a:pt x="32" y="40"/>
                    <a:pt x="32" y="40"/>
                  </a:cubicBezTo>
                  <a:cubicBezTo>
                    <a:pt x="38" y="48"/>
                    <a:pt x="38" y="48"/>
                    <a:pt x="38" y="48"/>
                  </a:cubicBezTo>
                  <a:cubicBezTo>
                    <a:pt x="0" y="48"/>
                    <a:pt x="0" y="48"/>
                    <a:pt x="0" y="48"/>
                  </a:cubicBezTo>
                  <a:cubicBezTo>
                    <a:pt x="0" y="43"/>
                    <a:pt x="0" y="43"/>
                    <a:pt x="0" y="43"/>
                  </a:cubicBezTo>
                  <a:cubicBezTo>
                    <a:pt x="0" y="42"/>
                    <a:pt x="0" y="42"/>
                    <a:pt x="0" y="42"/>
                  </a:cubicBezTo>
                  <a:cubicBezTo>
                    <a:pt x="0" y="42"/>
                    <a:pt x="0" y="42"/>
                    <a:pt x="0" y="42"/>
                  </a:cubicBezTo>
                  <a:cubicBezTo>
                    <a:pt x="0" y="40"/>
                    <a:pt x="0" y="32"/>
                    <a:pt x="5" y="22"/>
                  </a:cubicBezTo>
                  <a:cubicBezTo>
                    <a:pt x="5" y="22"/>
                    <a:pt x="5" y="22"/>
                    <a:pt x="5" y="22"/>
                  </a:cubicBezTo>
                  <a:cubicBezTo>
                    <a:pt x="10" y="13"/>
                    <a:pt x="20" y="3"/>
                    <a:pt x="37" y="1"/>
                  </a:cubicBezTo>
                  <a:cubicBezTo>
                    <a:pt x="37" y="1"/>
                    <a:pt x="37" y="1"/>
                    <a:pt x="37" y="1"/>
                  </a:cubicBezTo>
                  <a:cubicBezTo>
                    <a:pt x="41" y="0"/>
                    <a:pt x="44" y="0"/>
                    <a:pt x="48" y="0"/>
                  </a:cubicBezTo>
                  <a:cubicBezTo>
                    <a:pt x="48" y="0"/>
                    <a:pt x="48" y="0"/>
                    <a:pt x="48" y="0"/>
                  </a:cubicBezTo>
                  <a:cubicBezTo>
                    <a:pt x="48" y="0"/>
                    <a:pt x="49" y="0"/>
                    <a:pt x="49" y="0"/>
                  </a:cubicBezTo>
                  <a:cubicBezTo>
                    <a:pt x="49" y="0"/>
                    <a:pt x="49" y="0"/>
                    <a:pt x="49" y="0"/>
                  </a:cubicBezTo>
                  <a:cubicBezTo>
                    <a:pt x="59" y="0"/>
                    <a:pt x="71" y="4"/>
                    <a:pt x="76" y="15"/>
                  </a:cubicBezTo>
                  <a:cubicBezTo>
                    <a:pt x="76" y="15"/>
                    <a:pt x="76" y="15"/>
                    <a:pt x="76" y="15"/>
                  </a:cubicBezTo>
                  <a:cubicBezTo>
                    <a:pt x="80" y="24"/>
                    <a:pt x="79" y="32"/>
                    <a:pt x="79" y="39"/>
                  </a:cubicBezTo>
                  <a:cubicBezTo>
                    <a:pt x="79" y="39"/>
                    <a:pt x="79" y="39"/>
                    <a:pt x="79" y="39"/>
                  </a:cubicBezTo>
                  <a:cubicBezTo>
                    <a:pt x="79" y="40"/>
                    <a:pt x="79" y="40"/>
                    <a:pt x="79" y="40"/>
                  </a:cubicBezTo>
                  <a:cubicBezTo>
                    <a:pt x="79" y="40"/>
                    <a:pt x="79" y="40"/>
                    <a:pt x="79" y="40"/>
                  </a:cubicBezTo>
                  <a:cubicBezTo>
                    <a:pt x="78" y="60"/>
                    <a:pt x="62" y="72"/>
                    <a:pt x="50" y="83"/>
                  </a:cubicBezTo>
                  <a:cubicBezTo>
                    <a:pt x="50" y="83"/>
                    <a:pt x="50" y="83"/>
                    <a:pt x="50" y="83"/>
                  </a:cubicBezTo>
                  <a:cubicBezTo>
                    <a:pt x="39" y="93"/>
                    <a:pt x="28" y="101"/>
                    <a:pt x="25" y="103"/>
                  </a:cubicBezTo>
                  <a:cubicBezTo>
                    <a:pt x="25" y="103"/>
                    <a:pt x="25" y="103"/>
                    <a:pt x="25" y="103"/>
                  </a:cubicBezTo>
                  <a:cubicBezTo>
                    <a:pt x="21" y="108"/>
                    <a:pt x="21" y="108"/>
                    <a:pt x="21" y="108"/>
                  </a:cubicBezTo>
                  <a:cubicBezTo>
                    <a:pt x="5" y="85"/>
                    <a:pt x="5" y="85"/>
                    <a:pt x="5" y="85"/>
                  </a:cubicBezTo>
                  <a:close/>
                  <a:moveTo>
                    <a:pt x="23" y="90"/>
                  </a:moveTo>
                  <a:cubicBezTo>
                    <a:pt x="24" y="89"/>
                    <a:pt x="25" y="88"/>
                    <a:pt x="25" y="88"/>
                  </a:cubicBezTo>
                  <a:cubicBezTo>
                    <a:pt x="25" y="88"/>
                    <a:pt x="25" y="88"/>
                    <a:pt x="25" y="88"/>
                  </a:cubicBezTo>
                  <a:cubicBezTo>
                    <a:pt x="30" y="84"/>
                    <a:pt x="36" y="80"/>
                    <a:pt x="42" y="75"/>
                  </a:cubicBezTo>
                  <a:cubicBezTo>
                    <a:pt x="42" y="75"/>
                    <a:pt x="42" y="75"/>
                    <a:pt x="42" y="75"/>
                  </a:cubicBezTo>
                  <a:cubicBezTo>
                    <a:pt x="55" y="63"/>
                    <a:pt x="66" y="53"/>
                    <a:pt x="67" y="39"/>
                  </a:cubicBezTo>
                  <a:cubicBezTo>
                    <a:pt x="67" y="39"/>
                    <a:pt x="67" y="39"/>
                    <a:pt x="67" y="39"/>
                  </a:cubicBezTo>
                  <a:cubicBezTo>
                    <a:pt x="67" y="31"/>
                    <a:pt x="68" y="26"/>
                    <a:pt x="65" y="20"/>
                  </a:cubicBezTo>
                  <a:cubicBezTo>
                    <a:pt x="65" y="20"/>
                    <a:pt x="65" y="20"/>
                    <a:pt x="65" y="20"/>
                  </a:cubicBezTo>
                  <a:cubicBezTo>
                    <a:pt x="63" y="15"/>
                    <a:pt x="56" y="12"/>
                    <a:pt x="49" y="12"/>
                  </a:cubicBezTo>
                  <a:cubicBezTo>
                    <a:pt x="49" y="12"/>
                    <a:pt x="49" y="12"/>
                    <a:pt x="49" y="12"/>
                  </a:cubicBezTo>
                  <a:cubicBezTo>
                    <a:pt x="49" y="12"/>
                    <a:pt x="48" y="12"/>
                    <a:pt x="48" y="12"/>
                  </a:cubicBezTo>
                  <a:cubicBezTo>
                    <a:pt x="48" y="12"/>
                    <a:pt x="48" y="12"/>
                    <a:pt x="48" y="12"/>
                  </a:cubicBezTo>
                  <a:cubicBezTo>
                    <a:pt x="48" y="12"/>
                    <a:pt x="48" y="12"/>
                    <a:pt x="48" y="12"/>
                  </a:cubicBezTo>
                  <a:cubicBezTo>
                    <a:pt x="48" y="12"/>
                    <a:pt x="48" y="12"/>
                    <a:pt x="48" y="12"/>
                  </a:cubicBezTo>
                  <a:cubicBezTo>
                    <a:pt x="45" y="12"/>
                    <a:pt x="42" y="12"/>
                    <a:pt x="39" y="12"/>
                  </a:cubicBezTo>
                  <a:cubicBezTo>
                    <a:pt x="39" y="12"/>
                    <a:pt x="39" y="12"/>
                    <a:pt x="39" y="12"/>
                  </a:cubicBezTo>
                  <a:cubicBezTo>
                    <a:pt x="25" y="14"/>
                    <a:pt x="19" y="21"/>
                    <a:pt x="15" y="28"/>
                  </a:cubicBezTo>
                  <a:cubicBezTo>
                    <a:pt x="15" y="28"/>
                    <a:pt x="15" y="28"/>
                    <a:pt x="15" y="28"/>
                  </a:cubicBezTo>
                  <a:cubicBezTo>
                    <a:pt x="14" y="31"/>
                    <a:pt x="13" y="34"/>
                    <a:pt x="12" y="36"/>
                  </a:cubicBezTo>
                  <a:cubicBezTo>
                    <a:pt x="12" y="36"/>
                    <a:pt x="12" y="36"/>
                    <a:pt x="12" y="36"/>
                  </a:cubicBezTo>
                  <a:cubicBezTo>
                    <a:pt x="21" y="36"/>
                    <a:pt x="21" y="36"/>
                    <a:pt x="21" y="36"/>
                  </a:cubicBezTo>
                  <a:cubicBezTo>
                    <a:pt x="21" y="35"/>
                    <a:pt x="22" y="33"/>
                    <a:pt x="22" y="32"/>
                  </a:cubicBezTo>
                  <a:cubicBezTo>
                    <a:pt x="22" y="32"/>
                    <a:pt x="22" y="32"/>
                    <a:pt x="22" y="32"/>
                  </a:cubicBezTo>
                  <a:cubicBezTo>
                    <a:pt x="24" y="28"/>
                    <a:pt x="30" y="22"/>
                    <a:pt x="40" y="21"/>
                  </a:cubicBezTo>
                  <a:cubicBezTo>
                    <a:pt x="40" y="21"/>
                    <a:pt x="40" y="21"/>
                    <a:pt x="40" y="21"/>
                  </a:cubicBezTo>
                  <a:cubicBezTo>
                    <a:pt x="43" y="20"/>
                    <a:pt x="46" y="20"/>
                    <a:pt x="48" y="20"/>
                  </a:cubicBezTo>
                  <a:cubicBezTo>
                    <a:pt x="48" y="20"/>
                    <a:pt x="48" y="20"/>
                    <a:pt x="48" y="20"/>
                  </a:cubicBezTo>
                  <a:cubicBezTo>
                    <a:pt x="50" y="20"/>
                    <a:pt x="52" y="20"/>
                    <a:pt x="54" y="21"/>
                  </a:cubicBezTo>
                  <a:cubicBezTo>
                    <a:pt x="54" y="21"/>
                    <a:pt x="54" y="21"/>
                    <a:pt x="54" y="21"/>
                  </a:cubicBezTo>
                  <a:cubicBezTo>
                    <a:pt x="54" y="21"/>
                    <a:pt x="55" y="21"/>
                    <a:pt x="56" y="22"/>
                  </a:cubicBezTo>
                  <a:cubicBezTo>
                    <a:pt x="56" y="22"/>
                    <a:pt x="56" y="22"/>
                    <a:pt x="56" y="22"/>
                  </a:cubicBezTo>
                  <a:cubicBezTo>
                    <a:pt x="54" y="25"/>
                    <a:pt x="54" y="25"/>
                    <a:pt x="54" y="25"/>
                  </a:cubicBezTo>
                  <a:cubicBezTo>
                    <a:pt x="58" y="24"/>
                    <a:pt x="58" y="24"/>
                    <a:pt x="58" y="24"/>
                  </a:cubicBezTo>
                  <a:cubicBezTo>
                    <a:pt x="59" y="26"/>
                    <a:pt x="59" y="27"/>
                    <a:pt x="59" y="29"/>
                  </a:cubicBezTo>
                  <a:cubicBezTo>
                    <a:pt x="59" y="29"/>
                    <a:pt x="59" y="29"/>
                    <a:pt x="59" y="29"/>
                  </a:cubicBezTo>
                  <a:cubicBezTo>
                    <a:pt x="59" y="31"/>
                    <a:pt x="59" y="33"/>
                    <a:pt x="59" y="36"/>
                  </a:cubicBezTo>
                  <a:cubicBezTo>
                    <a:pt x="59" y="36"/>
                    <a:pt x="59" y="36"/>
                    <a:pt x="59" y="36"/>
                  </a:cubicBezTo>
                  <a:cubicBezTo>
                    <a:pt x="59" y="37"/>
                    <a:pt x="59" y="38"/>
                    <a:pt x="59" y="39"/>
                  </a:cubicBezTo>
                  <a:cubicBezTo>
                    <a:pt x="59" y="39"/>
                    <a:pt x="59" y="39"/>
                    <a:pt x="59" y="39"/>
                  </a:cubicBezTo>
                  <a:cubicBezTo>
                    <a:pt x="59" y="39"/>
                    <a:pt x="59" y="40"/>
                    <a:pt x="59" y="40"/>
                  </a:cubicBezTo>
                  <a:cubicBezTo>
                    <a:pt x="59" y="40"/>
                    <a:pt x="59" y="40"/>
                    <a:pt x="59" y="40"/>
                  </a:cubicBezTo>
                  <a:cubicBezTo>
                    <a:pt x="59" y="42"/>
                    <a:pt x="59" y="43"/>
                    <a:pt x="58" y="44"/>
                  </a:cubicBezTo>
                  <a:cubicBezTo>
                    <a:pt x="58" y="44"/>
                    <a:pt x="58" y="44"/>
                    <a:pt x="58" y="44"/>
                  </a:cubicBezTo>
                  <a:cubicBezTo>
                    <a:pt x="58" y="44"/>
                    <a:pt x="57" y="45"/>
                    <a:pt x="57" y="46"/>
                  </a:cubicBezTo>
                  <a:cubicBezTo>
                    <a:pt x="57" y="46"/>
                    <a:pt x="57" y="46"/>
                    <a:pt x="57" y="46"/>
                  </a:cubicBezTo>
                  <a:cubicBezTo>
                    <a:pt x="56" y="48"/>
                    <a:pt x="54" y="50"/>
                    <a:pt x="52" y="53"/>
                  </a:cubicBezTo>
                  <a:cubicBezTo>
                    <a:pt x="52" y="53"/>
                    <a:pt x="52" y="53"/>
                    <a:pt x="52" y="53"/>
                  </a:cubicBezTo>
                  <a:cubicBezTo>
                    <a:pt x="48" y="58"/>
                    <a:pt x="43" y="64"/>
                    <a:pt x="37" y="68"/>
                  </a:cubicBezTo>
                  <a:cubicBezTo>
                    <a:pt x="37" y="68"/>
                    <a:pt x="37" y="68"/>
                    <a:pt x="37" y="68"/>
                  </a:cubicBezTo>
                  <a:cubicBezTo>
                    <a:pt x="30" y="74"/>
                    <a:pt x="23" y="80"/>
                    <a:pt x="18" y="83"/>
                  </a:cubicBezTo>
                  <a:cubicBezTo>
                    <a:pt x="18" y="83"/>
                    <a:pt x="18" y="83"/>
                    <a:pt x="18" y="83"/>
                  </a:cubicBezTo>
                  <a:cubicBezTo>
                    <a:pt x="23" y="90"/>
                    <a:pt x="23" y="90"/>
                    <a:pt x="23" y="9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15"/>
            <p:cNvSpPr>
              <a:spLocks noEditPoints="1"/>
            </p:cNvSpPr>
            <p:nvPr/>
          </p:nvSpPr>
          <p:spPr bwMode="auto">
            <a:xfrm>
              <a:off x="3579" y="1948"/>
              <a:ext cx="402" cy="151"/>
            </a:xfrm>
            <a:custGeom>
              <a:avLst/>
              <a:gdLst>
                <a:gd name="T0" fmla="*/ 0 w 358"/>
                <a:gd name="T1" fmla="*/ 39 h 135"/>
                <a:gd name="T2" fmla="*/ 18 w 358"/>
                <a:gd name="T3" fmla="*/ 29 h 135"/>
                <a:gd name="T4" fmla="*/ 55 w 358"/>
                <a:gd name="T5" fmla="*/ 72 h 135"/>
                <a:gd name="T6" fmla="*/ 55 w 358"/>
                <a:gd name="T7" fmla="*/ 72 h 135"/>
                <a:gd name="T8" fmla="*/ 163 w 358"/>
                <a:gd name="T9" fmla="*/ 115 h 135"/>
                <a:gd name="T10" fmla="*/ 163 w 358"/>
                <a:gd name="T11" fmla="*/ 115 h 135"/>
                <a:gd name="T12" fmla="*/ 178 w 358"/>
                <a:gd name="T13" fmla="*/ 114 h 135"/>
                <a:gd name="T14" fmla="*/ 178 w 358"/>
                <a:gd name="T15" fmla="*/ 114 h 135"/>
                <a:gd name="T16" fmla="*/ 297 w 358"/>
                <a:gd name="T17" fmla="*/ 66 h 135"/>
                <a:gd name="T18" fmla="*/ 297 w 358"/>
                <a:gd name="T19" fmla="*/ 66 h 135"/>
                <a:gd name="T20" fmla="*/ 338 w 358"/>
                <a:gd name="T21" fmla="*/ 9 h 135"/>
                <a:gd name="T22" fmla="*/ 338 w 358"/>
                <a:gd name="T23" fmla="*/ 9 h 135"/>
                <a:gd name="T24" fmla="*/ 338 w 358"/>
                <a:gd name="T25" fmla="*/ 7 h 135"/>
                <a:gd name="T26" fmla="*/ 338 w 358"/>
                <a:gd name="T27" fmla="*/ 7 h 135"/>
                <a:gd name="T28" fmla="*/ 357 w 358"/>
                <a:gd name="T29" fmla="*/ 0 h 135"/>
                <a:gd name="T30" fmla="*/ 358 w 358"/>
                <a:gd name="T31" fmla="*/ 9 h 135"/>
                <a:gd name="T32" fmla="*/ 358 w 358"/>
                <a:gd name="T33" fmla="*/ 9 h 135"/>
                <a:gd name="T34" fmla="*/ 309 w 358"/>
                <a:gd name="T35" fmla="*/ 82 h 135"/>
                <a:gd name="T36" fmla="*/ 309 w 358"/>
                <a:gd name="T37" fmla="*/ 82 h 135"/>
                <a:gd name="T38" fmla="*/ 180 w 358"/>
                <a:gd name="T39" fmla="*/ 134 h 135"/>
                <a:gd name="T40" fmla="*/ 180 w 358"/>
                <a:gd name="T41" fmla="*/ 134 h 135"/>
                <a:gd name="T42" fmla="*/ 163 w 358"/>
                <a:gd name="T43" fmla="*/ 135 h 135"/>
                <a:gd name="T44" fmla="*/ 163 w 358"/>
                <a:gd name="T45" fmla="*/ 135 h 135"/>
                <a:gd name="T46" fmla="*/ 0 w 358"/>
                <a:gd name="T47" fmla="*/ 39 h 135"/>
                <a:gd name="T48" fmla="*/ 0 w 358"/>
                <a:gd name="T49" fmla="*/ 39 h 135"/>
                <a:gd name="T50" fmla="*/ 0 w 358"/>
                <a:gd name="T51" fmla="*/ 39 h 135"/>
                <a:gd name="T52" fmla="*/ 0 w 358"/>
                <a:gd name="T53" fmla="*/ 39 h 135"/>
                <a:gd name="T54" fmla="*/ 0 w 358"/>
                <a:gd name="T55" fmla="*/ 39 h 135"/>
                <a:gd name="T56" fmla="*/ 0 w 358"/>
                <a:gd name="T57" fmla="*/ 3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8" h="135">
                  <a:moveTo>
                    <a:pt x="0" y="39"/>
                  </a:moveTo>
                  <a:cubicBezTo>
                    <a:pt x="18" y="29"/>
                    <a:pt x="18" y="29"/>
                    <a:pt x="18" y="29"/>
                  </a:cubicBezTo>
                  <a:cubicBezTo>
                    <a:pt x="18" y="29"/>
                    <a:pt x="30" y="50"/>
                    <a:pt x="55" y="72"/>
                  </a:cubicBezTo>
                  <a:cubicBezTo>
                    <a:pt x="55" y="72"/>
                    <a:pt x="55" y="72"/>
                    <a:pt x="55" y="72"/>
                  </a:cubicBezTo>
                  <a:cubicBezTo>
                    <a:pt x="79" y="93"/>
                    <a:pt x="116" y="115"/>
                    <a:pt x="163" y="115"/>
                  </a:cubicBezTo>
                  <a:cubicBezTo>
                    <a:pt x="163" y="115"/>
                    <a:pt x="163" y="115"/>
                    <a:pt x="163" y="115"/>
                  </a:cubicBezTo>
                  <a:cubicBezTo>
                    <a:pt x="168" y="115"/>
                    <a:pt x="173" y="115"/>
                    <a:pt x="178" y="114"/>
                  </a:cubicBezTo>
                  <a:cubicBezTo>
                    <a:pt x="178" y="114"/>
                    <a:pt x="178" y="114"/>
                    <a:pt x="178" y="114"/>
                  </a:cubicBezTo>
                  <a:cubicBezTo>
                    <a:pt x="228" y="110"/>
                    <a:pt x="269" y="89"/>
                    <a:pt x="297" y="66"/>
                  </a:cubicBezTo>
                  <a:cubicBezTo>
                    <a:pt x="297" y="66"/>
                    <a:pt x="297" y="66"/>
                    <a:pt x="297" y="66"/>
                  </a:cubicBezTo>
                  <a:cubicBezTo>
                    <a:pt x="325" y="44"/>
                    <a:pt x="339" y="17"/>
                    <a:pt x="338" y="9"/>
                  </a:cubicBezTo>
                  <a:cubicBezTo>
                    <a:pt x="338" y="9"/>
                    <a:pt x="338" y="9"/>
                    <a:pt x="338" y="9"/>
                  </a:cubicBezTo>
                  <a:cubicBezTo>
                    <a:pt x="338" y="8"/>
                    <a:pt x="338" y="7"/>
                    <a:pt x="338" y="7"/>
                  </a:cubicBezTo>
                  <a:cubicBezTo>
                    <a:pt x="338" y="7"/>
                    <a:pt x="338" y="7"/>
                    <a:pt x="338" y="7"/>
                  </a:cubicBezTo>
                  <a:cubicBezTo>
                    <a:pt x="357" y="0"/>
                    <a:pt x="357" y="0"/>
                    <a:pt x="357" y="0"/>
                  </a:cubicBezTo>
                  <a:cubicBezTo>
                    <a:pt x="358" y="3"/>
                    <a:pt x="358" y="6"/>
                    <a:pt x="358" y="9"/>
                  </a:cubicBezTo>
                  <a:cubicBezTo>
                    <a:pt x="358" y="9"/>
                    <a:pt x="358" y="9"/>
                    <a:pt x="358" y="9"/>
                  </a:cubicBezTo>
                  <a:cubicBezTo>
                    <a:pt x="357" y="30"/>
                    <a:pt x="340" y="56"/>
                    <a:pt x="309" y="82"/>
                  </a:cubicBezTo>
                  <a:cubicBezTo>
                    <a:pt x="309" y="82"/>
                    <a:pt x="309" y="82"/>
                    <a:pt x="309" y="82"/>
                  </a:cubicBezTo>
                  <a:cubicBezTo>
                    <a:pt x="279" y="107"/>
                    <a:pt x="235" y="129"/>
                    <a:pt x="180" y="134"/>
                  </a:cubicBezTo>
                  <a:cubicBezTo>
                    <a:pt x="180" y="134"/>
                    <a:pt x="180" y="134"/>
                    <a:pt x="180" y="134"/>
                  </a:cubicBezTo>
                  <a:cubicBezTo>
                    <a:pt x="174" y="135"/>
                    <a:pt x="169" y="135"/>
                    <a:pt x="163" y="135"/>
                  </a:cubicBezTo>
                  <a:cubicBezTo>
                    <a:pt x="163" y="135"/>
                    <a:pt x="163" y="135"/>
                    <a:pt x="163" y="135"/>
                  </a:cubicBezTo>
                  <a:cubicBezTo>
                    <a:pt x="56" y="134"/>
                    <a:pt x="2" y="41"/>
                    <a:pt x="0" y="39"/>
                  </a:cubicBezTo>
                  <a:close/>
                  <a:moveTo>
                    <a:pt x="0" y="39"/>
                  </a:moveTo>
                  <a:cubicBezTo>
                    <a:pt x="0" y="39"/>
                    <a:pt x="0" y="39"/>
                    <a:pt x="0" y="39"/>
                  </a:cubicBezTo>
                  <a:cubicBezTo>
                    <a:pt x="0" y="39"/>
                    <a:pt x="0" y="39"/>
                    <a:pt x="0" y="39"/>
                  </a:cubicBezTo>
                  <a:cubicBezTo>
                    <a:pt x="0" y="39"/>
                    <a:pt x="0" y="39"/>
                    <a:pt x="0" y="39"/>
                  </a:cubicBezTo>
                  <a:cubicBezTo>
                    <a:pt x="0" y="39"/>
                    <a:pt x="0" y="39"/>
                    <a:pt x="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16"/>
            <p:cNvSpPr>
              <a:spLocks noEditPoints="1"/>
            </p:cNvSpPr>
            <p:nvPr/>
          </p:nvSpPr>
          <p:spPr bwMode="auto">
            <a:xfrm>
              <a:off x="3570" y="1940"/>
              <a:ext cx="418" cy="166"/>
            </a:xfrm>
            <a:custGeom>
              <a:avLst/>
              <a:gdLst>
                <a:gd name="T0" fmla="*/ 2 w 372"/>
                <a:gd name="T1" fmla="*/ 55 h 148"/>
                <a:gd name="T2" fmla="*/ 0 w 372"/>
                <a:gd name="T3" fmla="*/ 44 h 148"/>
                <a:gd name="T4" fmla="*/ 2 w 372"/>
                <a:gd name="T5" fmla="*/ 36 h 148"/>
                <a:gd name="T6" fmla="*/ 23 w 372"/>
                <a:gd name="T7" fmla="*/ 31 h 148"/>
                <a:gd name="T8" fmla="*/ 26 w 372"/>
                <a:gd name="T9" fmla="*/ 30 h 148"/>
                <a:gd name="T10" fmla="*/ 30 w 372"/>
                <a:gd name="T11" fmla="*/ 31 h 148"/>
                <a:gd name="T12" fmla="*/ 30 w 372"/>
                <a:gd name="T13" fmla="*/ 32 h 148"/>
                <a:gd name="T14" fmla="*/ 31 w 372"/>
                <a:gd name="T15" fmla="*/ 32 h 148"/>
                <a:gd name="T16" fmla="*/ 31 w 372"/>
                <a:gd name="T17" fmla="*/ 33 h 148"/>
                <a:gd name="T18" fmla="*/ 32 w 372"/>
                <a:gd name="T19" fmla="*/ 33 h 148"/>
                <a:gd name="T20" fmla="*/ 33 w 372"/>
                <a:gd name="T21" fmla="*/ 36 h 148"/>
                <a:gd name="T22" fmla="*/ 40 w 372"/>
                <a:gd name="T23" fmla="*/ 45 h 148"/>
                <a:gd name="T24" fmla="*/ 67 w 372"/>
                <a:gd name="T25" fmla="*/ 74 h 148"/>
                <a:gd name="T26" fmla="*/ 171 w 372"/>
                <a:gd name="T27" fmla="*/ 116 h 148"/>
                <a:gd name="T28" fmla="*/ 185 w 372"/>
                <a:gd name="T29" fmla="*/ 115 h 148"/>
                <a:gd name="T30" fmla="*/ 301 w 372"/>
                <a:gd name="T31" fmla="*/ 69 h 148"/>
                <a:gd name="T32" fmla="*/ 331 w 372"/>
                <a:gd name="T33" fmla="*/ 37 h 148"/>
                <a:gd name="T34" fmla="*/ 340 w 372"/>
                <a:gd name="T35" fmla="*/ 16 h 148"/>
                <a:gd name="T36" fmla="*/ 340 w 372"/>
                <a:gd name="T37" fmla="*/ 16 h 148"/>
                <a:gd name="T38" fmla="*/ 340 w 372"/>
                <a:gd name="T39" fmla="*/ 16 h 148"/>
                <a:gd name="T40" fmla="*/ 340 w 372"/>
                <a:gd name="T41" fmla="*/ 15 h 148"/>
                <a:gd name="T42" fmla="*/ 369 w 372"/>
                <a:gd name="T43" fmla="*/ 0 h 148"/>
                <a:gd name="T44" fmla="*/ 372 w 372"/>
                <a:gd name="T45" fmla="*/ 16 h 148"/>
                <a:gd name="T46" fmla="*/ 321 w 372"/>
                <a:gd name="T47" fmla="*/ 93 h 148"/>
                <a:gd name="T48" fmla="*/ 188 w 372"/>
                <a:gd name="T49" fmla="*/ 147 h 148"/>
                <a:gd name="T50" fmla="*/ 171 w 372"/>
                <a:gd name="T51" fmla="*/ 148 h 148"/>
                <a:gd name="T52" fmla="*/ 6 w 372"/>
                <a:gd name="T53" fmla="*/ 53 h 148"/>
                <a:gd name="T54" fmla="*/ 187 w 372"/>
                <a:gd name="T55" fmla="*/ 135 h 148"/>
                <a:gd name="T56" fmla="*/ 314 w 372"/>
                <a:gd name="T57" fmla="*/ 84 h 148"/>
                <a:gd name="T58" fmla="*/ 360 w 372"/>
                <a:gd name="T59" fmla="*/ 16 h 148"/>
                <a:gd name="T60" fmla="*/ 360 w 372"/>
                <a:gd name="T61" fmla="*/ 15 h 148"/>
                <a:gd name="T62" fmla="*/ 352 w 372"/>
                <a:gd name="T63" fmla="*/ 18 h 148"/>
                <a:gd name="T64" fmla="*/ 341 w 372"/>
                <a:gd name="T65" fmla="*/ 43 h 148"/>
                <a:gd name="T66" fmla="*/ 308 w 372"/>
                <a:gd name="T67" fmla="*/ 78 h 148"/>
                <a:gd name="T68" fmla="*/ 187 w 372"/>
                <a:gd name="T69" fmla="*/ 127 h 148"/>
                <a:gd name="T70" fmla="*/ 171 w 372"/>
                <a:gd name="T71" fmla="*/ 128 h 148"/>
                <a:gd name="T72" fmla="*/ 59 w 372"/>
                <a:gd name="T73" fmla="*/ 83 h 148"/>
                <a:gd name="T74" fmla="*/ 31 w 372"/>
                <a:gd name="T75" fmla="*/ 54 h 148"/>
                <a:gd name="T76" fmla="*/ 24 w 372"/>
                <a:gd name="T77" fmla="*/ 44 h 148"/>
                <a:gd name="T78" fmla="*/ 22 w 372"/>
                <a:gd name="T79" fmla="*/ 46 h 148"/>
                <a:gd name="T80" fmla="*/ 171 w 372"/>
                <a:gd name="T81" fmla="*/ 13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2" h="148">
                  <a:moveTo>
                    <a:pt x="6" y="53"/>
                  </a:moveTo>
                  <a:cubicBezTo>
                    <a:pt x="2" y="55"/>
                    <a:pt x="2" y="55"/>
                    <a:pt x="2" y="55"/>
                  </a:cubicBezTo>
                  <a:cubicBezTo>
                    <a:pt x="2" y="47"/>
                    <a:pt x="2" y="47"/>
                    <a:pt x="2" y="47"/>
                  </a:cubicBezTo>
                  <a:cubicBezTo>
                    <a:pt x="0" y="44"/>
                    <a:pt x="0" y="44"/>
                    <a:pt x="0" y="44"/>
                  </a:cubicBezTo>
                  <a:cubicBezTo>
                    <a:pt x="2" y="42"/>
                    <a:pt x="2" y="42"/>
                    <a:pt x="2" y="42"/>
                  </a:cubicBezTo>
                  <a:cubicBezTo>
                    <a:pt x="2" y="36"/>
                    <a:pt x="2" y="36"/>
                    <a:pt x="2" y="36"/>
                  </a:cubicBezTo>
                  <a:cubicBezTo>
                    <a:pt x="8" y="39"/>
                    <a:pt x="8" y="39"/>
                    <a:pt x="8" y="39"/>
                  </a:cubicBezTo>
                  <a:cubicBezTo>
                    <a:pt x="23" y="31"/>
                    <a:pt x="23" y="31"/>
                    <a:pt x="23" y="31"/>
                  </a:cubicBezTo>
                  <a:cubicBezTo>
                    <a:pt x="24" y="30"/>
                    <a:pt x="25" y="30"/>
                    <a:pt x="26" y="30"/>
                  </a:cubicBezTo>
                  <a:cubicBezTo>
                    <a:pt x="26" y="30"/>
                    <a:pt x="26" y="30"/>
                    <a:pt x="26" y="30"/>
                  </a:cubicBezTo>
                  <a:cubicBezTo>
                    <a:pt x="29" y="30"/>
                    <a:pt x="29" y="31"/>
                    <a:pt x="30" y="31"/>
                  </a:cubicBezTo>
                  <a:cubicBezTo>
                    <a:pt x="30" y="31"/>
                    <a:pt x="30" y="31"/>
                    <a:pt x="30" y="31"/>
                  </a:cubicBezTo>
                  <a:cubicBezTo>
                    <a:pt x="30" y="31"/>
                    <a:pt x="30" y="31"/>
                    <a:pt x="30" y="32"/>
                  </a:cubicBezTo>
                  <a:cubicBezTo>
                    <a:pt x="30" y="32"/>
                    <a:pt x="30" y="32"/>
                    <a:pt x="30" y="32"/>
                  </a:cubicBezTo>
                  <a:cubicBezTo>
                    <a:pt x="31" y="32"/>
                    <a:pt x="31" y="32"/>
                    <a:pt x="31" y="32"/>
                  </a:cubicBezTo>
                  <a:cubicBezTo>
                    <a:pt x="31" y="32"/>
                    <a:pt x="31" y="32"/>
                    <a:pt x="31" y="32"/>
                  </a:cubicBezTo>
                  <a:cubicBezTo>
                    <a:pt x="31" y="32"/>
                    <a:pt x="31" y="32"/>
                    <a:pt x="31" y="33"/>
                  </a:cubicBezTo>
                  <a:cubicBezTo>
                    <a:pt x="31" y="33"/>
                    <a:pt x="31" y="33"/>
                    <a:pt x="31" y="33"/>
                  </a:cubicBezTo>
                  <a:cubicBezTo>
                    <a:pt x="31" y="33"/>
                    <a:pt x="31" y="33"/>
                    <a:pt x="32" y="33"/>
                  </a:cubicBezTo>
                  <a:cubicBezTo>
                    <a:pt x="32" y="33"/>
                    <a:pt x="32" y="33"/>
                    <a:pt x="32" y="33"/>
                  </a:cubicBezTo>
                  <a:cubicBezTo>
                    <a:pt x="32" y="34"/>
                    <a:pt x="33" y="35"/>
                    <a:pt x="33" y="36"/>
                  </a:cubicBezTo>
                  <a:cubicBezTo>
                    <a:pt x="33" y="36"/>
                    <a:pt x="33" y="36"/>
                    <a:pt x="33" y="36"/>
                  </a:cubicBezTo>
                  <a:cubicBezTo>
                    <a:pt x="35" y="38"/>
                    <a:pt x="37" y="41"/>
                    <a:pt x="40" y="45"/>
                  </a:cubicBezTo>
                  <a:cubicBezTo>
                    <a:pt x="40" y="45"/>
                    <a:pt x="40" y="45"/>
                    <a:pt x="40" y="45"/>
                  </a:cubicBezTo>
                  <a:cubicBezTo>
                    <a:pt x="46" y="53"/>
                    <a:pt x="55" y="64"/>
                    <a:pt x="67" y="74"/>
                  </a:cubicBezTo>
                  <a:cubicBezTo>
                    <a:pt x="67" y="74"/>
                    <a:pt x="67" y="74"/>
                    <a:pt x="67" y="74"/>
                  </a:cubicBezTo>
                  <a:cubicBezTo>
                    <a:pt x="91" y="95"/>
                    <a:pt x="125" y="116"/>
                    <a:pt x="171" y="116"/>
                  </a:cubicBezTo>
                  <a:cubicBezTo>
                    <a:pt x="171" y="116"/>
                    <a:pt x="171" y="116"/>
                    <a:pt x="171" y="116"/>
                  </a:cubicBezTo>
                  <a:cubicBezTo>
                    <a:pt x="176" y="116"/>
                    <a:pt x="181" y="116"/>
                    <a:pt x="185" y="115"/>
                  </a:cubicBezTo>
                  <a:cubicBezTo>
                    <a:pt x="185" y="115"/>
                    <a:pt x="185" y="115"/>
                    <a:pt x="185" y="115"/>
                  </a:cubicBezTo>
                  <a:cubicBezTo>
                    <a:pt x="234" y="111"/>
                    <a:pt x="274" y="91"/>
                    <a:pt x="301" y="69"/>
                  </a:cubicBezTo>
                  <a:cubicBezTo>
                    <a:pt x="301" y="69"/>
                    <a:pt x="301" y="69"/>
                    <a:pt x="301" y="69"/>
                  </a:cubicBezTo>
                  <a:cubicBezTo>
                    <a:pt x="314" y="58"/>
                    <a:pt x="324" y="47"/>
                    <a:pt x="331" y="37"/>
                  </a:cubicBezTo>
                  <a:cubicBezTo>
                    <a:pt x="331" y="37"/>
                    <a:pt x="331" y="37"/>
                    <a:pt x="331" y="37"/>
                  </a:cubicBezTo>
                  <a:cubicBezTo>
                    <a:pt x="337" y="27"/>
                    <a:pt x="340" y="18"/>
                    <a:pt x="340" y="16"/>
                  </a:cubicBezTo>
                  <a:cubicBezTo>
                    <a:pt x="340" y="16"/>
                    <a:pt x="340" y="16"/>
                    <a:pt x="340" y="16"/>
                  </a:cubicBezTo>
                  <a:cubicBezTo>
                    <a:pt x="340" y="16"/>
                    <a:pt x="340" y="16"/>
                    <a:pt x="340" y="16"/>
                  </a:cubicBezTo>
                  <a:cubicBezTo>
                    <a:pt x="340" y="16"/>
                    <a:pt x="340" y="16"/>
                    <a:pt x="340" y="16"/>
                  </a:cubicBezTo>
                  <a:cubicBezTo>
                    <a:pt x="340" y="16"/>
                    <a:pt x="340" y="16"/>
                    <a:pt x="340" y="16"/>
                  </a:cubicBezTo>
                  <a:cubicBezTo>
                    <a:pt x="340" y="16"/>
                    <a:pt x="340" y="16"/>
                    <a:pt x="340" y="16"/>
                  </a:cubicBezTo>
                  <a:cubicBezTo>
                    <a:pt x="340" y="16"/>
                    <a:pt x="340" y="16"/>
                    <a:pt x="340" y="15"/>
                  </a:cubicBezTo>
                  <a:cubicBezTo>
                    <a:pt x="340" y="15"/>
                    <a:pt x="340" y="15"/>
                    <a:pt x="340" y="15"/>
                  </a:cubicBezTo>
                  <a:cubicBezTo>
                    <a:pt x="338" y="10"/>
                    <a:pt x="338" y="10"/>
                    <a:pt x="338" y="10"/>
                  </a:cubicBezTo>
                  <a:cubicBezTo>
                    <a:pt x="369" y="0"/>
                    <a:pt x="369" y="0"/>
                    <a:pt x="369" y="0"/>
                  </a:cubicBezTo>
                  <a:cubicBezTo>
                    <a:pt x="371" y="5"/>
                    <a:pt x="371" y="5"/>
                    <a:pt x="371" y="5"/>
                  </a:cubicBezTo>
                  <a:cubicBezTo>
                    <a:pt x="372" y="9"/>
                    <a:pt x="372" y="12"/>
                    <a:pt x="372" y="16"/>
                  </a:cubicBezTo>
                  <a:cubicBezTo>
                    <a:pt x="372" y="16"/>
                    <a:pt x="372" y="16"/>
                    <a:pt x="372" y="16"/>
                  </a:cubicBezTo>
                  <a:cubicBezTo>
                    <a:pt x="371" y="40"/>
                    <a:pt x="352" y="67"/>
                    <a:pt x="321" y="93"/>
                  </a:cubicBezTo>
                  <a:cubicBezTo>
                    <a:pt x="321" y="93"/>
                    <a:pt x="321" y="93"/>
                    <a:pt x="321" y="93"/>
                  </a:cubicBezTo>
                  <a:cubicBezTo>
                    <a:pt x="290" y="119"/>
                    <a:pt x="245" y="142"/>
                    <a:pt x="188" y="147"/>
                  </a:cubicBezTo>
                  <a:cubicBezTo>
                    <a:pt x="188" y="147"/>
                    <a:pt x="188" y="147"/>
                    <a:pt x="188" y="147"/>
                  </a:cubicBezTo>
                  <a:cubicBezTo>
                    <a:pt x="183" y="148"/>
                    <a:pt x="177" y="148"/>
                    <a:pt x="171" y="148"/>
                  </a:cubicBezTo>
                  <a:cubicBezTo>
                    <a:pt x="171" y="148"/>
                    <a:pt x="171" y="148"/>
                    <a:pt x="171" y="148"/>
                  </a:cubicBezTo>
                  <a:cubicBezTo>
                    <a:pt x="73" y="147"/>
                    <a:pt x="19" y="73"/>
                    <a:pt x="6" y="53"/>
                  </a:cubicBezTo>
                  <a:close/>
                  <a:moveTo>
                    <a:pt x="171" y="136"/>
                  </a:moveTo>
                  <a:cubicBezTo>
                    <a:pt x="177" y="136"/>
                    <a:pt x="182" y="136"/>
                    <a:pt x="187" y="135"/>
                  </a:cubicBezTo>
                  <a:cubicBezTo>
                    <a:pt x="187" y="135"/>
                    <a:pt x="187" y="135"/>
                    <a:pt x="187" y="135"/>
                  </a:cubicBezTo>
                  <a:cubicBezTo>
                    <a:pt x="241" y="130"/>
                    <a:pt x="284" y="109"/>
                    <a:pt x="314" y="84"/>
                  </a:cubicBezTo>
                  <a:cubicBezTo>
                    <a:pt x="314" y="84"/>
                    <a:pt x="314" y="84"/>
                    <a:pt x="314" y="84"/>
                  </a:cubicBezTo>
                  <a:cubicBezTo>
                    <a:pt x="343" y="59"/>
                    <a:pt x="360" y="34"/>
                    <a:pt x="360" y="16"/>
                  </a:cubicBezTo>
                  <a:cubicBezTo>
                    <a:pt x="360" y="16"/>
                    <a:pt x="360" y="16"/>
                    <a:pt x="360" y="16"/>
                  </a:cubicBezTo>
                  <a:cubicBezTo>
                    <a:pt x="360" y="15"/>
                    <a:pt x="360" y="15"/>
                    <a:pt x="360" y="15"/>
                  </a:cubicBezTo>
                  <a:cubicBezTo>
                    <a:pt x="360" y="15"/>
                    <a:pt x="360" y="15"/>
                    <a:pt x="360" y="15"/>
                  </a:cubicBezTo>
                  <a:cubicBezTo>
                    <a:pt x="352" y="18"/>
                    <a:pt x="352" y="18"/>
                    <a:pt x="352" y="18"/>
                  </a:cubicBezTo>
                  <a:cubicBezTo>
                    <a:pt x="351" y="25"/>
                    <a:pt x="347" y="33"/>
                    <a:pt x="341" y="43"/>
                  </a:cubicBezTo>
                  <a:cubicBezTo>
                    <a:pt x="341" y="43"/>
                    <a:pt x="341" y="43"/>
                    <a:pt x="341" y="43"/>
                  </a:cubicBezTo>
                  <a:cubicBezTo>
                    <a:pt x="333" y="54"/>
                    <a:pt x="322" y="67"/>
                    <a:pt x="308" y="78"/>
                  </a:cubicBezTo>
                  <a:cubicBezTo>
                    <a:pt x="308" y="78"/>
                    <a:pt x="308" y="78"/>
                    <a:pt x="308" y="78"/>
                  </a:cubicBezTo>
                  <a:cubicBezTo>
                    <a:pt x="280" y="101"/>
                    <a:pt x="238" y="122"/>
                    <a:pt x="187" y="127"/>
                  </a:cubicBezTo>
                  <a:cubicBezTo>
                    <a:pt x="187" y="127"/>
                    <a:pt x="187" y="127"/>
                    <a:pt x="187" y="127"/>
                  </a:cubicBezTo>
                  <a:cubicBezTo>
                    <a:pt x="181" y="128"/>
                    <a:pt x="176" y="128"/>
                    <a:pt x="171" y="128"/>
                  </a:cubicBezTo>
                  <a:cubicBezTo>
                    <a:pt x="171" y="128"/>
                    <a:pt x="171" y="128"/>
                    <a:pt x="171" y="128"/>
                  </a:cubicBezTo>
                  <a:cubicBezTo>
                    <a:pt x="122" y="128"/>
                    <a:pt x="84" y="106"/>
                    <a:pt x="59" y="83"/>
                  </a:cubicBezTo>
                  <a:cubicBezTo>
                    <a:pt x="59" y="83"/>
                    <a:pt x="59" y="83"/>
                    <a:pt x="59" y="83"/>
                  </a:cubicBezTo>
                  <a:cubicBezTo>
                    <a:pt x="47" y="72"/>
                    <a:pt x="37" y="62"/>
                    <a:pt x="31" y="54"/>
                  </a:cubicBezTo>
                  <a:cubicBezTo>
                    <a:pt x="31" y="54"/>
                    <a:pt x="31" y="54"/>
                    <a:pt x="31" y="54"/>
                  </a:cubicBezTo>
                  <a:cubicBezTo>
                    <a:pt x="28" y="50"/>
                    <a:pt x="26" y="46"/>
                    <a:pt x="24" y="44"/>
                  </a:cubicBezTo>
                  <a:cubicBezTo>
                    <a:pt x="24" y="44"/>
                    <a:pt x="24" y="44"/>
                    <a:pt x="24" y="44"/>
                  </a:cubicBezTo>
                  <a:cubicBezTo>
                    <a:pt x="21" y="45"/>
                    <a:pt x="21" y="45"/>
                    <a:pt x="21" y="45"/>
                  </a:cubicBezTo>
                  <a:cubicBezTo>
                    <a:pt x="22" y="46"/>
                    <a:pt x="22" y="46"/>
                    <a:pt x="22" y="46"/>
                  </a:cubicBezTo>
                  <a:cubicBezTo>
                    <a:pt x="17" y="48"/>
                    <a:pt x="17" y="48"/>
                    <a:pt x="17" y="48"/>
                  </a:cubicBezTo>
                  <a:cubicBezTo>
                    <a:pt x="31" y="68"/>
                    <a:pt x="82" y="136"/>
                    <a:pt x="171" y="1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7"/>
            <p:cNvSpPr/>
            <p:nvPr/>
          </p:nvSpPr>
          <p:spPr bwMode="auto">
            <a:xfrm>
              <a:off x="3796" y="2342"/>
              <a:ext cx="22" cy="80"/>
            </a:xfrm>
            <a:custGeom>
              <a:avLst/>
              <a:gdLst>
                <a:gd name="T0" fmla="*/ 0 w 22"/>
                <a:gd name="T1" fmla="*/ 80 h 80"/>
                <a:gd name="T2" fmla="*/ 0 w 22"/>
                <a:gd name="T3" fmla="*/ 0 h 80"/>
                <a:gd name="T4" fmla="*/ 22 w 22"/>
                <a:gd name="T5" fmla="*/ 0 h 80"/>
                <a:gd name="T6" fmla="*/ 22 w 22"/>
                <a:gd name="T7" fmla="*/ 80 h 80"/>
                <a:gd name="T8" fmla="*/ 0 w 22"/>
                <a:gd name="T9" fmla="*/ 80 h 80"/>
                <a:gd name="T10" fmla="*/ 0 w 22"/>
                <a:gd name="T11" fmla="*/ 80 h 80"/>
              </a:gdLst>
              <a:ahLst/>
              <a:cxnLst>
                <a:cxn ang="0">
                  <a:pos x="T0" y="T1"/>
                </a:cxn>
                <a:cxn ang="0">
                  <a:pos x="T2" y="T3"/>
                </a:cxn>
                <a:cxn ang="0">
                  <a:pos x="T4" y="T5"/>
                </a:cxn>
                <a:cxn ang="0">
                  <a:pos x="T6" y="T7"/>
                </a:cxn>
                <a:cxn ang="0">
                  <a:pos x="T8" y="T9"/>
                </a:cxn>
                <a:cxn ang="0">
                  <a:pos x="T10" y="T11"/>
                </a:cxn>
              </a:cxnLst>
              <a:rect l="0" t="0" r="r" b="b"/>
              <a:pathLst>
                <a:path w="22" h="80">
                  <a:moveTo>
                    <a:pt x="0" y="80"/>
                  </a:moveTo>
                  <a:lnTo>
                    <a:pt x="0" y="0"/>
                  </a:lnTo>
                  <a:lnTo>
                    <a:pt x="22" y="0"/>
                  </a:lnTo>
                  <a:lnTo>
                    <a:pt x="22" y="80"/>
                  </a:lnTo>
                  <a:lnTo>
                    <a:pt x="0" y="80"/>
                  </a:lnTo>
                  <a:lnTo>
                    <a:pt x="0" y="8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18"/>
            <p:cNvSpPr>
              <a:spLocks noEditPoints="1"/>
            </p:cNvSpPr>
            <p:nvPr/>
          </p:nvSpPr>
          <p:spPr bwMode="auto">
            <a:xfrm>
              <a:off x="3789" y="2336"/>
              <a:ext cx="36" cy="93"/>
            </a:xfrm>
            <a:custGeom>
              <a:avLst/>
              <a:gdLst>
                <a:gd name="T0" fmla="*/ 7 w 36"/>
                <a:gd name="T1" fmla="*/ 93 h 93"/>
                <a:gd name="T2" fmla="*/ 7 w 36"/>
                <a:gd name="T3" fmla="*/ 86 h 93"/>
                <a:gd name="T4" fmla="*/ 13 w 36"/>
                <a:gd name="T5" fmla="*/ 86 h 93"/>
                <a:gd name="T6" fmla="*/ 7 w 36"/>
                <a:gd name="T7" fmla="*/ 86 h 93"/>
                <a:gd name="T8" fmla="*/ 7 w 36"/>
                <a:gd name="T9" fmla="*/ 93 h 93"/>
                <a:gd name="T10" fmla="*/ 0 w 36"/>
                <a:gd name="T11" fmla="*/ 93 h 93"/>
                <a:gd name="T12" fmla="*/ 0 w 36"/>
                <a:gd name="T13" fmla="*/ 0 h 93"/>
                <a:gd name="T14" fmla="*/ 36 w 36"/>
                <a:gd name="T15" fmla="*/ 0 h 93"/>
                <a:gd name="T16" fmla="*/ 36 w 36"/>
                <a:gd name="T17" fmla="*/ 93 h 93"/>
                <a:gd name="T18" fmla="*/ 7 w 36"/>
                <a:gd name="T19" fmla="*/ 93 h 93"/>
                <a:gd name="T20" fmla="*/ 7 w 36"/>
                <a:gd name="T21" fmla="*/ 93 h 93"/>
                <a:gd name="T22" fmla="*/ 22 w 36"/>
                <a:gd name="T23" fmla="*/ 79 h 93"/>
                <a:gd name="T24" fmla="*/ 22 w 36"/>
                <a:gd name="T25" fmla="*/ 13 h 93"/>
                <a:gd name="T26" fmla="*/ 13 w 36"/>
                <a:gd name="T27" fmla="*/ 13 h 93"/>
                <a:gd name="T28" fmla="*/ 13 w 36"/>
                <a:gd name="T29" fmla="*/ 79 h 93"/>
                <a:gd name="T30" fmla="*/ 22 w 36"/>
                <a:gd name="T31" fmla="*/ 79 h 93"/>
                <a:gd name="T32" fmla="*/ 22 w 36"/>
                <a:gd name="T33" fmla="*/ 79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93">
                  <a:moveTo>
                    <a:pt x="7" y="93"/>
                  </a:moveTo>
                  <a:lnTo>
                    <a:pt x="7" y="86"/>
                  </a:lnTo>
                  <a:lnTo>
                    <a:pt x="13" y="86"/>
                  </a:lnTo>
                  <a:lnTo>
                    <a:pt x="7" y="86"/>
                  </a:lnTo>
                  <a:lnTo>
                    <a:pt x="7" y="93"/>
                  </a:lnTo>
                  <a:lnTo>
                    <a:pt x="0" y="93"/>
                  </a:lnTo>
                  <a:lnTo>
                    <a:pt x="0" y="0"/>
                  </a:lnTo>
                  <a:lnTo>
                    <a:pt x="36" y="0"/>
                  </a:lnTo>
                  <a:lnTo>
                    <a:pt x="36" y="93"/>
                  </a:lnTo>
                  <a:lnTo>
                    <a:pt x="7" y="93"/>
                  </a:lnTo>
                  <a:lnTo>
                    <a:pt x="7" y="93"/>
                  </a:lnTo>
                  <a:close/>
                  <a:moveTo>
                    <a:pt x="22" y="79"/>
                  </a:moveTo>
                  <a:lnTo>
                    <a:pt x="22" y="13"/>
                  </a:lnTo>
                  <a:lnTo>
                    <a:pt x="13" y="13"/>
                  </a:lnTo>
                  <a:lnTo>
                    <a:pt x="13" y="79"/>
                  </a:lnTo>
                  <a:lnTo>
                    <a:pt x="22" y="79"/>
                  </a:lnTo>
                  <a:lnTo>
                    <a:pt x="22" y="7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9"/>
            <p:cNvSpPr/>
            <p:nvPr/>
          </p:nvSpPr>
          <p:spPr bwMode="auto">
            <a:xfrm>
              <a:off x="3425" y="2425"/>
              <a:ext cx="817" cy="1174"/>
            </a:xfrm>
            <a:custGeom>
              <a:avLst/>
              <a:gdLst>
                <a:gd name="T0" fmla="*/ 616 w 727"/>
                <a:gd name="T1" fmla="*/ 80 h 1047"/>
                <a:gd name="T2" fmla="*/ 364 w 727"/>
                <a:gd name="T3" fmla="*/ 0 h 1047"/>
                <a:gd name="T4" fmla="*/ 111 w 727"/>
                <a:gd name="T5" fmla="*/ 97 h 1047"/>
                <a:gd name="T6" fmla="*/ 0 w 727"/>
                <a:gd name="T7" fmla="*/ 432 h 1047"/>
                <a:gd name="T8" fmla="*/ 127 w 727"/>
                <a:gd name="T9" fmla="*/ 901 h 1047"/>
                <a:gd name="T10" fmla="*/ 161 w 727"/>
                <a:gd name="T11" fmla="*/ 923 h 1047"/>
                <a:gd name="T12" fmla="*/ 150 w 727"/>
                <a:gd name="T13" fmla="*/ 902 h 1047"/>
                <a:gd name="T14" fmla="*/ 20 w 727"/>
                <a:gd name="T15" fmla="*/ 432 h 1047"/>
                <a:gd name="T16" fmla="*/ 364 w 727"/>
                <a:gd name="T17" fmla="*/ 20 h 1047"/>
                <a:gd name="T18" fmla="*/ 707 w 727"/>
                <a:gd name="T19" fmla="*/ 400 h 1047"/>
                <a:gd name="T20" fmla="*/ 600 w 727"/>
                <a:gd name="T21" fmla="*/ 886 h 1047"/>
                <a:gd name="T22" fmla="*/ 511 w 727"/>
                <a:gd name="T23" fmla="*/ 1041 h 1047"/>
                <a:gd name="T24" fmla="*/ 531 w 727"/>
                <a:gd name="T25" fmla="*/ 1047 h 1047"/>
                <a:gd name="T26" fmla="*/ 619 w 727"/>
                <a:gd name="T27" fmla="*/ 894 h 1047"/>
                <a:gd name="T28" fmla="*/ 727 w 727"/>
                <a:gd name="T29" fmla="*/ 400 h 1047"/>
                <a:gd name="T30" fmla="*/ 616 w 727"/>
                <a:gd name="T31" fmla="*/ 80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27" h="1047">
                  <a:moveTo>
                    <a:pt x="616" y="80"/>
                  </a:moveTo>
                  <a:cubicBezTo>
                    <a:pt x="548" y="19"/>
                    <a:pt x="457" y="0"/>
                    <a:pt x="364" y="0"/>
                  </a:cubicBezTo>
                  <a:cubicBezTo>
                    <a:pt x="270" y="0"/>
                    <a:pt x="178" y="28"/>
                    <a:pt x="111" y="97"/>
                  </a:cubicBezTo>
                  <a:cubicBezTo>
                    <a:pt x="43" y="165"/>
                    <a:pt x="0" y="274"/>
                    <a:pt x="0" y="432"/>
                  </a:cubicBezTo>
                  <a:cubicBezTo>
                    <a:pt x="0" y="588"/>
                    <a:pt x="56" y="762"/>
                    <a:pt x="127" y="901"/>
                  </a:cubicBezTo>
                  <a:cubicBezTo>
                    <a:pt x="139" y="908"/>
                    <a:pt x="150" y="915"/>
                    <a:pt x="161" y="923"/>
                  </a:cubicBezTo>
                  <a:cubicBezTo>
                    <a:pt x="158" y="916"/>
                    <a:pt x="154" y="909"/>
                    <a:pt x="150" y="902"/>
                  </a:cubicBezTo>
                  <a:cubicBezTo>
                    <a:pt x="78" y="764"/>
                    <a:pt x="20" y="587"/>
                    <a:pt x="20" y="432"/>
                  </a:cubicBezTo>
                  <a:cubicBezTo>
                    <a:pt x="22" y="123"/>
                    <a:pt x="184" y="21"/>
                    <a:pt x="364" y="20"/>
                  </a:cubicBezTo>
                  <a:cubicBezTo>
                    <a:pt x="545" y="22"/>
                    <a:pt x="705" y="91"/>
                    <a:pt x="707" y="400"/>
                  </a:cubicBezTo>
                  <a:cubicBezTo>
                    <a:pt x="707" y="555"/>
                    <a:pt x="665" y="740"/>
                    <a:pt x="600" y="886"/>
                  </a:cubicBezTo>
                  <a:cubicBezTo>
                    <a:pt x="574" y="946"/>
                    <a:pt x="543" y="999"/>
                    <a:pt x="511" y="1041"/>
                  </a:cubicBezTo>
                  <a:cubicBezTo>
                    <a:pt x="518" y="1042"/>
                    <a:pt x="525" y="1044"/>
                    <a:pt x="531" y="1047"/>
                  </a:cubicBezTo>
                  <a:cubicBezTo>
                    <a:pt x="563" y="1005"/>
                    <a:pt x="593" y="952"/>
                    <a:pt x="619" y="894"/>
                  </a:cubicBezTo>
                  <a:cubicBezTo>
                    <a:pt x="684" y="746"/>
                    <a:pt x="727" y="558"/>
                    <a:pt x="727" y="400"/>
                  </a:cubicBezTo>
                  <a:cubicBezTo>
                    <a:pt x="727" y="241"/>
                    <a:pt x="684" y="140"/>
                    <a:pt x="616" y="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20"/>
            <p:cNvSpPr/>
            <p:nvPr/>
          </p:nvSpPr>
          <p:spPr bwMode="auto">
            <a:xfrm>
              <a:off x="3418" y="2419"/>
              <a:ext cx="831" cy="1189"/>
            </a:xfrm>
            <a:custGeom>
              <a:avLst/>
              <a:gdLst>
                <a:gd name="T0" fmla="*/ 515 w 739"/>
                <a:gd name="T1" fmla="*/ 1052 h 1061"/>
                <a:gd name="T2" fmla="*/ 506 w 739"/>
                <a:gd name="T3" fmla="*/ 1051 h 1061"/>
                <a:gd name="T4" fmla="*/ 601 w 739"/>
                <a:gd name="T5" fmla="*/ 890 h 1061"/>
                <a:gd name="T6" fmla="*/ 707 w 739"/>
                <a:gd name="T7" fmla="*/ 406 h 1061"/>
                <a:gd name="T8" fmla="*/ 707 w 739"/>
                <a:gd name="T9" fmla="*/ 406 h 1061"/>
                <a:gd name="T10" fmla="*/ 605 w 739"/>
                <a:gd name="T11" fmla="*/ 105 h 1061"/>
                <a:gd name="T12" fmla="*/ 370 w 739"/>
                <a:gd name="T13" fmla="*/ 32 h 1061"/>
                <a:gd name="T14" fmla="*/ 135 w 739"/>
                <a:gd name="T15" fmla="*/ 121 h 1061"/>
                <a:gd name="T16" fmla="*/ 32 w 739"/>
                <a:gd name="T17" fmla="*/ 438 h 1061"/>
                <a:gd name="T18" fmla="*/ 32 w 739"/>
                <a:gd name="T19" fmla="*/ 439 h 1061"/>
                <a:gd name="T20" fmla="*/ 162 w 739"/>
                <a:gd name="T21" fmla="*/ 905 h 1061"/>
                <a:gd name="T22" fmla="*/ 173 w 739"/>
                <a:gd name="T23" fmla="*/ 926 h 1061"/>
                <a:gd name="T24" fmla="*/ 130 w 739"/>
                <a:gd name="T25" fmla="*/ 912 h 1061"/>
                <a:gd name="T26" fmla="*/ 128 w 739"/>
                <a:gd name="T27" fmla="*/ 911 h 1061"/>
                <a:gd name="T28" fmla="*/ 0 w 739"/>
                <a:gd name="T29" fmla="*/ 438 h 1061"/>
                <a:gd name="T30" fmla="*/ 0 w 739"/>
                <a:gd name="T31" fmla="*/ 438 h 1061"/>
                <a:gd name="T32" fmla="*/ 0 w 739"/>
                <a:gd name="T33" fmla="*/ 438 h 1061"/>
                <a:gd name="T34" fmla="*/ 113 w 739"/>
                <a:gd name="T35" fmla="*/ 98 h 1061"/>
                <a:gd name="T36" fmla="*/ 370 w 739"/>
                <a:gd name="T37" fmla="*/ 0 h 1061"/>
                <a:gd name="T38" fmla="*/ 626 w 739"/>
                <a:gd name="T39" fmla="*/ 81 h 1061"/>
                <a:gd name="T40" fmla="*/ 618 w 739"/>
                <a:gd name="T41" fmla="*/ 90 h 1061"/>
                <a:gd name="T42" fmla="*/ 370 w 739"/>
                <a:gd name="T43" fmla="*/ 12 h 1061"/>
                <a:gd name="T44" fmla="*/ 121 w 739"/>
                <a:gd name="T45" fmla="*/ 107 h 1061"/>
                <a:gd name="T46" fmla="*/ 12 w 739"/>
                <a:gd name="T47" fmla="*/ 438 h 1061"/>
                <a:gd name="T48" fmla="*/ 12 w 739"/>
                <a:gd name="T49" fmla="*/ 438 h 1061"/>
                <a:gd name="T50" fmla="*/ 138 w 739"/>
                <a:gd name="T51" fmla="*/ 903 h 1061"/>
                <a:gd name="T52" fmla="*/ 151 w 739"/>
                <a:gd name="T53" fmla="*/ 911 h 1061"/>
                <a:gd name="T54" fmla="*/ 20 w 739"/>
                <a:gd name="T55" fmla="*/ 439 h 1061"/>
                <a:gd name="T56" fmla="*/ 20 w 739"/>
                <a:gd name="T57" fmla="*/ 438 h 1061"/>
                <a:gd name="T58" fmla="*/ 127 w 739"/>
                <a:gd name="T59" fmla="*/ 112 h 1061"/>
                <a:gd name="T60" fmla="*/ 370 w 739"/>
                <a:gd name="T61" fmla="*/ 20 h 1061"/>
                <a:gd name="T62" fmla="*/ 613 w 739"/>
                <a:gd name="T63" fmla="*/ 96 h 1061"/>
                <a:gd name="T64" fmla="*/ 719 w 739"/>
                <a:gd name="T65" fmla="*/ 406 h 1061"/>
                <a:gd name="T66" fmla="*/ 719 w 739"/>
                <a:gd name="T67" fmla="*/ 406 h 1061"/>
                <a:gd name="T68" fmla="*/ 612 w 739"/>
                <a:gd name="T69" fmla="*/ 895 h 1061"/>
                <a:gd name="T70" fmla="*/ 527 w 739"/>
                <a:gd name="T71" fmla="*/ 1043 h 1061"/>
                <a:gd name="T72" fmla="*/ 535 w 739"/>
                <a:gd name="T73" fmla="*/ 1046 h 1061"/>
                <a:gd name="T74" fmla="*/ 619 w 739"/>
                <a:gd name="T75" fmla="*/ 898 h 1061"/>
                <a:gd name="T76" fmla="*/ 727 w 739"/>
                <a:gd name="T77" fmla="*/ 406 h 1061"/>
                <a:gd name="T78" fmla="*/ 727 w 739"/>
                <a:gd name="T79" fmla="*/ 405 h 1061"/>
                <a:gd name="T80" fmla="*/ 618 w 739"/>
                <a:gd name="T81" fmla="*/ 90 h 1061"/>
                <a:gd name="T82" fmla="*/ 626 w 739"/>
                <a:gd name="T83" fmla="*/ 81 h 1061"/>
                <a:gd name="T84" fmla="*/ 739 w 739"/>
                <a:gd name="T85" fmla="*/ 405 h 1061"/>
                <a:gd name="T86" fmla="*/ 739 w 739"/>
                <a:gd name="T87" fmla="*/ 406 h 1061"/>
                <a:gd name="T88" fmla="*/ 630 w 739"/>
                <a:gd name="T89" fmla="*/ 903 h 1061"/>
                <a:gd name="T90" fmla="*/ 542 w 739"/>
                <a:gd name="T91" fmla="*/ 1057 h 1061"/>
                <a:gd name="T92" fmla="*/ 535 w 739"/>
                <a:gd name="T93" fmla="*/ 1059 h 10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39" h="1061">
                  <a:moveTo>
                    <a:pt x="535" y="1059"/>
                  </a:moveTo>
                  <a:cubicBezTo>
                    <a:pt x="529" y="1056"/>
                    <a:pt x="522" y="1054"/>
                    <a:pt x="515" y="1052"/>
                  </a:cubicBezTo>
                  <a:cubicBezTo>
                    <a:pt x="515" y="1052"/>
                    <a:pt x="515" y="1052"/>
                    <a:pt x="515" y="1052"/>
                  </a:cubicBezTo>
                  <a:cubicBezTo>
                    <a:pt x="506" y="1051"/>
                    <a:pt x="506" y="1051"/>
                    <a:pt x="506" y="1051"/>
                  </a:cubicBezTo>
                  <a:cubicBezTo>
                    <a:pt x="512" y="1043"/>
                    <a:pt x="512" y="1043"/>
                    <a:pt x="512" y="1043"/>
                  </a:cubicBezTo>
                  <a:cubicBezTo>
                    <a:pt x="544" y="1002"/>
                    <a:pt x="574" y="949"/>
                    <a:pt x="601" y="890"/>
                  </a:cubicBezTo>
                  <a:cubicBezTo>
                    <a:pt x="601" y="890"/>
                    <a:pt x="601" y="890"/>
                    <a:pt x="601" y="890"/>
                  </a:cubicBezTo>
                  <a:cubicBezTo>
                    <a:pt x="665" y="745"/>
                    <a:pt x="707" y="560"/>
                    <a:pt x="707" y="406"/>
                  </a:cubicBezTo>
                  <a:cubicBezTo>
                    <a:pt x="707" y="406"/>
                    <a:pt x="707" y="406"/>
                    <a:pt x="707" y="406"/>
                  </a:cubicBezTo>
                  <a:cubicBezTo>
                    <a:pt x="707" y="406"/>
                    <a:pt x="707" y="406"/>
                    <a:pt x="707" y="406"/>
                  </a:cubicBezTo>
                  <a:cubicBezTo>
                    <a:pt x="707" y="406"/>
                    <a:pt x="707" y="406"/>
                    <a:pt x="707" y="406"/>
                  </a:cubicBezTo>
                  <a:cubicBezTo>
                    <a:pt x="706" y="252"/>
                    <a:pt x="666" y="160"/>
                    <a:pt x="605" y="105"/>
                  </a:cubicBezTo>
                  <a:cubicBezTo>
                    <a:pt x="605" y="105"/>
                    <a:pt x="605" y="105"/>
                    <a:pt x="605" y="105"/>
                  </a:cubicBezTo>
                  <a:cubicBezTo>
                    <a:pt x="543" y="50"/>
                    <a:pt x="460" y="33"/>
                    <a:pt x="370" y="32"/>
                  </a:cubicBezTo>
                  <a:cubicBezTo>
                    <a:pt x="370" y="32"/>
                    <a:pt x="370" y="32"/>
                    <a:pt x="370" y="32"/>
                  </a:cubicBezTo>
                  <a:cubicBezTo>
                    <a:pt x="281" y="33"/>
                    <a:pt x="197" y="58"/>
                    <a:pt x="135" y="121"/>
                  </a:cubicBezTo>
                  <a:cubicBezTo>
                    <a:pt x="135" y="121"/>
                    <a:pt x="135" y="121"/>
                    <a:pt x="135" y="121"/>
                  </a:cubicBezTo>
                  <a:cubicBezTo>
                    <a:pt x="74" y="184"/>
                    <a:pt x="33" y="285"/>
                    <a:pt x="32" y="438"/>
                  </a:cubicBezTo>
                  <a:cubicBezTo>
                    <a:pt x="32" y="438"/>
                    <a:pt x="32" y="438"/>
                    <a:pt x="32" y="438"/>
                  </a:cubicBezTo>
                  <a:cubicBezTo>
                    <a:pt x="32" y="439"/>
                    <a:pt x="32" y="439"/>
                    <a:pt x="32" y="439"/>
                  </a:cubicBezTo>
                  <a:cubicBezTo>
                    <a:pt x="32" y="591"/>
                    <a:pt x="89" y="768"/>
                    <a:pt x="162" y="905"/>
                  </a:cubicBezTo>
                  <a:cubicBezTo>
                    <a:pt x="162" y="905"/>
                    <a:pt x="162" y="905"/>
                    <a:pt x="162" y="905"/>
                  </a:cubicBezTo>
                  <a:cubicBezTo>
                    <a:pt x="165" y="912"/>
                    <a:pt x="169" y="919"/>
                    <a:pt x="173" y="926"/>
                  </a:cubicBezTo>
                  <a:cubicBezTo>
                    <a:pt x="173" y="926"/>
                    <a:pt x="173" y="926"/>
                    <a:pt x="173" y="926"/>
                  </a:cubicBezTo>
                  <a:cubicBezTo>
                    <a:pt x="164" y="934"/>
                    <a:pt x="164" y="934"/>
                    <a:pt x="164" y="934"/>
                  </a:cubicBezTo>
                  <a:cubicBezTo>
                    <a:pt x="153" y="926"/>
                    <a:pt x="142" y="919"/>
                    <a:pt x="130" y="912"/>
                  </a:cubicBezTo>
                  <a:cubicBezTo>
                    <a:pt x="130" y="912"/>
                    <a:pt x="130" y="912"/>
                    <a:pt x="130" y="912"/>
                  </a:cubicBezTo>
                  <a:cubicBezTo>
                    <a:pt x="128" y="911"/>
                    <a:pt x="128" y="911"/>
                    <a:pt x="128" y="911"/>
                  </a:cubicBezTo>
                  <a:cubicBezTo>
                    <a:pt x="128" y="910"/>
                    <a:pt x="128" y="910"/>
                    <a:pt x="128" y="910"/>
                  </a:cubicBezTo>
                  <a:cubicBezTo>
                    <a:pt x="56" y="770"/>
                    <a:pt x="0" y="595"/>
                    <a:pt x="0" y="438"/>
                  </a:cubicBezTo>
                  <a:cubicBezTo>
                    <a:pt x="0" y="438"/>
                    <a:pt x="0" y="438"/>
                    <a:pt x="0" y="438"/>
                  </a:cubicBezTo>
                  <a:cubicBezTo>
                    <a:pt x="0" y="438"/>
                    <a:pt x="0" y="438"/>
                    <a:pt x="0" y="438"/>
                  </a:cubicBezTo>
                  <a:cubicBezTo>
                    <a:pt x="0" y="438"/>
                    <a:pt x="0" y="438"/>
                    <a:pt x="0" y="438"/>
                  </a:cubicBezTo>
                  <a:cubicBezTo>
                    <a:pt x="0" y="438"/>
                    <a:pt x="0" y="438"/>
                    <a:pt x="0" y="438"/>
                  </a:cubicBezTo>
                  <a:cubicBezTo>
                    <a:pt x="0" y="279"/>
                    <a:pt x="44" y="169"/>
                    <a:pt x="113" y="98"/>
                  </a:cubicBezTo>
                  <a:cubicBezTo>
                    <a:pt x="113" y="98"/>
                    <a:pt x="113" y="98"/>
                    <a:pt x="113" y="98"/>
                  </a:cubicBezTo>
                  <a:cubicBezTo>
                    <a:pt x="182" y="28"/>
                    <a:pt x="275" y="0"/>
                    <a:pt x="370" y="0"/>
                  </a:cubicBezTo>
                  <a:cubicBezTo>
                    <a:pt x="370" y="0"/>
                    <a:pt x="370" y="0"/>
                    <a:pt x="370" y="0"/>
                  </a:cubicBezTo>
                  <a:cubicBezTo>
                    <a:pt x="464" y="0"/>
                    <a:pt x="556" y="19"/>
                    <a:pt x="626" y="81"/>
                  </a:cubicBezTo>
                  <a:cubicBezTo>
                    <a:pt x="626" y="81"/>
                    <a:pt x="626" y="81"/>
                    <a:pt x="626" y="81"/>
                  </a:cubicBezTo>
                  <a:cubicBezTo>
                    <a:pt x="622" y="86"/>
                    <a:pt x="622" y="86"/>
                    <a:pt x="622" y="86"/>
                  </a:cubicBezTo>
                  <a:cubicBezTo>
                    <a:pt x="618" y="90"/>
                    <a:pt x="618" y="90"/>
                    <a:pt x="618" y="90"/>
                  </a:cubicBezTo>
                  <a:cubicBezTo>
                    <a:pt x="552" y="31"/>
                    <a:pt x="462" y="12"/>
                    <a:pt x="370" y="12"/>
                  </a:cubicBezTo>
                  <a:cubicBezTo>
                    <a:pt x="370" y="12"/>
                    <a:pt x="370" y="12"/>
                    <a:pt x="370" y="12"/>
                  </a:cubicBezTo>
                  <a:cubicBezTo>
                    <a:pt x="277" y="12"/>
                    <a:pt x="187" y="39"/>
                    <a:pt x="121" y="107"/>
                  </a:cubicBezTo>
                  <a:cubicBezTo>
                    <a:pt x="121" y="107"/>
                    <a:pt x="121" y="107"/>
                    <a:pt x="121" y="107"/>
                  </a:cubicBezTo>
                  <a:cubicBezTo>
                    <a:pt x="55" y="174"/>
                    <a:pt x="12" y="281"/>
                    <a:pt x="12" y="438"/>
                  </a:cubicBezTo>
                  <a:cubicBezTo>
                    <a:pt x="12" y="438"/>
                    <a:pt x="12" y="438"/>
                    <a:pt x="12" y="438"/>
                  </a:cubicBezTo>
                  <a:cubicBezTo>
                    <a:pt x="12" y="438"/>
                    <a:pt x="12" y="438"/>
                    <a:pt x="12" y="438"/>
                  </a:cubicBezTo>
                  <a:cubicBezTo>
                    <a:pt x="12" y="438"/>
                    <a:pt x="12" y="438"/>
                    <a:pt x="12" y="438"/>
                  </a:cubicBezTo>
                  <a:cubicBezTo>
                    <a:pt x="12" y="592"/>
                    <a:pt x="67" y="765"/>
                    <a:pt x="138" y="903"/>
                  </a:cubicBezTo>
                  <a:cubicBezTo>
                    <a:pt x="138" y="903"/>
                    <a:pt x="138" y="903"/>
                    <a:pt x="138" y="903"/>
                  </a:cubicBezTo>
                  <a:cubicBezTo>
                    <a:pt x="142" y="905"/>
                    <a:pt x="146" y="908"/>
                    <a:pt x="151" y="911"/>
                  </a:cubicBezTo>
                  <a:cubicBezTo>
                    <a:pt x="151" y="911"/>
                    <a:pt x="151" y="911"/>
                    <a:pt x="151" y="911"/>
                  </a:cubicBezTo>
                  <a:cubicBezTo>
                    <a:pt x="78" y="772"/>
                    <a:pt x="20" y="594"/>
                    <a:pt x="20" y="439"/>
                  </a:cubicBezTo>
                  <a:cubicBezTo>
                    <a:pt x="20" y="439"/>
                    <a:pt x="20" y="439"/>
                    <a:pt x="20" y="439"/>
                  </a:cubicBezTo>
                  <a:cubicBezTo>
                    <a:pt x="20" y="439"/>
                    <a:pt x="20" y="439"/>
                    <a:pt x="20" y="438"/>
                  </a:cubicBezTo>
                  <a:cubicBezTo>
                    <a:pt x="20" y="438"/>
                    <a:pt x="20" y="438"/>
                    <a:pt x="20" y="438"/>
                  </a:cubicBezTo>
                  <a:cubicBezTo>
                    <a:pt x="21" y="283"/>
                    <a:pt x="62" y="178"/>
                    <a:pt x="127" y="112"/>
                  </a:cubicBezTo>
                  <a:cubicBezTo>
                    <a:pt x="127" y="112"/>
                    <a:pt x="127" y="112"/>
                    <a:pt x="127" y="112"/>
                  </a:cubicBezTo>
                  <a:cubicBezTo>
                    <a:pt x="191" y="47"/>
                    <a:pt x="279" y="21"/>
                    <a:pt x="370" y="20"/>
                  </a:cubicBezTo>
                  <a:cubicBezTo>
                    <a:pt x="370" y="20"/>
                    <a:pt x="370" y="20"/>
                    <a:pt x="370" y="20"/>
                  </a:cubicBezTo>
                  <a:cubicBezTo>
                    <a:pt x="461" y="21"/>
                    <a:pt x="548" y="39"/>
                    <a:pt x="613" y="96"/>
                  </a:cubicBezTo>
                  <a:cubicBezTo>
                    <a:pt x="613" y="96"/>
                    <a:pt x="613" y="96"/>
                    <a:pt x="613" y="96"/>
                  </a:cubicBezTo>
                  <a:cubicBezTo>
                    <a:pt x="677" y="154"/>
                    <a:pt x="718" y="250"/>
                    <a:pt x="719" y="406"/>
                  </a:cubicBezTo>
                  <a:cubicBezTo>
                    <a:pt x="719" y="406"/>
                    <a:pt x="719" y="406"/>
                    <a:pt x="719" y="406"/>
                  </a:cubicBezTo>
                  <a:cubicBezTo>
                    <a:pt x="719" y="406"/>
                    <a:pt x="719" y="406"/>
                    <a:pt x="719" y="406"/>
                  </a:cubicBezTo>
                  <a:cubicBezTo>
                    <a:pt x="719" y="406"/>
                    <a:pt x="719" y="406"/>
                    <a:pt x="719" y="406"/>
                  </a:cubicBezTo>
                  <a:cubicBezTo>
                    <a:pt x="719" y="562"/>
                    <a:pt x="677" y="748"/>
                    <a:pt x="612" y="895"/>
                  </a:cubicBezTo>
                  <a:cubicBezTo>
                    <a:pt x="612" y="895"/>
                    <a:pt x="612" y="895"/>
                    <a:pt x="612" y="895"/>
                  </a:cubicBezTo>
                  <a:cubicBezTo>
                    <a:pt x="587" y="952"/>
                    <a:pt x="558" y="1002"/>
                    <a:pt x="527" y="1043"/>
                  </a:cubicBezTo>
                  <a:cubicBezTo>
                    <a:pt x="527" y="1043"/>
                    <a:pt x="527" y="1043"/>
                    <a:pt x="527" y="1043"/>
                  </a:cubicBezTo>
                  <a:cubicBezTo>
                    <a:pt x="530" y="1044"/>
                    <a:pt x="532" y="1045"/>
                    <a:pt x="535" y="1046"/>
                  </a:cubicBezTo>
                  <a:cubicBezTo>
                    <a:pt x="535" y="1046"/>
                    <a:pt x="535" y="1046"/>
                    <a:pt x="535" y="1046"/>
                  </a:cubicBezTo>
                  <a:cubicBezTo>
                    <a:pt x="566" y="1005"/>
                    <a:pt x="594" y="954"/>
                    <a:pt x="619" y="898"/>
                  </a:cubicBezTo>
                  <a:cubicBezTo>
                    <a:pt x="619" y="898"/>
                    <a:pt x="619" y="898"/>
                    <a:pt x="619" y="898"/>
                  </a:cubicBezTo>
                  <a:cubicBezTo>
                    <a:pt x="685" y="750"/>
                    <a:pt x="727" y="563"/>
                    <a:pt x="727" y="406"/>
                  </a:cubicBezTo>
                  <a:cubicBezTo>
                    <a:pt x="727" y="406"/>
                    <a:pt x="727" y="406"/>
                    <a:pt x="727" y="406"/>
                  </a:cubicBezTo>
                  <a:cubicBezTo>
                    <a:pt x="727" y="406"/>
                    <a:pt x="727" y="406"/>
                    <a:pt x="727" y="405"/>
                  </a:cubicBezTo>
                  <a:cubicBezTo>
                    <a:pt x="727" y="405"/>
                    <a:pt x="727" y="405"/>
                    <a:pt x="727" y="405"/>
                  </a:cubicBezTo>
                  <a:cubicBezTo>
                    <a:pt x="727" y="248"/>
                    <a:pt x="684" y="149"/>
                    <a:pt x="618" y="90"/>
                  </a:cubicBezTo>
                  <a:cubicBezTo>
                    <a:pt x="618" y="90"/>
                    <a:pt x="618" y="90"/>
                    <a:pt x="618" y="90"/>
                  </a:cubicBezTo>
                  <a:cubicBezTo>
                    <a:pt x="622" y="86"/>
                    <a:pt x="622" y="86"/>
                    <a:pt x="622" y="86"/>
                  </a:cubicBezTo>
                  <a:cubicBezTo>
                    <a:pt x="626" y="81"/>
                    <a:pt x="626" y="81"/>
                    <a:pt x="626" y="81"/>
                  </a:cubicBezTo>
                  <a:cubicBezTo>
                    <a:pt x="696" y="143"/>
                    <a:pt x="739" y="246"/>
                    <a:pt x="739" y="405"/>
                  </a:cubicBezTo>
                  <a:cubicBezTo>
                    <a:pt x="739" y="405"/>
                    <a:pt x="739" y="405"/>
                    <a:pt x="739" y="405"/>
                  </a:cubicBezTo>
                  <a:cubicBezTo>
                    <a:pt x="739" y="405"/>
                    <a:pt x="739" y="406"/>
                    <a:pt x="739" y="406"/>
                  </a:cubicBezTo>
                  <a:cubicBezTo>
                    <a:pt x="739" y="406"/>
                    <a:pt x="739" y="406"/>
                    <a:pt x="739" y="406"/>
                  </a:cubicBezTo>
                  <a:cubicBezTo>
                    <a:pt x="739" y="565"/>
                    <a:pt x="696" y="753"/>
                    <a:pt x="630" y="903"/>
                  </a:cubicBezTo>
                  <a:cubicBezTo>
                    <a:pt x="630" y="903"/>
                    <a:pt x="630" y="903"/>
                    <a:pt x="630" y="903"/>
                  </a:cubicBezTo>
                  <a:cubicBezTo>
                    <a:pt x="604" y="961"/>
                    <a:pt x="574" y="1014"/>
                    <a:pt x="542" y="1057"/>
                  </a:cubicBezTo>
                  <a:cubicBezTo>
                    <a:pt x="542" y="1057"/>
                    <a:pt x="542" y="1057"/>
                    <a:pt x="542" y="1057"/>
                  </a:cubicBezTo>
                  <a:cubicBezTo>
                    <a:pt x="539" y="1061"/>
                    <a:pt x="539" y="1061"/>
                    <a:pt x="539" y="1061"/>
                  </a:cubicBezTo>
                  <a:cubicBezTo>
                    <a:pt x="535" y="1059"/>
                    <a:pt x="535" y="1059"/>
                    <a:pt x="535" y="10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21"/>
            <p:cNvSpPr>
              <a:spLocks noEditPoints="1"/>
            </p:cNvSpPr>
            <p:nvPr/>
          </p:nvSpPr>
          <p:spPr bwMode="auto">
            <a:xfrm>
              <a:off x="3720" y="2420"/>
              <a:ext cx="207" cy="108"/>
            </a:xfrm>
            <a:custGeom>
              <a:avLst/>
              <a:gdLst>
                <a:gd name="T0" fmla="*/ 0 w 207"/>
                <a:gd name="T1" fmla="*/ 34 h 108"/>
                <a:gd name="T2" fmla="*/ 20 w 207"/>
                <a:gd name="T3" fmla="*/ 21 h 108"/>
                <a:gd name="T4" fmla="*/ 51 w 207"/>
                <a:gd name="T5" fmla="*/ 65 h 108"/>
                <a:gd name="T6" fmla="*/ 84 w 207"/>
                <a:gd name="T7" fmla="*/ 0 h 108"/>
                <a:gd name="T8" fmla="*/ 153 w 207"/>
                <a:gd name="T9" fmla="*/ 57 h 108"/>
                <a:gd name="T10" fmla="*/ 190 w 207"/>
                <a:gd name="T11" fmla="*/ 14 h 108"/>
                <a:gd name="T12" fmla="*/ 207 w 207"/>
                <a:gd name="T13" fmla="*/ 30 h 108"/>
                <a:gd name="T14" fmla="*/ 156 w 207"/>
                <a:gd name="T15" fmla="*/ 88 h 108"/>
                <a:gd name="T16" fmla="*/ 90 w 207"/>
                <a:gd name="T17" fmla="*/ 36 h 108"/>
                <a:gd name="T18" fmla="*/ 54 w 207"/>
                <a:gd name="T19" fmla="*/ 108 h 108"/>
                <a:gd name="T20" fmla="*/ 0 w 207"/>
                <a:gd name="T21" fmla="*/ 34 h 108"/>
                <a:gd name="T22" fmla="*/ 0 w 207"/>
                <a:gd name="T23" fmla="*/ 34 h 108"/>
                <a:gd name="T24" fmla="*/ 0 w 207"/>
                <a:gd name="T25" fmla="*/ 34 h 108"/>
                <a:gd name="T26" fmla="*/ 0 w 207"/>
                <a:gd name="T27" fmla="*/ 34 h 108"/>
                <a:gd name="T28" fmla="*/ 0 w 207"/>
                <a:gd name="T29" fmla="*/ 34 h 108"/>
                <a:gd name="T30" fmla="*/ 0 w 207"/>
                <a:gd name="T31" fmla="*/ 34 h 108"/>
                <a:gd name="T32" fmla="*/ 0 w 207"/>
                <a:gd name="T33" fmla="*/ 3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7" h="108">
                  <a:moveTo>
                    <a:pt x="0" y="34"/>
                  </a:moveTo>
                  <a:lnTo>
                    <a:pt x="20" y="21"/>
                  </a:lnTo>
                  <a:lnTo>
                    <a:pt x="51" y="65"/>
                  </a:lnTo>
                  <a:lnTo>
                    <a:pt x="84" y="0"/>
                  </a:lnTo>
                  <a:lnTo>
                    <a:pt x="153" y="57"/>
                  </a:lnTo>
                  <a:lnTo>
                    <a:pt x="190" y="14"/>
                  </a:lnTo>
                  <a:lnTo>
                    <a:pt x="207" y="30"/>
                  </a:lnTo>
                  <a:lnTo>
                    <a:pt x="156" y="88"/>
                  </a:lnTo>
                  <a:lnTo>
                    <a:pt x="90" y="36"/>
                  </a:lnTo>
                  <a:lnTo>
                    <a:pt x="54" y="108"/>
                  </a:lnTo>
                  <a:lnTo>
                    <a:pt x="0" y="34"/>
                  </a:lnTo>
                  <a:lnTo>
                    <a:pt x="0" y="34"/>
                  </a:lnTo>
                  <a:close/>
                  <a:moveTo>
                    <a:pt x="0" y="34"/>
                  </a:moveTo>
                  <a:lnTo>
                    <a:pt x="0" y="34"/>
                  </a:lnTo>
                  <a:lnTo>
                    <a:pt x="0" y="34"/>
                  </a:lnTo>
                  <a:lnTo>
                    <a:pt x="0" y="34"/>
                  </a:lnTo>
                  <a:lnTo>
                    <a:pt x="0" y="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22"/>
            <p:cNvSpPr>
              <a:spLocks noEditPoints="1"/>
            </p:cNvSpPr>
            <p:nvPr/>
          </p:nvSpPr>
          <p:spPr bwMode="auto">
            <a:xfrm>
              <a:off x="3711" y="2409"/>
              <a:ext cx="226" cy="133"/>
            </a:xfrm>
            <a:custGeom>
              <a:avLst/>
              <a:gdLst>
                <a:gd name="T0" fmla="*/ 9 w 226"/>
                <a:gd name="T1" fmla="*/ 57 h 133"/>
                <a:gd name="T2" fmla="*/ 3 w 226"/>
                <a:gd name="T3" fmla="*/ 63 h 133"/>
                <a:gd name="T4" fmla="*/ 3 w 226"/>
                <a:gd name="T5" fmla="*/ 48 h 133"/>
                <a:gd name="T6" fmla="*/ 0 w 226"/>
                <a:gd name="T7" fmla="*/ 43 h 133"/>
                <a:gd name="T8" fmla="*/ 3 w 226"/>
                <a:gd name="T9" fmla="*/ 42 h 133"/>
                <a:gd name="T10" fmla="*/ 3 w 226"/>
                <a:gd name="T11" fmla="*/ 31 h 133"/>
                <a:gd name="T12" fmla="*/ 11 w 226"/>
                <a:gd name="T13" fmla="*/ 37 h 133"/>
                <a:gd name="T14" fmla="*/ 30 w 226"/>
                <a:gd name="T15" fmla="*/ 23 h 133"/>
                <a:gd name="T16" fmla="*/ 59 w 226"/>
                <a:gd name="T17" fmla="*/ 63 h 133"/>
                <a:gd name="T18" fmla="*/ 90 w 226"/>
                <a:gd name="T19" fmla="*/ 0 h 133"/>
                <a:gd name="T20" fmla="*/ 161 w 226"/>
                <a:gd name="T21" fmla="*/ 59 h 133"/>
                <a:gd name="T22" fmla="*/ 199 w 226"/>
                <a:gd name="T23" fmla="*/ 16 h 133"/>
                <a:gd name="T24" fmla="*/ 226 w 226"/>
                <a:gd name="T25" fmla="*/ 40 h 133"/>
                <a:gd name="T26" fmla="*/ 166 w 226"/>
                <a:gd name="T27" fmla="*/ 109 h 133"/>
                <a:gd name="T28" fmla="*/ 103 w 226"/>
                <a:gd name="T29" fmla="*/ 57 h 133"/>
                <a:gd name="T30" fmla="*/ 65 w 226"/>
                <a:gd name="T31" fmla="*/ 133 h 133"/>
                <a:gd name="T32" fmla="*/ 9 w 226"/>
                <a:gd name="T33" fmla="*/ 57 h 133"/>
                <a:gd name="T34" fmla="*/ 9 w 226"/>
                <a:gd name="T35" fmla="*/ 57 h 133"/>
                <a:gd name="T36" fmla="*/ 62 w 226"/>
                <a:gd name="T37" fmla="*/ 107 h 133"/>
                <a:gd name="T38" fmla="*/ 97 w 226"/>
                <a:gd name="T39" fmla="*/ 35 h 133"/>
                <a:gd name="T40" fmla="*/ 165 w 226"/>
                <a:gd name="T41" fmla="*/ 90 h 133"/>
                <a:gd name="T42" fmla="*/ 207 w 226"/>
                <a:gd name="T43" fmla="*/ 41 h 133"/>
                <a:gd name="T44" fmla="*/ 200 w 226"/>
                <a:gd name="T45" fmla="*/ 35 h 133"/>
                <a:gd name="T46" fmla="*/ 163 w 226"/>
                <a:gd name="T47" fmla="*/ 78 h 133"/>
                <a:gd name="T48" fmla="*/ 95 w 226"/>
                <a:gd name="T49" fmla="*/ 21 h 133"/>
                <a:gd name="T50" fmla="*/ 61 w 226"/>
                <a:gd name="T51" fmla="*/ 89 h 133"/>
                <a:gd name="T52" fmla="*/ 26 w 226"/>
                <a:gd name="T53" fmla="*/ 41 h 133"/>
                <a:gd name="T54" fmla="*/ 20 w 226"/>
                <a:gd name="T55" fmla="*/ 47 h 133"/>
                <a:gd name="T56" fmla="*/ 62 w 226"/>
                <a:gd name="T57" fmla="*/ 107 h 133"/>
                <a:gd name="T58" fmla="*/ 62 w 226"/>
                <a:gd name="T59" fmla="*/ 107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6" h="133">
                  <a:moveTo>
                    <a:pt x="9" y="57"/>
                  </a:moveTo>
                  <a:lnTo>
                    <a:pt x="3" y="63"/>
                  </a:lnTo>
                  <a:lnTo>
                    <a:pt x="3" y="48"/>
                  </a:lnTo>
                  <a:lnTo>
                    <a:pt x="0" y="43"/>
                  </a:lnTo>
                  <a:lnTo>
                    <a:pt x="3" y="42"/>
                  </a:lnTo>
                  <a:lnTo>
                    <a:pt x="3" y="31"/>
                  </a:lnTo>
                  <a:lnTo>
                    <a:pt x="11" y="37"/>
                  </a:lnTo>
                  <a:lnTo>
                    <a:pt x="30" y="23"/>
                  </a:lnTo>
                  <a:lnTo>
                    <a:pt x="59" y="63"/>
                  </a:lnTo>
                  <a:lnTo>
                    <a:pt x="90" y="0"/>
                  </a:lnTo>
                  <a:lnTo>
                    <a:pt x="161" y="59"/>
                  </a:lnTo>
                  <a:lnTo>
                    <a:pt x="199" y="16"/>
                  </a:lnTo>
                  <a:lnTo>
                    <a:pt x="226" y="40"/>
                  </a:lnTo>
                  <a:lnTo>
                    <a:pt x="166" y="109"/>
                  </a:lnTo>
                  <a:lnTo>
                    <a:pt x="103" y="57"/>
                  </a:lnTo>
                  <a:lnTo>
                    <a:pt x="65" y="133"/>
                  </a:lnTo>
                  <a:lnTo>
                    <a:pt x="9" y="57"/>
                  </a:lnTo>
                  <a:lnTo>
                    <a:pt x="9" y="57"/>
                  </a:lnTo>
                  <a:close/>
                  <a:moveTo>
                    <a:pt x="62" y="107"/>
                  </a:moveTo>
                  <a:lnTo>
                    <a:pt x="97" y="35"/>
                  </a:lnTo>
                  <a:lnTo>
                    <a:pt x="165" y="90"/>
                  </a:lnTo>
                  <a:lnTo>
                    <a:pt x="207" y="41"/>
                  </a:lnTo>
                  <a:lnTo>
                    <a:pt x="200" y="35"/>
                  </a:lnTo>
                  <a:lnTo>
                    <a:pt x="163" y="78"/>
                  </a:lnTo>
                  <a:lnTo>
                    <a:pt x="95" y="21"/>
                  </a:lnTo>
                  <a:lnTo>
                    <a:pt x="61" y="89"/>
                  </a:lnTo>
                  <a:lnTo>
                    <a:pt x="26" y="41"/>
                  </a:lnTo>
                  <a:lnTo>
                    <a:pt x="20" y="47"/>
                  </a:lnTo>
                  <a:lnTo>
                    <a:pt x="62" y="107"/>
                  </a:lnTo>
                  <a:lnTo>
                    <a:pt x="62" y="10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23"/>
            <p:cNvSpPr>
              <a:spLocks noEditPoints="1"/>
            </p:cNvSpPr>
            <p:nvPr/>
          </p:nvSpPr>
          <p:spPr bwMode="auto">
            <a:xfrm>
              <a:off x="3676" y="2469"/>
              <a:ext cx="306" cy="812"/>
            </a:xfrm>
            <a:custGeom>
              <a:avLst/>
              <a:gdLst>
                <a:gd name="T0" fmla="*/ 3 w 306"/>
                <a:gd name="T1" fmla="*/ 610 h 812"/>
                <a:gd name="T2" fmla="*/ 0 w 306"/>
                <a:gd name="T3" fmla="*/ 606 h 812"/>
                <a:gd name="T4" fmla="*/ 120 w 306"/>
                <a:gd name="T5" fmla="*/ 1 h 812"/>
                <a:gd name="T6" fmla="*/ 142 w 306"/>
                <a:gd name="T7" fmla="*/ 0 h 812"/>
                <a:gd name="T8" fmla="*/ 306 w 306"/>
                <a:gd name="T9" fmla="*/ 622 h 812"/>
                <a:gd name="T10" fmla="*/ 130 w 306"/>
                <a:gd name="T11" fmla="*/ 812 h 812"/>
                <a:gd name="T12" fmla="*/ 3 w 306"/>
                <a:gd name="T13" fmla="*/ 610 h 812"/>
                <a:gd name="T14" fmla="*/ 3 w 306"/>
                <a:gd name="T15" fmla="*/ 610 h 812"/>
                <a:gd name="T16" fmla="*/ 133 w 306"/>
                <a:gd name="T17" fmla="*/ 775 h 812"/>
                <a:gd name="T18" fmla="*/ 282 w 306"/>
                <a:gd name="T19" fmla="*/ 615 h 812"/>
                <a:gd name="T20" fmla="*/ 132 w 306"/>
                <a:gd name="T21" fmla="*/ 53 h 812"/>
                <a:gd name="T22" fmla="*/ 24 w 306"/>
                <a:gd name="T23" fmla="*/ 602 h 812"/>
                <a:gd name="T24" fmla="*/ 133 w 306"/>
                <a:gd name="T25" fmla="*/ 775 h 812"/>
                <a:gd name="T26" fmla="*/ 133 w 306"/>
                <a:gd name="T27" fmla="*/ 775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6" h="812">
                  <a:moveTo>
                    <a:pt x="3" y="610"/>
                  </a:moveTo>
                  <a:lnTo>
                    <a:pt x="0" y="606"/>
                  </a:lnTo>
                  <a:lnTo>
                    <a:pt x="120" y="1"/>
                  </a:lnTo>
                  <a:lnTo>
                    <a:pt x="142" y="0"/>
                  </a:lnTo>
                  <a:lnTo>
                    <a:pt x="306" y="622"/>
                  </a:lnTo>
                  <a:lnTo>
                    <a:pt x="130" y="812"/>
                  </a:lnTo>
                  <a:lnTo>
                    <a:pt x="3" y="610"/>
                  </a:lnTo>
                  <a:lnTo>
                    <a:pt x="3" y="610"/>
                  </a:lnTo>
                  <a:close/>
                  <a:moveTo>
                    <a:pt x="133" y="775"/>
                  </a:moveTo>
                  <a:lnTo>
                    <a:pt x="282" y="615"/>
                  </a:lnTo>
                  <a:lnTo>
                    <a:pt x="132" y="53"/>
                  </a:lnTo>
                  <a:lnTo>
                    <a:pt x="24" y="602"/>
                  </a:lnTo>
                  <a:lnTo>
                    <a:pt x="133" y="775"/>
                  </a:lnTo>
                  <a:lnTo>
                    <a:pt x="133" y="77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24"/>
            <p:cNvSpPr>
              <a:spLocks noEditPoints="1"/>
            </p:cNvSpPr>
            <p:nvPr/>
          </p:nvSpPr>
          <p:spPr bwMode="auto">
            <a:xfrm>
              <a:off x="3669" y="2462"/>
              <a:ext cx="321" cy="830"/>
            </a:xfrm>
            <a:custGeom>
              <a:avLst/>
              <a:gdLst>
                <a:gd name="T0" fmla="*/ 4 w 321"/>
                <a:gd name="T1" fmla="*/ 620 h 830"/>
                <a:gd name="T2" fmla="*/ 0 w 321"/>
                <a:gd name="T3" fmla="*/ 615 h 830"/>
                <a:gd name="T4" fmla="*/ 121 w 321"/>
                <a:gd name="T5" fmla="*/ 1 h 830"/>
                <a:gd name="T6" fmla="*/ 154 w 321"/>
                <a:gd name="T7" fmla="*/ 0 h 830"/>
                <a:gd name="T8" fmla="*/ 321 w 321"/>
                <a:gd name="T9" fmla="*/ 630 h 830"/>
                <a:gd name="T10" fmla="*/ 136 w 321"/>
                <a:gd name="T11" fmla="*/ 830 h 830"/>
                <a:gd name="T12" fmla="*/ 4 w 321"/>
                <a:gd name="T13" fmla="*/ 620 h 830"/>
                <a:gd name="T14" fmla="*/ 4 w 321"/>
                <a:gd name="T15" fmla="*/ 620 h 830"/>
                <a:gd name="T16" fmla="*/ 137 w 321"/>
                <a:gd name="T17" fmla="*/ 807 h 830"/>
                <a:gd name="T18" fmla="*/ 307 w 321"/>
                <a:gd name="T19" fmla="*/ 627 h 830"/>
                <a:gd name="T20" fmla="*/ 144 w 321"/>
                <a:gd name="T21" fmla="*/ 14 h 830"/>
                <a:gd name="T22" fmla="*/ 132 w 321"/>
                <a:gd name="T23" fmla="*/ 15 h 830"/>
                <a:gd name="T24" fmla="*/ 14 w 321"/>
                <a:gd name="T25" fmla="*/ 611 h 830"/>
                <a:gd name="T26" fmla="*/ 16 w 321"/>
                <a:gd name="T27" fmla="*/ 613 h 830"/>
                <a:gd name="T28" fmla="*/ 10 w 321"/>
                <a:gd name="T29" fmla="*/ 617 h 830"/>
                <a:gd name="T30" fmla="*/ 16 w 321"/>
                <a:gd name="T31" fmla="*/ 613 h 830"/>
                <a:gd name="T32" fmla="*/ 137 w 321"/>
                <a:gd name="T33" fmla="*/ 807 h 830"/>
                <a:gd name="T34" fmla="*/ 137 w 321"/>
                <a:gd name="T35" fmla="*/ 807 h 830"/>
                <a:gd name="T36" fmla="*/ 23 w 321"/>
                <a:gd name="T37" fmla="*/ 610 h 830"/>
                <a:gd name="T38" fmla="*/ 133 w 321"/>
                <a:gd name="T39" fmla="*/ 59 h 830"/>
                <a:gd name="T40" fmla="*/ 146 w 321"/>
                <a:gd name="T41" fmla="*/ 59 h 830"/>
                <a:gd name="T42" fmla="*/ 296 w 321"/>
                <a:gd name="T43" fmla="*/ 625 h 830"/>
                <a:gd name="T44" fmla="*/ 145 w 321"/>
                <a:gd name="T45" fmla="*/ 786 h 830"/>
                <a:gd name="T46" fmla="*/ 139 w 321"/>
                <a:gd name="T47" fmla="*/ 793 h 830"/>
                <a:gd name="T48" fmla="*/ 23 w 321"/>
                <a:gd name="T49" fmla="*/ 610 h 830"/>
                <a:gd name="T50" fmla="*/ 23 w 321"/>
                <a:gd name="T51" fmla="*/ 610 h 830"/>
                <a:gd name="T52" fmla="*/ 140 w 321"/>
                <a:gd name="T53" fmla="*/ 782 h 830"/>
                <a:gd name="T54" fmla="*/ 146 w 321"/>
                <a:gd name="T55" fmla="*/ 778 h 830"/>
                <a:gd name="T56" fmla="*/ 140 w 321"/>
                <a:gd name="T57" fmla="*/ 782 h 830"/>
                <a:gd name="T58" fmla="*/ 140 w 321"/>
                <a:gd name="T59" fmla="*/ 782 h 830"/>
                <a:gd name="T60" fmla="*/ 38 w 321"/>
                <a:gd name="T61" fmla="*/ 608 h 830"/>
                <a:gd name="T62" fmla="*/ 141 w 321"/>
                <a:gd name="T63" fmla="*/ 772 h 830"/>
                <a:gd name="T64" fmla="*/ 281 w 321"/>
                <a:gd name="T65" fmla="*/ 620 h 830"/>
                <a:gd name="T66" fmla="*/ 140 w 321"/>
                <a:gd name="T67" fmla="*/ 90 h 830"/>
                <a:gd name="T68" fmla="*/ 38 w 321"/>
                <a:gd name="T69" fmla="*/ 608 h 830"/>
                <a:gd name="T70" fmla="*/ 38 w 321"/>
                <a:gd name="T71" fmla="*/ 608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21" h="830">
                  <a:moveTo>
                    <a:pt x="4" y="620"/>
                  </a:moveTo>
                  <a:lnTo>
                    <a:pt x="0" y="615"/>
                  </a:lnTo>
                  <a:lnTo>
                    <a:pt x="121" y="1"/>
                  </a:lnTo>
                  <a:lnTo>
                    <a:pt x="154" y="0"/>
                  </a:lnTo>
                  <a:lnTo>
                    <a:pt x="321" y="630"/>
                  </a:lnTo>
                  <a:lnTo>
                    <a:pt x="136" y="830"/>
                  </a:lnTo>
                  <a:lnTo>
                    <a:pt x="4" y="620"/>
                  </a:lnTo>
                  <a:lnTo>
                    <a:pt x="4" y="620"/>
                  </a:lnTo>
                  <a:close/>
                  <a:moveTo>
                    <a:pt x="137" y="807"/>
                  </a:moveTo>
                  <a:lnTo>
                    <a:pt x="307" y="627"/>
                  </a:lnTo>
                  <a:lnTo>
                    <a:pt x="144" y="14"/>
                  </a:lnTo>
                  <a:lnTo>
                    <a:pt x="132" y="15"/>
                  </a:lnTo>
                  <a:lnTo>
                    <a:pt x="14" y="611"/>
                  </a:lnTo>
                  <a:lnTo>
                    <a:pt x="16" y="613"/>
                  </a:lnTo>
                  <a:lnTo>
                    <a:pt x="10" y="617"/>
                  </a:lnTo>
                  <a:lnTo>
                    <a:pt x="16" y="613"/>
                  </a:lnTo>
                  <a:lnTo>
                    <a:pt x="137" y="807"/>
                  </a:lnTo>
                  <a:lnTo>
                    <a:pt x="137" y="807"/>
                  </a:lnTo>
                  <a:close/>
                  <a:moveTo>
                    <a:pt x="23" y="610"/>
                  </a:moveTo>
                  <a:lnTo>
                    <a:pt x="133" y="59"/>
                  </a:lnTo>
                  <a:lnTo>
                    <a:pt x="146" y="59"/>
                  </a:lnTo>
                  <a:lnTo>
                    <a:pt x="296" y="625"/>
                  </a:lnTo>
                  <a:lnTo>
                    <a:pt x="145" y="786"/>
                  </a:lnTo>
                  <a:lnTo>
                    <a:pt x="139" y="793"/>
                  </a:lnTo>
                  <a:lnTo>
                    <a:pt x="23" y="610"/>
                  </a:lnTo>
                  <a:lnTo>
                    <a:pt x="23" y="610"/>
                  </a:lnTo>
                  <a:close/>
                  <a:moveTo>
                    <a:pt x="140" y="782"/>
                  </a:moveTo>
                  <a:lnTo>
                    <a:pt x="146" y="778"/>
                  </a:lnTo>
                  <a:lnTo>
                    <a:pt x="140" y="782"/>
                  </a:lnTo>
                  <a:lnTo>
                    <a:pt x="140" y="782"/>
                  </a:lnTo>
                  <a:close/>
                  <a:moveTo>
                    <a:pt x="38" y="608"/>
                  </a:moveTo>
                  <a:lnTo>
                    <a:pt x="141" y="772"/>
                  </a:lnTo>
                  <a:lnTo>
                    <a:pt x="281" y="620"/>
                  </a:lnTo>
                  <a:lnTo>
                    <a:pt x="140" y="90"/>
                  </a:lnTo>
                  <a:lnTo>
                    <a:pt x="38" y="608"/>
                  </a:lnTo>
                  <a:lnTo>
                    <a:pt x="38" y="60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25"/>
            <p:cNvSpPr/>
            <p:nvPr/>
          </p:nvSpPr>
          <p:spPr bwMode="auto">
            <a:xfrm>
              <a:off x="3333" y="2676"/>
              <a:ext cx="902" cy="341"/>
            </a:xfrm>
            <a:custGeom>
              <a:avLst/>
              <a:gdLst>
                <a:gd name="T0" fmla="*/ 18 w 803"/>
                <a:gd name="T1" fmla="*/ 301 h 304"/>
                <a:gd name="T2" fmla="*/ 0 w 803"/>
                <a:gd name="T3" fmla="*/ 263 h 304"/>
                <a:gd name="T4" fmla="*/ 0 w 803"/>
                <a:gd name="T5" fmla="*/ 263 h 304"/>
                <a:gd name="T6" fmla="*/ 96 w 803"/>
                <a:gd name="T7" fmla="*/ 0 h 304"/>
                <a:gd name="T8" fmla="*/ 96 w 803"/>
                <a:gd name="T9" fmla="*/ 0 h 304"/>
                <a:gd name="T10" fmla="*/ 96 w 803"/>
                <a:gd name="T11" fmla="*/ 0 h 304"/>
                <a:gd name="T12" fmla="*/ 114 w 803"/>
                <a:gd name="T13" fmla="*/ 9 h 304"/>
                <a:gd name="T14" fmla="*/ 67 w 803"/>
                <a:gd name="T15" fmla="*/ 110 h 304"/>
                <a:gd name="T16" fmla="*/ 67 w 803"/>
                <a:gd name="T17" fmla="*/ 110 h 304"/>
                <a:gd name="T18" fmla="*/ 20 w 803"/>
                <a:gd name="T19" fmla="*/ 263 h 304"/>
                <a:gd name="T20" fmla="*/ 20 w 803"/>
                <a:gd name="T21" fmla="*/ 263 h 304"/>
                <a:gd name="T22" fmla="*/ 26 w 803"/>
                <a:gd name="T23" fmla="*/ 282 h 304"/>
                <a:gd name="T24" fmla="*/ 26 w 803"/>
                <a:gd name="T25" fmla="*/ 282 h 304"/>
                <a:gd name="T26" fmla="*/ 42 w 803"/>
                <a:gd name="T27" fmla="*/ 284 h 304"/>
                <a:gd name="T28" fmla="*/ 42 w 803"/>
                <a:gd name="T29" fmla="*/ 284 h 304"/>
                <a:gd name="T30" fmla="*/ 377 w 803"/>
                <a:gd name="T31" fmla="*/ 222 h 304"/>
                <a:gd name="T32" fmla="*/ 377 w 803"/>
                <a:gd name="T33" fmla="*/ 222 h 304"/>
                <a:gd name="T34" fmla="*/ 677 w 803"/>
                <a:gd name="T35" fmla="*/ 160 h 304"/>
                <a:gd name="T36" fmla="*/ 677 w 803"/>
                <a:gd name="T37" fmla="*/ 160 h 304"/>
                <a:gd name="T38" fmla="*/ 683 w 803"/>
                <a:gd name="T39" fmla="*/ 160 h 304"/>
                <a:gd name="T40" fmla="*/ 683 w 803"/>
                <a:gd name="T41" fmla="*/ 160 h 304"/>
                <a:gd name="T42" fmla="*/ 803 w 803"/>
                <a:gd name="T43" fmla="*/ 252 h 304"/>
                <a:gd name="T44" fmla="*/ 803 w 803"/>
                <a:gd name="T45" fmla="*/ 252 h 304"/>
                <a:gd name="T46" fmla="*/ 788 w 803"/>
                <a:gd name="T47" fmla="*/ 266 h 304"/>
                <a:gd name="T48" fmla="*/ 746 w 803"/>
                <a:gd name="T49" fmla="*/ 225 h 304"/>
                <a:gd name="T50" fmla="*/ 746 w 803"/>
                <a:gd name="T51" fmla="*/ 225 h 304"/>
                <a:gd name="T52" fmla="*/ 679 w 803"/>
                <a:gd name="T53" fmla="*/ 180 h 304"/>
                <a:gd name="T54" fmla="*/ 679 w 803"/>
                <a:gd name="T55" fmla="*/ 180 h 304"/>
                <a:gd name="T56" fmla="*/ 677 w 803"/>
                <a:gd name="T57" fmla="*/ 180 h 304"/>
                <a:gd name="T58" fmla="*/ 677 w 803"/>
                <a:gd name="T59" fmla="*/ 180 h 304"/>
                <a:gd name="T60" fmla="*/ 381 w 803"/>
                <a:gd name="T61" fmla="*/ 242 h 304"/>
                <a:gd name="T62" fmla="*/ 381 w 803"/>
                <a:gd name="T63" fmla="*/ 242 h 304"/>
                <a:gd name="T64" fmla="*/ 42 w 803"/>
                <a:gd name="T65" fmla="*/ 304 h 304"/>
                <a:gd name="T66" fmla="*/ 42 w 803"/>
                <a:gd name="T67" fmla="*/ 304 h 304"/>
                <a:gd name="T68" fmla="*/ 18 w 803"/>
                <a:gd name="T69" fmla="*/ 301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03" h="304">
                  <a:moveTo>
                    <a:pt x="18" y="301"/>
                  </a:moveTo>
                  <a:cubicBezTo>
                    <a:pt x="3" y="293"/>
                    <a:pt x="0" y="278"/>
                    <a:pt x="0" y="263"/>
                  </a:cubicBezTo>
                  <a:cubicBezTo>
                    <a:pt x="0" y="263"/>
                    <a:pt x="0" y="263"/>
                    <a:pt x="0" y="263"/>
                  </a:cubicBezTo>
                  <a:cubicBezTo>
                    <a:pt x="0" y="182"/>
                    <a:pt x="96" y="1"/>
                    <a:pt x="96" y="0"/>
                  </a:cubicBezTo>
                  <a:cubicBezTo>
                    <a:pt x="96" y="0"/>
                    <a:pt x="96" y="0"/>
                    <a:pt x="96" y="0"/>
                  </a:cubicBezTo>
                  <a:cubicBezTo>
                    <a:pt x="96" y="0"/>
                    <a:pt x="96" y="0"/>
                    <a:pt x="96" y="0"/>
                  </a:cubicBezTo>
                  <a:cubicBezTo>
                    <a:pt x="114" y="9"/>
                    <a:pt x="114" y="9"/>
                    <a:pt x="114" y="9"/>
                  </a:cubicBezTo>
                  <a:cubicBezTo>
                    <a:pt x="114" y="10"/>
                    <a:pt x="90" y="55"/>
                    <a:pt x="67" y="110"/>
                  </a:cubicBezTo>
                  <a:cubicBezTo>
                    <a:pt x="67" y="110"/>
                    <a:pt x="67" y="110"/>
                    <a:pt x="67" y="110"/>
                  </a:cubicBezTo>
                  <a:cubicBezTo>
                    <a:pt x="43" y="164"/>
                    <a:pt x="20" y="229"/>
                    <a:pt x="20" y="263"/>
                  </a:cubicBezTo>
                  <a:cubicBezTo>
                    <a:pt x="20" y="263"/>
                    <a:pt x="20" y="263"/>
                    <a:pt x="20" y="263"/>
                  </a:cubicBezTo>
                  <a:cubicBezTo>
                    <a:pt x="20" y="276"/>
                    <a:pt x="23" y="281"/>
                    <a:pt x="26" y="282"/>
                  </a:cubicBezTo>
                  <a:cubicBezTo>
                    <a:pt x="26" y="282"/>
                    <a:pt x="26" y="282"/>
                    <a:pt x="26" y="282"/>
                  </a:cubicBezTo>
                  <a:cubicBezTo>
                    <a:pt x="27" y="283"/>
                    <a:pt x="34" y="284"/>
                    <a:pt x="42" y="284"/>
                  </a:cubicBezTo>
                  <a:cubicBezTo>
                    <a:pt x="42" y="284"/>
                    <a:pt x="42" y="284"/>
                    <a:pt x="42" y="284"/>
                  </a:cubicBezTo>
                  <a:cubicBezTo>
                    <a:pt x="95" y="284"/>
                    <a:pt x="240" y="253"/>
                    <a:pt x="377" y="222"/>
                  </a:cubicBezTo>
                  <a:cubicBezTo>
                    <a:pt x="377" y="222"/>
                    <a:pt x="377" y="222"/>
                    <a:pt x="377" y="222"/>
                  </a:cubicBezTo>
                  <a:cubicBezTo>
                    <a:pt x="515" y="191"/>
                    <a:pt x="643" y="160"/>
                    <a:pt x="677" y="160"/>
                  </a:cubicBezTo>
                  <a:cubicBezTo>
                    <a:pt x="677" y="160"/>
                    <a:pt x="677" y="160"/>
                    <a:pt x="677" y="160"/>
                  </a:cubicBezTo>
                  <a:cubicBezTo>
                    <a:pt x="679" y="160"/>
                    <a:pt x="681" y="160"/>
                    <a:pt x="683" y="160"/>
                  </a:cubicBezTo>
                  <a:cubicBezTo>
                    <a:pt x="683" y="160"/>
                    <a:pt x="683" y="160"/>
                    <a:pt x="683" y="160"/>
                  </a:cubicBezTo>
                  <a:cubicBezTo>
                    <a:pt x="730" y="171"/>
                    <a:pt x="801" y="252"/>
                    <a:pt x="803" y="252"/>
                  </a:cubicBezTo>
                  <a:cubicBezTo>
                    <a:pt x="803" y="252"/>
                    <a:pt x="803" y="252"/>
                    <a:pt x="803" y="252"/>
                  </a:cubicBezTo>
                  <a:cubicBezTo>
                    <a:pt x="788" y="266"/>
                    <a:pt x="788" y="266"/>
                    <a:pt x="788" y="266"/>
                  </a:cubicBezTo>
                  <a:cubicBezTo>
                    <a:pt x="788" y="266"/>
                    <a:pt x="770" y="246"/>
                    <a:pt x="746" y="225"/>
                  </a:cubicBezTo>
                  <a:cubicBezTo>
                    <a:pt x="746" y="225"/>
                    <a:pt x="746" y="225"/>
                    <a:pt x="746" y="225"/>
                  </a:cubicBezTo>
                  <a:cubicBezTo>
                    <a:pt x="724" y="204"/>
                    <a:pt x="694" y="183"/>
                    <a:pt x="679" y="180"/>
                  </a:cubicBezTo>
                  <a:cubicBezTo>
                    <a:pt x="679" y="180"/>
                    <a:pt x="679" y="180"/>
                    <a:pt x="679" y="180"/>
                  </a:cubicBezTo>
                  <a:cubicBezTo>
                    <a:pt x="679" y="180"/>
                    <a:pt x="678" y="180"/>
                    <a:pt x="677" y="180"/>
                  </a:cubicBezTo>
                  <a:cubicBezTo>
                    <a:pt x="677" y="180"/>
                    <a:pt x="677" y="180"/>
                    <a:pt x="677" y="180"/>
                  </a:cubicBezTo>
                  <a:cubicBezTo>
                    <a:pt x="650" y="180"/>
                    <a:pt x="518" y="211"/>
                    <a:pt x="381" y="242"/>
                  </a:cubicBezTo>
                  <a:cubicBezTo>
                    <a:pt x="381" y="242"/>
                    <a:pt x="381" y="242"/>
                    <a:pt x="381" y="242"/>
                  </a:cubicBezTo>
                  <a:cubicBezTo>
                    <a:pt x="244" y="273"/>
                    <a:pt x="101" y="304"/>
                    <a:pt x="42" y="304"/>
                  </a:cubicBezTo>
                  <a:cubicBezTo>
                    <a:pt x="42" y="304"/>
                    <a:pt x="42" y="304"/>
                    <a:pt x="42" y="304"/>
                  </a:cubicBezTo>
                  <a:cubicBezTo>
                    <a:pt x="32" y="304"/>
                    <a:pt x="25" y="304"/>
                    <a:pt x="18" y="3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26"/>
            <p:cNvSpPr>
              <a:spLocks noEditPoints="1"/>
            </p:cNvSpPr>
            <p:nvPr/>
          </p:nvSpPr>
          <p:spPr bwMode="auto">
            <a:xfrm>
              <a:off x="3326" y="2662"/>
              <a:ext cx="921" cy="362"/>
            </a:xfrm>
            <a:custGeom>
              <a:avLst/>
              <a:gdLst>
                <a:gd name="T0" fmla="*/ 21 w 820"/>
                <a:gd name="T1" fmla="*/ 319 h 323"/>
                <a:gd name="T2" fmla="*/ 0 w 820"/>
                <a:gd name="T3" fmla="*/ 276 h 323"/>
                <a:gd name="T4" fmla="*/ 0 w 820"/>
                <a:gd name="T5" fmla="*/ 275 h 323"/>
                <a:gd name="T6" fmla="*/ 96 w 820"/>
                <a:gd name="T7" fmla="*/ 12 h 323"/>
                <a:gd name="T8" fmla="*/ 106 w 820"/>
                <a:gd name="T9" fmla="*/ 8 h 323"/>
                <a:gd name="T10" fmla="*/ 78 w 820"/>
                <a:gd name="T11" fmla="*/ 125 h 323"/>
                <a:gd name="T12" fmla="*/ 32 w 820"/>
                <a:gd name="T13" fmla="*/ 275 h 323"/>
                <a:gd name="T14" fmla="*/ 33 w 820"/>
                <a:gd name="T15" fmla="*/ 287 h 323"/>
                <a:gd name="T16" fmla="*/ 35 w 820"/>
                <a:gd name="T17" fmla="*/ 290 h 323"/>
                <a:gd name="T18" fmla="*/ 35 w 820"/>
                <a:gd name="T19" fmla="*/ 290 h 323"/>
                <a:gd name="T20" fmla="*/ 38 w 820"/>
                <a:gd name="T21" fmla="*/ 291 h 323"/>
                <a:gd name="T22" fmla="*/ 48 w 820"/>
                <a:gd name="T23" fmla="*/ 291 h 323"/>
                <a:gd name="T24" fmla="*/ 49 w 820"/>
                <a:gd name="T25" fmla="*/ 291 h 323"/>
                <a:gd name="T26" fmla="*/ 571 w 820"/>
                <a:gd name="T27" fmla="*/ 187 h 323"/>
                <a:gd name="T28" fmla="*/ 683 w 820"/>
                <a:gd name="T29" fmla="*/ 167 h 323"/>
                <a:gd name="T30" fmla="*/ 768 w 820"/>
                <a:gd name="T31" fmla="*/ 217 h 323"/>
                <a:gd name="T32" fmla="*/ 812 w 820"/>
                <a:gd name="T33" fmla="*/ 260 h 323"/>
                <a:gd name="T34" fmla="*/ 794 w 820"/>
                <a:gd name="T35" fmla="*/ 285 h 323"/>
                <a:gd name="T36" fmla="*/ 790 w 820"/>
                <a:gd name="T37" fmla="*/ 284 h 323"/>
                <a:gd name="T38" fmla="*/ 790 w 820"/>
                <a:gd name="T39" fmla="*/ 283 h 323"/>
                <a:gd name="T40" fmla="*/ 789 w 820"/>
                <a:gd name="T41" fmla="*/ 283 h 323"/>
                <a:gd name="T42" fmla="*/ 789 w 820"/>
                <a:gd name="T43" fmla="*/ 282 h 323"/>
                <a:gd name="T44" fmla="*/ 778 w 820"/>
                <a:gd name="T45" fmla="*/ 271 h 323"/>
                <a:gd name="T46" fmla="*/ 748 w 820"/>
                <a:gd name="T47" fmla="*/ 243 h 323"/>
                <a:gd name="T48" fmla="*/ 684 w 820"/>
                <a:gd name="T49" fmla="*/ 199 h 323"/>
                <a:gd name="T50" fmla="*/ 682 w 820"/>
                <a:gd name="T51" fmla="*/ 199 h 323"/>
                <a:gd name="T52" fmla="*/ 577 w 820"/>
                <a:gd name="T53" fmla="*/ 218 h 323"/>
                <a:gd name="T54" fmla="*/ 389 w 820"/>
                <a:gd name="T55" fmla="*/ 261 h 323"/>
                <a:gd name="T56" fmla="*/ 21 w 820"/>
                <a:gd name="T57" fmla="*/ 319 h 323"/>
                <a:gd name="T58" fmla="*/ 386 w 820"/>
                <a:gd name="T59" fmla="*/ 249 h 323"/>
                <a:gd name="T60" fmla="*/ 679 w 820"/>
                <a:gd name="T61" fmla="*/ 187 h 323"/>
                <a:gd name="T62" fmla="*/ 686 w 820"/>
                <a:gd name="T63" fmla="*/ 187 h 323"/>
                <a:gd name="T64" fmla="*/ 756 w 820"/>
                <a:gd name="T65" fmla="*/ 234 h 323"/>
                <a:gd name="T66" fmla="*/ 794 w 820"/>
                <a:gd name="T67" fmla="*/ 270 h 323"/>
                <a:gd name="T68" fmla="*/ 792 w 820"/>
                <a:gd name="T69" fmla="*/ 256 h 323"/>
                <a:gd name="T70" fmla="*/ 687 w 820"/>
                <a:gd name="T71" fmla="*/ 179 h 323"/>
                <a:gd name="T72" fmla="*/ 683 w 820"/>
                <a:gd name="T73" fmla="*/ 179 h 323"/>
                <a:gd name="T74" fmla="*/ 384 w 820"/>
                <a:gd name="T75" fmla="*/ 241 h 323"/>
                <a:gd name="T76" fmla="*/ 49 w 820"/>
                <a:gd name="T77" fmla="*/ 303 h 323"/>
                <a:gd name="T78" fmla="*/ 47 w 820"/>
                <a:gd name="T79" fmla="*/ 303 h 323"/>
                <a:gd name="T80" fmla="*/ 32 w 820"/>
                <a:gd name="T81" fmla="*/ 302 h 323"/>
                <a:gd name="T82" fmla="*/ 22 w 820"/>
                <a:gd name="T83" fmla="*/ 292 h 323"/>
                <a:gd name="T84" fmla="*/ 20 w 820"/>
                <a:gd name="T85" fmla="*/ 276 h 323"/>
                <a:gd name="T86" fmla="*/ 67 w 820"/>
                <a:gd name="T87" fmla="*/ 120 h 323"/>
                <a:gd name="T88" fmla="*/ 112 w 820"/>
                <a:gd name="T89" fmla="*/ 25 h 323"/>
                <a:gd name="T90" fmla="*/ 103 w 820"/>
                <a:gd name="T91" fmla="*/ 24 h 323"/>
                <a:gd name="T92" fmla="*/ 60 w 820"/>
                <a:gd name="T93" fmla="*/ 117 h 323"/>
                <a:gd name="T94" fmla="*/ 12 w 820"/>
                <a:gd name="T95" fmla="*/ 276 h 323"/>
                <a:gd name="T96" fmla="*/ 12 w 820"/>
                <a:gd name="T97" fmla="*/ 276 h 323"/>
                <a:gd name="T98" fmla="*/ 26 w 820"/>
                <a:gd name="T99" fmla="*/ 308 h 323"/>
                <a:gd name="T100" fmla="*/ 679 w 820"/>
                <a:gd name="T101" fmla="*/ 193 h 323"/>
                <a:gd name="T102" fmla="*/ 685 w 820"/>
                <a:gd name="T103" fmla="*/ 187 h 323"/>
                <a:gd name="T104" fmla="*/ 685 w 820"/>
                <a:gd name="T105" fmla="*/ 187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0" h="323">
                  <a:moveTo>
                    <a:pt x="21" y="319"/>
                  </a:moveTo>
                  <a:cubicBezTo>
                    <a:pt x="24" y="314"/>
                    <a:pt x="24" y="314"/>
                    <a:pt x="24" y="314"/>
                  </a:cubicBezTo>
                  <a:cubicBezTo>
                    <a:pt x="21" y="319"/>
                    <a:pt x="21" y="319"/>
                    <a:pt x="21" y="319"/>
                  </a:cubicBezTo>
                  <a:cubicBezTo>
                    <a:pt x="12" y="315"/>
                    <a:pt x="7" y="308"/>
                    <a:pt x="4" y="300"/>
                  </a:cubicBezTo>
                  <a:cubicBezTo>
                    <a:pt x="4" y="300"/>
                    <a:pt x="4" y="300"/>
                    <a:pt x="4" y="300"/>
                  </a:cubicBezTo>
                  <a:cubicBezTo>
                    <a:pt x="1" y="292"/>
                    <a:pt x="0" y="284"/>
                    <a:pt x="0" y="276"/>
                  </a:cubicBezTo>
                  <a:cubicBezTo>
                    <a:pt x="0" y="276"/>
                    <a:pt x="0" y="276"/>
                    <a:pt x="0" y="276"/>
                  </a:cubicBezTo>
                  <a:cubicBezTo>
                    <a:pt x="0" y="276"/>
                    <a:pt x="0" y="276"/>
                    <a:pt x="0" y="275"/>
                  </a:cubicBezTo>
                  <a:cubicBezTo>
                    <a:pt x="0" y="275"/>
                    <a:pt x="0" y="275"/>
                    <a:pt x="0" y="275"/>
                  </a:cubicBezTo>
                  <a:cubicBezTo>
                    <a:pt x="0" y="234"/>
                    <a:pt x="23" y="171"/>
                    <a:pt x="47" y="116"/>
                  </a:cubicBezTo>
                  <a:cubicBezTo>
                    <a:pt x="47" y="116"/>
                    <a:pt x="47" y="116"/>
                    <a:pt x="47" y="116"/>
                  </a:cubicBezTo>
                  <a:cubicBezTo>
                    <a:pt x="69" y="64"/>
                    <a:pt x="93" y="19"/>
                    <a:pt x="96" y="12"/>
                  </a:cubicBezTo>
                  <a:cubicBezTo>
                    <a:pt x="96" y="12"/>
                    <a:pt x="96" y="12"/>
                    <a:pt x="96" y="12"/>
                  </a:cubicBezTo>
                  <a:cubicBezTo>
                    <a:pt x="97" y="0"/>
                    <a:pt x="97" y="0"/>
                    <a:pt x="97" y="0"/>
                  </a:cubicBezTo>
                  <a:cubicBezTo>
                    <a:pt x="106" y="8"/>
                    <a:pt x="106" y="8"/>
                    <a:pt x="106" y="8"/>
                  </a:cubicBezTo>
                  <a:cubicBezTo>
                    <a:pt x="128" y="20"/>
                    <a:pt x="128" y="20"/>
                    <a:pt x="128" y="20"/>
                  </a:cubicBezTo>
                  <a:cubicBezTo>
                    <a:pt x="125" y="25"/>
                    <a:pt x="125" y="25"/>
                    <a:pt x="125" y="25"/>
                  </a:cubicBezTo>
                  <a:cubicBezTo>
                    <a:pt x="125" y="25"/>
                    <a:pt x="102" y="70"/>
                    <a:pt x="78" y="125"/>
                  </a:cubicBezTo>
                  <a:cubicBezTo>
                    <a:pt x="78" y="125"/>
                    <a:pt x="78" y="125"/>
                    <a:pt x="78" y="125"/>
                  </a:cubicBezTo>
                  <a:cubicBezTo>
                    <a:pt x="55" y="179"/>
                    <a:pt x="32" y="244"/>
                    <a:pt x="32" y="275"/>
                  </a:cubicBezTo>
                  <a:cubicBezTo>
                    <a:pt x="32" y="275"/>
                    <a:pt x="32" y="275"/>
                    <a:pt x="32" y="275"/>
                  </a:cubicBezTo>
                  <a:cubicBezTo>
                    <a:pt x="32" y="275"/>
                    <a:pt x="32" y="275"/>
                    <a:pt x="32" y="276"/>
                  </a:cubicBezTo>
                  <a:cubicBezTo>
                    <a:pt x="32" y="276"/>
                    <a:pt x="32" y="276"/>
                    <a:pt x="32" y="276"/>
                  </a:cubicBezTo>
                  <a:cubicBezTo>
                    <a:pt x="32" y="281"/>
                    <a:pt x="32" y="285"/>
                    <a:pt x="33" y="287"/>
                  </a:cubicBezTo>
                  <a:cubicBezTo>
                    <a:pt x="33" y="287"/>
                    <a:pt x="33" y="287"/>
                    <a:pt x="33" y="287"/>
                  </a:cubicBezTo>
                  <a:cubicBezTo>
                    <a:pt x="34" y="289"/>
                    <a:pt x="34" y="290"/>
                    <a:pt x="35" y="290"/>
                  </a:cubicBezTo>
                  <a:cubicBezTo>
                    <a:pt x="35" y="290"/>
                    <a:pt x="35" y="290"/>
                    <a:pt x="35" y="290"/>
                  </a:cubicBezTo>
                  <a:cubicBezTo>
                    <a:pt x="35" y="290"/>
                    <a:pt x="35" y="290"/>
                    <a:pt x="35" y="290"/>
                  </a:cubicBezTo>
                  <a:cubicBezTo>
                    <a:pt x="35" y="290"/>
                    <a:pt x="35" y="290"/>
                    <a:pt x="35" y="290"/>
                  </a:cubicBezTo>
                  <a:cubicBezTo>
                    <a:pt x="35" y="290"/>
                    <a:pt x="35" y="290"/>
                    <a:pt x="35" y="290"/>
                  </a:cubicBezTo>
                  <a:cubicBezTo>
                    <a:pt x="35" y="290"/>
                    <a:pt x="35" y="290"/>
                    <a:pt x="35" y="290"/>
                  </a:cubicBezTo>
                  <a:cubicBezTo>
                    <a:pt x="36" y="290"/>
                    <a:pt x="37" y="290"/>
                    <a:pt x="38" y="291"/>
                  </a:cubicBezTo>
                  <a:cubicBezTo>
                    <a:pt x="38" y="291"/>
                    <a:pt x="38" y="291"/>
                    <a:pt x="38" y="291"/>
                  </a:cubicBezTo>
                  <a:cubicBezTo>
                    <a:pt x="40" y="291"/>
                    <a:pt x="43" y="291"/>
                    <a:pt x="47" y="291"/>
                  </a:cubicBezTo>
                  <a:cubicBezTo>
                    <a:pt x="47" y="291"/>
                    <a:pt x="47" y="291"/>
                    <a:pt x="47" y="291"/>
                  </a:cubicBezTo>
                  <a:cubicBezTo>
                    <a:pt x="47" y="291"/>
                    <a:pt x="48" y="291"/>
                    <a:pt x="48" y="291"/>
                  </a:cubicBezTo>
                  <a:cubicBezTo>
                    <a:pt x="48" y="291"/>
                    <a:pt x="48" y="291"/>
                    <a:pt x="48" y="291"/>
                  </a:cubicBezTo>
                  <a:cubicBezTo>
                    <a:pt x="48" y="291"/>
                    <a:pt x="48" y="291"/>
                    <a:pt x="49" y="291"/>
                  </a:cubicBezTo>
                  <a:cubicBezTo>
                    <a:pt x="49" y="291"/>
                    <a:pt x="49" y="291"/>
                    <a:pt x="49" y="291"/>
                  </a:cubicBezTo>
                  <a:cubicBezTo>
                    <a:pt x="100" y="291"/>
                    <a:pt x="245" y="260"/>
                    <a:pt x="381" y="229"/>
                  </a:cubicBezTo>
                  <a:cubicBezTo>
                    <a:pt x="381" y="229"/>
                    <a:pt x="381" y="229"/>
                    <a:pt x="381" y="229"/>
                  </a:cubicBezTo>
                  <a:cubicBezTo>
                    <a:pt x="450" y="214"/>
                    <a:pt x="517" y="198"/>
                    <a:pt x="571" y="187"/>
                  </a:cubicBezTo>
                  <a:cubicBezTo>
                    <a:pt x="571" y="187"/>
                    <a:pt x="571" y="187"/>
                    <a:pt x="571" y="187"/>
                  </a:cubicBezTo>
                  <a:cubicBezTo>
                    <a:pt x="624" y="175"/>
                    <a:pt x="665" y="167"/>
                    <a:pt x="683" y="167"/>
                  </a:cubicBezTo>
                  <a:cubicBezTo>
                    <a:pt x="683" y="167"/>
                    <a:pt x="683" y="167"/>
                    <a:pt x="683" y="167"/>
                  </a:cubicBezTo>
                  <a:cubicBezTo>
                    <a:pt x="685" y="167"/>
                    <a:pt x="687" y="167"/>
                    <a:pt x="690" y="168"/>
                  </a:cubicBezTo>
                  <a:cubicBezTo>
                    <a:pt x="690" y="168"/>
                    <a:pt x="690" y="168"/>
                    <a:pt x="690" y="168"/>
                  </a:cubicBezTo>
                  <a:cubicBezTo>
                    <a:pt x="715" y="173"/>
                    <a:pt x="744" y="196"/>
                    <a:pt x="768" y="217"/>
                  </a:cubicBezTo>
                  <a:cubicBezTo>
                    <a:pt x="768" y="217"/>
                    <a:pt x="768" y="217"/>
                    <a:pt x="768" y="217"/>
                  </a:cubicBezTo>
                  <a:cubicBezTo>
                    <a:pt x="790" y="236"/>
                    <a:pt x="808" y="256"/>
                    <a:pt x="812" y="260"/>
                  </a:cubicBezTo>
                  <a:cubicBezTo>
                    <a:pt x="812" y="260"/>
                    <a:pt x="812" y="260"/>
                    <a:pt x="812" y="260"/>
                  </a:cubicBezTo>
                  <a:cubicBezTo>
                    <a:pt x="820" y="263"/>
                    <a:pt x="820" y="263"/>
                    <a:pt x="820" y="263"/>
                  </a:cubicBezTo>
                  <a:cubicBezTo>
                    <a:pt x="796" y="285"/>
                    <a:pt x="796" y="285"/>
                    <a:pt x="796" y="285"/>
                  </a:cubicBezTo>
                  <a:cubicBezTo>
                    <a:pt x="794" y="285"/>
                    <a:pt x="794" y="285"/>
                    <a:pt x="794" y="285"/>
                  </a:cubicBezTo>
                  <a:cubicBezTo>
                    <a:pt x="791" y="285"/>
                    <a:pt x="791" y="284"/>
                    <a:pt x="791" y="284"/>
                  </a:cubicBezTo>
                  <a:cubicBezTo>
                    <a:pt x="791" y="284"/>
                    <a:pt x="791" y="284"/>
                    <a:pt x="791" y="284"/>
                  </a:cubicBezTo>
                  <a:cubicBezTo>
                    <a:pt x="790" y="284"/>
                    <a:pt x="790" y="284"/>
                    <a:pt x="790" y="284"/>
                  </a:cubicBezTo>
                  <a:cubicBezTo>
                    <a:pt x="790" y="284"/>
                    <a:pt x="790" y="284"/>
                    <a:pt x="790" y="284"/>
                  </a:cubicBezTo>
                  <a:cubicBezTo>
                    <a:pt x="790" y="283"/>
                    <a:pt x="790" y="283"/>
                    <a:pt x="790" y="283"/>
                  </a:cubicBezTo>
                  <a:cubicBezTo>
                    <a:pt x="790" y="283"/>
                    <a:pt x="790" y="283"/>
                    <a:pt x="790" y="283"/>
                  </a:cubicBezTo>
                  <a:cubicBezTo>
                    <a:pt x="790" y="283"/>
                    <a:pt x="790" y="283"/>
                    <a:pt x="790" y="283"/>
                  </a:cubicBezTo>
                  <a:cubicBezTo>
                    <a:pt x="790" y="283"/>
                    <a:pt x="790" y="283"/>
                    <a:pt x="790" y="283"/>
                  </a:cubicBezTo>
                  <a:cubicBezTo>
                    <a:pt x="790" y="283"/>
                    <a:pt x="789" y="283"/>
                    <a:pt x="789" y="283"/>
                  </a:cubicBezTo>
                  <a:cubicBezTo>
                    <a:pt x="789" y="283"/>
                    <a:pt x="789" y="283"/>
                    <a:pt x="789" y="283"/>
                  </a:cubicBezTo>
                  <a:cubicBezTo>
                    <a:pt x="789" y="283"/>
                    <a:pt x="789" y="282"/>
                    <a:pt x="789" y="282"/>
                  </a:cubicBezTo>
                  <a:cubicBezTo>
                    <a:pt x="789" y="282"/>
                    <a:pt x="789" y="282"/>
                    <a:pt x="789" y="282"/>
                  </a:cubicBezTo>
                  <a:cubicBezTo>
                    <a:pt x="788" y="282"/>
                    <a:pt x="787" y="281"/>
                    <a:pt x="786" y="280"/>
                  </a:cubicBezTo>
                  <a:cubicBezTo>
                    <a:pt x="786" y="280"/>
                    <a:pt x="786" y="280"/>
                    <a:pt x="786" y="280"/>
                  </a:cubicBezTo>
                  <a:cubicBezTo>
                    <a:pt x="784" y="277"/>
                    <a:pt x="781" y="274"/>
                    <a:pt x="778" y="271"/>
                  </a:cubicBezTo>
                  <a:cubicBezTo>
                    <a:pt x="778" y="271"/>
                    <a:pt x="778" y="271"/>
                    <a:pt x="778" y="271"/>
                  </a:cubicBezTo>
                  <a:cubicBezTo>
                    <a:pt x="770" y="263"/>
                    <a:pt x="760" y="253"/>
                    <a:pt x="748" y="243"/>
                  </a:cubicBezTo>
                  <a:cubicBezTo>
                    <a:pt x="748" y="243"/>
                    <a:pt x="748" y="243"/>
                    <a:pt x="748" y="243"/>
                  </a:cubicBezTo>
                  <a:cubicBezTo>
                    <a:pt x="737" y="232"/>
                    <a:pt x="724" y="222"/>
                    <a:pt x="712" y="214"/>
                  </a:cubicBezTo>
                  <a:cubicBezTo>
                    <a:pt x="712" y="214"/>
                    <a:pt x="712" y="214"/>
                    <a:pt x="712" y="214"/>
                  </a:cubicBezTo>
                  <a:cubicBezTo>
                    <a:pt x="701" y="206"/>
                    <a:pt x="690" y="200"/>
                    <a:pt x="684" y="199"/>
                  </a:cubicBezTo>
                  <a:cubicBezTo>
                    <a:pt x="684" y="199"/>
                    <a:pt x="684" y="199"/>
                    <a:pt x="684" y="199"/>
                  </a:cubicBezTo>
                  <a:cubicBezTo>
                    <a:pt x="683" y="199"/>
                    <a:pt x="683" y="199"/>
                    <a:pt x="682" y="199"/>
                  </a:cubicBezTo>
                  <a:cubicBezTo>
                    <a:pt x="682" y="199"/>
                    <a:pt x="682" y="199"/>
                    <a:pt x="682" y="199"/>
                  </a:cubicBezTo>
                  <a:cubicBezTo>
                    <a:pt x="682" y="199"/>
                    <a:pt x="682" y="199"/>
                    <a:pt x="682" y="199"/>
                  </a:cubicBezTo>
                  <a:cubicBezTo>
                    <a:pt x="682" y="199"/>
                    <a:pt x="682" y="199"/>
                    <a:pt x="682" y="199"/>
                  </a:cubicBezTo>
                  <a:cubicBezTo>
                    <a:pt x="670" y="199"/>
                    <a:pt x="630" y="207"/>
                    <a:pt x="577" y="218"/>
                  </a:cubicBezTo>
                  <a:cubicBezTo>
                    <a:pt x="577" y="218"/>
                    <a:pt x="577" y="218"/>
                    <a:pt x="577" y="218"/>
                  </a:cubicBezTo>
                  <a:cubicBezTo>
                    <a:pt x="524" y="230"/>
                    <a:pt x="457" y="245"/>
                    <a:pt x="389" y="261"/>
                  </a:cubicBezTo>
                  <a:cubicBezTo>
                    <a:pt x="389" y="261"/>
                    <a:pt x="389" y="261"/>
                    <a:pt x="389" y="261"/>
                  </a:cubicBezTo>
                  <a:cubicBezTo>
                    <a:pt x="251" y="292"/>
                    <a:pt x="108" y="323"/>
                    <a:pt x="48" y="323"/>
                  </a:cubicBezTo>
                  <a:cubicBezTo>
                    <a:pt x="48" y="323"/>
                    <a:pt x="48" y="323"/>
                    <a:pt x="48" y="323"/>
                  </a:cubicBezTo>
                  <a:cubicBezTo>
                    <a:pt x="38" y="323"/>
                    <a:pt x="29" y="323"/>
                    <a:pt x="21" y="319"/>
                  </a:cubicBezTo>
                  <a:close/>
                  <a:moveTo>
                    <a:pt x="48" y="311"/>
                  </a:moveTo>
                  <a:cubicBezTo>
                    <a:pt x="105" y="311"/>
                    <a:pt x="249" y="280"/>
                    <a:pt x="386" y="249"/>
                  </a:cubicBezTo>
                  <a:cubicBezTo>
                    <a:pt x="386" y="249"/>
                    <a:pt x="386" y="249"/>
                    <a:pt x="386" y="249"/>
                  </a:cubicBezTo>
                  <a:cubicBezTo>
                    <a:pt x="454" y="234"/>
                    <a:pt x="521" y="218"/>
                    <a:pt x="574" y="207"/>
                  </a:cubicBezTo>
                  <a:cubicBezTo>
                    <a:pt x="574" y="207"/>
                    <a:pt x="574" y="207"/>
                    <a:pt x="574" y="207"/>
                  </a:cubicBezTo>
                  <a:cubicBezTo>
                    <a:pt x="624" y="196"/>
                    <a:pt x="661" y="188"/>
                    <a:pt x="679" y="187"/>
                  </a:cubicBezTo>
                  <a:cubicBezTo>
                    <a:pt x="679" y="187"/>
                    <a:pt x="679" y="187"/>
                    <a:pt x="679" y="187"/>
                  </a:cubicBezTo>
                  <a:cubicBezTo>
                    <a:pt x="679" y="186"/>
                    <a:pt x="679" y="186"/>
                    <a:pt x="679" y="186"/>
                  </a:cubicBezTo>
                  <a:cubicBezTo>
                    <a:pt x="686" y="187"/>
                    <a:pt x="686" y="187"/>
                    <a:pt x="686" y="187"/>
                  </a:cubicBezTo>
                  <a:cubicBezTo>
                    <a:pt x="695" y="189"/>
                    <a:pt x="707" y="195"/>
                    <a:pt x="719" y="204"/>
                  </a:cubicBezTo>
                  <a:cubicBezTo>
                    <a:pt x="719" y="204"/>
                    <a:pt x="719" y="204"/>
                    <a:pt x="719" y="204"/>
                  </a:cubicBezTo>
                  <a:cubicBezTo>
                    <a:pt x="732" y="212"/>
                    <a:pt x="745" y="223"/>
                    <a:pt x="756" y="234"/>
                  </a:cubicBezTo>
                  <a:cubicBezTo>
                    <a:pt x="756" y="234"/>
                    <a:pt x="756" y="234"/>
                    <a:pt x="756" y="234"/>
                  </a:cubicBezTo>
                  <a:cubicBezTo>
                    <a:pt x="773" y="249"/>
                    <a:pt x="788" y="264"/>
                    <a:pt x="794" y="270"/>
                  </a:cubicBezTo>
                  <a:cubicBezTo>
                    <a:pt x="794" y="270"/>
                    <a:pt x="794" y="270"/>
                    <a:pt x="794" y="270"/>
                  </a:cubicBezTo>
                  <a:cubicBezTo>
                    <a:pt x="800" y="265"/>
                    <a:pt x="800" y="265"/>
                    <a:pt x="800" y="265"/>
                  </a:cubicBezTo>
                  <a:cubicBezTo>
                    <a:pt x="798" y="263"/>
                    <a:pt x="795" y="260"/>
                    <a:pt x="792" y="256"/>
                  </a:cubicBezTo>
                  <a:cubicBezTo>
                    <a:pt x="792" y="256"/>
                    <a:pt x="792" y="256"/>
                    <a:pt x="792" y="256"/>
                  </a:cubicBezTo>
                  <a:cubicBezTo>
                    <a:pt x="784" y="249"/>
                    <a:pt x="774" y="238"/>
                    <a:pt x="762" y="228"/>
                  </a:cubicBezTo>
                  <a:cubicBezTo>
                    <a:pt x="762" y="228"/>
                    <a:pt x="762" y="228"/>
                    <a:pt x="762" y="228"/>
                  </a:cubicBezTo>
                  <a:cubicBezTo>
                    <a:pt x="739" y="206"/>
                    <a:pt x="709" y="184"/>
                    <a:pt x="687" y="179"/>
                  </a:cubicBezTo>
                  <a:cubicBezTo>
                    <a:pt x="687" y="179"/>
                    <a:pt x="687" y="179"/>
                    <a:pt x="687" y="179"/>
                  </a:cubicBezTo>
                  <a:cubicBezTo>
                    <a:pt x="686" y="179"/>
                    <a:pt x="685" y="179"/>
                    <a:pt x="683" y="179"/>
                  </a:cubicBezTo>
                  <a:cubicBezTo>
                    <a:pt x="683" y="179"/>
                    <a:pt x="683" y="179"/>
                    <a:pt x="683" y="179"/>
                  </a:cubicBezTo>
                  <a:cubicBezTo>
                    <a:pt x="667" y="179"/>
                    <a:pt x="627" y="187"/>
                    <a:pt x="573" y="198"/>
                  </a:cubicBezTo>
                  <a:cubicBezTo>
                    <a:pt x="573" y="198"/>
                    <a:pt x="573" y="198"/>
                    <a:pt x="573" y="198"/>
                  </a:cubicBezTo>
                  <a:cubicBezTo>
                    <a:pt x="520" y="210"/>
                    <a:pt x="453" y="226"/>
                    <a:pt x="384" y="241"/>
                  </a:cubicBezTo>
                  <a:cubicBezTo>
                    <a:pt x="384" y="241"/>
                    <a:pt x="384" y="241"/>
                    <a:pt x="384" y="241"/>
                  </a:cubicBezTo>
                  <a:cubicBezTo>
                    <a:pt x="247" y="272"/>
                    <a:pt x="104" y="303"/>
                    <a:pt x="49" y="303"/>
                  </a:cubicBezTo>
                  <a:cubicBezTo>
                    <a:pt x="49" y="303"/>
                    <a:pt x="49" y="303"/>
                    <a:pt x="49" y="303"/>
                  </a:cubicBezTo>
                  <a:cubicBezTo>
                    <a:pt x="49" y="303"/>
                    <a:pt x="48" y="303"/>
                    <a:pt x="48" y="303"/>
                  </a:cubicBezTo>
                  <a:cubicBezTo>
                    <a:pt x="48" y="303"/>
                    <a:pt x="48" y="303"/>
                    <a:pt x="48" y="303"/>
                  </a:cubicBezTo>
                  <a:cubicBezTo>
                    <a:pt x="48" y="303"/>
                    <a:pt x="48" y="303"/>
                    <a:pt x="47" y="303"/>
                  </a:cubicBezTo>
                  <a:cubicBezTo>
                    <a:pt x="47" y="303"/>
                    <a:pt x="47" y="303"/>
                    <a:pt x="47" y="303"/>
                  </a:cubicBezTo>
                  <a:cubicBezTo>
                    <a:pt x="41" y="303"/>
                    <a:pt x="36" y="303"/>
                    <a:pt x="32" y="302"/>
                  </a:cubicBezTo>
                  <a:cubicBezTo>
                    <a:pt x="32" y="302"/>
                    <a:pt x="32" y="302"/>
                    <a:pt x="32" y="302"/>
                  </a:cubicBezTo>
                  <a:cubicBezTo>
                    <a:pt x="31" y="301"/>
                    <a:pt x="31" y="301"/>
                    <a:pt x="30" y="301"/>
                  </a:cubicBezTo>
                  <a:cubicBezTo>
                    <a:pt x="30" y="301"/>
                    <a:pt x="30" y="301"/>
                    <a:pt x="30" y="301"/>
                  </a:cubicBezTo>
                  <a:cubicBezTo>
                    <a:pt x="26" y="299"/>
                    <a:pt x="24" y="296"/>
                    <a:pt x="22" y="292"/>
                  </a:cubicBezTo>
                  <a:cubicBezTo>
                    <a:pt x="22" y="292"/>
                    <a:pt x="22" y="292"/>
                    <a:pt x="22" y="292"/>
                  </a:cubicBezTo>
                  <a:cubicBezTo>
                    <a:pt x="21" y="288"/>
                    <a:pt x="20" y="283"/>
                    <a:pt x="20" y="276"/>
                  </a:cubicBezTo>
                  <a:cubicBezTo>
                    <a:pt x="20" y="276"/>
                    <a:pt x="20" y="276"/>
                    <a:pt x="20" y="276"/>
                  </a:cubicBezTo>
                  <a:cubicBezTo>
                    <a:pt x="20" y="275"/>
                    <a:pt x="20" y="275"/>
                    <a:pt x="20" y="275"/>
                  </a:cubicBezTo>
                  <a:cubicBezTo>
                    <a:pt x="20" y="275"/>
                    <a:pt x="20" y="275"/>
                    <a:pt x="20" y="275"/>
                  </a:cubicBezTo>
                  <a:cubicBezTo>
                    <a:pt x="20" y="239"/>
                    <a:pt x="43" y="175"/>
                    <a:pt x="67" y="120"/>
                  </a:cubicBezTo>
                  <a:cubicBezTo>
                    <a:pt x="67" y="120"/>
                    <a:pt x="67" y="120"/>
                    <a:pt x="67" y="120"/>
                  </a:cubicBezTo>
                  <a:cubicBezTo>
                    <a:pt x="86" y="76"/>
                    <a:pt x="105" y="39"/>
                    <a:pt x="112" y="25"/>
                  </a:cubicBezTo>
                  <a:cubicBezTo>
                    <a:pt x="112" y="25"/>
                    <a:pt x="112" y="25"/>
                    <a:pt x="112" y="25"/>
                  </a:cubicBezTo>
                  <a:cubicBezTo>
                    <a:pt x="105" y="21"/>
                    <a:pt x="105" y="21"/>
                    <a:pt x="105" y="21"/>
                  </a:cubicBezTo>
                  <a:cubicBezTo>
                    <a:pt x="104" y="22"/>
                    <a:pt x="104" y="23"/>
                    <a:pt x="103" y="24"/>
                  </a:cubicBezTo>
                  <a:cubicBezTo>
                    <a:pt x="103" y="24"/>
                    <a:pt x="103" y="24"/>
                    <a:pt x="103" y="24"/>
                  </a:cubicBezTo>
                  <a:cubicBezTo>
                    <a:pt x="101" y="29"/>
                    <a:pt x="97" y="37"/>
                    <a:pt x="92" y="46"/>
                  </a:cubicBezTo>
                  <a:cubicBezTo>
                    <a:pt x="92" y="46"/>
                    <a:pt x="92" y="46"/>
                    <a:pt x="92" y="46"/>
                  </a:cubicBezTo>
                  <a:cubicBezTo>
                    <a:pt x="83" y="64"/>
                    <a:pt x="71" y="89"/>
                    <a:pt x="60" y="117"/>
                  </a:cubicBezTo>
                  <a:cubicBezTo>
                    <a:pt x="60" y="117"/>
                    <a:pt x="60" y="117"/>
                    <a:pt x="60" y="117"/>
                  </a:cubicBezTo>
                  <a:cubicBezTo>
                    <a:pt x="36" y="172"/>
                    <a:pt x="12" y="238"/>
                    <a:pt x="12" y="276"/>
                  </a:cubicBezTo>
                  <a:cubicBezTo>
                    <a:pt x="12" y="276"/>
                    <a:pt x="12" y="276"/>
                    <a:pt x="12" y="276"/>
                  </a:cubicBezTo>
                  <a:cubicBezTo>
                    <a:pt x="12" y="276"/>
                    <a:pt x="12" y="276"/>
                    <a:pt x="12" y="276"/>
                  </a:cubicBezTo>
                  <a:cubicBezTo>
                    <a:pt x="12" y="276"/>
                    <a:pt x="12" y="276"/>
                    <a:pt x="12" y="276"/>
                  </a:cubicBezTo>
                  <a:cubicBezTo>
                    <a:pt x="12" y="276"/>
                    <a:pt x="12" y="276"/>
                    <a:pt x="12" y="276"/>
                  </a:cubicBezTo>
                  <a:cubicBezTo>
                    <a:pt x="12" y="283"/>
                    <a:pt x="13" y="290"/>
                    <a:pt x="15" y="296"/>
                  </a:cubicBezTo>
                  <a:cubicBezTo>
                    <a:pt x="15" y="296"/>
                    <a:pt x="15" y="296"/>
                    <a:pt x="15" y="296"/>
                  </a:cubicBezTo>
                  <a:cubicBezTo>
                    <a:pt x="17" y="301"/>
                    <a:pt x="21" y="305"/>
                    <a:pt x="26" y="308"/>
                  </a:cubicBezTo>
                  <a:cubicBezTo>
                    <a:pt x="26" y="308"/>
                    <a:pt x="26" y="308"/>
                    <a:pt x="26" y="308"/>
                  </a:cubicBezTo>
                  <a:cubicBezTo>
                    <a:pt x="32" y="311"/>
                    <a:pt x="38" y="311"/>
                    <a:pt x="48" y="311"/>
                  </a:cubicBezTo>
                  <a:close/>
                  <a:moveTo>
                    <a:pt x="679" y="193"/>
                  </a:moveTo>
                  <a:cubicBezTo>
                    <a:pt x="679" y="193"/>
                    <a:pt x="679" y="193"/>
                    <a:pt x="679" y="193"/>
                  </a:cubicBezTo>
                  <a:cubicBezTo>
                    <a:pt x="679" y="193"/>
                    <a:pt x="679" y="193"/>
                    <a:pt x="679" y="193"/>
                  </a:cubicBezTo>
                  <a:close/>
                  <a:moveTo>
                    <a:pt x="685" y="187"/>
                  </a:moveTo>
                  <a:cubicBezTo>
                    <a:pt x="685" y="187"/>
                    <a:pt x="685" y="187"/>
                    <a:pt x="685" y="187"/>
                  </a:cubicBezTo>
                  <a:cubicBezTo>
                    <a:pt x="685" y="187"/>
                    <a:pt x="685" y="187"/>
                    <a:pt x="685" y="187"/>
                  </a:cubicBezTo>
                  <a:cubicBezTo>
                    <a:pt x="685" y="187"/>
                    <a:pt x="685" y="187"/>
                    <a:pt x="685" y="18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27"/>
            <p:cNvSpPr/>
            <p:nvPr/>
          </p:nvSpPr>
          <p:spPr bwMode="auto">
            <a:xfrm>
              <a:off x="4100" y="2868"/>
              <a:ext cx="56" cy="108"/>
            </a:xfrm>
            <a:custGeom>
              <a:avLst/>
              <a:gdLst>
                <a:gd name="T0" fmla="*/ 0 w 56"/>
                <a:gd name="T1" fmla="*/ 8 h 108"/>
                <a:gd name="T2" fmla="*/ 22 w 56"/>
                <a:gd name="T3" fmla="*/ 0 h 108"/>
                <a:gd name="T4" fmla="*/ 56 w 56"/>
                <a:gd name="T5" fmla="*/ 101 h 108"/>
                <a:gd name="T6" fmla="*/ 35 w 56"/>
                <a:gd name="T7" fmla="*/ 108 h 108"/>
                <a:gd name="T8" fmla="*/ 0 w 56"/>
                <a:gd name="T9" fmla="*/ 8 h 108"/>
                <a:gd name="T10" fmla="*/ 0 w 56"/>
                <a:gd name="T11" fmla="*/ 8 h 108"/>
              </a:gdLst>
              <a:ahLst/>
              <a:cxnLst>
                <a:cxn ang="0">
                  <a:pos x="T0" y="T1"/>
                </a:cxn>
                <a:cxn ang="0">
                  <a:pos x="T2" y="T3"/>
                </a:cxn>
                <a:cxn ang="0">
                  <a:pos x="T4" y="T5"/>
                </a:cxn>
                <a:cxn ang="0">
                  <a:pos x="T6" y="T7"/>
                </a:cxn>
                <a:cxn ang="0">
                  <a:pos x="T8" y="T9"/>
                </a:cxn>
                <a:cxn ang="0">
                  <a:pos x="T10" y="T11"/>
                </a:cxn>
              </a:cxnLst>
              <a:rect l="0" t="0" r="r" b="b"/>
              <a:pathLst>
                <a:path w="56" h="108">
                  <a:moveTo>
                    <a:pt x="0" y="8"/>
                  </a:moveTo>
                  <a:lnTo>
                    <a:pt x="22" y="0"/>
                  </a:lnTo>
                  <a:lnTo>
                    <a:pt x="56" y="101"/>
                  </a:lnTo>
                  <a:lnTo>
                    <a:pt x="35" y="108"/>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28"/>
            <p:cNvSpPr>
              <a:spLocks noEditPoints="1"/>
            </p:cNvSpPr>
            <p:nvPr/>
          </p:nvSpPr>
          <p:spPr bwMode="auto">
            <a:xfrm>
              <a:off x="4091" y="2859"/>
              <a:ext cx="74" cy="126"/>
            </a:xfrm>
            <a:custGeom>
              <a:avLst/>
              <a:gdLst>
                <a:gd name="T0" fmla="*/ 3 w 74"/>
                <a:gd name="T1" fmla="*/ 19 h 126"/>
                <a:gd name="T2" fmla="*/ 9 w 74"/>
                <a:gd name="T3" fmla="*/ 17 h 126"/>
                <a:gd name="T4" fmla="*/ 12 w 74"/>
                <a:gd name="T5" fmla="*/ 23 h 126"/>
                <a:gd name="T6" fmla="*/ 9 w 74"/>
                <a:gd name="T7" fmla="*/ 17 h 126"/>
                <a:gd name="T8" fmla="*/ 3 w 74"/>
                <a:gd name="T9" fmla="*/ 19 h 126"/>
                <a:gd name="T10" fmla="*/ 0 w 74"/>
                <a:gd name="T11" fmla="*/ 12 h 126"/>
                <a:gd name="T12" fmla="*/ 35 w 74"/>
                <a:gd name="T13" fmla="*/ 0 h 126"/>
                <a:gd name="T14" fmla="*/ 74 w 74"/>
                <a:gd name="T15" fmla="*/ 113 h 126"/>
                <a:gd name="T16" fmla="*/ 40 w 74"/>
                <a:gd name="T17" fmla="*/ 126 h 126"/>
                <a:gd name="T18" fmla="*/ 3 w 74"/>
                <a:gd name="T19" fmla="*/ 19 h 126"/>
                <a:gd name="T20" fmla="*/ 3 w 74"/>
                <a:gd name="T21" fmla="*/ 19 h 126"/>
                <a:gd name="T22" fmla="*/ 49 w 74"/>
                <a:gd name="T23" fmla="*/ 108 h 126"/>
                <a:gd name="T24" fmla="*/ 56 w 74"/>
                <a:gd name="T25" fmla="*/ 106 h 126"/>
                <a:gd name="T26" fmla="*/ 26 w 74"/>
                <a:gd name="T27" fmla="*/ 18 h 126"/>
                <a:gd name="T28" fmla="*/ 18 w 74"/>
                <a:gd name="T29" fmla="*/ 20 h 126"/>
                <a:gd name="T30" fmla="*/ 49 w 74"/>
                <a:gd name="T31" fmla="*/ 108 h 126"/>
                <a:gd name="T32" fmla="*/ 49 w 74"/>
                <a:gd name="T33" fmla="*/ 108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4" h="126">
                  <a:moveTo>
                    <a:pt x="3" y="19"/>
                  </a:moveTo>
                  <a:lnTo>
                    <a:pt x="9" y="17"/>
                  </a:lnTo>
                  <a:lnTo>
                    <a:pt x="12" y="23"/>
                  </a:lnTo>
                  <a:lnTo>
                    <a:pt x="9" y="17"/>
                  </a:lnTo>
                  <a:lnTo>
                    <a:pt x="3" y="19"/>
                  </a:lnTo>
                  <a:lnTo>
                    <a:pt x="0" y="12"/>
                  </a:lnTo>
                  <a:lnTo>
                    <a:pt x="35" y="0"/>
                  </a:lnTo>
                  <a:lnTo>
                    <a:pt x="74" y="113"/>
                  </a:lnTo>
                  <a:lnTo>
                    <a:pt x="40" y="126"/>
                  </a:lnTo>
                  <a:lnTo>
                    <a:pt x="3" y="19"/>
                  </a:lnTo>
                  <a:lnTo>
                    <a:pt x="3" y="19"/>
                  </a:lnTo>
                  <a:close/>
                  <a:moveTo>
                    <a:pt x="49" y="108"/>
                  </a:moveTo>
                  <a:lnTo>
                    <a:pt x="56" y="106"/>
                  </a:lnTo>
                  <a:lnTo>
                    <a:pt x="26" y="18"/>
                  </a:lnTo>
                  <a:lnTo>
                    <a:pt x="18" y="20"/>
                  </a:lnTo>
                  <a:lnTo>
                    <a:pt x="49" y="108"/>
                  </a:lnTo>
                  <a:lnTo>
                    <a:pt x="49" y="10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29"/>
            <p:cNvSpPr/>
            <p:nvPr/>
          </p:nvSpPr>
          <p:spPr bwMode="auto">
            <a:xfrm>
              <a:off x="3510" y="2679"/>
              <a:ext cx="791" cy="416"/>
            </a:xfrm>
            <a:custGeom>
              <a:avLst/>
              <a:gdLst>
                <a:gd name="T0" fmla="*/ 677 w 704"/>
                <a:gd name="T1" fmla="*/ 371 h 371"/>
                <a:gd name="T2" fmla="*/ 563 w 704"/>
                <a:gd name="T3" fmla="*/ 342 h 371"/>
                <a:gd name="T4" fmla="*/ 563 w 704"/>
                <a:gd name="T5" fmla="*/ 342 h 371"/>
                <a:gd name="T6" fmla="*/ 325 w 704"/>
                <a:gd name="T7" fmla="*/ 246 h 371"/>
                <a:gd name="T8" fmla="*/ 325 w 704"/>
                <a:gd name="T9" fmla="*/ 246 h 371"/>
                <a:gd name="T10" fmla="*/ 73 w 704"/>
                <a:gd name="T11" fmla="*/ 157 h 371"/>
                <a:gd name="T12" fmla="*/ 73 w 704"/>
                <a:gd name="T13" fmla="*/ 157 h 371"/>
                <a:gd name="T14" fmla="*/ 71 w 704"/>
                <a:gd name="T15" fmla="*/ 157 h 371"/>
                <a:gd name="T16" fmla="*/ 71 w 704"/>
                <a:gd name="T17" fmla="*/ 157 h 371"/>
                <a:gd name="T18" fmla="*/ 30 w 704"/>
                <a:gd name="T19" fmla="*/ 182 h 371"/>
                <a:gd name="T20" fmla="*/ 30 w 704"/>
                <a:gd name="T21" fmla="*/ 182 h 371"/>
                <a:gd name="T22" fmla="*/ 19 w 704"/>
                <a:gd name="T23" fmla="*/ 202 h 371"/>
                <a:gd name="T24" fmla="*/ 19 w 704"/>
                <a:gd name="T25" fmla="*/ 202 h 371"/>
                <a:gd name="T26" fmla="*/ 0 w 704"/>
                <a:gd name="T27" fmla="*/ 196 h 371"/>
                <a:gd name="T28" fmla="*/ 69 w 704"/>
                <a:gd name="T29" fmla="*/ 138 h 371"/>
                <a:gd name="T30" fmla="*/ 69 w 704"/>
                <a:gd name="T31" fmla="*/ 138 h 371"/>
                <a:gd name="T32" fmla="*/ 73 w 704"/>
                <a:gd name="T33" fmla="*/ 137 h 371"/>
                <a:gd name="T34" fmla="*/ 73 w 704"/>
                <a:gd name="T35" fmla="*/ 137 h 371"/>
                <a:gd name="T36" fmla="*/ 332 w 704"/>
                <a:gd name="T37" fmla="*/ 228 h 371"/>
                <a:gd name="T38" fmla="*/ 332 w 704"/>
                <a:gd name="T39" fmla="*/ 228 h 371"/>
                <a:gd name="T40" fmla="*/ 568 w 704"/>
                <a:gd name="T41" fmla="*/ 322 h 371"/>
                <a:gd name="T42" fmla="*/ 568 w 704"/>
                <a:gd name="T43" fmla="*/ 322 h 371"/>
                <a:gd name="T44" fmla="*/ 677 w 704"/>
                <a:gd name="T45" fmla="*/ 351 h 371"/>
                <a:gd name="T46" fmla="*/ 677 w 704"/>
                <a:gd name="T47" fmla="*/ 351 h 371"/>
                <a:gd name="T48" fmla="*/ 684 w 704"/>
                <a:gd name="T49" fmla="*/ 350 h 371"/>
                <a:gd name="T50" fmla="*/ 684 w 704"/>
                <a:gd name="T51" fmla="*/ 350 h 371"/>
                <a:gd name="T52" fmla="*/ 684 w 704"/>
                <a:gd name="T53" fmla="*/ 350 h 371"/>
                <a:gd name="T54" fmla="*/ 684 w 704"/>
                <a:gd name="T55" fmla="*/ 350 h 371"/>
                <a:gd name="T56" fmla="*/ 647 w 704"/>
                <a:gd name="T57" fmla="*/ 165 h 371"/>
                <a:gd name="T58" fmla="*/ 647 w 704"/>
                <a:gd name="T59" fmla="*/ 165 h 371"/>
                <a:gd name="T60" fmla="*/ 609 w 704"/>
                <a:gd name="T61" fmla="*/ 5 h 371"/>
                <a:gd name="T62" fmla="*/ 609 w 704"/>
                <a:gd name="T63" fmla="*/ 5 h 371"/>
                <a:gd name="T64" fmla="*/ 629 w 704"/>
                <a:gd name="T65" fmla="*/ 0 h 371"/>
                <a:gd name="T66" fmla="*/ 704 w 704"/>
                <a:gd name="T67" fmla="*/ 350 h 371"/>
                <a:gd name="T68" fmla="*/ 704 w 704"/>
                <a:gd name="T69" fmla="*/ 350 h 371"/>
                <a:gd name="T70" fmla="*/ 704 w 704"/>
                <a:gd name="T71" fmla="*/ 353 h 371"/>
                <a:gd name="T72" fmla="*/ 704 w 704"/>
                <a:gd name="T73" fmla="*/ 353 h 371"/>
                <a:gd name="T74" fmla="*/ 679 w 704"/>
                <a:gd name="T75" fmla="*/ 371 h 371"/>
                <a:gd name="T76" fmla="*/ 679 w 704"/>
                <a:gd name="T77" fmla="*/ 371 h 371"/>
                <a:gd name="T78" fmla="*/ 677 w 704"/>
                <a:gd name="T79"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04" h="371">
                  <a:moveTo>
                    <a:pt x="677" y="371"/>
                  </a:moveTo>
                  <a:cubicBezTo>
                    <a:pt x="645" y="371"/>
                    <a:pt x="588" y="347"/>
                    <a:pt x="563" y="342"/>
                  </a:cubicBezTo>
                  <a:cubicBezTo>
                    <a:pt x="563" y="342"/>
                    <a:pt x="563" y="342"/>
                    <a:pt x="563" y="342"/>
                  </a:cubicBezTo>
                  <a:cubicBezTo>
                    <a:pt x="543" y="337"/>
                    <a:pt x="437" y="292"/>
                    <a:pt x="325" y="246"/>
                  </a:cubicBezTo>
                  <a:cubicBezTo>
                    <a:pt x="325" y="246"/>
                    <a:pt x="325" y="246"/>
                    <a:pt x="325" y="246"/>
                  </a:cubicBezTo>
                  <a:cubicBezTo>
                    <a:pt x="214" y="201"/>
                    <a:pt x="97" y="157"/>
                    <a:pt x="73" y="157"/>
                  </a:cubicBezTo>
                  <a:cubicBezTo>
                    <a:pt x="73" y="157"/>
                    <a:pt x="73" y="157"/>
                    <a:pt x="73" y="157"/>
                  </a:cubicBezTo>
                  <a:cubicBezTo>
                    <a:pt x="72" y="157"/>
                    <a:pt x="72" y="157"/>
                    <a:pt x="71" y="157"/>
                  </a:cubicBezTo>
                  <a:cubicBezTo>
                    <a:pt x="71" y="157"/>
                    <a:pt x="71" y="157"/>
                    <a:pt x="71" y="157"/>
                  </a:cubicBezTo>
                  <a:cubicBezTo>
                    <a:pt x="51" y="160"/>
                    <a:pt x="38" y="171"/>
                    <a:pt x="30" y="182"/>
                  </a:cubicBezTo>
                  <a:cubicBezTo>
                    <a:pt x="30" y="182"/>
                    <a:pt x="30" y="182"/>
                    <a:pt x="30" y="182"/>
                  </a:cubicBezTo>
                  <a:cubicBezTo>
                    <a:pt x="22" y="192"/>
                    <a:pt x="19" y="202"/>
                    <a:pt x="19" y="202"/>
                  </a:cubicBezTo>
                  <a:cubicBezTo>
                    <a:pt x="19" y="202"/>
                    <a:pt x="19" y="202"/>
                    <a:pt x="19" y="202"/>
                  </a:cubicBezTo>
                  <a:cubicBezTo>
                    <a:pt x="0" y="196"/>
                    <a:pt x="0" y="196"/>
                    <a:pt x="0" y="196"/>
                  </a:cubicBezTo>
                  <a:cubicBezTo>
                    <a:pt x="0" y="195"/>
                    <a:pt x="14" y="145"/>
                    <a:pt x="69" y="138"/>
                  </a:cubicBezTo>
                  <a:cubicBezTo>
                    <a:pt x="69" y="138"/>
                    <a:pt x="69" y="138"/>
                    <a:pt x="69" y="138"/>
                  </a:cubicBezTo>
                  <a:cubicBezTo>
                    <a:pt x="70" y="137"/>
                    <a:pt x="71" y="137"/>
                    <a:pt x="73" y="137"/>
                  </a:cubicBezTo>
                  <a:cubicBezTo>
                    <a:pt x="73" y="137"/>
                    <a:pt x="73" y="137"/>
                    <a:pt x="73" y="137"/>
                  </a:cubicBezTo>
                  <a:cubicBezTo>
                    <a:pt x="108" y="138"/>
                    <a:pt x="220" y="182"/>
                    <a:pt x="332" y="228"/>
                  </a:cubicBezTo>
                  <a:cubicBezTo>
                    <a:pt x="332" y="228"/>
                    <a:pt x="332" y="228"/>
                    <a:pt x="332" y="228"/>
                  </a:cubicBezTo>
                  <a:cubicBezTo>
                    <a:pt x="443" y="273"/>
                    <a:pt x="553" y="320"/>
                    <a:pt x="568" y="322"/>
                  </a:cubicBezTo>
                  <a:cubicBezTo>
                    <a:pt x="568" y="322"/>
                    <a:pt x="568" y="322"/>
                    <a:pt x="568" y="322"/>
                  </a:cubicBezTo>
                  <a:cubicBezTo>
                    <a:pt x="595" y="329"/>
                    <a:pt x="653" y="351"/>
                    <a:pt x="677" y="351"/>
                  </a:cubicBezTo>
                  <a:cubicBezTo>
                    <a:pt x="677" y="351"/>
                    <a:pt x="677" y="351"/>
                    <a:pt x="677" y="351"/>
                  </a:cubicBezTo>
                  <a:cubicBezTo>
                    <a:pt x="681" y="351"/>
                    <a:pt x="683" y="351"/>
                    <a:pt x="684" y="350"/>
                  </a:cubicBezTo>
                  <a:cubicBezTo>
                    <a:pt x="684" y="350"/>
                    <a:pt x="684" y="350"/>
                    <a:pt x="684" y="350"/>
                  </a:cubicBezTo>
                  <a:cubicBezTo>
                    <a:pt x="684" y="350"/>
                    <a:pt x="684" y="350"/>
                    <a:pt x="684" y="350"/>
                  </a:cubicBezTo>
                  <a:cubicBezTo>
                    <a:pt x="684" y="350"/>
                    <a:pt x="684" y="350"/>
                    <a:pt x="684" y="350"/>
                  </a:cubicBezTo>
                  <a:cubicBezTo>
                    <a:pt x="684" y="336"/>
                    <a:pt x="665" y="247"/>
                    <a:pt x="647" y="165"/>
                  </a:cubicBezTo>
                  <a:cubicBezTo>
                    <a:pt x="647" y="165"/>
                    <a:pt x="647" y="165"/>
                    <a:pt x="647" y="165"/>
                  </a:cubicBezTo>
                  <a:cubicBezTo>
                    <a:pt x="628" y="83"/>
                    <a:pt x="609" y="5"/>
                    <a:pt x="609" y="5"/>
                  </a:cubicBezTo>
                  <a:cubicBezTo>
                    <a:pt x="609" y="5"/>
                    <a:pt x="609" y="5"/>
                    <a:pt x="609" y="5"/>
                  </a:cubicBezTo>
                  <a:cubicBezTo>
                    <a:pt x="629" y="0"/>
                    <a:pt x="629" y="0"/>
                    <a:pt x="629" y="0"/>
                  </a:cubicBezTo>
                  <a:cubicBezTo>
                    <a:pt x="629" y="1"/>
                    <a:pt x="704" y="310"/>
                    <a:pt x="704" y="350"/>
                  </a:cubicBezTo>
                  <a:cubicBezTo>
                    <a:pt x="704" y="350"/>
                    <a:pt x="704" y="350"/>
                    <a:pt x="704" y="350"/>
                  </a:cubicBezTo>
                  <a:cubicBezTo>
                    <a:pt x="704" y="351"/>
                    <a:pt x="704" y="352"/>
                    <a:pt x="704" y="353"/>
                  </a:cubicBezTo>
                  <a:cubicBezTo>
                    <a:pt x="704" y="353"/>
                    <a:pt x="704" y="353"/>
                    <a:pt x="704" y="353"/>
                  </a:cubicBezTo>
                  <a:cubicBezTo>
                    <a:pt x="702" y="366"/>
                    <a:pt x="689" y="371"/>
                    <a:pt x="679" y="371"/>
                  </a:cubicBezTo>
                  <a:cubicBezTo>
                    <a:pt x="679" y="371"/>
                    <a:pt x="679" y="371"/>
                    <a:pt x="679" y="371"/>
                  </a:cubicBezTo>
                  <a:cubicBezTo>
                    <a:pt x="679" y="371"/>
                    <a:pt x="678" y="371"/>
                    <a:pt x="677" y="37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30"/>
            <p:cNvSpPr>
              <a:spLocks noEditPoints="1"/>
            </p:cNvSpPr>
            <p:nvPr/>
          </p:nvSpPr>
          <p:spPr bwMode="auto">
            <a:xfrm>
              <a:off x="3502" y="2671"/>
              <a:ext cx="806" cy="430"/>
            </a:xfrm>
            <a:custGeom>
              <a:avLst/>
              <a:gdLst>
                <a:gd name="T0" fmla="*/ 569 w 717"/>
                <a:gd name="T1" fmla="*/ 355 h 384"/>
                <a:gd name="T2" fmla="*/ 329 w 717"/>
                <a:gd name="T3" fmla="*/ 259 h 384"/>
                <a:gd name="T4" fmla="*/ 113 w 717"/>
                <a:gd name="T5" fmla="*/ 178 h 384"/>
                <a:gd name="T6" fmla="*/ 80 w 717"/>
                <a:gd name="T7" fmla="*/ 170 h 384"/>
                <a:gd name="T8" fmla="*/ 79 w 717"/>
                <a:gd name="T9" fmla="*/ 170 h 384"/>
                <a:gd name="T10" fmla="*/ 42 w 717"/>
                <a:gd name="T11" fmla="*/ 192 h 384"/>
                <a:gd name="T12" fmla="*/ 42 w 717"/>
                <a:gd name="T13" fmla="*/ 219 h 384"/>
                <a:gd name="T14" fmla="*/ 16 w 717"/>
                <a:gd name="T15" fmla="*/ 173 h 384"/>
                <a:gd name="T16" fmla="*/ 75 w 717"/>
                <a:gd name="T17" fmla="*/ 139 h 384"/>
                <a:gd name="T18" fmla="*/ 183 w 717"/>
                <a:gd name="T19" fmla="*/ 167 h 384"/>
                <a:gd name="T20" fmla="*/ 341 w 717"/>
                <a:gd name="T21" fmla="*/ 229 h 384"/>
                <a:gd name="T22" fmla="*/ 576 w 717"/>
                <a:gd name="T23" fmla="*/ 324 h 384"/>
                <a:gd name="T24" fmla="*/ 632 w 717"/>
                <a:gd name="T25" fmla="*/ 340 h 384"/>
                <a:gd name="T26" fmla="*/ 684 w 717"/>
                <a:gd name="T27" fmla="*/ 352 h 384"/>
                <a:gd name="T28" fmla="*/ 673 w 717"/>
                <a:gd name="T29" fmla="*/ 290 h 384"/>
                <a:gd name="T30" fmla="*/ 610 w 717"/>
                <a:gd name="T31" fmla="*/ 14 h 384"/>
                <a:gd name="T32" fmla="*/ 641 w 717"/>
                <a:gd name="T33" fmla="*/ 0 h 384"/>
                <a:gd name="T34" fmla="*/ 642 w 717"/>
                <a:gd name="T35" fmla="*/ 7 h 384"/>
                <a:gd name="T36" fmla="*/ 643 w 717"/>
                <a:gd name="T37" fmla="*/ 14 h 384"/>
                <a:gd name="T38" fmla="*/ 649 w 717"/>
                <a:gd name="T39" fmla="*/ 35 h 384"/>
                <a:gd name="T40" fmla="*/ 705 w 717"/>
                <a:gd name="T41" fmla="*/ 285 h 384"/>
                <a:gd name="T42" fmla="*/ 717 w 717"/>
                <a:gd name="T43" fmla="*/ 357 h 384"/>
                <a:gd name="T44" fmla="*/ 705 w 717"/>
                <a:gd name="T45" fmla="*/ 379 h 384"/>
                <a:gd name="T46" fmla="*/ 686 w 717"/>
                <a:gd name="T47" fmla="*/ 384 h 384"/>
                <a:gd name="T48" fmla="*/ 80 w 717"/>
                <a:gd name="T49" fmla="*/ 158 h 384"/>
                <a:gd name="T50" fmla="*/ 117 w 717"/>
                <a:gd name="T51" fmla="*/ 166 h 384"/>
                <a:gd name="T52" fmla="*/ 334 w 717"/>
                <a:gd name="T53" fmla="*/ 248 h 384"/>
                <a:gd name="T54" fmla="*/ 488 w 717"/>
                <a:gd name="T55" fmla="*/ 311 h 384"/>
                <a:gd name="T56" fmla="*/ 685 w 717"/>
                <a:gd name="T57" fmla="*/ 372 h 384"/>
                <a:gd name="T58" fmla="*/ 684 w 717"/>
                <a:gd name="T59" fmla="*/ 384 h 384"/>
                <a:gd name="T60" fmla="*/ 685 w 717"/>
                <a:gd name="T61" fmla="*/ 372 h 384"/>
                <a:gd name="T62" fmla="*/ 686 w 717"/>
                <a:gd name="T63" fmla="*/ 372 h 384"/>
                <a:gd name="T64" fmla="*/ 705 w 717"/>
                <a:gd name="T65" fmla="*/ 359 h 384"/>
                <a:gd name="T66" fmla="*/ 705 w 717"/>
                <a:gd name="T67" fmla="*/ 357 h 384"/>
                <a:gd name="T68" fmla="*/ 668 w 717"/>
                <a:gd name="T69" fmla="*/ 171 h 384"/>
                <a:gd name="T70" fmla="*/ 631 w 717"/>
                <a:gd name="T71" fmla="*/ 15 h 384"/>
                <a:gd name="T72" fmla="*/ 625 w 717"/>
                <a:gd name="T73" fmla="*/ 24 h 384"/>
                <a:gd name="T74" fmla="*/ 659 w 717"/>
                <a:gd name="T75" fmla="*/ 171 h 384"/>
                <a:gd name="T76" fmla="*/ 685 w 717"/>
                <a:gd name="T77" fmla="*/ 288 h 384"/>
                <a:gd name="T78" fmla="*/ 697 w 717"/>
                <a:gd name="T79" fmla="*/ 357 h 384"/>
                <a:gd name="T80" fmla="*/ 693 w 717"/>
                <a:gd name="T81" fmla="*/ 363 h 384"/>
                <a:gd name="T82" fmla="*/ 684 w 717"/>
                <a:gd name="T83" fmla="*/ 364 h 384"/>
                <a:gd name="T84" fmla="*/ 684 w 717"/>
                <a:gd name="T85" fmla="*/ 364 h 384"/>
                <a:gd name="T86" fmla="*/ 573 w 717"/>
                <a:gd name="T87" fmla="*/ 335 h 384"/>
                <a:gd name="T88" fmla="*/ 545 w 717"/>
                <a:gd name="T89" fmla="*/ 325 h 384"/>
                <a:gd name="T90" fmla="*/ 337 w 717"/>
                <a:gd name="T91" fmla="*/ 240 h 384"/>
                <a:gd name="T92" fmla="*/ 178 w 717"/>
                <a:gd name="T93" fmla="*/ 178 h 384"/>
                <a:gd name="T94" fmla="*/ 77 w 717"/>
                <a:gd name="T95" fmla="*/ 150 h 384"/>
                <a:gd name="T96" fmla="*/ 26 w 717"/>
                <a:gd name="T97" fmla="*/ 180 h 384"/>
                <a:gd name="T98" fmla="*/ 23 w 717"/>
                <a:gd name="T99" fmla="*/ 201 h 384"/>
                <a:gd name="T100" fmla="*/ 32 w 717"/>
                <a:gd name="T101" fmla="*/ 185 h 384"/>
                <a:gd name="T102" fmla="*/ 78 w 717"/>
                <a:gd name="T103" fmla="*/ 159 h 384"/>
                <a:gd name="T104" fmla="*/ 80 w 717"/>
                <a:gd name="T105" fmla="*/ 158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17" h="384">
                  <a:moveTo>
                    <a:pt x="684" y="384"/>
                  </a:moveTo>
                  <a:cubicBezTo>
                    <a:pt x="650" y="384"/>
                    <a:pt x="593" y="360"/>
                    <a:pt x="569" y="355"/>
                  </a:cubicBezTo>
                  <a:cubicBezTo>
                    <a:pt x="569" y="355"/>
                    <a:pt x="569" y="355"/>
                    <a:pt x="569" y="355"/>
                  </a:cubicBezTo>
                  <a:cubicBezTo>
                    <a:pt x="558" y="352"/>
                    <a:pt x="526" y="340"/>
                    <a:pt x="483" y="322"/>
                  </a:cubicBezTo>
                  <a:cubicBezTo>
                    <a:pt x="483" y="322"/>
                    <a:pt x="483" y="322"/>
                    <a:pt x="483" y="322"/>
                  </a:cubicBezTo>
                  <a:cubicBezTo>
                    <a:pt x="440" y="304"/>
                    <a:pt x="385" y="282"/>
                    <a:pt x="329" y="259"/>
                  </a:cubicBezTo>
                  <a:cubicBezTo>
                    <a:pt x="329" y="259"/>
                    <a:pt x="329" y="259"/>
                    <a:pt x="329" y="259"/>
                  </a:cubicBezTo>
                  <a:cubicBezTo>
                    <a:pt x="247" y="225"/>
                    <a:pt x="161" y="192"/>
                    <a:pt x="113" y="178"/>
                  </a:cubicBezTo>
                  <a:cubicBezTo>
                    <a:pt x="113" y="178"/>
                    <a:pt x="113" y="178"/>
                    <a:pt x="113" y="178"/>
                  </a:cubicBezTo>
                  <a:cubicBezTo>
                    <a:pt x="97" y="173"/>
                    <a:pt x="85" y="170"/>
                    <a:pt x="80" y="170"/>
                  </a:cubicBezTo>
                  <a:cubicBezTo>
                    <a:pt x="80" y="170"/>
                    <a:pt x="80" y="170"/>
                    <a:pt x="80" y="170"/>
                  </a:cubicBezTo>
                  <a:cubicBezTo>
                    <a:pt x="80" y="170"/>
                    <a:pt x="80" y="170"/>
                    <a:pt x="80" y="170"/>
                  </a:cubicBezTo>
                  <a:cubicBezTo>
                    <a:pt x="80" y="170"/>
                    <a:pt x="80" y="170"/>
                    <a:pt x="80" y="170"/>
                  </a:cubicBezTo>
                  <a:cubicBezTo>
                    <a:pt x="80" y="170"/>
                    <a:pt x="80" y="170"/>
                    <a:pt x="80" y="170"/>
                  </a:cubicBezTo>
                  <a:cubicBezTo>
                    <a:pt x="79" y="170"/>
                    <a:pt x="79" y="170"/>
                    <a:pt x="79" y="170"/>
                  </a:cubicBezTo>
                  <a:cubicBezTo>
                    <a:pt x="79" y="170"/>
                    <a:pt x="79" y="170"/>
                    <a:pt x="79" y="170"/>
                  </a:cubicBezTo>
                  <a:cubicBezTo>
                    <a:pt x="60" y="173"/>
                    <a:pt x="49" y="183"/>
                    <a:pt x="42" y="192"/>
                  </a:cubicBezTo>
                  <a:cubicBezTo>
                    <a:pt x="42" y="192"/>
                    <a:pt x="42" y="192"/>
                    <a:pt x="42" y="192"/>
                  </a:cubicBezTo>
                  <a:cubicBezTo>
                    <a:pt x="37" y="198"/>
                    <a:pt x="34" y="204"/>
                    <a:pt x="33" y="208"/>
                  </a:cubicBezTo>
                  <a:cubicBezTo>
                    <a:pt x="33" y="208"/>
                    <a:pt x="33" y="208"/>
                    <a:pt x="33" y="208"/>
                  </a:cubicBezTo>
                  <a:cubicBezTo>
                    <a:pt x="42" y="219"/>
                    <a:pt x="42" y="219"/>
                    <a:pt x="42" y="219"/>
                  </a:cubicBezTo>
                  <a:cubicBezTo>
                    <a:pt x="0" y="207"/>
                    <a:pt x="0" y="207"/>
                    <a:pt x="0" y="207"/>
                  </a:cubicBezTo>
                  <a:cubicBezTo>
                    <a:pt x="1" y="202"/>
                    <a:pt x="1" y="202"/>
                    <a:pt x="1" y="202"/>
                  </a:cubicBezTo>
                  <a:cubicBezTo>
                    <a:pt x="2" y="201"/>
                    <a:pt x="5" y="187"/>
                    <a:pt x="16" y="173"/>
                  </a:cubicBezTo>
                  <a:cubicBezTo>
                    <a:pt x="16" y="173"/>
                    <a:pt x="16" y="173"/>
                    <a:pt x="16" y="173"/>
                  </a:cubicBezTo>
                  <a:cubicBezTo>
                    <a:pt x="27" y="158"/>
                    <a:pt x="46" y="143"/>
                    <a:pt x="75" y="139"/>
                  </a:cubicBezTo>
                  <a:cubicBezTo>
                    <a:pt x="75" y="139"/>
                    <a:pt x="75" y="139"/>
                    <a:pt x="75" y="139"/>
                  </a:cubicBezTo>
                  <a:cubicBezTo>
                    <a:pt x="77" y="138"/>
                    <a:pt x="78" y="138"/>
                    <a:pt x="80" y="138"/>
                  </a:cubicBezTo>
                  <a:cubicBezTo>
                    <a:pt x="80" y="138"/>
                    <a:pt x="80" y="138"/>
                    <a:pt x="80" y="138"/>
                  </a:cubicBezTo>
                  <a:cubicBezTo>
                    <a:pt x="99" y="139"/>
                    <a:pt x="136" y="150"/>
                    <a:pt x="183" y="167"/>
                  </a:cubicBezTo>
                  <a:cubicBezTo>
                    <a:pt x="183" y="167"/>
                    <a:pt x="183" y="167"/>
                    <a:pt x="183" y="167"/>
                  </a:cubicBezTo>
                  <a:cubicBezTo>
                    <a:pt x="229" y="184"/>
                    <a:pt x="285" y="206"/>
                    <a:pt x="341" y="229"/>
                  </a:cubicBezTo>
                  <a:cubicBezTo>
                    <a:pt x="341" y="229"/>
                    <a:pt x="341" y="229"/>
                    <a:pt x="341" y="229"/>
                  </a:cubicBezTo>
                  <a:cubicBezTo>
                    <a:pt x="425" y="263"/>
                    <a:pt x="508" y="298"/>
                    <a:pt x="550" y="314"/>
                  </a:cubicBezTo>
                  <a:cubicBezTo>
                    <a:pt x="550" y="314"/>
                    <a:pt x="550" y="314"/>
                    <a:pt x="550" y="314"/>
                  </a:cubicBezTo>
                  <a:cubicBezTo>
                    <a:pt x="564" y="320"/>
                    <a:pt x="573" y="323"/>
                    <a:pt x="576" y="324"/>
                  </a:cubicBezTo>
                  <a:cubicBezTo>
                    <a:pt x="576" y="324"/>
                    <a:pt x="576" y="324"/>
                    <a:pt x="576" y="324"/>
                  </a:cubicBezTo>
                  <a:cubicBezTo>
                    <a:pt x="590" y="327"/>
                    <a:pt x="611" y="334"/>
                    <a:pt x="632" y="340"/>
                  </a:cubicBezTo>
                  <a:cubicBezTo>
                    <a:pt x="632" y="340"/>
                    <a:pt x="632" y="340"/>
                    <a:pt x="632" y="340"/>
                  </a:cubicBezTo>
                  <a:cubicBezTo>
                    <a:pt x="653" y="347"/>
                    <a:pt x="673" y="352"/>
                    <a:pt x="684" y="352"/>
                  </a:cubicBezTo>
                  <a:cubicBezTo>
                    <a:pt x="684" y="352"/>
                    <a:pt x="684" y="352"/>
                    <a:pt x="684" y="352"/>
                  </a:cubicBezTo>
                  <a:cubicBezTo>
                    <a:pt x="684" y="352"/>
                    <a:pt x="684" y="352"/>
                    <a:pt x="684" y="352"/>
                  </a:cubicBezTo>
                  <a:cubicBezTo>
                    <a:pt x="684" y="352"/>
                    <a:pt x="684" y="352"/>
                    <a:pt x="684" y="352"/>
                  </a:cubicBezTo>
                  <a:cubicBezTo>
                    <a:pt x="683" y="342"/>
                    <a:pt x="679" y="319"/>
                    <a:pt x="673" y="290"/>
                  </a:cubicBezTo>
                  <a:cubicBezTo>
                    <a:pt x="673" y="290"/>
                    <a:pt x="673" y="290"/>
                    <a:pt x="673" y="290"/>
                  </a:cubicBezTo>
                  <a:cubicBezTo>
                    <a:pt x="666" y="256"/>
                    <a:pt x="657" y="214"/>
                    <a:pt x="648" y="174"/>
                  </a:cubicBezTo>
                  <a:cubicBezTo>
                    <a:pt x="648" y="174"/>
                    <a:pt x="648" y="174"/>
                    <a:pt x="648" y="174"/>
                  </a:cubicBezTo>
                  <a:cubicBezTo>
                    <a:pt x="630" y="94"/>
                    <a:pt x="612" y="18"/>
                    <a:pt x="610" y="14"/>
                  </a:cubicBezTo>
                  <a:cubicBezTo>
                    <a:pt x="610" y="14"/>
                    <a:pt x="610" y="14"/>
                    <a:pt x="610" y="14"/>
                  </a:cubicBezTo>
                  <a:cubicBezTo>
                    <a:pt x="608" y="8"/>
                    <a:pt x="608" y="8"/>
                    <a:pt x="608" y="8"/>
                  </a:cubicBezTo>
                  <a:cubicBezTo>
                    <a:pt x="641" y="0"/>
                    <a:pt x="641" y="0"/>
                    <a:pt x="641" y="0"/>
                  </a:cubicBezTo>
                  <a:cubicBezTo>
                    <a:pt x="642" y="7"/>
                    <a:pt x="642" y="7"/>
                    <a:pt x="642" y="7"/>
                  </a:cubicBezTo>
                  <a:cubicBezTo>
                    <a:pt x="642" y="7"/>
                    <a:pt x="642" y="7"/>
                    <a:pt x="642" y="7"/>
                  </a:cubicBezTo>
                  <a:cubicBezTo>
                    <a:pt x="642" y="7"/>
                    <a:pt x="642" y="7"/>
                    <a:pt x="642" y="7"/>
                  </a:cubicBezTo>
                  <a:cubicBezTo>
                    <a:pt x="642" y="7"/>
                    <a:pt x="642" y="8"/>
                    <a:pt x="642" y="8"/>
                  </a:cubicBezTo>
                  <a:cubicBezTo>
                    <a:pt x="642" y="8"/>
                    <a:pt x="642" y="8"/>
                    <a:pt x="642" y="8"/>
                  </a:cubicBezTo>
                  <a:cubicBezTo>
                    <a:pt x="642" y="10"/>
                    <a:pt x="643" y="11"/>
                    <a:pt x="643" y="14"/>
                  </a:cubicBezTo>
                  <a:cubicBezTo>
                    <a:pt x="643" y="14"/>
                    <a:pt x="643" y="14"/>
                    <a:pt x="643" y="14"/>
                  </a:cubicBezTo>
                  <a:cubicBezTo>
                    <a:pt x="645" y="19"/>
                    <a:pt x="646" y="26"/>
                    <a:pt x="649" y="35"/>
                  </a:cubicBezTo>
                  <a:cubicBezTo>
                    <a:pt x="649" y="35"/>
                    <a:pt x="649" y="35"/>
                    <a:pt x="649" y="35"/>
                  </a:cubicBezTo>
                  <a:cubicBezTo>
                    <a:pt x="653" y="53"/>
                    <a:pt x="659" y="78"/>
                    <a:pt x="665" y="107"/>
                  </a:cubicBezTo>
                  <a:cubicBezTo>
                    <a:pt x="665" y="107"/>
                    <a:pt x="665" y="107"/>
                    <a:pt x="665" y="107"/>
                  </a:cubicBezTo>
                  <a:cubicBezTo>
                    <a:pt x="678" y="163"/>
                    <a:pt x="694" y="233"/>
                    <a:pt x="705" y="285"/>
                  </a:cubicBezTo>
                  <a:cubicBezTo>
                    <a:pt x="705" y="285"/>
                    <a:pt x="705" y="285"/>
                    <a:pt x="705" y="285"/>
                  </a:cubicBezTo>
                  <a:cubicBezTo>
                    <a:pt x="712" y="319"/>
                    <a:pt x="717" y="346"/>
                    <a:pt x="717" y="357"/>
                  </a:cubicBezTo>
                  <a:cubicBezTo>
                    <a:pt x="717" y="357"/>
                    <a:pt x="717" y="357"/>
                    <a:pt x="717" y="357"/>
                  </a:cubicBezTo>
                  <a:cubicBezTo>
                    <a:pt x="717" y="358"/>
                    <a:pt x="717" y="359"/>
                    <a:pt x="717" y="360"/>
                  </a:cubicBezTo>
                  <a:cubicBezTo>
                    <a:pt x="717" y="360"/>
                    <a:pt x="717" y="360"/>
                    <a:pt x="717" y="360"/>
                  </a:cubicBezTo>
                  <a:cubicBezTo>
                    <a:pt x="716" y="369"/>
                    <a:pt x="711" y="376"/>
                    <a:pt x="705" y="379"/>
                  </a:cubicBezTo>
                  <a:cubicBezTo>
                    <a:pt x="705" y="379"/>
                    <a:pt x="705" y="379"/>
                    <a:pt x="705" y="379"/>
                  </a:cubicBezTo>
                  <a:cubicBezTo>
                    <a:pt x="699" y="383"/>
                    <a:pt x="692" y="384"/>
                    <a:pt x="686" y="384"/>
                  </a:cubicBezTo>
                  <a:cubicBezTo>
                    <a:pt x="686" y="384"/>
                    <a:pt x="686" y="384"/>
                    <a:pt x="686" y="384"/>
                  </a:cubicBezTo>
                  <a:cubicBezTo>
                    <a:pt x="686" y="384"/>
                    <a:pt x="685" y="384"/>
                    <a:pt x="684" y="384"/>
                  </a:cubicBezTo>
                  <a:close/>
                  <a:moveTo>
                    <a:pt x="80" y="158"/>
                  </a:moveTo>
                  <a:cubicBezTo>
                    <a:pt x="80" y="158"/>
                    <a:pt x="80" y="158"/>
                    <a:pt x="80" y="158"/>
                  </a:cubicBezTo>
                  <a:cubicBezTo>
                    <a:pt x="80" y="158"/>
                    <a:pt x="80" y="158"/>
                    <a:pt x="80" y="158"/>
                  </a:cubicBezTo>
                  <a:cubicBezTo>
                    <a:pt x="88" y="158"/>
                    <a:pt x="100" y="161"/>
                    <a:pt x="117" y="166"/>
                  </a:cubicBezTo>
                  <a:cubicBezTo>
                    <a:pt x="117" y="166"/>
                    <a:pt x="117" y="166"/>
                    <a:pt x="117" y="166"/>
                  </a:cubicBezTo>
                  <a:cubicBezTo>
                    <a:pt x="133" y="171"/>
                    <a:pt x="153" y="178"/>
                    <a:pt x="176" y="186"/>
                  </a:cubicBezTo>
                  <a:cubicBezTo>
                    <a:pt x="176" y="186"/>
                    <a:pt x="176" y="186"/>
                    <a:pt x="176" y="186"/>
                  </a:cubicBezTo>
                  <a:cubicBezTo>
                    <a:pt x="222" y="203"/>
                    <a:pt x="279" y="225"/>
                    <a:pt x="334" y="248"/>
                  </a:cubicBezTo>
                  <a:cubicBezTo>
                    <a:pt x="334" y="248"/>
                    <a:pt x="334" y="248"/>
                    <a:pt x="334" y="248"/>
                  </a:cubicBezTo>
                  <a:cubicBezTo>
                    <a:pt x="390" y="270"/>
                    <a:pt x="444" y="293"/>
                    <a:pt x="488" y="311"/>
                  </a:cubicBezTo>
                  <a:cubicBezTo>
                    <a:pt x="488" y="311"/>
                    <a:pt x="488" y="311"/>
                    <a:pt x="488" y="311"/>
                  </a:cubicBezTo>
                  <a:cubicBezTo>
                    <a:pt x="531" y="329"/>
                    <a:pt x="563" y="341"/>
                    <a:pt x="572" y="343"/>
                  </a:cubicBezTo>
                  <a:cubicBezTo>
                    <a:pt x="572" y="343"/>
                    <a:pt x="572" y="343"/>
                    <a:pt x="572" y="343"/>
                  </a:cubicBezTo>
                  <a:cubicBezTo>
                    <a:pt x="598" y="349"/>
                    <a:pt x="654" y="372"/>
                    <a:pt x="685" y="372"/>
                  </a:cubicBezTo>
                  <a:cubicBezTo>
                    <a:pt x="685" y="372"/>
                    <a:pt x="685" y="372"/>
                    <a:pt x="685" y="372"/>
                  </a:cubicBezTo>
                  <a:cubicBezTo>
                    <a:pt x="684" y="378"/>
                    <a:pt x="684" y="378"/>
                    <a:pt x="684" y="378"/>
                  </a:cubicBezTo>
                  <a:cubicBezTo>
                    <a:pt x="684" y="384"/>
                    <a:pt x="684" y="384"/>
                    <a:pt x="684" y="384"/>
                  </a:cubicBezTo>
                  <a:cubicBezTo>
                    <a:pt x="684" y="378"/>
                    <a:pt x="684" y="378"/>
                    <a:pt x="684" y="378"/>
                  </a:cubicBezTo>
                  <a:cubicBezTo>
                    <a:pt x="685" y="372"/>
                    <a:pt x="685" y="372"/>
                    <a:pt x="685" y="372"/>
                  </a:cubicBezTo>
                  <a:cubicBezTo>
                    <a:pt x="685" y="372"/>
                    <a:pt x="685" y="372"/>
                    <a:pt x="685" y="372"/>
                  </a:cubicBezTo>
                  <a:cubicBezTo>
                    <a:pt x="685" y="372"/>
                    <a:pt x="685" y="372"/>
                    <a:pt x="685" y="372"/>
                  </a:cubicBezTo>
                  <a:cubicBezTo>
                    <a:pt x="685" y="372"/>
                    <a:pt x="686" y="372"/>
                    <a:pt x="686" y="372"/>
                  </a:cubicBezTo>
                  <a:cubicBezTo>
                    <a:pt x="686" y="372"/>
                    <a:pt x="686" y="372"/>
                    <a:pt x="686" y="372"/>
                  </a:cubicBezTo>
                  <a:cubicBezTo>
                    <a:pt x="690" y="372"/>
                    <a:pt x="695" y="371"/>
                    <a:pt x="699" y="369"/>
                  </a:cubicBezTo>
                  <a:cubicBezTo>
                    <a:pt x="699" y="369"/>
                    <a:pt x="699" y="369"/>
                    <a:pt x="699" y="369"/>
                  </a:cubicBezTo>
                  <a:cubicBezTo>
                    <a:pt x="702" y="367"/>
                    <a:pt x="704" y="364"/>
                    <a:pt x="705" y="359"/>
                  </a:cubicBezTo>
                  <a:cubicBezTo>
                    <a:pt x="705" y="359"/>
                    <a:pt x="705" y="359"/>
                    <a:pt x="705" y="359"/>
                  </a:cubicBezTo>
                  <a:cubicBezTo>
                    <a:pt x="705" y="358"/>
                    <a:pt x="705" y="358"/>
                    <a:pt x="705" y="357"/>
                  </a:cubicBezTo>
                  <a:cubicBezTo>
                    <a:pt x="705" y="357"/>
                    <a:pt x="705" y="357"/>
                    <a:pt x="705" y="357"/>
                  </a:cubicBezTo>
                  <a:cubicBezTo>
                    <a:pt x="705" y="349"/>
                    <a:pt x="700" y="322"/>
                    <a:pt x="693" y="288"/>
                  </a:cubicBezTo>
                  <a:cubicBezTo>
                    <a:pt x="693" y="288"/>
                    <a:pt x="693" y="288"/>
                    <a:pt x="693" y="288"/>
                  </a:cubicBezTo>
                  <a:cubicBezTo>
                    <a:pt x="686" y="254"/>
                    <a:pt x="677" y="212"/>
                    <a:pt x="668" y="171"/>
                  </a:cubicBezTo>
                  <a:cubicBezTo>
                    <a:pt x="668" y="171"/>
                    <a:pt x="668" y="171"/>
                    <a:pt x="668" y="171"/>
                  </a:cubicBezTo>
                  <a:cubicBezTo>
                    <a:pt x="652" y="101"/>
                    <a:pt x="636" y="35"/>
                    <a:pt x="631" y="15"/>
                  </a:cubicBezTo>
                  <a:cubicBezTo>
                    <a:pt x="631" y="15"/>
                    <a:pt x="631" y="15"/>
                    <a:pt x="631" y="15"/>
                  </a:cubicBezTo>
                  <a:cubicBezTo>
                    <a:pt x="623" y="17"/>
                    <a:pt x="623" y="17"/>
                    <a:pt x="623" y="17"/>
                  </a:cubicBezTo>
                  <a:cubicBezTo>
                    <a:pt x="624" y="19"/>
                    <a:pt x="625" y="21"/>
                    <a:pt x="625" y="24"/>
                  </a:cubicBezTo>
                  <a:cubicBezTo>
                    <a:pt x="625" y="24"/>
                    <a:pt x="625" y="24"/>
                    <a:pt x="625" y="24"/>
                  </a:cubicBezTo>
                  <a:cubicBezTo>
                    <a:pt x="627" y="33"/>
                    <a:pt x="630" y="45"/>
                    <a:pt x="634" y="60"/>
                  </a:cubicBezTo>
                  <a:cubicBezTo>
                    <a:pt x="634" y="60"/>
                    <a:pt x="634" y="60"/>
                    <a:pt x="634" y="60"/>
                  </a:cubicBezTo>
                  <a:cubicBezTo>
                    <a:pt x="641" y="90"/>
                    <a:pt x="650" y="130"/>
                    <a:pt x="659" y="171"/>
                  </a:cubicBezTo>
                  <a:cubicBezTo>
                    <a:pt x="659" y="171"/>
                    <a:pt x="659" y="171"/>
                    <a:pt x="659" y="171"/>
                  </a:cubicBezTo>
                  <a:cubicBezTo>
                    <a:pt x="669" y="212"/>
                    <a:pt x="678" y="254"/>
                    <a:pt x="685" y="288"/>
                  </a:cubicBezTo>
                  <a:cubicBezTo>
                    <a:pt x="685" y="288"/>
                    <a:pt x="685" y="288"/>
                    <a:pt x="685" y="288"/>
                  </a:cubicBezTo>
                  <a:cubicBezTo>
                    <a:pt x="692" y="322"/>
                    <a:pt x="697" y="348"/>
                    <a:pt x="697" y="357"/>
                  </a:cubicBezTo>
                  <a:cubicBezTo>
                    <a:pt x="697" y="357"/>
                    <a:pt x="697" y="357"/>
                    <a:pt x="697" y="357"/>
                  </a:cubicBezTo>
                  <a:cubicBezTo>
                    <a:pt x="697" y="357"/>
                    <a:pt x="697" y="357"/>
                    <a:pt x="697" y="357"/>
                  </a:cubicBezTo>
                  <a:cubicBezTo>
                    <a:pt x="697" y="357"/>
                    <a:pt x="697" y="357"/>
                    <a:pt x="697" y="357"/>
                  </a:cubicBezTo>
                  <a:cubicBezTo>
                    <a:pt x="697" y="362"/>
                    <a:pt x="697" y="362"/>
                    <a:pt x="697" y="362"/>
                  </a:cubicBezTo>
                  <a:cubicBezTo>
                    <a:pt x="693" y="363"/>
                    <a:pt x="693" y="363"/>
                    <a:pt x="693" y="363"/>
                  </a:cubicBezTo>
                  <a:cubicBezTo>
                    <a:pt x="691" y="364"/>
                    <a:pt x="688" y="364"/>
                    <a:pt x="685" y="364"/>
                  </a:cubicBezTo>
                  <a:cubicBezTo>
                    <a:pt x="685" y="364"/>
                    <a:pt x="685" y="364"/>
                    <a:pt x="685" y="364"/>
                  </a:cubicBezTo>
                  <a:cubicBezTo>
                    <a:pt x="685" y="364"/>
                    <a:pt x="685" y="364"/>
                    <a:pt x="684" y="364"/>
                  </a:cubicBezTo>
                  <a:cubicBezTo>
                    <a:pt x="684" y="364"/>
                    <a:pt x="684" y="364"/>
                    <a:pt x="684" y="364"/>
                  </a:cubicBezTo>
                  <a:cubicBezTo>
                    <a:pt x="684" y="364"/>
                    <a:pt x="684" y="364"/>
                    <a:pt x="684" y="364"/>
                  </a:cubicBezTo>
                  <a:cubicBezTo>
                    <a:pt x="684" y="364"/>
                    <a:pt x="684" y="364"/>
                    <a:pt x="684" y="364"/>
                  </a:cubicBezTo>
                  <a:cubicBezTo>
                    <a:pt x="670" y="364"/>
                    <a:pt x="650" y="358"/>
                    <a:pt x="629" y="352"/>
                  </a:cubicBezTo>
                  <a:cubicBezTo>
                    <a:pt x="629" y="352"/>
                    <a:pt x="629" y="352"/>
                    <a:pt x="629" y="352"/>
                  </a:cubicBezTo>
                  <a:cubicBezTo>
                    <a:pt x="608" y="345"/>
                    <a:pt x="587" y="338"/>
                    <a:pt x="573" y="335"/>
                  </a:cubicBezTo>
                  <a:cubicBezTo>
                    <a:pt x="573" y="335"/>
                    <a:pt x="573" y="335"/>
                    <a:pt x="573" y="335"/>
                  </a:cubicBezTo>
                  <a:cubicBezTo>
                    <a:pt x="569" y="334"/>
                    <a:pt x="560" y="331"/>
                    <a:pt x="545" y="325"/>
                  </a:cubicBezTo>
                  <a:cubicBezTo>
                    <a:pt x="545" y="325"/>
                    <a:pt x="545" y="325"/>
                    <a:pt x="545" y="325"/>
                  </a:cubicBezTo>
                  <a:cubicBezTo>
                    <a:pt x="531" y="320"/>
                    <a:pt x="513" y="312"/>
                    <a:pt x="491" y="303"/>
                  </a:cubicBezTo>
                  <a:cubicBezTo>
                    <a:pt x="491" y="303"/>
                    <a:pt x="491" y="303"/>
                    <a:pt x="491" y="303"/>
                  </a:cubicBezTo>
                  <a:cubicBezTo>
                    <a:pt x="448" y="286"/>
                    <a:pt x="392" y="263"/>
                    <a:pt x="337" y="240"/>
                  </a:cubicBezTo>
                  <a:cubicBezTo>
                    <a:pt x="337" y="240"/>
                    <a:pt x="337" y="240"/>
                    <a:pt x="337" y="240"/>
                  </a:cubicBezTo>
                  <a:cubicBezTo>
                    <a:pt x="281" y="218"/>
                    <a:pt x="225" y="195"/>
                    <a:pt x="178" y="178"/>
                  </a:cubicBezTo>
                  <a:cubicBezTo>
                    <a:pt x="178" y="178"/>
                    <a:pt x="178" y="178"/>
                    <a:pt x="178" y="178"/>
                  </a:cubicBezTo>
                  <a:cubicBezTo>
                    <a:pt x="132" y="162"/>
                    <a:pt x="95" y="150"/>
                    <a:pt x="80" y="150"/>
                  </a:cubicBezTo>
                  <a:cubicBezTo>
                    <a:pt x="80" y="150"/>
                    <a:pt x="80" y="150"/>
                    <a:pt x="80" y="150"/>
                  </a:cubicBezTo>
                  <a:cubicBezTo>
                    <a:pt x="79" y="150"/>
                    <a:pt x="78" y="150"/>
                    <a:pt x="77" y="150"/>
                  </a:cubicBezTo>
                  <a:cubicBezTo>
                    <a:pt x="77" y="150"/>
                    <a:pt x="77" y="150"/>
                    <a:pt x="77" y="150"/>
                  </a:cubicBezTo>
                  <a:cubicBezTo>
                    <a:pt x="51" y="154"/>
                    <a:pt x="36" y="167"/>
                    <a:pt x="26" y="180"/>
                  </a:cubicBezTo>
                  <a:cubicBezTo>
                    <a:pt x="26" y="180"/>
                    <a:pt x="26" y="180"/>
                    <a:pt x="26" y="180"/>
                  </a:cubicBezTo>
                  <a:cubicBezTo>
                    <a:pt x="20" y="187"/>
                    <a:pt x="17" y="195"/>
                    <a:pt x="15" y="199"/>
                  </a:cubicBezTo>
                  <a:cubicBezTo>
                    <a:pt x="15" y="199"/>
                    <a:pt x="15" y="199"/>
                    <a:pt x="15" y="199"/>
                  </a:cubicBezTo>
                  <a:cubicBezTo>
                    <a:pt x="23" y="201"/>
                    <a:pt x="23" y="201"/>
                    <a:pt x="23" y="201"/>
                  </a:cubicBezTo>
                  <a:cubicBezTo>
                    <a:pt x="23" y="201"/>
                    <a:pt x="23" y="201"/>
                    <a:pt x="23" y="200"/>
                  </a:cubicBezTo>
                  <a:cubicBezTo>
                    <a:pt x="23" y="200"/>
                    <a:pt x="23" y="200"/>
                    <a:pt x="23" y="200"/>
                  </a:cubicBezTo>
                  <a:cubicBezTo>
                    <a:pt x="25" y="196"/>
                    <a:pt x="28" y="191"/>
                    <a:pt x="32" y="185"/>
                  </a:cubicBezTo>
                  <a:cubicBezTo>
                    <a:pt x="32" y="185"/>
                    <a:pt x="32" y="185"/>
                    <a:pt x="32" y="185"/>
                  </a:cubicBezTo>
                  <a:cubicBezTo>
                    <a:pt x="41" y="174"/>
                    <a:pt x="55" y="162"/>
                    <a:pt x="78" y="159"/>
                  </a:cubicBezTo>
                  <a:cubicBezTo>
                    <a:pt x="78" y="159"/>
                    <a:pt x="78" y="159"/>
                    <a:pt x="78" y="159"/>
                  </a:cubicBezTo>
                  <a:cubicBezTo>
                    <a:pt x="78" y="158"/>
                    <a:pt x="79" y="158"/>
                    <a:pt x="80" y="158"/>
                  </a:cubicBezTo>
                  <a:cubicBezTo>
                    <a:pt x="80" y="158"/>
                    <a:pt x="80" y="158"/>
                    <a:pt x="80" y="158"/>
                  </a:cubicBezTo>
                  <a:cubicBezTo>
                    <a:pt x="80" y="158"/>
                    <a:pt x="80" y="158"/>
                    <a:pt x="80" y="158"/>
                  </a:cubicBezTo>
                  <a:cubicBezTo>
                    <a:pt x="80" y="158"/>
                    <a:pt x="80" y="158"/>
                    <a:pt x="80" y="158"/>
                  </a:cubicBezTo>
                  <a:cubicBezTo>
                    <a:pt x="80" y="158"/>
                    <a:pt x="80" y="158"/>
                    <a:pt x="80" y="1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31"/>
            <p:cNvSpPr/>
            <p:nvPr/>
          </p:nvSpPr>
          <p:spPr bwMode="auto">
            <a:xfrm>
              <a:off x="3562" y="2840"/>
              <a:ext cx="44" cy="66"/>
            </a:xfrm>
            <a:custGeom>
              <a:avLst/>
              <a:gdLst>
                <a:gd name="T0" fmla="*/ 0 w 44"/>
                <a:gd name="T1" fmla="*/ 57 h 66"/>
                <a:gd name="T2" fmla="*/ 24 w 44"/>
                <a:gd name="T3" fmla="*/ 0 h 66"/>
                <a:gd name="T4" fmla="*/ 44 w 44"/>
                <a:gd name="T5" fmla="*/ 8 h 66"/>
                <a:gd name="T6" fmla="*/ 20 w 44"/>
                <a:gd name="T7" fmla="*/ 66 h 66"/>
                <a:gd name="T8" fmla="*/ 0 w 44"/>
                <a:gd name="T9" fmla="*/ 57 h 66"/>
                <a:gd name="T10" fmla="*/ 0 w 44"/>
                <a:gd name="T11" fmla="*/ 57 h 66"/>
              </a:gdLst>
              <a:ahLst/>
              <a:cxnLst>
                <a:cxn ang="0">
                  <a:pos x="T0" y="T1"/>
                </a:cxn>
                <a:cxn ang="0">
                  <a:pos x="T2" y="T3"/>
                </a:cxn>
                <a:cxn ang="0">
                  <a:pos x="T4" y="T5"/>
                </a:cxn>
                <a:cxn ang="0">
                  <a:pos x="T6" y="T7"/>
                </a:cxn>
                <a:cxn ang="0">
                  <a:pos x="T8" y="T9"/>
                </a:cxn>
                <a:cxn ang="0">
                  <a:pos x="T10" y="T11"/>
                </a:cxn>
              </a:cxnLst>
              <a:rect l="0" t="0" r="r" b="b"/>
              <a:pathLst>
                <a:path w="44" h="66">
                  <a:moveTo>
                    <a:pt x="0" y="57"/>
                  </a:moveTo>
                  <a:lnTo>
                    <a:pt x="24" y="0"/>
                  </a:lnTo>
                  <a:lnTo>
                    <a:pt x="44" y="8"/>
                  </a:lnTo>
                  <a:lnTo>
                    <a:pt x="20" y="66"/>
                  </a:lnTo>
                  <a:lnTo>
                    <a:pt x="0" y="57"/>
                  </a:lnTo>
                  <a:lnTo>
                    <a:pt x="0" y="5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32"/>
            <p:cNvSpPr>
              <a:spLocks noEditPoints="1"/>
            </p:cNvSpPr>
            <p:nvPr/>
          </p:nvSpPr>
          <p:spPr bwMode="auto">
            <a:xfrm>
              <a:off x="3553" y="2831"/>
              <a:ext cx="62" cy="84"/>
            </a:xfrm>
            <a:custGeom>
              <a:avLst/>
              <a:gdLst>
                <a:gd name="T0" fmla="*/ 6 w 62"/>
                <a:gd name="T1" fmla="*/ 73 h 84"/>
                <a:gd name="T2" fmla="*/ 9 w 62"/>
                <a:gd name="T3" fmla="*/ 66 h 84"/>
                <a:gd name="T4" fmla="*/ 15 w 62"/>
                <a:gd name="T5" fmla="*/ 68 h 84"/>
                <a:gd name="T6" fmla="*/ 9 w 62"/>
                <a:gd name="T7" fmla="*/ 66 h 84"/>
                <a:gd name="T8" fmla="*/ 6 w 62"/>
                <a:gd name="T9" fmla="*/ 73 h 84"/>
                <a:gd name="T10" fmla="*/ 0 w 62"/>
                <a:gd name="T11" fmla="*/ 70 h 84"/>
                <a:gd name="T12" fmla="*/ 29 w 62"/>
                <a:gd name="T13" fmla="*/ 0 h 84"/>
                <a:gd name="T14" fmla="*/ 62 w 62"/>
                <a:gd name="T15" fmla="*/ 14 h 84"/>
                <a:gd name="T16" fmla="*/ 34 w 62"/>
                <a:gd name="T17" fmla="*/ 84 h 84"/>
                <a:gd name="T18" fmla="*/ 6 w 62"/>
                <a:gd name="T19" fmla="*/ 73 h 84"/>
                <a:gd name="T20" fmla="*/ 6 w 62"/>
                <a:gd name="T21" fmla="*/ 73 h 84"/>
                <a:gd name="T22" fmla="*/ 26 w 62"/>
                <a:gd name="T23" fmla="*/ 66 h 84"/>
                <a:gd name="T24" fmla="*/ 45 w 62"/>
                <a:gd name="T25" fmla="*/ 21 h 84"/>
                <a:gd name="T26" fmla="*/ 36 w 62"/>
                <a:gd name="T27" fmla="*/ 18 h 84"/>
                <a:gd name="T28" fmla="*/ 18 w 62"/>
                <a:gd name="T29" fmla="*/ 63 h 84"/>
                <a:gd name="T30" fmla="*/ 26 w 62"/>
                <a:gd name="T31" fmla="*/ 66 h 84"/>
                <a:gd name="T32" fmla="*/ 26 w 62"/>
                <a:gd name="T33" fmla="*/ 6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 h="84">
                  <a:moveTo>
                    <a:pt x="6" y="73"/>
                  </a:moveTo>
                  <a:lnTo>
                    <a:pt x="9" y="66"/>
                  </a:lnTo>
                  <a:lnTo>
                    <a:pt x="15" y="68"/>
                  </a:lnTo>
                  <a:lnTo>
                    <a:pt x="9" y="66"/>
                  </a:lnTo>
                  <a:lnTo>
                    <a:pt x="6" y="73"/>
                  </a:lnTo>
                  <a:lnTo>
                    <a:pt x="0" y="70"/>
                  </a:lnTo>
                  <a:lnTo>
                    <a:pt x="29" y="0"/>
                  </a:lnTo>
                  <a:lnTo>
                    <a:pt x="62" y="14"/>
                  </a:lnTo>
                  <a:lnTo>
                    <a:pt x="34" y="84"/>
                  </a:lnTo>
                  <a:lnTo>
                    <a:pt x="6" y="73"/>
                  </a:lnTo>
                  <a:lnTo>
                    <a:pt x="6" y="73"/>
                  </a:lnTo>
                  <a:close/>
                  <a:moveTo>
                    <a:pt x="26" y="66"/>
                  </a:moveTo>
                  <a:lnTo>
                    <a:pt x="45" y="21"/>
                  </a:lnTo>
                  <a:lnTo>
                    <a:pt x="36" y="18"/>
                  </a:lnTo>
                  <a:lnTo>
                    <a:pt x="18" y="63"/>
                  </a:lnTo>
                  <a:lnTo>
                    <a:pt x="26" y="66"/>
                  </a:lnTo>
                  <a:lnTo>
                    <a:pt x="26" y="6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69" name="Freeform 66"/>
          <p:cNvSpPr>
            <a:spLocks noEditPoints="1"/>
          </p:cNvSpPr>
          <p:nvPr/>
        </p:nvSpPr>
        <p:spPr bwMode="auto">
          <a:xfrm rot="218059">
            <a:off x="1778078" y="2047788"/>
            <a:ext cx="411150" cy="415435"/>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tx1">
              <a:lumMod val="75000"/>
              <a:lumOff val="25000"/>
            </a:schemeClr>
          </a:solidFill>
          <a:ln w="9525">
            <a:noFill/>
            <a:round/>
          </a:ln>
        </p:spPr>
        <p:txBody>
          <a:bodyPr vert="horz" wrap="square" lIns="91440" tIns="45720" rIns="91440" bIns="45720" numCol="1" anchor="t" anchorCtr="0" compatLnSpc="1"/>
          <a:lstStyle/>
          <a:p>
            <a:endParaRPr lang="zh-CN" altLang="en-US">
              <a:solidFill>
                <a:srgbClr val="C00000"/>
              </a:solidFill>
            </a:endParaRPr>
          </a:p>
        </p:txBody>
      </p:sp>
      <p:sp>
        <p:nvSpPr>
          <p:cNvPr id="70" name="Freeform 66"/>
          <p:cNvSpPr>
            <a:spLocks noEditPoints="1"/>
          </p:cNvSpPr>
          <p:nvPr/>
        </p:nvSpPr>
        <p:spPr bwMode="auto">
          <a:xfrm rot="218059">
            <a:off x="1787486" y="4405557"/>
            <a:ext cx="411150" cy="415435"/>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tx1">
              <a:lumMod val="75000"/>
              <a:lumOff val="25000"/>
            </a:schemeClr>
          </a:solidFill>
          <a:ln w="9525">
            <a:noFill/>
            <a:round/>
          </a:ln>
        </p:spPr>
        <p:txBody>
          <a:bodyPr vert="horz" wrap="square" lIns="91440" tIns="45720" rIns="91440" bIns="45720" numCol="1" anchor="t" anchorCtr="0" compatLnSpc="1"/>
          <a:lstStyle/>
          <a:p>
            <a:endParaRPr lang="zh-CN" altLang="en-US">
              <a:solidFill>
                <a:srgbClr val="C00000"/>
              </a:solidFill>
            </a:endParaRPr>
          </a:p>
        </p:txBody>
      </p:sp>
      <p:sp>
        <p:nvSpPr>
          <p:cNvPr id="71" name="Freeform 66"/>
          <p:cNvSpPr>
            <a:spLocks noEditPoints="1"/>
          </p:cNvSpPr>
          <p:nvPr/>
        </p:nvSpPr>
        <p:spPr bwMode="auto">
          <a:xfrm rot="218059">
            <a:off x="8501289" y="2075107"/>
            <a:ext cx="411150" cy="415435"/>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tx1">
              <a:lumMod val="75000"/>
              <a:lumOff val="25000"/>
            </a:schemeClr>
          </a:solidFill>
          <a:ln w="9525">
            <a:noFill/>
            <a:round/>
          </a:ln>
        </p:spPr>
        <p:txBody>
          <a:bodyPr vert="horz" wrap="square" lIns="91440" tIns="45720" rIns="91440" bIns="45720" numCol="1" anchor="t" anchorCtr="0" compatLnSpc="1"/>
          <a:lstStyle/>
          <a:p>
            <a:endParaRPr lang="zh-CN" altLang="en-US">
              <a:solidFill>
                <a:srgbClr val="C00000"/>
              </a:solidFill>
            </a:endParaRPr>
          </a:p>
        </p:txBody>
      </p:sp>
      <p:sp>
        <p:nvSpPr>
          <p:cNvPr id="72" name="Freeform 66"/>
          <p:cNvSpPr>
            <a:spLocks noEditPoints="1"/>
          </p:cNvSpPr>
          <p:nvPr/>
        </p:nvSpPr>
        <p:spPr bwMode="auto">
          <a:xfrm rot="218059">
            <a:off x="8538690" y="4432927"/>
            <a:ext cx="411150" cy="415435"/>
          </a:xfrm>
          <a:custGeom>
            <a:avLst/>
            <a:gdLst/>
            <a:ahLst/>
            <a:cxnLst>
              <a:cxn ang="0">
                <a:pos x="166" y="76"/>
              </a:cxn>
              <a:cxn ang="0">
                <a:pos x="287" y="94"/>
              </a:cxn>
              <a:cxn ang="0">
                <a:pos x="168" y="226"/>
              </a:cxn>
              <a:cxn ang="0">
                <a:pos x="69" y="274"/>
              </a:cxn>
              <a:cxn ang="0">
                <a:pos x="0" y="122"/>
              </a:cxn>
              <a:cxn ang="0">
                <a:pos x="107" y="99"/>
              </a:cxn>
              <a:cxn ang="0">
                <a:pos x="102" y="177"/>
              </a:cxn>
              <a:cxn ang="0">
                <a:pos x="99" y="173"/>
              </a:cxn>
              <a:cxn ang="0">
                <a:pos x="132" y="154"/>
              </a:cxn>
              <a:cxn ang="0">
                <a:pos x="217" y="111"/>
              </a:cxn>
              <a:cxn ang="0">
                <a:pos x="234" y="109"/>
              </a:cxn>
              <a:cxn ang="0">
                <a:pos x="197" y="101"/>
              </a:cxn>
              <a:cxn ang="0">
                <a:pos x="172" y="132"/>
              </a:cxn>
              <a:cxn ang="0">
                <a:pos x="184" y="137"/>
              </a:cxn>
              <a:cxn ang="0">
                <a:pos x="215" y="122"/>
              </a:cxn>
              <a:cxn ang="0">
                <a:pos x="131" y="212"/>
              </a:cxn>
              <a:cxn ang="0">
                <a:pos x="83" y="267"/>
              </a:cxn>
              <a:cxn ang="0">
                <a:pos x="83" y="254"/>
              </a:cxn>
              <a:cxn ang="0">
                <a:pos x="79" y="257"/>
              </a:cxn>
              <a:cxn ang="0">
                <a:pos x="159" y="105"/>
              </a:cxn>
              <a:cxn ang="0">
                <a:pos x="147" y="90"/>
              </a:cxn>
              <a:cxn ang="0">
                <a:pos x="149" y="97"/>
              </a:cxn>
              <a:cxn ang="0">
                <a:pos x="85" y="156"/>
              </a:cxn>
              <a:cxn ang="0">
                <a:pos x="166" y="208"/>
              </a:cxn>
              <a:cxn ang="0">
                <a:pos x="184" y="195"/>
              </a:cxn>
              <a:cxn ang="0">
                <a:pos x="189" y="170"/>
              </a:cxn>
              <a:cxn ang="0">
                <a:pos x="203" y="202"/>
              </a:cxn>
              <a:cxn ang="0">
                <a:pos x="204" y="215"/>
              </a:cxn>
              <a:cxn ang="0">
                <a:pos x="211" y="240"/>
              </a:cxn>
              <a:cxn ang="0">
                <a:pos x="203" y="187"/>
              </a:cxn>
              <a:cxn ang="0">
                <a:pos x="253" y="106"/>
              </a:cxn>
              <a:cxn ang="0">
                <a:pos x="183" y="101"/>
              </a:cxn>
              <a:cxn ang="0">
                <a:pos x="183" y="101"/>
              </a:cxn>
              <a:cxn ang="0">
                <a:pos x="132" y="47"/>
              </a:cxn>
              <a:cxn ang="0">
                <a:pos x="137" y="53"/>
              </a:cxn>
              <a:cxn ang="0">
                <a:pos x="201" y="173"/>
              </a:cxn>
              <a:cxn ang="0">
                <a:pos x="183" y="191"/>
              </a:cxn>
              <a:cxn ang="0">
                <a:pos x="71" y="144"/>
              </a:cxn>
              <a:cxn ang="0">
                <a:pos x="180" y="223"/>
              </a:cxn>
              <a:cxn ang="0">
                <a:pos x="184" y="212"/>
              </a:cxn>
              <a:cxn ang="0">
                <a:pos x="123" y="88"/>
              </a:cxn>
              <a:cxn ang="0">
                <a:pos x="135" y="76"/>
              </a:cxn>
              <a:cxn ang="0">
                <a:pos x="59" y="133"/>
              </a:cxn>
              <a:cxn ang="0">
                <a:pos x="58" y="126"/>
              </a:cxn>
              <a:cxn ang="0">
                <a:pos x="75" y="112"/>
              </a:cxn>
              <a:cxn ang="0">
                <a:pos x="82" y="109"/>
              </a:cxn>
              <a:cxn ang="0">
                <a:pos x="97" y="109"/>
              </a:cxn>
              <a:cxn ang="0">
                <a:pos x="194" y="234"/>
              </a:cxn>
              <a:cxn ang="0">
                <a:pos x="197" y="226"/>
              </a:cxn>
              <a:cxn ang="0">
                <a:pos x="71" y="128"/>
              </a:cxn>
              <a:cxn ang="0">
                <a:pos x="131" y="216"/>
              </a:cxn>
              <a:cxn ang="0">
                <a:pos x="149" y="94"/>
              </a:cxn>
              <a:cxn ang="0">
                <a:pos x="106" y="118"/>
              </a:cxn>
              <a:cxn ang="0">
                <a:pos x="109" y="114"/>
              </a:cxn>
              <a:cxn ang="0">
                <a:pos x="40" y="130"/>
              </a:cxn>
              <a:cxn ang="0">
                <a:pos x="110" y="227"/>
              </a:cxn>
              <a:cxn ang="0">
                <a:pos x="127" y="102"/>
              </a:cxn>
              <a:cxn ang="0">
                <a:pos x="155" y="71"/>
              </a:cxn>
              <a:cxn ang="0">
                <a:pos x="154" y="73"/>
              </a:cxn>
            </a:cxnLst>
            <a:rect l="0" t="0" r="r" b="b"/>
            <a:pathLst>
              <a:path w="287" h="289">
                <a:moveTo>
                  <a:pt x="130" y="0"/>
                </a:moveTo>
                <a:lnTo>
                  <a:pt x="130" y="0"/>
                </a:lnTo>
                <a:lnTo>
                  <a:pt x="138" y="7"/>
                </a:lnTo>
                <a:lnTo>
                  <a:pt x="144" y="15"/>
                </a:lnTo>
                <a:lnTo>
                  <a:pt x="149" y="24"/>
                </a:lnTo>
                <a:lnTo>
                  <a:pt x="154" y="33"/>
                </a:lnTo>
                <a:lnTo>
                  <a:pt x="161" y="53"/>
                </a:lnTo>
                <a:lnTo>
                  <a:pt x="166" y="76"/>
                </a:lnTo>
                <a:lnTo>
                  <a:pt x="166" y="76"/>
                </a:lnTo>
                <a:lnTo>
                  <a:pt x="168" y="84"/>
                </a:lnTo>
                <a:lnTo>
                  <a:pt x="170" y="91"/>
                </a:lnTo>
                <a:lnTo>
                  <a:pt x="170" y="91"/>
                </a:lnTo>
                <a:lnTo>
                  <a:pt x="183" y="90"/>
                </a:lnTo>
                <a:lnTo>
                  <a:pt x="197" y="87"/>
                </a:lnTo>
                <a:lnTo>
                  <a:pt x="213" y="87"/>
                </a:lnTo>
                <a:lnTo>
                  <a:pt x="228" y="87"/>
                </a:lnTo>
                <a:lnTo>
                  <a:pt x="258" y="90"/>
                </a:lnTo>
                <a:lnTo>
                  <a:pt x="287" y="94"/>
                </a:lnTo>
                <a:lnTo>
                  <a:pt x="287" y="94"/>
                </a:lnTo>
                <a:lnTo>
                  <a:pt x="249" y="125"/>
                </a:lnTo>
                <a:lnTo>
                  <a:pt x="229" y="140"/>
                </a:lnTo>
                <a:lnTo>
                  <a:pt x="211" y="154"/>
                </a:lnTo>
                <a:lnTo>
                  <a:pt x="229" y="267"/>
                </a:lnTo>
                <a:lnTo>
                  <a:pt x="229" y="267"/>
                </a:lnTo>
                <a:lnTo>
                  <a:pt x="208" y="255"/>
                </a:lnTo>
                <a:lnTo>
                  <a:pt x="187" y="241"/>
                </a:lnTo>
                <a:lnTo>
                  <a:pt x="168" y="226"/>
                </a:lnTo>
                <a:lnTo>
                  <a:pt x="148" y="209"/>
                </a:lnTo>
                <a:lnTo>
                  <a:pt x="148" y="209"/>
                </a:lnTo>
                <a:lnTo>
                  <a:pt x="130" y="232"/>
                </a:lnTo>
                <a:lnTo>
                  <a:pt x="111" y="253"/>
                </a:lnTo>
                <a:lnTo>
                  <a:pt x="90" y="272"/>
                </a:lnTo>
                <a:lnTo>
                  <a:pt x="80" y="281"/>
                </a:lnTo>
                <a:lnTo>
                  <a:pt x="68" y="289"/>
                </a:lnTo>
                <a:lnTo>
                  <a:pt x="68" y="289"/>
                </a:lnTo>
                <a:lnTo>
                  <a:pt x="69" y="274"/>
                </a:lnTo>
                <a:lnTo>
                  <a:pt x="72" y="258"/>
                </a:lnTo>
                <a:lnTo>
                  <a:pt x="78" y="229"/>
                </a:lnTo>
                <a:lnTo>
                  <a:pt x="85" y="201"/>
                </a:lnTo>
                <a:lnTo>
                  <a:pt x="89" y="173"/>
                </a:lnTo>
                <a:lnTo>
                  <a:pt x="89" y="173"/>
                </a:lnTo>
                <a:lnTo>
                  <a:pt x="68" y="158"/>
                </a:lnTo>
                <a:lnTo>
                  <a:pt x="45" y="146"/>
                </a:lnTo>
                <a:lnTo>
                  <a:pt x="0" y="122"/>
                </a:lnTo>
                <a:lnTo>
                  <a:pt x="0" y="122"/>
                </a:lnTo>
                <a:lnTo>
                  <a:pt x="0" y="122"/>
                </a:lnTo>
                <a:lnTo>
                  <a:pt x="0" y="121"/>
                </a:lnTo>
                <a:lnTo>
                  <a:pt x="3" y="118"/>
                </a:lnTo>
                <a:lnTo>
                  <a:pt x="12" y="114"/>
                </a:lnTo>
                <a:lnTo>
                  <a:pt x="12" y="114"/>
                </a:lnTo>
                <a:lnTo>
                  <a:pt x="34" y="109"/>
                </a:lnTo>
                <a:lnTo>
                  <a:pt x="57" y="105"/>
                </a:lnTo>
                <a:lnTo>
                  <a:pt x="82" y="101"/>
                </a:lnTo>
                <a:lnTo>
                  <a:pt x="107" y="99"/>
                </a:lnTo>
                <a:lnTo>
                  <a:pt x="130" y="0"/>
                </a:lnTo>
                <a:close/>
                <a:moveTo>
                  <a:pt x="103" y="187"/>
                </a:moveTo>
                <a:lnTo>
                  <a:pt x="103" y="187"/>
                </a:lnTo>
                <a:lnTo>
                  <a:pt x="102" y="187"/>
                </a:lnTo>
                <a:lnTo>
                  <a:pt x="102" y="187"/>
                </a:lnTo>
                <a:lnTo>
                  <a:pt x="100" y="184"/>
                </a:lnTo>
                <a:lnTo>
                  <a:pt x="102" y="180"/>
                </a:lnTo>
                <a:lnTo>
                  <a:pt x="102" y="177"/>
                </a:lnTo>
                <a:lnTo>
                  <a:pt x="102" y="177"/>
                </a:lnTo>
                <a:lnTo>
                  <a:pt x="113" y="163"/>
                </a:lnTo>
                <a:lnTo>
                  <a:pt x="124" y="149"/>
                </a:lnTo>
                <a:lnTo>
                  <a:pt x="147" y="123"/>
                </a:lnTo>
                <a:lnTo>
                  <a:pt x="147" y="123"/>
                </a:lnTo>
                <a:lnTo>
                  <a:pt x="134" y="132"/>
                </a:lnTo>
                <a:lnTo>
                  <a:pt x="123" y="140"/>
                </a:lnTo>
                <a:lnTo>
                  <a:pt x="100" y="160"/>
                </a:lnTo>
                <a:lnTo>
                  <a:pt x="100" y="160"/>
                </a:lnTo>
                <a:lnTo>
                  <a:pt x="99" y="173"/>
                </a:lnTo>
                <a:lnTo>
                  <a:pt x="96" y="187"/>
                </a:lnTo>
                <a:lnTo>
                  <a:pt x="92" y="213"/>
                </a:lnTo>
                <a:lnTo>
                  <a:pt x="165" y="128"/>
                </a:lnTo>
                <a:lnTo>
                  <a:pt x="165" y="128"/>
                </a:lnTo>
                <a:lnTo>
                  <a:pt x="158" y="133"/>
                </a:lnTo>
                <a:lnTo>
                  <a:pt x="148" y="143"/>
                </a:lnTo>
                <a:lnTo>
                  <a:pt x="140" y="151"/>
                </a:lnTo>
                <a:lnTo>
                  <a:pt x="132" y="158"/>
                </a:lnTo>
                <a:lnTo>
                  <a:pt x="132" y="154"/>
                </a:lnTo>
                <a:lnTo>
                  <a:pt x="132" y="154"/>
                </a:lnTo>
                <a:lnTo>
                  <a:pt x="127" y="164"/>
                </a:lnTo>
                <a:lnTo>
                  <a:pt x="120" y="173"/>
                </a:lnTo>
                <a:lnTo>
                  <a:pt x="113" y="180"/>
                </a:lnTo>
                <a:lnTo>
                  <a:pt x="103" y="187"/>
                </a:lnTo>
                <a:lnTo>
                  <a:pt x="103" y="187"/>
                </a:lnTo>
                <a:close/>
                <a:moveTo>
                  <a:pt x="214" y="112"/>
                </a:moveTo>
                <a:lnTo>
                  <a:pt x="214" y="112"/>
                </a:lnTo>
                <a:lnTo>
                  <a:pt x="217" y="111"/>
                </a:lnTo>
                <a:lnTo>
                  <a:pt x="218" y="109"/>
                </a:lnTo>
                <a:lnTo>
                  <a:pt x="218" y="106"/>
                </a:lnTo>
                <a:lnTo>
                  <a:pt x="221" y="105"/>
                </a:lnTo>
                <a:lnTo>
                  <a:pt x="224" y="106"/>
                </a:lnTo>
                <a:lnTo>
                  <a:pt x="231" y="101"/>
                </a:lnTo>
                <a:lnTo>
                  <a:pt x="231" y="101"/>
                </a:lnTo>
                <a:lnTo>
                  <a:pt x="232" y="104"/>
                </a:lnTo>
                <a:lnTo>
                  <a:pt x="234" y="108"/>
                </a:lnTo>
                <a:lnTo>
                  <a:pt x="234" y="109"/>
                </a:lnTo>
                <a:lnTo>
                  <a:pt x="235" y="111"/>
                </a:lnTo>
                <a:lnTo>
                  <a:pt x="235" y="111"/>
                </a:lnTo>
                <a:lnTo>
                  <a:pt x="241" y="108"/>
                </a:lnTo>
                <a:lnTo>
                  <a:pt x="245" y="105"/>
                </a:lnTo>
                <a:lnTo>
                  <a:pt x="255" y="99"/>
                </a:lnTo>
                <a:lnTo>
                  <a:pt x="255" y="99"/>
                </a:lnTo>
                <a:lnTo>
                  <a:pt x="239" y="98"/>
                </a:lnTo>
                <a:lnTo>
                  <a:pt x="225" y="98"/>
                </a:lnTo>
                <a:lnTo>
                  <a:pt x="197" y="101"/>
                </a:lnTo>
                <a:lnTo>
                  <a:pt x="197" y="101"/>
                </a:lnTo>
                <a:lnTo>
                  <a:pt x="194" y="101"/>
                </a:lnTo>
                <a:lnTo>
                  <a:pt x="192" y="104"/>
                </a:lnTo>
                <a:lnTo>
                  <a:pt x="186" y="111"/>
                </a:lnTo>
                <a:lnTo>
                  <a:pt x="180" y="119"/>
                </a:lnTo>
                <a:lnTo>
                  <a:pt x="175" y="125"/>
                </a:lnTo>
                <a:lnTo>
                  <a:pt x="175" y="125"/>
                </a:lnTo>
                <a:lnTo>
                  <a:pt x="172" y="129"/>
                </a:lnTo>
                <a:lnTo>
                  <a:pt x="172" y="132"/>
                </a:lnTo>
                <a:lnTo>
                  <a:pt x="176" y="139"/>
                </a:lnTo>
                <a:lnTo>
                  <a:pt x="176" y="139"/>
                </a:lnTo>
                <a:lnTo>
                  <a:pt x="182" y="132"/>
                </a:lnTo>
                <a:lnTo>
                  <a:pt x="187" y="122"/>
                </a:lnTo>
                <a:lnTo>
                  <a:pt x="194" y="114"/>
                </a:lnTo>
                <a:lnTo>
                  <a:pt x="199" y="111"/>
                </a:lnTo>
                <a:lnTo>
                  <a:pt x="204" y="108"/>
                </a:lnTo>
                <a:lnTo>
                  <a:pt x="184" y="137"/>
                </a:lnTo>
                <a:lnTo>
                  <a:pt x="184" y="137"/>
                </a:lnTo>
                <a:lnTo>
                  <a:pt x="192" y="132"/>
                </a:lnTo>
                <a:lnTo>
                  <a:pt x="199" y="125"/>
                </a:lnTo>
                <a:lnTo>
                  <a:pt x="207" y="118"/>
                </a:lnTo>
                <a:lnTo>
                  <a:pt x="214" y="112"/>
                </a:lnTo>
                <a:lnTo>
                  <a:pt x="214" y="112"/>
                </a:lnTo>
                <a:close/>
                <a:moveTo>
                  <a:pt x="211" y="123"/>
                </a:moveTo>
                <a:lnTo>
                  <a:pt x="211" y="123"/>
                </a:lnTo>
                <a:lnTo>
                  <a:pt x="214" y="123"/>
                </a:lnTo>
                <a:lnTo>
                  <a:pt x="215" y="122"/>
                </a:lnTo>
                <a:lnTo>
                  <a:pt x="217" y="115"/>
                </a:lnTo>
                <a:lnTo>
                  <a:pt x="217" y="115"/>
                </a:lnTo>
                <a:lnTo>
                  <a:pt x="193" y="136"/>
                </a:lnTo>
                <a:lnTo>
                  <a:pt x="170" y="158"/>
                </a:lnTo>
                <a:lnTo>
                  <a:pt x="151" y="182"/>
                </a:lnTo>
                <a:lnTo>
                  <a:pt x="132" y="209"/>
                </a:lnTo>
                <a:lnTo>
                  <a:pt x="132" y="209"/>
                </a:lnTo>
                <a:lnTo>
                  <a:pt x="131" y="212"/>
                </a:lnTo>
                <a:lnTo>
                  <a:pt x="131" y="212"/>
                </a:lnTo>
                <a:lnTo>
                  <a:pt x="131" y="212"/>
                </a:lnTo>
                <a:lnTo>
                  <a:pt x="154" y="192"/>
                </a:lnTo>
                <a:lnTo>
                  <a:pt x="175" y="171"/>
                </a:lnTo>
                <a:lnTo>
                  <a:pt x="193" y="149"/>
                </a:lnTo>
                <a:lnTo>
                  <a:pt x="211" y="123"/>
                </a:lnTo>
                <a:lnTo>
                  <a:pt x="211" y="123"/>
                </a:lnTo>
                <a:close/>
                <a:moveTo>
                  <a:pt x="78" y="271"/>
                </a:moveTo>
                <a:lnTo>
                  <a:pt x="78" y="271"/>
                </a:lnTo>
                <a:lnTo>
                  <a:pt x="83" y="267"/>
                </a:lnTo>
                <a:lnTo>
                  <a:pt x="89" y="262"/>
                </a:lnTo>
                <a:lnTo>
                  <a:pt x="93" y="257"/>
                </a:lnTo>
                <a:lnTo>
                  <a:pt x="96" y="250"/>
                </a:lnTo>
                <a:lnTo>
                  <a:pt x="96" y="250"/>
                </a:lnTo>
                <a:lnTo>
                  <a:pt x="90" y="255"/>
                </a:lnTo>
                <a:lnTo>
                  <a:pt x="86" y="257"/>
                </a:lnTo>
                <a:lnTo>
                  <a:pt x="85" y="255"/>
                </a:lnTo>
                <a:lnTo>
                  <a:pt x="83" y="254"/>
                </a:lnTo>
                <a:lnTo>
                  <a:pt x="83" y="254"/>
                </a:lnTo>
                <a:lnTo>
                  <a:pt x="106" y="220"/>
                </a:lnTo>
                <a:lnTo>
                  <a:pt x="128" y="188"/>
                </a:lnTo>
                <a:lnTo>
                  <a:pt x="128" y="188"/>
                </a:lnTo>
                <a:lnTo>
                  <a:pt x="111" y="203"/>
                </a:lnTo>
                <a:lnTo>
                  <a:pt x="103" y="212"/>
                </a:lnTo>
                <a:lnTo>
                  <a:pt x="96" y="222"/>
                </a:lnTo>
                <a:lnTo>
                  <a:pt x="89" y="233"/>
                </a:lnTo>
                <a:lnTo>
                  <a:pt x="83" y="244"/>
                </a:lnTo>
                <a:lnTo>
                  <a:pt x="79" y="257"/>
                </a:lnTo>
                <a:lnTo>
                  <a:pt x="78" y="271"/>
                </a:lnTo>
                <a:lnTo>
                  <a:pt x="78" y="271"/>
                </a:lnTo>
                <a:close/>
                <a:moveTo>
                  <a:pt x="149" y="98"/>
                </a:moveTo>
                <a:lnTo>
                  <a:pt x="123" y="132"/>
                </a:lnTo>
                <a:lnTo>
                  <a:pt x="123" y="132"/>
                </a:lnTo>
                <a:lnTo>
                  <a:pt x="141" y="118"/>
                </a:lnTo>
                <a:lnTo>
                  <a:pt x="151" y="111"/>
                </a:lnTo>
                <a:lnTo>
                  <a:pt x="159" y="105"/>
                </a:lnTo>
                <a:lnTo>
                  <a:pt x="159" y="105"/>
                </a:lnTo>
                <a:lnTo>
                  <a:pt x="162" y="102"/>
                </a:lnTo>
                <a:lnTo>
                  <a:pt x="163" y="99"/>
                </a:lnTo>
                <a:lnTo>
                  <a:pt x="163" y="97"/>
                </a:lnTo>
                <a:lnTo>
                  <a:pt x="162" y="92"/>
                </a:lnTo>
                <a:lnTo>
                  <a:pt x="159" y="84"/>
                </a:lnTo>
                <a:lnTo>
                  <a:pt x="156" y="77"/>
                </a:lnTo>
                <a:lnTo>
                  <a:pt x="156" y="77"/>
                </a:lnTo>
                <a:lnTo>
                  <a:pt x="152" y="84"/>
                </a:lnTo>
                <a:lnTo>
                  <a:pt x="147" y="90"/>
                </a:lnTo>
                <a:lnTo>
                  <a:pt x="140" y="94"/>
                </a:lnTo>
                <a:lnTo>
                  <a:pt x="134" y="99"/>
                </a:lnTo>
                <a:lnTo>
                  <a:pt x="134" y="99"/>
                </a:lnTo>
                <a:lnTo>
                  <a:pt x="138" y="98"/>
                </a:lnTo>
                <a:lnTo>
                  <a:pt x="142" y="97"/>
                </a:lnTo>
                <a:lnTo>
                  <a:pt x="145" y="97"/>
                </a:lnTo>
                <a:lnTo>
                  <a:pt x="149" y="94"/>
                </a:lnTo>
                <a:lnTo>
                  <a:pt x="149" y="94"/>
                </a:lnTo>
                <a:lnTo>
                  <a:pt x="149" y="97"/>
                </a:lnTo>
                <a:lnTo>
                  <a:pt x="149" y="98"/>
                </a:lnTo>
                <a:lnTo>
                  <a:pt x="149" y="98"/>
                </a:lnTo>
                <a:close/>
                <a:moveTo>
                  <a:pt x="117" y="119"/>
                </a:moveTo>
                <a:lnTo>
                  <a:pt x="117" y="119"/>
                </a:lnTo>
                <a:lnTo>
                  <a:pt x="99" y="135"/>
                </a:lnTo>
                <a:lnTo>
                  <a:pt x="80" y="150"/>
                </a:lnTo>
                <a:lnTo>
                  <a:pt x="80" y="150"/>
                </a:lnTo>
                <a:lnTo>
                  <a:pt x="82" y="153"/>
                </a:lnTo>
                <a:lnTo>
                  <a:pt x="85" y="156"/>
                </a:lnTo>
                <a:lnTo>
                  <a:pt x="88" y="157"/>
                </a:lnTo>
                <a:lnTo>
                  <a:pt x="89" y="158"/>
                </a:lnTo>
                <a:lnTo>
                  <a:pt x="127" y="115"/>
                </a:lnTo>
                <a:lnTo>
                  <a:pt x="127" y="115"/>
                </a:lnTo>
                <a:lnTo>
                  <a:pt x="117" y="119"/>
                </a:lnTo>
                <a:lnTo>
                  <a:pt x="117" y="119"/>
                </a:lnTo>
                <a:close/>
                <a:moveTo>
                  <a:pt x="161" y="199"/>
                </a:moveTo>
                <a:lnTo>
                  <a:pt x="161" y="199"/>
                </a:lnTo>
                <a:lnTo>
                  <a:pt x="166" y="208"/>
                </a:lnTo>
                <a:lnTo>
                  <a:pt x="169" y="212"/>
                </a:lnTo>
                <a:lnTo>
                  <a:pt x="173" y="216"/>
                </a:lnTo>
                <a:lnTo>
                  <a:pt x="173" y="216"/>
                </a:lnTo>
                <a:lnTo>
                  <a:pt x="179" y="208"/>
                </a:lnTo>
                <a:lnTo>
                  <a:pt x="184" y="201"/>
                </a:lnTo>
                <a:lnTo>
                  <a:pt x="192" y="194"/>
                </a:lnTo>
                <a:lnTo>
                  <a:pt x="196" y="185"/>
                </a:lnTo>
                <a:lnTo>
                  <a:pt x="196" y="185"/>
                </a:lnTo>
                <a:lnTo>
                  <a:pt x="184" y="195"/>
                </a:lnTo>
                <a:lnTo>
                  <a:pt x="177" y="201"/>
                </a:lnTo>
                <a:lnTo>
                  <a:pt x="170" y="205"/>
                </a:lnTo>
                <a:lnTo>
                  <a:pt x="170" y="205"/>
                </a:lnTo>
                <a:lnTo>
                  <a:pt x="170" y="199"/>
                </a:lnTo>
                <a:lnTo>
                  <a:pt x="170" y="195"/>
                </a:lnTo>
                <a:lnTo>
                  <a:pt x="176" y="185"/>
                </a:lnTo>
                <a:lnTo>
                  <a:pt x="182" y="177"/>
                </a:lnTo>
                <a:lnTo>
                  <a:pt x="189" y="170"/>
                </a:lnTo>
                <a:lnTo>
                  <a:pt x="189" y="170"/>
                </a:lnTo>
                <a:lnTo>
                  <a:pt x="190" y="168"/>
                </a:lnTo>
                <a:lnTo>
                  <a:pt x="189" y="164"/>
                </a:lnTo>
                <a:lnTo>
                  <a:pt x="161" y="199"/>
                </a:lnTo>
                <a:close/>
                <a:moveTo>
                  <a:pt x="199" y="191"/>
                </a:moveTo>
                <a:lnTo>
                  <a:pt x="199" y="191"/>
                </a:lnTo>
                <a:lnTo>
                  <a:pt x="201" y="192"/>
                </a:lnTo>
                <a:lnTo>
                  <a:pt x="203" y="194"/>
                </a:lnTo>
                <a:lnTo>
                  <a:pt x="203" y="196"/>
                </a:lnTo>
                <a:lnTo>
                  <a:pt x="203" y="202"/>
                </a:lnTo>
                <a:lnTo>
                  <a:pt x="200" y="208"/>
                </a:lnTo>
                <a:lnTo>
                  <a:pt x="196" y="218"/>
                </a:lnTo>
                <a:lnTo>
                  <a:pt x="194" y="222"/>
                </a:lnTo>
                <a:lnTo>
                  <a:pt x="194" y="223"/>
                </a:lnTo>
                <a:lnTo>
                  <a:pt x="194" y="223"/>
                </a:lnTo>
                <a:lnTo>
                  <a:pt x="197" y="220"/>
                </a:lnTo>
                <a:lnTo>
                  <a:pt x="200" y="218"/>
                </a:lnTo>
                <a:lnTo>
                  <a:pt x="203" y="215"/>
                </a:lnTo>
                <a:lnTo>
                  <a:pt x="204" y="215"/>
                </a:lnTo>
                <a:lnTo>
                  <a:pt x="207" y="215"/>
                </a:lnTo>
                <a:lnTo>
                  <a:pt x="207" y="215"/>
                </a:lnTo>
                <a:lnTo>
                  <a:pt x="208" y="220"/>
                </a:lnTo>
                <a:lnTo>
                  <a:pt x="207" y="226"/>
                </a:lnTo>
                <a:lnTo>
                  <a:pt x="206" y="237"/>
                </a:lnTo>
                <a:lnTo>
                  <a:pt x="206" y="237"/>
                </a:lnTo>
                <a:lnTo>
                  <a:pt x="206" y="240"/>
                </a:lnTo>
                <a:lnTo>
                  <a:pt x="208" y="240"/>
                </a:lnTo>
                <a:lnTo>
                  <a:pt x="211" y="240"/>
                </a:lnTo>
                <a:lnTo>
                  <a:pt x="213" y="239"/>
                </a:lnTo>
                <a:lnTo>
                  <a:pt x="213" y="239"/>
                </a:lnTo>
                <a:lnTo>
                  <a:pt x="211" y="213"/>
                </a:lnTo>
                <a:lnTo>
                  <a:pt x="207" y="188"/>
                </a:lnTo>
                <a:lnTo>
                  <a:pt x="207" y="188"/>
                </a:lnTo>
                <a:lnTo>
                  <a:pt x="206" y="184"/>
                </a:lnTo>
                <a:lnTo>
                  <a:pt x="204" y="184"/>
                </a:lnTo>
                <a:lnTo>
                  <a:pt x="203" y="187"/>
                </a:lnTo>
                <a:lnTo>
                  <a:pt x="203" y="187"/>
                </a:lnTo>
                <a:lnTo>
                  <a:pt x="200" y="189"/>
                </a:lnTo>
                <a:lnTo>
                  <a:pt x="199" y="191"/>
                </a:lnTo>
                <a:lnTo>
                  <a:pt x="199" y="191"/>
                </a:lnTo>
                <a:close/>
                <a:moveTo>
                  <a:pt x="206" y="143"/>
                </a:moveTo>
                <a:lnTo>
                  <a:pt x="206" y="143"/>
                </a:lnTo>
                <a:lnTo>
                  <a:pt x="218" y="136"/>
                </a:lnTo>
                <a:lnTo>
                  <a:pt x="232" y="128"/>
                </a:lnTo>
                <a:lnTo>
                  <a:pt x="244" y="116"/>
                </a:lnTo>
                <a:lnTo>
                  <a:pt x="253" y="106"/>
                </a:lnTo>
                <a:lnTo>
                  <a:pt x="253" y="106"/>
                </a:lnTo>
                <a:lnTo>
                  <a:pt x="238" y="112"/>
                </a:lnTo>
                <a:lnTo>
                  <a:pt x="224" y="121"/>
                </a:lnTo>
                <a:lnTo>
                  <a:pt x="218" y="126"/>
                </a:lnTo>
                <a:lnTo>
                  <a:pt x="213" y="132"/>
                </a:lnTo>
                <a:lnTo>
                  <a:pt x="208" y="137"/>
                </a:lnTo>
                <a:lnTo>
                  <a:pt x="206" y="143"/>
                </a:lnTo>
                <a:lnTo>
                  <a:pt x="206" y="143"/>
                </a:lnTo>
                <a:close/>
                <a:moveTo>
                  <a:pt x="183" y="101"/>
                </a:moveTo>
                <a:lnTo>
                  <a:pt x="175" y="105"/>
                </a:lnTo>
                <a:lnTo>
                  <a:pt x="175" y="105"/>
                </a:lnTo>
                <a:lnTo>
                  <a:pt x="165" y="111"/>
                </a:lnTo>
                <a:lnTo>
                  <a:pt x="158" y="119"/>
                </a:lnTo>
                <a:lnTo>
                  <a:pt x="145" y="137"/>
                </a:lnTo>
                <a:lnTo>
                  <a:pt x="145" y="137"/>
                </a:lnTo>
                <a:lnTo>
                  <a:pt x="163" y="119"/>
                </a:lnTo>
                <a:lnTo>
                  <a:pt x="183" y="101"/>
                </a:lnTo>
                <a:lnTo>
                  <a:pt x="183" y="101"/>
                </a:lnTo>
                <a:close/>
                <a:moveTo>
                  <a:pt x="138" y="50"/>
                </a:moveTo>
                <a:lnTo>
                  <a:pt x="138" y="50"/>
                </a:lnTo>
                <a:lnTo>
                  <a:pt x="145" y="45"/>
                </a:lnTo>
                <a:lnTo>
                  <a:pt x="147" y="40"/>
                </a:lnTo>
                <a:lnTo>
                  <a:pt x="145" y="38"/>
                </a:lnTo>
                <a:lnTo>
                  <a:pt x="144" y="36"/>
                </a:lnTo>
                <a:lnTo>
                  <a:pt x="144" y="36"/>
                </a:lnTo>
                <a:lnTo>
                  <a:pt x="138" y="40"/>
                </a:lnTo>
                <a:lnTo>
                  <a:pt x="132" y="47"/>
                </a:lnTo>
                <a:lnTo>
                  <a:pt x="130" y="55"/>
                </a:lnTo>
                <a:lnTo>
                  <a:pt x="128" y="62"/>
                </a:lnTo>
                <a:lnTo>
                  <a:pt x="137" y="56"/>
                </a:lnTo>
                <a:lnTo>
                  <a:pt x="137" y="56"/>
                </a:lnTo>
                <a:lnTo>
                  <a:pt x="135" y="56"/>
                </a:lnTo>
                <a:lnTo>
                  <a:pt x="135" y="55"/>
                </a:lnTo>
                <a:lnTo>
                  <a:pt x="135" y="53"/>
                </a:lnTo>
                <a:lnTo>
                  <a:pt x="137" y="53"/>
                </a:lnTo>
                <a:lnTo>
                  <a:pt x="137" y="53"/>
                </a:lnTo>
                <a:lnTo>
                  <a:pt x="138" y="52"/>
                </a:lnTo>
                <a:lnTo>
                  <a:pt x="138" y="50"/>
                </a:lnTo>
                <a:lnTo>
                  <a:pt x="138" y="50"/>
                </a:lnTo>
                <a:close/>
                <a:moveTo>
                  <a:pt x="183" y="191"/>
                </a:moveTo>
                <a:lnTo>
                  <a:pt x="183" y="191"/>
                </a:lnTo>
                <a:lnTo>
                  <a:pt x="192" y="181"/>
                </a:lnTo>
                <a:lnTo>
                  <a:pt x="196" y="177"/>
                </a:lnTo>
                <a:lnTo>
                  <a:pt x="201" y="173"/>
                </a:lnTo>
                <a:lnTo>
                  <a:pt x="201" y="173"/>
                </a:lnTo>
                <a:lnTo>
                  <a:pt x="204" y="170"/>
                </a:lnTo>
                <a:lnTo>
                  <a:pt x="204" y="166"/>
                </a:lnTo>
                <a:lnTo>
                  <a:pt x="204" y="161"/>
                </a:lnTo>
                <a:lnTo>
                  <a:pt x="203" y="161"/>
                </a:lnTo>
                <a:lnTo>
                  <a:pt x="203" y="161"/>
                </a:lnTo>
                <a:lnTo>
                  <a:pt x="203" y="161"/>
                </a:lnTo>
                <a:lnTo>
                  <a:pt x="190" y="177"/>
                </a:lnTo>
                <a:lnTo>
                  <a:pt x="186" y="184"/>
                </a:lnTo>
                <a:lnTo>
                  <a:pt x="183" y="191"/>
                </a:lnTo>
                <a:lnTo>
                  <a:pt x="183" y="191"/>
                </a:lnTo>
                <a:close/>
                <a:moveTo>
                  <a:pt x="69" y="137"/>
                </a:moveTo>
                <a:lnTo>
                  <a:pt x="69" y="137"/>
                </a:lnTo>
                <a:lnTo>
                  <a:pt x="68" y="140"/>
                </a:lnTo>
                <a:lnTo>
                  <a:pt x="66" y="144"/>
                </a:lnTo>
                <a:lnTo>
                  <a:pt x="66" y="146"/>
                </a:lnTo>
                <a:lnTo>
                  <a:pt x="68" y="146"/>
                </a:lnTo>
                <a:lnTo>
                  <a:pt x="71" y="144"/>
                </a:lnTo>
                <a:lnTo>
                  <a:pt x="71" y="144"/>
                </a:lnTo>
                <a:lnTo>
                  <a:pt x="75" y="140"/>
                </a:lnTo>
                <a:lnTo>
                  <a:pt x="80" y="135"/>
                </a:lnTo>
                <a:lnTo>
                  <a:pt x="85" y="130"/>
                </a:lnTo>
                <a:lnTo>
                  <a:pt x="86" y="126"/>
                </a:lnTo>
                <a:lnTo>
                  <a:pt x="86" y="126"/>
                </a:lnTo>
                <a:lnTo>
                  <a:pt x="78" y="132"/>
                </a:lnTo>
                <a:lnTo>
                  <a:pt x="69" y="137"/>
                </a:lnTo>
                <a:lnTo>
                  <a:pt x="69" y="137"/>
                </a:lnTo>
                <a:close/>
                <a:moveTo>
                  <a:pt x="180" y="223"/>
                </a:moveTo>
                <a:lnTo>
                  <a:pt x="180" y="223"/>
                </a:lnTo>
                <a:lnTo>
                  <a:pt x="184" y="222"/>
                </a:lnTo>
                <a:lnTo>
                  <a:pt x="190" y="218"/>
                </a:lnTo>
                <a:lnTo>
                  <a:pt x="193" y="212"/>
                </a:lnTo>
                <a:lnTo>
                  <a:pt x="194" y="209"/>
                </a:lnTo>
                <a:lnTo>
                  <a:pt x="193" y="206"/>
                </a:lnTo>
                <a:lnTo>
                  <a:pt x="193" y="206"/>
                </a:lnTo>
                <a:lnTo>
                  <a:pt x="189" y="209"/>
                </a:lnTo>
                <a:lnTo>
                  <a:pt x="184" y="212"/>
                </a:lnTo>
                <a:lnTo>
                  <a:pt x="182" y="218"/>
                </a:lnTo>
                <a:lnTo>
                  <a:pt x="180" y="223"/>
                </a:lnTo>
                <a:lnTo>
                  <a:pt x="180" y="223"/>
                </a:lnTo>
                <a:close/>
                <a:moveTo>
                  <a:pt x="131" y="77"/>
                </a:moveTo>
                <a:lnTo>
                  <a:pt x="131" y="77"/>
                </a:lnTo>
                <a:lnTo>
                  <a:pt x="128" y="78"/>
                </a:lnTo>
                <a:lnTo>
                  <a:pt x="125" y="80"/>
                </a:lnTo>
                <a:lnTo>
                  <a:pt x="124" y="84"/>
                </a:lnTo>
                <a:lnTo>
                  <a:pt x="123" y="88"/>
                </a:lnTo>
                <a:lnTo>
                  <a:pt x="121" y="94"/>
                </a:lnTo>
                <a:lnTo>
                  <a:pt x="121" y="94"/>
                </a:lnTo>
                <a:lnTo>
                  <a:pt x="124" y="92"/>
                </a:lnTo>
                <a:lnTo>
                  <a:pt x="128" y="90"/>
                </a:lnTo>
                <a:lnTo>
                  <a:pt x="134" y="81"/>
                </a:lnTo>
                <a:lnTo>
                  <a:pt x="138" y="74"/>
                </a:lnTo>
                <a:lnTo>
                  <a:pt x="140" y="70"/>
                </a:lnTo>
                <a:lnTo>
                  <a:pt x="140" y="70"/>
                </a:lnTo>
                <a:lnTo>
                  <a:pt x="135" y="76"/>
                </a:lnTo>
                <a:lnTo>
                  <a:pt x="131" y="77"/>
                </a:lnTo>
                <a:lnTo>
                  <a:pt x="131" y="77"/>
                </a:lnTo>
                <a:close/>
                <a:moveTo>
                  <a:pt x="47" y="136"/>
                </a:moveTo>
                <a:lnTo>
                  <a:pt x="47" y="136"/>
                </a:lnTo>
                <a:lnTo>
                  <a:pt x="50" y="139"/>
                </a:lnTo>
                <a:lnTo>
                  <a:pt x="51" y="139"/>
                </a:lnTo>
                <a:lnTo>
                  <a:pt x="55" y="137"/>
                </a:lnTo>
                <a:lnTo>
                  <a:pt x="58" y="135"/>
                </a:lnTo>
                <a:lnTo>
                  <a:pt x="59" y="133"/>
                </a:lnTo>
                <a:lnTo>
                  <a:pt x="62" y="133"/>
                </a:lnTo>
                <a:lnTo>
                  <a:pt x="62" y="133"/>
                </a:lnTo>
                <a:lnTo>
                  <a:pt x="62" y="130"/>
                </a:lnTo>
                <a:lnTo>
                  <a:pt x="64" y="128"/>
                </a:lnTo>
                <a:lnTo>
                  <a:pt x="65" y="125"/>
                </a:lnTo>
                <a:lnTo>
                  <a:pt x="64" y="125"/>
                </a:lnTo>
                <a:lnTo>
                  <a:pt x="61" y="125"/>
                </a:lnTo>
                <a:lnTo>
                  <a:pt x="61" y="125"/>
                </a:lnTo>
                <a:lnTo>
                  <a:pt x="58" y="126"/>
                </a:lnTo>
                <a:lnTo>
                  <a:pt x="54" y="130"/>
                </a:lnTo>
                <a:lnTo>
                  <a:pt x="47" y="136"/>
                </a:lnTo>
                <a:lnTo>
                  <a:pt x="47" y="136"/>
                </a:lnTo>
                <a:close/>
                <a:moveTo>
                  <a:pt x="36" y="119"/>
                </a:moveTo>
                <a:lnTo>
                  <a:pt x="36" y="119"/>
                </a:lnTo>
                <a:lnTo>
                  <a:pt x="57" y="116"/>
                </a:lnTo>
                <a:lnTo>
                  <a:pt x="66" y="115"/>
                </a:lnTo>
                <a:lnTo>
                  <a:pt x="75" y="112"/>
                </a:lnTo>
                <a:lnTo>
                  <a:pt x="75" y="112"/>
                </a:lnTo>
                <a:lnTo>
                  <a:pt x="68" y="112"/>
                </a:lnTo>
                <a:lnTo>
                  <a:pt x="61" y="112"/>
                </a:lnTo>
                <a:lnTo>
                  <a:pt x="61" y="112"/>
                </a:lnTo>
                <a:lnTo>
                  <a:pt x="48" y="115"/>
                </a:lnTo>
                <a:lnTo>
                  <a:pt x="36" y="119"/>
                </a:lnTo>
                <a:lnTo>
                  <a:pt x="36" y="119"/>
                </a:lnTo>
                <a:close/>
                <a:moveTo>
                  <a:pt x="89" y="111"/>
                </a:moveTo>
                <a:lnTo>
                  <a:pt x="89" y="111"/>
                </a:lnTo>
                <a:lnTo>
                  <a:pt x="82" y="109"/>
                </a:lnTo>
                <a:lnTo>
                  <a:pt x="80" y="111"/>
                </a:lnTo>
                <a:lnTo>
                  <a:pt x="79" y="111"/>
                </a:lnTo>
                <a:lnTo>
                  <a:pt x="79" y="112"/>
                </a:lnTo>
                <a:lnTo>
                  <a:pt x="82" y="115"/>
                </a:lnTo>
                <a:lnTo>
                  <a:pt x="82" y="115"/>
                </a:lnTo>
                <a:lnTo>
                  <a:pt x="83" y="116"/>
                </a:lnTo>
                <a:lnTo>
                  <a:pt x="86" y="116"/>
                </a:lnTo>
                <a:lnTo>
                  <a:pt x="92" y="114"/>
                </a:lnTo>
                <a:lnTo>
                  <a:pt x="97" y="109"/>
                </a:lnTo>
                <a:lnTo>
                  <a:pt x="99" y="108"/>
                </a:lnTo>
                <a:lnTo>
                  <a:pt x="99" y="108"/>
                </a:lnTo>
                <a:lnTo>
                  <a:pt x="89" y="111"/>
                </a:lnTo>
                <a:lnTo>
                  <a:pt x="89" y="111"/>
                </a:lnTo>
                <a:close/>
                <a:moveTo>
                  <a:pt x="197" y="226"/>
                </a:moveTo>
                <a:lnTo>
                  <a:pt x="197" y="226"/>
                </a:lnTo>
                <a:lnTo>
                  <a:pt x="194" y="227"/>
                </a:lnTo>
                <a:lnTo>
                  <a:pt x="193" y="232"/>
                </a:lnTo>
                <a:lnTo>
                  <a:pt x="194" y="234"/>
                </a:lnTo>
                <a:lnTo>
                  <a:pt x="199" y="236"/>
                </a:lnTo>
                <a:lnTo>
                  <a:pt x="199" y="236"/>
                </a:lnTo>
                <a:lnTo>
                  <a:pt x="200" y="234"/>
                </a:lnTo>
                <a:lnTo>
                  <a:pt x="201" y="230"/>
                </a:lnTo>
                <a:lnTo>
                  <a:pt x="201" y="222"/>
                </a:lnTo>
                <a:lnTo>
                  <a:pt x="201" y="222"/>
                </a:lnTo>
                <a:lnTo>
                  <a:pt x="200" y="225"/>
                </a:lnTo>
                <a:lnTo>
                  <a:pt x="197" y="226"/>
                </a:lnTo>
                <a:lnTo>
                  <a:pt x="197" y="226"/>
                </a:lnTo>
                <a:close/>
                <a:moveTo>
                  <a:pt x="64" y="137"/>
                </a:moveTo>
                <a:lnTo>
                  <a:pt x="64" y="137"/>
                </a:lnTo>
                <a:lnTo>
                  <a:pt x="69" y="135"/>
                </a:lnTo>
                <a:lnTo>
                  <a:pt x="72" y="130"/>
                </a:lnTo>
                <a:lnTo>
                  <a:pt x="75" y="126"/>
                </a:lnTo>
                <a:lnTo>
                  <a:pt x="75" y="126"/>
                </a:lnTo>
                <a:lnTo>
                  <a:pt x="73" y="126"/>
                </a:lnTo>
                <a:lnTo>
                  <a:pt x="73" y="126"/>
                </a:lnTo>
                <a:lnTo>
                  <a:pt x="71" y="128"/>
                </a:lnTo>
                <a:lnTo>
                  <a:pt x="68" y="130"/>
                </a:lnTo>
                <a:lnTo>
                  <a:pt x="64" y="137"/>
                </a:lnTo>
                <a:lnTo>
                  <a:pt x="64" y="137"/>
                </a:lnTo>
                <a:close/>
                <a:moveTo>
                  <a:pt x="123" y="225"/>
                </a:moveTo>
                <a:lnTo>
                  <a:pt x="123" y="225"/>
                </a:lnTo>
                <a:lnTo>
                  <a:pt x="123" y="226"/>
                </a:lnTo>
                <a:lnTo>
                  <a:pt x="125" y="223"/>
                </a:lnTo>
                <a:lnTo>
                  <a:pt x="131" y="216"/>
                </a:lnTo>
                <a:lnTo>
                  <a:pt x="131" y="216"/>
                </a:lnTo>
                <a:lnTo>
                  <a:pt x="131" y="215"/>
                </a:lnTo>
                <a:lnTo>
                  <a:pt x="131" y="212"/>
                </a:lnTo>
                <a:lnTo>
                  <a:pt x="131" y="212"/>
                </a:lnTo>
                <a:lnTo>
                  <a:pt x="125" y="219"/>
                </a:lnTo>
                <a:lnTo>
                  <a:pt x="123" y="225"/>
                </a:lnTo>
                <a:lnTo>
                  <a:pt x="123" y="225"/>
                </a:lnTo>
                <a:close/>
                <a:moveTo>
                  <a:pt x="156" y="88"/>
                </a:moveTo>
                <a:lnTo>
                  <a:pt x="149" y="94"/>
                </a:lnTo>
                <a:lnTo>
                  <a:pt x="149" y="94"/>
                </a:lnTo>
                <a:lnTo>
                  <a:pt x="152" y="95"/>
                </a:lnTo>
                <a:lnTo>
                  <a:pt x="155" y="94"/>
                </a:lnTo>
                <a:lnTo>
                  <a:pt x="158" y="92"/>
                </a:lnTo>
                <a:lnTo>
                  <a:pt x="158" y="91"/>
                </a:lnTo>
                <a:lnTo>
                  <a:pt x="156" y="88"/>
                </a:lnTo>
                <a:lnTo>
                  <a:pt x="156" y="88"/>
                </a:lnTo>
                <a:close/>
                <a:moveTo>
                  <a:pt x="106" y="116"/>
                </a:moveTo>
                <a:lnTo>
                  <a:pt x="106" y="116"/>
                </a:lnTo>
                <a:lnTo>
                  <a:pt x="106" y="118"/>
                </a:lnTo>
                <a:lnTo>
                  <a:pt x="109" y="118"/>
                </a:lnTo>
                <a:lnTo>
                  <a:pt x="113" y="115"/>
                </a:lnTo>
                <a:lnTo>
                  <a:pt x="113" y="115"/>
                </a:lnTo>
                <a:lnTo>
                  <a:pt x="114" y="112"/>
                </a:lnTo>
                <a:lnTo>
                  <a:pt x="114" y="111"/>
                </a:lnTo>
                <a:lnTo>
                  <a:pt x="113" y="111"/>
                </a:lnTo>
                <a:lnTo>
                  <a:pt x="110" y="112"/>
                </a:lnTo>
                <a:lnTo>
                  <a:pt x="110" y="112"/>
                </a:lnTo>
                <a:lnTo>
                  <a:pt x="109" y="114"/>
                </a:lnTo>
                <a:lnTo>
                  <a:pt x="106" y="116"/>
                </a:lnTo>
                <a:lnTo>
                  <a:pt x="106" y="116"/>
                </a:lnTo>
                <a:close/>
                <a:moveTo>
                  <a:pt x="43" y="128"/>
                </a:moveTo>
                <a:lnTo>
                  <a:pt x="43" y="128"/>
                </a:lnTo>
                <a:lnTo>
                  <a:pt x="31" y="128"/>
                </a:lnTo>
                <a:lnTo>
                  <a:pt x="31" y="128"/>
                </a:lnTo>
                <a:lnTo>
                  <a:pt x="33" y="129"/>
                </a:lnTo>
                <a:lnTo>
                  <a:pt x="36" y="130"/>
                </a:lnTo>
                <a:lnTo>
                  <a:pt x="40" y="130"/>
                </a:lnTo>
                <a:lnTo>
                  <a:pt x="43" y="128"/>
                </a:lnTo>
                <a:lnTo>
                  <a:pt x="43" y="128"/>
                </a:lnTo>
                <a:close/>
                <a:moveTo>
                  <a:pt x="106" y="234"/>
                </a:moveTo>
                <a:lnTo>
                  <a:pt x="106" y="234"/>
                </a:lnTo>
                <a:lnTo>
                  <a:pt x="111" y="229"/>
                </a:lnTo>
                <a:lnTo>
                  <a:pt x="114" y="225"/>
                </a:lnTo>
                <a:lnTo>
                  <a:pt x="116" y="220"/>
                </a:lnTo>
                <a:lnTo>
                  <a:pt x="116" y="220"/>
                </a:lnTo>
                <a:lnTo>
                  <a:pt x="110" y="227"/>
                </a:lnTo>
                <a:lnTo>
                  <a:pt x="106" y="234"/>
                </a:lnTo>
                <a:lnTo>
                  <a:pt x="106" y="234"/>
                </a:lnTo>
                <a:close/>
                <a:moveTo>
                  <a:pt x="117" y="105"/>
                </a:moveTo>
                <a:lnTo>
                  <a:pt x="117" y="105"/>
                </a:lnTo>
                <a:lnTo>
                  <a:pt x="118" y="108"/>
                </a:lnTo>
                <a:lnTo>
                  <a:pt x="118" y="109"/>
                </a:lnTo>
                <a:lnTo>
                  <a:pt x="123" y="108"/>
                </a:lnTo>
                <a:lnTo>
                  <a:pt x="125" y="105"/>
                </a:lnTo>
                <a:lnTo>
                  <a:pt x="127" y="102"/>
                </a:lnTo>
                <a:lnTo>
                  <a:pt x="127" y="102"/>
                </a:lnTo>
                <a:lnTo>
                  <a:pt x="121" y="101"/>
                </a:lnTo>
                <a:lnTo>
                  <a:pt x="118" y="102"/>
                </a:lnTo>
                <a:lnTo>
                  <a:pt x="117" y="104"/>
                </a:lnTo>
                <a:lnTo>
                  <a:pt x="117" y="105"/>
                </a:lnTo>
                <a:lnTo>
                  <a:pt x="117" y="105"/>
                </a:lnTo>
                <a:close/>
                <a:moveTo>
                  <a:pt x="154" y="73"/>
                </a:moveTo>
                <a:lnTo>
                  <a:pt x="154" y="73"/>
                </a:lnTo>
                <a:lnTo>
                  <a:pt x="155" y="71"/>
                </a:lnTo>
                <a:lnTo>
                  <a:pt x="155" y="70"/>
                </a:lnTo>
                <a:lnTo>
                  <a:pt x="154" y="69"/>
                </a:lnTo>
                <a:lnTo>
                  <a:pt x="151" y="69"/>
                </a:lnTo>
                <a:lnTo>
                  <a:pt x="151" y="69"/>
                </a:lnTo>
                <a:lnTo>
                  <a:pt x="148" y="70"/>
                </a:lnTo>
                <a:lnTo>
                  <a:pt x="149" y="73"/>
                </a:lnTo>
                <a:lnTo>
                  <a:pt x="151" y="73"/>
                </a:lnTo>
                <a:lnTo>
                  <a:pt x="154" y="73"/>
                </a:lnTo>
                <a:lnTo>
                  <a:pt x="154" y="73"/>
                </a:lnTo>
                <a:close/>
              </a:path>
            </a:pathLst>
          </a:custGeom>
          <a:solidFill>
            <a:schemeClr val="tx1">
              <a:lumMod val="75000"/>
              <a:lumOff val="25000"/>
            </a:schemeClr>
          </a:solidFill>
          <a:ln w="9525">
            <a:noFill/>
            <a:round/>
          </a:ln>
        </p:spPr>
        <p:txBody>
          <a:bodyPr vert="horz" wrap="square" lIns="91440" tIns="45720" rIns="91440" bIns="45720" numCol="1" anchor="t" anchorCtr="0" compatLnSpc="1"/>
          <a:lstStyle/>
          <a:p>
            <a:endParaRPr lang="zh-CN" altLang="en-US">
              <a:solidFill>
                <a:srgbClr val="C00000"/>
              </a:solidFill>
            </a:endParaRPr>
          </a:p>
        </p:txBody>
      </p:sp>
      <p:grpSp>
        <p:nvGrpSpPr>
          <p:cNvPr id="51" name="组合 50"/>
          <p:cNvGrpSpPr/>
          <p:nvPr/>
        </p:nvGrpSpPr>
        <p:grpSpPr>
          <a:xfrm rot="1192981">
            <a:off x="318899" y="220711"/>
            <a:ext cx="579734" cy="587264"/>
            <a:chOff x="2118580" y="4342651"/>
            <a:chExt cx="672245" cy="680977"/>
          </a:xfrm>
        </p:grpSpPr>
        <p:grpSp>
          <p:nvGrpSpPr>
            <p:cNvPr id="52" name="组合 51"/>
            <p:cNvGrpSpPr/>
            <p:nvPr/>
          </p:nvGrpSpPr>
          <p:grpSpPr>
            <a:xfrm>
              <a:off x="2124539" y="4342651"/>
              <a:ext cx="641611" cy="680977"/>
              <a:chOff x="2124539" y="4342651"/>
              <a:chExt cx="641611" cy="680977"/>
            </a:xfrm>
          </p:grpSpPr>
          <p:sp>
            <p:nvSpPr>
              <p:cNvPr id="77" name="任意多边形 76"/>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任意多边形 77"/>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任意多边形 78"/>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任意多边形 79"/>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任意多边形 80"/>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3" name="任意多边形 52"/>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任意多边形 55"/>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任意多边形 56"/>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任意多边形 57"/>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任意多边形 58"/>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任意多边形 61"/>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任意多边形 62"/>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任意多边形 63"/>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任意多边形 64"/>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任意多边形 72"/>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任意多边形 73"/>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任意多边形 74"/>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任意多边形 75"/>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2" name="文本框 81"/>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
          <p:cNvGrpSpPr>
            <a:grpSpLocks noChangeAspect="1"/>
          </p:cNvGrpSpPr>
          <p:nvPr/>
        </p:nvGrpSpPr>
        <p:grpSpPr bwMode="auto">
          <a:xfrm>
            <a:off x="4855101" y="2363130"/>
            <a:ext cx="2481798" cy="2594524"/>
            <a:chOff x="3151" y="1537"/>
            <a:chExt cx="1365" cy="1427"/>
          </a:xfrm>
        </p:grpSpPr>
        <p:sp>
          <p:nvSpPr>
            <p:cNvPr id="52" name="Freeform 6"/>
            <p:cNvSpPr>
              <a:spLocks noEditPoints="1"/>
            </p:cNvSpPr>
            <p:nvPr/>
          </p:nvSpPr>
          <p:spPr bwMode="auto">
            <a:xfrm>
              <a:off x="3776" y="2900"/>
              <a:ext cx="115" cy="39"/>
            </a:xfrm>
            <a:custGeom>
              <a:avLst/>
              <a:gdLst>
                <a:gd name="T0" fmla="*/ 115 w 115"/>
                <a:gd name="T1" fmla="*/ 0 h 39"/>
                <a:gd name="T2" fmla="*/ 90 w 115"/>
                <a:gd name="T3" fmla="*/ 0 h 39"/>
                <a:gd name="T4" fmla="*/ 51 w 115"/>
                <a:gd name="T5" fmla="*/ 39 h 39"/>
                <a:gd name="T6" fmla="*/ 102 w 115"/>
                <a:gd name="T7" fmla="*/ 39 h 39"/>
                <a:gd name="T8" fmla="*/ 115 w 115"/>
                <a:gd name="T9" fmla="*/ 13 h 39"/>
                <a:gd name="T10" fmla="*/ 115 w 115"/>
                <a:gd name="T11" fmla="*/ 0 h 39"/>
                <a:gd name="T12" fmla="*/ 115 w 115"/>
                <a:gd name="T13" fmla="*/ 0 h 39"/>
                <a:gd name="T14" fmla="*/ 51 w 115"/>
                <a:gd name="T15" fmla="*/ 0 h 39"/>
                <a:gd name="T16" fmla="*/ 0 w 115"/>
                <a:gd name="T17" fmla="*/ 0 h 39"/>
                <a:gd name="T18" fmla="*/ 0 w 115"/>
                <a:gd name="T19" fmla="*/ 39 h 39"/>
                <a:gd name="T20" fmla="*/ 13 w 115"/>
                <a:gd name="T21" fmla="*/ 39 h 39"/>
                <a:gd name="T22" fmla="*/ 51 w 115"/>
                <a:gd name="T23"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5" h="39">
                  <a:moveTo>
                    <a:pt x="115" y="0"/>
                  </a:moveTo>
                  <a:lnTo>
                    <a:pt x="90" y="0"/>
                  </a:lnTo>
                  <a:lnTo>
                    <a:pt x="51" y="39"/>
                  </a:lnTo>
                  <a:lnTo>
                    <a:pt x="102" y="39"/>
                  </a:lnTo>
                  <a:lnTo>
                    <a:pt x="115" y="13"/>
                  </a:lnTo>
                  <a:lnTo>
                    <a:pt x="115" y="0"/>
                  </a:lnTo>
                  <a:lnTo>
                    <a:pt x="115" y="0"/>
                  </a:lnTo>
                  <a:close/>
                  <a:moveTo>
                    <a:pt x="51" y="0"/>
                  </a:moveTo>
                  <a:lnTo>
                    <a:pt x="0" y="0"/>
                  </a:lnTo>
                  <a:lnTo>
                    <a:pt x="0" y="39"/>
                  </a:lnTo>
                  <a:lnTo>
                    <a:pt x="13" y="39"/>
                  </a:lnTo>
                  <a:lnTo>
                    <a:pt x="51" y="0"/>
                  </a:lnTo>
                  <a:close/>
                </a:path>
              </a:pathLst>
            </a:custGeom>
            <a:no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7"/>
            <p:cNvSpPr>
              <a:spLocks noEditPoints="1"/>
            </p:cNvSpPr>
            <p:nvPr/>
          </p:nvSpPr>
          <p:spPr bwMode="auto">
            <a:xfrm>
              <a:off x="3483" y="1868"/>
              <a:ext cx="714" cy="803"/>
            </a:xfrm>
            <a:custGeom>
              <a:avLst/>
              <a:gdLst>
                <a:gd name="T0" fmla="*/ 36 w 56"/>
                <a:gd name="T1" fmla="*/ 26 h 63"/>
                <a:gd name="T2" fmla="*/ 38 w 56"/>
                <a:gd name="T3" fmla="*/ 26 h 63"/>
                <a:gd name="T4" fmla="*/ 52 w 56"/>
                <a:gd name="T5" fmla="*/ 14 h 63"/>
                <a:gd name="T6" fmla="*/ 30 w 56"/>
                <a:gd name="T7" fmla="*/ 32 h 63"/>
                <a:gd name="T8" fmla="*/ 36 w 56"/>
                <a:gd name="T9" fmla="*/ 30 h 63"/>
                <a:gd name="T10" fmla="*/ 53 w 56"/>
                <a:gd name="T11" fmla="*/ 15 h 63"/>
                <a:gd name="T12" fmla="*/ 38 w 56"/>
                <a:gd name="T13" fmla="*/ 35 h 63"/>
                <a:gd name="T14" fmla="*/ 38 w 56"/>
                <a:gd name="T15" fmla="*/ 33 h 63"/>
                <a:gd name="T16" fmla="*/ 38 w 56"/>
                <a:gd name="T17" fmla="*/ 38 h 63"/>
                <a:gd name="T18" fmla="*/ 56 w 56"/>
                <a:gd name="T19" fmla="*/ 24 h 63"/>
                <a:gd name="T20" fmla="*/ 38 w 56"/>
                <a:gd name="T21" fmla="*/ 38 h 63"/>
                <a:gd name="T22" fmla="*/ 56 w 56"/>
                <a:gd name="T23" fmla="*/ 27 h 63"/>
                <a:gd name="T24" fmla="*/ 56 w 56"/>
                <a:gd name="T25" fmla="*/ 31 h 63"/>
                <a:gd name="T26" fmla="*/ 38 w 56"/>
                <a:gd name="T27" fmla="*/ 45 h 63"/>
                <a:gd name="T28" fmla="*/ 38 w 56"/>
                <a:gd name="T29" fmla="*/ 56 h 63"/>
                <a:gd name="T30" fmla="*/ 53 w 56"/>
                <a:gd name="T31" fmla="*/ 40 h 63"/>
                <a:gd name="T32" fmla="*/ 38 w 56"/>
                <a:gd name="T33" fmla="*/ 52 h 63"/>
                <a:gd name="T34" fmla="*/ 45 w 56"/>
                <a:gd name="T35" fmla="*/ 52 h 63"/>
                <a:gd name="T36" fmla="*/ 38 w 56"/>
                <a:gd name="T37" fmla="*/ 63 h 63"/>
                <a:gd name="T38" fmla="*/ 41 w 56"/>
                <a:gd name="T39" fmla="*/ 63 h 63"/>
                <a:gd name="T40" fmla="*/ 44 w 56"/>
                <a:gd name="T41" fmla="*/ 62 h 63"/>
                <a:gd name="T42" fmla="*/ 45 w 56"/>
                <a:gd name="T43" fmla="*/ 59 h 63"/>
                <a:gd name="T44" fmla="*/ 49 w 56"/>
                <a:gd name="T45" fmla="*/ 9 h 63"/>
                <a:gd name="T46" fmla="*/ 29 w 56"/>
                <a:gd name="T47" fmla="*/ 26 h 63"/>
                <a:gd name="T48" fmla="*/ 47 w 56"/>
                <a:gd name="T49" fmla="*/ 7 h 63"/>
                <a:gd name="T50" fmla="*/ 49 w 56"/>
                <a:gd name="T51" fmla="*/ 9 h 63"/>
                <a:gd name="T52" fmla="*/ 20 w 56"/>
                <a:gd name="T53" fmla="*/ 32 h 63"/>
                <a:gd name="T54" fmla="*/ 20 w 56"/>
                <a:gd name="T55" fmla="*/ 28 h 63"/>
                <a:gd name="T56" fmla="*/ 46 w 56"/>
                <a:gd name="T57" fmla="*/ 6 h 63"/>
                <a:gd name="T58" fmla="*/ 19 w 56"/>
                <a:gd name="T59" fmla="*/ 25 h 63"/>
                <a:gd name="T60" fmla="*/ 18 w 56"/>
                <a:gd name="T61" fmla="*/ 26 h 63"/>
                <a:gd name="T62" fmla="*/ 3 w 56"/>
                <a:gd name="T63" fmla="*/ 41 h 63"/>
                <a:gd name="T64" fmla="*/ 2 w 56"/>
                <a:gd name="T65" fmla="*/ 38 h 63"/>
                <a:gd name="T66" fmla="*/ 42 w 56"/>
                <a:gd name="T67" fmla="*/ 3 h 63"/>
                <a:gd name="T68" fmla="*/ 1 w 56"/>
                <a:gd name="T69" fmla="*/ 36 h 63"/>
                <a:gd name="T70" fmla="*/ 33 w 56"/>
                <a:gd name="T71" fmla="*/ 0 h 63"/>
                <a:gd name="T72" fmla="*/ 31 w 56"/>
                <a:gd name="T73" fmla="*/ 0 h 63"/>
                <a:gd name="T74" fmla="*/ 0 w 56"/>
                <a:gd name="T75" fmla="*/ 28 h 63"/>
                <a:gd name="T76" fmla="*/ 27 w 56"/>
                <a:gd name="T77" fmla="*/ 0 h 63"/>
                <a:gd name="T78" fmla="*/ 31 w 56"/>
                <a:gd name="T79" fmla="*/ 0 h 63"/>
                <a:gd name="T80" fmla="*/ 18 w 56"/>
                <a:gd name="T81" fmla="*/ 1 h 63"/>
                <a:gd name="T82" fmla="*/ 0 w 56"/>
                <a:gd name="T83" fmla="*/ 23 h 63"/>
                <a:gd name="T84" fmla="*/ 12 w 56"/>
                <a:gd name="T85" fmla="*/ 5 h 63"/>
                <a:gd name="T86" fmla="*/ 5 w 56"/>
                <a:gd name="T87" fmla="*/ 11 h 63"/>
                <a:gd name="T88" fmla="*/ 5 w 56"/>
                <a:gd name="T89" fmla="*/ 43 h 63"/>
                <a:gd name="T90" fmla="*/ 18 w 56"/>
                <a:gd name="T91" fmla="*/ 34 h 63"/>
                <a:gd name="T92" fmla="*/ 18 w 56"/>
                <a:gd name="T93" fmla="*/ 33 h 63"/>
                <a:gd name="T94" fmla="*/ 5 w 56"/>
                <a:gd name="T95" fmla="*/ 43 h 63"/>
                <a:gd name="T96" fmla="*/ 10 w 56"/>
                <a:gd name="T97" fmla="*/ 49 h 63"/>
                <a:gd name="T98" fmla="*/ 18 w 56"/>
                <a:gd name="T99" fmla="*/ 37 h 63"/>
                <a:gd name="T100" fmla="*/ 11 w 56"/>
                <a:gd name="T101" fmla="*/ 51 h 63"/>
                <a:gd name="T102" fmla="*/ 18 w 56"/>
                <a:gd name="T103" fmla="*/ 48 h 63"/>
                <a:gd name="T104" fmla="*/ 11 w 56"/>
                <a:gd name="T105" fmla="*/ 51 h 63"/>
                <a:gd name="T106" fmla="*/ 11 w 56"/>
                <a:gd name="T107" fmla="*/ 59 h 63"/>
                <a:gd name="T108" fmla="*/ 18 w 56"/>
                <a:gd name="T109" fmla="*/ 55 h 63"/>
                <a:gd name="T110" fmla="*/ 11 w 56"/>
                <a:gd name="T111" fmla="*/ 58 h 63"/>
                <a:gd name="T112" fmla="*/ 18 w 56"/>
                <a:gd name="T113" fmla="*/ 58 h 63"/>
                <a:gd name="T114" fmla="*/ 17 w 56"/>
                <a:gd name="T115" fmla="*/ 63 h 63"/>
                <a:gd name="T116" fmla="*/ 13 w 56"/>
                <a:gd name="T117" fmla="*/ 63 h 63"/>
                <a:gd name="T118" fmla="*/ 27 w 56"/>
                <a:gd name="T119" fmla="*/ 32 h 63"/>
                <a:gd name="T120" fmla="*/ 23 w 56"/>
                <a:gd name="T121" fmla="*/ 3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6" h="63">
                  <a:moveTo>
                    <a:pt x="36" y="30"/>
                  </a:moveTo>
                  <a:cubicBezTo>
                    <a:pt x="36" y="26"/>
                    <a:pt x="36" y="26"/>
                    <a:pt x="36" y="26"/>
                  </a:cubicBezTo>
                  <a:cubicBezTo>
                    <a:pt x="36" y="26"/>
                    <a:pt x="36" y="25"/>
                    <a:pt x="37" y="25"/>
                  </a:cubicBezTo>
                  <a:cubicBezTo>
                    <a:pt x="38" y="25"/>
                    <a:pt x="38" y="26"/>
                    <a:pt x="38" y="26"/>
                  </a:cubicBezTo>
                  <a:cubicBezTo>
                    <a:pt x="38" y="28"/>
                    <a:pt x="38" y="28"/>
                    <a:pt x="38" y="28"/>
                  </a:cubicBezTo>
                  <a:cubicBezTo>
                    <a:pt x="52" y="14"/>
                    <a:pt x="52" y="14"/>
                    <a:pt x="52" y="14"/>
                  </a:cubicBezTo>
                  <a:cubicBezTo>
                    <a:pt x="52" y="13"/>
                    <a:pt x="51" y="12"/>
                    <a:pt x="51" y="11"/>
                  </a:cubicBezTo>
                  <a:cubicBezTo>
                    <a:pt x="30" y="32"/>
                    <a:pt x="30" y="32"/>
                    <a:pt x="30" y="32"/>
                  </a:cubicBezTo>
                  <a:cubicBezTo>
                    <a:pt x="34" y="32"/>
                    <a:pt x="34" y="32"/>
                    <a:pt x="34" y="32"/>
                  </a:cubicBezTo>
                  <a:cubicBezTo>
                    <a:pt x="36" y="30"/>
                    <a:pt x="36" y="30"/>
                    <a:pt x="36" y="30"/>
                  </a:cubicBezTo>
                  <a:close/>
                  <a:moveTo>
                    <a:pt x="38" y="31"/>
                  </a:moveTo>
                  <a:cubicBezTo>
                    <a:pt x="53" y="15"/>
                    <a:pt x="53" y="15"/>
                    <a:pt x="53" y="15"/>
                  </a:cubicBezTo>
                  <a:cubicBezTo>
                    <a:pt x="54" y="16"/>
                    <a:pt x="54" y="17"/>
                    <a:pt x="54" y="18"/>
                  </a:cubicBezTo>
                  <a:cubicBezTo>
                    <a:pt x="38" y="35"/>
                    <a:pt x="38" y="35"/>
                    <a:pt x="38" y="35"/>
                  </a:cubicBezTo>
                  <a:cubicBezTo>
                    <a:pt x="38" y="33"/>
                    <a:pt x="38" y="33"/>
                    <a:pt x="38" y="33"/>
                  </a:cubicBezTo>
                  <a:cubicBezTo>
                    <a:pt x="38" y="33"/>
                    <a:pt x="38" y="33"/>
                    <a:pt x="38" y="33"/>
                  </a:cubicBezTo>
                  <a:cubicBezTo>
                    <a:pt x="38" y="31"/>
                    <a:pt x="38" y="31"/>
                    <a:pt x="38" y="31"/>
                  </a:cubicBezTo>
                  <a:close/>
                  <a:moveTo>
                    <a:pt x="38" y="38"/>
                  </a:moveTo>
                  <a:cubicBezTo>
                    <a:pt x="55" y="21"/>
                    <a:pt x="55" y="21"/>
                    <a:pt x="55" y="21"/>
                  </a:cubicBezTo>
                  <a:cubicBezTo>
                    <a:pt x="55" y="22"/>
                    <a:pt x="56" y="23"/>
                    <a:pt x="56" y="24"/>
                  </a:cubicBezTo>
                  <a:cubicBezTo>
                    <a:pt x="38" y="42"/>
                    <a:pt x="38" y="42"/>
                    <a:pt x="38" y="42"/>
                  </a:cubicBezTo>
                  <a:cubicBezTo>
                    <a:pt x="38" y="38"/>
                    <a:pt x="38" y="38"/>
                    <a:pt x="38" y="38"/>
                  </a:cubicBezTo>
                  <a:close/>
                  <a:moveTo>
                    <a:pt x="38" y="45"/>
                  </a:moveTo>
                  <a:cubicBezTo>
                    <a:pt x="56" y="27"/>
                    <a:pt x="56" y="27"/>
                    <a:pt x="56" y="27"/>
                  </a:cubicBezTo>
                  <a:cubicBezTo>
                    <a:pt x="56" y="28"/>
                    <a:pt x="56" y="28"/>
                    <a:pt x="56" y="28"/>
                  </a:cubicBezTo>
                  <a:cubicBezTo>
                    <a:pt x="56" y="29"/>
                    <a:pt x="56" y="30"/>
                    <a:pt x="56" y="31"/>
                  </a:cubicBezTo>
                  <a:cubicBezTo>
                    <a:pt x="38" y="49"/>
                    <a:pt x="38" y="49"/>
                    <a:pt x="38" y="49"/>
                  </a:cubicBezTo>
                  <a:cubicBezTo>
                    <a:pt x="38" y="45"/>
                    <a:pt x="38" y="45"/>
                    <a:pt x="38" y="45"/>
                  </a:cubicBezTo>
                  <a:close/>
                  <a:moveTo>
                    <a:pt x="38" y="52"/>
                  </a:moveTo>
                  <a:cubicBezTo>
                    <a:pt x="38" y="56"/>
                    <a:pt x="38" y="56"/>
                    <a:pt x="38" y="56"/>
                  </a:cubicBezTo>
                  <a:cubicBezTo>
                    <a:pt x="52" y="42"/>
                    <a:pt x="52" y="42"/>
                    <a:pt x="52" y="42"/>
                  </a:cubicBezTo>
                  <a:cubicBezTo>
                    <a:pt x="53" y="41"/>
                    <a:pt x="53" y="40"/>
                    <a:pt x="53" y="40"/>
                  </a:cubicBezTo>
                  <a:cubicBezTo>
                    <a:pt x="54" y="38"/>
                    <a:pt x="55" y="36"/>
                    <a:pt x="55" y="35"/>
                  </a:cubicBezTo>
                  <a:cubicBezTo>
                    <a:pt x="38" y="52"/>
                    <a:pt x="38" y="52"/>
                    <a:pt x="38" y="52"/>
                  </a:cubicBezTo>
                  <a:close/>
                  <a:moveTo>
                    <a:pt x="38" y="59"/>
                  </a:moveTo>
                  <a:cubicBezTo>
                    <a:pt x="45" y="52"/>
                    <a:pt x="45" y="52"/>
                    <a:pt x="45" y="52"/>
                  </a:cubicBezTo>
                  <a:cubicBezTo>
                    <a:pt x="45" y="56"/>
                    <a:pt x="45" y="56"/>
                    <a:pt x="45" y="56"/>
                  </a:cubicBezTo>
                  <a:cubicBezTo>
                    <a:pt x="38" y="63"/>
                    <a:pt x="38" y="63"/>
                    <a:pt x="38" y="63"/>
                  </a:cubicBezTo>
                  <a:cubicBezTo>
                    <a:pt x="38" y="59"/>
                    <a:pt x="38" y="59"/>
                    <a:pt x="38" y="59"/>
                  </a:cubicBezTo>
                  <a:close/>
                  <a:moveTo>
                    <a:pt x="41" y="63"/>
                  </a:moveTo>
                  <a:cubicBezTo>
                    <a:pt x="41" y="63"/>
                    <a:pt x="41" y="63"/>
                    <a:pt x="41" y="63"/>
                  </a:cubicBezTo>
                  <a:cubicBezTo>
                    <a:pt x="42" y="63"/>
                    <a:pt x="43" y="63"/>
                    <a:pt x="44" y="62"/>
                  </a:cubicBezTo>
                  <a:cubicBezTo>
                    <a:pt x="45" y="61"/>
                    <a:pt x="45" y="60"/>
                    <a:pt x="45" y="59"/>
                  </a:cubicBezTo>
                  <a:cubicBezTo>
                    <a:pt x="45" y="59"/>
                    <a:pt x="45" y="59"/>
                    <a:pt x="45" y="59"/>
                  </a:cubicBezTo>
                  <a:cubicBezTo>
                    <a:pt x="41" y="63"/>
                    <a:pt x="41" y="63"/>
                    <a:pt x="41" y="63"/>
                  </a:cubicBezTo>
                  <a:close/>
                  <a:moveTo>
                    <a:pt x="49" y="9"/>
                  </a:moveTo>
                  <a:cubicBezTo>
                    <a:pt x="29" y="30"/>
                    <a:pt x="29" y="30"/>
                    <a:pt x="29" y="30"/>
                  </a:cubicBezTo>
                  <a:cubicBezTo>
                    <a:pt x="29" y="26"/>
                    <a:pt x="29" y="26"/>
                    <a:pt x="29" y="26"/>
                  </a:cubicBezTo>
                  <a:cubicBezTo>
                    <a:pt x="29" y="26"/>
                    <a:pt x="29" y="26"/>
                    <a:pt x="29" y="26"/>
                  </a:cubicBezTo>
                  <a:cubicBezTo>
                    <a:pt x="47" y="7"/>
                    <a:pt x="47" y="7"/>
                    <a:pt x="47" y="7"/>
                  </a:cubicBezTo>
                  <a:cubicBezTo>
                    <a:pt x="48" y="8"/>
                    <a:pt x="48" y="8"/>
                    <a:pt x="48" y="8"/>
                  </a:cubicBezTo>
                  <a:cubicBezTo>
                    <a:pt x="48" y="8"/>
                    <a:pt x="49" y="9"/>
                    <a:pt x="49" y="9"/>
                  </a:cubicBezTo>
                  <a:close/>
                  <a:moveTo>
                    <a:pt x="46" y="6"/>
                  </a:moveTo>
                  <a:cubicBezTo>
                    <a:pt x="20" y="32"/>
                    <a:pt x="20" y="32"/>
                    <a:pt x="20" y="32"/>
                  </a:cubicBezTo>
                  <a:cubicBezTo>
                    <a:pt x="20" y="32"/>
                    <a:pt x="20" y="32"/>
                    <a:pt x="20" y="32"/>
                  </a:cubicBezTo>
                  <a:cubicBezTo>
                    <a:pt x="20" y="28"/>
                    <a:pt x="20" y="28"/>
                    <a:pt x="20" y="28"/>
                  </a:cubicBezTo>
                  <a:cubicBezTo>
                    <a:pt x="43" y="4"/>
                    <a:pt x="43" y="4"/>
                    <a:pt x="43" y="4"/>
                  </a:cubicBezTo>
                  <a:cubicBezTo>
                    <a:pt x="44" y="5"/>
                    <a:pt x="45" y="5"/>
                    <a:pt x="46" y="6"/>
                  </a:cubicBezTo>
                  <a:close/>
                  <a:moveTo>
                    <a:pt x="42" y="3"/>
                  </a:moveTo>
                  <a:cubicBezTo>
                    <a:pt x="19" y="25"/>
                    <a:pt x="19" y="25"/>
                    <a:pt x="19" y="25"/>
                  </a:cubicBezTo>
                  <a:cubicBezTo>
                    <a:pt x="19" y="25"/>
                    <a:pt x="19" y="25"/>
                    <a:pt x="19" y="25"/>
                  </a:cubicBezTo>
                  <a:cubicBezTo>
                    <a:pt x="18" y="25"/>
                    <a:pt x="18" y="26"/>
                    <a:pt x="18" y="26"/>
                  </a:cubicBezTo>
                  <a:cubicBezTo>
                    <a:pt x="18" y="27"/>
                    <a:pt x="18" y="27"/>
                    <a:pt x="18" y="27"/>
                  </a:cubicBezTo>
                  <a:cubicBezTo>
                    <a:pt x="3" y="41"/>
                    <a:pt x="3" y="41"/>
                    <a:pt x="3" y="41"/>
                  </a:cubicBezTo>
                  <a:cubicBezTo>
                    <a:pt x="3" y="41"/>
                    <a:pt x="3" y="40"/>
                    <a:pt x="3" y="40"/>
                  </a:cubicBezTo>
                  <a:cubicBezTo>
                    <a:pt x="3" y="39"/>
                    <a:pt x="2" y="39"/>
                    <a:pt x="2" y="38"/>
                  </a:cubicBezTo>
                  <a:cubicBezTo>
                    <a:pt x="39" y="2"/>
                    <a:pt x="39" y="2"/>
                    <a:pt x="39" y="2"/>
                  </a:cubicBezTo>
                  <a:cubicBezTo>
                    <a:pt x="40" y="2"/>
                    <a:pt x="41" y="3"/>
                    <a:pt x="42" y="3"/>
                  </a:cubicBezTo>
                  <a:close/>
                  <a:moveTo>
                    <a:pt x="37" y="1"/>
                  </a:moveTo>
                  <a:cubicBezTo>
                    <a:pt x="1" y="36"/>
                    <a:pt x="1" y="36"/>
                    <a:pt x="1" y="36"/>
                  </a:cubicBezTo>
                  <a:cubicBezTo>
                    <a:pt x="1" y="35"/>
                    <a:pt x="1" y="34"/>
                    <a:pt x="0" y="33"/>
                  </a:cubicBezTo>
                  <a:cubicBezTo>
                    <a:pt x="33" y="0"/>
                    <a:pt x="33" y="0"/>
                    <a:pt x="33" y="0"/>
                  </a:cubicBezTo>
                  <a:cubicBezTo>
                    <a:pt x="34" y="0"/>
                    <a:pt x="36" y="1"/>
                    <a:pt x="37" y="1"/>
                  </a:cubicBezTo>
                  <a:close/>
                  <a:moveTo>
                    <a:pt x="31" y="0"/>
                  </a:moveTo>
                  <a:cubicBezTo>
                    <a:pt x="0" y="31"/>
                    <a:pt x="0" y="31"/>
                    <a:pt x="0" y="31"/>
                  </a:cubicBezTo>
                  <a:cubicBezTo>
                    <a:pt x="0" y="30"/>
                    <a:pt x="0" y="29"/>
                    <a:pt x="0" y="28"/>
                  </a:cubicBezTo>
                  <a:cubicBezTo>
                    <a:pt x="0" y="27"/>
                    <a:pt x="0" y="27"/>
                    <a:pt x="0" y="27"/>
                  </a:cubicBezTo>
                  <a:cubicBezTo>
                    <a:pt x="27" y="0"/>
                    <a:pt x="27" y="0"/>
                    <a:pt x="27" y="0"/>
                  </a:cubicBezTo>
                  <a:cubicBezTo>
                    <a:pt x="27" y="0"/>
                    <a:pt x="28" y="0"/>
                    <a:pt x="28" y="0"/>
                  </a:cubicBezTo>
                  <a:cubicBezTo>
                    <a:pt x="29" y="0"/>
                    <a:pt x="30" y="0"/>
                    <a:pt x="31" y="0"/>
                  </a:cubicBezTo>
                  <a:close/>
                  <a:moveTo>
                    <a:pt x="24" y="0"/>
                  </a:moveTo>
                  <a:cubicBezTo>
                    <a:pt x="22" y="0"/>
                    <a:pt x="20" y="1"/>
                    <a:pt x="18" y="1"/>
                  </a:cubicBezTo>
                  <a:cubicBezTo>
                    <a:pt x="2" y="18"/>
                    <a:pt x="2" y="18"/>
                    <a:pt x="2" y="18"/>
                  </a:cubicBezTo>
                  <a:cubicBezTo>
                    <a:pt x="1" y="19"/>
                    <a:pt x="1" y="21"/>
                    <a:pt x="0" y="23"/>
                  </a:cubicBezTo>
                  <a:cubicBezTo>
                    <a:pt x="24" y="0"/>
                    <a:pt x="24" y="0"/>
                    <a:pt x="24" y="0"/>
                  </a:cubicBezTo>
                  <a:close/>
                  <a:moveTo>
                    <a:pt x="12" y="5"/>
                  </a:moveTo>
                  <a:cubicBezTo>
                    <a:pt x="11" y="6"/>
                    <a:pt x="9" y="7"/>
                    <a:pt x="8" y="8"/>
                  </a:cubicBezTo>
                  <a:cubicBezTo>
                    <a:pt x="7" y="9"/>
                    <a:pt x="6" y="10"/>
                    <a:pt x="5" y="11"/>
                  </a:cubicBezTo>
                  <a:cubicBezTo>
                    <a:pt x="12" y="5"/>
                    <a:pt x="12" y="5"/>
                    <a:pt x="12" y="5"/>
                  </a:cubicBezTo>
                  <a:close/>
                  <a:moveTo>
                    <a:pt x="5" y="43"/>
                  </a:moveTo>
                  <a:cubicBezTo>
                    <a:pt x="5" y="44"/>
                    <a:pt x="6" y="45"/>
                    <a:pt x="6" y="45"/>
                  </a:cubicBezTo>
                  <a:cubicBezTo>
                    <a:pt x="18" y="34"/>
                    <a:pt x="18" y="34"/>
                    <a:pt x="18" y="34"/>
                  </a:cubicBezTo>
                  <a:cubicBezTo>
                    <a:pt x="18" y="33"/>
                    <a:pt x="18" y="33"/>
                    <a:pt x="18" y="33"/>
                  </a:cubicBezTo>
                  <a:cubicBezTo>
                    <a:pt x="18" y="33"/>
                    <a:pt x="18" y="33"/>
                    <a:pt x="18" y="33"/>
                  </a:cubicBezTo>
                  <a:cubicBezTo>
                    <a:pt x="18" y="30"/>
                    <a:pt x="18" y="30"/>
                    <a:pt x="18" y="30"/>
                  </a:cubicBezTo>
                  <a:cubicBezTo>
                    <a:pt x="5" y="43"/>
                    <a:pt x="5" y="43"/>
                    <a:pt x="5" y="43"/>
                  </a:cubicBezTo>
                  <a:close/>
                  <a:moveTo>
                    <a:pt x="8" y="47"/>
                  </a:moveTo>
                  <a:cubicBezTo>
                    <a:pt x="8" y="48"/>
                    <a:pt x="9" y="48"/>
                    <a:pt x="10" y="49"/>
                  </a:cubicBezTo>
                  <a:cubicBezTo>
                    <a:pt x="18" y="41"/>
                    <a:pt x="18" y="41"/>
                    <a:pt x="18" y="41"/>
                  </a:cubicBezTo>
                  <a:cubicBezTo>
                    <a:pt x="18" y="37"/>
                    <a:pt x="18" y="37"/>
                    <a:pt x="18" y="37"/>
                  </a:cubicBezTo>
                  <a:cubicBezTo>
                    <a:pt x="8" y="47"/>
                    <a:pt x="8" y="47"/>
                    <a:pt x="8" y="47"/>
                  </a:cubicBezTo>
                  <a:close/>
                  <a:moveTo>
                    <a:pt x="11" y="51"/>
                  </a:moveTo>
                  <a:cubicBezTo>
                    <a:pt x="18" y="44"/>
                    <a:pt x="18" y="44"/>
                    <a:pt x="18" y="44"/>
                  </a:cubicBezTo>
                  <a:cubicBezTo>
                    <a:pt x="18" y="48"/>
                    <a:pt x="18" y="48"/>
                    <a:pt x="18" y="48"/>
                  </a:cubicBezTo>
                  <a:cubicBezTo>
                    <a:pt x="11" y="55"/>
                    <a:pt x="11" y="55"/>
                    <a:pt x="11" y="55"/>
                  </a:cubicBezTo>
                  <a:cubicBezTo>
                    <a:pt x="11" y="51"/>
                    <a:pt x="11" y="51"/>
                    <a:pt x="11" y="51"/>
                  </a:cubicBezTo>
                  <a:close/>
                  <a:moveTo>
                    <a:pt x="11" y="58"/>
                  </a:moveTo>
                  <a:cubicBezTo>
                    <a:pt x="11" y="59"/>
                    <a:pt x="11" y="59"/>
                    <a:pt x="11" y="59"/>
                  </a:cubicBezTo>
                  <a:cubicBezTo>
                    <a:pt x="11" y="60"/>
                    <a:pt x="11" y="61"/>
                    <a:pt x="12" y="61"/>
                  </a:cubicBezTo>
                  <a:cubicBezTo>
                    <a:pt x="18" y="55"/>
                    <a:pt x="18" y="55"/>
                    <a:pt x="18" y="55"/>
                  </a:cubicBezTo>
                  <a:cubicBezTo>
                    <a:pt x="18" y="51"/>
                    <a:pt x="18" y="51"/>
                    <a:pt x="18" y="51"/>
                  </a:cubicBezTo>
                  <a:cubicBezTo>
                    <a:pt x="11" y="58"/>
                    <a:pt x="11" y="58"/>
                    <a:pt x="11" y="58"/>
                  </a:cubicBezTo>
                  <a:close/>
                  <a:moveTo>
                    <a:pt x="13" y="63"/>
                  </a:moveTo>
                  <a:cubicBezTo>
                    <a:pt x="18" y="58"/>
                    <a:pt x="18" y="58"/>
                    <a:pt x="18" y="58"/>
                  </a:cubicBezTo>
                  <a:cubicBezTo>
                    <a:pt x="18" y="62"/>
                    <a:pt x="18" y="62"/>
                    <a:pt x="18" y="62"/>
                  </a:cubicBezTo>
                  <a:cubicBezTo>
                    <a:pt x="17" y="63"/>
                    <a:pt x="17" y="63"/>
                    <a:pt x="17" y="63"/>
                  </a:cubicBezTo>
                  <a:cubicBezTo>
                    <a:pt x="15" y="63"/>
                    <a:pt x="15" y="63"/>
                    <a:pt x="15" y="63"/>
                  </a:cubicBezTo>
                  <a:cubicBezTo>
                    <a:pt x="14" y="63"/>
                    <a:pt x="14" y="63"/>
                    <a:pt x="13" y="63"/>
                  </a:cubicBezTo>
                  <a:close/>
                  <a:moveTo>
                    <a:pt x="23" y="32"/>
                  </a:moveTo>
                  <a:cubicBezTo>
                    <a:pt x="27" y="32"/>
                    <a:pt x="27" y="32"/>
                    <a:pt x="27" y="32"/>
                  </a:cubicBezTo>
                  <a:cubicBezTo>
                    <a:pt x="27" y="28"/>
                    <a:pt x="27" y="28"/>
                    <a:pt x="27" y="28"/>
                  </a:cubicBezTo>
                  <a:lnTo>
                    <a:pt x="23" y="32"/>
                  </a:lnTo>
                  <a:close/>
                </a:path>
              </a:pathLst>
            </a:custGeom>
            <a:no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8"/>
            <p:cNvSpPr>
              <a:spLocks noEditPoints="1"/>
            </p:cNvSpPr>
            <p:nvPr/>
          </p:nvSpPr>
          <p:spPr bwMode="auto">
            <a:xfrm>
              <a:off x="3738" y="2302"/>
              <a:ext cx="204" cy="369"/>
            </a:xfrm>
            <a:custGeom>
              <a:avLst/>
              <a:gdLst>
                <a:gd name="T0" fmla="*/ 204 w 204"/>
                <a:gd name="T1" fmla="*/ 38 h 369"/>
                <a:gd name="T2" fmla="*/ 204 w 204"/>
                <a:gd name="T3" fmla="*/ 0 h 369"/>
                <a:gd name="T4" fmla="*/ 191 w 204"/>
                <a:gd name="T5" fmla="*/ 0 h 369"/>
                <a:gd name="T6" fmla="*/ 0 w 204"/>
                <a:gd name="T7" fmla="*/ 191 h 369"/>
                <a:gd name="T8" fmla="*/ 0 w 204"/>
                <a:gd name="T9" fmla="*/ 242 h 369"/>
                <a:gd name="T10" fmla="*/ 204 w 204"/>
                <a:gd name="T11" fmla="*/ 38 h 369"/>
                <a:gd name="T12" fmla="*/ 204 w 204"/>
                <a:gd name="T13" fmla="*/ 38 h 369"/>
                <a:gd name="T14" fmla="*/ 153 w 204"/>
                <a:gd name="T15" fmla="*/ 0 h 369"/>
                <a:gd name="T16" fmla="*/ 115 w 204"/>
                <a:gd name="T17" fmla="*/ 38 h 369"/>
                <a:gd name="T18" fmla="*/ 115 w 204"/>
                <a:gd name="T19" fmla="*/ 0 h 369"/>
                <a:gd name="T20" fmla="*/ 153 w 204"/>
                <a:gd name="T21" fmla="*/ 0 h 369"/>
                <a:gd name="T22" fmla="*/ 153 w 204"/>
                <a:gd name="T23" fmla="*/ 0 h 369"/>
                <a:gd name="T24" fmla="*/ 89 w 204"/>
                <a:gd name="T25" fmla="*/ 63 h 369"/>
                <a:gd name="T26" fmla="*/ 0 w 204"/>
                <a:gd name="T27" fmla="*/ 152 h 369"/>
                <a:gd name="T28" fmla="*/ 0 w 204"/>
                <a:gd name="T29" fmla="*/ 101 h 369"/>
                <a:gd name="T30" fmla="*/ 89 w 204"/>
                <a:gd name="T31" fmla="*/ 12 h 369"/>
                <a:gd name="T32" fmla="*/ 89 w 204"/>
                <a:gd name="T33" fmla="*/ 63 h 369"/>
                <a:gd name="T34" fmla="*/ 89 w 204"/>
                <a:gd name="T35" fmla="*/ 63 h 369"/>
                <a:gd name="T36" fmla="*/ 64 w 204"/>
                <a:gd name="T37" fmla="*/ 0 h 369"/>
                <a:gd name="T38" fmla="*/ 0 w 204"/>
                <a:gd name="T39" fmla="*/ 63 h 369"/>
                <a:gd name="T40" fmla="*/ 0 w 204"/>
                <a:gd name="T41" fmla="*/ 12 h 369"/>
                <a:gd name="T42" fmla="*/ 13 w 204"/>
                <a:gd name="T43" fmla="*/ 0 h 369"/>
                <a:gd name="T44" fmla="*/ 64 w 204"/>
                <a:gd name="T45" fmla="*/ 0 h 369"/>
                <a:gd name="T46" fmla="*/ 64 w 204"/>
                <a:gd name="T47" fmla="*/ 0 h 369"/>
                <a:gd name="T48" fmla="*/ 0 w 204"/>
                <a:gd name="T49" fmla="*/ 280 h 369"/>
                <a:gd name="T50" fmla="*/ 204 w 204"/>
                <a:gd name="T51" fmla="*/ 76 h 369"/>
                <a:gd name="T52" fmla="*/ 204 w 204"/>
                <a:gd name="T53" fmla="*/ 127 h 369"/>
                <a:gd name="T54" fmla="*/ 0 w 204"/>
                <a:gd name="T55" fmla="*/ 331 h 369"/>
                <a:gd name="T56" fmla="*/ 0 w 204"/>
                <a:gd name="T57" fmla="*/ 280 h 369"/>
                <a:gd name="T58" fmla="*/ 0 w 204"/>
                <a:gd name="T59" fmla="*/ 280 h 369"/>
                <a:gd name="T60" fmla="*/ 0 w 204"/>
                <a:gd name="T61" fmla="*/ 369 h 369"/>
                <a:gd name="T62" fmla="*/ 204 w 204"/>
                <a:gd name="T63" fmla="*/ 165 h 369"/>
                <a:gd name="T64" fmla="*/ 204 w 204"/>
                <a:gd name="T65" fmla="*/ 216 h 369"/>
                <a:gd name="T66" fmla="*/ 51 w 204"/>
                <a:gd name="T67" fmla="*/ 369 h 369"/>
                <a:gd name="T68" fmla="*/ 0 w 204"/>
                <a:gd name="T69" fmla="*/ 369 h 369"/>
                <a:gd name="T70" fmla="*/ 0 w 204"/>
                <a:gd name="T71" fmla="*/ 369 h 369"/>
                <a:gd name="T72" fmla="*/ 0 w 204"/>
                <a:gd name="T73" fmla="*/ 369 h 369"/>
                <a:gd name="T74" fmla="*/ 89 w 204"/>
                <a:gd name="T75" fmla="*/ 369 h 369"/>
                <a:gd name="T76" fmla="*/ 140 w 204"/>
                <a:gd name="T77" fmla="*/ 369 h 369"/>
                <a:gd name="T78" fmla="*/ 204 w 204"/>
                <a:gd name="T79" fmla="*/ 305 h 369"/>
                <a:gd name="T80" fmla="*/ 204 w 204"/>
                <a:gd name="T81" fmla="*/ 254 h 369"/>
                <a:gd name="T82" fmla="*/ 89 w 204"/>
                <a:gd name="T83" fmla="*/ 369 h 369"/>
                <a:gd name="T84" fmla="*/ 89 w 204"/>
                <a:gd name="T85" fmla="*/ 369 h 369"/>
                <a:gd name="T86" fmla="*/ 179 w 204"/>
                <a:gd name="T87" fmla="*/ 369 h 369"/>
                <a:gd name="T88" fmla="*/ 204 w 204"/>
                <a:gd name="T89" fmla="*/ 369 h 369"/>
                <a:gd name="T90" fmla="*/ 204 w 204"/>
                <a:gd name="T91" fmla="*/ 344 h 369"/>
                <a:gd name="T92" fmla="*/ 179 w 204"/>
                <a:gd name="T93" fmla="*/ 369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4" h="369">
                  <a:moveTo>
                    <a:pt x="204" y="38"/>
                  </a:moveTo>
                  <a:lnTo>
                    <a:pt x="204" y="0"/>
                  </a:lnTo>
                  <a:lnTo>
                    <a:pt x="191" y="0"/>
                  </a:lnTo>
                  <a:lnTo>
                    <a:pt x="0" y="191"/>
                  </a:lnTo>
                  <a:lnTo>
                    <a:pt x="0" y="242"/>
                  </a:lnTo>
                  <a:lnTo>
                    <a:pt x="204" y="38"/>
                  </a:lnTo>
                  <a:lnTo>
                    <a:pt x="204" y="38"/>
                  </a:lnTo>
                  <a:close/>
                  <a:moveTo>
                    <a:pt x="153" y="0"/>
                  </a:moveTo>
                  <a:lnTo>
                    <a:pt x="115" y="38"/>
                  </a:lnTo>
                  <a:lnTo>
                    <a:pt x="115" y="0"/>
                  </a:lnTo>
                  <a:lnTo>
                    <a:pt x="153" y="0"/>
                  </a:lnTo>
                  <a:lnTo>
                    <a:pt x="153" y="0"/>
                  </a:lnTo>
                  <a:close/>
                  <a:moveTo>
                    <a:pt x="89" y="63"/>
                  </a:moveTo>
                  <a:lnTo>
                    <a:pt x="0" y="152"/>
                  </a:lnTo>
                  <a:lnTo>
                    <a:pt x="0" y="101"/>
                  </a:lnTo>
                  <a:lnTo>
                    <a:pt x="89" y="12"/>
                  </a:lnTo>
                  <a:lnTo>
                    <a:pt x="89" y="63"/>
                  </a:lnTo>
                  <a:lnTo>
                    <a:pt x="89" y="63"/>
                  </a:lnTo>
                  <a:close/>
                  <a:moveTo>
                    <a:pt x="64" y="0"/>
                  </a:moveTo>
                  <a:lnTo>
                    <a:pt x="0" y="63"/>
                  </a:lnTo>
                  <a:lnTo>
                    <a:pt x="0" y="12"/>
                  </a:lnTo>
                  <a:lnTo>
                    <a:pt x="13" y="0"/>
                  </a:lnTo>
                  <a:lnTo>
                    <a:pt x="64" y="0"/>
                  </a:lnTo>
                  <a:lnTo>
                    <a:pt x="64" y="0"/>
                  </a:lnTo>
                  <a:close/>
                  <a:moveTo>
                    <a:pt x="0" y="280"/>
                  </a:moveTo>
                  <a:lnTo>
                    <a:pt x="204" y="76"/>
                  </a:lnTo>
                  <a:lnTo>
                    <a:pt x="204" y="127"/>
                  </a:lnTo>
                  <a:lnTo>
                    <a:pt x="0" y="331"/>
                  </a:lnTo>
                  <a:lnTo>
                    <a:pt x="0" y="280"/>
                  </a:lnTo>
                  <a:lnTo>
                    <a:pt x="0" y="280"/>
                  </a:lnTo>
                  <a:close/>
                  <a:moveTo>
                    <a:pt x="0" y="369"/>
                  </a:moveTo>
                  <a:lnTo>
                    <a:pt x="204" y="165"/>
                  </a:lnTo>
                  <a:lnTo>
                    <a:pt x="204" y="216"/>
                  </a:lnTo>
                  <a:lnTo>
                    <a:pt x="51" y="369"/>
                  </a:lnTo>
                  <a:lnTo>
                    <a:pt x="0" y="369"/>
                  </a:lnTo>
                  <a:lnTo>
                    <a:pt x="0" y="369"/>
                  </a:lnTo>
                  <a:lnTo>
                    <a:pt x="0" y="369"/>
                  </a:lnTo>
                  <a:close/>
                  <a:moveTo>
                    <a:pt x="89" y="369"/>
                  </a:moveTo>
                  <a:lnTo>
                    <a:pt x="140" y="369"/>
                  </a:lnTo>
                  <a:lnTo>
                    <a:pt x="204" y="305"/>
                  </a:lnTo>
                  <a:lnTo>
                    <a:pt x="204" y="254"/>
                  </a:lnTo>
                  <a:lnTo>
                    <a:pt x="89" y="369"/>
                  </a:lnTo>
                  <a:lnTo>
                    <a:pt x="89" y="369"/>
                  </a:lnTo>
                  <a:close/>
                  <a:moveTo>
                    <a:pt x="179" y="369"/>
                  </a:moveTo>
                  <a:lnTo>
                    <a:pt x="204" y="369"/>
                  </a:lnTo>
                  <a:lnTo>
                    <a:pt x="204" y="344"/>
                  </a:lnTo>
                  <a:lnTo>
                    <a:pt x="179" y="369"/>
                  </a:lnTo>
                  <a:close/>
                </a:path>
              </a:pathLst>
            </a:custGeom>
            <a:no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9"/>
            <p:cNvSpPr>
              <a:spLocks noEditPoints="1"/>
            </p:cNvSpPr>
            <p:nvPr/>
          </p:nvSpPr>
          <p:spPr bwMode="auto">
            <a:xfrm>
              <a:off x="3674" y="2798"/>
              <a:ext cx="332" cy="77"/>
            </a:xfrm>
            <a:custGeom>
              <a:avLst/>
              <a:gdLst>
                <a:gd name="T0" fmla="*/ 26 w 26"/>
                <a:gd name="T1" fmla="*/ 0 h 6"/>
                <a:gd name="T2" fmla="*/ 22 w 26"/>
                <a:gd name="T3" fmla="*/ 0 h 6"/>
                <a:gd name="T4" fmla="*/ 17 w 26"/>
                <a:gd name="T5" fmla="*/ 6 h 6"/>
                <a:gd name="T6" fmla="*/ 19 w 26"/>
                <a:gd name="T7" fmla="*/ 6 h 6"/>
                <a:gd name="T8" fmla="*/ 21 w 26"/>
                <a:gd name="T9" fmla="*/ 6 h 6"/>
                <a:gd name="T10" fmla="*/ 26 w 26"/>
                <a:gd name="T11" fmla="*/ 1 h 6"/>
                <a:gd name="T12" fmla="*/ 26 w 26"/>
                <a:gd name="T13" fmla="*/ 0 h 6"/>
                <a:gd name="T14" fmla="*/ 20 w 26"/>
                <a:gd name="T15" fmla="*/ 0 h 6"/>
                <a:gd name="T16" fmla="*/ 14 w 26"/>
                <a:gd name="T17" fmla="*/ 6 h 6"/>
                <a:gd name="T18" fmla="*/ 10 w 26"/>
                <a:gd name="T19" fmla="*/ 6 h 6"/>
                <a:gd name="T20" fmla="*/ 15 w 26"/>
                <a:gd name="T21" fmla="*/ 0 h 6"/>
                <a:gd name="T22" fmla="*/ 20 w 26"/>
                <a:gd name="T23" fmla="*/ 0 h 6"/>
                <a:gd name="T24" fmla="*/ 13 w 26"/>
                <a:gd name="T25" fmla="*/ 0 h 6"/>
                <a:gd name="T26" fmla="*/ 8 w 26"/>
                <a:gd name="T27" fmla="*/ 0 h 6"/>
                <a:gd name="T28" fmla="*/ 3 w 26"/>
                <a:gd name="T29" fmla="*/ 6 h 6"/>
                <a:gd name="T30" fmla="*/ 4 w 26"/>
                <a:gd name="T31" fmla="*/ 6 h 6"/>
                <a:gd name="T32" fmla="*/ 7 w 26"/>
                <a:gd name="T33" fmla="*/ 6 h 6"/>
                <a:gd name="T34" fmla="*/ 13 w 26"/>
                <a:gd name="T35" fmla="*/ 0 h 6"/>
                <a:gd name="T36" fmla="*/ 5 w 26"/>
                <a:gd name="T37" fmla="*/ 0 h 6"/>
                <a:gd name="T38" fmla="*/ 1 w 26"/>
                <a:gd name="T39" fmla="*/ 5 h 6"/>
                <a:gd name="T40" fmla="*/ 0 w 26"/>
                <a:gd name="T41" fmla="*/ 2 h 6"/>
                <a:gd name="T42" fmla="*/ 0 w 26"/>
                <a:gd name="T43" fmla="*/ 2 h 6"/>
                <a:gd name="T44" fmla="*/ 1 w 26"/>
                <a:gd name="T45" fmla="*/ 0 h 6"/>
                <a:gd name="T46" fmla="*/ 5 w 26"/>
                <a:gd name="T47" fmla="*/ 0 h 6"/>
                <a:gd name="T48" fmla="*/ 25 w 26"/>
                <a:gd name="T49" fmla="*/ 5 h 6"/>
                <a:gd name="T50" fmla="*/ 25 w 26"/>
                <a:gd name="T51" fmla="*/ 5 h 6"/>
                <a:gd name="T52" fmla="*/ 25 w 26"/>
                <a:gd name="T53" fmla="*/ 5 h 6"/>
                <a:gd name="T54" fmla="*/ 25 w 26"/>
                <a:gd name="T55" fmla="*/ 5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6" h="6">
                  <a:moveTo>
                    <a:pt x="26" y="0"/>
                  </a:moveTo>
                  <a:cubicBezTo>
                    <a:pt x="22" y="0"/>
                    <a:pt x="22" y="0"/>
                    <a:pt x="22" y="0"/>
                  </a:cubicBezTo>
                  <a:cubicBezTo>
                    <a:pt x="17" y="6"/>
                    <a:pt x="17" y="6"/>
                    <a:pt x="17" y="6"/>
                  </a:cubicBezTo>
                  <a:cubicBezTo>
                    <a:pt x="19" y="6"/>
                    <a:pt x="19" y="6"/>
                    <a:pt x="19" y="6"/>
                  </a:cubicBezTo>
                  <a:cubicBezTo>
                    <a:pt x="21" y="6"/>
                    <a:pt x="21" y="6"/>
                    <a:pt x="21" y="6"/>
                  </a:cubicBezTo>
                  <a:cubicBezTo>
                    <a:pt x="26" y="1"/>
                    <a:pt x="26" y="1"/>
                    <a:pt x="26" y="1"/>
                  </a:cubicBezTo>
                  <a:cubicBezTo>
                    <a:pt x="26" y="0"/>
                    <a:pt x="26" y="0"/>
                    <a:pt x="26" y="0"/>
                  </a:cubicBezTo>
                  <a:close/>
                  <a:moveTo>
                    <a:pt x="20" y="0"/>
                  </a:moveTo>
                  <a:cubicBezTo>
                    <a:pt x="14" y="6"/>
                    <a:pt x="14" y="6"/>
                    <a:pt x="14" y="6"/>
                  </a:cubicBezTo>
                  <a:cubicBezTo>
                    <a:pt x="10" y="6"/>
                    <a:pt x="10" y="6"/>
                    <a:pt x="10" y="6"/>
                  </a:cubicBezTo>
                  <a:cubicBezTo>
                    <a:pt x="15" y="0"/>
                    <a:pt x="15" y="0"/>
                    <a:pt x="15" y="0"/>
                  </a:cubicBezTo>
                  <a:cubicBezTo>
                    <a:pt x="20" y="0"/>
                    <a:pt x="20" y="0"/>
                    <a:pt x="20" y="0"/>
                  </a:cubicBezTo>
                  <a:close/>
                  <a:moveTo>
                    <a:pt x="13" y="0"/>
                  </a:moveTo>
                  <a:cubicBezTo>
                    <a:pt x="8" y="0"/>
                    <a:pt x="8" y="0"/>
                    <a:pt x="8" y="0"/>
                  </a:cubicBezTo>
                  <a:cubicBezTo>
                    <a:pt x="3" y="6"/>
                    <a:pt x="3" y="6"/>
                    <a:pt x="3" y="6"/>
                  </a:cubicBezTo>
                  <a:cubicBezTo>
                    <a:pt x="3" y="6"/>
                    <a:pt x="4" y="6"/>
                    <a:pt x="4" y="6"/>
                  </a:cubicBezTo>
                  <a:cubicBezTo>
                    <a:pt x="7" y="6"/>
                    <a:pt x="7" y="6"/>
                    <a:pt x="7" y="6"/>
                  </a:cubicBezTo>
                  <a:cubicBezTo>
                    <a:pt x="13" y="0"/>
                    <a:pt x="13" y="0"/>
                    <a:pt x="13" y="0"/>
                  </a:cubicBezTo>
                  <a:close/>
                  <a:moveTo>
                    <a:pt x="5" y="0"/>
                  </a:moveTo>
                  <a:cubicBezTo>
                    <a:pt x="1" y="5"/>
                    <a:pt x="1" y="5"/>
                    <a:pt x="1" y="5"/>
                  </a:cubicBezTo>
                  <a:cubicBezTo>
                    <a:pt x="0" y="4"/>
                    <a:pt x="0" y="3"/>
                    <a:pt x="0" y="2"/>
                  </a:cubicBezTo>
                  <a:cubicBezTo>
                    <a:pt x="0" y="2"/>
                    <a:pt x="0" y="2"/>
                    <a:pt x="0" y="2"/>
                  </a:cubicBezTo>
                  <a:cubicBezTo>
                    <a:pt x="1" y="0"/>
                    <a:pt x="1" y="0"/>
                    <a:pt x="1" y="0"/>
                  </a:cubicBezTo>
                  <a:cubicBezTo>
                    <a:pt x="5" y="0"/>
                    <a:pt x="5" y="0"/>
                    <a:pt x="5" y="0"/>
                  </a:cubicBezTo>
                  <a:close/>
                  <a:moveTo>
                    <a:pt x="25" y="5"/>
                  </a:moveTo>
                  <a:cubicBezTo>
                    <a:pt x="25" y="5"/>
                    <a:pt x="25" y="5"/>
                    <a:pt x="25" y="5"/>
                  </a:cubicBezTo>
                  <a:cubicBezTo>
                    <a:pt x="25" y="5"/>
                    <a:pt x="25" y="5"/>
                    <a:pt x="25" y="5"/>
                  </a:cubicBezTo>
                  <a:cubicBezTo>
                    <a:pt x="25" y="5"/>
                    <a:pt x="25" y="5"/>
                    <a:pt x="25" y="5"/>
                  </a:cubicBezTo>
                  <a:close/>
                </a:path>
              </a:pathLst>
            </a:custGeom>
            <a:no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10"/>
            <p:cNvSpPr>
              <a:spLocks noEditPoints="1"/>
            </p:cNvSpPr>
            <p:nvPr/>
          </p:nvSpPr>
          <p:spPr bwMode="auto">
            <a:xfrm>
              <a:off x="3674" y="2697"/>
              <a:ext cx="332" cy="76"/>
            </a:xfrm>
            <a:custGeom>
              <a:avLst/>
              <a:gdLst>
                <a:gd name="T0" fmla="*/ 0 w 332"/>
                <a:gd name="T1" fmla="*/ 76 h 76"/>
                <a:gd name="T2" fmla="*/ 13 w 332"/>
                <a:gd name="T3" fmla="*/ 76 h 76"/>
                <a:gd name="T4" fmla="*/ 89 w 332"/>
                <a:gd name="T5" fmla="*/ 0 h 76"/>
                <a:gd name="T6" fmla="*/ 51 w 332"/>
                <a:gd name="T7" fmla="*/ 0 h 76"/>
                <a:gd name="T8" fmla="*/ 38 w 332"/>
                <a:gd name="T9" fmla="*/ 0 h 76"/>
                <a:gd name="T10" fmla="*/ 0 w 332"/>
                <a:gd name="T11" fmla="*/ 38 h 76"/>
                <a:gd name="T12" fmla="*/ 0 w 332"/>
                <a:gd name="T13" fmla="*/ 76 h 76"/>
                <a:gd name="T14" fmla="*/ 0 w 332"/>
                <a:gd name="T15" fmla="*/ 76 h 76"/>
                <a:gd name="T16" fmla="*/ 38 w 332"/>
                <a:gd name="T17" fmla="*/ 76 h 76"/>
                <a:gd name="T18" fmla="*/ 128 w 332"/>
                <a:gd name="T19" fmla="*/ 0 h 76"/>
                <a:gd name="T20" fmla="*/ 179 w 332"/>
                <a:gd name="T21" fmla="*/ 0 h 76"/>
                <a:gd name="T22" fmla="*/ 102 w 332"/>
                <a:gd name="T23" fmla="*/ 76 h 76"/>
                <a:gd name="T24" fmla="*/ 38 w 332"/>
                <a:gd name="T25" fmla="*/ 76 h 76"/>
                <a:gd name="T26" fmla="*/ 38 w 332"/>
                <a:gd name="T27" fmla="*/ 76 h 76"/>
                <a:gd name="T28" fmla="*/ 128 w 332"/>
                <a:gd name="T29" fmla="*/ 76 h 76"/>
                <a:gd name="T30" fmla="*/ 192 w 332"/>
                <a:gd name="T31" fmla="*/ 76 h 76"/>
                <a:gd name="T32" fmla="*/ 268 w 332"/>
                <a:gd name="T33" fmla="*/ 0 h 76"/>
                <a:gd name="T34" fmla="*/ 217 w 332"/>
                <a:gd name="T35" fmla="*/ 0 h 76"/>
                <a:gd name="T36" fmla="*/ 128 w 332"/>
                <a:gd name="T37" fmla="*/ 76 h 76"/>
                <a:gd name="T38" fmla="*/ 128 w 332"/>
                <a:gd name="T39" fmla="*/ 76 h 76"/>
                <a:gd name="T40" fmla="*/ 217 w 332"/>
                <a:gd name="T41" fmla="*/ 76 h 76"/>
                <a:gd name="T42" fmla="*/ 306 w 332"/>
                <a:gd name="T43" fmla="*/ 0 h 76"/>
                <a:gd name="T44" fmla="*/ 332 w 332"/>
                <a:gd name="T45" fmla="*/ 0 h 76"/>
                <a:gd name="T46" fmla="*/ 332 w 332"/>
                <a:gd name="T47" fmla="*/ 0 h 76"/>
                <a:gd name="T48" fmla="*/ 332 w 332"/>
                <a:gd name="T49" fmla="*/ 25 h 76"/>
                <a:gd name="T50" fmla="*/ 281 w 332"/>
                <a:gd name="T51" fmla="*/ 76 h 76"/>
                <a:gd name="T52" fmla="*/ 217 w 332"/>
                <a:gd name="T53" fmla="*/ 76 h 76"/>
                <a:gd name="T54" fmla="*/ 217 w 332"/>
                <a:gd name="T55" fmla="*/ 76 h 76"/>
                <a:gd name="T56" fmla="*/ 319 w 332"/>
                <a:gd name="T57" fmla="*/ 76 h 76"/>
                <a:gd name="T58" fmla="*/ 332 w 332"/>
                <a:gd name="T59" fmla="*/ 76 h 76"/>
                <a:gd name="T60" fmla="*/ 332 w 332"/>
                <a:gd name="T61" fmla="*/ 63 h 76"/>
                <a:gd name="T62" fmla="*/ 319 w 332"/>
                <a:gd name="T63"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32" h="76">
                  <a:moveTo>
                    <a:pt x="0" y="76"/>
                  </a:moveTo>
                  <a:lnTo>
                    <a:pt x="13" y="76"/>
                  </a:lnTo>
                  <a:lnTo>
                    <a:pt x="89" y="0"/>
                  </a:lnTo>
                  <a:lnTo>
                    <a:pt x="51" y="0"/>
                  </a:lnTo>
                  <a:lnTo>
                    <a:pt x="38" y="0"/>
                  </a:lnTo>
                  <a:lnTo>
                    <a:pt x="0" y="38"/>
                  </a:lnTo>
                  <a:lnTo>
                    <a:pt x="0" y="76"/>
                  </a:lnTo>
                  <a:lnTo>
                    <a:pt x="0" y="76"/>
                  </a:lnTo>
                  <a:close/>
                  <a:moveTo>
                    <a:pt x="38" y="76"/>
                  </a:moveTo>
                  <a:lnTo>
                    <a:pt x="128" y="0"/>
                  </a:lnTo>
                  <a:lnTo>
                    <a:pt x="179" y="0"/>
                  </a:lnTo>
                  <a:lnTo>
                    <a:pt x="102" y="76"/>
                  </a:lnTo>
                  <a:lnTo>
                    <a:pt x="38" y="76"/>
                  </a:lnTo>
                  <a:lnTo>
                    <a:pt x="38" y="76"/>
                  </a:lnTo>
                  <a:close/>
                  <a:moveTo>
                    <a:pt x="128" y="76"/>
                  </a:moveTo>
                  <a:lnTo>
                    <a:pt x="192" y="76"/>
                  </a:lnTo>
                  <a:lnTo>
                    <a:pt x="268" y="0"/>
                  </a:lnTo>
                  <a:lnTo>
                    <a:pt x="217" y="0"/>
                  </a:lnTo>
                  <a:lnTo>
                    <a:pt x="128" y="76"/>
                  </a:lnTo>
                  <a:lnTo>
                    <a:pt x="128" y="76"/>
                  </a:lnTo>
                  <a:close/>
                  <a:moveTo>
                    <a:pt x="217" y="76"/>
                  </a:moveTo>
                  <a:lnTo>
                    <a:pt x="306" y="0"/>
                  </a:lnTo>
                  <a:lnTo>
                    <a:pt x="332" y="0"/>
                  </a:lnTo>
                  <a:lnTo>
                    <a:pt x="332" y="0"/>
                  </a:lnTo>
                  <a:lnTo>
                    <a:pt x="332" y="25"/>
                  </a:lnTo>
                  <a:lnTo>
                    <a:pt x="281" y="76"/>
                  </a:lnTo>
                  <a:lnTo>
                    <a:pt x="217" y="76"/>
                  </a:lnTo>
                  <a:lnTo>
                    <a:pt x="217" y="76"/>
                  </a:lnTo>
                  <a:close/>
                  <a:moveTo>
                    <a:pt x="319" y="76"/>
                  </a:moveTo>
                  <a:lnTo>
                    <a:pt x="332" y="76"/>
                  </a:lnTo>
                  <a:lnTo>
                    <a:pt x="332" y="63"/>
                  </a:lnTo>
                  <a:lnTo>
                    <a:pt x="319" y="76"/>
                  </a:lnTo>
                  <a:close/>
                </a:path>
              </a:pathLst>
            </a:custGeom>
            <a:no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11"/>
            <p:cNvSpPr>
              <a:spLocks noEditPoints="1"/>
            </p:cNvSpPr>
            <p:nvPr/>
          </p:nvSpPr>
          <p:spPr bwMode="auto">
            <a:xfrm>
              <a:off x="3151" y="1537"/>
              <a:ext cx="1365" cy="1427"/>
            </a:xfrm>
            <a:custGeom>
              <a:avLst/>
              <a:gdLst>
                <a:gd name="T0" fmla="*/ 84 w 107"/>
                <a:gd name="T1" fmla="*/ 54 h 112"/>
                <a:gd name="T2" fmla="*/ 73 w 107"/>
                <a:gd name="T3" fmla="*/ 85 h 112"/>
                <a:gd name="T4" fmla="*/ 69 w 107"/>
                <a:gd name="T5" fmla="*/ 101 h 112"/>
                <a:gd name="T6" fmla="*/ 61 w 107"/>
                <a:gd name="T7" fmla="*/ 107 h 112"/>
                <a:gd name="T8" fmla="*/ 48 w 107"/>
                <a:gd name="T9" fmla="*/ 112 h 112"/>
                <a:gd name="T10" fmla="*/ 45 w 107"/>
                <a:gd name="T11" fmla="*/ 107 h 112"/>
                <a:gd name="T12" fmla="*/ 41 w 107"/>
                <a:gd name="T13" fmla="*/ 105 h 112"/>
                <a:gd name="T14" fmla="*/ 39 w 107"/>
                <a:gd name="T15" fmla="*/ 98 h 112"/>
                <a:gd name="T16" fmla="*/ 37 w 107"/>
                <a:gd name="T17" fmla="*/ 89 h 112"/>
                <a:gd name="T18" fmla="*/ 35 w 107"/>
                <a:gd name="T19" fmla="*/ 85 h 112"/>
                <a:gd name="T20" fmla="*/ 24 w 107"/>
                <a:gd name="T21" fmla="*/ 54 h 112"/>
                <a:gd name="T22" fmla="*/ 26 w 107"/>
                <a:gd name="T23" fmla="*/ 24 h 112"/>
                <a:gd name="T24" fmla="*/ 16 w 107"/>
                <a:gd name="T25" fmla="*/ 17 h 112"/>
                <a:gd name="T26" fmla="*/ 26 w 107"/>
                <a:gd name="T27" fmla="*/ 24 h 112"/>
                <a:gd name="T28" fmla="*/ 92 w 107"/>
                <a:gd name="T29" fmla="*/ 16 h 112"/>
                <a:gd name="T30" fmla="*/ 82 w 107"/>
                <a:gd name="T31" fmla="*/ 26 h 112"/>
                <a:gd name="T32" fmla="*/ 15 w 107"/>
                <a:gd name="T33" fmla="*/ 54 h 112"/>
                <a:gd name="T34" fmla="*/ 0 w 107"/>
                <a:gd name="T35" fmla="*/ 54 h 112"/>
                <a:gd name="T36" fmla="*/ 94 w 107"/>
                <a:gd name="T37" fmla="*/ 55 h 112"/>
                <a:gd name="T38" fmla="*/ 106 w 107"/>
                <a:gd name="T39" fmla="*/ 53 h 112"/>
                <a:gd name="T40" fmla="*/ 94 w 107"/>
                <a:gd name="T41" fmla="*/ 55 h 112"/>
                <a:gd name="T42" fmla="*/ 53 w 107"/>
                <a:gd name="T43" fmla="*/ 13 h 112"/>
                <a:gd name="T44" fmla="*/ 55 w 107"/>
                <a:gd name="T45" fmla="*/ 1 h 112"/>
                <a:gd name="T46" fmla="*/ 67 w 107"/>
                <a:gd name="T47" fmla="*/ 97 h 112"/>
                <a:gd name="T48" fmla="*/ 63 w 107"/>
                <a:gd name="T49" fmla="*/ 91 h 112"/>
                <a:gd name="T50" fmla="*/ 41 w 107"/>
                <a:gd name="T51" fmla="*/ 91 h 112"/>
                <a:gd name="T52" fmla="*/ 41 w 107"/>
                <a:gd name="T53" fmla="*/ 99 h 112"/>
                <a:gd name="T54" fmla="*/ 42 w 107"/>
                <a:gd name="T55" fmla="*/ 104 h 112"/>
                <a:gd name="T56" fmla="*/ 60 w 107"/>
                <a:gd name="T57" fmla="*/ 105 h 112"/>
                <a:gd name="T58" fmla="*/ 67 w 107"/>
                <a:gd name="T59" fmla="*/ 101 h 112"/>
                <a:gd name="T60" fmla="*/ 62 w 107"/>
                <a:gd name="T61" fmla="*/ 65 h 112"/>
                <a:gd name="T62" fmla="*/ 55 w 107"/>
                <a:gd name="T63" fmla="*/ 65 h 112"/>
                <a:gd name="T64" fmla="*/ 53 w 107"/>
                <a:gd name="T65" fmla="*/ 60 h 112"/>
                <a:gd name="T66" fmla="*/ 46 w 107"/>
                <a:gd name="T67" fmla="*/ 65 h 112"/>
                <a:gd name="T68" fmla="*/ 62 w 107"/>
                <a:gd name="T69" fmla="*/ 65 h 112"/>
                <a:gd name="T70" fmla="*/ 63 w 107"/>
                <a:gd name="T71" fmla="*/ 51 h 112"/>
                <a:gd name="T72" fmla="*/ 64 w 107"/>
                <a:gd name="T73" fmla="*/ 59 h 112"/>
                <a:gd name="T74" fmla="*/ 70 w 107"/>
                <a:gd name="T75" fmla="*/ 88 h 112"/>
                <a:gd name="T76" fmla="*/ 71 w 107"/>
                <a:gd name="T77" fmla="*/ 76 h 112"/>
                <a:gd name="T78" fmla="*/ 82 w 107"/>
                <a:gd name="T79" fmla="*/ 54 h 112"/>
                <a:gd name="T80" fmla="*/ 34 w 107"/>
                <a:gd name="T81" fmla="*/ 34 h 112"/>
                <a:gd name="T82" fmla="*/ 36 w 107"/>
                <a:gd name="T83" fmla="*/ 75 h 112"/>
                <a:gd name="T84" fmla="*/ 38 w 107"/>
                <a:gd name="T85" fmla="*/ 88 h 112"/>
                <a:gd name="T86" fmla="*/ 44 w 107"/>
                <a:gd name="T87" fmla="*/ 89 h 112"/>
                <a:gd name="T88" fmla="*/ 44 w 107"/>
                <a:gd name="T89" fmla="*/ 52 h 112"/>
                <a:gd name="T90" fmla="*/ 46 w 107"/>
                <a:gd name="T91" fmla="*/ 58 h 112"/>
                <a:gd name="T92" fmla="*/ 54 w 107"/>
                <a:gd name="T93" fmla="*/ 51 h 112"/>
                <a:gd name="T94" fmla="*/ 62 w 107"/>
                <a:gd name="T95" fmla="*/ 58 h 112"/>
                <a:gd name="T96" fmla="*/ 49 w 107"/>
                <a:gd name="T97" fmla="*/ 11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7" h="112">
                  <a:moveTo>
                    <a:pt x="54" y="24"/>
                  </a:moveTo>
                  <a:cubicBezTo>
                    <a:pt x="62" y="24"/>
                    <a:pt x="70" y="27"/>
                    <a:pt x="75" y="32"/>
                  </a:cubicBezTo>
                  <a:cubicBezTo>
                    <a:pt x="81" y="38"/>
                    <a:pt x="84" y="45"/>
                    <a:pt x="84" y="54"/>
                  </a:cubicBezTo>
                  <a:cubicBezTo>
                    <a:pt x="84" y="58"/>
                    <a:pt x="83" y="63"/>
                    <a:pt x="81" y="67"/>
                  </a:cubicBezTo>
                  <a:cubicBezTo>
                    <a:pt x="79" y="71"/>
                    <a:pt x="76" y="74"/>
                    <a:pt x="73" y="77"/>
                  </a:cubicBezTo>
                  <a:cubicBezTo>
                    <a:pt x="73" y="85"/>
                    <a:pt x="73" y="85"/>
                    <a:pt x="73" y="85"/>
                  </a:cubicBezTo>
                  <a:cubicBezTo>
                    <a:pt x="73" y="87"/>
                    <a:pt x="72" y="88"/>
                    <a:pt x="71" y="89"/>
                  </a:cubicBezTo>
                  <a:cubicBezTo>
                    <a:pt x="71" y="90"/>
                    <a:pt x="70" y="90"/>
                    <a:pt x="69" y="91"/>
                  </a:cubicBezTo>
                  <a:cubicBezTo>
                    <a:pt x="69" y="101"/>
                    <a:pt x="69" y="101"/>
                    <a:pt x="69" y="101"/>
                  </a:cubicBezTo>
                  <a:cubicBezTo>
                    <a:pt x="69" y="103"/>
                    <a:pt x="68" y="104"/>
                    <a:pt x="67" y="105"/>
                  </a:cubicBezTo>
                  <a:cubicBezTo>
                    <a:pt x="66" y="107"/>
                    <a:pt x="65" y="107"/>
                    <a:pt x="63" y="107"/>
                  </a:cubicBezTo>
                  <a:cubicBezTo>
                    <a:pt x="61" y="107"/>
                    <a:pt x="61" y="107"/>
                    <a:pt x="61" y="107"/>
                  </a:cubicBezTo>
                  <a:cubicBezTo>
                    <a:pt x="61" y="111"/>
                    <a:pt x="61" y="111"/>
                    <a:pt x="61" y="111"/>
                  </a:cubicBezTo>
                  <a:cubicBezTo>
                    <a:pt x="61" y="112"/>
                    <a:pt x="60" y="112"/>
                    <a:pt x="60" y="112"/>
                  </a:cubicBezTo>
                  <a:cubicBezTo>
                    <a:pt x="48" y="112"/>
                    <a:pt x="48" y="112"/>
                    <a:pt x="48" y="112"/>
                  </a:cubicBezTo>
                  <a:cubicBezTo>
                    <a:pt x="48" y="112"/>
                    <a:pt x="47" y="112"/>
                    <a:pt x="47" y="111"/>
                  </a:cubicBezTo>
                  <a:cubicBezTo>
                    <a:pt x="47" y="107"/>
                    <a:pt x="47" y="107"/>
                    <a:pt x="47" y="107"/>
                  </a:cubicBezTo>
                  <a:cubicBezTo>
                    <a:pt x="45" y="107"/>
                    <a:pt x="45" y="107"/>
                    <a:pt x="45" y="107"/>
                  </a:cubicBezTo>
                  <a:cubicBezTo>
                    <a:pt x="43" y="107"/>
                    <a:pt x="42" y="107"/>
                    <a:pt x="41" y="105"/>
                  </a:cubicBezTo>
                  <a:cubicBezTo>
                    <a:pt x="41" y="105"/>
                    <a:pt x="41" y="105"/>
                    <a:pt x="41" y="105"/>
                  </a:cubicBezTo>
                  <a:cubicBezTo>
                    <a:pt x="41" y="105"/>
                    <a:pt x="41" y="105"/>
                    <a:pt x="41" y="105"/>
                  </a:cubicBezTo>
                  <a:cubicBezTo>
                    <a:pt x="41" y="105"/>
                    <a:pt x="41" y="105"/>
                    <a:pt x="41" y="105"/>
                  </a:cubicBezTo>
                  <a:cubicBezTo>
                    <a:pt x="39" y="104"/>
                    <a:pt x="39" y="103"/>
                    <a:pt x="39" y="101"/>
                  </a:cubicBezTo>
                  <a:cubicBezTo>
                    <a:pt x="39" y="98"/>
                    <a:pt x="39" y="98"/>
                    <a:pt x="39" y="98"/>
                  </a:cubicBezTo>
                  <a:cubicBezTo>
                    <a:pt x="39" y="91"/>
                    <a:pt x="39" y="91"/>
                    <a:pt x="39" y="91"/>
                  </a:cubicBezTo>
                  <a:cubicBezTo>
                    <a:pt x="38" y="90"/>
                    <a:pt x="37" y="90"/>
                    <a:pt x="37" y="89"/>
                  </a:cubicBezTo>
                  <a:cubicBezTo>
                    <a:pt x="37" y="89"/>
                    <a:pt x="37" y="89"/>
                    <a:pt x="37" y="89"/>
                  </a:cubicBezTo>
                  <a:cubicBezTo>
                    <a:pt x="37" y="89"/>
                    <a:pt x="37" y="89"/>
                    <a:pt x="37" y="89"/>
                  </a:cubicBezTo>
                  <a:cubicBezTo>
                    <a:pt x="37" y="89"/>
                    <a:pt x="37" y="89"/>
                    <a:pt x="37" y="89"/>
                  </a:cubicBezTo>
                  <a:cubicBezTo>
                    <a:pt x="36" y="88"/>
                    <a:pt x="35" y="87"/>
                    <a:pt x="35" y="85"/>
                  </a:cubicBezTo>
                  <a:cubicBezTo>
                    <a:pt x="35" y="77"/>
                    <a:pt x="35" y="77"/>
                    <a:pt x="35" y="77"/>
                  </a:cubicBezTo>
                  <a:cubicBezTo>
                    <a:pt x="31" y="74"/>
                    <a:pt x="29" y="71"/>
                    <a:pt x="27" y="67"/>
                  </a:cubicBezTo>
                  <a:cubicBezTo>
                    <a:pt x="25" y="63"/>
                    <a:pt x="24" y="58"/>
                    <a:pt x="24" y="54"/>
                  </a:cubicBezTo>
                  <a:cubicBezTo>
                    <a:pt x="24" y="45"/>
                    <a:pt x="27" y="38"/>
                    <a:pt x="33" y="32"/>
                  </a:cubicBezTo>
                  <a:cubicBezTo>
                    <a:pt x="38" y="27"/>
                    <a:pt x="46" y="24"/>
                    <a:pt x="54" y="24"/>
                  </a:cubicBezTo>
                  <a:close/>
                  <a:moveTo>
                    <a:pt x="26" y="24"/>
                  </a:moveTo>
                  <a:cubicBezTo>
                    <a:pt x="18" y="16"/>
                    <a:pt x="18" y="16"/>
                    <a:pt x="18" y="16"/>
                  </a:cubicBezTo>
                  <a:cubicBezTo>
                    <a:pt x="17" y="15"/>
                    <a:pt x="16" y="15"/>
                    <a:pt x="16" y="16"/>
                  </a:cubicBezTo>
                  <a:cubicBezTo>
                    <a:pt x="16" y="16"/>
                    <a:pt x="16" y="17"/>
                    <a:pt x="16" y="17"/>
                  </a:cubicBezTo>
                  <a:cubicBezTo>
                    <a:pt x="25" y="26"/>
                    <a:pt x="25" y="26"/>
                    <a:pt x="25" y="26"/>
                  </a:cubicBezTo>
                  <a:cubicBezTo>
                    <a:pt x="25" y="26"/>
                    <a:pt x="26" y="26"/>
                    <a:pt x="26" y="26"/>
                  </a:cubicBezTo>
                  <a:cubicBezTo>
                    <a:pt x="26" y="25"/>
                    <a:pt x="26" y="25"/>
                    <a:pt x="26" y="24"/>
                  </a:cubicBezTo>
                  <a:close/>
                  <a:moveTo>
                    <a:pt x="83" y="26"/>
                  </a:moveTo>
                  <a:cubicBezTo>
                    <a:pt x="92" y="17"/>
                    <a:pt x="92" y="17"/>
                    <a:pt x="92" y="17"/>
                  </a:cubicBezTo>
                  <a:cubicBezTo>
                    <a:pt x="92" y="17"/>
                    <a:pt x="92" y="16"/>
                    <a:pt x="92" y="16"/>
                  </a:cubicBezTo>
                  <a:cubicBezTo>
                    <a:pt x="91" y="15"/>
                    <a:pt x="91" y="15"/>
                    <a:pt x="90" y="16"/>
                  </a:cubicBezTo>
                  <a:cubicBezTo>
                    <a:pt x="82" y="24"/>
                    <a:pt x="82" y="24"/>
                    <a:pt x="82" y="24"/>
                  </a:cubicBezTo>
                  <a:cubicBezTo>
                    <a:pt x="81" y="25"/>
                    <a:pt x="81" y="25"/>
                    <a:pt x="82" y="26"/>
                  </a:cubicBezTo>
                  <a:cubicBezTo>
                    <a:pt x="82" y="26"/>
                    <a:pt x="83" y="26"/>
                    <a:pt x="83" y="26"/>
                  </a:cubicBezTo>
                  <a:close/>
                  <a:moveTo>
                    <a:pt x="14" y="53"/>
                  </a:moveTo>
                  <a:cubicBezTo>
                    <a:pt x="14" y="53"/>
                    <a:pt x="15" y="53"/>
                    <a:pt x="15" y="54"/>
                  </a:cubicBezTo>
                  <a:cubicBezTo>
                    <a:pt x="15" y="54"/>
                    <a:pt x="14" y="55"/>
                    <a:pt x="14" y="55"/>
                  </a:cubicBezTo>
                  <a:cubicBezTo>
                    <a:pt x="1" y="55"/>
                    <a:pt x="1" y="55"/>
                    <a:pt x="1" y="55"/>
                  </a:cubicBezTo>
                  <a:cubicBezTo>
                    <a:pt x="1" y="55"/>
                    <a:pt x="0" y="54"/>
                    <a:pt x="0" y="54"/>
                  </a:cubicBezTo>
                  <a:cubicBezTo>
                    <a:pt x="0" y="53"/>
                    <a:pt x="1" y="53"/>
                    <a:pt x="1" y="53"/>
                  </a:cubicBezTo>
                  <a:cubicBezTo>
                    <a:pt x="14" y="53"/>
                    <a:pt x="14" y="53"/>
                    <a:pt x="14" y="53"/>
                  </a:cubicBezTo>
                  <a:close/>
                  <a:moveTo>
                    <a:pt x="94" y="55"/>
                  </a:moveTo>
                  <a:cubicBezTo>
                    <a:pt x="94" y="55"/>
                    <a:pt x="93" y="54"/>
                    <a:pt x="93" y="54"/>
                  </a:cubicBezTo>
                  <a:cubicBezTo>
                    <a:pt x="93" y="53"/>
                    <a:pt x="94" y="53"/>
                    <a:pt x="94" y="53"/>
                  </a:cubicBezTo>
                  <a:cubicBezTo>
                    <a:pt x="106" y="53"/>
                    <a:pt x="106" y="53"/>
                    <a:pt x="106" y="53"/>
                  </a:cubicBezTo>
                  <a:cubicBezTo>
                    <a:pt x="107" y="53"/>
                    <a:pt x="107" y="53"/>
                    <a:pt x="107" y="54"/>
                  </a:cubicBezTo>
                  <a:cubicBezTo>
                    <a:pt x="107" y="54"/>
                    <a:pt x="107" y="55"/>
                    <a:pt x="106" y="55"/>
                  </a:cubicBezTo>
                  <a:cubicBezTo>
                    <a:pt x="94" y="55"/>
                    <a:pt x="94" y="55"/>
                    <a:pt x="94" y="55"/>
                  </a:cubicBezTo>
                  <a:close/>
                  <a:moveTo>
                    <a:pt x="55" y="13"/>
                  </a:moveTo>
                  <a:cubicBezTo>
                    <a:pt x="55" y="14"/>
                    <a:pt x="55" y="14"/>
                    <a:pt x="54" y="14"/>
                  </a:cubicBezTo>
                  <a:cubicBezTo>
                    <a:pt x="53" y="14"/>
                    <a:pt x="53" y="14"/>
                    <a:pt x="53" y="13"/>
                  </a:cubicBezTo>
                  <a:cubicBezTo>
                    <a:pt x="53" y="1"/>
                    <a:pt x="53" y="1"/>
                    <a:pt x="53" y="1"/>
                  </a:cubicBezTo>
                  <a:cubicBezTo>
                    <a:pt x="53" y="1"/>
                    <a:pt x="53" y="0"/>
                    <a:pt x="54" y="0"/>
                  </a:cubicBezTo>
                  <a:cubicBezTo>
                    <a:pt x="55" y="0"/>
                    <a:pt x="55" y="1"/>
                    <a:pt x="55" y="1"/>
                  </a:cubicBezTo>
                  <a:cubicBezTo>
                    <a:pt x="55" y="13"/>
                    <a:pt x="55" y="13"/>
                    <a:pt x="55" y="13"/>
                  </a:cubicBezTo>
                  <a:close/>
                  <a:moveTo>
                    <a:pt x="41" y="97"/>
                  </a:moveTo>
                  <a:cubicBezTo>
                    <a:pt x="67" y="97"/>
                    <a:pt x="67" y="97"/>
                    <a:pt x="67" y="97"/>
                  </a:cubicBezTo>
                  <a:cubicBezTo>
                    <a:pt x="67" y="91"/>
                    <a:pt x="67" y="91"/>
                    <a:pt x="67" y="91"/>
                  </a:cubicBezTo>
                  <a:cubicBezTo>
                    <a:pt x="67" y="91"/>
                    <a:pt x="67" y="91"/>
                    <a:pt x="67" y="91"/>
                  </a:cubicBezTo>
                  <a:cubicBezTo>
                    <a:pt x="63" y="91"/>
                    <a:pt x="63" y="91"/>
                    <a:pt x="63" y="91"/>
                  </a:cubicBezTo>
                  <a:cubicBezTo>
                    <a:pt x="45" y="91"/>
                    <a:pt x="45" y="91"/>
                    <a:pt x="45" y="91"/>
                  </a:cubicBezTo>
                  <a:cubicBezTo>
                    <a:pt x="41" y="91"/>
                    <a:pt x="41" y="91"/>
                    <a:pt x="41" y="91"/>
                  </a:cubicBezTo>
                  <a:cubicBezTo>
                    <a:pt x="41" y="91"/>
                    <a:pt x="41" y="91"/>
                    <a:pt x="41" y="91"/>
                  </a:cubicBezTo>
                  <a:cubicBezTo>
                    <a:pt x="41" y="97"/>
                    <a:pt x="41" y="97"/>
                    <a:pt x="41" y="97"/>
                  </a:cubicBezTo>
                  <a:close/>
                  <a:moveTo>
                    <a:pt x="67" y="99"/>
                  </a:moveTo>
                  <a:cubicBezTo>
                    <a:pt x="41" y="99"/>
                    <a:pt x="41" y="99"/>
                    <a:pt x="41" y="99"/>
                  </a:cubicBezTo>
                  <a:cubicBezTo>
                    <a:pt x="41" y="101"/>
                    <a:pt x="41" y="101"/>
                    <a:pt x="41" y="101"/>
                  </a:cubicBezTo>
                  <a:cubicBezTo>
                    <a:pt x="41" y="102"/>
                    <a:pt x="41" y="103"/>
                    <a:pt x="42" y="104"/>
                  </a:cubicBezTo>
                  <a:cubicBezTo>
                    <a:pt x="42" y="104"/>
                    <a:pt x="42" y="104"/>
                    <a:pt x="42" y="104"/>
                  </a:cubicBezTo>
                  <a:cubicBezTo>
                    <a:pt x="43" y="105"/>
                    <a:pt x="44" y="105"/>
                    <a:pt x="45" y="105"/>
                  </a:cubicBezTo>
                  <a:cubicBezTo>
                    <a:pt x="48" y="105"/>
                    <a:pt x="48" y="105"/>
                    <a:pt x="48" y="105"/>
                  </a:cubicBezTo>
                  <a:cubicBezTo>
                    <a:pt x="60" y="105"/>
                    <a:pt x="60" y="105"/>
                    <a:pt x="60" y="105"/>
                  </a:cubicBezTo>
                  <a:cubicBezTo>
                    <a:pt x="63" y="105"/>
                    <a:pt x="63" y="105"/>
                    <a:pt x="63" y="105"/>
                  </a:cubicBezTo>
                  <a:cubicBezTo>
                    <a:pt x="64" y="105"/>
                    <a:pt x="65" y="105"/>
                    <a:pt x="66" y="104"/>
                  </a:cubicBezTo>
                  <a:cubicBezTo>
                    <a:pt x="67" y="103"/>
                    <a:pt x="67" y="102"/>
                    <a:pt x="67" y="101"/>
                  </a:cubicBezTo>
                  <a:cubicBezTo>
                    <a:pt x="67" y="99"/>
                    <a:pt x="67" y="99"/>
                    <a:pt x="67" y="99"/>
                  </a:cubicBezTo>
                  <a:close/>
                  <a:moveTo>
                    <a:pt x="62" y="65"/>
                  </a:moveTo>
                  <a:cubicBezTo>
                    <a:pt x="62" y="65"/>
                    <a:pt x="62" y="65"/>
                    <a:pt x="62" y="65"/>
                  </a:cubicBezTo>
                  <a:cubicBezTo>
                    <a:pt x="62" y="60"/>
                    <a:pt x="62" y="60"/>
                    <a:pt x="62" y="60"/>
                  </a:cubicBezTo>
                  <a:cubicBezTo>
                    <a:pt x="55" y="60"/>
                    <a:pt x="55" y="60"/>
                    <a:pt x="55" y="60"/>
                  </a:cubicBezTo>
                  <a:cubicBezTo>
                    <a:pt x="55" y="65"/>
                    <a:pt x="55" y="65"/>
                    <a:pt x="55" y="65"/>
                  </a:cubicBezTo>
                  <a:cubicBezTo>
                    <a:pt x="55" y="66"/>
                    <a:pt x="55" y="66"/>
                    <a:pt x="54" y="66"/>
                  </a:cubicBezTo>
                  <a:cubicBezTo>
                    <a:pt x="53" y="66"/>
                    <a:pt x="53" y="66"/>
                    <a:pt x="53" y="65"/>
                  </a:cubicBezTo>
                  <a:cubicBezTo>
                    <a:pt x="53" y="60"/>
                    <a:pt x="53" y="60"/>
                    <a:pt x="53" y="60"/>
                  </a:cubicBezTo>
                  <a:cubicBezTo>
                    <a:pt x="46" y="60"/>
                    <a:pt x="46" y="60"/>
                    <a:pt x="46" y="60"/>
                  </a:cubicBezTo>
                  <a:cubicBezTo>
                    <a:pt x="46" y="65"/>
                    <a:pt x="46" y="65"/>
                    <a:pt x="46" y="65"/>
                  </a:cubicBezTo>
                  <a:cubicBezTo>
                    <a:pt x="46" y="65"/>
                    <a:pt x="46" y="65"/>
                    <a:pt x="46" y="65"/>
                  </a:cubicBezTo>
                  <a:cubicBezTo>
                    <a:pt x="46" y="89"/>
                    <a:pt x="46" y="89"/>
                    <a:pt x="46" y="89"/>
                  </a:cubicBezTo>
                  <a:cubicBezTo>
                    <a:pt x="62" y="89"/>
                    <a:pt x="62" y="89"/>
                    <a:pt x="62" y="89"/>
                  </a:cubicBezTo>
                  <a:cubicBezTo>
                    <a:pt x="62" y="65"/>
                    <a:pt x="62" y="65"/>
                    <a:pt x="62" y="65"/>
                  </a:cubicBezTo>
                  <a:close/>
                  <a:moveTo>
                    <a:pt x="62" y="58"/>
                  </a:moveTo>
                  <a:cubicBezTo>
                    <a:pt x="62" y="52"/>
                    <a:pt x="62" y="52"/>
                    <a:pt x="62" y="52"/>
                  </a:cubicBezTo>
                  <a:cubicBezTo>
                    <a:pt x="62" y="52"/>
                    <a:pt x="62" y="51"/>
                    <a:pt x="63" y="51"/>
                  </a:cubicBezTo>
                  <a:cubicBezTo>
                    <a:pt x="64" y="51"/>
                    <a:pt x="64" y="52"/>
                    <a:pt x="64" y="52"/>
                  </a:cubicBezTo>
                  <a:cubicBezTo>
                    <a:pt x="64" y="59"/>
                    <a:pt x="64" y="59"/>
                    <a:pt x="64" y="59"/>
                  </a:cubicBezTo>
                  <a:cubicBezTo>
                    <a:pt x="64" y="59"/>
                    <a:pt x="64" y="59"/>
                    <a:pt x="64" y="59"/>
                  </a:cubicBezTo>
                  <a:cubicBezTo>
                    <a:pt x="64" y="89"/>
                    <a:pt x="64" y="89"/>
                    <a:pt x="64" y="89"/>
                  </a:cubicBezTo>
                  <a:cubicBezTo>
                    <a:pt x="67" y="89"/>
                    <a:pt x="67" y="89"/>
                    <a:pt x="67" y="89"/>
                  </a:cubicBezTo>
                  <a:cubicBezTo>
                    <a:pt x="68" y="89"/>
                    <a:pt x="69" y="89"/>
                    <a:pt x="70" y="88"/>
                  </a:cubicBezTo>
                  <a:cubicBezTo>
                    <a:pt x="71" y="87"/>
                    <a:pt x="71" y="86"/>
                    <a:pt x="71" y="85"/>
                  </a:cubicBezTo>
                  <a:cubicBezTo>
                    <a:pt x="71" y="76"/>
                    <a:pt x="71" y="76"/>
                    <a:pt x="71" y="76"/>
                  </a:cubicBezTo>
                  <a:cubicBezTo>
                    <a:pt x="71" y="76"/>
                    <a:pt x="71" y="76"/>
                    <a:pt x="71" y="76"/>
                  </a:cubicBezTo>
                  <a:cubicBezTo>
                    <a:pt x="71" y="76"/>
                    <a:pt x="71" y="76"/>
                    <a:pt x="71" y="76"/>
                  </a:cubicBezTo>
                  <a:cubicBezTo>
                    <a:pt x="75" y="73"/>
                    <a:pt x="77" y="70"/>
                    <a:pt x="79" y="66"/>
                  </a:cubicBezTo>
                  <a:cubicBezTo>
                    <a:pt x="81" y="62"/>
                    <a:pt x="82" y="58"/>
                    <a:pt x="82" y="54"/>
                  </a:cubicBezTo>
                  <a:cubicBezTo>
                    <a:pt x="82" y="46"/>
                    <a:pt x="79" y="39"/>
                    <a:pt x="74" y="34"/>
                  </a:cubicBezTo>
                  <a:cubicBezTo>
                    <a:pt x="69" y="29"/>
                    <a:pt x="62" y="26"/>
                    <a:pt x="54" y="26"/>
                  </a:cubicBezTo>
                  <a:cubicBezTo>
                    <a:pt x="46" y="26"/>
                    <a:pt x="39" y="29"/>
                    <a:pt x="34" y="34"/>
                  </a:cubicBezTo>
                  <a:cubicBezTo>
                    <a:pt x="29" y="39"/>
                    <a:pt x="26" y="46"/>
                    <a:pt x="26" y="54"/>
                  </a:cubicBezTo>
                  <a:cubicBezTo>
                    <a:pt x="26" y="58"/>
                    <a:pt x="27" y="62"/>
                    <a:pt x="29" y="66"/>
                  </a:cubicBezTo>
                  <a:cubicBezTo>
                    <a:pt x="31" y="70"/>
                    <a:pt x="33" y="73"/>
                    <a:pt x="36" y="75"/>
                  </a:cubicBezTo>
                  <a:cubicBezTo>
                    <a:pt x="37" y="76"/>
                    <a:pt x="37" y="76"/>
                    <a:pt x="37" y="76"/>
                  </a:cubicBezTo>
                  <a:cubicBezTo>
                    <a:pt x="37" y="85"/>
                    <a:pt x="37" y="85"/>
                    <a:pt x="37" y="85"/>
                  </a:cubicBezTo>
                  <a:cubicBezTo>
                    <a:pt x="37" y="86"/>
                    <a:pt x="37" y="87"/>
                    <a:pt x="38" y="88"/>
                  </a:cubicBezTo>
                  <a:cubicBezTo>
                    <a:pt x="38" y="88"/>
                    <a:pt x="38" y="88"/>
                    <a:pt x="38" y="88"/>
                  </a:cubicBezTo>
                  <a:cubicBezTo>
                    <a:pt x="39" y="89"/>
                    <a:pt x="40" y="89"/>
                    <a:pt x="41" y="89"/>
                  </a:cubicBezTo>
                  <a:cubicBezTo>
                    <a:pt x="44" y="89"/>
                    <a:pt x="44" y="89"/>
                    <a:pt x="44" y="89"/>
                  </a:cubicBezTo>
                  <a:cubicBezTo>
                    <a:pt x="44" y="59"/>
                    <a:pt x="44" y="59"/>
                    <a:pt x="44" y="59"/>
                  </a:cubicBezTo>
                  <a:cubicBezTo>
                    <a:pt x="44" y="59"/>
                    <a:pt x="44" y="59"/>
                    <a:pt x="44" y="59"/>
                  </a:cubicBezTo>
                  <a:cubicBezTo>
                    <a:pt x="44" y="52"/>
                    <a:pt x="44" y="52"/>
                    <a:pt x="44" y="52"/>
                  </a:cubicBezTo>
                  <a:cubicBezTo>
                    <a:pt x="44" y="52"/>
                    <a:pt x="44" y="51"/>
                    <a:pt x="45" y="51"/>
                  </a:cubicBezTo>
                  <a:cubicBezTo>
                    <a:pt x="45" y="51"/>
                    <a:pt x="46" y="52"/>
                    <a:pt x="46" y="52"/>
                  </a:cubicBezTo>
                  <a:cubicBezTo>
                    <a:pt x="46" y="58"/>
                    <a:pt x="46" y="58"/>
                    <a:pt x="46" y="58"/>
                  </a:cubicBezTo>
                  <a:cubicBezTo>
                    <a:pt x="53" y="58"/>
                    <a:pt x="53" y="58"/>
                    <a:pt x="53" y="58"/>
                  </a:cubicBezTo>
                  <a:cubicBezTo>
                    <a:pt x="53" y="52"/>
                    <a:pt x="53" y="52"/>
                    <a:pt x="53" y="52"/>
                  </a:cubicBezTo>
                  <a:cubicBezTo>
                    <a:pt x="53" y="52"/>
                    <a:pt x="53" y="51"/>
                    <a:pt x="54" y="51"/>
                  </a:cubicBezTo>
                  <a:cubicBezTo>
                    <a:pt x="55" y="51"/>
                    <a:pt x="55" y="52"/>
                    <a:pt x="55" y="52"/>
                  </a:cubicBezTo>
                  <a:cubicBezTo>
                    <a:pt x="55" y="58"/>
                    <a:pt x="55" y="58"/>
                    <a:pt x="55" y="58"/>
                  </a:cubicBezTo>
                  <a:cubicBezTo>
                    <a:pt x="62" y="58"/>
                    <a:pt x="62" y="58"/>
                    <a:pt x="62" y="58"/>
                  </a:cubicBezTo>
                  <a:close/>
                  <a:moveTo>
                    <a:pt x="58" y="107"/>
                  </a:moveTo>
                  <a:cubicBezTo>
                    <a:pt x="49" y="107"/>
                    <a:pt x="49" y="107"/>
                    <a:pt x="49" y="107"/>
                  </a:cubicBezTo>
                  <a:cubicBezTo>
                    <a:pt x="49" y="110"/>
                    <a:pt x="49" y="110"/>
                    <a:pt x="49" y="110"/>
                  </a:cubicBezTo>
                  <a:cubicBezTo>
                    <a:pt x="58" y="110"/>
                    <a:pt x="58" y="110"/>
                    <a:pt x="58" y="110"/>
                  </a:cubicBezTo>
                  <a:lnTo>
                    <a:pt x="58" y="107"/>
                  </a:lnTo>
                  <a:close/>
                </a:path>
              </a:pathLst>
            </a:custGeom>
            <a:solidFill>
              <a:srgbClr val="403E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58" name="Group 4"/>
          <p:cNvGrpSpPr>
            <a:grpSpLocks noChangeAspect="1"/>
          </p:cNvGrpSpPr>
          <p:nvPr/>
        </p:nvGrpSpPr>
        <p:grpSpPr bwMode="auto">
          <a:xfrm>
            <a:off x="1210792" y="2491913"/>
            <a:ext cx="357985" cy="409741"/>
            <a:chOff x="1228" y="1003"/>
            <a:chExt cx="415" cy="475"/>
          </a:xfrm>
        </p:grpSpPr>
        <p:sp>
          <p:nvSpPr>
            <p:cNvPr id="59" name="Freeform 5"/>
            <p:cNvSpPr>
              <a:spLocks noEditPoints="1"/>
            </p:cNvSpPr>
            <p:nvPr/>
          </p:nvSpPr>
          <p:spPr bwMode="auto">
            <a:xfrm>
              <a:off x="1240" y="1015"/>
              <a:ext cx="391" cy="451"/>
            </a:xfrm>
            <a:custGeom>
              <a:avLst/>
              <a:gdLst>
                <a:gd name="T0" fmla="*/ 80 w 95"/>
                <a:gd name="T1" fmla="*/ 92 h 110"/>
                <a:gd name="T2" fmla="*/ 95 w 95"/>
                <a:gd name="T3" fmla="*/ 79 h 110"/>
                <a:gd name="T4" fmla="*/ 73 w 95"/>
                <a:gd name="T5" fmla="*/ 91 h 110"/>
                <a:gd name="T6" fmla="*/ 95 w 95"/>
                <a:gd name="T7" fmla="*/ 66 h 110"/>
                <a:gd name="T8" fmla="*/ 69 w 95"/>
                <a:gd name="T9" fmla="*/ 88 h 110"/>
                <a:gd name="T10" fmla="*/ 95 w 95"/>
                <a:gd name="T11" fmla="*/ 61 h 110"/>
                <a:gd name="T12" fmla="*/ 95 w 95"/>
                <a:gd name="T13" fmla="*/ 53 h 110"/>
                <a:gd name="T14" fmla="*/ 95 w 95"/>
                <a:gd name="T15" fmla="*/ 58 h 110"/>
                <a:gd name="T16" fmla="*/ 90 w 95"/>
                <a:gd name="T17" fmla="*/ 51 h 110"/>
                <a:gd name="T18" fmla="*/ 95 w 95"/>
                <a:gd name="T19" fmla="*/ 42 h 110"/>
                <a:gd name="T20" fmla="*/ 90 w 95"/>
                <a:gd name="T21" fmla="*/ 48 h 110"/>
                <a:gd name="T22" fmla="*/ 90 w 95"/>
                <a:gd name="T23" fmla="*/ 40 h 110"/>
                <a:gd name="T24" fmla="*/ 95 w 95"/>
                <a:gd name="T25" fmla="*/ 34 h 110"/>
                <a:gd name="T26" fmla="*/ 90 w 95"/>
                <a:gd name="T27" fmla="*/ 27 h 110"/>
                <a:gd name="T28" fmla="*/ 95 w 95"/>
                <a:gd name="T29" fmla="*/ 18 h 110"/>
                <a:gd name="T30" fmla="*/ 88 w 95"/>
                <a:gd name="T31" fmla="*/ 22 h 110"/>
                <a:gd name="T32" fmla="*/ 95 w 95"/>
                <a:gd name="T33" fmla="*/ 13 h 110"/>
                <a:gd name="T34" fmla="*/ 81 w 95"/>
                <a:gd name="T35" fmla="*/ 23 h 110"/>
                <a:gd name="T36" fmla="*/ 95 w 95"/>
                <a:gd name="T37" fmla="*/ 10 h 110"/>
                <a:gd name="T38" fmla="*/ 64 w 95"/>
                <a:gd name="T39" fmla="*/ 28 h 110"/>
                <a:gd name="T40" fmla="*/ 95 w 95"/>
                <a:gd name="T41" fmla="*/ 2 h 110"/>
                <a:gd name="T42" fmla="*/ 52 w 95"/>
                <a:gd name="T43" fmla="*/ 32 h 110"/>
                <a:gd name="T44" fmla="*/ 74 w 95"/>
                <a:gd name="T45" fmla="*/ 6 h 110"/>
                <a:gd name="T46" fmla="*/ 48 w 95"/>
                <a:gd name="T47" fmla="*/ 33 h 110"/>
                <a:gd name="T48" fmla="*/ 37 w 95"/>
                <a:gd name="T49" fmla="*/ 36 h 110"/>
                <a:gd name="T50" fmla="*/ 31 w 95"/>
                <a:gd name="T51" fmla="*/ 39 h 110"/>
                <a:gd name="T52" fmla="*/ 25 w 95"/>
                <a:gd name="T53" fmla="*/ 43 h 110"/>
                <a:gd name="T54" fmla="*/ 52 w 95"/>
                <a:gd name="T55" fmla="*/ 13 h 110"/>
                <a:gd name="T56" fmla="*/ 45 w 95"/>
                <a:gd name="T57" fmla="*/ 14 h 110"/>
                <a:gd name="T58" fmla="*/ 34 w 95"/>
                <a:gd name="T59" fmla="*/ 18 h 110"/>
                <a:gd name="T60" fmla="*/ 41 w 95"/>
                <a:gd name="T61" fmla="*/ 16 h 110"/>
                <a:gd name="T62" fmla="*/ 25 w 95"/>
                <a:gd name="T63" fmla="*/ 23 h 110"/>
                <a:gd name="T64" fmla="*/ 25 w 95"/>
                <a:gd name="T65" fmla="*/ 56 h 110"/>
                <a:gd name="T66" fmla="*/ 25 w 95"/>
                <a:gd name="T67" fmla="*/ 51 h 110"/>
                <a:gd name="T68" fmla="*/ 31 w 95"/>
                <a:gd name="T69" fmla="*/ 58 h 110"/>
                <a:gd name="T70" fmla="*/ 25 w 95"/>
                <a:gd name="T71" fmla="*/ 67 h 110"/>
                <a:gd name="T72" fmla="*/ 31 w 95"/>
                <a:gd name="T73" fmla="*/ 64 h 110"/>
                <a:gd name="T74" fmla="*/ 25 w 95"/>
                <a:gd name="T75" fmla="*/ 75 h 110"/>
                <a:gd name="T76" fmla="*/ 25 w 95"/>
                <a:gd name="T77" fmla="*/ 80 h 110"/>
                <a:gd name="T78" fmla="*/ 25 w 95"/>
                <a:gd name="T79" fmla="*/ 84 h 110"/>
                <a:gd name="T80" fmla="*/ 23 w 95"/>
                <a:gd name="T81" fmla="*/ 85 h 110"/>
                <a:gd name="T82" fmla="*/ 4 w 95"/>
                <a:gd name="T83" fmla="*/ 106 h 110"/>
                <a:gd name="T84" fmla="*/ 31 w 95"/>
                <a:gd name="T85" fmla="*/ 82 h 110"/>
                <a:gd name="T86" fmla="*/ 21 w 95"/>
                <a:gd name="T87" fmla="*/ 84 h 110"/>
                <a:gd name="T88" fmla="*/ 17 w 95"/>
                <a:gd name="T89" fmla="*/ 83 h 110"/>
                <a:gd name="T90" fmla="*/ 14 w 95"/>
                <a:gd name="T91" fmla="*/ 83 h 110"/>
                <a:gd name="T92" fmla="*/ 0 w 95"/>
                <a:gd name="T93" fmla="*/ 97 h 110"/>
                <a:gd name="T94" fmla="*/ 7 w 95"/>
                <a:gd name="T95" fmla="*/ 85 h 110"/>
                <a:gd name="T96" fmla="*/ 31 w 95"/>
                <a:gd name="T97" fmla="*/ 86 h 110"/>
                <a:gd name="T98" fmla="*/ 8 w 95"/>
                <a:gd name="T99" fmla="*/ 109 h 110"/>
                <a:gd name="T100" fmla="*/ 31 w 95"/>
                <a:gd name="T101" fmla="*/ 94 h 110"/>
                <a:gd name="T102" fmla="*/ 19 w 95"/>
                <a:gd name="T103" fmla="*/ 110 h 110"/>
                <a:gd name="T104" fmla="*/ 14 w 95"/>
                <a:gd name="T105" fmla="*/ 110 h 110"/>
                <a:gd name="T106" fmla="*/ 26 w 95"/>
                <a:gd name="T107" fmla="*/ 106 h 110"/>
                <a:gd name="T108" fmla="*/ 87 w 95"/>
                <a:gd name="T109" fmla="*/ 66 h 110"/>
                <a:gd name="T110" fmla="*/ 83 w 95"/>
                <a:gd name="T111" fmla="*/ 65 h 110"/>
                <a:gd name="T112" fmla="*/ 80 w 95"/>
                <a:gd name="T113" fmla="*/ 65 h 110"/>
                <a:gd name="T114" fmla="*/ 80 w 95"/>
                <a:gd name="T115" fmla="*/ 65 h 110"/>
                <a:gd name="T116" fmla="*/ 64 w 95"/>
                <a:gd name="T117" fmla="*/ 79 h 110"/>
                <a:gd name="T118" fmla="*/ 64 w 95"/>
                <a:gd name="T119" fmla="*/ 8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110">
                  <a:moveTo>
                    <a:pt x="95" y="79"/>
                  </a:moveTo>
                  <a:cubicBezTo>
                    <a:pt x="95" y="78"/>
                    <a:pt x="95" y="78"/>
                    <a:pt x="95" y="78"/>
                  </a:cubicBezTo>
                  <a:cubicBezTo>
                    <a:pt x="80" y="92"/>
                    <a:pt x="80" y="92"/>
                    <a:pt x="80" y="92"/>
                  </a:cubicBezTo>
                  <a:cubicBezTo>
                    <a:pt x="83" y="92"/>
                    <a:pt x="85" y="92"/>
                    <a:pt x="87" y="91"/>
                  </a:cubicBezTo>
                  <a:cubicBezTo>
                    <a:pt x="94" y="83"/>
                    <a:pt x="94" y="83"/>
                    <a:pt x="94" y="83"/>
                  </a:cubicBezTo>
                  <a:cubicBezTo>
                    <a:pt x="95" y="82"/>
                    <a:pt x="95" y="80"/>
                    <a:pt x="95" y="79"/>
                  </a:cubicBezTo>
                  <a:close/>
                  <a:moveTo>
                    <a:pt x="95" y="74"/>
                  </a:moveTo>
                  <a:cubicBezTo>
                    <a:pt x="77" y="92"/>
                    <a:pt x="77" y="92"/>
                    <a:pt x="77" y="92"/>
                  </a:cubicBezTo>
                  <a:cubicBezTo>
                    <a:pt x="76" y="92"/>
                    <a:pt x="75" y="92"/>
                    <a:pt x="73" y="91"/>
                  </a:cubicBezTo>
                  <a:cubicBezTo>
                    <a:pt x="95" y="70"/>
                    <a:pt x="95" y="70"/>
                    <a:pt x="95" y="70"/>
                  </a:cubicBezTo>
                  <a:cubicBezTo>
                    <a:pt x="95" y="74"/>
                    <a:pt x="95" y="74"/>
                    <a:pt x="95" y="74"/>
                  </a:cubicBezTo>
                  <a:close/>
                  <a:moveTo>
                    <a:pt x="95" y="66"/>
                  </a:moveTo>
                  <a:cubicBezTo>
                    <a:pt x="71" y="90"/>
                    <a:pt x="71" y="90"/>
                    <a:pt x="71" y="90"/>
                  </a:cubicBezTo>
                  <a:cubicBezTo>
                    <a:pt x="70" y="90"/>
                    <a:pt x="69" y="89"/>
                    <a:pt x="69" y="88"/>
                  </a:cubicBezTo>
                  <a:cubicBezTo>
                    <a:pt x="69" y="88"/>
                    <a:pt x="69" y="88"/>
                    <a:pt x="69" y="88"/>
                  </a:cubicBezTo>
                  <a:cubicBezTo>
                    <a:pt x="69" y="88"/>
                    <a:pt x="69" y="88"/>
                    <a:pt x="69" y="88"/>
                  </a:cubicBezTo>
                  <a:cubicBezTo>
                    <a:pt x="68" y="88"/>
                    <a:pt x="68" y="88"/>
                    <a:pt x="68" y="88"/>
                  </a:cubicBezTo>
                  <a:cubicBezTo>
                    <a:pt x="95" y="61"/>
                    <a:pt x="95" y="61"/>
                    <a:pt x="95" y="61"/>
                  </a:cubicBezTo>
                  <a:cubicBezTo>
                    <a:pt x="95" y="66"/>
                    <a:pt x="95" y="66"/>
                    <a:pt x="95" y="66"/>
                  </a:cubicBezTo>
                  <a:close/>
                  <a:moveTo>
                    <a:pt x="95" y="58"/>
                  </a:moveTo>
                  <a:cubicBezTo>
                    <a:pt x="95" y="53"/>
                    <a:pt x="95" y="53"/>
                    <a:pt x="95" y="53"/>
                  </a:cubicBezTo>
                  <a:cubicBezTo>
                    <a:pt x="90" y="59"/>
                    <a:pt x="90" y="59"/>
                    <a:pt x="90" y="59"/>
                  </a:cubicBezTo>
                  <a:cubicBezTo>
                    <a:pt x="90" y="64"/>
                    <a:pt x="90" y="64"/>
                    <a:pt x="90" y="64"/>
                  </a:cubicBezTo>
                  <a:cubicBezTo>
                    <a:pt x="95" y="58"/>
                    <a:pt x="95" y="58"/>
                    <a:pt x="95" y="58"/>
                  </a:cubicBezTo>
                  <a:close/>
                  <a:moveTo>
                    <a:pt x="95" y="50"/>
                  </a:moveTo>
                  <a:cubicBezTo>
                    <a:pt x="90" y="56"/>
                    <a:pt x="90" y="56"/>
                    <a:pt x="90" y="56"/>
                  </a:cubicBezTo>
                  <a:cubicBezTo>
                    <a:pt x="90" y="51"/>
                    <a:pt x="90" y="51"/>
                    <a:pt x="90" y="51"/>
                  </a:cubicBezTo>
                  <a:cubicBezTo>
                    <a:pt x="95" y="45"/>
                    <a:pt x="95" y="45"/>
                    <a:pt x="95" y="45"/>
                  </a:cubicBezTo>
                  <a:cubicBezTo>
                    <a:pt x="95" y="50"/>
                    <a:pt x="95" y="50"/>
                    <a:pt x="95" y="50"/>
                  </a:cubicBezTo>
                  <a:close/>
                  <a:moveTo>
                    <a:pt x="95" y="42"/>
                  </a:moveTo>
                  <a:cubicBezTo>
                    <a:pt x="95" y="37"/>
                    <a:pt x="95" y="37"/>
                    <a:pt x="95" y="37"/>
                  </a:cubicBezTo>
                  <a:cubicBezTo>
                    <a:pt x="90" y="43"/>
                    <a:pt x="90" y="43"/>
                    <a:pt x="90" y="43"/>
                  </a:cubicBezTo>
                  <a:cubicBezTo>
                    <a:pt x="90" y="48"/>
                    <a:pt x="90" y="48"/>
                    <a:pt x="90" y="48"/>
                  </a:cubicBezTo>
                  <a:cubicBezTo>
                    <a:pt x="95" y="42"/>
                    <a:pt x="95" y="42"/>
                    <a:pt x="95" y="42"/>
                  </a:cubicBezTo>
                  <a:close/>
                  <a:moveTo>
                    <a:pt x="95" y="34"/>
                  </a:moveTo>
                  <a:cubicBezTo>
                    <a:pt x="90" y="40"/>
                    <a:pt x="90" y="40"/>
                    <a:pt x="90" y="40"/>
                  </a:cubicBezTo>
                  <a:cubicBezTo>
                    <a:pt x="90" y="35"/>
                    <a:pt x="90" y="35"/>
                    <a:pt x="90" y="35"/>
                  </a:cubicBezTo>
                  <a:cubicBezTo>
                    <a:pt x="95" y="29"/>
                    <a:pt x="95" y="29"/>
                    <a:pt x="95" y="29"/>
                  </a:cubicBezTo>
                  <a:cubicBezTo>
                    <a:pt x="95" y="34"/>
                    <a:pt x="95" y="34"/>
                    <a:pt x="95" y="34"/>
                  </a:cubicBezTo>
                  <a:close/>
                  <a:moveTo>
                    <a:pt x="95" y="26"/>
                  </a:moveTo>
                  <a:cubicBezTo>
                    <a:pt x="95" y="21"/>
                    <a:pt x="95" y="21"/>
                    <a:pt x="95" y="21"/>
                  </a:cubicBezTo>
                  <a:cubicBezTo>
                    <a:pt x="90" y="27"/>
                    <a:pt x="90" y="27"/>
                    <a:pt x="90" y="27"/>
                  </a:cubicBezTo>
                  <a:cubicBezTo>
                    <a:pt x="90" y="31"/>
                    <a:pt x="90" y="31"/>
                    <a:pt x="90" y="31"/>
                  </a:cubicBezTo>
                  <a:cubicBezTo>
                    <a:pt x="95" y="26"/>
                    <a:pt x="95" y="26"/>
                    <a:pt x="95" y="26"/>
                  </a:cubicBezTo>
                  <a:close/>
                  <a:moveTo>
                    <a:pt x="95" y="18"/>
                  </a:moveTo>
                  <a:cubicBezTo>
                    <a:pt x="90" y="23"/>
                    <a:pt x="90" y="23"/>
                    <a:pt x="90" y="23"/>
                  </a:cubicBezTo>
                  <a:cubicBezTo>
                    <a:pt x="90" y="23"/>
                    <a:pt x="90" y="23"/>
                    <a:pt x="90" y="23"/>
                  </a:cubicBezTo>
                  <a:cubicBezTo>
                    <a:pt x="90" y="22"/>
                    <a:pt x="89" y="22"/>
                    <a:pt x="88" y="22"/>
                  </a:cubicBezTo>
                  <a:cubicBezTo>
                    <a:pt x="88" y="22"/>
                    <a:pt x="88" y="22"/>
                    <a:pt x="88" y="22"/>
                  </a:cubicBezTo>
                  <a:cubicBezTo>
                    <a:pt x="86" y="22"/>
                    <a:pt x="86" y="22"/>
                    <a:pt x="86" y="22"/>
                  </a:cubicBezTo>
                  <a:cubicBezTo>
                    <a:pt x="95" y="13"/>
                    <a:pt x="95" y="13"/>
                    <a:pt x="95" y="13"/>
                  </a:cubicBezTo>
                  <a:cubicBezTo>
                    <a:pt x="95" y="18"/>
                    <a:pt x="95" y="18"/>
                    <a:pt x="95" y="18"/>
                  </a:cubicBezTo>
                  <a:close/>
                  <a:moveTo>
                    <a:pt x="95" y="10"/>
                  </a:moveTo>
                  <a:cubicBezTo>
                    <a:pt x="81" y="23"/>
                    <a:pt x="81" y="23"/>
                    <a:pt x="81" y="23"/>
                  </a:cubicBezTo>
                  <a:cubicBezTo>
                    <a:pt x="75" y="25"/>
                    <a:pt x="75" y="25"/>
                    <a:pt x="75" y="25"/>
                  </a:cubicBezTo>
                  <a:cubicBezTo>
                    <a:pt x="95" y="5"/>
                    <a:pt x="95" y="5"/>
                    <a:pt x="95" y="5"/>
                  </a:cubicBezTo>
                  <a:cubicBezTo>
                    <a:pt x="95" y="10"/>
                    <a:pt x="95" y="10"/>
                    <a:pt x="95" y="10"/>
                  </a:cubicBezTo>
                  <a:close/>
                  <a:moveTo>
                    <a:pt x="95" y="2"/>
                  </a:moveTo>
                  <a:cubicBezTo>
                    <a:pt x="70" y="27"/>
                    <a:pt x="70" y="27"/>
                    <a:pt x="70" y="27"/>
                  </a:cubicBezTo>
                  <a:cubicBezTo>
                    <a:pt x="64" y="28"/>
                    <a:pt x="64" y="28"/>
                    <a:pt x="64" y="28"/>
                  </a:cubicBezTo>
                  <a:cubicBezTo>
                    <a:pt x="90" y="2"/>
                    <a:pt x="90" y="2"/>
                    <a:pt x="90" y="2"/>
                  </a:cubicBezTo>
                  <a:cubicBezTo>
                    <a:pt x="95" y="0"/>
                    <a:pt x="95" y="0"/>
                    <a:pt x="95" y="0"/>
                  </a:cubicBezTo>
                  <a:cubicBezTo>
                    <a:pt x="95" y="2"/>
                    <a:pt x="95" y="2"/>
                    <a:pt x="95" y="2"/>
                  </a:cubicBezTo>
                  <a:close/>
                  <a:moveTo>
                    <a:pt x="86" y="3"/>
                  </a:moveTo>
                  <a:cubicBezTo>
                    <a:pt x="79" y="5"/>
                    <a:pt x="79" y="5"/>
                    <a:pt x="79" y="5"/>
                  </a:cubicBezTo>
                  <a:cubicBezTo>
                    <a:pt x="52" y="32"/>
                    <a:pt x="52" y="32"/>
                    <a:pt x="52" y="32"/>
                  </a:cubicBezTo>
                  <a:cubicBezTo>
                    <a:pt x="59" y="30"/>
                    <a:pt x="59" y="30"/>
                    <a:pt x="59" y="30"/>
                  </a:cubicBezTo>
                  <a:cubicBezTo>
                    <a:pt x="86" y="3"/>
                    <a:pt x="86" y="3"/>
                    <a:pt x="86" y="3"/>
                  </a:cubicBezTo>
                  <a:close/>
                  <a:moveTo>
                    <a:pt x="74" y="6"/>
                  </a:moveTo>
                  <a:cubicBezTo>
                    <a:pt x="68" y="8"/>
                    <a:pt x="68" y="8"/>
                    <a:pt x="68" y="8"/>
                  </a:cubicBezTo>
                  <a:cubicBezTo>
                    <a:pt x="41" y="35"/>
                    <a:pt x="41" y="35"/>
                    <a:pt x="41" y="35"/>
                  </a:cubicBezTo>
                  <a:cubicBezTo>
                    <a:pt x="48" y="33"/>
                    <a:pt x="48" y="33"/>
                    <a:pt x="48" y="33"/>
                  </a:cubicBezTo>
                  <a:cubicBezTo>
                    <a:pt x="74" y="6"/>
                    <a:pt x="74" y="6"/>
                    <a:pt x="74" y="6"/>
                  </a:cubicBezTo>
                  <a:close/>
                  <a:moveTo>
                    <a:pt x="63" y="9"/>
                  </a:moveTo>
                  <a:cubicBezTo>
                    <a:pt x="37" y="36"/>
                    <a:pt x="37" y="36"/>
                    <a:pt x="37" y="36"/>
                  </a:cubicBezTo>
                  <a:cubicBezTo>
                    <a:pt x="32" y="37"/>
                    <a:pt x="32" y="37"/>
                    <a:pt x="32" y="37"/>
                  </a:cubicBezTo>
                  <a:cubicBezTo>
                    <a:pt x="31" y="37"/>
                    <a:pt x="31" y="38"/>
                    <a:pt x="31" y="39"/>
                  </a:cubicBezTo>
                  <a:cubicBezTo>
                    <a:pt x="31" y="39"/>
                    <a:pt x="31" y="39"/>
                    <a:pt x="31" y="39"/>
                  </a:cubicBezTo>
                  <a:cubicBezTo>
                    <a:pt x="31" y="42"/>
                    <a:pt x="31" y="42"/>
                    <a:pt x="31" y="42"/>
                  </a:cubicBezTo>
                  <a:cubicBezTo>
                    <a:pt x="25" y="47"/>
                    <a:pt x="25" y="47"/>
                    <a:pt x="25" y="47"/>
                  </a:cubicBezTo>
                  <a:cubicBezTo>
                    <a:pt x="25" y="43"/>
                    <a:pt x="25" y="43"/>
                    <a:pt x="25" y="43"/>
                  </a:cubicBezTo>
                  <a:cubicBezTo>
                    <a:pt x="57" y="11"/>
                    <a:pt x="57" y="11"/>
                    <a:pt x="57" y="11"/>
                  </a:cubicBezTo>
                  <a:cubicBezTo>
                    <a:pt x="63" y="9"/>
                    <a:pt x="63" y="9"/>
                    <a:pt x="63" y="9"/>
                  </a:cubicBezTo>
                  <a:close/>
                  <a:moveTo>
                    <a:pt x="52" y="13"/>
                  </a:moveTo>
                  <a:cubicBezTo>
                    <a:pt x="25" y="39"/>
                    <a:pt x="25" y="39"/>
                    <a:pt x="25" y="39"/>
                  </a:cubicBezTo>
                  <a:cubicBezTo>
                    <a:pt x="25" y="35"/>
                    <a:pt x="25" y="35"/>
                    <a:pt x="25" y="35"/>
                  </a:cubicBezTo>
                  <a:cubicBezTo>
                    <a:pt x="45" y="14"/>
                    <a:pt x="45" y="14"/>
                    <a:pt x="45" y="14"/>
                  </a:cubicBezTo>
                  <a:cubicBezTo>
                    <a:pt x="52" y="13"/>
                    <a:pt x="52" y="13"/>
                    <a:pt x="52" y="13"/>
                  </a:cubicBezTo>
                  <a:close/>
                  <a:moveTo>
                    <a:pt x="41" y="16"/>
                  </a:moveTo>
                  <a:cubicBezTo>
                    <a:pt x="34" y="18"/>
                    <a:pt x="34" y="18"/>
                    <a:pt x="34" y="18"/>
                  </a:cubicBezTo>
                  <a:cubicBezTo>
                    <a:pt x="25" y="27"/>
                    <a:pt x="25" y="27"/>
                    <a:pt x="25" y="27"/>
                  </a:cubicBezTo>
                  <a:cubicBezTo>
                    <a:pt x="25" y="31"/>
                    <a:pt x="25" y="31"/>
                    <a:pt x="25" y="31"/>
                  </a:cubicBezTo>
                  <a:cubicBezTo>
                    <a:pt x="41" y="16"/>
                    <a:pt x="41" y="16"/>
                    <a:pt x="41" y="16"/>
                  </a:cubicBezTo>
                  <a:close/>
                  <a:moveTo>
                    <a:pt x="30" y="19"/>
                  </a:moveTo>
                  <a:cubicBezTo>
                    <a:pt x="25" y="20"/>
                    <a:pt x="25" y="20"/>
                    <a:pt x="25" y="20"/>
                  </a:cubicBezTo>
                  <a:cubicBezTo>
                    <a:pt x="25" y="23"/>
                    <a:pt x="25" y="23"/>
                    <a:pt x="25" y="23"/>
                  </a:cubicBezTo>
                  <a:cubicBezTo>
                    <a:pt x="30" y="19"/>
                    <a:pt x="30" y="19"/>
                    <a:pt x="30" y="19"/>
                  </a:cubicBezTo>
                  <a:close/>
                  <a:moveTo>
                    <a:pt x="25" y="51"/>
                  </a:moveTo>
                  <a:cubicBezTo>
                    <a:pt x="25" y="56"/>
                    <a:pt x="25" y="56"/>
                    <a:pt x="25" y="56"/>
                  </a:cubicBezTo>
                  <a:cubicBezTo>
                    <a:pt x="31" y="50"/>
                    <a:pt x="31" y="50"/>
                    <a:pt x="31" y="50"/>
                  </a:cubicBezTo>
                  <a:cubicBezTo>
                    <a:pt x="31" y="45"/>
                    <a:pt x="31" y="45"/>
                    <a:pt x="31" y="45"/>
                  </a:cubicBezTo>
                  <a:cubicBezTo>
                    <a:pt x="25" y="51"/>
                    <a:pt x="25" y="51"/>
                    <a:pt x="25" y="51"/>
                  </a:cubicBezTo>
                  <a:close/>
                  <a:moveTo>
                    <a:pt x="25" y="59"/>
                  </a:moveTo>
                  <a:cubicBezTo>
                    <a:pt x="31" y="53"/>
                    <a:pt x="31" y="53"/>
                    <a:pt x="31" y="53"/>
                  </a:cubicBezTo>
                  <a:cubicBezTo>
                    <a:pt x="31" y="58"/>
                    <a:pt x="31" y="58"/>
                    <a:pt x="31" y="58"/>
                  </a:cubicBezTo>
                  <a:cubicBezTo>
                    <a:pt x="25" y="64"/>
                    <a:pt x="25" y="64"/>
                    <a:pt x="25" y="64"/>
                  </a:cubicBezTo>
                  <a:cubicBezTo>
                    <a:pt x="25" y="59"/>
                    <a:pt x="25" y="59"/>
                    <a:pt x="25" y="59"/>
                  </a:cubicBezTo>
                  <a:close/>
                  <a:moveTo>
                    <a:pt x="25" y="67"/>
                  </a:moveTo>
                  <a:cubicBezTo>
                    <a:pt x="25" y="72"/>
                    <a:pt x="25" y="72"/>
                    <a:pt x="25" y="72"/>
                  </a:cubicBezTo>
                  <a:cubicBezTo>
                    <a:pt x="31" y="66"/>
                    <a:pt x="31" y="66"/>
                    <a:pt x="31" y="66"/>
                  </a:cubicBezTo>
                  <a:cubicBezTo>
                    <a:pt x="31" y="64"/>
                    <a:pt x="31" y="64"/>
                    <a:pt x="31" y="64"/>
                  </a:cubicBezTo>
                  <a:cubicBezTo>
                    <a:pt x="31" y="61"/>
                    <a:pt x="31" y="61"/>
                    <a:pt x="31" y="61"/>
                  </a:cubicBezTo>
                  <a:cubicBezTo>
                    <a:pt x="25" y="67"/>
                    <a:pt x="25" y="67"/>
                    <a:pt x="25" y="67"/>
                  </a:cubicBezTo>
                  <a:close/>
                  <a:moveTo>
                    <a:pt x="25" y="75"/>
                  </a:moveTo>
                  <a:cubicBezTo>
                    <a:pt x="31" y="69"/>
                    <a:pt x="31" y="69"/>
                    <a:pt x="31" y="69"/>
                  </a:cubicBezTo>
                  <a:cubicBezTo>
                    <a:pt x="31" y="74"/>
                    <a:pt x="31" y="74"/>
                    <a:pt x="31" y="74"/>
                  </a:cubicBezTo>
                  <a:cubicBezTo>
                    <a:pt x="25" y="80"/>
                    <a:pt x="25" y="80"/>
                    <a:pt x="25" y="80"/>
                  </a:cubicBezTo>
                  <a:cubicBezTo>
                    <a:pt x="25" y="75"/>
                    <a:pt x="25" y="75"/>
                    <a:pt x="25" y="75"/>
                  </a:cubicBezTo>
                  <a:close/>
                  <a:moveTo>
                    <a:pt x="25" y="83"/>
                  </a:moveTo>
                  <a:cubicBezTo>
                    <a:pt x="25" y="84"/>
                    <a:pt x="25" y="84"/>
                    <a:pt x="25" y="84"/>
                  </a:cubicBezTo>
                  <a:cubicBezTo>
                    <a:pt x="25" y="84"/>
                    <a:pt x="25" y="84"/>
                    <a:pt x="25" y="84"/>
                  </a:cubicBezTo>
                  <a:cubicBezTo>
                    <a:pt x="25" y="84"/>
                    <a:pt x="25" y="84"/>
                    <a:pt x="25" y="84"/>
                  </a:cubicBezTo>
                  <a:cubicBezTo>
                    <a:pt x="25" y="85"/>
                    <a:pt x="24" y="85"/>
                    <a:pt x="23" y="85"/>
                  </a:cubicBezTo>
                  <a:cubicBezTo>
                    <a:pt x="3" y="105"/>
                    <a:pt x="3" y="105"/>
                    <a:pt x="3" y="105"/>
                  </a:cubicBezTo>
                  <a:cubicBezTo>
                    <a:pt x="3" y="105"/>
                    <a:pt x="4" y="106"/>
                    <a:pt x="4" y="106"/>
                  </a:cubicBezTo>
                  <a:cubicBezTo>
                    <a:pt x="4" y="106"/>
                    <a:pt x="4" y="106"/>
                    <a:pt x="4" y="106"/>
                  </a:cubicBezTo>
                  <a:cubicBezTo>
                    <a:pt x="4" y="106"/>
                    <a:pt x="4" y="106"/>
                    <a:pt x="4" y="106"/>
                  </a:cubicBezTo>
                  <a:cubicBezTo>
                    <a:pt x="5" y="107"/>
                    <a:pt x="5" y="107"/>
                    <a:pt x="6" y="107"/>
                  </a:cubicBezTo>
                  <a:cubicBezTo>
                    <a:pt x="31" y="82"/>
                    <a:pt x="31" y="82"/>
                    <a:pt x="31" y="82"/>
                  </a:cubicBezTo>
                  <a:cubicBezTo>
                    <a:pt x="31" y="77"/>
                    <a:pt x="31" y="77"/>
                    <a:pt x="31" y="77"/>
                  </a:cubicBezTo>
                  <a:cubicBezTo>
                    <a:pt x="25" y="83"/>
                    <a:pt x="25" y="83"/>
                    <a:pt x="25" y="83"/>
                  </a:cubicBezTo>
                  <a:close/>
                  <a:moveTo>
                    <a:pt x="21" y="84"/>
                  </a:moveTo>
                  <a:cubicBezTo>
                    <a:pt x="2" y="103"/>
                    <a:pt x="2" y="103"/>
                    <a:pt x="2" y="103"/>
                  </a:cubicBezTo>
                  <a:cubicBezTo>
                    <a:pt x="1" y="102"/>
                    <a:pt x="1" y="101"/>
                    <a:pt x="0" y="100"/>
                  </a:cubicBezTo>
                  <a:cubicBezTo>
                    <a:pt x="17" y="83"/>
                    <a:pt x="17" y="83"/>
                    <a:pt x="17" y="83"/>
                  </a:cubicBezTo>
                  <a:cubicBezTo>
                    <a:pt x="18" y="83"/>
                    <a:pt x="19" y="83"/>
                    <a:pt x="19" y="83"/>
                  </a:cubicBezTo>
                  <a:cubicBezTo>
                    <a:pt x="20" y="83"/>
                    <a:pt x="21" y="84"/>
                    <a:pt x="21" y="84"/>
                  </a:cubicBezTo>
                  <a:close/>
                  <a:moveTo>
                    <a:pt x="14" y="83"/>
                  </a:moveTo>
                  <a:cubicBezTo>
                    <a:pt x="0" y="97"/>
                    <a:pt x="0" y="97"/>
                    <a:pt x="0" y="97"/>
                  </a:cubicBezTo>
                  <a:cubicBezTo>
                    <a:pt x="0" y="97"/>
                    <a:pt x="0" y="97"/>
                    <a:pt x="0" y="97"/>
                  </a:cubicBezTo>
                  <a:cubicBezTo>
                    <a:pt x="0" y="97"/>
                    <a:pt x="0" y="97"/>
                    <a:pt x="0" y="97"/>
                  </a:cubicBezTo>
                  <a:cubicBezTo>
                    <a:pt x="0" y="97"/>
                    <a:pt x="0" y="97"/>
                    <a:pt x="0" y="97"/>
                  </a:cubicBezTo>
                  <a:cubicBezTo>
                    <a:pt x="0" y="95"/>
                    <a:pt x="0" y="93"/>
                    <a:pt x="1" y="91"/>
                  </a:cubicBezTo>
                  <a:cubicBezTo>
                    <a:pt x="7" y="85"/>
                    <a:pt x="7" y="85"/>
                    <a:pt x="7" y="85"/>
                  </a:cubicBezTo>
                  <a:cubicBezTo>
                    <a:pt x="9" y="84"/>
                    <a:pt x="12" y="83"/>
                    <a:pt x="14" y="83"/>
                  </a:cubicBezTo>
                  <a:close/>
                  <a:moveTo>
                    <a:pt x="8" y="109"/>
                  </a:moveTo>
                  <a:cubicBezTo>
                    <a:pt x="31" y="86"/>
                    <a:pt x="31" y="86"/>
                    <a:pt x="31" y="86"/>
                  </a:cubicBezTo>
                  <a:cubicBezTo>
                    <a:pt x="31" y="90"/>
                    <a:pt x="31" y="90"/>
                    <a:pt x="31" y="90"/>
                  </a:cubicBezTo>
                  <a:cubicBezTo>
                    <a:pt x="11" y="110"/>
                    <a:pt x="11" y="110"/>
                    <a:pt x="11" y="110"/>
                  </a:cubicBezTo>
                  <a:cubicBezTo>
                    <a:pt x="10" y="109"/>
                    <a:pt x="9" y="109"/>
                    <a:pt x="8" y="109"/>
                  </a:cubicBezTo>
                  <a:close/>
                  <a:moveTo>
                    <a:pt x="14" y="110"/>
                  </a:moveTo>
                  <a:cubicBezTo>
                    <a:pt x="31" y="94"/>
                    <a:pt x="31" y="94"/>
                    <a:pt x="31" y="94"/>
                  </a:cubicBezTo>
                  <a:cubicBezTo>
                    <a:pt x="31" y="94"/>
                    <a:pt x="31" y="94"/>
                    <a:pt x="31" y="94"/>
                  </a:cubicBezTo>
                  <a:cubicBezTo>
                    <a:pt x="31" y="97"/>
                    <a:pt x="31" y="97"/>
                    <a:pt x="31" y="97"/>
                  </a:cubicBezTo>
                  <a:cubicBezTo>
                    <a:pt x="31" y="97"/>
                    <a:pt x="31" y="98"/>
                    <a:pt x="31" y="98"/>
                  </a:cubicBezTo>
                  <a:cubicBezTo>
                    <a:pt x="19" y="110"/>
                    <a:pt x="19" y="110"/>
                    <a:pt x="19" y="110"/>
                  </a:cubicBezTo>
                  <a:cubicBezTo>
                    <a:pt x="18" y="110"/>
                    <a:pt x="17" y="110"/>
                    <a:pt x="15" y="110"/>
                  </a:cubicBezTo>
                  <a:cubicBezTo>
                    <a:pt x="15" y="110"/>
                    <a:pt x="15" y="110"/>
                    <a:pt x="15" y="110"/>
                  </a:cubicBezTo>
                  <a:cubicBezTo>
                    <a:pt x="15" y="110"/>
                    <a:pt x="14" y="110"/>
                    <a:pt x="14" y="110"/>
                  </a:cubicBezTo>
                  <a:close/>
                  <a:moveTo>
                    <a:pt x="26" y="106"/>
                  </a:moveTo>
                  <a:cubicBezTo>
                    <a:pt x="28" y="105"/>
                    <a:pt x="28" y="105"/>
                    <a:pt x="28" y="105"/>
                  </a:cubicBezTo>
                  <a:cubicBezTo>
                    <a:pt x="27" y="105"/>
                    <a:pt x="27" y="106"/>
                    <a:pt x="26" y="106"/>
                  </a:cubicBezTo>
                  <a:cubicBezTo>
                    <a:pt x="26" y="106"/>
                    <a:pt x="26" y="106"/>
                    <a:pt x="26" y="106"/>
                  </a:cubicBezTo>
                  <a:cubicBezTo>
                    <a:pt x="26" y="106"/>
                    <a:pt x="26" y="106"/>
                    <a:pt x="26" y="106"/>
                  </a:cubicBezTo>
                  <a:close/>
                  <a:moveTo>
                    <a:pt x="87" y="66"/>
                  </a:moveTo>
                  <a:cubicBezTo>
                    <a:pt x="67" y="86"/>
                    <a:pt x="67" y="86"/>
                    <a:pt x="67" y="86"/>
                  </a:cubicBezTo>
                  <a:cubicBezTo>
                    <a:pt x="66" y="86"/>
                    <a:pt x="66" y="85"/>
                    <a:pt x="65" y="83"/>
                  </a:cubicBezTo>
                  <a:cubicBezTo>
                    <a:pt x="83" y="65"/>
                    <a:pt x="83" y="65"/>
                    <a:pt x="83" y="65"/>
                  </a:cubicBezTo>
                  <a:cubicBezTo>
                    <a:pt x="84" y="65"/>
                    <a:pt x="84" y="65"/>
                    <a:pt x="84" y="65"/>
                  </a:cubicBezTo>
                  <a:cubicBezTo>
                    <a:pt x="85" y="66"/>
                    <a:pt x="86" y="66"/>
                    <a:pt x="87" y="66"/>
                  </a:cubicBezTo>
                  <a:close/>
                  <a:moveTo>
                    <a:pt x="80" y="65"/>
                  </a:moveTo>
                  <a:cubicBezTo>
                    <a:pt x="80" y="65"/>
                    <a:pt x="80" y="65"/>
                    <a:pt x="80" y="65"/>
                  </a:cubicBezTo>
                  <a:cubicBezTo>
                    <a:pt x="80" y="65"/>
                    <a:pt x="80" y="65"/>
                    <a:pt x="80" y="65"/>
                  </a:cubicBezTo>
                  <a:cubicBezTo>
                    <a:pt x="80" y="65"/>
                    <a:pt x="80" y="65"/>
                    <a:pt x="80" y="65"/>
                  </a:cubicBezTo>
                  <a:cubicBezTo>
                    <a:pt x="78" y="65"/>
                    <a:pt x="76" y="65"/>
                    <a:pt x="75" y="66"/>
                  </a:cubicBezTo>
                  <a:cubicBezTo>
                    <a:pt x="64" y="76"/>
                    <a:pt x="64" y="76"/>
                    <a:pt x="64" y="76"/>
                  </a:cubicBezTo>
                  <a:cubicBezTo>
                    <a:pt x="64" y="77"/>
                    <a:pt x="64" y="78"/>
                    <a:pt x="64" y="79"/>
                  </a:cubicBezTo>
                  <a:cubicBezTo>
                    <a:pt x="64" y="79"/>
                    <a:pt x="64" y="79"/>
                    <a:pt x="64" y="79"/>
                  </a:cubicBezTo>
                  <a:cubicBezTo>
                    <a:pt x="64" y="79"/>
                    <a:pt x="64" y="79"/>
                    <a:pt x="64" y="79"/>
                  </a:cubicBezTo>
                  <a:cubicBezTo>
                    <a:pt x="64" y="79"/>
                    <a:pt x="64" y="80"/>
                    <a:pt x="64" y="81"/>
                  </a:cubicBezTo>
                  <a:lnTo>
                    <a:pt x="80" y="65"/>
                  </a:lnTo>
                  <a:close/>
                </a:path>
              </a:pathLst>
            </a:custGeom>
            <a:solidFill>
              <a:schemeClr val="bg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6"/>
            <p:cNvSpPr>
              <a:spLocks noEditPoints="1"/>
            </p:cNvSpPr>
            <p:nvPr/>
          </p:nvSpPr>
          <p:spPr bwMode="auto">
            <a:xfrm>
              <a:off x="1228" y="1003"/>
              <a:ext cx="415" cy="475"/>
            </a:xfrm>
            <a:custGeom>
              <a:avLst/>
              <a:gdLst>
                <a:gd name="T0" fmla="*/ 101 w 101"/>
                <a:gd name="T1" fmla="*/ 82 h 116"/>
                <a:gd name="T2" fmla="*/ 95 w 101"/>
                <a:gd name="T3" fmla="*/ 93 h 116"/>
                <a:gd name="T4" fmla="*/ 70 w 101"/>
                <a:gd name="T5" fmla="*/ 93 h 116"/>
                <a:gd name="T6" fmla="*/ 64 w 101"/>
                <a:gd name="T7" fmla="*/ 82 h 116"/>
                <a:gd name="T8" fmla="*/ 64 w 101"/>
                <a:gd name="T9" fmla="*/ 82 h 116"/>
                <a:gd name="T10" fmla="*/ 70 w 101"/>
                <a:gd name="T11" fmla="*/ 70 h 116"/>
                <a:gd name="T12" fmla="*/ 83 w 101"/>
                <a:gd name="T13" fmla="*/ 65 h 116"/>
                <a:gd name="T14" fmla="*/ 83 w 101"/>
                <a:gd name="T15" fmla="*/ 65 h 116"/>
                <a:gd name="T16" fmla="*/ 90 w 101"/>
                <a:gd name="T17" fmla="*/ 67 h 116"/>
                <a:gd name="T18" fmla="*/ 36 w 101"/>
                <a:gd name="T19" fmla="*/ 43 h 116"/>
                <a:gd name="T20" fmla="*/ 36 w 101"/>
                <a:gd name="T21" fmla="*/ 97 h 116"/>
                <a:gd name="T22" fmla="*/ 31 w 101"/>
                <a:gd name="T23" fmla="*/ 111 h 116"/>
                <a:gd name="T24" fmla="*/ 31 w 101"/>
                <a:gd name="T25" fmla="*/ 111 h 116"/>
                <a:gd name="T26" fmla="*/ 18 w 101"/>
                <a:gd name="T27" fmla="*/ 116 h 116"/>
                <a:gd name="T28" fmla="*/ 5 w 101"/>
                <a:gd name="T29" fmla="*/ 111 h 116"/>
                <a:gd name="T30" fmla="*/ 0 w 101"/>
                <a:gd name="T31" fmla="*/ 100 h 116"/>
                <a:gd name="T32" fmla="*/ 5 w 101"/>
                <a:gd name="T33" fmla="*/ 88 h 116"/>
                <a:gd name="T34" fmla="*/ 5 w 101"/>
                <a:gd name="T35" fmla="*/ 88 h 116"/>
                <a:gd name="T36" fmla="*/ 18 w 101"/>
                <a:gd name="T37" fmla="*/ 83 h 116"/>
                <a:gd name="T38" fmla="*/ 25 w 101"/>
                <a:gd name="T39" fmla="*/ 84 h 116"/>
                <a:gd name="T40" fmla="*/ 27 w 101"/>
                <a:gd name="T41" fmla="*/ 21 h 116"/>
                <a:gd name="T42" fmla="*/ 101 w 101"/>
                <a:gd name="T43" fmla="*/ 1 h 116"/>
                <a:gd name="T44" fmla="*/ 101 w 101"/>
                <a:gd name="T45" fmla="*/ 2 h 116"/>
                <a:gd name="T46" fmla="*/ 98 w 101"/>
                <a:gd name="T47" fmla="*/ 82 h 116"/>
                <a:gd name="T48" fmla="*/ 98 w 101"/>
                <a:gd name="T49" fmla="*/ 3 h 116"/>
                <a:gd name="T50" fmla="*/ 28 w 101"/>
                <a:gd name="T51" fmla="*/ 87 h 116"/>
                <a:gd name="T52" fmla="*/ 28 w 101"/>
                <a:gd name="T53" fmla="*/ 87 h 116"/>
                <a:gd name="T54" fmla="*/ 22 w 101"/>
                <a:gd name="T55" fmla="*/ 86 h 116"/>
                <a:gd name="T56" fmla="*/ 18 w 101"/>
                <a:gd name="T57" fmla="*/ 86 h 116"/>
                <a:gd name="T58" fmla="*/ 7 w 101"/>
                <a:gd name="T59" fmla="*/ 90 h 116"/>
                <a:gd name="T60" fmla="*/ 3 w 101"/>
                <a:gd name="T61" fmla="*/ 100 h 116"/>
                <a:gd name="T62" fmla="*/ 7 w 101"/>
                <a:gd name="T63" fmla="*/ 109 h 116"/>
                <a:gd name="T64" fmla="*/ 7 w 101"/>
                <a:gd name="T65" fmla="*/ 109 h 116"/>
                <a:gd name="T66" fmla="*/ 18 w 101"/>
                <a:gd name="T67" fmla="*/ 113 h 116"/>
                <a:gd name="T68" fmla="*/ 29 w 101"/>
                <a:gd name="T69" fmla="*/ 109 h 116"/>
                <a:gd name="T70" fmla="*/ 34 w 101"/>
                <a:gd name="T71" fmla="*/ 97 h 116"/>
                <a:gd name="T72" fmla="*/ 34 w 101"/>
                <a:gd name="T73" fmla="*/ 42 h 116"/>
                <a:gd name="T74" fmla="*/ 35 w 101"/>
                <a:gd name="T75" fmla="*/ 40 h 116"/>
                <a:gd name="T76" fmla="*/ 91 w 101"/>
                <a:gd name="T77" fmla="*/ 25 h 116"/>
                <a:gd name="T78" fmla="*/ 93 w 101"/>
                <a:gd name="T79" fmla="*/ 69 h 116"/>
                <a:gd name="T80" fmla="*/ 92 w 101"/>
                <a:gd name="T81" fmla="*/ 69 h 116"/>
                <a:gd name="T82" fmla="*/ 87 w 101"/>
                <a:gd name="T83" fmla="*/ 68 h 116"/>
                <a:gd name="T84" fmla="*/ 83 w 101"/>
                <a:gd name="T85" fmla="*/ 68 h 116"/>
                <a:gd name="T86" fmla="*/ 72 w 101"/>
                <a:gd name="T87" fmla="*/ 72 h 116"/>
                <a:gd name="T88" fmla="*/ 67 w 101"/>
                <a:gd name="T89" fmla="*/ 82 h 116"/>
                <a:gd name="T90" fmla="*/ 67 w 101"/>
                <a:gd name="T91" fmla="*/ 82 h 116"/>
                <a:gd name="T92" fmla="*/ 72 w 101"/>
                <a:gd name="T93" fmla="*/ 91 h 116"/>
                <a:gd name="T94" fmla="*/ 83 w 101"/>
                <a:gd name="T95" fmla="*/ 95 h 116"/>
                <a:gd name="T96" fmla="*/ 94 w 101"/>
                <a:gd name="T97" fmla="*/ 9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1" h="116">
                  <a:moveTo>
                    <a:pt x="101" y="78"/>
                  </a:moveTo>
                  <a:cubicBezTo>
                    <a:pt x="101" y="82"/>
                    <a:pt x="101" y="82"/>
                    <a:pt x="101" y="82"/>
                  </a:cubicBezTo>
                  <a:cubicBezTo>
                    <a:pt x="101" y="86"/>
                    <a:pt x="99" y="90"/>
                    <a:pt x="95" y="93"/>
                  </a:cubicBezTo>
                  <a:cubicBezTo>
                    <a:pt x="95" y="93"/>
                    <a:pt x="95" y="93"/>
                    <a:pt x="95" y="93"/>
                  </a:cubicBezTo>
                  <a:cubicBezTo>
                    <a:pt x="92" y="96"/>
                    <a:pt x="88" y="98"/>
                    <a:pt x="83" y="98"/>
                  </a:cubicBezTo>
                  <a:cubicBezTo>
                    <a:pt x="78" y="98"/>
                    <a:pt x="73" y="96"/>
                    <a:pt x="70" y="93"/>
                  </a:cubicBezTo>
                  <a:cubicBezTo>
                    <a:pt x="70" y="93"/>
                    <a:pt x="70" y="93"/>
                    <a:pt x="70" y="93"/>
                  </a:cubicBezTo>
                  <a:cubicBezTo>
                    <a:pt x="66" y="90"/>
                    <a:pt x="64" y="86"/>
                    <a:pt x="64" y="82"/>
                  </a:cubicBezTo>
                  <a:cubicBezTo>
                    <a:pt x="64" y="82"/>
                    <a:pt x="64" y="82"/>
                    <a:pt x="64" y="82"/>
                  </a:cubicBezTo>
                  <a:cubicBezTo>
                    <a:pt x="64" y="82"/>
                    <a:pt x="64" y="82"/>
                    <a:pt x="64" y="82"/>
                  </a:cubicBezTo>
                  <a:cubicBezTo>
                    <a:pt x="64" y="77"/>
                    <a:pt x="66" y="73"/>
                    <a:pt x="70" y="70"/>
                  </a:cubicBezTo>
                  <a:cubicBezTo>
                    <a:pt x="70" y="70"/>
                    <a:pt x="70" y="70"/>
                    <a:pt x="70" y="70"/>
                  </a:cubicBezTo>
                  <a:cubicBezTo>
                    <a:pt x="70" y="70"/>
                    <a:pt x="70" y="70"/>
                    <a:pt x="70" y="70"/>
                  </a:cubicBezTo>
                  <a:cubicBezTo>
                    <a:pt x="73" y="67"/>
                    <a:pt x="78" y="65"/>
                    <a:pt x="83" y="65"/>
                  </a:cubicBezTo>
                  <a:cubicBezTo>
                    <a:pt x="83" y="65"/>
                    <a:pt x="83" y="65"/>
                    <a:pt x="83" y="65"/>
                  </a:cubicBezTo>
                  <a:cubicBezTo>
                    <a:pt x="83" y="65"/>
                    <a:pt x="83" y="65"/>
                    <a:pt x="83" y="65"/>
                  </a:cubicBezTo>
                  <a:cubicBezTo>
                    <a:pt x="84" y="65"/>
                    <a:pt x="86" y="65"/>
                    <a:pt x="87" y="66"/>
                  </a:cubicBezTo>
                  <a:cubicBezTo>
                    <a:pt x="88" y="66"/>
                    <a:pt x="89" y="66"/>
                    <a:pt x="90" y="67"/>
                  </a:cubicBezTo>
                  <a:cubicBezTo>
                    <a:pt x="90" y="28"/>
                    <a:pt x="90" y="28"/>
                    <a:pt x="90" y="28"/>
                  </a:cubicBezTo>
                  <a:cubicBezTo>
                    <a:pt x="36" y="43"/>
                    <a:pt x="36" y="43"/>
                    <a:pt x="36" y="43"/>
                  </a:cubicBezTo>
                  <a:cubicBezTo>
                    <a:pt x="36" y="67"/>
                    <a:pt x="36" y="67"/>
                    <a:pt x="36" y="67"/>
                  </a:cubicBezTo>
                  <a:cubicBezTo>
                    <a:pt x="36" y="97"/>
                    <a:pt x="36" y="97"/>
                    <a:pt x="36" y="97"/>
                  </a:cubicBezTo>
                  <a:cubicBezTo>
                    <a:pt x="36" y="100"/>
                    <a:pt x="36" y="100"/>
                    <a:pt x="36" y="100"/>
                  </a:cubicBezTo>
                  <a:cubicBezTo>
                    <a:pt x="36" y="104"/>
                    <a:pt x="34" y="108"/>
                    <a:pt x="31" y="111"/>
                  </a:cubicBezTo>
                  <a:cubicBezTo>
                    <a:pt x="31" y="111"/>
                    <a:pt x="31" y="111"/>
                    <a:pt x="31" y="111"/>
                  </a:cubicBezTo>
                  <a:cubicBezTo>
                    <a:pt x="31" y="111"/>
                    <a:pt x="31" y="111"/>
                    <a:pt x="31" y="111"/>
                  </a:cubicBezTo>
                  <a:cubicBezTo>
                    <a:pt x="28" y="114"/>
                    <a:pt x="23" y="116"/>
                    <a:pt x="18" y="116"/>
                  </a:cubicBezTo>
                  <a:cubicBezTo>
                    <a:pt x="18" y="116"/>
                    <a:pt x="18" y="116"/>
                    <a:pt x="18" y="116"/>
                  </a:cubicBezTo>
                  <a:cubicBezTo>
                    <a:pt x="13" y="116"/>
                    <a:pt x="9" y="114"/>
                    <a:pt x="5" y="111"/>
                  </a:cubicBezTo>
                  <a:cubicBezTo>
                    <a:pt x="5" y="111"/>
                    <a:pt x="5" y="111"/>
                    <a:pt x="5" y="111"/>
                  </a:cubicBezTo>
                  <a:cubicBezTo>
                    <a:pt x="2" y="108"/>
                    <a:pt x="0" y="104"/>
                    <a:pt x="0" y="100"/>
                  </a:cubicBezTo>
                  <a:cubicBezTo>
                    <a:pt x="0" y="100"/>
                    <a:pt x="0" y="100"/>
                    <a:pt x="0" y="100"/>
                  </a:cubicBezTo>
                  <a:cubicBezTo>
                    <a:pt x="0" y="100"/>
                    <a:pt x="0" y="100"/>
                    <a:pt x="0" y="100"/>
                  </a:cubicBezTo>
                  <a:cubicBezTo>
                    <a:pt x="0" y="95"/>
                    <a:pt x="2" y="91"/>
                    <a:pt x="5" y="88"/>
                  </a:cubicBezTo>
                  <a:cubicBezTo>
                    <a:pt x="5" y="88"/>
                    <a:pt x="5" y="88"/>
                    <a:pt x="5" y="88"/>
                  </a:cubicBezTo>
                  <a:cubicBezTo>
                    <a:pt x="5" y="88"/>
                    <a:pt x="5" y="88"/>
                    <a:pt x="5" y="88"/>
                  </a:cubicBezTo>
                  <a:cubicBezTo>
                    <a:pt x="9" y="85"/>
                    <a:pt x="13" y="83"/>
                    <a:pt x="18" y="83"/>
                  </a:cubicBezTo>
                  <a:cubicBezTo>
                    <a:pt x="18" y="83"/>
                    <a:pt x="18" y="83"/>
                    <a:pt x="18" y="83"/>
                  </a:cubicBezTo>
                  <a:cubicBezTo>
                    <a:pt x="20" y="83"/>
                    <a:pt x="21" y="83"/>
                    <a:pt x="23" y="84"/>
                  </a:cubicBezTo>
                  <a:cubicBezTo>
                    <a:pt x="24" y="84"/>
                    <a:pt x="25" y="84"/>
                    <a:pt x="25" y="84"/>
                  </a:cubicBezTo>
                  <a:cubicBezTo>
                    <a:pt x="25" y="22"/>
                    <a:pt x="25" y="22"/>
                    <a:pt x="25" y="22"/>
                  </a:cubicBezTo>
                  <a:cubicBezTo>
                    <a:pt x="25" y="21"/>
                    <a:pt x="26" y="21"/>
                    <a:pt x="27" y="21"/>
                  </a:cubicBezTo>
                  <a:cubicBezTo>
                    <a:pt x="99" y="0"/>
                    <a:pt x="99" y="0"/>
                    <a:pt x="99" y="0"/>
                  </a:cubicBezTo>
                  <a:cubicBezTo>
                    <a:pt x="100" y="0"/>
                    <a:pt x="101" y="1"/>
                    <a:pt x="101" y="1"/>
                  </a:cubicBezTo>
                  <a:cubicBezTo>
                    <a:pt x="101" y="1"/>
                    <a:pt x="101" y="1"/>
                    <a:pt x="101" y="2"/>
                  </a:cubicBezTo>
                  <a:cubicBezTo>
                    <a:pt x="101" y="2"/>
                    <a:pt x="101" y="2"/>
                    <a:pt x="101" y="2"/>
                  </a:cubicBezTo>
                  <a:cubicBezTo>
                    <a:pt x="101" y="78"/>
                    <a:pt x="101" y="78"/>
                    <a:pt x="101" y="78"/>
                  </a:cubicBezTo>
                  <a:close/>
                  <a:moveTo>
                    <a:pt x="98" y="82"/>
                  </a:moveTo>
                  <a:cubicBezTo>
                    <a:pt x="98" y="78"/>
                    <a:pt x="98" y="78"/>
                    <a:pt x="98" y="78"/>
                  </a:cubicBezTo>
                  <a:cubicBezTo>
                    <a:pt x="98" y="3"/>
                    <a:pt x="98" y="3"/>
                    <a:pt x="98" y="3"/>
                  </a:cubicBezTo>
                  <a:cubicBezTo>
                    <a:pt x="28" y="23"/>
                    <a:pt x="28" y="23"/>
                    <a:pt x="28" y="23"/>
                  </a:cubicBezTo>
                  <a:cubicBezTo>
                    <a:pt x="28" y="87"/>
                    <a:pt x="28" y="87"/>
                    <a:pt x="28" y="87"/>
                  </a:cubicBezTo>
                  <a:cubicBezTo>
                    <a:pt x="28" y="87"/>
                    <a:pt x="28" y="87"/>
                    <a:pt x="28" y="87"/>
                  </a:cubicBezTo>
                  <a:cubicBezTo>
                    <a:pt x="28" y="87"/>
                    <a:pt x="28" y="87"/>
                    <a:pt x="28" y="87"/>
                  </a:cubicBezTo>
                  <a:cubicBezTo>
                    <a:pt x="28" y="88"/>
                    <a:pt x="27" y="88"/>
                    <a:pt x="26" y="88"/>
                  </a:cubicBezTo>
                  <a:cubicBezTo>
                    <a:pt x="25" y="87"/>
                    <a:pt x="24" y="87"/>
                    <a:pt x="22" y="86"/>
                  </a:cubicBezTo>
                  <a:cubicBezTo>
                    <a:pt x="21" y="86"/>
                    <a:pt x="20" y="86"/>
                    <a:pt x="18" y="86"/>
                  </a:cubicBezTo>
                  <a:cubicBezTo>
                    <a:pt x="18" y="86"/>
                    <a:pt x="18" y="86"/>
                    <a:pt x="18" y="86"/>
                  </a:cubicBezTo>
                  <a:cubicBezTo>
                    <a:pt x="14" y="86"/>
                    <a:pt x="10" y="87"/>
                    <a:pt x="7" y="90"/>
                  </a:cubicBezTo>
                  <a:cubicBezTo>
                    <a:pt x="7" y="90"/>
                    <a:pt x="7" y="90"/>
                    <a:pt x="7" y="90"/>
                  </a:cubicBezTo>
                  <a:cubicBezTo>
                    <a:pt x="4" y="92"/>
                    <a:pt x="3" y="96"/>
                    <a:pt x="3" y="100"/>
                  </a:cubicBezTo>
                  <a:cubicBezTo>
                    <a:pt x="3" y="100"/>
                    <a:pt x="3" y="100"/>
                    <a:pt x="3" y="100"/>
                  </a:cubicBezTo>
                  <a:cubicBezTo>
                    <a:pt x="3" y="100"/>
                    <a:pt x="3" y="100"/>
                    <a:pt x="3" y="100"/>
                  </a:cubicBezTo>
                  <a:cubicBezTo>
                    <a:pt x="3" y="103"/>
                    <a:pt x="4" y="107"/>
                    <a:pt x="7" y="109"/>
                  </a:cubicBezTo>
                  <a:cubicBezTo>
                    <a:pt x="7" y="109"/>
                    <a:pt x="7" y="109"/>
                    <a:pt x="7" y="109"/>
                  </a:cubicBezTo>
                  <a:cubicBezTo>
                    <a:pt x="7" y="109"/>
                    <a:pt x="7" y="109"/>
                    <a:pt x="7" y="109"/>
                  </a:cubicBezTo>
                  <a:cubicBezTo>
                    <a:pt x="10" y="112"/>
                    <a:pt x="14" y="113"/>
                    <a:pt x="18" y="113"/>
                  </a:cubicBezTo>
                  <a:cubicBezTo>
                    <a:pt x="18" y="113"/>
                    <a:pt x="18" y="113"/>
                    <a:pt x="18" y="113"/>
                  </a:cubicBezTo>
                  <a:cubicBezTo>
                    <a:pt x="23" y="113"/>
                    <a:pt x="26" y="112"/>
                    <a:pt x="29" y="109"/>
                  </a:cubicBezTo>
                  <a:cubicBezTo>
                    <a:pt x="29" y="109"/>
                    <a:pt x="29" y="109"/>
                    <a:pt x="29" y="109"/>
                  </a:cubicBezTo>
                  <a:cubicBezTo>
                    <a:pt x="32" y="107"/>
                    <a:pt x="34" y="103"/>
                    <a:pt x="34" y="100"/>
                  </a:cubicBezTo>
                  <a:cubicBezTo>
                    <a:pt x="34" y="97"/>
                    <a:pt x="34" y="97"/>
                    <a:pt x="34" y="97"/>
                  </a:cubicBezTo>
                  <a:cubicBezTo>
                    <a:pt x="34" y="67"/>
                    <a:pt x="34" y="67"/>
                    <a:pt x="34" y="67"/>
                  </a:cubicBezTo>
                  <a:cubicBezTo>
                    <a:pt x="34" y="42"/>
                    <a:pt x="34" y="42"/>
                    <a:pt x="34" y="42"/>
                  </a:cubicBezTo>
                  <a:cubicBezTo>
                    <a:pt x="34" y="42"/>
                    <a:pt x="34" y="42"/>
                    <a:pt x="34" y="42"/>
                  </a:cubicBezTo>
                  <a:cubicBezTo>
                    <a:pt x="34" y="41"/>
                    <a:pt x="34" y="40"/>
                    <a:pt x="35" y="40"/>
                  </a:cubicBezTo>
                  <a:cubicBezTo>
                    <a:pt x="91" y="25"/>
                    <a:pt x="91" y="25"/>
                    <a:pt x="91" y="25"/>
                  </a:cubicBezTo>
                  <a:cubicBezTo>
                    <a:pt x="91" y="25"/>
                    <a:pt x="91" y="25"/>
                    <a:pt x="91" y="25"/>
                  </a:cubicBezTo>
                  <a:cubicBezTo>
                    <a:pt x="92" y="25"/>
                    <a:pt x="93" y="25"/>
                    <a:pt x="93" y="26"/>
                  </a:cubicBezTo>
                  <a:cubicBezTo>
                    <a:pt x="93" y="69"/>
                    <a:pt x="93" y="69"/>
                    <a:pt x="93" y="69"/>
                  </a:cubicBezTo>
                  <a:cubicBezTo>
                    <a:pt x="93" y="69"/>
                    <a:pt x="93" y="69"/>
                    <a:pt x="93" y="69"/>
                  </a:cubicBezTo>
                  <a:cubicBezTo>
                    <a:pt x="93" y="69"/>
                    <a:pt x="92" y="69"/>
                    <a:pt x="92" y="69"/>
                  </a:cubicBezTo>
                  <a:cubicBezTo>
                    <a:pt x="92" y="70"/>
                    <a:pt x="91" y="70"/>
                    <a:pt x="91" y="70"/>
                  </a:cubicBezTo>
                  <a:cubicBezTo>
                    <a:pt x="89" y="69"/>
                    <a:pt x="88" y="69"/>
                    <a:pt x="87" y="68"/>
                  </a:cubicBezTo>
                  <a:cubicBezTo>
                    <a:pt x="85" y="68"/>
                    <a:pt x="84" y="68"/>
                    <a:pt x="83" y="68"/>
                  </a:cubicBezTo>
                  <a:cubicBezTo>
                    <a:pt x="83" y="68"/>
                    <a:pt x="83" y="68"/>
                    <a:pt x="83" y="68"/>
                  </a:cubicBezTo>
                  <a:cubicBezTo>
                    <a:pt x="83" y="68"/>
                    <a:pt x="83" y="68"/>
                    <a:pt x="83" y="68"/>
                  </a:cubicBezTo>
                  <a:cubicBezTo>
                    <a:pt x="78" y="68"/>
                    <a:pt x="74" y="69"/>
                    <a:pt x="72" y="72"/>
                  </a:cubicBezTo>
                  <a:cubicBezTo>
                    <a:pt x="72" y="72"/>
                    <a:pt x="72" y="72"/>
                    <a:pt x="72" y="72"/>
                  </a:cubicBezTo>
                  <a:cubicBezTo>
                    <a:pt x="69" y="74"/>
                    <a:pt x="67" y="78"/>
                    <a:pt x="67" y="82"/>
                  </a:cubicBezTo>
                  <a:cubicBezTo>
                    <a:pt x="67" y="82"/>
                    <a:pt x="67" y="82"/>
                    <a:pt x="67" y="82"/>
                  </a:cubicBezTo>
                  <a:cubicBezTo>
                    <a:pt x="67" y="82"/>
                    <a:pt x="67" y="82"/>
                    <a:pt x="67" y="82"/>
                  </a:cubicBezTo>
                  <a:cubicBezTo>
                    <a:pt x="67" y="85"/>
                    <a:pt x="69" y="89"/>
                    <a:pt x="72" y="91"/>
                  </a:cubicBezTo>
                  <a:cubicBezTo>
                    <a:pt x="72" y="91"/>
                    <a:pt x="72" y="91"/>
                    <a:pt x="72" y="91"/>
                  </a:cubicBezTo>
                  <a:cubicBezTo>
                    <a:pt x="72" y="91"/>
                    <a:pt x="72" y="91"/>
                    <a:pt x="72" y="91"/>
                  </a:cubicBezTo>
                  <a:cubicBezTo>
                    <a:pt x="74" y="94"/>
                    <a:pt x="78" y="95"/>
                    <a:pt x="83" y="95"/>
                  </a:cubicBezTo>
                  <a:cubicBezTo>
                    <a:pt x="87" y="95"/>
                    <a:pt x="91" y="94"/>
                    <a:pt x="94" y="91"/>
                  </a:cubicBezTo>
                  <a:cubicBezTo>
                    <a:pt x="94" y="91"/>
                    <a:pt x="94" y="91"/>
                    <a:pt x="94" y="91"/>
                  </a:cubicBezTo>
                  <a:cubicBezTo>
                    <a:pt x="96" y="89"/>
                    <a:pt x="98" y="85"/>
                    <a:pt x="98" y="82"/>
                  </a:cubicBezTo>
                  <a:close/>
                </a:path>
              </a:pathLst>
            </a:custGeom>
            <a:solidFill>
              <a:srgbClr val="403E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61" name="文本框 60"/>
          <p:cNvSpPr txBox="1"/>
          <p:nvPr/>
        </p:nvSpPr>
        <p:spPr>
          <a:xfrm>
            <a:off x="1698079" y="2439989"/>
            <a:ext cx="1512404" cy="461665"/>
          </a:xfrm>
          <a:prstGeom prst="rect">
            <a:avLst/>
          </a:prstGeom>
          <a:noFill/>
        </p:spPr>
        <p:txBody>
          <a:bodyPr wrap="square" rtlCol="0">
            <a:spAutoFit/>
          </a:bodyPr>
          <a:lstStyle/>
          <a:p>
            <a:pPr algn="ctr"/>
            <a:r>
              <a:rPr lang="zh-CN" altLang="en-US" sz="2400" spc="-300" dirty="0">
                <a:solidFill>
                  <a:schemeClr val="tx1">
                    <a:lumMod val="95000"/>
                    <a:lumOff val="5000"/>
                  </a:schemeClr>
                </a:solidFill>
                <a:latin typeface="方正静蕾简体" panose="02000000000000000000" pitchFamily="2" charset="-122"/>
                <a:ea typeface="方正静蕾简体" panose="02000000000000000000" pitchFamily="2" charset="-122"/>
              </a:rPr>
              <a:t>这是文字</a:t>
            </a:r>
          </a:p>
        </p:txBody>
      </p:sp>
      <p:sp>
        <p:nvSpPr>
          <p:cNvPr id="62" name="文本框 61"/>
          <p:cNvSpPr txBox="1"/>
          <p:nvPr/>
        </p:nvSpPr>
        <p:spPr>
          <a:xfrm>
            <a:off x="1834337" y="2952506"/>
            <a:ext cx="2432867" cy="707886"/>
          </a:xfrm>
          <a:prstGeom prst="rect">
            <a:avLst/>
          </a:prstGeom>
          <a:noFill/>
        </p:spPr>
        <p:txBody>
          <a:bodyPr wrap="square" rtlCol="0">
            <a:spAutoFit/>
          </a:bodyPr>
          <a:lstStyle/>
          <a:p>
            <a:pPr>
              <a:lnSpc>
                <a:spcPct val="125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请在这里输入文字请在这里输入文字请在</a:t>
            </a:r>
          </a:p>
        </p:txBody>
      </p:sp>
      <p:grpSp>
        <p:nvGrpSpPr>
          <p:cNvPr id="63" name="Group 4"/>
          <p:cNvGrpSpPr>
            <a:grpSpLocks noChangeAspect="1"/>
          </p:cNvGrpSpPr>
          <p:nvPr/>
        </p:nvGrpSpPr>
        <p:grpSpPr bwMode="auto">
          <a:xfrm>
            <a:off x="1210792" y="4032086"/>
            <a:ext cx="357985" cy="409741"/>
            <a:chOff x="1228" y="1003"/>
            <a:chExt cx="415" cy="475"/>
          </a:xfrm>
        </p:grpSpPr>
        <p:sp>
          <p:nvSpPr>
            <p:cNvPr id="64" name="Freeform 5"/>
            <p:cNvSpPr>
              <a:spLocks noEditPoints="1"/>
            </p:cNvSpPr>
            <p:nvPr/>
          </p:nvSpPr>
          <p:spPr bwMode="auto">
            <a:xfrm>
              <a:off x="1240" y="1015"/>
              <a:ext cx="391" cy="451"/>
            </a:xfrm>
            <a:custGeom>
              <a:avLst/>
              <a:gdLst>
                <a:gd name="T0" fmla="*/ 80 w 95"/>
                <a:gd name="T1" fmla="*/ 92 h 110"/>
                <a:gd name="T2" fmla="*/ 95 w 95"/>
                <a:gd name="T3" fmla="*/ 79 h 110"/>
                <a:gd name="T4" fmla="*/ 73 w 95"/>
                <a:gd name="T5" fmla="*/ 91 h 110"/>
                <a:gd name="T6" fmla="*/ 95 w 95"/>
                <a:gd name="T7" fmla="*/ 66 h 110"/>
                <a:gd name="T8" fmla="*/ 69 w 95"/>
                <a:gd name="T9" fmla="*/ 88 h 110"/>
                <a:gd name="T10" fmla="*/ 95 w 95"/>
                <a:gd name="T11" fmla="*/ 61 h 110"/>
                <a:gd name="T12" fmla="*/ 95 w 95"/>
                <a:gd name="T13" fmla="*/ 53 h 110"/>
                <a:gd name="T14" fmla="*/ 95 w 95"/>
                <a:gd name="T15" fmla="*/ 58 h 110"/>
                <a:gd name="T16" fmla="*/ 90 w 95"/>
                <a:gd name="T17" fmla="*/ 51 h 110"/>
                <a:gd name="T18" fmla="*/ 95 w 95"/>
                <a:gd name="T19" fmla="*/ 42 h 110"/>
                <a:gd name="T20" fmla="*/ 90 w 95"/>
                <a:gd name="T21" fmla="*/ 48 h 110"/>
                <a:gd name="T22" fmla="*/ 90 w 95"/>
                <a:gd name="T23" fmla="*/ 40 h 110"/>
                <a:gd name="T24" fmla="*/ 95 w 95"/>
                <a:gd name="T25" fmla="*/ 34 h 110"/>
                <a:gd name="T26" fmla="*/ 90 w 95"/>
                <a:gd name="T27" fmla="*/ 27 h 110"/>
                <a:gd name="T28" fmla="*/ 95 w 95"/>
                <a:gd name="T29" fmla="*/ 18 h 110"/>
                <a:gd name="T30" fmla="*/ 88 w 95"/>
                <a:gd name="T31" fmla="*/ 22 h 110"/>
                <a:gd name="T32" fmla="*/ 95 w 95"/>
                <a:gd name="T33" fmla="*/ 13 h 110"/>
                <a:gd name="T34" fmla="*/ 81 w 95"/>
                <a:gd name="T35" fmla="*/ 23 h 110"/>
                <a:gd name="T36" fmla="*/ 95 w 95"/>
                <a:gd name="T37" fmla="*/ 10 h 110"/>
                <a:gd name="T38" fmla="*/ 64 w 95"/>
                <a:gd name="T39" fmla="*/ 28 h 110"/>
                <a:gd name="T40" fmla="*/ 95 w 95"/>
                <a:gd name="T41" fmla="*/ 2 h 110"/>
                <a:gd name="T42" fmla="*/ 52 w 95"/>
                <a:gd name="T43" fmla="*/ 32 h 110"/>
                <a:gd name="T44" fmla="*/ 74 w 95"/>
                <a:gd name="T45" fmla="*/ 6 h 110"/>
                <a:gd name="T46" fmla="*/ 48 w 95"/>
                <a:gd name="T47" fmla="*/ 33 h 110"/>
                <a:gd name="T48" fmla="*/ 37 w 95"/>
                <a:gd name="T49" fmla="*/ 36 h 110"/>
                <a:gd name="T50" fmla="*/ 31 w 95"/>
                <a:gd name="T51" fmla="*/ 39 h 110"/>
                <a:gd name="T52" fmla="*/ 25 w 95"/>
                <a:gd name="T53" fmla="*/ 43 h 110"/>
                <a:gd name="T54" fmla="*/ 52 w 95"/>
                <a:gd name="T55" fmla="*/ 13 h 110"/>
                <a:gd name="T56" fmla="*/ 45 w 95"/>
                <a:gd name="T57" fmla="*/ 14 h 110"/>
                <a:gd name="T58" fmla="*/ 34 w 95"/>
                <a:gd name="T59" fmla="*/ 18 h 110"/>
                <a:gd name="T60" fmla="*/ 41 w 95"/>
                <a:gd name="T61" fmla="*/ 16 h 110"/>
                <a:gd name="T62" fmla="*/ 25 w 95"/>
                <a:gd name="T63" fmla="*/ 23 h 110"/>
                <a:gd name="T64" fmla="*/ 25 w 95"/>
                <a:gd name="T65" fmla="*/ 56 h 110"/>
                <a:gd name="T66" fmla="*/ 25 w 95"/>
                <a:gd name="T67" fmla="*/ 51 h 110"/>
                <a:gd name="T68" fmla="*/ 31 w 95"/>
                <a:gd name="T69" fmla="*/ 58 h 110"/>
                <a:gd name="T70" fmla="*/ 25 w 95"/>
                <a:gd name="T71" fmla="*/ 67 h 110"/>
                <a:gd name="T72" fmla="*/ 31 w 95"/>
                <a:gd name="T73" fmla="*/ 64 h 110"/>
                <a:gd name="T74" fmla="*/ 25 w 95"/>
                <a:gd name="T75" fmla="*/ 75 h 110"/>
                <a:gd name="T76" fmla="*/ 25 w 95"/>
                <a:gd name="T77" fmla="*/ 80 h 110"/>
                <a:gd name="T78" fmla="*/ 25 w 95"/>
                <a:gd name="T79" fmla="*/ 84 h 110"/>
                <a:gd name="T80" fmla="*/ 23 w 95"/>
                <a:gd name="T81" fmla="*/ 85 h 110"/>
                <a:gd name="T82" fmla="*/ 4 w 95"/>
                <a:gd name="T83" fmla="*/ 106 h 110"/>
                <a:gd name="T84" fmla="*/ 31 w 95"/>
                <a:gd name="T85" fmla="*/ 82 h 110"/>
                <a:gd name="T86" fmla="*/ 21 w 95"/>
                <a:gd name="T87" fmla="*/ 84 h 110"/>
                <a:gd name="T88" fmla="*/ 17 w 95"/>
                <a:gd name="T89" fmla="*/ 83 h 110"/>
                <a:gd name="T90" fmla="*/ 14 w 95"/>
                <a:gd name="T91" fmla="*/ 83 h 110"/>
                <a:gd name="T92" fmla="*/ 0 w 95"/>
                <a:gd name="T93" fmla="*/ 97 h 110"/>
                <a:gd name="T94" fmla="*/ 7 w 95"/>
                <a:gd name="T95" fmla="*/ 85 h 110"/>
                <a:gd name="T96" fmla="*/ 31 w 95"/>
                <a:gd name="T97" fmla="*/ 86 h 110"/>
                <a:gd name="T98" fmla="*/ 8 w 95"/>
                <a:gd name="T99" fmla="*/ 109 h 110"/>
                <a:gd name="T100" fmla="*/ 31 w 95"/>
                <a:gd name="T101" fmla="*/ 94 h 110"/>
                <a:gd name="T102" fmla="*/ 19 w 95"/>
                <a:gd name="T103" fmla="*/ 110 h 110"/>
                <a:gd name="T104" fmla="*/ 14 w 95"/>
                <a:gd name="T105" fmla="*/ 110 h 110"/>
                <a:gd name="T106" fmla="*/ 26 w 95"/>
                <a:gd name="T107" fmla="*/ 106 h 110"/>
                <a:gd name="T108" fmla="*/ 87 w 95"/>
                <a:gd name="T109" fmla="*/ 66 h 110"/>
                <a:gd name="T110" fmla="*/ 83 w 95"/>
                <a:gd name="T111" fmla="*/ 65 h 110"/>
                <a:gd name="T112" fmla="*/ 80 w 95"/>
                <a:gd name="T113" fmla="*/ 65 h 110"/>
                <a:gd name="T114" fmla="*/ 80 w 95"/>
                <a:gd name="T115" fmla="*/ 65 h 110"/>
                <a:gd name="T116" fmla="*/ 64 w 95"/>
                <a:gd name="T117" fmla="*/ 79 h 110"/>
                <a:gd name="T118" fmla="*/ 64 w 95"/>
                <a:gd name="T119" fmla="*/ 8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110">
                  <a:moveTo>
                    <a:pt x="95" y="79"/>
                  </a:moveTo>
                  <a:cubicBezTo>
                    <a:pt x="95" y="78"/>
                    <a:pt x="95" y="78"/>
                    <a:pt x="95" y="78"/>
                  </a:cubicBezTo>
                  <a:cubicBezTo>
                    <a:pt x="80" y="92"/>
                    <a:pt x="80" y="92"/>
                    <a:pt x="80" y="92"/>
                  </a:cubicBezTo>
                  <a:cubicBezTo>
                    <a:pt x="83" y="92"/>
                    <a:pt x="85" y="92"/>
                    <a:pt x="87" y="91"/>
                  </a:cubicBezTo>
                  <a:cubicBezTo>
                    <a:pt x="94" y="83"/>
                    <a:pt x="94" y="83"/>
                    <a:pt x="94" y="83"/>
                  </a:cubicBezTo>
                  <a:cubicBezTo>
                    <a:pt x="95" y="82"/>
                    <a:pt x="95" y="80"/>
                    <a:pt x="95" y="79"/>
                  </a:cubicBezTo>
                  <a:close/>
                  <a:moveTo>
                    <a:pt x="95" y="74"/>
                  </a:moveTo>
                  <a:cubicBezTo>
                    <a:pt x="77" y="92"/>
                    <a:pt x="77" y="92"/>
                    <a:pt x="77" y="92"/>
                  </a:cubicBezTo>
                  <a:cubicBezTo>
                    <a:pt x="76" y="92"/>
                    <a:pt x="75" y="92"/>
                    <a:pt x="73" y="91"/>
                  </a:cubicBezTo>
                  <a:cubicBezTo>
                    <a:pt x="95" y="70"/>
                    <a:pt x="95" y="70"/>
                    <a:pt x="95" y="70"/>
                  </a:cubicBezTo>
                  <a:cubicBezTo>
                    <a:pt x="95" y="74"/>
                    <a:pt x="95" y="74"/>
                    <a:pt x="95" y="74"/>
                  </a:cubicBezTo>
                  <a:close/>
                  <a:moveTo>
                    <a:pt x="95" y="66"/>
                  </a:moveTo>
                  <a:cubicBezTo>
                    <a:pt x="71" y="90"/>
                    <a:pt x="71" y="90"/>
                    <a:pt x="71" y="90"/>
                  </a:cubicBezTo>
                  <a:cubicBezTo>
                    <a:pt x="70" y="90"/>
                    <a:pt x="69" y="89"/>
                    <a:pt x="69" y="88"/>
                  </a:cubicBezTo>
                  <a:cubicBezTo>
                    <a:pt x="69" y="88"/>
                    <a:pt x="69" y="88"/>
                    <a:pt x="69" y="88"/>
                  </a:cubicBezTo>
                  <a:cubicBezTo>
                    <a:pt x="69" y="88"/>
                    <a:pt x="69" y="88"/>
                    <a:pt x="69" y="88"/>
                  </a:cubicBezTo>
                  <a:cubicBezTo>
                    <a:pt x="68" y="88"/>
                    <a:pt x="68" y="88"/>
                    <a:pt x="68" y="88"/>
                  </a:cubicBezTo>
                  <a:cubicBezTo>
                    <a:pt x="95" y="61"/>
                    <a:pt x="95" y="61"/>
                    <a:pt x="95" y="61"/>
                  </a:cubicBezTo>
                  <a:cubicBezTo>
                    <a:pt x="95" y="66"/>
                    <a:pt x="95" y="66"/>
                    <a:pt x="95" y="66"/>
                  </a:cubicBezTo>
                  <a:close/>
                  <a:moveTo>
                    <a:pt x="95" y="58"/>
                  </a:moveTo>
                  <a:cubicBezTo>
                    <a:pt x="95" y="53"/>
                    <a:pt x="95" y="53"/>
                    <a:pt x="95" y="53"/>
                  </a:cubicBezTo>
                  <a:cubicBezTo>
                    <a:pt x="90" y="59"/>
                    <a:pt x="90" y="59"/>
                    <a:pt x="90" y="59"/>
                  </a:cubicBezTo>
                  <a:cubicBezTo>
                    <a:pt x="90" y="64"/>
                    <a:pt x="90" y="64"/>
                    <a:pt x="90" y="64"/>
                  </a:cubicBezTo>
                  <a:cubicBezTo>
                    <a:pt x="95" y="58"/>
                    <a:pt x="95" y="58"/>
                    <a:pt x="95" y="58"/>
                  </a:cubicBezTo>
                  <a:close/>
                  <a:moveTo>
                    <a:pt x="95" y="50"/>
                  </a:moveTo>
                  <a:cubicBezTo>
                    <a:pt x="90" y="56"/>
                    <a:pt x="90" y="56"/>
                    <a:pt x="90" y="56"/>
                  </a:cubicBezTo>
                  <a:cubicBezTo>
                    <a:pt x="90" y="51"/>
                    <a:pt x="90" y="51"/>
                    <a:pt x="90" y="51"/>
                  </a:cubicBezTo>
                  <a:cubicBezTo>
                    <a:pt x="95" y="45"/>
                    <a:pt x="95" y="45"/>
                    <a:pt x="95" y="45"/>
                  </a:cubicBezTo>
                  <a:cubicBezTo>
                    <a:pt x="95" y="50"/>
                    <a:pt x="95" y="50"/>
                    <a:pt x="95" y="50"/>
                  </a:cubicBezTo>
                  <a:close/>
                  <a:moveTo>
                    <a:pt x="95" y="42"/>
                  </a:moveTo>
                  <a:cubicBezTo>
                    <a:pt x="95" y="37"/>
                    <a:pt x="95" y="37"/>
                    <a:pt x="95" y="37"/>
                  </a:cubicBezTo>
                  <a:cubicBezTo>
                    <a:pt x="90" y="43"/>
                    <a:pt x="90" y="43"/>
                    <a:pt x="90" y="43"/>
                  </a:cubicBezTo>
                  <a:cubicBezTo>
                    <a:pt x="90" y="48"/>
                    <a:pt x="90" y="48"/>
                    <a:pt x="90" y="48"/>
                  </a:cubicBezTo>
                  <a:cubicBezTo>
                    <a:pt x="95" y="42"/>
                    <a:pt x="95" y="42"/>
                    <a:pt x="95" y="42"/>
                  </a:cubicBezTo>
                  <a:close/>
                  <a:moveTo>
                    <a:pt x="95" y="34"/>
                  </a:moveTo>
                  <a:cubicBezTo>
                    <a:pt x="90" y="40"/>
                    <a:pt x="90" y="40"/>
                    <a:pt x="90" y="40"/>
                  </a:cubicBezTo>
                  <a:cubicBezTo>
                    <a:pt x="90" y="35"/>
                    <a:pt x="90" y="35"/>
                    <a:pt x="90" y="35"/>
                  </a:cubicBezTo>
                  <a:cubicBezTo>
                    <a:pt x="95" y="29"/>
                    <a:pt x="95" y="29"/>
                    <a:pt x="95" y="29"/>
                  </a:cubicBezTo>
                  <a:cubicBezTo>
                    <a:pt x="95" y="34"/>
                    <a:pt x="95" y="34"/>
                    <a:pt x="95" y="34"/>
                  </a:cubicBezTo>
                  <a:close/>
                  <a:moveTo>
                    <a:pt x="95" y="26"/>
                  </a:moveTo>
                  <a:cubicBezTo>
                    <a:pt x="95" y="21"/>
                    <a:pt x="95" y="21"/>
                    <a:pt x="95" y="21"/>
                  </a:cubicBezTo>
                  <a:cubicBezTo>
                    <a:pt x="90" y="27"/>
                    <a:pt x="90" y="27"/>
                    <a:pt x="90" y="27"/>
                  </a:cubicBezTo>
                  <a:cubicBezTo>
                    <a:pt x="90" y="31"/>
                    <a:pt x="90" y="31"/>
                    <a:pt x="90" y="31"/>
                  </a:cubicBezTo>
                  <a:cubicBezTo>
                    <a:pt x="95" y="26"/>
                    <a:pt x="95" y="26"/>
                    <a:pt x="95" y="26"/>
                  </a:cubicBezTo>
                  <a:close/>
                  <a:moveTo>
                    <a:pt x="95" y="18"/>
                  </a:moveTo>
                  <a:cubicBezTo>
                    <a:pt x="90" y="23"/>
                    <a:pt x="90" y="23"/>
                    <a:pt x="90" y="23"/>
                  </a:cubicBezTo>
                  <a:cubicBezTo>
                    <a:pt x="90" y="23"/>
                    <a:pt x="90" y="23"/>
                    <a:pt x="90" y="23"/>
                  </a:cubicBezTo>
                  <a:cubicBezTo>
                    <a:pt x="90" y="22"/>
                    <a:pt x="89" y="22"/>
                    <a:pt x="88" y="22"/>
                  </a:cubicBezTo>
                  <a:cubicBezTo>
                    <a:pt x="88" y="22"/>
                    <a:pt x="88" y="22"/>
                    <a:pt x="88" y="22"/>
                  </a:cubicBezTo>
                  <a:cubicBezTo>
                    <a:pt x="86" y="22"/>
                    <a:pt x="86" y="22"/>
                    <a:pt x="86" y="22"/>
                  </a:cubicBezTo>
                  <a:cubicBezTo>
                    <a:pt x="95" y="13"/>
                    <a:pt x="95" y="13"/>
                    <a:pt x="95" y="13"/>
                  </a:cubicBezTo>
                  <a:cubicBezTo>
                    <a:pt x="95" y="18"/>
                    <a:pt x="95" y="18"/>
                    <a:pt x="95" y="18"/>
                  </a:cubicBezTo>
                  <a:close/>
                  <a:moveTo>
                    <a:pt x="95" y="10"/>
                  </a:moveTo>
                  <a:cubicBezTo>
                    <a:pt x="81" y="23"/>
                    <a:pt x="81" y="23"/>
                    <a:pt x="81" y="23"/>
                  </a:cubicBezTo>
                  <a:cubicBezTo>
                    <a:pt x="75" y="25"/>
                    <a:pt x="75" y="25"/>
                    <a:pt x="75" y="25"/>
                  </a:cubicBezTo>
                  <a:cubicBezTo>
                    <a:pt x="95" y="5"/>
                    <a:pt x="95" y="5"/>
                    <a:pt x="95" y="5"/>
                  </a:cubicBezTo>
                  <a:cubicBezTo>
                    <a:pt x="95" y="10"/>
                    <a:pt x="95" y="10"/>
                    <a:pt x="95" y="10"/>
                  </a:cubicBezTo>
                  <a:close/>
                  <a:moveTo>
                    <a:pt x="95" y="2"/>
                  </a:moveTo>
                  <a:cubicBezTo>
                    <a:pt x="70" y="27"/>
                    <a:pt x="70" y="27"/>
                    <a:pt x="70" y="27"/>
                  </a:cubicBezTo>
                  <a:cubicBezTo>
                    <a:pt x="64" y="28"/>
                    <a:pt x="64" y="28"/>
                    <a:pt x="64" y="28"/>
                  </a:cubicBezTo>
                  <a:cubicBezTo>
                    <a:pt x="90" y="2"/>
                    <a:pt x="90" y="2"/>
                    <a:pt x="90" y="2"/>
                  </a:cubicBezTo>
                  <a:cubicBezTo>
                    <a:pt x="95" y="0"/>
                    <a:pt x="95" y="0"/>
                    <a:pt x="95" y="0"/>
                  </a:cubicBezTo>
                  <a:cubicBezTo>
                    <a:pt x="95" y="2"/>
                    <a:pt x="95" y="2"/>
                    <a:pt x="95" y="2"/>
                  </a:cubicBezTo>
                  <a:close/>
                  <a:moveTo>
                    <a:pt x="86" y="3"/>
                  </a:moveTo>
                  <a:cubicBezTo>
                    <a:pt x="79" y="5"/>
                    <a:pt x="79" y="5"/>
                    <a:pt x="79" y="5"/>
                  </a:cubicBezTo>
                  <a:cubicBezTo>
                    <a:pt x="52" y="32"/>
                    <a:pt x="52" y="32"/>
                    <a:pt x="52" y="32"/>
                  </a:cubicBezTo>
                  <a:cubicBezTo>
                    <a:pt x="59" y="30"/>
                    <a:pt x="59" y="30"/>
                    <a:pt x="59" y="30"/>
                  </a:cubicBezTo>
                  <a:cubicBezTo>
                    <a:pt x="86" y="3"/>
                    <a:pt x="86" y="3"/>
                    <a:pt x="86" y="3"/>
                  </a:cubicBezTo>
                  <a:close/>
                  <a:moveTo>
                    <a:pt x="74" y="6"/>
                  </a:moveTo>
                  <a:cubicBezTo>
                    <a:pt x="68" y="8"/>
                    <a:pt x="68" y="8"/>
                    <a:pt x="68" y="8"/>
                  </a:cubicBezTo>
                  <a:cubicBezTo>
                    <a:pt x="41" y="35"/>
                    <a:pt x="41" y="35"/>
                    <a:pt x="41" y="35"/>
                  </a:cubicBezTo>
                  <a:cubicBezTo>
                    <a:pt x="48" y="33"/>
                    <a:pt x="48" y="33"/>
                    <a:pt x="48" y="33"/>
                  </a:cubicBezTo>
                  <a:cubicBezTo>
                    <a:pt x="74" y="6"/>
                    <a:pt x="74" y="6"/>
                    <a:pt x="74" y="6"/>
                  </a:cubicBezTo>
                  <a:close/>
                  <a:moveTo>
                    <a:pt x="63" y="9"/>
                  </a:moveTo>
                  <a:cubicBezTo>
                    <a:pt x="37" y="36"/>
                    <a:pt x="37" y="36"/>
                    <a:pt x="37" y="36"/>
                  </a:cubicBezTo>
                  <a:cubicBezTo>
                    <a:pt x="32" y="37"/>
                    <a:pt x="32" y="37"/>
                    <a:pt x="32" y="37"/>
                  </a:cubicBezTo>
                  <a:cubicBezTo>
                    <a:pt x="31" y="37"/>
                    <a:pt x="31" y="38"/>
                    <a:pt x="31" y="39"/>
                  </a:cubicBezTo>
                  <a:cubicBezTo>
                    <a:pt x="31" y="39"/>
                    <a:pt x="31" y="39"/>
                    <a:pt x="31" y="39"/>
                  </a:cubicBezTo>
                  <a:cubicBezTo>
                    <a:pt x="31" y="42"/>
                    <a:pt x="31" y="42"/>
                    <a:pt x="31" y="42"/>
                  </a:cubicBezTo>
                  <a:cubicBezTo>
                    <a:pt x="25" y="47"/>
                    <a:pt x="25" y="47"/>
                    <a:pt x="25" y="47"/>
                  </a:cubicBezTo>
                  <a:cubicBezTo>
                    <a:pt x="25" y="43"/>
                    <a:pt x="25" y="43"/>
                    <a:pt x="25" y="43"/>
                  </a:cubicBezTo>
                  <a:cubicBezTo>
                    <a:pt x="57" y="11"/>
                    <a:pt x="57" y="11"/>
                    <a:pt x="57" y="11"/>
                  </a:cubicBezTo>
                  <a:cubicBezTo>
                    <a:pt x="63" y="9"/>
                    <a:pt x="63" y="9"/>
                    <a:pt x="63" y="9"/>
                  </a:cubicBezTo>
                  <a:close/>
                  <a:moveTo>
                    <a:pt x="52" y="13"/>
                  </a:moveTo>
                  <a:cubicBezTo>
                    <a:pt x="25" y="39"/>
                    <a:pt x="25" y="39"/>
                    <a:pt x="25" y="39"/>
                  </a:cubicBezTo>
                  <a:cubicBezTo>
                    <a:pt x="25" y="35"/>
                    <a:pt x="25" y="35"/>
                    <a:pt x="25" y="35"/>
                  </a:cubicBezTo>
                  <a:cubicBezTo>
                    <a:pt x="45" y="14"/>
                    <a:pt x="45" y="14"/>
                    <a:pt x="45" y="14"/>
                  </a:cubicBezTo>
                  <a:cubicBezTo>
                    <a:pt x="52" y="13"/>
                    <a:pt x="52" y="13"/>
                    <a:pt x="52" y="13"/>
                  </a:cubicBezTo>
                  <a:close/>
                  <a:moveTo>
                    <a:pt x="41" y="16"/>
                  </a:moveTo>
                  <a:cubicBezTo>
                    <a:pt x="34" y="18"/>
                    <a:pt x="34" y="18"/>
                    <a:pt x="34" y="18"/>
                  </a:cubicBezTo>
                  <a:cubicBezTo>
                    <a:pt x="25" y="27"/>
                    <a:pt x="25" y="27"/>
                    <a:pt x="25" y="27"/>
                  </a:cubicBezTo>
                  <a:cubicBezTo>
                    <a:pt x="25" y="31"/>
                    <a:pt x="25" y="31"/>
                    <a:pt x="25" y="31"/>
                  </a:cubicBezTo>
                  <a:cubicBezTo>
                    <a:pt x="41" y="16"/>
                    <a:pt x="41" y="16"/>
                    <a:pt x="41" y="16"/>
                  </a:cubicBezTo>
                  <a:close/>
                  <a:moveTo>
                    <a:pt x="30" y="19"/>
                  </a:moveTo>
                  <a:cubicBezTo>
                    <a:pt x="25" y="20"/>
                    <a:pt x="25" y="20"/>
                    <a:pt x="25" y="20"/>
                  </a:cubicBezTo>
                  <a:cubicBezTo>
                    <a:pt x="25" y="23"/>
                    <a:pt x="25" y="23"/>
                    <a:pt x="25" y="23"/>
                  </a:cubicBezTo>
                  <a:cubicBezTo>
                    <a:pt x="30" y="19"/>
                    <a:pt x="30" y="19"/>
                    <a:pt x="30" y="19"/>
                  </a:cubicBezTo>
                  <a:close/>
                  <a:moveTo>
                    <a:pt x="25" y="51"/>
                  </a:moveTo>
                  <a:cubicBezTo>
                    <a:pt x="25" y="56"/>
                    <a:pt x="25" y="56"/>
                    <a:pt x="25" y="56"/>
                  </a:cubicBezTo>
                  <a:cubicBezTo>
                    <a:pt x="31" y="50"/>
                    <a:pt x="31" y="50"/>
                    <a:pt x="31" y="50"/>
                  </a:cubicBezTo>
                  <a:cubicBezTo>
                    <a:pt x="31" y="45"/>
                    <a:pt x="31" y="45"/>
                    <a:pt x="31" y="45"/>
                  </a:cubicBezTo>
                  <a:cubicBezTo>
                    <a:pt x="25" y="51"/>
                    <a:pt x="25" y="51"/>
                    <a:pt x="25" y="51"/>
                  </a:cubicBezTo>
                  <a:close/>
                  <a:moveTo>
                    <a:pt x="25" y="59"/>
                  </a:moveTo>
                  <a:cubicBezTo>
                    <a:pt x="31" y="53"/>
                    <a:pt x="31" y="53"/>
                    <a:pt x="31" y="53"/>
                  </a:cubicBezTo>
                  <a:cubicBezTo>
                    <a:pt x="31" y="58"/>
                    <a:pt x="31" y="58"/>
                    <a:pt x="31" y="58"/>
                  </a:cubicBezTo>
                  <a:cubicBezTo>
                    <a:pt x="25" y="64"/>
                    <a:pt x="25" y="64"/>
                    <a:pt x="25" y="64"/>
                  </a:cubicBezTo>
                  <a:cubicBezTo>
                    <a:pt x="25" y="59"/>
                    <a:pt x="25" y="59"/>
                    <a:pt x="25" y="59"/>
                  </a:cubicBezTo>
                  <a:close/>
                  <a:moveTo>
                    <a:pt x="25" y="67"/>
                  </a:moveTo>
                  <a:cubicBezTo>
                    <a:pt x="25" y="72"/>
                    <a:pt x="25" y="72"/>
                    <a:pt x="25" y="72"/>
                  </a:cubicBezTo>
                  <a:cubicBezTo>
                    <a:pt x="31" y="66"/>
                    <a:pt x="31" y="66"/>
                    <a:pt x="31" y="66"/>
                  </a:cubicBezTo>
                  <a:cubicBezTo>
                    <a:pt x="31" y="64"/>
                    <a:pt x="31" y="64"/>
                    <a:pt x="31" y="64"/>
                  </a:cubicBezTo>
                  <a:cubicBezTo>
                    <a:pt x="31" y="61"/>
                    <a:pt x="31" y="61"/>
                    <a:pt x="31" y="61"/>
                  </a:cubicBezTo>
                  <a:cubicBezTo>
                    <a:pt x="25" y="67"/>
                    <a:pt x="25" y="67"/>
                    <a:pt x="25" y="67"/>
                  </a:cubicBezTo>
                  <a:close/>
                  <a:moveTo>
                    <a:pt x="25" y="75"/>
                  </a:moveTo>
                  <a:cubicBezTo>
                    <a:pt x="31" y="69"/>
                    <a:pt x="31" y="69"/>
                    <a:pt x="31" y="69"/>
                  </a:cubicBezTo>
                  <a:cubicBezTo>
                    <a:pt x="31" y="74"/>
                    <a:pt x="31" y="74"/>
                    <a:pt x="31" y="74"/>
                  </a:cubicBezTo>
                  <a:cubicBezTo>
                    <a:pt x="25" y="80"/>
                    <a:pt x="25" y="80"/>
                    <a:pt x="25" y="80"/>
                  </a:cubicBezTo>
                  <a:cubicBezTo>
                    <a:pt x="25" y="75"/>
                    <a:pt x="25" y="75"/>
                    <a:pt x="25" y="75"/>
                  </a:cubicBezTo>
                  <a:close/>
                  <a:moveTo>
                    <a:pt x="25" y="83"/>
                  </a:moveTo>
                  <a:cubicBezTo>
                    <a:pt x="25" y="84"/>
                    <a:pt x="25" y="84"/>
                    <a:pt x="25" y="84"/>
                  </a:cubicBezTo>
                  <a:cubicBezTo>
                    <a:pt x="25" y="84"/>
                    <a:pt x="25" y="84"/>
                    <a:pt x="25" y="84"/>
                  </a:cubicBezTo>
                  <a:cubicBezTo>
                    <a:pt x="25" y="84"/>
                    <a:pt x="25" y="84"/>
                    <a:pt x="25" y="84"/>
                  </a:cubicBezTo>
                  <a:cubicBezTo>
                    <a:pt x="25" y="85"/>
                    <a:pt x="24" y="85"/>
                    <a:pt x="23" y="85"/>
                  </a:cubicBezTo>
                  <a:cubicBezTo>
                    <a:pt x="3" y="105"/>
                    <a:pt x="3" y="105"/>
                    <a:pt x="3" y="105"/>
                  </a:cubicBezTo>
                  <a:cubicBezTo>
                    <a:pt x="3" y="105"/>
                    <a:pt x="4" y="106"/>
                    <a:pt x="4" y="106"/>
                  </a:cubicBezTo>
                  <a:cubicBezTo>
                    <a:pt x="4" y="106"/>
                    <a:pt x="4" y="106"/>
                    <a:pt x="4" y="106"/>
                  </a:cubicBezTo>
                  <a:cubicBezTo>
                    <a:pt x="4" y="106"/>
                    <a:pt x="4" y="106"/>
                    <a:pt x="4" y="106"/>
                  </a:cubicBezTo>
                  <a:cubicBezTo>
                    <a:pt x="5" y="107"/>
                    <a:pt x="5" y="107"/>
                    <a:pt x="6" y="107"/>
                  </a:cubicBezTo>
                  <a:cubicBezTo>
                    <a:pt x="31" y="82"/>
                    <a:pt x="31" y="82"/>
                    <a:pt x="31" y="82"/>
                  </a:cubicBezTo>
                  <a:cubicBezTo>
                    <a:pt x="31" y="77"/>
                    <a:pt x="31" y="77"/>
                    <a:pt x="31" y="77"/>
                  </a:cubicBezTo>
                  <a:cubicBezTo>
                    <a:pt x="25" y="83"/>
                    <a:pt x="25" y="83"/>
                    <a:pt x="25" y="83"/>
                  </a:cubicBezTo>
                  <a:close/>
                  <a:moveTo>
                    <a:pt x="21" y="84"/>
                  </a:moveTo>
                  <a:cubicBezTo>
                    <a:pt x="2" y="103"/>
                    <a:pt x="2" y="103"/>
                    <a:pt x="2" y="103"/>
                  </a:cubicBezTo>
                  <a:cubicBezTo>
                    <a:pt x="1" y="102"/>
                    <a:pt x="1" y="101"/>
                    <a:pt x="0" y="100"/>
                  </a:cubicBezTo>
                  <a:cubicBezTo>
                    <a:pt x="17" y="83"/>
                    <a:pt x="17" y="83"/>
                    <a:pt x="17" y="83"/>
                  </a:cubicBezTo>
                  <a:cubicBezTo>
                    <a:pt x="18" y="83"/>
                    <a:pt x="19" y="83"/>
                    <a:pt x="19" y="83"/>
                  </a:cubicBezTo>
                  <a:cubicBezTo>
                    <a:pt x="20" y="83"/>
                    <a:pt x="21" y="84"/>
                    <a:pt x="21" y="84"/>
                  </a:cubicBezTo>
                  <a:close/>
                  <a:moveTo>
                    <a:pt x="14" y="83"/>
                  </a:moveTo>
                  <a:cubicBezTo>
                    <a:pt x="0" y="97"/>
                    <a:pt x="0" y="97"/>
                    <a:pt x="0" y="97"/>
                  </a:cubicBezTo>
                  <a:cubicBezTo>
                    <a:pt x="0" y="97"/>
                    <a:pt x="0" y="97"/>
                    <a:pt x="0" y="97"/>
                  </a:cubicBezTo>
                  <a:cubicBezTo>
                    <a:pt x="0" y="97"/>
                    <a:pt x="0" y="97"/>
                    <a:pt x="0" y="97"/>
                  </a:cubicBezTo>
                  <a:cubicBezTo>
                    <a:pt x="0" y="97"/>
                    <a:pt x="0" y="97"/>
                    <a:pt x="0" y="97"/>
                  </a:cubicBezTo>
                  <a:cubicBezTo>
                    <a:pt x="0" y="95"/>
                    <a:pt x="0" y="93"/>
                    <a:pt x="1" y="91"/>
                  </a:cubicBezTo>
                  <a:cubicBezTo>
                    <a:pt x="7" y="85"/>
                    <a:pt x="7" y="85"/>
                    <a:pt x="7" y="85"/>
                  </a:cubicBezTo>
                  <a:cubicBezTo>
                    <a:pt x="9" y="84"/>
                    <a:pt x="12" y="83"/>
                    <a:pt x="14" y="83"/>
                  </a:cubicBezTo>
                  <a:close/>
                  <a:moveTo>
                    <a:pt x="8" y="109"/>
                  </a:moveTo>
                  <a:cubicBezTo>
                    <a:pt x="31" y="86"/>
                    <a:pt x="31" y="86"/>
                    <a:pt x="31" y="86"/>
                  </a:cubicBezTo>
                  <a:cubicBezTo>
                    <a:pt x="31" y="90"/>
                    <a:pt x="31" y="90"/>
                    <a:pt x="31" y="90"/>
                  </a:cubicBezTo>
                  <a:cubicBezTo>
                    <a:pt x="11" y="110"/>
                    <a:pt x="11" y="110"/>
                    <a:pt x="11" y="110"/>
                  </a:cubicBezTo>
                  <a:cubicBezTo>
                    <a:pt x="10" y="109"/>
                    <a:pt x="9" y="109"/>
                    <a:pt x="8" y="109"/>
                  </a:cubicBezTo>
                  <a:close/>
                  <a:moveTo>
                    <a:pt x="14" y="110"/>
                  </a:moveTo>
                  <a:cubicBezTo>
                    <a:pt x="31" y="94"/>
                    <a:pt x="31" y="94"/>
                    <a:pt x="31" y="94"/>
                  </a:cubicBezTo>
                  <a:cubicBezTo>
                    <a:pt x="31" y="94"/>
                    <a:pt x="31" y="94"/>
                    <a:pt x="31" y="94"/>
                  </a:cubicBezTo>
                  <a:cubicBezTo>
                    <a:pt x="31" y="97"/>
                    <a:pt x="31" y="97"/>
                    <a:pt x="31" y="97"/>
                  </a:cubicBezTo>
                  <a:cubicBezTo>
                    <a:pt x="31" y="97"/>
                    <a:pt x="31" y="98"/>
                    <a:pt x="31" y="98"/>
                  </a:cubicBezTo>
                  <a:cubicBezTo>
                    <a:pt x="19" y="110"/>
                    <a:pt x="19" y="110"/>
                    <a:pt x="19" y="110"/>
                  </a:cubicBezTo>
                  <a:cubicBezTo>
                    <a:pt x="18" y="110"/>
                    <a:pt x="17" y="110"/>
                    <a:pt x="15" y="110"/>
                  </a:cubicBezTo>
                  <a:cubicBezTo>
                    <a:pt x="15" y="110"/>
                    <a:pt x="15" y="110"/>
                    <a:pt x="15" y="110"/>
                  </a:cubicBezTo>
                  <a:cubicBezTo>
                    <a:pt x="15" y="110"/>
                    <a:pt x="14" y="110"/>
                    <a:pt x="14" y="110"/>
                  </a:cubicBezTo>
                  <a:close/>
                  <a:moveTo>
                    <a:pt x="26" y="106"/>
                  </a:moveTo>
                  <a:cubicBezTo>
                    <a:pt x="28" y="105"/>
                    <a:pt x="28" y="105"/>
                    <a:pt x="28" y="105"/>
                  </a:cubicBezTo>
                  <a:cubicBezTo>
                    <a:pt x="27" y="105"/>
                    <a:pt x="27" y="106"/>
                    <a:pt x="26" y="106"/>
                  </a:cubicBezTo>
                  <a:cubicBezTo>
                    <a:pt x="26" y="106"/>
                    <a:pt x="26" y="106"/>
                    <a:pt x="26" y="106"/>
                  </a:cubicBezTo>
                  <a:cubicBezTo>
                    <a:pt x="26" y="106"/>
                    <a:pt x="26" y="106"/>
                    <a:pt x="26" y="106"/>
                  </a:cubicBezTo>
                  <a:close/>
                  <a:moveTo>
                    <a:pt x="87" y="66"/>
                  </a:moveTo>
                  <a:cubicBezTo>
                    <a:pt x="67" y="86"/>
                    <a:pt x="67" y="86"/>
                    <a:pt x="67" y="86"/>
                  </a:cubicBezTo>
                  <a:cubicBezTo>
                    <a:pt x="66" y="86"/>
                    <a:pt x="66" y="85"/>
                    <a:pt x="65" y="83"/>
                  </a:cubicBezTo>
                  <a:cubicBezTo>
                    <a:pt x="83" y="65"/>
                    <a:pt x="83" y="65"/>
                    <a:pt x="83" y="65"/>
                  </a:cubicBezTo>
                  <a:cubicBezTo>
                    <a:pt x="84" y="65"/>
                    <a:pt x="84" y="65"/>
                    <a:pt x="84" y="65"/>
                  </a:cubicBezTo>
                  <a:cubicBezTo>
                    <a:pt x="85" y="66"/>
                    <a:pt x="86" y="66"/>
                    <a:pt x="87" y="66"/>
                  </a:cubicBezTo>
                  <a:close/>
                  <a:moveTo>
                    <a:pt x="80" y="65"/>
                  </a:moveTo>
                  <a:cubicBezTo>
                    <a:pt x="80" y="65"/>
                    <a:pt x="80" y="65"/>
                    <a:pt x="80" y="65"/>
                  </a:cubicBezTo>
                  <a:cubicBezTo>
                    <a:pt x="80" y="65"/>
                    <a:pt x="80" y="65"/>
                    <a:pt x="80" y="65"/>
                  </a:cubicBezTo>
                  <a:cubicBezTo>
                    <a:pt x="80" y="65"/>
                    <a:pt x="80" y="65"/>
                    <a:pt x="80" y="65"/>
                  </a:cubicBezTo>
                  <a:cubicBezTo>
                    <a:pt x="78" y="65"/>
                    <a:pt x="76" y="65"/>
                    <a:pt x="75" y="66"/>
                  </a:cubicBezTo>
                  <a:cubicBezTo>
                    <a:pt x="64" y="76"/>
                    <a:pt x="64" y="76"/>
                    <a:pt x="64" y="76"/>
                  </a:cubicBezTo>
                  <a:cubicBezTo>
                    <a:pt x="64" y="77"/>
                    <a:pt x="64" y="78"/>
                    <a:pt x="64" y="79"/>
                  </a:cubicBezTo>
                  <a:cubicBezTo>
                    <a:pt x="64" y="79"/>
                    <a:pt x="64" y="79"/>
                    <a:pt x="64" y="79"/>
                  </a:cubicBezTo>
                  <a:cubicBezTo>
                    <a:pt x="64" y="79"/>
                    <a:pt x="64" y="79"/>
                    <a:pt x="64" y="79"/>
                  </a:cubicBezTo>
                  <a:cubicBezTo>
                    <a:pt x="64" y="79"/>
                    <a:pt x="64" y="80"/>
                    <a:pt x="64" y="81"/>
                  </a:cubicBezTo>
                  <a:lnTo>
                    <a:pt x="80" y="65"/>
                  </a:lnTo>
                  <a:close/>
                </a:path>
              </a:pathLst>
            </a:custGeom>
            <a:solidFill>
              <a:schemeClr val="bg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6"/>
            <p:cNvSpPr>
              <a:spLocks noEditPoints="1"/>
            </p:cNvSpPr>
            <p:nvPr/>
          </p:nvSpPr>
          <p:spPr bwMode="auto">
            <a:xfrm>
              <a:off x="1228" y="1003"/>
              <a:ext cx="415" cy="475"/>
            </a:xfrm>
            <a:custGeom>
              <a:avLst/>
              <a:gdLst>
                <a:gd name="T0" fmla="*/ 101 w 101"/>
                <a:gd name="T1" fmla="*/ 82 h 116"/>
                <a:gd name="T2" fmla="*/ 95 w 101"/>
                <a:gd name="T3" fmla="*/ 93 h 116"/>
                <a:gd name="T4" fmla="*/ 70 w 101"/>
                <a:gd name="T5" fmla="*/ 93 h 116"/>
                <a:gd name="T6" fmla="*/ 64 w 101"/>
                <a:gd name="T7" fmla="*/ 82 h 116"/>
                <a:gd name="T8" fmla="*/ 64 w 101"/>
                <a:gd name="T9" fmla="*/ 82 h 116"/>
                <a:gd name="T10" fmla="*/ 70 w 101"/>
                <a:gd name="T11" fmla="*/ 70 h 116"/>
                <a:gd name="T12" fmla="*/ 83 w 101"/>
                <a:gd name="T13" fmla="*/ 65 h 116"/>
                <a:gd name="T14" fmla="*/ 83 w 101"/>
                <a:gd name="T15" fmla="*/ 65 h 116"/>
                <a:gd name="T16" fmla="*/ 90 w 101"/>
                <a:gd name="T17" fmla="*/ 67 h 116"/>
                <a:gd name="T18" fmla="*/ 36 w 101"/>
                <a:gd name="T19" fmla="*/ 43 h 116"/>
                <a:gd name="T20" fmla="*/ 36 w 101"/>
                <a:gd name="T21" fmla="*/ 97 h 116"/>
                <a:gd name="T22" fmla="*/ 31 w 101"/>
                <a:gd name="T23" fmla="*/ 111 h 116"/>
                <a:gd name="T24" fmla="*/ 31 w 101"/>
                <a:gd name="T25" fmla="*/ 111 h 116"/>
                <a:gd name="T26" fmla="*/ 18 w 101"/>
                <a:gd name="T27" fmla="*/ 116 h 116"/>
                <a:gd name="T28" fmla="*/ 5 w 101"/>
                <a:gd name="T29" fmla="*/ 111 h 116"/>
                <a:gd name="T30" fmla="*/ 0 w 101"/>
                <a:gd name="T31" fmla="*/ 100 h 116"/>
                <a:gd name="T32" fmla="*/ 5 w 101"/>
                <a:gd name="T33" fmla="*/ 88 h 116"/>
                <a:gd name="T34" fmla="*/ 5 w 101"/>
                <a:gd name="T35" fmla="*/ 88 h 116"/>
                <a:gd name="T36" fmla="*/ 18 w 101"/>
                <a:gd name="T37" fmla="*/ 83 h 116"/>
                <a:gd name="T38" fmla="*/ 25 w 101"/>
                <a:gd name="T39" fmla="*/ 84 h 116"/>
                <a:gd name="T40" fmla="*/ 27 w 101"/>
                <a:gd name="T41" fmla="*/ 21 h 116"/>
                <a:gd name="T42" fmla="*/ 101 w 101"/>
                <a:gd name="T43" fmla="*/ 1 h 116"/>
                <a:gd name="T44" fmla="*/ 101 w 101"/>
                <a:gd name="T45" fmla="*/ 2 h 116"/>
                <a:gd name="T46" fmla="*/ 98 w 101"/>
                <a:gd name="T47" fmla="*/ 82 h 116"/>
                <a:gd name="T48" fmla="*/ 98 w 101"/>
                <a:gd name="T49" fmla="*/ 3 h 116"/>
                <a:gd name="T50" fmla="*/ 28 w 101"/>
                <a:gd name="T51" fmla="*/ 87 h 116"/>
                <a:gd name="T52" fmla="*/ 28 w 101"/>
                <a:gd name="T53" fmla="*/ 87 h 116"/>
                <a:gd name="T54" fmla="*/ 22 w 101"/>
                <a:gd name="T55" fmla="*/ 86 h 116"/>
                <a:gd name="T56" fmla="*/ 18 w 101"/>
                <a:gd name="T57" fmla="*/ 86 h 116"/>
                <a:gd name="T58" fmla="*/ 7 w 101"/>
                <a:gd name="T59" fmla="*/ 90 h 116"/>
                <a:gd name="T60" fmla="*/ 3 w 101"/>
                <a:gd name="T61" fmla="*/ 100 h 116"/>
                <a:gd name="T62" fmla="*/ 7 w 101"/>
                <a:gd name="T63" fmla="*/ 109 h 116"/>
                <a:gd name="T64" fmla="*/ 7 w 101"/>
                <a:gd name="T65" fmla="*/ 109 h 116"/>
                <a:gd name="T66" fmla="*/ 18 w 101"/>
                <a:gd name="T67" fmla="*/ 113 h 116"/>
                <a:gd name="T68" fmla="*/ 29 w 101"/>
                <a:gd name="T69" fmla="*/ 109 h 116"/>
                <a:gd name="T70" fmla="*/ 34 w 101"/>
                <a:gd name="T71" fmla="*/ 97 h 116"/>
                <a:gd name="T72" fmla="*/ 34 w 101"/>
                <a:gd name="T73" fmla="*/ 42 h 116"/>
                <a:gd name="T74" fmla="*/ 35 w 101"/>
                <a:gd name="T75" fmla="*/ 40 h 116"/>
                <a:gd name="T76" fmla="*/ 91 w 101"/>
                <a:gd name="T77" fmla="*/ 25 h 116"/>
                <a:gd name="T78" fmla="*/ 93 w 101"/>
                <a:gd name="T79" fmla="*/ 69 h 116"/>
                <a:gd name="T80" fmla="*/ 92 w 101"/>
                <a:gd name="T81" fmla="*/ 69 h 116"/>
                <a:gd name="T82" fmla="*/ 87 w 101"/>
                <a:gd name="T83" fmla="*/ 68 h 116"/>
                <a:gd name="T84" fmla="*/ 83 w 101"/>
                <a:gd name="T85" fmla="*/ 68 h 116"/>
                <a:gd name="T86" fmla="*/ 72 w 101"/>
                <a:gd name="T87" fmla="*/ 72 h 116"/>
                <a:gd name="T88" fmla="*/ 67 w 101"/>
                <a:gd name="T89" fmla="*/ 82 h 116"/>
                <a:gd name="T90" fmla="*/ 67 w 101"/>
                <a:gd name="T91" fmla="*/ 82 h 116"/>
                <a:gd name="T92" fmla="*/ 72 w 101"/>
                <a:gd name="T93" fmla="*/ 91 h 116"/>
                <a:gd name="T94" fmla="*/ 83 w 101"/>
                <a:gd name="T95" fmla="*/ 95 h 116"/>
                <a:gd name="T96" fmla="*/ 94 w 101"/>
                <a:gd name="T97" fmla="*/ 9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1" h="116">
                  <a:moveTo>
                    <a:pt x="101" y="78"/>
                  </a:moveTo>
                  <a:cubicBezTo>
                    <a:pt x="101" y="82"/>
                    <a:pt x="101" y="82"/>
                    <a:pt x="101" y="82"/>
                  </a:cubicBezTo>
                  <a:cubicBezTo>
                    <a:pt x="101" y="86"/>
                    <a:pt x="99" y="90"/>
                    <a:pt x="95" y="93"/>
                  </a:cubicBezTo>
                  <a:cubicBezTo>
                    <a:pt x="95" y="93"/>
                    <a:pt x="95" y="93"/>
                    <a:pt x="95" y="93"/>
                  </a:cubicBezTo>
                  <a:cubicBezTo>
                    <a:pt x="92" y="96"/>
                    <a:pt x="88" y="98"/>
                    <a:pt x="83" y="98"/>
                  </a:cubicBezTo>
                  <a:cubicBezTo>
                    <a:pt x="78" y="98"/>
                    <a:pt x="73" y="96"/>
                    <a:pt x="70" y="93"/>
                  </a:cubicBezTo>
                  <a:cubicBezTo>
                    <a:pt x="70" y="93"/>
                    <a:pt x="70" y="93"/>
                    <a:pt x="70" y="93"/>
                  </a:cubicBezTo>
                  <a:cubicBezTo>
                    <a:pt x="66" y="90"/>
                    <a:pt x="64" y="86"/>
                    <a:pt x="64" y="82"/>
                  </a:cubicBezTo>
                  <a:cubicBezTo>
                    <a:pt x="64" y="82"/>
                    <a:pt x="64" y="82"/>
                    <a:pt x="64" y="82"/>
                  </a:cubicBezTo>
                  <a:cubicBezTo>
                    <a:pt x="64" y="82"/>
                    <a:pt x="64" y="82"/>
                    <a:pt x="64" y="82"/>
                  </a:cubicBezTo>
                  <a:cubicBezTo>
                    <a:pt x="64" y="77"/>
                    <a:pt x="66" y="73"/>
                    <a:pt x="70" y="70"/>
                  </a:cubicBezTo>
                  <a:cubicBezTo>
                    <a:pt x="70" y="70"/>
                    <a:pt x="70" y="70"/>
                    <a:pt x="70" y="70"/>
                  </a:cubicBezTo>
                  <a:cubicBezTo>
                    <a:pt x="70" y="70"/>
                    <a:pt x="70" y="70"/>
                    <a:pt x="70" y="70"/>
                  </a:cubicBezTo>
                  <a:cubicBezTo>
                    <a:pt x="73" y="67"/>
                    <a:pt x="78" y="65"/>
                    <a:pt x="83" y="65"/>
                  </a:cubicBezTo>
                  <a:cubicBezTo>
                    <a:pt x="83" y="65"/>
                    <a:pt x="83" y="65"/>
                    <a:pt x="83" y="65"/>
                  </a:cubicBezTo>
                  <a:cubicBezTo>
                    <a:pt x="83" y="65"/>
                    <a:pt x="83" y="65"/>
                    <a:pt x="83" y="65"/>
                  </a:cubicBezTo>
                  <a:cubicBezTo>
                    <a:pt x="84" y="65"/>
                    <a:pt x="86" y="65"/>
                    <a:pt x="87" y="66"/>
                  </a:cubicBezTo>
                  <a:cubicBezTo>
                    <a:pt x="88" y="66"/>
                    <a:pt x="89" y="66"/>
                    <a:pt x="90" y="67"/>
                  </a:cubicBezTo>
                  <a:cubicBezTo>
                    <a:pt x="90" y="28"/>
                    <a:pt x="90" y="28"/>
                    <a:pt x="90" y="28"/>
                  </a:cubicBezTo>
                  <a:cubicBezTo>
                    <a:pt x="36" y="43"/>
                    <a:pt x="36" y="43"/>
                    <a:pt x="36" y="43"/>
                  </a:cubicBezTo>
                  <a:cubicBezTo>
                    <a:pt x="36" y="67"/>
                    <a:pt x="36" y="67"/>
                    <a:pt x="36" y="67"/>
                  </a:cubicBezTo>
                  <a:cubicBezTo>
                    <a:pt x="36" y="97"/>
                    <a:pt x="36" y="97"/>
                    <a:pt x="36" y="97"/>
                  </a:cubicBezTo>
                  <a:cubicBezTo>
                    <a:pt x="36" y="100"/>
                    <a:pt x="36" y="100"/>
                    <a:pt x="36" y="100"/>
                  </a:cubicBezTo>
                  <a:cubicBezTo>
                    <a:pt x="36" y="104"/>
                    <a:pt x="34" y="108"/>
                    <a:pt x="31" y="111"/>
                  </a:cubicBezTo>
                  <a:cubicBezTo>
                    <a:pt x="31" y="111"/>
                    <a:pt x="31" y="111"/>
                    <a:pt x="31" y="111"/>
                  </a:cubicBezTo>
                  <a:cubicBezTo>
                    <a:pt x="31" y="111"/>
                    <a:pt x="31" y="111"/>
                    <a:pt x="31" y="111"/>
                  </a:cubicBezTo>
                  <a:cubicBezTo>
                    <a:pt x="28" y="114"/>
                    <a:pt x="23" y="116"/>
                    <a:pt x="18" y="116"/>
                  </a:cubicBezTo>
                  <a:cubicBezTo>
                    <a:pt x="18" y="116"/>
                    <a:pt x="18" y="116"/>
                    <a:pt x="18" y="116"/>
                  </a:cubicBezTo>
                  <a:cubicBezTo>
                    <a:pt x="13" y="116"/>
                    <a:pt x="9" y="114"/>
                    <a:pt x="5" y="111"/>
                  </a:cubicBezTo>
                  <a:cubicBezTo>
                    <a:pt x="5" y="111"/>
                    <a:pt x="5" y="111"/>
                    <a:pt x="5" y="111"/>
                  </a:cubicBezTo>
                  <a:cubicBezTo>
                    <a:pt x="2" y="108"/>
                    <a:pt x="0" y="104"/>
                    <a:pt x="0" y="100"/>
                  </a:cubicBezTo>
                  <a:cubicBezTo>
                    <a:pt x="0" y="100"/>
                    <a:pt x="0" y="100"/>
                    <a:pt x="0" y="100"/>
                  </a:cubicBezTo>
                  <a:cubicBezTo>
                    <a:pt x="0" y="100"/>
                    <a:pt x="0" y="100"/>
                    <a:pt x="0" y="100"/>
                  </a:cubicBezTo>
                  <a:cubicBezTo>
                    <a:pt x="0" y="95"/>
                    <a:pt x="2" y="91"/>
                    <a:pt x="5" y="88"/>
                  </a:cubicBezTo>
                  <a:cubicBezTo>
                    <a:pt x="5" y="88"/>
                    <a:pt x="5" y="88"/>
                    <a:pt x="5" y="88"/>
                  </a:cubicBezTo>
                  <a:cubicBezTo>
                    <a:pt x="5" y="88"/>
                    <a:pt x="5" y="88"/>
                    <a:pt x="5" y="88"/>
                  </a:cubicBezTo>
                  <a:cubicBezTo>
                    <a:pt x="9" y="85"/>
                    <a:pt x="13" y="83"/>
                    <a:pt x="18" y="83"/>
                  </a:cubicBezTo>
                  <a:cubicBezTo>
                    <a:pt x="18" y="83"/>
                    <a:pt x="18" y="83"/>
                    <a:pt x="18" y="83"/>
                  </a:cubicBezTo>
                  <a:cubicBezTo>
                    <a:pt x="20" y="83"/>
                    <a:pt x="21" y="83"/>
                    <a:pt x="23" y="84"/>
                  </a:cubicBezTo>
                  <a:cubicBezTo>
                    <a:pt x="24" y="84"/>
                    <a:pt x="25" y="84"/>
                    <a:pt x="25" y="84"/>
                  </a:cubicBezTo>
                  <a:cubicBezTo>
                    <a:pt x="25" y="22"/>
                    <a:pt x="25" y="22"/>
                    <a:pt x="25" y="22"/>
                  </a:cubicBezTo>
                  <a:cubicBezTo>
                    <a:pt x="25" y="21"/>
                    <a:pt x="26" y="21"/>
                    <a:pt x="27" y="21"/>
                  </a:cubicBezTo>
                  <a:cubicBezTo>
                    <a:pt x="99" y="0"/>
                    <a:pt x="99" y="0"/>
                    <a:pt x="99" y="0"/>
                  </a:cubicBezTo>
                  <a:cubicBezTo>
                    <a:pt x="100" y="0"/>
                    <a:pt x="101" y="1"/>
                    <a:pt x="101" y="1"/>
                  </a:cubicBezTo>
                  <a:cubicBezTo>
                    <a:pt x="101" y="1"/>
                    <a:pt x="101" y="1"/>
                    <a:pt x="101" y="2"/>
                  </a:cubicBezTo>
                  <a:cubicBezTo>
                    <a:pt x="101" y="2"/>
                    <a:pt x="101" y="2"/>
                    <a:pt x="101" y="2"/>
                  </a:cubicBezTo>
                  <a:cubicBezTo>
                    <a:pt x="101" y="78"/>
                    <a:pt x="101" y="78"/>
                    <a:pt x="101" y="78"/>
                  </a:cubicBezTo>
                  <a:close/>
                  <a:moveTo>
                    <a:pt x="98" y="82"/>
                  </a:moveTo>
                  <a:cubicBezTo>
                    <a:pt x="98" y="78"/>
                    <a:pt x="98" y="78"/>
                    <a:pt x="98" y="78"/>
                  </a:cubicBezTo>
                  <a:cubicBezTo>
                    <a:pt x="98" y="3"/>
                    <a:pt x="98" y="3"/>
                    <a:pt x="98" y="3"/>
                  </a:cubicBezTo>
                  <a:cubicBezTo>
                    <a:pt x="28" y="23"/>
                    <a:pt x="28" y="23"/>
                    <a:pt x="28" y="23"/>
                  </a:cubicBezTo>
                  <a:cubicBezTo>
                    <a:pt x="28" y="87"/>
                    <a:pt x="28" y="87"/>
                    <a:pt x="28" y="87"/>
                  </a:cubicBezTo>
                  <a:cubicBezTo>
                    <a:pt x="28" y="87"/>
                    <a:pt x="28" y="87"/>
                    <a:pt x="28" y="87"/>
                  </a:cubicBezTo>
                  <a:cubicBezTo>
                    <a:pt x="28" y="87"/>
                    <a:pt x="28" y="87"/>
                    <a:pt x="28" y="87"/>
                  </a:cubicBezTo>
                  <a:cubicBezTo>
                    <a:pt x="28" y="88"/>
                    <a:pt x="27" y="88"/>
                    <a:pt x="26" y="88"/>
                  </a:cubicBezTo>
                  <a:cubicBezTo>
                    <a:pt x="25" y="87"/>
                    <a:pt x="24" y="87"/>
                    <a:pt x="22" y="86"/>
                  </a:cubicBezTo>
                  <a:cubicBezTo>
                    <a:pt x="21" y="86"/>
                    <a:pt x="20" y="86"/>
                    <a:pt x="18" y="86"/>
                  </a:cubicBezTo>
                  <a:cubicBezTo>
                    <a:pt x="18" y="86"/>
                    <a:pt x="18" y="86"/>
                    <a:pt x="18" y="86"/>
                  </a:cubicBezTo>
                  <a:cubicBezTo>
                    <a:pt x="14" y="86"/>
                    <a:pt x="10" y="87"/>
                    <a:pt x="7" y="90"/>
                  </a:cubicBezTo>
                  <a:cubicBezTo>
                    <a:pt x="7" y="90"/>
                    <a:pt x="7" y="90"/>
                    <a:pt x="7" y="90"/>
                  </a:cubicBezTo>
                  <a:cubicBezTo>
                    <a:pt x="4" y="92"/>
                    <a:pt x="3" y="96"/>
                    <a:pt x="3" y="100"/>
                  </a:cubicBezTo>
                  <a:cubicBezTo>
                    <a:pt x="3" y="100"/>
                    <a:pt x="3" y="100"/>
                    <a:pt x="3" y="100"/>
                  </a:cubicBezTo>
                  <a:cubicBezTo>
                    <a:pt x="3" y="100"/>
                    <a:pt x="3" y="100"/>
                    <a:pt x="3" y="100"/>
                  </a:cubicBezTo>
                  <a:cubicBezTo>
                    <a:pt x="3" y="103"/>
                    <a:pt x="4" y="107"/>
                    <a:pt x="7" y="109"/>
                  </a:cubicBezTo>
                  <a:cubicBezTo>
                    <a:pt x="7" y="109"/>
                    <a:pt x="7" y="109"/>
                    <a:pt x="7" y="109"/>
                  </a:cubicBezTo>
                  <a:cubicBezTo>
                    <a:pt x="7" y="109"/>
                    <a:pt x="7" y="109"/>
                    <a:pt x="7" y="109"/>
                  </a:cubicBezTo>
                  <a:cubicBezTo>
                    <a:pt x="10" y="112"/>
                    <a:pt x="14" y="113"/>
                    <a:pt x="18" y="113"/>
                  </a:cubicBezTo>
                  <a:cubicBezTo>
                    <a:pt x="18" y="113"/>
                    <a:pt x="18" y="113"/>
                    <a:pt x="18" y="113"/>
                  </a:cubicBezTo>
                  <a:cubicBezTo>
                    <a:pt x="23" y="113"/>
                    <a:pt x="26" y="112"/>
                    <a:pt x="29" y="109"/>
                  </a:cubicBezTo>
                  <a:cubicBezTo>
                    <a:pt x="29" y="109"/>
                    <a:pt x="29" y="109"/>
                    <a:pt x="29" y="109"/>
                  </a:cubicBezTo>
                  <a:cubicBezTo>
                    <a:pt x="32" y="107"/>
                    <a:pt x="34" y="103"/>
                    <a:pt x="34" y="100"/>
                  </a:cubicBezTo>
                  <a:cubicBezTo>
                    <a:pt x="34" y="97"/>
                    <a:pt x="34" y="97"/>
                    <a:pt x="34" y="97"/>
                  </a:cubicBezTo>
                  <a:cubicBezTo>
                    <a:pt x="34" y="67"/>
                    <a:pt x="34" y="67"/>
                    <a:pt x="34" y="67"/>
                  </a:cubicBezTo>
                  <a:cubicBezTo>
                    <a:pt x="34" y="42"/>
                    <a:pt x="34" y="42"/>
                    <a:pt x="34" y="42"/>
                  </a:cubicBezTo>
                  <a:cubicBezTo>
                    <a:pt x="34" y="42"/>
                    <a:pt x="34" y="42"/>
                    <a:pt x="34" y="42"/>
                  </a:cubicBezTo>
                  <a:cubicBezTo>
                    <a:pt x="34" y="41"/>
                    <a:pt x="34" y="40"/>
                    <a:pt x="35" y="40"/>
                  </a:cubicBezTo>
                  <a:cubicBezTo>
                    <a:pt x="91" y="25"/>
                    <a:pt x="91" y="25"/>
                    <a:pt x="91" y="25"/>
                  </a:cubicBezTo>
                  <a:cubicBezTo>
                    <a:pt x="91" y="25"/>
                    <a:pt x="91" y="25"/>
                    <a:pt x="91" y="25"/>
                  </a:cubicBezTo>
                  <a:cubicBezTo>
                    <a:pt x="92" y="25"/>
                    <a:pt x="93" y="25"/>
                    <a:pt x="93" y="26"/>
                  </a:cubicBezTo>
                  <a:cubicBezTo>
                    <a:pt x="93" y="69"/>
                    <a:pt x="93" y="69"/>
                    <a:pt x="93" y="69"/>
                  </a:cubicBezTo>
                  <a:cubicBezTo>
                    <a:pt x="93" y="69"/>
                    <a:pt x="93" y="69"/>
                    <a:pt x="93" y="69"/>
                  </a:cubicBezTo>
                  <a:cubicBezTo>
                    <a:pt x="93" y="69"/>
                    <a:pt x="92" y="69"/>
                    <a:pt x="92" y="69"/>
                  </a:cubicBezTo>
                  <a:cubicBezTo>
                    <a:pt x="92" y="70"/>
                    <a:pt x="91" y="70"/>
                    <a:pt x="91" y="70"/>
                  </a:cubicBezTo>
                  <a:cubicBezTo>
                    <a:pt x="89" y="69"/>
                    <a:pt x="88" y="69"/>
                    <a:pt x="87" y="68"/>
                  </a:cubicBezTo>
                  <a:cubicBezTo>
                    <a:pt x="85" y="68"/>
                    <a:pt x="84" y="68"/>
                    <a:pt x="83" y="68"/>
                  </a:cubicBezTo>
                  <a:cubicBezTo>
                    <a:pt x="83" y="68"/>
                    <a:pt x="83" y="68"/>
                    <a:pt x="83" y="68"/>
                  </a:cubicBezTo>
                  <a:cubicBezTo>
                    <a:pt x="83" y="68"/>
                    <a:pt x="83" y="68"/>
                    <a:pt x="83" y="68"/>
                  </a:cubicBezTo>
                  <a:cubicBezTo>
                    <a:pt x="78" y="68"/>
                    <a:pt x="74" y="69"/>
                    <a:pt x="72" y="72"/>
                  </a:cubicBezTo>
                  <a:cubicBezTo>
                    <a:pt x="72" y="72"/>
                    <a:pt x="72" y="72"/>
                    <a:pt x="72" y="72"/>
                  </a:cubicBezTo>
                  <a:cubicBezTo>
                    <a:pt x="69" y="74"/>
                    <a:pt x="67" y="78"/>
                    <a:pt x="67" y="82"/>
                  </a:cubicBezTo>
                  <a:cubicBezTo>
                    <a:pt x="67" y="82"/>
                    <a:pt x="67" y="82"/>
                    <a:pt x="67" y="82"/>
                  </a:cubicBezTo>
                  <a:cubicBezTo>
                    <a:pt x="67" y="82"/>
                    <a:pt x="67" y="82"/>
                    <a:pt x="67" y="82"/>
                  </a:cubicBezTo>
                  <a:cubicBezTo>
                    <a:pt x="67" y="85"/>
                    <a:pt x="69" y="89"/>
                    <a:pt x="72" y="91"/>
                  </a:cubicBezTo>
                  <a:cubicBezTo>
                    <a:pt x="72" y="91"/>
                    <a:pt x="72" y="91"/>
                    <a:pt x="72" y="91"/>
                  </a:cubicBezTo>
                  <a:cubicBezTo>
                    <a:pt x="72" y="91"/>
                    <a:pt x="72" y="91"/>
                    <a:pt x="72" y="91"/>
                  </a:cubicBezTo>
                  <a:cubicBezTo>
                    <a:pt x="74" y="94"/>
                    <a:pt x="78" y="95"/>
                    <a:pt x="83" y="95"/>
                  </a:cubicBezTo>
                  <a:cubicBezTo>
                    <a:pt x="87" y="95"/>
                    <a:pt x="91" y="94"/>
                    <a:pt x="94" y="91"/>
                  </a:cubicBezTo>
                  <a:cubicBezTo>
                    <a:pt x="94" y="91"/>
                    <a:pt x="94" y="91"/>
                    <a:pt x="94" y="91"/>
                  </a:cubicBezTo>
                  <a:cubicBezTo>
                    <a:pt x="96" y="89"/>
                    <a:pt x="98" y="85"/>
                    <a:pt x="98" y="82"/>
                  </a:cubicBezTo>
                  <a:close/>
                </a:path>
              </a:pathLst>
            </a:custGeom>
            <a:solidFill>
              <a:srgbClr val="403E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3" name="文本框 72"/>
          <p:cNvSpPr txBox="1"/>
          <p:nvPr/>
        </p:nvSpPr>
        <p:spPr>
          <a:xfrm>
            <a:off x="1698079" y="3980162"/>
            <a:ext cx="1512404" cy="461665"/>
          </a:xfrm>
          <a:prstGeom prst="rect">
            <a:avLst/>
          </a:prstGeom>
          <a:noFill/>
        </p:spPr>
        <p:txBody>
          <a:bodyPr wrap="square" rtlCol="0">
            <a:spAutoFit/>
          </a:bodyPr>
          <a:lstStyle/>
          <a:p>
            <a:pPr algn="ctr"/>
            <a:r>
              <a:rPr lang="zh-CN" altLang="en-US" sz="2400" spc="-300" dirty="0">
                <a:solidFill>
                  <a:schemeClr val="tx1">
                    <a:lumMod val="95000"/>
                    <a:lumOff val="5000"/>
                  </a:schemeClr>
                </a:solidFill>
                <a:latin typeface="方正静蕾简体" panose="02000000000000000000" pitchFamily="2" charset="-122"/>
                <a:ea typeface="方正静蕾简体" panose="02000000000000000000" pitchFamily="2" charset="-122"/>
              </a:rPr>
              <a:t>这是文字</a:t>
            </a:r>
          </a:p>
        </p:txBody>
      </p:sp>
      <p:sp>
        <p:nvSpPr>
          <p:cNvPr id="74" name="文本框 73"/>
          <p:cNvSpPr txBox="1"/>
          <p:nvPr/>
        </p:nvSpPr>
        <p:spPr>
          <a:xfrm>
            <a:off x="1834337" y="4492679"/>
            <a:ext cx="2432867" cy="707886"/>
          </a:xfrm>
          <a:prstGeom prst="rect">
            <a:avLst/>
          </a:prstGeom>
          <a:noFill/>
        </p:spPr>
        <p:txBody>
          <a:bodyPr wrap="square" rtlCol="0">
            <a:spAutoFit/>
          </a:bodyPr>
          <a:lstStyle/>
          <a:p>
            <a:pPr>
              <a:lnSpc>
                <a:spcPct val="125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请在这里输入文字请在这里输入文字请在</a:t>
            </a:r>
          </a:p>
        </p:txBody>
      </p:sp>
      <p:grpSp>
        <p:nvGrpSpPr>
          <p:cNvPr id="75" name="Group 4"/>
          <p:cNvGrpSpPr>
            <a:grpSpLocks noChangeAspect="1"/>
          </p:cNvGrpSpPr>
          <p:nvPr/>
        </p:nvGrpSpPr>
        <p:grpSpPr bwMode="auto">
          <a:xfrm>
            <a:off x="8172915" y="2555202"/>
            <a:ext cx="357985" cy="409741"/>
            <a:chOff x="1228" y="1003"/>
            <a:chExt cx="415" cy="475"/>
          </a:xfrm>
        </p:grpSpPr>
        <p:sp>
          <p:nvSpPr>
            <p:cNvPr id="76" name="Freeform 5"/>
            <p:cNvSpPr>
              <a:spLocks noEditPoints="1"/>
            </p:cNvSpPr>
            <p:nvPr/>
          </p:nvSpPr>
          <p:spPr bwMode="auto">
            <a:xfrm>
              <a:off x="1240" y="1015"/>
              <a:ext cx="391" cy="451"/>
            </a:xfrm>
            <a:custGeom>
              <a:avLst/>
              <a:gdLst>
                <a:gd name="T0" fmla="*/ 80 w 95"/>
                <a:gd name="T1" fmla="*/ 92 h 110"/>
                <a:gd name="T2" fmla="*/ 95 w 95"/>
                <a:gd name="T3" fmla="*/ 79 h 110"/>
                <a:gd name="T4" fmla="*/ 73 w 95"/>
                <a:gd name="T5" fmla="*/ 91 h 110"/>
                <a:gd name="T6" fmla="*/ 95 w 95"/>
                <a:gd name="T7" fmla="*/ 66 h 110"/>
                <a:gd name="T8" fmla="*/ 69 w 95"/>
                <a:gd name="T9" fmla="*/ 88 h 110"/>
                <a:gd name="T10" fmla="*/ 95 w 95"/>
                <a:gd name="T11" fmla="*/ 61 h 110"/>
                <a:gd name="T12" fmla="*/ 95 w 95"/>
                <a:gd name="T13" fmla="*/ 53 h 110"/>
                <a:gd name="T14" fmla="*/ 95 w 95"/>
                <a:gd name="T15" fmla="*/ 58 h 110"/>
                <a:gd name="T16" fmla="*/ 90 w 95"/>
                <a:gd name="T17" fmla="*/ 51 h 110"/>
                <a:gd name="T18" fmla="*/ 95 w 95"/>
                <a:gd name="T19" fmla="*/ 42 h 110"/>
                <a:gd name="T20" fmla="*/ 90 w 95"/>
                <a:gd name="T21" fmla="*/ 48 h 110"/>
                <a:gd name="T22" fmla="*/ 90 w 95"/>
                <a:gd name="T23" fmla="*/ 40 h 110"/>
                <a:gd name="T24" fmla="*/ 95 w 95"/>
                <a:gd name="T25" fmla="*/ 34 h 110"/>
                <a:gd name="T26" fmla="*/ 90 w 95"/>
                <a:gd name="T27" fmla="*/ 27 h 110"/>
                <a:gd name="T28" fmla="*/ 95 w 95"/>
                <a:gd name="T29" fmla="*/ 18 h 110"/>
                <a:gd name="T30" fmla="*/ 88 w 95"/>
                <a:gd name="T31" fmla="*/ 22 h 110"/>
                <a:gd name="T32" fmla="*/ 95 w 95"/>
                <a:gd name="T33" fmla="*/ 13 h 110"/>
                <a:gd name="T34" fmla="*/ 81 w 95"/>
                <a:gd name="T35" fmla="*/ 23 h 110"/>
                <a:gd name="T36" fmla="*/ 95 w 95"/>
                <a:gd name="T37" fmla="*/ 10 h 110"/>
                <a:gd name="T38" fmla="*/ 64 w 95"/>
                <a:gd name="T39" fmla="*/ 28 h 110"/>
                <a:gd name="T40" fmla="*/ 95 w 95"/>
                <a:gd name="T41" fmla="*/ 2 h 110"/>
                <a:gd name="T42" fmla="*/ 52 w 95"/>
                <a:gd name="T43" fmla="*/ 32 h 110"/>
                <a:gd name="T44" fmla="*/ 74 w 95"/>
                <a:gd name="T45" fmla="*/ 6 h 110"/>
                <a:gd name="T46" fmla="*/ 48 w 95"/>
                <a:gd name="T47" fmla="*/ 33 h 110"/>
                <a:gd name="T48" fmla="*/ 37 w 95"/>
                <a:gd name="T49" fmla="*/ 36 h 110"/>
                <a:gd name="T50" fmla="*/ 31 w 95"/>
                <a:gd name="T51" fmla="*/ 39 h 110"/>
                <a:gd name="T52" fmla="*/ 25 w 95"/>
                <a:gd name="T53" fmla="*/ 43 h 110"/>
                <a:gd name="T54" fmla="*/ 52 w 95"/>
                <a:gd name="T55" fmla="*/ 13 h 110"/>
                <a:gd name="T56" fmla="*/ 45 w 95"/>
                <a:gd name="T57" fmla="*/ 14 h 110"/>
                <a:gd name="T58" fmla="*/ 34 w 95"/>
                <a:gd name="T59" fmla="*/ 18 h 110"/>
                <a:gd name="T60" fmla="*/ 41 w 95"/>
                <a:gd name="T61" fmla="*/ 16 h 110"/>
                <a:gd name="T62" fmla="*/ 25 w 95"/>
                <a:gd name="T63" fmla="*/ 23 h 110"/>
                <a:gd name="T64" fmla="*/ 25 w 95"/>
                <a:gd name="T65" fmla="*/ 56 h 110"/>
                <a:gd name="T66" fmla="*/ 25 w 95"/>
                <a:gd name="T67" fmla="*/ 51 h 110"/>
                <a:gd name="T68" fmla="*/ 31 w 95"/>
                <a:gd name="T69" fmla="*/ 58 h 110"/>
                <a:gd name="T70" fmla="*/ 25 w 95"/>
                <a:gd name="T71" fmla="*/ 67 h 110"/>
                <a:gd name="T72" fmla="*/ 31 w 95"/>
                <a:gd name="T73" fmla="*/ 64 h 110"/>
                <a:gd name="T74" fmla="*/ 25 w 95"/>
                <a:gd name="T75" fmla="*/ 75 h 110"/>
                <a:gd name="T76" fmla="*/ 25 w 95"/>
                <a:gd name="T77" fmla="*/ 80 h 110"/>
                <a:gd name="T78" fmla="*/ 25 w 95"/>
                <a:gd name="T79" fmla="*/ 84 h 110"/>
                <a:gd name="T80" fmla="*/ 23 w 95"/>
                <a:gd name="T81" fmla="*/ 85 h 110"/>
                <a:gd name="T82" fmla="*/ 4 w 95"/>
                <a:gd name="T83" fmla="*/ 106 h 110"/>
                <a:gd name="T84" fmla="*/ 31 w 95"/>
                <a:gd name="T85" fmla="*/ 82 h 110"/>
                <a:gd name="T86" fmla="*/ 21 w 95"/>
                <a:gd name="T87" fmla="*/ 84 h 110"/>
                <a:gd name="T88" fmla="*/ 17 w 95"/>
                <a:gd name="T89" fmla="*/ 83 h 110"/>
                <a:gd name="T90" fmla="*/ 14 w 95"/>
                <a:gd name="T91" fmla="*/ 83 h 110"/>
                <a:gd name="T92" fmla="*/ 0 w 95"/>
                <a:gd name="T93" fmla="*/ 97 h 110"/>
                <a:gd name="T94" fmla="*/ 7 w 95"/>
                <a:gd name="T95" fmla="*/ 85 h 110"/>
                <a:gd name="T96" fmla="*/ 31 w 95"/>
                <a:gd name="T97" fmla="*/ 86 h 110"/>
                <a:gd name="T98" fmla="*/ 8 w 95"/>
                <a:gd name="T99" fmla="*/ 109 h 110"/>
                <a:gd name="T100" fmla="*/ 31 w 95"/>
                <a:gd name="T101" fmla="*/ 94 h 110"/>
                <a:gd name="T102" fmla="*/ 19 w 95"/>
                <a:gd name="T103" fmla="*/ 110 h 110"/>
                <a:gd name="T104" fmla="*/ 14 w 95"/>
                <a:gd name="T105" fmla="*/ 110 h 110"/>
                <a:gd name="T106" fmla="*/ 26 w 95"/>
                <a:gd name="T107" fmla="*/ 106 h 110"/>
                <a:gd name="T108" fmla="*/ 87 w 95"/>
                <a:gd name="T109" fmla="*/ 66 h 110"/>
                <a:gd name="T110" fmla="*/ 83 w 95"/>
                <a:gd name="T111" fmla="*/ 65 h 110"/>
                <a:gd name="T112" fmla="*/ 80 w 95"/>
                <a:gd name="T113" fmla="*/ 65 h 110"/>
                <a:gd name="T114" fmla="*/ 80 w 95"/>
                <a:gd name="T115" fmla="*/ 65 h 110"/>
                <a:gd name="T116" fmla="*/ 64 w 95"/>
                <a:gd name="T117" fmla="*/ 79 h 110"/>
                <a:gd name="T118" fmla="*/ 64 w 95"/>
                <a:gd name="T119" fmla="*/ 8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110">
                  <a:moveTo>
                    <a:pt x="95" y="79"/>
                  </a:moveTo>
                  <a:cubicBezTo>
                    <a:pt x="95" y="78"/>
                    <a:pt x="95" y="78"/>
                    <a:pt x="95" y="78"/>
                  </a:cubicBezTo>
                  <a:cubicBezTo>
                    <a:pt x="80" y="92"/>
                    <a:pt x="80" y="92"/>
                    <a:pt x="80" y="92"/>
                  </a:cubicBezTo>
                  <a:cubicBezTo>
                    <a:pt x="83" y="92"/>
                    <a:pt x="85" y="92"/>
                    <a:pt x="87" y="91"/>
                  </a:cubicBezTo>
                  <a:cubicBezTo>
                    <a:pt x="94" y="83"/>
                    <a:pt x="94" y="83"/>
                    <a:pt x="94" y="83"/>
                  </a:cubicBezTo>
                  <a:cubicBezTo>
                    <a:pt x="95" y="82"/>
                    <a:pt x="95" y="80"/>
                    <a:pt x="95" y="79"/>
                  </a:cubicBezTo>
                  <a:close/>
                  <a:moveTo>
                    <a:pt x="95" y="74"/>
                  </a:moveTo>
                  <a:cubicBezTo>
                    <a:pt x="77" y="92"/>
                    <a:pt x="77" y="92"/>
                    <a:pt x="77" y="92"/>
                  </a:cubicBezTo>
                  <a:cubicBezTo>
                    <a:pt x="76" y="92"/>
                    <a:pt x="75" y="92"/>
                    <a:pt x="73" y="91"/>
                  </a:cubicBezTo>
                  <a:cubicBezTo>
                    <a:pt x="95" y="70"/>
                    <a:pt x="95" y="70"/>
                    <a:pt x="95" y="70"/>
                  </a:cubicBezTo>
                  <a:cubicBezTo>
                    <a:pt x="95" y="74"/>
                    <a:pt x="95" y="74"/>
                    <a:pt x="95" y="74"/>
                  </a:cubicBezTo>
                  <a:close/>
                  <a:moveTo>
                    <a:pt x="95" y="66"/>
                  </a:moveTo>
                  <a:cubicBezTo>
                    <a:pt x="71" y="90"/>
                    <a:pt x="71" y="90"/>
                    <a:pt x="71" y="90"/>
                  </a:cubicBezTo>
                  <a:cubicBezTo>
                    <a:pt x="70" y="90"/>
                    <a:pt x="69" y="89"/>
                    <a:pt x="69" y="88"/>
                  </a:cubicBezTo>
                  <a:cubicBezTo>
                    <a:pt x="69" y="88"/>
                    <a:pt x="69" y="88"/>
                    <a:pt x="69" y="88"/>
                  </a:cubicBezTo>
                  <a:cubicBezTo>
                    <a:pt x="69" y="88"/>
                    <a:pt x="69" y="88"/>
                    <a:pt x="69" y="88"/>
                  </a:cubicBezTo>
                  <a:cubicBezTo>
                    <a:pt x="68" y="88"/>
                    <a:pt x="68" y="88"/>
                    <a:pt x="68" y="88"/>
                  </a:cubicBezTo>
                  <a:cubicBezTo>
                    <a:pt x="95" y="61"/>
                    <a:pt x="95" y="61"/>
                    <a:pt x="95" y="61"/>
                  </a:cubicBezTo>
                  <a:cubicBezTo>
                    <a:pt x="95" y="66"/>
                    <a:pt x="95" y="66"/>
                    <a:pt x="95" y="66"/>
                  </a:cubicBezTo>
                  <a:close/>
                  <a:moveTo>
                    <a:pt x="95" y="58"/>
                  </a:moveTo>
                  <a:cubicBezTo>
                    <a:pt x="95" y="53"/>
                    <a:pt x="95" y="53"/>
                    <a:pt x="95" y="53"/>
                  </a:cubicBezTo>
                  <a:cubicBezTo>
                    <a:pt x="90" y="59"/>
                    <a:pt x="90" y="59"/>
                    <a:pt x="90" y="59"/>
                  </a:cubicBezTo>
                  <a:cubicBezTo>
                    <a:pt x="90" y="64"/>
                    <a:pt x="90" y="64"/>
                    <a:pt x="90" y="64"/>
                  </a:cubicBezTo>
                  <a:cubicBezTo>
                    <a:pt x="95" y="58"/>
                    <a:pt x="95" y="58"/>
                    <a:pt x="95" y="58"/>
                  </a:cubicBezTo>
                  <a:close/>
                  <a:moveTo>
                    <a:pt x="95" y="50"/>
                  </a:moveTo>
                  <a:cubicBezTo>
                    <a:pt x="90" y="56"/>
                    <a:pt x="90" y="56"/>
                    <a:pt x="90" y="56"/>
                  </a:cubicBezTo>
                  <a:cubicBezTo>
                    <a:pt x="90" y="51"/>
                    <a:pt x="90" y="51"/>
                    <a:pt x="90" y="51"/>
                  </a:cubicBezTo>
                  <a:cubicBezTo>
                    <a:pt x="95" y="45"/>
                    <a:pt x="95" y="45"/>
                    <a:pt x="95" y="45"/>
                  </a:cubicBezTo>
                  <a:cubicBezTo>
                    <a:pt x="95" y="50"/>
                    <a:pt x="95" y="50"/>
                    <a:pt x="95" y="50"/>
                  </a:cubicBezTo>
                  <a:close/>
                  <a:moveTo>
                    <a:pt x="95" y="42"/>
                  </a:moveTo>
                  <a:cubicBezTo>
                    <a:pt x="95" y="37"/>
                    <a:pt x="95" y="37"/>
                    <a:pt x="95" y="37"/>
                  </a:cubicBezTo>
                  <a:cubicBezTo>
                    <a:pt x="90" y="43"/>
                    <a:pt x="90" y="43"/>
                    <a:pt x="90" y="43"/>
                  </a:cubicBezTo>
                  <a:cubicBezTo>
                    <a:pt x="90" y="48"/>
                    <a:pt x="90" y="48"/>
                    <a:pt x="90" y="48"/>
                  </a:cubicBezTo>
                  <a:cubicBezTo>
                    <a:pt x="95" y="42"/>
                    <a:pt x="95" y="42"/>
                    <a:pt x="95" y="42"/>
                  </a:cubicBezTo>
                  <a:close/>
                  <a:moveTo>
                    <a:pt x="95" y="34"/>
                  </a:moveTo>
                  <a:cubicBezTo>
                    <a:pt x="90" y="40"/>
                    <a:pt x="90" y="40"/>
                    <a:pt x="90" y="40"/>
                  </a:cubicBezTo>
                  <a:cubicBezTo>
                    <a:pt x="90" y="35"/>
                    <a:pt x="90" y="35"/>
                    <a:pt x="90" y="35"/>
                  </a:cubicBezTo>
                  <a:cubicBezTo>
                    <a:pt x="95" y="29"/>
                    <a:pt x="95" y="29"/>
                    <a:pt x="95" y="29"/>
                  </a:cubicBezTo>
                  <a:cubicBezTo>
                    <a:pt x="95" y="34"/>
                    <a:pt x="95" y="34"/>
                    <a:pt x="95" y="34"/>
                  </a:cubicBezTo>
                  <a:close/>
                  <a:moveTo>
                    <a:pt x="95" y="26"/>
                  </a:moveTo>
                  <a:cubicBezTo>
                    <a:pt x="95" y="21"/>
                    <a:pt x="95" y="21"/>
                    <a:pt x="95" y="21"/>
                  </a:cubicBezTo>
                  <a:cubicBezTo>
                    <a:pt x="90" y="27"/>
                    <a:pt x="90" y="27"/>
                    <a:pt x="90" y="27"/>
                  </a:cubicBezTo>
                  <a:cubicBezTo>
                    <a:pt x="90" y="31"/>
                    <a:pt x="90" y="31"/>
                    <a:pt x="90" y="31"/>
                  </a:cubicBezTo>
                  <a:cubicBezTo>
                    <a:pt x="95" y="26"/>
                    <a:pt x="95" y="26"/>
                    <a:pt x="95" y="26"/>
                  </a:cubicBezTo>
                  <a:close/>
                  <a:moveTo>
                    <a:pt x="95" y="18"/>
                  </a:moveTo>
                  <a:cubicBezTo>
                    <a:pt x="90" y="23"/>
                    <a:pt x="90" y="23"/>
                    <a:pt x="90" y="23"/>
                  </a:cubicBezTo>
                  <a:cubicBezTo>
                    <a:pt x="90" y="23"/>
                    <a:pt x="90" y="23"/>
                    <a:pt x="90" y="23"/>
                  </a:cubicBezTo>
                  <a:cubicBezTo>
                    <a:pt x="90" y="22"/>
                    <a:pt x="89" y="22"/>
                    <a:pt x="88" y="22"/>
                  </a:cubicBezTo>
                  <a:cubicBezTo>
                    <a:pt x="88" y="22"/>
                    <a:pt x="88" y="22"/>
                    <a:pt x="88" y="22"/>
                  </a:cubicBezTo>
                  <a:cubicBezTo>
                    <a:pt x="86" y="22"/>
                    <a:pt x="86" y="22"/>
                    <a:pt x="86" y="22"/>
                  </a:cubicBezTo>
                  <a:cubicBezTo>
                    <a:pt x="95" y="13"/>
                    <a:pt x="95" y="13"/>
                    <a:pt x="95" y="13"/>
                  </a:cubicBezTo>
                  <a:cubicBezTo>
                    <a:pt x="95" y="18"/>
                    <a:pt x="95" y="18"/>
                    <a:pt x="95" y="18"/>
                  </a:cubicBezTo>
                  <a:close/>
                  <a:moveTo>
                    <a:pt x="95" y="10"/>
                  </a:moveTo>
                  <a:cubicBezTo>
                    <a:pt x="81" y="23"/>
                    <a:pt x="81" y="23"/>
                    <a:pt x="81" y="23"/>
                  </a:cubicBezTo>
                  <a:cubicBezTo>
                    <a:pt x="75" y="25"/>
                    <a:pt x="75" y="25"/>
                    <a:pt x="75" y="25"/>
                  </a:cubicBezTo>
                  <a:cubicBezTo>
                    <a:pt x="95" y="5"/>
                    <a:pt x="95" y="5"/>
                    <a:pt x="95" y="5"/>
                  </a:cubicBezTo>
                  <a:cubicBezTo>
                    <a:pt x="95" y="10"/>
                    <a:pt x="95" y="10"/>
                    <a:pt x="95" y="10"/>
                  </a:cubicBezTo>
                  <a:close/>
                  <a:moveTo>
                    <a:pt x="95" y="2"/>
                  </a:moveTo>
                  <a:cubicBezTo>
                    <a:pt x="70" y="27"/>
                    <a:pt x="70" y="27"/>
                    <a:pt x="70" y="27"/>
                  </a:cubicBezTo>
                  <a:cubicBezTo>
                    <a:pt x="64" y="28"/>
                    <a:pt x="64" y="28"/>
                    <a:pt x="64" y="28"/>
                  </a:cubicBezTo>
                  <a:cubicBezTo>
                    <a:pt x="90" y="2"/>
                    <a:pt x="90" y="2"/>
                    <a:pt x="90" y="2"/>
                  </a:cubicBezTo>
                  <a:cubicBezTo>
                    <a:pt x="95" y="0"/>
                    <a:pt x="95" y="0"/>
                    <a:pt x="95" y="0"/>
                  </a:cubicBezTo>
                  <a:cubicBezTo>
                    <a:pt x="95" y="2"/>
                    <a:pt x="95" y="2"/>
                    <a:pt x="95" y="2"/>
                  </a:cubicBezTo>
                  <a:close/>
                  <a:moveTo>
                    <a:pt x="86" y="3"/>
                  </a:moveTo>
                  <a:cubicBezTo>
                    <a:pt x="79" y="5"/>
                    <a:pt x="79" y="5"/>
                    <a:pt x="79" y="5"/>
                  </a:cubicBezTo>
                  <a:cubicBezTo>
                    <a:pt x="52" y="32"/>
                    <a:pt x="52" y="32"/>
                    <a:pt x="52" y="32"/>
                  </a:cubicBezTo>
                  <a:cubicBezTo>
                    <a:pt x="59" y="30"/>
                    <a:pt x="59" y="30"/>
                    <a:pt x="59" y="30"/>
                  </a:cubicBezTo>
                  <a:cubicBezTo>
                    <a:pt x="86" y="3"/>
                    <a:pt x="86" y="3"/>
                    <a:pt x="86" y="3"/>
                  </a:cubicBezTo>
                  <a:close/>
                  <a:moveTo>
                    <a:pt x="74" y="6"/>
                  </a:moveTo>
                  <a:cubicBezTo>
                    <a:pt x="68" y="8"/>
                    <a:pt x="68" y="8"/>
                    <a:pt x="68" y="8"/>
                  </a:cubicBezTo>
                  <a:cubicBezTo>
                    <a:pt x="41" y="35"/>
                    <a:pt x="41" y="35"/>
                    <a:pt x="41" y="35"/>
                  </a:cubicBezTo>
                  <a:cubicBezTo>
                    <a:pt x="48" y="33"/>
                    <a:pt x="48" y="33"/>
                    <a:pt x="48" y="33"/>
                  </a:cubicBezTo>
                  <a:cubicBezTo>
                    <a:pt x="74" y="6"/>
                    <a:pt x="74" y="6"/>
                    <a:pt x="74" y="6"/>
                  </a:cubicBezTo>
                  <a:close/>
                  <a:moveTo>
                    <a:pt x="63" y="9"/>
                  </a:moveTo>
                  <a:cubicBezTo>
                    <a:pt x="37" y="36"/>
                    <a:pt x="37" y="36"/>
                    <a:pt x="37" y="36"/>
                  </a:cubicBezTo>
                  <a:cubicBezTo>
                    <a:pt x="32" y="37"/>
                    <a:pt x="32" y="37"/>
                    <a:pt x="32" y="37"/>
                  </a:cubicBezTo>
                  <a:cubicBezTo>
                    <a:pt x="31" y="37"/>
                    <a:pt x="31" y="38"/>
                    <a:pt x="31" y="39"/>
                  </a:cubicBezTo>
                  <a:cubicBezTo>
                    <a:pt x="31" y="39"/>
                    <a:pt x="31" y="39"/>
                    <a:pt x="31" y="39"/>
                  </a:cubicBezTo>
                  <a:cubicBezTo>
                    <a:pt x="31" y="42"/>
                    <a:pt x="31" y="42"/>
                    <a:pt x="31" y="42"/>
                  </a:cubicBezTo>
                  <a:cubicBezTo>
                    <a:pt x="25" y="47"/>
                    <a:pt x="25" y="47"/>
                    <a:pt x="25" y="47"/>
                  </a:cubicBezTo>
                  <a:cubicBezTo>
                    <a:pt x="25" y="43"/>
                    <a:pt x="25" y="43"/>
                    <a:pt x="25" y="43"/>
                  </a:cubicBezTo>
                  <a:cubicBezTo>
                    <a:pt x="57" y="11"/>
                    <a:pt x="57" y="11"/>
                    <a:pt x="57" y="11"/>
                  </a:cubicBezTo>
                  <a:cubicBezTo>
                    <a:pt x="63" y="9"/>
                    <a:pt x="63" y="9"/>
                    <a:pt x="63" y="9"/>
                  </a:cubicBezTo>
                  <a:close/>
                  <a:moveTo>
                    <a:pt x="52" y="13"/>
                  </a:moveTo>
                  <a:cubicBezTo>
                    <a:pt x="25" y="39"/>
                    <a:pt x="25" y="39"/>
                    <a:pt x="25" y="39"/>
                  </a:cubicBezTo>
                  <a:cubicBezTo>
                    <a:pt x="25" y="35"/>
                    <a:pt x="25" y="35"/>
                    <a:pt x="25" y="35"/>
                  </a:cubicBezTo>
                  <a:cubicBezTo>
                    <a:pt x="45" y="14"/>
                    <a:pt x="45" y="14"/>
                    <a:pt x="45" y="14"/>
                  </a:cubicBezTo>
                  <a:cubicBezTo>
                    <a:pt x="52" y="13"/>
                    <a:pt x="52" y="13"/>
                    <a:pt x="52" y="13"/>
                  </a:cubicBezTo>
                  <a:close/>
                  <a:moveTo>
                    <a:pt x="41" y="16"/>
                  </a:moveTo>
                  <a:cubicBezTo>
                    <a:pt x="34" y="18"/>
                    <a:pt x="34" y="18"/>
                    <a:pt x="34" y="18"/>
                  </a:cubicBezTo>
                  <a:cubicBezTo>
                    <a:pt x="25" y="27"/>
                    <a:pt x="25" y="27"/>
                    <a:pt x="25" y="27"/>
                  </a:cubicBezTo>
                  <a:cubicBezTo>
                    <a:pt x="25" y="31"/>
                    <a:pt x="25" y="31"/>
                    <a:pt x="25" y="31"/>
                  </a:cubicBezTo>
                  <a:cubicBezTo>
                    <a:pt x="41" y="16"/>
                    <a:pt x="41" y="16"/>
                    <a:pt x="41" y="16"/>
                  </a:cubicBezTo>
                  <a:close/>
                  <a:moveTo>
                    <a:pt x="30" y="19"/>
                  </a:moveTo>
                  <a:cubicBezTo>
                    <a:pt x="25" y="20"/>
                    <a:pt x="25" y="20"/>
                    <a:pt x="25" y="20"/>
                  </a:cubicBezTo>
                  <a:cubicBezTo>
                    <a:pt x="25" y="23"/>
                    <a:pt x="25" y="23"/>
                    <a:pt x="25" y="23"/>
                  </a:cubicBezTo>
                  <a:cubicBezTo>
                    <a:pt x="30" y="19"/>
                    <a:pt x="30" y="19"/>
                    <a:pt x="30" y="19"/>
                  </a:cubicBezTo>
                  <a:close/>
                  <a:moveTo>
                    <a:pt x="25" y="51"/>
                  </a:moveTo>
                  <a:cubicBezTo>
                    <a:pt x="25" y="56"/>
                    <a:pt x="25" y="56"/>
                    <a:pt x="25" y="56"/>
                  </a:cubicBezTo>
                  <a:cubicBezTo>
                    <a:pt x="31" y="50"/>
                    <a:pt x="31" y="50"/>
                    <a:pt x="31" y="50"/>
                  </a:cubicBezTo>
                  <a:cubicBezTo>
                    <a:pt x="31" y="45"/>
                    <a:pt x="31" y="45"/>
                    <a:pt x="31" y="45"/>
                  </a:cubicBezTo>
                  <a:cubicBezTo>
                    <a:pt x="25" y="51"/>
                    <a:pt x="25" y="51"/>
                    <a:pt x="25" y="51"/>
                  </a:cubicBezTo>
                  <a:close/>
                  <a:moveTo>
                    <a:pt x="25" y="59"/>
                  </a:moveTo>
                  <a:cubicBezTo>
                    <a:pt x="31" y="53"/>
                    <a:pt x="31" y="53"/>
                    <a:pt x="31" y="53"/>
                  </a:cubicBezTo>
                  <a:cubicBezTo>
                    <a:pt x="31" y="58"/>
                    <a:pt x="31" y="58"/>
                    <a:pt x="31" y="58"/>
                  </a:cubicBezTo>
                  <a:cubicBezTo>
                    <a:pt x="25" y="64"/>
                    <a:pt x="25" y="64"/>
                    <a:pt x="25" y="64"/>
                  </a:cubicBezTo>
                  <a:cubicBezTo>
                    <a:pt x="25" y="59"/>
                    <a:pt x="25" y="59"/>
                    <a:pt x="25" y="59"/>
                  </a:cubicBezTo>
                  <a:close/>
                  <a:moveTo>
                    <a:pt x="25" y="67"/>
                  </a:moveTo>
                  <a:cubicBezTo>
                    <a:pt x="25" y="72"/>
                    <a:pt x="25" y="72"/>
                    <a:pt x="25" y="72"/>
                  </a:cubicBezTo>
                  <a:cubicBezTo>
                    <a:pt x="31" y="66"/>
                    <a:pt x="31" y="66"/>
                    <a:pt x="31" y="66"/>
                  </a:cubicBezTo>
                  <a:cubicBezTo>
                    <a:pt x="31" y="64"/>
                    <a:pt x="31" y="64"/>
                    <a:pt x="31" y="64"/>
                  </a:cubicBezTo>
                  <a:cubicBezTo>
                    <a:pt x="31" y="61"/>
                    <a:pt x="31" y="61"/>
                    <a:pt x="31" y="61"/>
                  </a:cubicBezTo>
                  <a:cubicBezTo>
                    <a:pt x="25" y="67"/>
                    <a:pt x="25" y="67"/>
                    <a:pt x="25" y="67"/>
                  </a:cubicBezTo>
                  <a:close/>
                  <a:moveTo>
                    <a:pt x="25" y="75"/>
                  </a:moveTo>
                  <a:cubicBezTo>
                    <a:pt x="31" y="69"/>
                    <a:pt x="31" y="69"/>
                    <a:pt x="31" y="69"/>
                  </a:cubicBezTo>
                  <a:cubicBezTo>
                    <a:pt x="31" y="74"/>
                    <a:pt x="31" y="74"/>
                    <a:pt x="31" y="74"/>
                  </a:cubicBezTo>
                  <a:cubicBezTo>
                    <a:pt x="25" y="80"/>
                    <a:pt x="25" y="80"/>
                    <a:pt x="25" y="80"/>
                  </a:cubicBezTo>
                  <a:cubicBezTo>
                    <a:pt x="25" y="75"/>
                    <a:pt x="25" y="75"/>
                    <a:pt x="25" y="75"/>
                  </a:cubicBezTo>
                  <a:close/>
                  <a:moveTo>
                    <a:pt x="25" y="83"/>
                  </a:moveTo>
                  <a:cubicBezTo>
                    <a:pt x="25" y="84"/>
                    <a:pt x="25" y="84"/>
                    <a:pt x="25" y="84"/>
                  </a:cubicBezTo>
                  <a:cubicBezTo>
                    <a:pt x="25" y="84"/>
                    <a:pt x="25" y="84"/>
                    <a:pt x="25" y="84"/>
                  </a:cubicBezTo>
                  <a:cubicBezTo>
                    <a:pt x="25" y="84"/>
                    <a:pt x="25" y="84"/>
                    <a:pt x="25" y="84"/>
                  </a:cubicBezTo>
                  <a:cubicBezTo>
                    <a:pt x="25" y="85"/>
                    <a:pt x="24" y="85"/>
                    <a:pt x="23" y="85"/>
                  </a:cubicBezTo>
                  <a:cubicBezTo>
                    <a:pt x="3" y="105"/>
                    <a:pt x="3" y="105"/>
                    <a:pt x="3" y="105"/>
                  </a:cubicBezTo>
                  <a:cubicBezTo>
                    <a:pt x="3" y="105"/>
                    <a:pt x="4" y="106"/>
                    <a:pt x="4" y="106"/>
                  </a:cubicBezTo>
                  <a:cubicBezTo>
                    <a:pt x="4" y="106"/>
                    <a:pt x="4" y="106"/>
                    <a:pt x="4" y="106"/>
                  </a:cubicBezTo>
                  <a:cubicBezTo>
                    <a:pt x="4" y="106"/>
                    <a:pt x="4" y="106"/>
                    <a:pt x="4" y="106"/>
                  </a:cubicBezTo>
                  <a:cubicBezTo>
                    <a:pt x="5" y="107"/>
                    <a:pt x="5" y="107"/>
                    <a:pt x="6" y="107"/>
                  </a:cubicBezTo>
                  <a:cubicBezTo>
                    <a:pt x="31" y="82"/>
                    <a:pt x="31" y="82"/>
                    <a:pt x="31" y="82"/>
                  </a:cubicBezTo>
                  <a:cubicBezTo>
                    <a:pt x="31" y="77"/>
                    <a:pt x="31" y="77"/>
                    <a:pt x="31" y="77"/>
                  </a:cubicBezTo>
                  <a:cubicBezTo>
                    <a:pt x="25" y="83"/>
                    <a:pt x="25" y="83"/>
                    <a:pt x="25" y="83"/>
                  </a:cubicBezTo>
                  <a:close/>
                  <a:moveTo>
                    <a:pt x="21" y="84"/>
                  </a:moveTo>
                  <a:cubicBezTo>
                    <a:pt x="2" y="103"/>
                    <a:pt x="2" y="103"/>
                    <a:pt x="2" y="103"/>
                  </a:cubicBezTo>
                  <a:cubicBezTo>
                    <a:pt x="1" y="102"/>
                    <a:pt x="1" y="101"/>
                    <a:pt x="0" y="100"/>
                  </a:cubicBezTo>
                  <a:cubicBezTo>
                    <a:pt x="17" y="83"/>
                    <a:pt x="17" y="83"/>
                    <a:pt x="17" y="83"/>
                  </a:cubicBezTo>
                  <a:cubicBezTo>
                    <a:pt x="18" y="83"/>
                    <a:pt x="19" y="83"/>
                    <a:pt x="19" y="83"/>
                  </a:cubicBezTo>
                  <a:cubicBezTo>
                    <a:pt x="20" y="83"/>
                    <a:pt x="21" y="84"/>
                    <a:pt x="21" y="84"/>
                  </a:cubicBezTo>
                  <a:close/>
                  <a:moveTo>
                    <a:pt x="14" y="83"/>
                  </a:moveTo>
                  <a:cubicBezTo>
                    <a:pt x="0" y="97"/>
                    <a:pt x="0" y="97"/>
                    <a:pt x="0" y="97"/>
                  </a:cubicBezTo>
                  <a:cubicBezTo>
                    <a:pt x="0" y="97"/>
                    <a:pt x="0" y="97"/>
                    <a:pt x="0" y="97"/>
                  </a:cubicBezTo>
                  <a:cubicBezTo>
                    <a:pt x="0" y="97"/>
                    <a:pt x="0" y="97"/>
                    <a:pt x="0" y="97"/>
                  </a:cubicBezTo>
                  <a:cubicBezTo>
                    <a:pt x="0" y="97"/>
                    <a:pt x="0" y="97"/>
                    <a:pt x="0" y="97"/>
                  </a:cubicBezTo>
                  <a:cubicBezTo>
                    <a:pt x="0" y="95"/>
                    <a:pt x="0" y="93"/>
                    <a:pt x="1" y="91"/>
                  </a:cubicBezTo>
                  <a:cubicBezTo>
                    <a:pt x="7" y="85"/>
                    <a:pt x="7" y="85"/>
                    <a:pt x="7" y="85"/>
                  </a:cubicBezTo>
                  <a:cubicBezTo>
                    <a:pt x="9" y="84"/>
                    <a:pt x="12" y="83"/>
                    <a:pt x="14" y="83"/>
                  </a:cubicBezTo>
                  <a:close/>
                  <a:moveTo>
                    <a:pt x="8" y="109"/>
                  </a:moveTo>
                  <a:cubicBezTo>
                    <a:pt x="31" y="86"/>
                    <a:pt x="31" y="86"/>
                    <a:pt x="31" y="86"/>
                  </a:cubicBezTo>
                  <a:cubicBezTo>
                    <a:pt x="31" y="90"/>
                    <a:pt x="31" y="90"/>
                    <a:pt x="31" y="90"/>
                  </a:cubicBezTo>
                  <a:cubicBezTo>
                    <a:pt x="11" y="110"/>
                    <a:pt x="11" y="110"/>
                    <a:pt x="11" y="110"/>
                  </a:cubicBezTo>
                  <a:cubicBezTo>
                    <a:pt x="10" y="109"/>
                    <a:pt x="9" y="109"/>
                    <a:pt x="8" y="109"/>
                  </a:cubicBezTo>
                  <a:close/>
                  <a:moveTo>
                    <a:pt x="14" y="110"/>
                  </a:moveTo>
                  <a:cubicBezTo>
                    <a:pt x="31" y="94"/>
                    <a:pt x="31" y="94"/>
                    <a:pt x="31" y="94"/>
                  </a:cubicBezTo>
                  <a:cubicBezTo>
                    <a:pt x="31" y="94"/>
                    <a:pt x="31" y="94"/>
                    <a:pt x="31" y="94"/>
                  </a:cubicBezTo>
                  <a:cubicBezTo>
                    <a:pt x="31" y="97"/>
                    <a:pt x="31" y="97"/>
                    <a:pt x="31" y="97"/>
                  </a:cubicBezTo>
                  <a:cubicBezTo>
                    <a:pt x="31" y="97"/>
                    <a:pt x="31" y="98"/>
                    <a:pt x="31" y="98"/>
                  </a:cubicBezTo>
                  <a:cubicBezTo>
                    <a:pt x="19" y="110"/>
                    <a:pt x="19" y="110"/>
                    <a:pt x="19" y="110"/>
                  </a:cubicBezTo>
                  <a:cubicBezTo>
                    <a:pt x="18" y="110"/>
                    <a:pt x="17" y="110"/>
                    <a:pt x="15" y="110"/>
                  </a:cubicBezTo>
                  <a:cubicBezTo>
                    <a:pt x="15" y="110"/>
                    <a:pt x="15" y="110"/>
                    <a:pt x="15" y="110"/>
                  </a:cubicBezTo>
                  <a:cubicBezTo>
                    <a:pt x="15" y="110"/>
                    <a:pt x="14" y="110"/>
                    <a:pt x="14" y="110"/>
                  </a:cubicBezTo>
                  <a:close/>
                  <a:moveTo>
                    <a:pt x="26" y="106"/>
                  </a:moveTo>
                  <a:cubicBezTo>
                    <a:pt x="28" y="105"/>
                    <a:pt x="28" y="105"/>
                    <a:pt x="28" y="105"/>
                  </a:cubicBezTo>
                  <a:cubicBezTo>
                    <a:pt x="27" y="105"/>
                    <a:pt x="27" y="106"/>
                    <a:pt x="26" y="106"/>
                  </a:cubicBezTo>
                  <a:cubicBezTo>
                    <a:pt x="26" y="106"/>
                    <a:pt x="26" y="106"/>
                    <a:pt x="26" y="106"/>
                  </a:cubicBezTo>
                  <a:cubicBezTo>
                    <a:pt x="26" y="106"/>
                    <a:pt x="26" y="106"/>
                    <a:pt x="26" y="106"/>
                  </a:cubicBezTo>
                  <a:close/>
                  <a:moveTo>
                    <a:pt x="87" y="66"/>
                  </a:moveTo>
                  <a:cubicBezTo>
                    <a:pt x="67" y="86"/>
                    <a:pt x="67" y="86"/>
                    <a:pt x="67" y="86"/>
                  </a:cubicBezTo>
                  <a:cubicBezTo>
                    <a:pt x="66" y="86"/>
                    <a:pt x="66" y="85"/>
                    <a:pt x="65" y="83"/>
                  </a:cubicBezTo>
                  <a:cubicBezTo>
                    <a:pt x="83" y="65"/>
                    <a:pt x="83" y="65"/>
                    <a:pt x="83" y="65"/>
                  </a:cubicBezTo>
                  <a:cubicBezTo>
                    <a:pt x="84" y="65"/>
                    <a:pt x="84" y="65"/>
                    <a:pt x="84" y="65"/>
                  </a:cubicBezTo>
                  <a:cubicBezTo>
                    <a:pt x="85" y="66"/>
                    <a:pt x="86" y="66"/>
                    <a:pt x="87" y="66"/>
                  </a:cubicBezTo>
                  <a:close/>
                  <a:moveTo>
                    <a:pt x="80" y="65"/>
                  </a:moveTo>
                  <a:cubicBezTo>
                    <a:pt x="80" y="65"/>
                    <a:pt x="80" y="65"/>
                    <a:pt x="80" y="65"/>
                  </a:cubicBezTo>
                  <a:cubicBezTo>
                    <a:pt x="80" y="65"/>
                    <a:pt x="80" y="65"/>
                    <a:pt x="80" y="65"/>
                  </a:cubicBezTo>
                  <a:cubicBezTo>
                    <a:pt x="80" y="65"/>
                    <a:pt x="80" y="65"/>
                    <a:pt x="80" y="65"/>
                  </a:cubicBezTo>
                  <a:cubicBezTo>
                    <a:pt x="78" y="65"/>
                    <a:pt x="76" y="65"/>
                    <a:pt x="75" y="66"/>
                  </a:cubicBezTo>
                  <a:cubicBezTo>
                    <a:pt x="64" y="76"/>
                    <a:pt x="64" y="76"/>
                    <a:pt x="64" y="76"/>
                  </a:cubicBezTo>
                  <a:cubicBezTo>
                    <a:pt x="64" y="77"/>
                    <a:pt x="64" y="78"/>
                    <a:pt x="64" y="79"/>
                  </a:cubicBezTo>
                  <a:cubicBezTo>
                    <a:pt x="64" y="79"/>
                    <a:pt x="64" y="79"/>
                    <a:pt x="64" y="79"/>
                  </a:cubicBezTo>
                  <a:cubicBezTo>
                    <a:pt x="64" y="79"/>
                    <a:pt x="64" y="79"/>
                    <a:pt x="64" y="79"/>
                  </a:cubicBezTo>
                  <a:cubicBezTo>
                    <a:pt x="64" y="79"/>
                    <a:pt x="64" y="80"/>
                    <a:pt x="64" y="81"/>
                  </a:cubicBezTo>
                  <a:lnTo>
                    <a:pt x="80" y="65"/>
                  </a:lnTo>
                  <a:close/>
                </a:path>
              </a:pathLst>
            </a:custGeom>
            <a:solidFill>
              <a:schemeClr val="bg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6"/>
            <p:cNvSpPr>
              <a:spLocks noEditPoints="1"/>
            </p:cNvSpPr>
            <p:nvPr/>
          </p:nvSpPr>
          <p:spPr bwMode="auto">
            <a:xfrm>
              <a:off x="1228" y="1003"/>
              <a:ext cx="415" cy="475"/>
            </a:xfrm>
            <a:custGeom>
              <a:avLst/>
              <a:gdLst>
                <a:gd name="T0" fmla="*/ 101 w 101"/>
                <a:gd name="T1" fmla="*/ 82 h 116"/>
                <a:gd name="T2" fmla="*/ 95 w 101"/>
                <a:gd name="T3" fmla="*/ 93 h 116"/>
                <a:gd name="T4" fmla="*/ 70 w 101"/>
                <a:gd name="T5" fmla="*/ 93 h 116"/>
                <a:gd name="T6" fmla="*/ 64 w 101"/>
                <a:gd name="T7" fmla="*/ 82 h 116"/>
                <a:gd name="T8" fmla="*/ 64 w 101"/>
                <a:gd name="T9" fmla="*/ 82 h 116"/>
                <a:gd name="T10" fmla="*/ 70 w 101"/>
                <a:gd name="T11" fmla="*/ 70 h 116"/>
                <a:gd name="T12" fmla="*/ 83 w 101"/>
                <a:gd name="T13" fmla="*/ 65 h 116"/>
                <a:gd name="T14" fmla="*/ 83 w 101"/>
                <a:gd name="T15" fmla="*/ 65 h 116"/>
                <a:gd name="T16" fmla="*/ 90 w 101"/>
                <a:gd name="T17" fmla="*/ 67 h 116"/>
                <a:gd name="T18" fmla="*/ 36 w 101"/>
                <a:gd name="T19" fmla="*/ 43 h 116"/>
                <a:gd name="T20" fmla="*/ 36 w 101"/>
                <a:gd name="T21" fmla="*/ 97 h 116"/>
                <a:gd name="T22" fmla="*/ 31 w 101"/>
                <a:gd name="T23" fmla="*/ 111 h 116"/>
                <a:gd name="T24" fmla="*/ 31 w 101"/>
                <a:gd name="T25" fmla="*/ 111 h 116"/>
                <a:gd name="T26" fmla="*/ 18 w 101"/>
                <a:gd name="T27" fmla="*/ 116 h 116"/>
                <a:gd name="T28" fmla="*/ 5 w 101"/>
                <a:gd name="T29" fmla="*/ 111 h 116"/>
                <a:gd name="T30" fmla="*/ 0 w 101"/>
                <a:gd name="T31" fmla="*/ 100 h 116"/>
                <a:gd name="T32" fmla="*/ 5 w 101"/>
                <a:gd name="T33" fmla="*/ 88 h 116"/>
                <a:gd name="T34" fmla="*/ 5 w 101"/>
                <a:gd name="T35" fmla="*/ 88 h 116"/>
                <a:gd name="T36" fmla="*/ 18 w 101"/>
                <a:gd name="T37" fmla="*/ 83 h 116"/>
                <a:gd name="T38" fmla="*/ 25 w 101"/>
                <a:gd name="T39" fmla="*/ 84 h 116"/>
                <a:gd name="T40" fmla="*/ 27 w 101"/>
                <a:gd name="T41" fmla="*/ 21 h 116"/>
                <a:gd name="T42" fmla="*/ 101 w 101"/>
                <a:gd name="T43" fmla="*/ 1 h 116"/>
                <a:gd name="T44" fmla="*/ 101 w 101"/>
                <a:gd name="T45" fmla="*/ 2 h 116"/>
                <a:gd name="T46" fmla="*/ 98 w 101"/>
                <a:gd name="T47" fmla="*/ 82 h 116"/>
                <a:gd name="T48" fmla="*/ 98 w 101"/>
                <a:gd name="T49" fmla="*/ 3 h 116"/>
                <a:gd name="T50" fmla="*/ 28 w 101"/>
                <a:gd name="T51" fmla="*/ 87 h 116"/>
                <a:gd name="T52" fmla="*/ 28 w 101"/>
                <a:gd name="T53" fmla="*/ 87 h 116"/>
                <a:gd name="T54" fmla="*/ 22 w 101"/>
                <a:gd name="T55" fmla="*/ 86 h 116"/>
                <a:gd name="T56" fmla="*/ 18 w 101"/>
                <a:gd name="T57" fmla="*/ 86 h 116"/>
                <a:gd name="T58" fmla="*/ 7 w 101"/>
                <a:gd name="T59" fmla="*/ 90 h 116"/>
                <a:gd name="T60" fmla="*/ 3 w 101"/>
                <a:gd name="T61" fmla="*/ 100 h 116"/>
                <a:gd name="T62" fmla="*/ 7 w 101"/>
                <a:gd name="T63" fmla="*/ 109 h 116"/>
                <a:gd name="T64" fmla="*/ 7 w 101"/>
                <a:gd name="T65" fmla="*/ 109 h 116"/>
                <a:gd name="T66" fmla="*/ 18 w 101"/>
                <a:gd name="T67" fmla="*/ 113 h 116"/>
                <a:gd name="T68" fmla="*/ 29 w 101"/>
                <a:gd name="T69" fmla="*/ 109 h 116"/>
                <a:gd name="T70" fmla="*/ 34 w 101"/>
                <a:gd name="T71" fmla="*/ 97 h 116"/>
                <a:gd name="T72" fmla="*/ 34 w 101"/>
                <a:gd name="T73" fmla="*/ 42 h 116"/>
                <a:gd name="T74" fmla="*/ 35 w 101"/>
                <a:gd name="T75" fmla="*/ 40 h 116"/>
                <a:gd name="T76" fmla="*/ 91 w 101"/>
                <a:gd name="T77" fmla="*/ 25 h 116"/>
                <a:gd name="T78" fmla="*/ 93 w 101"/>
                <a:gd name="T79" fmla="*/ 69 h 116"/>
                <a:gd name="T80" fmla="*/ 92 w 101"/>
                <a:gd name="T81" fmla="*/ 69 h 116"/>
                <a:gd name="T82" fmla="*/ 87 w 101"/>
                <a:gd name="T83" fmla="*/ 68 h 116"/>
                <a:gd name="T84" fmla="*/ 83 w 101"/>
                <a:gd name="T85" fmla="*/ 68 h 116"/>
                <a:gd name="T86" fmla="*/ 72 w 101"/>
                <a:gd name="T87" fmla="*/ 72 h 116"/>
                <a:gd name="T88" fmla="*/ 67 w 101"/>
                <a:gd name="T89" fmla="*/ 82 h 116"/>
                <a:gd name="T90" fmla="*/ 67 w 101"/>
                <a:gd name="T91" fmla="*/ 82 h 116"/>
                <a:gd name="T92" fmla="*/ 72 w 101"/>
                <a:gd name="T93" fmla="*/ 91 h 116"/>
                <a:gd name="T94" fmla="*/ 83 w 101"/>
                <a:gd name="T95" fmla="*/ 95 h 116"/>
                <a:gd name="T96" fmla="*/ 94 w 101"/>
                <a:gd name="T97" fmla="*/ 9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1" h="116">
                  <a:moveTo>
                    <a:pt x="101" y="78"/>
                  </a:moveTo>
                  <a:cubicBezTo>
                    <a:pt x="101" y="82"/>
                    <a:pt x="101" y="82"/>
                    <a:pt x="101" y="82"/>
                  </a:cubicBezTo>
                  <a:cubicBezTo>
                    <a:pt x="101" y="86"/>
                    <a:pt x="99" y="90"/>
                    <a:pt x="95" y="93"/>
                  </a:cubicBezTo>
                  <a:cubicBezTo>
                    <a:pt x="95" y="93"/>
                    <a:pt x="95" y="93"/>
                    <a:pt x="95" y="93"/>
                  </a:cubicBezTo>
                  <a:cubicBezTo>
                    <a:pt x="92" y="96"/>
                    <a:pt x="88" y="98"/>
                    <a:pt x="83" y="98"/>
                  </a:cubicBezTo>
                  <a:cubicBezTo>
                    <a:pt x="78" y="98"/>
                    <a:pt x="73" y="96"/>
                    <a:pt x="70" y="93"/>
                  </a:cubicBezTo>
                  <a:cubicBezTo>
                    <a:pt x="70" y="93"/>
                    <a:pt x="70" y="93"/>
                    <a:pt x="70" y="93"/>
                  </a:cubicBezTo>
                  <a:cubicBezTo>
                    <a:pt x="66" y="90"/>
                    <a:pt x="64" y="86"/>
                    <a:pt x="64" y="82"/>
                  </a:cubicBezTo>
                  <a:cubicBezTo>
                    <a:pt x="64" y="82"/>
                    <a:pt x="64" y="82"/>
                    <a:pt x="64" y="82"/>
                  </a:cubicBezTo>
                  <a:cubicBezTo>
                    <a:pt x="64" y="82"/>
                    <a:pt x="64" y="82"/>
                    <a:pt x="64" y="82"/>
                  </a:cubicBezTo>
                  <a:cubicBezTo>
                    <a:pt x="64" y="77"/>
                    <a:pt x="66" y="73"/>
                    <a:pt x="70" y="70"/>
                  </a:cubicBezTo>
                  <a:cubicBezTo>
                    <a:pt x="70" y="70"/>
                    <a:pt x="70" y="70"/>
                    <a:pt x="70" y="70"/>
                  </a:cubicBezTo>
                  <a:cubicBezTo>
                    <a:pt x="70" y="70"/>
                    <a:pt x="70" y="70"/>
                    <a:pt x="70" y="70"/>
                  </a:cubicBezTo>
                  <a:cubicBezTo>
                    <a:pt x="73" y="67"/>
                    <a:pt x="78" y="65"/>
                    <a:pt x="83" y="65"/>
                  </a:cubicBezTo>
                  <a:cubicBezTo>
                    <a:pt x="83" y="65"/>
                    <a:pt x="83" y="65"/>
                    <a:pt x="83" y="65"/>
                  </a:cubicBezTo>
                  <a:cubicBezTo>
                    <a:pt x="83" y="65"/>
                    <a:pt x="83" y="65"/>
                    <a:pt x="83" y="65"/>
                  </a:cubicBezTo>
                  <a:cubicBezTo>
                    <a:pt x="84" y="65"/>
                    <a:pt x="86" y="65"/>
                    <a:pt x="87" y="66"/>
                  </a:cubicBezTo>
                  <a:cubicBezTo>
                    <a:pt x="88" y="66"/>
                    <a:pt x="89" y="66"/>
                    <a:pt x="90" y="67"/>
                  </a:cubicBezTo>
                  <a:cubicBezTo>
                    <a:pt x="90" y="28"/>
                    <a:pt x="90" y="28"/>
                    <a:pt x="90" y="28"/>
                  </a:cubicBezTo>
                  <a:cubicBezTo>
                    <a:pt x="36" y="43"/>
                    <a:pt x="36" y="43"/>
                    <a:pt x="36" y="43"/>
                  </a:cubicBezTo>
                  <a:cubicBezTo>
                    <a:pt x="36" y="67"/>
                    <a:pt x="36" y="67"/>
                    <a:pt x="36" y="67"/>
                  </a:cubicBezTo>
                  <a:cubicBezTo>
                    <a:pt x="36" y="97"/>
                    <a:pt x="36" y="97"/>
                    <a:pt x="36" y="97"/>
                  </a:cubicBezTo>
                  <a:cubicBezTo>
                    <a:pt x="36" y="100"/>
                    <a:pt x="36" y="100"/>
                    <a:pt x="36" y="100"/>
                  </a:cubicBezTo>
                  <a:cubicBezTo>
                    <a:pt x="36" y="104"/>
                    <a:pt x="34" y="108"/>
                    <a:pt x="31" y="111"/>
                  </a:cubicBezTo>
                  <a:cubicBezTo>
                    <a:pt x="31" y="111"/>
                    <a:pt x="31" y="111"/>
                    <a:pt x="31" y="111"/>
                  </a:cubicBezTo>
                  <a:cubicBezTo>
                    <a:pt x="31" y="111"/>
                    <a:pt x="31" y="111"/>
                    <a:pt x="31" y="111"/>
                  </a:cubicBezTo>
                  <a:cubicBezTo>
                    <a:pt x="28" y="114"/>
                    <a:pt x="23" y="116"/>
                    <a:pt x="18" y="116"/>
                  </a:cubicBezTo>
                  <a:cubicBezTo>
                    <a:pt x="18" y="116"/>
                    <a:pt x="18" y="116"/>
                    <a:pt x="18" y="116"/>
                  </a:cubicBezTo>
                  <a:cubicBezTo>
                    <a:pt x="13" y="116"/>
                    <a:pt x="9" y="114"/>
                    <a:pt x="5" y="111"/>
                  </a:cubicBezTo>
                  <a:cubicBezTo>
                    <a:pt x="5" y="111"/>
                    <a:pt x="5" y="111"/>
                    <a:pt x="5" y="111"/>
                  </a:cubicBezTo>
                  <a:cubicBezTo>
                    <a:pt x="2" y="108"/>
                    <a:pt x="0" y="104"/>
                    <a:pt x="0" y="100"/>
                  </a:cubicBezTo>
                  <a:cubicBezTo>
                    <a:pt x="0" y="100"/>
                    <a:pt x="0" y="100"/>
                    <a:pt x="0" y="100"/>
                  </a:cubicBezTo>
                  <a:cubicBezTo>
                    <a:pt x="0" y="100"/>
                    <a:pt x="0" y="100"/>
                    <a:pt x="0" y="100"/>
                  </a:cubicBezTo>
                  <a:cubicBezTo>
                    <a:pt x="0" y="95"/>
                    <a:pt x="2" y="91"/>
                    <a:pt x="5" y="88"/>
                  </a:cubicBezTo>
                  <a:cubicBezTo>
                    <a:pt x="5" y="88"/>
                    <a:pt x="5" y="88"/>
                    <a:pt x="5" y="88"/>
                  </a:cubicBezTo>
                  <a:cubicBezTo>
                    <a:pt x="5" y="88"/>
                    <a:pt x="5" y="88"/>
                    <a:pt x="5" y="88"/>
                  </a:cubicBezTo>
                  <a:cubicBezTo>
                    <a:pt x="9" y="85"/>
                    <a:pt x="13" y="83"/>
                    <a:pt x="18" y="83"/>
                  </a:cubicBezTo>
                  <a:cubicBezTo>
                    <a:pt x="18" y="83"/>
                    <a:pt x="18" y="83"/>
                    <a:pt x="18" y="83"/>
                  </a:cubicBezTo>
                  <a:cubicBezTo>
                    <a:pt x="20" y="83"/>
                    <a:pt x="21" y="83"/>
                    <a:pt x="23" y="84"/>
                  </a:cubicBezTo>
                  <a:cubicBezTo>
                    <a:pt x="24" y="84"/>
                    <a:pt x="25" y="84"/>
                    <a:pt x="25" y="84"/>
                  </a:cubicBezTo>
                  <a:cubicBezTo>
                    <a:pt x="25" y="22"/>
                    <a:pt x="25" y="22"/>
                    <a:pt x="25" y="22"/>
                  </a:cubicBezTo>
                  <a:cubicBezTo>
                    <a:pt x="25" y="21"/>
                    <a:pt x="26" y="21"/>
                    <a:pt x="27" y="21"/>
                  </a:cubicBezTo>
                  <a:cubicBezTo>
                    <a:pt x="99" y="0"/>
                    <a:pt x="99" y="0"/>
                    <a:pt x="99" y="0"/>
                  </a:cubicBezTo>
                  <a:cubicBezTo>
                    <a:pt x="100" y="0"/>
                    <a:pt x="101" y="1"/>
                    <a:pt x="101" y="1"/>
                  </a:cubicBezTo>
                  <a:cubicBezTo>
                    <a:pt x="101" y="1"/>
                    <a:pt x="101" y="1"/>
                    <a:pt x="101" y="2"/>
                  </a:cubicBezTo>
                  <a:cubicBezTo>
                    <a:pt x="101" y="2"/>
                    <a:pt x="101" y="2"/>
                    <a:pt x="101" y="2"/>
                  </a:cubicBezTo>
                  <a:cubicBezTo>
                    <a:pt x="101" y="78"/>
                    <a:pt x="101" y="78"/>
                    <a:pt x="101" y="78"/>
                  </a:cubicBezTo>
                  <a:close/>
                  <a:moveTo>
                    <a:pt x="98" y="82"/>
                  </a:moveTo>
                  <a:cubicBezTo>
                    <a:pt x="98" y="78"/>
                    <a:pt x="98" y="78"/>
                    <a:pt x="98" y="78"/>
                  </a:cubicBezTo>
                  <a:cubicBezTo>
                    <a:pt x="98" y="3"/>
                    <a:pt x="98" y="3"/>
                    <a:pt x="98" y="3"/>
                  </a:cubicBezTo>
                  <a:cubicBezTo>
                    <a:pt x="28" y="23"/>
                    <a:pt x="28" y="23"/>
                    <a:pt x="28" y="23"/>
                  </a:cubicBezTo>
                  <a:cubicBezTo>
                    <a:pt x="28" y="87"/>
                    <a:pt x="28" y="87"/>
                    <a:pt x="28" y="87"/>
                  </a:cubicBezTo>
                  <a:cubicBezTo>
                    <a:pt x="28" y="87"/>
                    <a:pt x="28" y="87"/>
                    <a:pt x="28" y="87"/>
                  </a:cubicBezTo>
                  <a:cubicBezTo>
                    <a:pt x="28" y="87"/>
                    <a:pt x="28" y="87"/>
                    <a:pt x="28" y="87"/>
                  </a:cubicBezTo>
                  <a:cubicBezTo>
                    <a:pt x="28" y="88"/>
                    <a:pt x="27" y="88"/>
                    <a:pt x="26" y="88"/>
                  </a:cubicBezTo>
                  <a:cubicBezTo>
                    <a:pt x="25" y="87"/>
                    <a:pt x="24" y="87"/>
                    <a:pt x="22" y="86"/>
                  </a:cubicBezTo>
                  <a:cubicBezTo>
                    <a:pt x="21" y="86"/>
                    <a:pt x="20" y="86"/>
                    <a:pt x="18" y="86"/>
                  </a:cubicBezTo>
                  <a:cubicBezTo>
                    <a:pt x="18" y="86"/>
                    <a:pt x="18" y="86"/>
                    <a:pt x="18" y="86"/>
                  </a:cubicBezTo>
                  <a:cubicBezTo>
                    <a:pt x="14" y="86"/>
                    <a:pt x="10" y="87"/>
                    <a:pt x="7" y="90"/>
                  </a:cubicBezTo>
                  <a:cubicBezTo>
                    <a:pt x="7" y="90"/>
                    <a:pt x="7" y="90"/>
                    <a:pt x="7" y="90"/>
                  </a:cubicBezTo>
                  <a:cubicBezTo>
                    <a:pt x="4" y="92"/>
                    <a:pt x="3" y="96"/>
                    <a:pt x="3" y="100"/>
                  </a:cubicBezTo>
                  <a:cubicBezTo>
                    <a:pt x="3" y="100"/>
                    <a:pt x="3" y="100"/>
                    <a:pt x="3" y="100"/>
                  </a:cubicBezTo>
                  <a:cubicBezTo>
                    <a:pt x="3" y="100"/>
                    <a:pt x="3" y="100"/>
                    <a:pt x="3" y="100"/>
                  </a:cubicBezTo>
                  <a:cubicBezTo>
                    <a:pt x="3" y="103"/>
                    <a:pt x="4" y="107"/>
                    <a:pt x="7" y="109"/>
                  </a:cubicBezTo>
                  <a:cubicBezTo>
                    <a:pt x="7" y="109"/>
                    <a:pt x="7" y="109"/>
                    <a:pt x="7" y="109"/>
                  </a:cubicBezTo>
                  <a:cubicBezTo>
                    <a:pt x="7" y="109"/>
                    <a:pt x="7" y="109"/>
                    <a:pt x="7" y="109"/>
                  </a:cubicBezTo>
                  <a:cubicBezTo>
                    <a:pt x="10" y="112"/>
                    <a:pt x="14" y="113"/>
                    <a:pt x="18" y="113"/>
                  </a:cubicBezTo>
                  <a:cubicBezTo>
                    <a:pt x="18" y="113"/>
                    <a:pt x="18" y="113"/>
                    <a:pt x="18" y="113"/>
                  </a:cubicBezTo>
                  <a:cubicBezTo>
                    <a:pt x="23" y="113"/>
                    <a:pt x="26" y="112"/>
                    <a:pt x="29" y="109"/>
                  </a:cubicBezTo>
                  <a:cubicBezTo>
                    <a:pt x="29" y="109"/>
                    <a:pt x="29" y="109"/>
                    <a:pt x="29" y="109"/>
                  </a:cubicBezTo>
                  <a:cubicBezTo>
                    <a:pt x="32" y="107"/>
                    <a:pt x="34" y="103"/>
                    <a:pt x="34" y="100"/>
                  </a:cubicBezTo>
                  <a:cubicBezTo>
                    <a:pt x="34" y="97"/>
                    <a:pt x="34" y="97"/>
                    <a:pt x="34" y="97"/>
                  </a:cubicBezTo>
                  <a:cubicBezTo>
                    <a:pt x="34" y="67"/>
                    <a:pt x="34" y="67"/>
                    <a:pt x="34" y="67"/>
                  </a:cubicBezTo>
                  <a:cubicBezTo>
                    <a:pt x="34" y="42"/>
                    <a:pt x="34" y="42"/>
                    <a:pt x="34" y="42"/>
                  </a:cubicBezTo>
                  <a:cubicBezTo>
                    <a:pt x="34" y="42"/>
                    <a:pt x="34" y="42"/>
                    <a:pt x="34" y="42"/>
                  </a:cubicBezTo>
                  <a:cubicBezTo>
                    <a:pt x="34" y="41"/>
                    <a:pt x="34" y="40"/>
                    <a:pt x="35" y="40"/>
                  </a:cubicBezTo>
                  <a:cubicBezTo>
                    <a:pt x="91" y="25"/>
                    <a:pt x="91" y="25"/>
                    <a:pt x="91" y="25"/>
                  </a:cubicBezTo>
                  <a:cubicBezTo>
                    <a:pt x="91" y="25"/>
                    <a:pt x="91" y="25"/>
                    <a:pt x="91" y="25"/>
                  </a:cubicBezTo>
                  <a:cubicBezTo>
                    <a:pt x="92" y="25"/>
                    <a:pt x="93" y="25"/>
                    <a:pt x="93" y="26"/>
                  </a:cubicBezTo>
                  <a:cubicBezTo>
                    <a:pt x="93" y="69"/>
                    <a:pt x="93" y="69"/>
                    <a:pt x="93" y="69"/>
                  </a:cubicBezTo>
                  <a:cubicBezTo>
                    <a:pt x="93" y="69"/>
                    <a:pt x="93" y="69"/>
                    <a:pt x="93" y="69"/>
                  </a:cubicBezTo>
                  <a:cubicBezTo>
                    <a:pt x="93" y="69"/>
                    <a:pt x="92" y="69"/>
                    <a:pt x="92" y="69"/>
                  </a:cubicBezTo>
                  <a:cubicBezTo>
                    <a:pt x="92" y="70"/>
                    <a:pt x="91" y="70"/>
                    <a:pt x="91" y="70"/>
                  </a:cubicBezTo>
                  <a:cubicBezTo>
                    <a:pt x="89" y="69"/>
                    <a:pt x="88" y="69"/>
                    <a:pt x="87" y="68"/>
                  </a:cubicBezTo>
                  <a:cubicBezTo>
                    <a:pt x="85" y="68"/>
                    <a:pt x="84" y="68"/>
                    <a:pt x="83" y="68"/>
                  </a:cubicBezTo>
                  <a:cubicBezTo>
                    <a:pt x="83" y="68"/>
                    <a:pt x="83" y="68"/>
                    <a:pt x="83" y="68"/>
                  </a:cubicBezTo>
                  <a:cubicBezTo>
                    <a:pt x="83" y="68"/>
                    <a:pt x="83" y="68"/>
                    <a:pt x="83" y="68"/>
                  </a:cubicBezTo>
                  <a:cubicBezTo>
                    <a:pt x="78" y="68"/>
                    <a:pt x="74" y="69"/>
                    <a:pt x="72" y="72"/>
                  </a:cubicBezTo>
                  <a:cubicBezTo>
                    <a:pt x="72" y="72"/>
                    <a:pt x="72" y="72"/>
                    <a:pt x="72" y="72"/>
                  </a:cubicBezTo>
                  <a:cubicBezTo>
                    <a:pt x="69" y="74"/>
                    <a:pt x="67" y="78"/>
                    <a:pt x="67" y="82"/>
                  </a:cubicBezTo>
                  <a:cubicBezTo>
                    <a:pt x="67" y="82"/>
                    <a:pt x="67" y="82"/>
                    <a:pt x="67" y="82"/>
                  </a:cubicBezTo>
                  <a:cubicBezTo>
                    <a:pt x="67" y="82"/>
                    <a:pt x="67" y="82"/>
                    <a:pt x="67" y="82"/>
                  </a:cubicBezTo>
                  <a:cubicBezTo>
                    <a:pt x="67" y="85"/>
                    <a:pt x="69" y="89"/>
                    <a:pt x="72" y="91"/>
                  </a:cubicBezTo>
                  <a:cubicBezTo>
                    <a:pt x="72" y="91"/>
                    <a:pt x="72" y="91"/>
                    <a:pt x="72" y="91"/>
                  </a:cubicBezTo>
                  <a:cubicBezTo>
                    <a:pt x="72" y="91"/>
                    <a:pt x="72" y="91"/>
                    <a:pt x="72" y="91"/>
                  </a:cubicBezTo>
                  <a:cubicBezTo>
                    <a:pt x="74" y="94"/>
                    <a:pt x="78" y="95"/>
                    <a:pt x="83" y="95"/>
                  </a:cubicBezTo>
                  <a:cubicBezTo>
                    <a:pt x="87" y="95"/>
                    <a:pt x="91" y="94"/>
                    <a:pt x="94" y="91"/>
                  </a:cubicBezTo>
                  <a:cubicBezTo>
                    <a:pt x="94" y="91"/>
                    <a:pt x="94" y="91"/>
                    <a:pt x="94" y="91"/>
                  </a:cubicBezTo>
                  <a:cubicBezTo>
                    <a:pt x="96" y="89"/>
                    <a:pt x="98" y="85"/>
                    <a:pt x="98" y="82"/>
                  </a:cubicBezTo>
                  <a:close/>
                </a:path>
              </a:pathLst>
            </a:custGeom>
            <a:solidFill>
              <a:srgbClr val="403E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8" name="文本框 77"/>
          <p:cNvSpPr txBox="1"/>
          <p:nvPr/>
        </p:nvSpPr>
        <p:spPr>
          <a:xfrm>
            <a:off x="8660202" y="2503278"/>
            <a:ext cx="1512404" cy="461665"/>
          </a:xfrm>
          <a:prstGeom prst="rect">
            <a:avLst/>
          </a:prstGeom>
          <a:noFill/>
        </p:spPr>
        <p:txBody>
          <a:bodyPr wrap="square" rtlCol="0">
            <a:spAutoFit/>
          </a:bodyPr>
          <a:lstStyle/>
          <a:p>
            <a:pPr algn="ctr"/>
            <a:r>
              <a:rPr lang="zh-CN" altLang="en-US" sz="2400" spc="-300" dirty="0">
                <a:solidFill>
                  <a:schemeClr val="tx1">
                    <a:lumMod val="95000"/>
                    <a:lumOff val="5000"/>
                  </a:schemeClr>
                </a:solidFill>
                <a:latin typeface="方正静蕾简体" panose="02000000000000000000" pitchFamily="2" charset="-122"/>
                <a:ea typeface="方正静蕾简体" panose="02000000000000000000" pitchFamily="2" charset="-122"/>
              </a:rPr>
              <a:t>这是文字</a:t>
            </a:r>
          </a:p>
        </p:txBody>
      </p:sp>
      <p:sp>
        <p:nvSpPr>
          <p:cNvPr id="79" name="文本框 78"/>
          <p:cNvSpPr txBox="1"/>
          <p:nvPr/>
        </p:nvSpPr>
        <p:spPr>
          <a:xfrm>
            <a:off x="8796460" y="3015795"/>
            <a:ext cx="2432867" cy="707886"/>
          </a:xfrm>
          <a:prstGeom prst="rect">
            <a:avLst/>
          </a:prstGeom>
          <a:noFill/>
        </p:spPr>
        <p:txBody>
          <a:bodyPr wrap="square" rtlCol="0">
            <a:spAutoFit/>
          </a:bodyPr>
          <a:lstStyle/>
          <a:p>
            <a:pPr>
              <a:lnSpc>
                <a:spcPct val="125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请在这里输入文字请在这里输入文字请在</a:t>
            </a:r>
          </a:p>
        </p:txBody>
      </p:sp>
      <p:grpSp>
        <p:nvGrpSpPr>
          <p:cNvPr id="80" name="Group 4"/>
          <p:cNvGrpSpPr>
            <a:grpSpLocks noChangeAspect="1"/>
          </p:cNvGrpSpPr>
          <p:nvPr/>
        </p:nvGrpSpPr>
        <p:grpSpPr bwMode="auto">
          <a:xfrm>
            <a:off x="8172915" y="4095375"/>
            <a:ext cx="357985" cy="409741"/>
            <a:chOff x="1228" y="1003"/>
            <a:chExt cx="415" cy="475"/>
          </a:xfrm>
        </p:grpSpPr>
        <p:sp>
          <p:nvSpPr>
            <p:cNvPr id="81" name="Freeform 5"/>
            <p:cNvSpPr>
              <a:spLocks noEditPoints="1"/>
            </p:cNvSpPr>
            <p:nvPr/>
          </p:nvSpPr>
          <p:spPr bwMode="auto">
            <a:xfrm>
              <a:off x="1240" y="1015"/>
              <a:ext cx="391" cy="451"/>
            </a:xfrm>
            <a:custGeom>
              <a:avLst/>
              <a:gdLst>
                <a:gd name="T0" fmla="*/ 80 w 95"/>
                <a:gd name="T1" fmla="*/ 92 h 110"/>
                <a:gd name="T2" fmla="*/ 95 w 95"/>
                <a:gd name="T3" fmla="*/ 79 h 110"/>
                <a:gd name="T4" fmla="*/ 73 w 95"/>
                <a:gd name="T5" fmla="*/ 91 h 110"/>
                <a:gd name="T6" fmla="*/ 95 w 95"/>
                <a:gd name="T7" fmla="*/ 66 h 110"/>
                <a:gd name="T8" fmla="*/ 69 w 95"/>
                <a:gd name="T9" fmla="*/ 88 h 110"/>
                <a:gd name="T10" fmla="*/ 95 w 95"/>
                <a:gd name="T11" fmla="*/ 61 h 110"/>
                <a:gd name="T12" fmla="*/ 95 w 95"/>
                <a:gd name="T13" fmla="*/ 53 h 110"/>
                <a:gd name="T14" fmla="*/ 95 w 95"/>
                <a:gd name="T15" fmla="*/ 58 h 110"/>
                <a:gd name="T16" fmla="*/ 90 w 95"/>
                <a:gd name="T17" fmla="*/ 51 h 110"/>
                <a:gd name="T18" fmla="*/ 95 w 95"/>
                <a:gd name="T19" fmla="*/ 42 h 110"/>
                <a:gd name="T20" fmla="*/ 90 w 95"/>
                <a:gd name="T21" fmla="*/ 48 h 110"/>
                <a:gd name="T22" fmla="*/ 90 w 95"/>
                <a:gd name="T23" fmla="*/ 40 h 110"/>
                <a:gd name="T24" fmla="*/ 95 w 95"/>
                <a:gd name="T25" fmla="*/ 34 h 110"/>
                <a:gd name="T26" fmla="*/ 90 w 95"/>
                <a:gd name="T27" fmla="*/ 27 h 110"/>
                <a:gd name="T28" fmla="*/ 95 w 95"/>
                <a:gd name="T29" fmla="*/ 18 h 110"/>
                <a:gd name="T30" fmla="*/ 88 w 95"/>
                <a:gd name="T31" fmla="*/ 22 h 110"/>
                <a:gd name="T32" fmla="*/ 95 w 95"/>
                <a:gd name="T33" fmla="*/ 13 h 110"/>
                <a:gd name="T34" fmla="*/ 81 w 95"/>
                <a:gd name="T35" fmla="*/ 23 h 110"/>
                <a:gd name="T36" fmla="*/ 95 w 95"/>
                <a:gd name="T37" fmla="*/ 10 h 110"/>
                <a:gd name="T38" fmla="*/ 64 w 95"/>
                <a:gd name="T39" fmla="*/ 28 h 110"/>
                <a:gd name="T40" fmla="*/ 95 w 95"/>
                <a:gd name="T41" fmla="*/ 2 h 110"/>
                <a:gd name="T42" fmla="*/ 52 w 95"/>
                <a:gd name="T43" fmla="*/ 32 h 110"/>
                <a:gd name="T44" fmla="*/ 74 w 95"/>
                <a:gd name="T45" fmla="*/ 6 h 110"/>
                <a:gd name="T46" fmla="*/ 48 w 95"/>
                <a:gd name="T47" fmla="*/ 33 h 110"/>
                <a:gd name="T48" fmla="*/ 37 w 95"/>
                <a:gd name="T49" fmla="*/ 36 h 110"/>
                <a:gd name="T50" fmla="*/ 31 w 95"/>
                <a:gd name="T51" fmla="*/ 39 h 110"/>
                <a:gd name="T52" fmla="*/ 25 w 95"/>
                <a:gd name="T53" fmla="*/ 43 h 110"/>
                <a:gd name="T54" fmla="*/ 52 w 95"/>
                <a:gd name="T55" fmla="*/ 13 h 110"/>
                <a:gd name="T56" fmla="*/ 45 w 95"/>
                <a:gd name="T57" fmla="*/ 14 h 110"/>
                <a:gd name="T58" fmla="*/ 34 w 95"/>
                <a:gd name="T59" fmla="*/ 18 h 110"/>
                <a:gd name="T60" fmla="*/ 41 w 95"/>
                <a:gd name="T61" fmla="*/ 16 h 110"/>
                <a:gd name="T62" fmla="*/ 25 w 95"/>
                <a:gd name="T63" fmla="*/ 23 h 110"/>
                <a:gd name="T64" fmla="*/ 25 w 95"/>
                <a:gd name="T65" fmla="*/ 56 h 110"/>
                <a:gd name="T66" fmla="*/ 25 w 95"/>
                <a:gd name="T67" fmla="*/ 51 h 110"/>
                <a:gd name="T68" fmla="*/ 31 w 95"/>
                <a:gd name="T69" fmla="*/ 58 h 110"/>
                <a:gd name="T70" fmla="*/ 25 w 95"/>
                <a:gd name="T71" fmla="*/ 67 h 110"/>
                <a:gd name="T72" fmla="*/ 31 w 95"/>
                <a:gd name="T73" fmla="*/ 64 h 110"/>
                <a:gd name="T74" fmla="*/ 25 w 95"/>
                <a:gd name="T75" fmla="*/ 75 h 110"/>
                <a:gd name="T76" fmla="*/ 25 w 95"/>
                <a:gd name="T77" fmla="*/ 80 h 110"/>
                <a:gd name="T78" fmla="*/ 25 w 95"/>
                <a:gd name="T79" fmla="*/ 84 h 110"/>
                <a:gd name="T80" fmla="*/ 23 w 95"/>
                <a:gd name="T81" fmla="*/ 85 h 110"/>
                <a:gd name="T82" fmla="*/ 4 w 95"/>
                <a:gd name="T83" fmla="*/ 106 h 110"/>
                <a:gd name="T84" fmla="*/ 31 w 95"/>
                <a:gd name="T85" fmla="*/ 82 h 110"/>
                <a:gd name="T86" fmla="*/ 21 w 95"/>
                <a:gd name="T87" fmla="*/ 84 h 110"/>
                <a:gd name="T88" fmla="*/ 17 w 95"/>
                <a:gd name="T89" fmla="*/ 83 h 110"/>
                <a:gd name="T90" fmla="*/ 14 w 95"/>
                <a:gd name="T91" fmla="*/ 83 h 110"/>
                <a:gd name="T92" fmla="*/ 0 w 95"/>
                <a:gd name="T93" fmla="*/ 97 h 110"/>
                <a:gd name="T94" fmla="*/ 7 w 95"/>
                <a:gd name="T95" fmla="*/ 85 h 110"/>
                <a:gd name="T96" fmla="*/ 31 w 95"/>
                <a:gd name="T97" fmla="*/ 86 h 110"/>
                <a:gd name="T98" fmla="*/ 8 w 95"/>
                <a:gd name="T99" fmla="*/ 109 h 110"/>
                <a:gd name="T100" fmla="*/ 31 w 95"/>
                <a:gd name="T101" fmla="*/ 94 h 110"/>
                <a:gd name="T102" fmla="*/ 19 w 95"/>
                <a:gd name="T103" fmla="*/ 110 h 110"/>
                <a:gd name="T104" fmla="*/ 14 w 95"/>
                <a:gd name="T105" fmla="*/ 110 h 110"/>
                <a:gd name="T106" fmla="*/ 26 w 95"/>
                <a:gd name="T107" fmla="*/ 106 h 110"/>
                <a:gd name="T108" fmla="*/ 87 w 95"/>
                <a:gd name="T109" fmla="*/ 66 h 110"/>
                <a:gd name="T110" fmla="*/ 83 w 95"/>
                <a:gd name="T111" fmla="*/ 65 h 110"/>
                <a:gd name="T112" fmla="*/ 80 w 95"/>
                <a:gd name="T113" fmla="*/ 65 h 110"/>
                <a:gd name="T114" fmla="*/ 80 w 95"/>
                <a:gd name="T115" fmla="*/ 65 h 110"/>
                <a:gd name="T116" fmla="*/ 64 w 95"/>
                <a:gd name="T117" fmla="*/ 79 h 110"/>
                <a:gd name="T118" fmla="*/ 64 w 95"/>
                <a:gd name="T119" fmla="*/ 8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110">
                  <a:moveTo>
                    <a:pt x="95" y="79"/>
                  </a:moveTo>
                  <a:cubicBezTo>
                    <a:pt x="95" y="78"/>
                    <a:pt x="95" y="78"/>
                    <a:pt x="95" y="78"/>
                  </a:cubicBezTo>
                  <a:cubicBezTo>
                    <a:pt x="80" y="92"/>
                    <a:pt x="80" y="92"/>
                    <a:pt x="80" y="92"/>
                  </a:cubicBezTo>
                  <a:cubicBezTo>
                    <a:pt x="83" y="92"/>
                    <a:pt x="85" y="92"/>
                    <a:pt x="87" y="91"/>
                  </a:cubicBezTo>
                  <a:cubicBezTo>
                    <a:pt x="94" y="83"/>
                    <a:pt x="94" y="83"/>
                    <a:pt x="94" y="83"/>
                  </a:cubicBezTo>
                  <a:cubicBezTo>
                    <a:pt x="95" y="82"/>
                    <a:pt x="95" y="80"/>
                    <a:pt x="95" y="79"/>
                  </a:cubicBezTo>
                  <a:close/>
                  <a:moveTo>
                    <a:pt x="95" y="74"/>
                  </a:moveTo>
                  <a:cubicBezTo>
                    <a:pt x="77" y="92"/>
                    <a:pt x="77" y="92"/>
                    <a:pt x="77" y="92"/>
                  </a:cubicBezTo>
                  <a:cubicBezTo>
                    <a:pt x="76" y="92"/>
                    <a:pt x="75" y="92"/>
                    <a:pt x="73" y="91"/>
                  </a:cubicBezTo>
                  <a:cubicBezTo>
                    <a:pt x="95" y="70"/>
                    <a:pt x="95" y="70"/>
                    <a:pt x="95" y="70"/>
                  </a:cubicBezTo>
                  <a:cubicBezTo>
                    <a:pt x="95" y="74"/>
                    <a:pt x="95" y="74"/>
                    <a:pt x="95" y="74"/>
                  </a:cubicBezTo>
                  <a:close/>
                  <a:moveTo>
                    <a:pt x="95" y="66"/>
                  </a:moveTo>
                  <a:cubicBezTo>
                    <a:pt x="71" y="90"/>
                    <a:pt x="71" y="90"/>
                    <a:pt x="71" y="90"/>
                  </a:cubicBezTo>
                  <a:cubicBezTo>
                    <a:pt x="70" y="90"/>
                    <a:pt x="69" y="89"/>
                    <a:pt x="69" y="88"/>
                  </a:cubicBezTo>
                  <a:cubicBezTo>
                    <a:pt x="69" y="88"/>
                    <a:pt x="69" y="88"/>
                    <a:pt x="69" y="88"/>
                  </a:cubicBezTo>
                  <a:cubicBezTo>
                    <a:pt x="69" y="88"/>
                    <a:pt x="69" y="88"/>
                    <a:pt x="69" y="88"/>
                  </a:cubicBezTo>
                  <a:cubicBezTo>
                    <a:pt x="68" y="88"/>
                    <a:pt x="68" y="88"/>
                    <a:pt x="68" y="88"/>
                  </a:cubicBezTo>
                  <a:cubicBezTo>
                    <a:pt x="95" y="61"/>
                    <a:pt x="95" y="61"/>
                    <a:pt x="95" y="61"/>
                  </a:cubicBezTo>
                  <a:cubicBezTo>
                    <a:pt x="95" y="66"/>
                    <a:pt x="95" y="66"/>
                    <a:pt x="95" y="66"/>
                  </a:cubicBezTo>
                  <a:close/>
                  <a:moveTo>
                    <a:pt x="95" y="58"/>
                  </a:moveTo>
                  <a:cubicBezTo>
                    <a:pt x="95" y="53"/>
                    <a:pt x="95" y="53"/>
                    <a:pt x="95" y="53"/>
                  </a:cubicBezTo>
                  <a:cubicBezTo>
                    <a:pt x="90" y="59"/>
                    <a:pt x="90" y="59"/>
                    <a:pt x="90" y="59"/>
                  </a:cubicBezTo>
                  <a:cubicBezTo>
                    <a:pt x="90" y="64"/>
                    <a:pt x="90" y="64"/>
                    <a:pt x="90" y="64"/>
                  </a:cubicBezTo>
                  <a:cubicBezTo>
                    <a:pt x="95" y="58"/>
                    <a:pt x="95" y="58"/>
                    <a:pt x="95" y="58"/>
                  </a:cubicBezTo>
                  <a:close/>
                  <a:moveTo>
                    <a:pt x="95" y="50"/>
                  </a:moveTo>
                  <a:cubicBezTo>
                    <a:pt x="90" y="56"/>
                    <a:pt x="90" y="56"/>
                    <a:pt x="90" y="56"/>
                  </a:cubicBezTo>
                  <a:cubicBezTo>
                    <a:pt x="90" y="51"/>
                    <a:pt x="90" y="51"/>
                    <a:pt x="90" y="51"/>
                  </a:cubicBezTo>
                  <a:cubicBezTo>
                    <a:pt x="95" y="45"/>
                    <a:pt x="95" y="45"/>
                    <a:pt x="95" y="45"/>
                  </a:cubicBezTo>
                  <a:cubicBezTo>
                    <a:pt x="95" y="50"/>
                    <a:pt x="95" y="50"/>
                    <a:pt x="95" y="50"/>
                  </a:cubicBezTo>
                  <a:close/>
                  <a:moveTo>
                    <a:pt x="95" y="42"/>
                  </a:moveTo>
                  <a:cubicBezTo>
                    <a:pt x="95" y="37"/>
                    <a:pt x="95" y="37"/>
                    <a:pt x="95" y="37"/>
                  </a:cubicBezTo>
                  <a:cubicBezTo>
                    <a:pt x="90" y="43"/>
                    <a:pt x="90" y="43"/>
                    <a:pt x="90" y="43"/>
                  </a:cubicBezTo>
                  <a:cubicBezTo>
                    <a:pt x="90" y="48"/>
                    <a:pt x="90" y="48"/>
                    <a:pt x="90" y="48"/>
                  </a:cubicBezTo>
                  <a:cubicBezTo>
                    <a:pt x="95" y="42"/>
                    <a:pt x="95" y="42"/>
                    <a:pt x="95" y="42"/>
                  </a:cubicBezTo>
                  <a:close/>
                  <a:moveTo>
                    <a:pt x="95" y="34"/>
                  </a:moveTo>
                  <a:cubicBezTo>
                    <a:pt x="90" y="40"/>
                    <a:pt x="90" y="40"/>
                    <a:pt x="90" y="40"/>
                  </a:cubicBezTo>
                  <a:cubicBezTo>
                    <a:pt x="90" y="35"/>
                    <a:pt x="90" y="35"/>
                    <a:pt x="90" y="35"/>
                  </a:cubicBezTo>
                  <a:cubicBezTo>
                    <a:pt x="95" y="29"/>
                    <a:pt x="95" y="29"/>
                    <a:pt x="95" y="29"/>
                  </a:cubicBezTo>
                  <a:cubicBezTo>
                    <a:pt x="95" y="34"/>
                    <a:pt x="95" y="34"/>
                    <a:pt x="95" y="34"/>
                  </a:cubicBezTo>
                  <a:close/>
                  <a:moveTo>
                    <a:pt x="95" y="26"/>
                  </a:moveTo>
                  <a:cubicBezTo>
                    <a:pt x="95" y="21"/>
                    <a:pt x="95" y="21"/>
                    <a:pt x="95" y="21"/>
                  </a:cubicBezTo>
                  <a:cubicBezTo>
                    <a:pt x="90" y="27"/>
                    <a:pt x="90" y="27"/>
                    <a:pt x="90" y="27"/>
                  </a:cubicBezTo>
                  <a:cubicBezTo>
                    <a:pt x="90" y="31"/>
                    <a:pt x="90" y="31"/>
                    <a:pt x="90" y="31"/>
                  </a:cubicBezTo>
                  <a:cubicBezTo>
                    <a:pt x="95" y="26"/>
                    <a:pt x="95" y="26"/>
                    <a:pt x="95" y="26"/>
                  </a:cubicBezTo>
                  <a:close/>
                  <a:moveTo>
                    <a:pt x="95" y="18"/>
                  </a:moveTo>
                  <a:cubicBezTo>
                    <a:pt x="90" y="23"/>
                    <a:pt x="90" y="23"/>
                    <a:pt x="90" y="23"/>
                  </a:cubicBezTo>
                  <a:cubicBezTo>
                    <a:pt x="90" y="23"/>
                    <a:pt x="90" y="23"/>
                    <a:pt x="90" y="23"/>
                  </a:cubicBezTo>
                  <a:cubicBezTo>
                    <a:pt x="90" y="22"/>
                    <a:pt x="89" y="22"/>
                    <a:pt x="88" y="22"/>
                  </a:cubicBezTo>
                  <a:cubicBezTo>
                    <a:pt x="88" y="22"/>
                    <a:pt x="88" y="22"/>
                    <a:pt x="88" y="22"/>
                  </a:cubicBezTo>
                  <a:cubicBezTo>
                    <a:pt x="86" y="22"/>
                    <a:pt x="86" y="22"/>
                    <a:pt x="86" y="22"/>
                  </a:cubicBezTo>
                  <a:cubicBezTo>
                    <a:pt x="95" y="13"/>
                    <a:pt x="95" y="13"/>
                    <a:pt x="95" y="13"/>
                  </a:cubicBezTo>
                  <a:cubicBezTo>
                    <a:pt x="95" y="18"/>
                    <a:pt x="95" y="18"/>
                    <a:pt x="95" y="18"/>
                  </a:cubicBezTo>
                  <a:close/>
                  <a:moveTo>
                    <a:pt x="95" y="10"/>
                  </a:moveTo>
                  <a:cubicBezTo>
                    <a:pt x="81" y="23"/>
                    <a:pt x="81" y="23"/>
                    <a:pt x="81" y="23"/>
                  </a:cubicBezTo>
                  <a:cubicBezTo>
                    <a:pt x="75" y="25"/>
                    <a:pt x="75" y="25"/>
                    <a:pt x="75" y="25"/>
                  </a:cubicBezTo>
                  <a:cubicBezTo>
                    <a:pt x="95" y="5"/>
                    <a:pt x="95" y="5"/>
                    <a:pt x="95" y="5"/>
                  </a:cubicBezTo>
                  <a:cubicBezTo>
                    <a:pt x="95" y="10"/>
                    <a:pt x="95" y="10"/>
                    <a:pt x="95" y="10"/>
                  </a:cubicBezTo>
                  <a:close/>
                  <a:moveTo>
                    <a:pt x="95" y="2"/>
                  </a:moveTo>
                  <a:cubicBezTo>
                    <a:pt x="70" y="27"/>
                    <a:pt x="70" y="27"/>
                    <a:pt x="70" y="27"/>
                  </a:cubicBezTo>
                  <a:cubicBezTo>
                    <a:pt x="64" y="28"/>
                    <a:pt x="64" y="28"/>
                    <a:pt x="64" y="28"/>
                  </a:cubicBezTo>
                  <a:cubicBezTo>
                    <a:pt x="90" y="2"/>
                    <a:pt x="90" y="2"/>
                    <a:pt x="90" y="2"/>
                  </a:cubicBezTo>
                  <a:cubicBezTo>
                    <a:pt x="95" y="0"/>
                    <a:pt x="95" y="0"/>
                    <a:pt x="95" y="0"/>
                  </a:cubicBezTo>
                  <a:cubicBezTo>
                    <a:pt x="95" y="2"/>
                    <a:pt x="95" y="2"/>
                    <a:pt x="95" y="2"/>
                  </a:cubicBezTo>
                  <a:close/>
                  <a:moveTo>
                    <a:pt x="86" y="3"/>
                  </a:moveTo>
                  <a:cubicBezTo>
                    <a:pt x="79" y="5"/>
                    <a:pt x="79" y="5"/>
                    <a:pt x="79" y="5"/>
                  </a:cubicBezTo>
                  <a:cubicBezTo>
                    <a:pt x="52" y="32"/>
                    <a:pt x="52" y="32"/>
                    <a:pt x="52" y="32"/>
                  </a:cubicBezTo>
                  <a:cubicBezTo>
                    <a:pt x="59" y="30"/>
                    <a:pt x="59" y="30"/>
                    <a:pt x="59" y="30"/>
                  </a:cubicBezTo>
                  <a:cubicBezTo>
                    <a:pt x="86" y="3"/>
                    <a:pt x="86" y="3"/>
                    <a:pt x="86" y="3"/>
                  </a:cubicBezTo>
                  <a:close/>
                  <a:moveTo>
                    <a:pt x="74" y="6"/>
                  </a:moveTo>
                  <a:cubicBezTo>
                    <a:pt x="68" y="8"/>
                    <a:pt x="68" y="8"/>
                    <a:pt x="68" y="8"/>
                  </a:cubicBezTo>
                  <a:cubicBezTo>
                    <a:pt x="41" y="35"/>
                    <a:pt x="41" y="35"/>
                    <a:pt x="41" y="35"/>
                  </a:cubicBezTo>
                  <a:cubicBezTo>
                    <a:pt x="48" y="33"/>
                    <a:pt x="48" y="33"/>
                    <a:pt x="48" y="33"/>
                  </a:cubicBezTo>
                  <a:cubicBezTo>
                    <a:pt x="74" y="6"/>
                    <a:pt x="74" y="6"/>
                    <a:pt x="74" y="6"/>
                  </a:cubicBezTo>
                  <a:close/>
                  <a:moveTo>
                    <a:pt x="63" y="9"/>
                  </a:moveTo>
                  <a:cubicBezTo>
                    <a:pt x="37" y="36"/>
                    <a:pt x="37" y="36"/>
                    <a:pt x="37" y="36"/>
                  </a:cubicBezTo>
                  <a:cubicBezTo>
                    <a:pt x="32" y="37"/>
                    <a:pt x="32" y="37"/>
                    <a:pt x="32" y="37"/>
                  </a:cubicBezTo>
                  <a:cubicBezTo>
                    <a:pt x="31" y="37"/>
                    <a:pt x="31" y="38"/>
                    <a:pt x="31" y="39"/>
                  </a:cubicBezTo>
                  <a:cubicBezTo>
                    <a:pt x="31" y="39"/>
                    <a:pt x="31" y="39"/>
                    <a:pt x="31" y="39"/>
                  </a:cubicBezTo>
                  <a:cubicBezTo>
                    <a:pt x="31" y="42"/>
                    <a:pt x="31" y="42"/>
                    <a:pt x="31" y="42"/>
                  </a:cubicBezTo>
                  <a:cubicBezTo>
                    <a:pt x="25" y="47"/>
                    <a:pt x="25" y="47"/>
                    <a:pt x="25" y="47"/>
                  </a:cubicBezTo>
                  <a:cubicBezTo>
                    <a:pt x="25" y="43"/>
                    <a:pt x="25" y="43"/>
                    <a:pt x="25" y="43"/>
                  </a:cubicBezTo>
                  <a:cubicBezTo>
                    <a:pt x="57" y="11"/>
                    <a:pt x="57" y="11"/>
                    <a:pt x="57" y="11"/>
                  </a:cubicBezTo>
                  <a:cubicBezTo>
                    <a:pt x="63" y="9"/>
                    <a:pt x="63" y="9"/>
                    <a:pt x="63" y="9"/>
                  </a:cubicBezTo>
                  <a:close/>
                  <a:moveTo>
                    <a:pt x="52" y="13"/>
                  </a:moveTo>
                  <a:cubicBezTo>
                    <a:pt x="25" y="39"/>
                    <a:pt x="25" y="39"/>
                    <a:pt x="25" y="39"/>
                  </a:cubicBezTo>
                  <a:cubicBezTo>
                    <a:pt x="25" y="35"/>
                    <a:pt x="25" y="35"/>
                    <a:pt x="25" y="35"/>
                  </a:cubicBezTo>
                  <a:cubicBezTo>
                    <a:pt x="45" y="14"/>
                    <a:pt x="45" y="14"/>
                    <a:pt x="45" y="14"/>
                  </a:cubicBezTo>
                  <a:cubicBezTo>
                    <a:pt x="52" y="13"/>
                    <a:pt x="52" y="13"/>
                    <a:pt x="52" y="13"/>
                  </a:cubicBezTo>
                  <a:close/>
                  <a:moveTo>
                    <a:pt x="41" y="16"/>
                  </a:moveTo>
                  <a:cubicBezTo>
                    <a:pt x="34" y="18"/>
                    <a:pt x="34" y="18"/>
                    <a:pt x="34" y="18"/>
                  </a:cubicBezTo>
                  <a:cubicBezTo>
                    <a:pt x="25" y="27"/>
                    <a:pt x="25" y="27"/>
                    <a:pt x="25" y="27"/>
                  </a:cubicBezTo>
                  <a:cubicBezTo>
                    <a:pt x="25" y="31"/>
                    <a:pt x="25" y="31"/>
                    <a:pt x="25" y="31"/>
                  </a:cubicBezTo>
                  <a:cubicBezTo>
                    <a:pt x="41" y="16"/>
                    <a:pt x="41" y="16"/>
                    <a:pt x="41" y="16"/>
                  </a:cubicBezTo>
                  <a:close/>
                  <a:moveTo>
                    <a:pt x="30" y="19"/>
                  </a:moveTo>
                  <a:cubicBezTo>
                    <a:pt x="25" y="20"/>
                    <a:pt x="25" y="20"/>
                    <a:pt x="25" y="20"/>
                  </a:cubicBezTo>
                  <a:cubicBezTo>
                    <a:pt x="25" y="23"/>
                    <a:pt x="25" y="23"/>
                    <a:pt x="25" y="23"/>
                  </a:cubicBezTo>
                  <a:cubicBezTo>
                    <a:pt x="30" y="19"/>
                    <a:pt x="30" y="19"/>
                    <a:pt x="30" y="19"/>
                  </a:cubicBezTo>
                  <a:close/>
                  <a:moveTo>
                    <a:pt x="25" y="51"/>
                  </a:moveTo>
                  <a:cubicBezTo>
                    <a:pt x="25" y="56"/>
                    <a:pt x="25" y="56"/>
                    <a:pt x="25" y="56"/>
                  </a:cubicBezTo>
                  <a:cubicBezTo>
                    <a:pt x="31" y="50"/>
                    <a:pt x="31" y="50"/>
                    <a:pt x="31" y="50"/>
                  </a:cubicBezTo>
                  <a:cubicBezTo>
                    <a:pt x="31" y="45"/>
                    <a:pt x="31" y="45"/>
                    <a:pt x="31" y="45"/>
                  </a:cubicBezTo>
                  <a:cubicBezTo>
                    <a:pt x="25" y="51"/>
                    <a:pt x="25" y="51"/>
                    <a:pt x="25" y="51"/>
                  </a:cubicBezTo>
                  <a:close/>
                  <a:moveTo>
                    <a:pt x="25" y="59"/>
                  </a:moveTo>
                  <a:cubicBezTo>
                    <a:pt x="31" y="53"/>
                    <a:pt x="31" y="53"/>
                    <a:pt x="31" y="53"/>
                  </a:cubicBezTo>
                  <a:cubicBezTo>
                    <a:pt x="31" y="58"/>
                    <a:pt x="31" y="58"/>
                    <a:pt x="31" y="58"/>
                  </a:cubicBezTo>
                  <a:cubicBezTo>
                    <a:pt x="25" y="64"/>
                    <a:pt x="25" y="64"/>
                    <a:pt x="25" y="64"/>
                  </a:cubicBezTo>
                  <a:cubicBezTo>
                    <a:pt x="25" y="59"/>
                    <a:pt x="25" y="59"/>
                    <a:pt x="25" y="59"/>
                  </a:cubicBezTo>
                  <a:close/>
                  <a:moveTo>
                    <a:pt x="25" y="67"/>
                  </a:moveTo>
                  <a:cubicBezTo>
                    <a:pt x="25" y="72"/>
                    <a:pt x="25" y="72"/>
                    <a:pt x="25" y="72"/>
                  </a:cubicBezTo>
                  <a:cubicBezTo>
                    <a:pt x="31" y="66"/>
                    <a:pt x="31" y="66"/>
                    <a:pt x="31" y="66"/>
                  </a:cubicBezTo>
                  <a:cubicBezTo>
                    <a:pt x="31" y="64"/>
                    <a:pt x="31" y="64"/>
                    <a:pt x="31" y="64"/>
                  </a:cubicBezTo>
                  <a:cubicBezTo>
                    <a:pt x="31" y="61"/>
                    <a:pt x="31" y="61"/>
                    <a:pt x="31" y="61"/>
                  </a:cubicBezTo>
                  <a:cubicBezTo>
                    <a:pt x="25" y="67"/>
                    <a:pt x="25" y="67"/>
                    <a:pt x="25" y="67"/>
                  </a:cubicBezTo>
                  <a:close/>
                  <a:moveTo>
                    <a:pt x="25" y="75"/>
                  </a:moveTo>
                  <a:cubicBezTo>
                    <a:pt x="31" y="69"/>
                    <a:pt x="31" y="69"/>
                    <a:pt x="31" y="69"/>
                  </a:cubicBezTo>
                  <a:cubicBezTo>
                    <a:pt x="31" y="74"/>
                    <a:pt x="31" y="74"/>
                    <a:pt x="31" y="74"/>
                  </a:cubicBezTo>
                  <a:cubicBezTo>
                    <a:pt x="25" y="80"/>
                    <a:pt x="25" y="80"/>
                    <a:pt x="25" y="80"/>
                  </a:cubicBezTo>
                  <a:cubicBezTo>
                    <a:pt x="25" y="75"/>
                    <a:pt x="25" y="75"/>
                    <a:pt x="25" y="75"/>
                  </a:cubicBezTo>
                  <a:close/>
                  <a:moveTo>
                    <a:pt x="25" y="83"/>
                  </a:moveTo>
                  <a:cubicBezTo>
                    <a:pt x="25" y="84"/>
                    <a:pt x="25" y="84"/>
                    <a:pt x="25" y="84"/>
                  </a:cubicBezTo>
                  <a:cubicBezTo>
                    <a:pt x="25" y="84"/>
                    <a:pt x="25" y="84"/>
                    <a:pt x="25" y="84"/>
                  </a:cubicBezTo>
                  <a:cubicBezTo>
                    <a:pt x="25" y="84"/>
                    <a:pt x="25" y="84"/>
                    <a:pt x="25" y="84"/>
                  </a:cubicBezTo>
                  <a:cubicBezTo>
                    <a:pt x="25" y="85"/>
                    <a:pt x="24" y="85"/>
                    <a:pt x="23" y="85"/>
                  </a:cubicBezTo>
                  <a:cubicBezTo>
                    <a:pt x="3" y="105"/>
                    <a:pt x="3" y="105"/>
                    <a:pt x="3" y="105"/>
                  </a:cubicBezTo>
                  <a:cubicBezTo>
                    <a:pt x="3" y="105"/>
                    <a:pt x="4" y="106"/>
                    <a:pt x="4" y="106"/>
                  </a:cubicBezTo>
                  <a:cubicBezTo>
                    <a:pt x="4" y="106"/>
                    <a:pt x="4" y="106"/>
                    <a:pt x="4" y="106"/>
                  </a:cubicBezTo>
                  <a:cubicBezTo>
                    <a:pt x="4" y="106"/>
                    <a:pt x="4" y="106"/>
                    <a:pt x="4" y="106"/>
                  </a:cubicBezTo>
                  <a:cubicBezTo>
                    <a:pt x="5" y="107"/>
                    <a:pt x="5" y="107"/>
                    <a:pt x="6" y="107"/>
                  </a:cubicBezTo>
                  <a:cubicBezTo>
                    <a:pt x="31" y="82"/>
                    <a:pt x="31" y="82"/>
                    <a:pt x="31" y="82"/>
                  </a:cubicBezTo>
                  <a:cubicBezTo>
                    <a:pt x="31" y="77"/>
                    <a:pt x="31" y="77"/>
                    <a:pt x="31" y="77"/>
                  </a:cubicBezTo>
                  <a:cubicBezTo>
                    <a:pt x="25" y="83"/>
                    <a:pt x="25" y="83"/>
                    <a:pt x="25" y="83"/>
                  </a:cubicBezTo>
                  <a:close/>
                  <a:moveTo>
                    <a:pt x="21" y="84"/>
                  </a:moveTo>
                  <a:cubicBezTo>
                    <a:pt x="2" y="103"/>
                    <a:pt x="2" y="103"/>
                    <a:pt x="2" y="103"/>
                  </a:cubicBezTo>
                  <a:cubicBezTo>
                    <a:pt x="1" y="102"/>
                    <a:pt x="1" y="101"/>
                    <a:pt x="0" y="100"/>
                  </a:cubicBezTo>
                  <a:cubicBezTo>
                    <a:pt x="17" y="83"/>
                    <a:pt x="17" y="83"/>
                    <a:pt x="17" y="83"/>
                  </a:cubicBezTo>
                  <a:cubicBezTo>
                    <a:pt x="18" y="83"/>
                    <a:pt x="19" y="83"/>
                    <a:pt x="19" y="83"/>
                  </a:cubicBezTo>
                  <a:cubicBezTo>
                    <a:pt x="20" y="83"/>
                    <a:pt x="21" y="84"/>
                    <a:pt x="21" y="84"/>
                  </a:cubicBezTo>
                  <a:close/>
                  <a:moveTo>
                    <a:pt x="14" y="83"/>
                  </a:moveTo>
                  <a:cubicBezTo>
                    <a:pt x="0" y="97"/>
                    <a:pt x="0" y="97"/>
                    <a:pt x="0" y="97"/>
                  </a:cubicBezTo>
                  <a:cubicBezTo>
                    <a:pt x="0" y="97"/>
                    <a:pt x="0" y="97"/>
                    <a:pt x="0" y="97"/>
                  </a:cubicBezTo>
                  <a:cubicBezTo>
                    <a:pt x="0" y="97"/>
                    <a:pt x="0" y="97"/>
                    <a:pt x="0" y="97"/>
                  </a:cubicBezTo>
                  <a:cubicBezTo>
                    <a:pt x="0" y="97"/>
                    <a:pt x="0" y="97"/>
                    <a:pt x="0" y="97"/>
                  </a:cubicBezTo>
                  <a:cubicBezTo>
                    <a:pt x="0" y="95"/>
                    <a:pt x="0" y="93"/>
                    <a:pt x="1" y="91"/>
                  </a:cubicBezTo>
                  <a:cubicBezTo>
                    <a:pt x="7" y="85"/>
                    <a:pt x="7" y="85"/>
                    <a:pt x="7" y="85"/>
                  </a:cubicBezTo>
                  <a:cubicBezTo>
                    <a:pt x="9" y="84"/>
                    <a:pt x="12" y="83"/>
                    <a:pt x="14" y="83"/>
                  </a:cubicBezTo>
                  <a:close/>
                  <a:moveTo>
                    <a:pt x="8" y="109"/>
                  </a:moveTo>
                  <a:cubicBezTo>
                    <a:pt x="31" y="86"/>
                    <a:pt x="31" y="86"/>
                    <a:pt x="31" y="86"/>
                  </a:cubicBezTo>
                  <a:cubicBezTo>
                    <a:pt x="31" y="90"/>
                    <a:pt x="31" y="90"/>
                    <a:pt x="31" y="90"/>
                  </a:cubicBezTo>
                  <a:cubicBezTo>
                    <a:pt x="11" y="110"/>
                    <a:pt x="11" y="110"/>
                    <a:pt x="11" y="110"/>
                  </a:cubicBezTo>
                  <a:cubicBezTo>
                    <a:pt x="10" y="109"/>
                    <a:pt x="9" y="109"/>
                    <a:pt x="8" y="109"/>
                  </a:cubicBezTo>
                  <a:close/>
                  <a:moveTo>
                    <a:pt x="14" y="110"/>
                  </a:moveTo>
                  <a:cubicBezTo>
                    <a:pt x="31" y="94"/>
                    <a:pt x="31" y="94"/>
                    <a:pt x="31" y="94"/>
                  </a:cubicBezTo>
                  <a:cubicBezTo>
                    <a:pt x="31" y="94"/>
                    <a:pt x="31" y="94"/>
                    <a:pt x="31" y="94"/>
                  </a:cubicBezTo>
                  <a:cubicBezTo>
                    <a:pt x="31" y="97"/>
                    <a:pt x="31" y="97"/>
                    <a:pt x="31" y="97"/>
                  </a:cubicBezTo>
                  <a:cubicBezTo>
                    <a:pt x="31" y="97"/>
                    <a:pt x="31" y="98"/>
                    <a:pt x="31" y="98"/>
                  </a:cubicBezTo>
                  <a:cubicBezTo>
                    <a:pt x="19" y="110"/>
                    <a:pt x="19" y="110"/>
                    <a:pt x="19" y="110"/>
                  </a:cubicBezTo>
                  <a:cubicBezTo>
                    <a:pt x="18" y="110"/>
                    <a:pt x="17" y="110"/>
                    <a:pt x="15" y="110"/>
                  </a:cubicBezTo>
                  <a:cubicBezTo>
                    <a:pt x="15" y="110"/>
                    <a:pt x="15" y="110"/>
                    <a:pt x="15" y="110"/>
                  </a:cubicBezTo>
                  <a:cubicBezTo>
                    <a:pt x="15" y="110"/>
                    <a:pt x="14" y="110"/>
                    <a:pt x="14" y="110"/>
                  </a:cubicBezTo>
                  <a:close/>
                  <a:moveTo>
                    <a:pt x="26" y="106"/>
                  </a:moveTo>
                  <a:cubicBezTo>
                    <a:pt x="28" y="105"/>
                    <a:pt x="28" y="105"/>
                    <a:pt x="28" y="105"/>
                  </a:cubicBezTo>
                  <a:cubicBezTo>
                    <a:pt x="27" y="105"/>
                    <a:pt x="27" y="106"/>
                    <a:pt x="26" y="106"/>
                  </a:cubicBezTo>
                  <a:cubicBezTo>
                    <a:pt x="26" y="106"/>
                    <a:pt x="26" y="106"/>
                    <a:pt x="26" y="106"/>
                  </a:cubicBezTo>
                  <a:cubicBezTo>
                    <a:pt x="26" y="106"/>
                    <a:pt x="26" y="106"/>
                    <a:pt x="26" y="106"/>
                  </a:cubicBezTo>
                  <a:close/>
                  <a:moveTo>
                    <a:pt x="87" y="66"/>
                  </a:moveTo>
                  <a:cubicBezTo>
                    <a:pt x="67" y="86"/>
                    <a:pt x="67" y="86"/>
                    <a:pt x="67" y="86"/>
                  </a:cubicBezTo>
                  <a:cubicBezTo>
                    <a:pt x="66" y="86"/>
                    <a:pt x="66" y="85"/>
                    <a:pt x="65" y="83"/>
                  </a:cubicBezTo>
                  <a:cubicBezTo>
                    <a:pt x="83" y="65"/>
                    <a:pt x="83" y="65"/>
                    <a:pt x="83" y="65"/>
                  </a:cubicBezTo>
                  <a:cubicBezTo>
                    <a:pt x="84" y="65"/>
                    <a:pt x="84" y="65"/>
                    <a:pt x="84" y="65"/>
                  </a:cubicBezTo>
                  <a:cubicBezTo>
                    <a:pt x="85" y="66"/>
                    <a:pt x="86" y="66"/>
                    <a:pt x="87" y="66"/>
                  </a:cubicBezTo>
                  <a:close/>
                  <a:moveTo>
                    <a:pt x="80" y="65"/>
                  </a:moveTo>
                  <a:cubicBezTo>
                    <a:pt x="80" y="65"/>
                    <a:pt x="80" y="65"/>
                    <a:pt x="80" y="65"/>
                  </a:cubicBezTo>
                  <a:cubicBezTo>
                    <a:pt x="80" y="65"/>
                    <a:pt x="80" y="65"/>
                    <a:pt x="80" y="65"/>
                  </a:cubicBezTo>
                  <a:cubicBezTo>
                    <a:pt x="80" y="65"/>
                    <a:pt x="80" y="65"/>
                    <a:pt x="80" y="65"/>
                  </a:cubicBezTo>
                  <a:cubicBezTo>
                    <a:pt x="78" y="65"/>
                    <a:pt x="76" y="65"/>
                    <a:pt x="75" y="66"/>
                  </a:cubicBezTo>
                  <a:cubicBezTo>
                    <a:pt x="64" y="76"/>
                    <a:pt x="64" y="76"/>
                    <a:pt x="64" y="76"/>
                  </a:cubicBezTo>
                  <a:cubicBezTo>
                    <a:pt x="64" y="77"/>
                    <a:pt x="64" y="78"/>
                    <a:pt x="64" y="79"/>
                  </a:cubicBezTo>
                  <a:cubicBezTo>
                    <a:pt x="64" y="79"/>
                    <a:pt x="64" y="79"/>
                    <a:pt x="64" y="79"/>
                  </a:cubicBezTo>
                  <a:cubicBezTo>
                    <a:pt x="64" y="79"/>
                    <a:pt x="64" y="79"/>
                    <a:pt x="64" y="79"/>
                  </a:cubicBezTo>
                  <a:cubicBezTo>
                    <a:pt x="64" y="79"/>
                    <a:pt x="64" y="80"/>
                    <a:pt x="64" y="81"/>
                  </a:cubicBezTo>
                  <a:lnTo>
                    <a:pt x="80" y="65"/>
                  </a:lnTo>
                  <a:close/>
                </a:path>
              </a:pathLst>
            </a:custGeom>
            <a:solidFill>
              <a:schemeClr val="bg1">
                <a:lumMod val="7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6"/>
            <p:cNvSpPr>
              <a:spLocks noEditPoints="1"/>
            </p:cNvSpPr>
            <p:nvPr/>
          </p:nvSpPr>
          <p:spPr bwMode="auto">
            <a:xfrm>
              <a:off x="1228" y="1003"/>
              <a:ext cx="415" cy="475"/>
            </a:xfrm>
            <a:custGeom>
              <a:avLst/>
              <a:gdLst>
                <a:gd name="T0" fmla="*/ 101 w 101"/>
                <a:gd name="T1" fmla="*/ 82 h 116"/>
                <a:gd name="T2" fmla="*/ 95 w 101"/>
                <a:gd name="T3" fmla="*/ 93 h 116"/>
                <a:gd name="T4" fmla="*/ 70 w 101"/>
                <a:gd name="T5" fmla="*/ 93 h 116"/>
                <a:gd name="T6" fmla="*/ 64 w 101"/>
                <a:gd name="T7" fmla="*/ 82 h 116"/>
                <a:gd name="T8" fmla="*/ 64 w 101"/>
                <a:gd name="T9" fmla="*/ 82 h 116"/>
                <a:gd name="T10" fmla="*/ 70 w 101"/>
                <a:gd name="T11" fmla="*/ 70 h 116"/>
                <a:gd name="T12" fmla="*/ 83 w 101"/>
                <a:gd name="T13" fmla="*/ 65 h 116"/>
                <a:gd name="T14" fmla="*/ 83 w 101"/>
                <a:gd name="T15" fmla="*/ 65 h 116"/>
                <a:gd name="T16" fmla="*/ 90 w 101"/>
                <a:gd name="T17" fmla="*/ 67 h 116"/>
                <a:gd name="T18" fmla="*/ 36 w 101"/>
                <a:gd name="T19" fmla="*/ 43 h 116"/>
                <a:gd name="T20" fmla="*/ 36 w 101"/>
                <a:gd name="T21" fmla="*/ 97 h 116"/>
                <a:gd name="T22" fmla="*/ 31 w 101"/>
                <a:gd name="T23" fmla="*/ 111 h 116"/>
                <a:gd name="T24" fmla="*/ 31 w 101"/>
                <a:gd name="T25" fmla="*/ 111 h 116"/>
                <a:gd name="T26" fmla="*/ 18 w 101"/>
                <a:gd name="T27" fmla="*/ 116 h 116"/>
                <a:gd name="T28" fmla="*/ 5 w 101"/>
                <a:gd name="T29" fmla="*/ 111 h 116"/>
                <a:gd name="T30" fmla="*/ 0 w 101"/>
                <a:gd name="T31" fmla="*/ 100 h 116"/>
                <a:gd name="T32" fmla="*/ 5 w 101"/>
                <a:gd name="T33" fmla="*/ 88 h 116"/>
                <a:gd name="T34" fmla="*/ 5 w 101"/>
                <a:gd name="T35" fmla="*/ 88 h 116"/>
                <a:gd name="T36" fmla="*/ 18 w 101"/>
                <a:gd name="T37" fmla="*/ 83 h 116"/>
                <a:gd name="T38" fmla="*/ 25 w 101"/>
                <a:gd name="T39" fmla="*/ 84 h 116"/>
                <a:gd name="T40" fmla="*/ 27 w 101"/>
                <a:gd name="T41" fmla="*/ 21 h 116"/>
                <a:gd name="T42" fmla="*/ 101 w 101"/>
                <a:gd name="T43" fmla="*/ 1 h 116"/>
                <a:gd name="T44" fmla="*/ 101 w 101"/>
                <a:gd name="T45" fmla="*/ 2 h 116"/>
                <a:gd name="T46" fmla="*/ 98 w 101"/>
                <a:gd name="T47" fmla="*/ 82 h 116"/>
                <a:gd name="T48" fmla="*/ 98 w 101"/>
                <a:gd name="T49" fmla="*/ 3 h 116"/>
                <a:gd name="T50" fmla="*/ 28 w 101"/>
                <a:gd name="T51" fmla="*/ 87 h 116"/>
                <a:gd name="T52" fmla="*/ 28 w 101"/>
                <a:gd name="T53" fmla="*/ 87 h 116"/>
                <a:gd name="T54" fmla="*/ 22 w 101"/>
                <a:gd name="T55" fmla="*/ 86 h 116"/>
                <a:gd name="T56" fmla="*/ 18 w 101"/>
                <a:gd name="T57" fmla="*/ 86 h 116"/>
                <a:gd name="T58" fmla="*/ 7 w 101"/>
                <a:gd name="T59" fmla="*/ 90 h 116"/>
                <a:gd name="T60" fmla="*/ 3 w 101"/>
                <a:gd name="T61" fmla="*/ 100 h 116"/>
                <a:gd name="T62" fmla="*/ 7 w 101"/>
                <a:gd name="T63" fmla="*/ 109 h 116"/>
                <a:gd name="T64" fmla="*/ 7 w 101"/>
                <a:gd name="T65" fmla="*/ 109 h 116"/>
                <a:gd name="T66" fmla="*/ 18 w 101"/>
                <a:gd name="T67" fmla="*/ 113 h 116"/>
                <a:gd name="T68" fmla="*/ 29 w 101"/>
                <a:gd name="T69" fmla="*/ 109 h 116"/>
                <a:gd name="T70" fmla="*/ 34 w 101"/>
                <a:gd name="T71" fmla="*/ 97 h 116"/>
                <a:gd name="T72" fmla="*/ 34 w 101"/>
                <a:gd name="T73" fmla="*/ 42 h 116"/>
                <a:gd name="T74" fmla="*/ 35 w 101"/>
                <a:gd name="T75" fmla="*/ 40 h 116"/>
                <a:gd name="T76" fmla="*/ 91 w 101"/>
                <a:gd name="T77" fmla="*/ 25 h 116"/>
                <a:gd name="T78" fmla="*/ 93 w 101"/>
                <a:gd name="T79" fmla="*/ 69 h 116"/>
                <a:gd name="T80" fmla="*/ 92 w 101"/>
                <a:gd name="T81" fmla="*/ 69 h 116"/>
                <a:gd name="T82" fmla="*/ 87 w 101"/>
                <a:gd name="T83" fmla="*/ 68 h 116"/>
                <a:gd name="T84" fmla="*/ 83 w 101"/>
                <a:gd name="T85" fmla="*/ 68 h 116"/>
                <a:gd name="T86" fmla="*/ 72 w 101"/>
                <a:gd name="T87" fmla="*/ 72 h 116"/>
                <a:gd name="T88" fmla="*/ 67 w 101"/>
                <a:gd name="T89" fmla="*/ 82 h 116"/>
                <a:gd name="T90" fmla="*/ 67 w 101"/>
                <a:gd name="T91" fmla="*/ 82 h 116"/>
                <a:gd name="T92" fmla="*/ 72 w 101"/>
                <a:gd name="T93" fmla="*/ 91 h 116"/>
                <a:gd name="T94" fmla="*/ 83 w 101"/>
                <a:gd name="T95" fmla="*/ 95 h 116"/>
                <a:gd name="T96" fmla="*/ 94 w 101"/>
                <a:gd name="T97" fmla="*/ 91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1" h="116">
                  <a:moveTo>
                    <a:pt x="101" y="78"/>
                  </a:moveTo>
                  <a:cubicBezTo>
                    <a:pt x="101" y="82"/>
                    <a:pt x="101" y="82"/>
                    <a:pt x="101" y="82"/>
                  </a:cubicBezTo>
                  <a:cubicBezTo>
                    <a:pt x="101" y="86"/>
                    <a:pt x="99" y="90"/>
                    <a:pt x="95" y="93"/>
                  </a:cubicBezTo>
                  <a:cubicBezTo>
                    <a:pt x="95" y="93"/>
                    <a:pt x="95" y="93"/>
                    <a:pt x="95" y="93"/>
                  </a:cubicBezTo>
                  <a:cubicBezTo>
                    <a:pt x="92" y="96"/>
                    <a:pt x="88" y="98"/>
                    <a:pt x="83" y="98"/>
                  </a:cubicBezTo>
                  <a:cubicBezTo>
                    <a:pt x="78" y="98"/>
                    <a:pt x="73" y="96"/>
                    <a:pt x="70" y="93"/>
                  </a:cubicBezTo>
                  <a:cubicBezTo>
                    <a:pt x="70" y="93"/>
                    <a:pt x="70" y="93"/>
                    <a:pt x="70" y="93"/>
                  </a:cubicBezTo>
                  <a:cubicBezTo>
                    <a:pt x="66" y="90"/>
                    <a:pt x="64" y="86"/>
                    <a:pt x="64" y="82"/>
                  </a:cubicBezTo>
                  <a:cubicBezTo>
                    <a:pt x="64" y="82"/>
                    <a:pt x="64" y="82"/>
                    <a:pt x="64" y="82"/>
                  </a:cubicBezTo>
                  <a:cubicBezTo>
                    <a:pt x="64" y="82"/>
                    <a:pt x="64" y="82"/>
                    <a:pt x="64" y="82"/>
                  </a:cubicBezTo>
                  <a:cubicBezTo>
                    <a:pt x="64" y="77"/>
                    <a:pt x="66" y="73"/>
                    <a:pt x="70" y="70"/>
                  </a:cubicBezTo>
                  <a:cubicBezTo>
                    <a:pt x="70" y="70"/>
                    <a:pt x="70" y="70"/>
                    <a:pt x="70" y="70"/>
                  </a:cubicBezTo>
                  <a:cubicBezTo>
                    <a:pt x="70" y="70"/>
                    <a:pt x="70" y="70"/>
                    <a:pt x="70" y="70"/>
                  </a:cubicBezTo>
                  <a:cubicBezTo>
                    <a:pt x="73" y="67"/>
                    <a:pt x="78" y="65"/>
                    <a:pt x="83" y="65"/>
                  </a:cubicBezTo>
                  <a:cubicBezTo>
                    <a:pt x="83" y="65"/>
                    <a:pt x="83" y="65"/>
                    <a:pt x="83" y="65"/>
                  </a:cubicBezTo>
                  <a:cubicBezTo>
                    <a:pt x="83" y="65"/>
                    <a:pt x="83" y="65"/>
                    <a:pt x="83" y="65"/>
                  </a:cubicBezTo>
                  <a:cubicBezTo>
                    <a:pt x="84" y="65"/>
                    <a:pt x="86" y="65"/>
                    <a:pt x="87" y="66"/>
                  </a:cubicBezTo>
                  <a:cubicBezTo>
                    <a:pt x="88" y="66"/>
                    <a:pt x="89" y="66"/>
                    <a:pt x="90" y="67"/>
                  </a:cubicBezTo>
                  <a:cubicBezTo>
                    <a:pt x="90" y="28"/>
                    <a:pt x="90" y="28"/>
                    <a:pt x="90" y="28"/>
                  </a:cubicBezTo>
                  <a:cubicBezTo>
                    <a:pt x="36" y="43"/>
                    <a:pt x="36" y="43"/>
                    <a:pt x="36" y="43"/>
                  </a:cubicBezTo>
                  <a:cubicBezTo>
                    <a:pt x="36" y="67"/>
                    <a:pt x="36" y="67"/>
                    <a:pt x="36" y="67"/>
                  </a:cubicBezTo>
                  <a:cubicBezTo>
                    <a:pt x="36" y="97"/>
                    <a:pt x="36" y="97"/>
                    <a:pt x="36" y="97"/>
                  </a:cubicBezTo>
                  <a:cubicBezTo>
                    <a:pt x="36" y="100"/>
                    <a:pt x="36" y="100"/>
                    <a:pt x="36" y="100"/>
                  </a:cubicBezTo>
                  <a:cubicBezTo>
                    <a:pt x="36" y="104"/>
                    <a:pt x="34" y="108"/>
                    <a:pt x="31" y="111"/>
                  </a:cubicBezTo>
                  <a:cubicBezTo>
                    <a:pt x="31" y="111"/>
                    <a:pt x="31" y="111"/>
                    <a:pt x="31" y="111"/>
                  </a:cubicBezTo>
                  <a:cubicBezTo>
                    <a:pt x="31" y="111"/>
                    <a:pt x="31" y="111"/>
                    <a:pt x="31" y="111"/>
                  </a:cubicBezTo>
                  <a:cubicBezTo>
                    <a:pt x="28" y="114"/>
                    <a:pt x="23" y="116"/>
                    <a:pt x="18" y="116"/>
                  </a:cubicBezTo>
                  <a:cubicBezTo>
                    <a:pt x="18" y="116"/>
                    <a:pt x="18" y="116"/>
                    <a:pt x="18" y="116"/>
                  </a:cubicBezTo>
                  <a:cubicBezTo>
                    <a:pt x="13" y="116"/>
                    <a:pt x="9" y="114"/>
                    <a:pt x="5" y="111"/>
                  </a:cubicBezTo>
                  <a:cubicBezTo>
                    <a:pt x="5" y="111"/>
                    <a:pt x="5" y="111"/>
                    <a:pt x="5" y="111"/>
                  </a:cubicBezTo>
                  <a:cubicBezTo>
                    <a:pt x="2" y="108"/>
                    <a:pt x="0" y="104"/>
                    <a:pt x="0" y="100"/>
                  </a:cubicBezTo>
                  <a:cubicBezTo>
                    <a:pt x="0" y="100"/>
                    <a:pt x="0" y="100"/>
                    <a:pt x="0" y="100"/>
                  </a:cubicBezTo>
                  <a:cubicBezTo>
                    <a:pt x="0" y="100"/>
                    <a:pt x="0" y="100"/>
                    <a:pt x="0" y="100"/>
                  </a:cubicBezTo>
                  <a:cubicBezTo>
                    <a:pt x="0" y="95"/>
                    <a:pt x="2" y="91"/>
                    <a:pt x="5" y="88"/>
                  </a:cubicBezTo>
                  <a:cubicBezTo>
                    <a:pt x="5" y="88"/>
                    <a:pt x="5" y="88"/>
                    <a:pt x="5" y="88"/>
                  </a:cubicBezTo>
                  <a:cubicBezTo>
                    <a:pt x="5" y="88"/>
                    <a:pt x="5" y="88"/>
                    <a:pt x="5" y="88"/>
                  </a:cubicBezTo>
                  <a:cubicBezTo>
                    <a:pt x="9" y="85"/>
                    <a:pt x="13" y="83"/>
                    <a:pt x="18" y="83"/>
                  </a:cubicBezTo>
                  <a:cubicBezTo>
                    <a:pt x="18" y="83"/>
                    <a:pt x="18" y="83"/>
                    <a:pt x="18" y="83"/>
                  </a:cubicBezTo>
                  <a:cubicBezTo>
                    <a:pt x="20" y="83"/>
                    <a:pt x="21" y="83"/>
                    <a:pt x="23" y="84"/>
                  </a:cubicBezTo>
                  <a:cubicBezTo>
                    <a:pt x="24" y="84"/>
                    <a:pt x="25" y="84"/>
                    <a:pt x="25" y="84"/>
                  </a:cubicBezTo>
                  <a:cubicBezTo>
                    <a:pt x="25" y="22"/>
                    <a:pt x="25" y="22"/>
                    <a:pt x="25" y="22"/>
                  </a:cubicBezTo>
                  <a:cubicBezTo>
                    <a:pt x="25" y="21"/>
                    <a:pt x="26" y="21"/>
                    <a:pt x="27" y="21"/>
                  </a:cubicBezTo>
                  <a:cubicBezTo>
                    <a:pt x="99" y="0"/>
                    <a:pt x="99" y="0"/>
                    <a:pt x="99" y="0"/>
                  </a:cubicBezTo>
                  <a:cubicBezTo>
                    <a:pt x="100" y="0"/>
                    <a:pt x="101" y="1"/>
                    <a:pt x="101" y="1"/>
                  </a:cubicBezTo>
                  <a:cubicBezTo>
                    <a:pt x="101" y="1"/>
                    <a:pt x="101" y="1"/>
                    <a:pt x="101" y="2"/>
                  </a:cubicBezTo>
                  <a:cubicBezTo>
                    <a:pt x="101" y="2"/>
                    <a:pt x="101" y="2"/>
                    <a:pt x="101" y="2"/>
                  </a:cubicBezTo>
                  <a:cubicBezTo>
                    <a:pt x="101" y="78"/>
                    <a:pt x="101" y="78"/>
                    <a:pt x="101" y="78"/>
                  </a:cubicBezTo>
                  <a:close/>
                  <a:moveTo>
                    <a:pt x="98" y="82"/>
                  </a:moveTo>
                  <a:cubicBezTo>
                    <a:pt x="98" y="78"/>
                    <a:pt x="98" y="78"/>
                    <a:pt x="98" y="78"/>
                  </a:cubicBezTo>
                  <a:cubicBezTo>
                    <a:pt x="98" y="3"/>
                    <a:pt x="98" y="3"/>
                    <a:pt x="98" y="3"/>
                  </a:cubicBezTo>
                  <a:cubicBezTo>
                    <a:pt x="28" y="23"/>
                    <a:pt x="28" y="23"/>
                    <a:pt x="28" y="23"/>
                  </a:cubicBezTo>
                  <a:cubicBezTo>
                    <a:pt x="28" y="87"/>
                    <a:pt x="28" y="87"/>
                    <a:pt x="28" y="87"/>
                  </a:cubicBezTo>
                  <a:cubicBezTo>
                    <a:pt x="28" y="87"/>
                    <a:pt x="28" y="87"/>
                    <a:pt x="28" y="87"/>
                  </a:cubicBezTo>
                  <a:cubicBezTo>
                    <a:pt x="28" y="87"/>
                    <a:pt x="28" y="87"/>
                    <a:pt x="28" y="87"/>
                  </a:cubicBezTo>
                  <a:cubicBezTo>
                    <a:pt x="28" y="88"/>
                    <a:pt x="27" y="88"/>
                    <a:pt x="26" y="88"/>
                  </a:cubicBezTo>
                  <a:cubicBezTo>
                    <a:pt x="25" y="87"/>
                    <a:pt x="24" y="87"/>
                    <a:pt x="22" y="86"/>
                  </a:cubicBezTo>
                  <a:cubicBezTo>
                    <a:pt x="21" y="86"/>
                    <a:pt x="20" y="86"/>
                    <a:pt x="18" y="86"/>
                  </a:cubicBezTo>
                  <a:cubicBezTo>
                    <a:pt x="18" y="86"/>
                    <a:pt x="18" y="86"/>
                    <a:pt x="18" y="86"/>
                  </a:cubicBezTo>
                  <a:cubicBezTo>
                    <a:pt x="14" y="86"/>
                    <a:pt x="10" y="87"/>
                    <a:pt x="7" y="90"/>
                  </a:cubicBezTo>
                  <a:cubicBezTo>
                    <a:pt x="7" y="90"/>
                    <a:pt x="7" y="90"/>
                    <a:pt x="7" y="90"/>
                  </a:cubicBezTo>
                  <a:cubicBezTo>
                    <a:pt x="4" y="92"/>
                    <a:pt x="3" y="96"/>
                    <a:pt x="3" y="100"/>
                  </a:cubicBezTo>
                  <a:cubicBezTo>
                    <a:pt x="3" y="100"/>
                    <a:pt x="3" y="100"/>
                    <a:pt x="3" y="100"/>
                  </a:cubicBezTo>
                  <a:cubicBezTo>
                    <a:pt x="3" y="100"/>
                    <a:pt x="3" y="100"/>
                    <a:pt x="3" y="100"/>
                  </a:cubicBezTo>
                  <a:cubicBezTo>
                    <a:pt x="3" y="103"/>
                    <a:pt x="4" y="107"/>
                    <a:pt x="7" y="109"/>
                  </a:cubicBezTo>
                  <a:cubicBezTo>
                    <a:pt x="7" y="109"/>
                    <a:pt x="7" y="109"/>
                    <a:pt x="7" y="109"/>
                  </a:cubicBezTo>
                  <a:cubicBezTo>
                    <a:pt x="7" y="109"/>
                    <a:pt x="7" y="109"/>
                    <a:pt x="7" y="109"/>
                  </a:cubicBezTo>
                  <a:cubicBezTo>
                    <a:pt x="10" y="112"/>
                    <a:pt x="14" y="113"/>
                    <a:pt x="18" y="113"/>
                  </a:cubicBezTo>
                  <a:cubicBezTo>
                    <a:pt x="18" y="113"/>
                    <a:pt x="18" y="113"/>
                    <a:pt x="18" y="113"/>
                  </a:cubicBezTo>
                  <a:cubicBezTo>
                    <a:pt x="23" y="113"/>
                    <a:pt x="26" y="112"/>
                    <a:pt x="29" y="109"/>
                  </a:cubicBezTo>
                  <a:cubicBezTo>
                    <a:pt x="29" y="109"/>
                    <a:pt x="29" y="109"/>
                    <a:pt x="29" y="109"/>
                  </a:cubicBezTo>
                  <a:cubicBezTo>
                    <a:pt x="32" y="107"/>
                    <a:pt x="34" y="103"/>
                    <a:pt x="34" y="100"/>
                  </a:cubicBezTo>
                  <a:cubicBezTo>
                    <a:pt x="34" y="97"/>
                    <a:pt x="34" y="97"/>
                    <a:pt x="34" y="97"/>
                  </a:cubicBezTo>
                  <a:cubicBezTo>
                    <a:pt x="34" y="67"/>
                    <a:pt x="34" y="67"/>
                    <a:pt x="34" y="67"/>
                  </a:cubicBezTo>
                  <a:cubicBezTo>
                    <a:pt x="34" y="42"/>
                    <a:pt x="34" y="42"/>
                    <a:pt x="34" y="42"/>
                  </a:cubicBezTo>
                  <a:cubicBezTo>
                    <a:pt x="34" y="42"/>
                    <a:pt x="34" y="42"/>
                    <a:pt x="34" y="42"/>
                  </a:cubicBezTo>
                  <a:cubicBezTo>
                    <a:pt x="34" y="41"/>
                    <a:pt x="34" y="40"/>
                    <a:pt x="35" y="40"/>
                  </a:cubicBezTo>
                  <a:cubicBezTo>
                    <a:pt x="91" y="25"/>
                    <a:pt x="91" y="25"/>
                    <a:pt x="91" y="25"/>
                  </a:cubicBezTo>
                  <a:cubicBezTo>
                    <a:pt x="91" y="25"/>
                    <a:pt x="91" y="25"/>
                    <a:pt x="91" y="25"/>
                  </a:cubicBezTo>
                  <a:cubicBezTo>
                    <a:pt x="92" y="25"/>
                    <a:pt x="93" y="25"/>
                    <a:pt x="93" y="26"/>
                  </a:cubicBezTo>
                  <a:cubicBezTo>
                    <a:pt x="93" y="69"/>
                    <a:pt x="93" y="69"/>
                    <a:pt x="93" y="69"/>
                  </a:cubicBezTo>
                  <a:cubicBezTo>
                    <a:pt x="93" y="69"/>
                    <a:pt x="93" y="69"/>
                    <a:pt x="93" y="69"/>
                  </a:cubicBezTo>
                  <a:cubicBezTo>
                    <a:pt x="93" y="69"/>
                    <a:pt x="92" y="69"/>
                    <a:pt x="92" y="69"/>
                  </a:cubicBezTo>
                  <a:cubicBezTo>
                    <a:pt x="92" y="70"/>
                    <a:pt x="91" y="70"/>
                    <a:pt x="91" y="70"/>
                  </a:cubicBezTo>
                  <a:cubicBezTo>
                    <a:pt x="89" y="69"/>
                    <a:pt x="88" y="69"/>
                    <a:pt x="87" y="68"/>
                  </a:cubicBezTo>
                  <a:cubicBezTo>
                    <a:pt x="85" y="68"/>
                    <a:pt x="84" y="68"/>
                    <a:pt x="83" y="68"/>
                  </a:cubicBezTo>
                  <a:cubicBezTo>
                    <a:pt x="83" y="68"/>
                    <a:pt x="83" y="68"/>
                    <a:pt x="83" y="68"/>
                  </a:cubicBezTo>
                  <a:cubicBezTo>
                    <a:pt x="83" y="68"/>
                    <a:pt x="83" y="68"/>
                    <a:pt x="83" y="68"/>
                  </a:cubicBezTo>
                  <a:cubicBezTo>
                    <a:pt x="78" y="68"/>
                    <a:pt x="74" y="69"/>
                    <a:pt x="72" y="72"/>
                  </a:cubicBezTo>
                  <a:cubicBezTo>
                    <a:pt x="72" y="72"/>
                    <a:pt x="72" y="72"/>
                    <a:pt x="72" y="72"/>
                  </a:cubicBezTo>
                  <a:cubicBezTo>
                    <a:pt x="69" y="74"/>
                    <a:pt x="67" y="78"/>
                    <a:pt x="67" y="82"/>
                  </a:cubicBezTo>
                  <a:cubicBezTo>
                    <a:pt x="67" y="82"/>
                    <a:pt x="67" y="82"/>
                    <a:pt x="67" y="82"/>
                  </a:cubicBezTo>
                  <a:cubicBezTo>
                    <a:pt x="67" y="82"/>
                    <a:pt x="67" y="82"/>
                    <a:pt x="67" y="82"/>
                  </a:cubicBezTo>
                  <a:cubicBezTo>
                    <a:pt x="67" y="85"/>
                    <a:pt x="69" y="89"/>
                    <a:pt x="72" y="91"/>
                  </a:cubicBezTo>
                  <a:cubicBezTo>
                    <a:pt x="72" y="91"/>
                    <a:pt x="72" y="91"/>
                    <a:pt x="72" y="91"/>
                  </a:cubicBezTo>
                  <a:cubicBezTo>
                    <a:pt x="72" y="91"/>
                    <a:pt x="72" y="91"/>
                    <a:pt x="72" y="91"/>
                  </a:cubicBezTo>
                  <a:cubicBezTo>
                    <a:pt x="74" y="94"/>
                    <a:pt x="78" y="95"/>
                    <a:pt x="83" y="95"/>
                  </a:cubicBezTo>
                  <a:cubicBezTo>
                    <a:pt x="87" y="95"/>
                    <a:pt x="91" y="94"/>
                    <a:pt x="94" y="91"/>
                  </a:cubicBezTo>
                  <a:cubicBezTo>
                    <a:pt x="94" y="91"/>
                    <a:pt x="94" y="91"/>
                    <a:pt x="94" y="91"/>
                  </a:cubicBezTo>
                  <a:cubicBezTo>
                    <a:pt x="96" y="89"/>
                    <a:pt x="98" y="85"/>
                    <a:pt x="98" y="82"/>
                  </a:cubicBezTo>
                  <a:close/>
                </a:path>
              </a:pathLst>
            </a:custGeom>
            <a:solidFill>
              <a:srgbClr val="403E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3" name="文本框 82"/>
          <p:cNvSpPr txBox="1"/>
          <p:nvPr/>
        </p:nvSpPr>
        <p:spPr>
          <a:xfrm>
            <a:off x="8660202" y="4043451"/>
            <a:ext cx="1512404" cy="461665"/>
          </a:xfrm>
          <a:prstGeom prst="rect">
            <a:avLst/>
          </a:prstGeom>
          <a:noFill/>
        </p:spPr>
        <p:txBody>
          <a:bodyPr wrap="square" rtlCol="0">
            <a:spAutoFit/>
          </a:bodyPr>
          <a:lstStyle/>
          <a:p>
            <a:pPr algn="ctr"/>
            <a:r>
              <a:rPr lang="zh-CN" altLang="en-US" sz="2400" spc="-300" dirty="0">
                <a:solidFill>
                  <a:schemeClr val="tx1">
                    <a:lumMod val="95000"/>
                    <a:lumOff val="5000"/>
                  </a:schemeClr>
                </a:solidFill>
                <a:latin typeface="方正静蕾简体" panose="02000000000000000000" pitchFamily="2" charset="-122"/>
                <a:ea typeface="方正静蕾简体" panose="02000000000000000000" pitchFamily="2" charset="-122"/>
              </a:rPr>
              <a:t>这是文字</a:t>
            </a:r>
          </a:p>
        </p:txBody>
      </p:sp>
      <p:sp>
        <p:nvSpPr>
          <p:cNvPr id="84" name="文本框 83"/>
          <p:cNvSpPr txBox="1"/>
          <p:nvPr/>
        </p:nvSpPr>
        <p:spPr>
          <a:xfrm>
            <a:off x="8796460" y="4555968"/>
            <a:ext cx="2432867" cy="707886"/>
          </a:xfrm>
          <a:prstGeom prst="rect">
            <a:avLst/>
          </a:prstGeom>
          <a:noFill/>
        </p:spPr>
        <p:txBody>
          <a:bodyPr wrap="square" rtlCol="0">
            <a:spAutoFit/>
          </a:bodyPr>
          <a:lstStyle/>
          <a:p>
            <a:pPr>
              <a:lnSpc>
                <a:spcPct val="125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请在这里输入文字请在这里输入文字请在</a:t>
            </a:r>
          </a:p>
        </p:txBody>
      </p:sp>
      <p:grpSp>
        <p:nvGrpSpPr>
          <p:cNvPr id="29" name="组合 28"/>
          <p:cNvGrpSpPr/>
          <p:nvPr/>
        </p:nvGrpSpPr>
        <p:grpSpPr>
          <a:xfrm rot="1192981">
            <a:off x="318899" y="220711"/>
            <a:ext cx="579734" cy="587264"/>
            <a:chOff x="2118580" y="4342651"/>
            <a:chExt cx="672245" cy="680977"/>
          </a:xfrm>
        </p:grpSpPr>
        <p:grpSp>
          <p:nvGrpSpPr>
            <p:cNvPr id="30" name="组合 29"/>
            <p:cNvGrpSpPr/>
            <p:nvPr/>
          </p:nvGrpSpPr>
          <p:grpSpPr>
            <a:xfrm>
              <a:off x="2124539" y="4342651"/>
              <a:ext cx="641611" cy="680977"/>
              <a:chOff x="2124539" y="4342651"/>
              <a:chExt cx="641611" cy="680977"/>
            </a:xfrm>
          </p:grpSpPr>
          <p:sp>
            <p:nvSpPr>
              <p:cNvPr id="48" name="任意多边形 47"/>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任意多边形 65"/>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任意多边形 66"/>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任意多边形 30"/>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32"/>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33"/>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任意多边形 38"/>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任意多边形 41"/>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任意多边形 42"/>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任意多边形 43"/>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任意多边形 44"/>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任意多边形 45"/>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任意多边形 46"/>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8" name="文本框 67"/>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nvSpPr>
        <p:spPr>
          <a:xfrm rot="6300000">
            <a:off x="5056947" y="534277"/>
            <a:ext cx="1635898" cy="6102898"/>
          </a:xfrm>
          <a:custGeom>
            <a:avLst/>
            <a:gdLst>
              <a:gd name="connsiteX0" fmla="*/ 15178 w 19871"/>
              <a:gd name="connsiteY0" fmla="*/ 0 h 21600"/>
              <a:gd name="connsiteX1" fmla="*/ 0 w 19871"/>
              <a:gd name="connsiteY1" fmla="*/ 2538 h 21600"/>
              <a:gd name="connsiteX2" fmla="*/ 4463 w 19871"/>
              <a:gd name="connsiteY2" fmla="*/ 21600 h 21600"/>
              <a:gd name="connsiteX3" fmla="*/ 19871 w 19871"/>
              <a:gd name="connsiteY3" fmla="*/ 18777 h 21600"/>
              <a:gd name="connsiteX4" fmla="*/ 17450 w 19871"/>
              <a:gd name="connsiteY4" fmla="*/ 8748 h 21600"/>
              <a:gd name="connsiteX5" fmla="*/ 15178 w 19871"/>
              <a:gd name="connsiteY5" fmla="*/ 0 h 21600"/>
              <a:gd name="connsiteX0-1" fmla="*/ 14798 w 19871"/>
              <a:gd name="connsiteY0-2" fmla="*/ 0 h 22890"/>
              <a:gd name="connsiteX1-3" fmla="*/ 0 w 19871"/>
              <a:gd name="connsiteY1-4" fmla="*/ 3828 h 22890"/>
              <a:gd name="connsiteX2-5" fmla="*/ 4463 w 19871"/>
              <a:gd name="connsiteY2-6" fmla="*/ 22890 h 22890"/>
              <a:gd name="connsiteX3-7" fmla="*/ 19871 w 19871"/>
              <a:gd name="connsiteY3-8" fmla="*/ 20067 h 22890"/>
              <a:gd name="connsiteX4-9" fmla="*/ 17450 w 19871"/>
              <a:gd name="connsiteY4-10" fmla="*/ 10038 h 22890"/>
              <a:gd name="connsiteX5-11" fmla="*/ 14798 w 19871"/>
              <a:gd name="connsiteY5-12" fmla="*/ 0 h 22890"/>
              <a:gd name="connsiteX0-13" fmla="*/ 14798 w 19871"/>
              <a:gd name="connsiteY0-14" fmla="*/ 0 h 22785"/>
              <a:gd name="connsiteX1-15" fmla="*/ 0 w 19871"/>
              <a:gd name="connsiteY1-16" fmla="*/ 3828 h 22785"/>
              <a:gd name="connsiteX2-17" fmla="*/ 5300 w 19871"/>
              <a:gd name="connsiteY2-18" fmla="*/ 22785 h 22785"/>
              <a:gd name="connsiteX3-19" fmla="*/ 19871 w 19871"/>
              <a:gd name="connsiteY3-20" fmla="*/ 20067 h 22785"/>
              <a:gd name="connsiteX4-21" fmla="*/ 17450 w 19871"/>
              <a:gd name="connsiteY4-22" fmla="*/ 10038 h 22785"/>
              <a:gd name="connsiteX5-23" fmla="*/ 14798 w 19871"/>
              <a:gd name="connsiteY5-24" fmla="*/ 0 h 22785"/>
              <a:gd name="connsiteX0-25" fmla="*/ 14798 w 19871"/>
              <a:gd name="connsiteY0-26" fmla="*/ 0 h 23019"/>
              <a:gd name="connsiteX1-27" fmla="*/ 0 w 19871"/>
              <a:gd name="connsiteY1-28" fmla="*/ 3828 h 23019"/>
              <a:gd name="connsiteX2-29" fmla="*/ 5152 w 19871"/>
              <a:gd name="connsiteY2-30" fmla="*/ 23019 h 23019"/>
              <a:gd name="connsiteX3-31" fmla="*/ 19871 w 19871"/>
              <a:gd name="connsiteY3-32" fmla="*/ 20067 h 23019"/>
              <a:gd name="connsiteX4-33" fmla="*/ 17450 w 19871"/>
              <a:gd name="connsiteY4-34" fmla="*/ 10038 h 23019"/>
              <a:gd name="connsiteX5-35" fmla="*/ 14798 w 19871"/>
              <a:gd name="connsiteY5-36" fmla="*/ 0 h 23019"/>
              <a:gd name="connsiteX0-37" fmla="*/ 14798 w 20350"/>
              <a:gd name="connsiteY0-38" fmla="*/ 0 h 23019"/>
              <a:gd name="connsiteX1-39" fmla="*/ 0 w 20350"/>
              <a:gd name="connsiteY1-40" fmla="*/ 3828 h 23019"/>
              <a:gd name="connsiteX2-41" fmla="*/ 5152 w 20350"/>
              <a:gd name="connsiteY2-42" fmla="*/ 23019 h 23019"/>
              <a:gd name="connsiteX3-43" fmla="*/ 20350 w 20350"/>
              <a:gd name="connsiteY3-44" fmla="*/ 19851 h 23019"/>
              <a:gd name="connsiteX4-45" fmla="*/ 17450 w 20350"/>
              <a:gd name="connsiteY4-46" fmla="*/ 10038 h 23019"/>
              <a:gd name="connsiteX5-47" fmla="*/ 14798 w 20350"/>
              <a:gd name="connsiteY5-48" fmla="*/ 0 h 23019"/>
              <a:gd name="connsiteX0-49" fmla="*/ 14798 w 20350"/>
              <a:gd name="connsiteY0-50" fmla="*/ 0 h 23019"/>
              <a:gd name="connsiteX1-51" fmla="*/ 0 w 20350"/>
              <a:gd name="connsiteY1-52" fmla="*/ 3828 h 23019"/>
              <a:gd name="connsiteX2-53" fmla="*/ 5152 w 20350"/>
              <a:gd name="connsiteY2-54" fmla="*/ 23019 h 23019"/>
              <a:gd name="connsiteX3-55" fmla="*/ 20350 w 20350"/>
              <a:gd name="connsiteY3-56" fmla="*/ 19851 h 23019"/>
              <a:gd name="connsiteX4-57" fmla="*/ 17450 w 20350"/>
              <a:gd name="connsiteY4-58" fmla="*/ 10038 h 23019"/>
              <a:gd name="connsiteX5-59" fmla="*/ 14798 w 20350"/>
              <a:gd name="connsiteY5-60" fmla="*/ 0 h 23019"/>
              <a:gd name="connsiteX0-61" fmla="*/ 14798 w 20370"/>
              <a:gd name="connsiteY0-62" fmla="*/ 0 h 23019"/>
              <a:gd name="connsiteX1-63" fmla="*/ 0 w 20370"/>
              <a:gd name="connsiteY1-64" fmla="*/ 3828 h 23019"/>
              <a:gd name="connsiteX2-65" fmla="*/ 5152 w 20370"/>
              <a:gd name="connsiteY2-66" fmla="*/ 23019 h 23019"/>
              <a:gd name="connsiteX3-67" fmla="*/ 20370 w 20370"/>
              <a:gd name="connsiteY3-68" fmla="*/ 19550 h 23019"/>
              <a:gd name="connsiteX4-69" fmla="*/ 17450 w 20370"/>
              <a:gd name="connsiteY4-70" fmla="*/ 10038 h 23019"/>
              <a:gd name="connsiteX5-71" fmla="*/ 14798 w 20370"/>
              <a:gd name="connsiteY5-72" fmla="*/ 0 h 23019"/>
              <a:gd name="connsiteX0-73" fmla="*/ 14798 w 20370"/>
              <a:gd name="connsiteY0-74" fmla="*/ 0 h 23019"/>
              <a:gd name="connsiteX1-75" fmla="*/ 0 w 20370"/>
              <a:gd name="connsiteY1-76" fmla="*/ 3828 h 23019"/>
              <a:gd name="connsiteX2-77" fmla="*/ 5152 w 20370"/>
              <a:gd name="connsiteY2-78" fmla="*/ 23019 h 23019"/>
              <a:gd name="connsiteX3-79" fmla="*/ 20370 w 20370"/>
              <a:gd name="connsiteY3-80" fmla="*/ 19550 h 23019"/>
              <a:gd name="connsiteX4-81" fmla="*/ 17754 w 20370"/>
              <a:gd name="connsiteY4-82" fmla="*/ 9964 h 23019"/>
              <a:gd name="connsiteX5-83" fmla="*/ 14798 w 20370"/>
              <a:gd name="connsiteY5-84" fmla="*/ 0 h 23019"/>
              <a:gd name="connsiteX0-85" fmla="*/ 14907 w 20370"/>
              <a:gd name="connsiteY0-86" fmla="*/ 0 h 22650"/>
              <a:gd name="connsiteX1-87" fmla="*/ 0 w 20370"/>
              <a:gd name="connsiteY1-88" fmla="*/ 3459 h 22650"/>
              <a:gd name="connsiteX2-89" fmla="*/ 5152 w 20370"/>
              <a:gd name="connsiteY2-90" fmla="*/ 22650 h 22650"/>
              <a:gd name="connsiteX3-91" fmla="*/ 20370 w 20370"/>
              <a:gd name="connsiteY3-92" fmla="*/ 19181 h 22650"/>
              <a:gd name="connsiteX4-93" fmla="*/ 17754 w 20370"/>
              <a:gd name="connsiteY4-94" fmla="*/ 9595 h 22650"/>
              <a:gd name="connsiteX5-95" fmla="*/ 14907 w 20370"/>
              <a:gd name="connsiteY5-96" fmla="*/ 0 h 22650"/>
              <a:gd name="connsiteX0-97" fmla="*/ 14407 w 19870"/>
              <a:gd name="connsiteY0-98" fmla="*/ 0 h 22650"/>
              <a:gd name="connsiteX1-99" fmla="*/ 0 w 19870"/>
              <a:gd name="connsiteY1-100" fmla="*/ 4384 h 22650"/>
              <a:gd name="connsiteX2-101" fmla="*/ 4652 w 19870"/>
              <a:gd name="connsiteY2-102" fmla="*/ 22650 h 22650"/>
              <a:gd name="connsiteX3-103" fmla="*/ 19870 w 19870"/>
              <a:gd name="connsiteY3-104" fmla="*/ 19181 h 22650"/>
              <a:gd name="connsiteX4-105" fmla="*/ 17254 w 19870"/>
              <a:gd name="connsiteY4-106" fmla="*/ 9595 h 22650"/>
              <a:gd name="connsiteX5-107" fmla="*/ 14407 w 19870"/>
              <a:gd name="connsiteY5-108" fmla="*/ 0 h 22650"/>
              <a:gd name="connsiteX0-109" fmla="*/ 14407 w 19870"/>
              <a:gd name="connsiteY0-110" fmla="*/ 0 h 23857"/>
              <a:gd name="connsiteX1-111" fmla="*/ 0 w 19870"/>
              <a:gd name="connsiteY1-112" fmla="*/ 4384 h 23857"/>
              <a:gd name="connsiteX2-113" fmla="*/ 4935 w 19870"/>
              <a:gd name="connsiteY2-114" fmla="*/ 23857 h 23857"/>
              <a:gd name="connsiteX3-115" fmla="*/ 19870 w 19870"/>
              <a:gd name="connsiteY3-116" fmla="*/ 19181 h 23857"/>
              <a:gd name="connsiteX4-117" fmla="*/ 17254 w 19870"/>
              <a:gd name="connsiteY4-118" fmla="*/ 9595 h 23857"/>
              <a:gd name="connsiteX5-119" fmla="*/ 14407 w 19870"/>
              <a:gd name="connsiteY5-120" fmla="*/ 0 h 23857"/>
              <a:gd name="connsiteX0-121" fmla="*/ 14407 w 19870"/>
              <a:gd name="connsiteY0-122" fmla="*/ 0 h 23857"/>
              <a:gd name="connsiteX1-123" fmla="*/ 0 w 19870"/>
              <a:gd name="connsiteY1-124" fmla="*/ 4384 h 23857"/>
              <a:gd name="connsiteX2-125" fmla="*/ 4935 w 19870"/>
              <a:gd name="connsiteY2-126" fmla="*/ 23857 h 23857"/>
              <a:gd name="connsiteX3-127" fmla="*/ 19870 w 19870"/>
              <a:gd name="connsiteY3-128" fmla="*/ 19181 h 23857"/>
              <a:gd name="connsiteX4-129" fmla="*/ 17254 w 19870"/>
              <a:gd name="connsiteY4-130" fmla="*/ 9595 h 23857"/>
              <a:gd name="connsiteX5-131" fmla="*/ 14407 w 19870"/>
              <a:gd name="connsiteY5-132" fmla="*/ 0 h 23857"/>
              <a:gd name="connsiteX0-133" fmla="*/ 14407 w 19870"/>
              <a:gd name="connsiteY0-134" fmla="*/ 0 h 23663"/>
              <a:gd name="connsiteX1-135" fmla="*/ 0 w 19870"/>
              <a:gd name="connsiteY1-136" fmla="*/ 4384 h 23663"/>
              <a:gd name="connsiteX2-137" fmla="*/ 4512 w 19870"/>
              <a:gd name="connsiteY2-138" fmla="*/ 23663 h 23663"/>
              <a:gd name="connsiteX3-139" fmla="*/ 19870 w 19870"/>
              <a:gd name="connsiteY3-140" fmla="*/ 19181 h 23663"/>
              <a:gd name="connsiteX4-141" fmla="*/ 17254 w 19870"/>
              <a:gd name="connsiteY4-142" fmla="*/ 9595 h 23663"/>
              <a:gd name="connsiteX5-143" fmla="*/ 14407 w 19870"/>
              <a:gd name="connsiteY5-144" fmla="*/ 0 h 23663"/>
              <a:gd name="connsiteX0-145" fmla="*/ 14407 w 19078"/>
              <a:gd name="connsiteY0-146" fmla="*/ 0 h 23663"/>
              <a:gd name="connsiteX1-147" fmla="*/ 0 w 19078"/>
              <a:gd name="connsiteY1-148" fmla="*/ 4384 h 23663"/>
              <a:gd name="connsiteX2-149" fmla="*/ 4512 w 19078"/>
              <a:gd name="connsiteY2-150" fmla="*/ 23663 h 23663"/>
              <a:gd name="connsiteX3-151" fmla="*/ 19078 w 19078"/>
              <a:gd name="connsiteY3-152" fmla="*/ 19424 h 23663"/>
              <a:gd name="connsiteX4-153" fmla="*/ 17254 w 19078"/>
              <a:gd name="connsiteY4-154" fmla="*/ 9595 h 23663"/>
              <a:gd name="connsiteX5-155" fmla="*/ 14407 w 19078"/>
              <a:gd name="connsiteY5-156" fmla="*/ 0 h 23663"/>
              <a:gd name="connsiteX0-157" fmla="*/ 14407 w 19078"/>
              <a:gd name="connsiteY0-158" fmla="*/ 0 h 23663"/>
              <a:gd name="connsiteX1-159" fmla="*/ 0 w 19078"/>
              <a:gd name="connsiteY1-160" fmla="*/ 4384 h 23663"/>
              <a:gd name="connsiteX2-161" fmla="*/ 4512 w 19078"/>
              <a:gd name="connsiteY2-162" fmla="*/ 23663 h 23663"/>
              <a:gd name="connsiteX3-163" fmla="*/ 19078 w 19078"/>
              <a:gd name="connsiteY3-164" fmla="*/ 19424 h 23663"/>
              <a:gd name="connsiteX4-165" fmla="*/ 16878 w 19078"/>
              <a:gd name="connsiteY4-166" fmla="*/ 9602 h 23663"/>
              <a:gd name="connsiteX5-167" fmla="*/ 14407 w 19078"/>
              <a:gd name="connsiteY5-168" fmla="*/ 0 h 23663"/>
              <a:gd name="connsiteX0-169" fmla="*/ 0 w 19078"/>
              <a:gd name="connsiteY0-170" fmla="*/ 4384 h 23663"/>
              <a:gd name="connsiteX1-171" fmla="*/ 4512 w 19078"/>
              <a:gd name="connsiteY1-172" fmla="*/ 23663 h 23663"/>
              <a:gd name="connsiteX2-173" fmla="*/ 19078 w 19078"/>
              <a:gd name="connsiteY2-174" fmla="*/ 19424 h 23663"/>
              <a:gd name="connsiteX3-175" fmla="*/ 16878 w 19078"/>
              <a:gd name="connsiteY3-176" fmla="*/ 9602 h 23663"/>
              <a:gd name="connsiteX4-177" fmla="*/ 14407 w 19078"/>
              <a:gd name="connsiteY4-178" fmla="*/ 0 h 23663"/>
              <a:gd name="connsiteX5-179" fmla="*/ 587 w 19078"/>
              <a:gd name="connsiteY5-180" fmla="*/ 5055 h 23663"/>
              <a:gd name="connsiteX0-181" fmla="*/ 3925 w 18491"/>
              <a:gd name="connsiteY0-182" fmla="*/ 23663 h 23663"/>
              <a:gd name="connsiteX1-183" fmla="*/ 18491 w 18491"/>
              <a:gd name="connsiteY1-184" fmla="*/ 19424 h 23663"/>
              <a:gd name="connsiteX2-185" fmla="*/ 16291 w 18491"/>
              <a:gd name="connsiteY2-186" fmla="*/ 9602 h 23663"/>
              <a:gd name="connsiteX3-187" fmla="*/ 13820 w 18491"/>
              <a:gd name="connsiteY3-188" fmla="*/ 0 h 23663"/>
              <a:gd name="connsiteX4-189" fmla="*/ 0 w 18491"/>
              <a:gd name="connsiteY4-190" fmla="*/ 5055 h 23663"/>
              <a:gd name="connsiteX0-191" fmla="*/ 0 w 14566"/>
              <a:gd name="connsiteY0-192" fmla="*/ 23663 h 23663"/>
              <a:gd name="connsiteX1-193" fmla="*/ 14566 w 14566"/>
              <a:gd name="connsiteY1-194" fmla="*/ 19424 h 23663"/>
              <a:gd name="connsiteX2-195" fmla="*/ 12366 w 14566"/>
              <a:gd name="connsiteY2-196" fmla="*/ 9602 h 23663"/>
              <a:gd name="connsiteX3-197" fmla="*/ 9895 w 14566"/>
              <a:gd name="connsiteY3-198" fmla="*/ 0 h 23663"/>
              <a:gd name="connsiteX0-199" fmla="*/ 4671 w 4671"/>
              <a:gd name="connsiteY0-200" fmla="*/ 19424 h 19424"/>
              <a:gd name="connsiteX1-201" fmla="*/ 2471 w 4671"/>
              <a:gd name="connsiteY1-202" fmla="*/ 9602 h 19424"/>
              <a:gd name="connsiteX2-203" fmla="*/ 0 w 4671"/>
              <a:gd name="connsiteY2-204" fmla="*/ 0 h 19424"/>
              <a:gd name="connsiteX0-205" fmla="*/ 7486 w 7486"/>
              <a:gd name="connsiteY0-206" fmla="*/ 7669 h 7669"/>
              <a:gd name="connsiteX1-207" fmla="*/ 2776 w 7486"/>
              <a:gd name="connsiteY1-208" fmla="*/ 2612 h 7669"/>
              <a:gd name="connsiteX2-209" fmla="*/ 0 w 7486"/>
              <a:gd name="connsiteY2-210" fmla="*/ 0 h 7669"/>
              <a:gd name="connsiteX0-211" fmla="*/ 8267 w 8267"/>
              <a:gd name="connsiteY0-212" fmla="*/ 7620 h 7620"/>
              <a:gd name="connsiteX1-213" fmla="*/ 3708 w 8267"/>
              <a:gd name="connsiteY1-214" fmla="*/ 3406 h 7620"/>
              <a:gd name="connsiteX2-215" fmla="*/ 0 w 8267"/>
              <a:gd name="connsiteY2-216" fmla="*/ 0 h 7620"/>
              <a:gd name="connsiteX0-217" fmla="*/ 36336 w 36336"/>
              <a:gd name="connsiteY0-218" fmla="*/ 39449 h 39449"/>
              <a:gd name="connsiteX1-219" fmla="*/ 30821 w 36336"/>
              <a:gd name="connsiteY1-220" fmla="*/ 33919 h 39449"/>
              <a:gd name="connsiteX2-221" fmla="*/ 0 w 36336"/>
              <a:gd name="connsiteY2-222" fmla="*/ 0 h 39449"/>
            </a:gdLst>
            <a:ahLst/>
            <a:cxnLst>
              <a:cxn ang="0">
                <a:pos x="connsiteX0-1" y="connsiteY0-2"/>
              </a:cxn>
              <a:cxn ang="0">
                <a:pos x="connsiteX1-3" y="connsiteY1-4"/>
              </a:cxn>
              <a:cxn ang="0">
                <a:pos x="connsiteX2-5" y="connsiteY2-6"/>
              </a:cxn>
            </a:cxnLst>
            <a:rect l="l" t="t" r="r" b="b"/>
            <a:pathLst>
              <a:path w="36336" h="39449" extrusionOk="0">
                <a:moveTo>
                  <a:pt x="36336" y="39449"/>
                </a:moveTo>
                <a:cubicBezTo>
                  <a:pt x="32770" y="36694"/>
                  <a:pt x="34872" y="36713"/>
                  <a:pt x="30821" y="33919"/>
                </a:cubicBezTo>
                <a:cubicBezTo>
                  <a:pt x="27179" y="31407"/>
                  <a:pt x="2908" y="2543"/>
                  <a:pt x="0" y="0"/>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nvGrpSpPr>
          <p:cNvPr id="30" name="Group 59"/>
          <p:cNvGrpSpPr/>
          <p:nvPr/>
        </p:nvGrpSpPr>
        <p:grpSpPr>
          <a:xfrm rot="2086424">
            <a:off x="9314817" y="2752517"/>
            <a:ext cx="1418849" cy="1430666"/>
            <a:chOff x="0" y="0"/>
            <a:chExt cx="1378195" cy="1389675"/>
          </a:xfrm>
        </p:grpSpPr>
        <p:grpSp>
          <p:nvGrpSpPr>
            <p:cNvPr id="31" name="Group 55"/>
            <p:cNvGrpSpPr/>
            <p:nvPr/>
          </p:nvGrpSpPr>
          <p:grpSpPr>
            <a:xfrm>
              <a:off x="228599" y="0"/>
              <a:ext cx="1149597" cy="1132531"/>
              <a:chOff x="0" y="0"/>
              <a:chExt cx="1149595" cy="1132530"/>
            </a:xfrm>
          </p:grpSpPr>
          <p:sp>
            <p:nvSpPr>
              <p:cNvPr id="35" name="Shape 50"/>
              <p:cNvSpPr/>
              <p:nvPr/>
            </p:nvSpPr>
            <p:spPr>
              <a:xfrm>
                <a:off x="495300" y="419100"/>
                <a:ext cx="288999" cy="341770"/>
              </a:xfrm>
              <a:custGeom>
                <a:avLst/>
                <a:gdLst/>
                <a:ahLst/>
                <a:cxnLst>
                  <a:cxn ang="0">
                    <a:pos x="wd2" y="hd2"/>
                  </a:cxn>
                  <a:cxn ang="5400000">
                    <a:pos x="wd2" y="hd2"/>
                  </a:cxn>
                  <a:cxn ang="10800000">
                    <a:pos x="wd2" y="hd2"/>
                  </a:cxn>
                  <a:cxn ang="16200000">
                    <a:pos x="wd2" y="hd2"/>
                  </a:cxn>
                </a:cxnLst>
                <a:rect l="0" t="0" r="r" b="b"/>
                <a:pathLst>
                  <a:path w="20587" h="20953" extrusionOk="0">
                    <a:moveTo>
                      <a:pt x="310" y="19339"/>
                    </a:moveTo>
                    <a:cubicBezTo>
                      <a:pt x="1970" y="21600"/>
                      <a:pt x="8627" y="20962"/>
                      <a:pt x="10626" y="20516"/>
                    </a:cubicBezTo>
                    <a:cubicBezTo>
                      <a:pt x="14392" y="19676"/>
                      <a:pt x="17603" y="17645"/>
                      <a:pt x="19255" y="14542"/>
                    </a:cubicBezTo>
                    <a:cubicBezTo>
                      <a:pt x="21291" y="10718"/>
                      <a:pt x="21600" y="1795"/>
                      <a:pt x="15756" y="0"/>
                    </a:cubicBezTo>
                    <a:cubicBezTo>
                      <a:pt x="14569" y="3871"/>
                      <a:pt x="15031" y="8421"/>
                      <a:pt x="12815" y="11999"/>
                    </a:cubicBezTo>
                    <a:cubicBezTo>
                      <a:pt x="10327" y="16013"/>
                      <a:pt x="4821" y="17658"/>
                      <a:pt x="0" y="18694"/>
                    </a:cubicBezTo>
                    <a:cubicBezTo>
                      <a:pt x="63" y="18932"/>
                      <a:pt x="168" y="19146"/>
                      <a:pt x="310" y="19339"/>
                    </a:cubicBezTo>
                    <a:close/>
                  </a:path>
                </a:pathLst>
              </a:custGeom>
              <a:solidFill>
                <a:schemeClr val="tx1">
                  <a:lumMod val="85000"/>
                  <a:lumOff val="15000"/>
                </a:schemeClr>
              </a:solidFill>
              <a:ln w="12700" cap="flat">
                <a:solidFill>
                  <a:schemeClr val="tx1">
                    <a:lumMod val="75000"/>
                    <a:lumOff val="25000"/>
                  </a:schemeClr>
                </a:solid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nvGrpSpPr>
              <p:cNvPr id="36" name="Group 54"/>
              <p:cNvGrpSpPr/>
              <p:nvPr/>
            </p:nvGrpSpPr>
            <p:grpSpPr>
              <a:xfrm>
                <a:off x="-1" y="0"/>
                <a:ext cx="1149597" cy="1132531"/>
                <a:chOff x="0" y="0"/>
                <a:chExt cx="1149595" cy="1132530"/>
              </a:xfrm>
            </p:grpSpPr>
            <p:sp>
              <p:nvSpPr>
                <p:cNvPr id="37" name="Shape 51"/>
                <p:cNvSpPr/>
                <p:nvPr/>
              </p:nvSpPr>
              <p:spPr>
                <a:xfrm>
                  <a:off x="0" y="0"/>
                  <a:ext cx="1149596" cy="1132531"/>
                </a:xfrm>
                <a:custGeom>
                  <a:avLst/>
                  <a:gdLst/>
                  <a:ahLst/>
                  <a:cxnLst>
                    <a:cxn ang="0">
                      <a:pos x="wd2" y="hd2"/>
                    </a:cxn>
                    <a:cxn ang="5400000">
                      <a:pos x="wd2" y="hd2"/>
                    </a:cxn>
                    <a:cxn ang="10800000">
                      <a:pos x="wd2" y="hd2"/>
                    </a:cxn>
                    <a:cxn ang="16200000">
                      <a:pos x="wd2" y="hd2"/>
                    </a:cxn>
                  </a:cxnLst>
                  <a:rect l="0" t="0" r="r" b="b"/>
                  <a:pathLst>
                    <a:path w="18835" h="18188" extrusionOk="0">
                      <a:moveTo>
                        <a:pt x="5118" y="17138"/>
                      </a:moveTo>
                      <a:cubicBezTo>
                        <a:pt x="9702" y="19314"/>
                        <a:pt x="15760" y="18135"/>
                        <a:pt x="17999" y="13346"/>
                      </a:cubicBezTo>
                      <a:cubicBezTo>
                        <a:pt x="21410" y="6050"/>
                        <a:pt x="13777" y="-2286"/>
                        <a:pt x="5944" y="578"/>
                      </a:cubicBezTo>
                      <a:cubicBezTo>
                        <a:pt x="2990" y="1657"/>
                        <a:pt x="197" y="6129"/>
                        <a:pt x="12" y="9065"/>
                      </a:cubicBezTo>
                      <a:cubicBezTo>
                        <a:pt x="-190" y="12266"/>
                        <a:pt x="2170" y="15739"/>
                        <a:pt x="5118" y="17138"/>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38" name="Shape 52"/>
                <p:cNvSpPr/>
                <p:nvPr/>
              </p:nvSpPr>
              <p:spPr>
                <a:xfrm>
                  <a:off x="190500" y="177800"/>
                  <a:ext cx="789686" cy="777962"/>
                </a:xfrm>
                <a:custGeom>
                  <a:avLst/>
                  <a:gdLst/>
                  <a:ahLst/>
                  <a:cxnLst>
                    <a:cxn ang="0">
                      <a:pos x="wd2" y="hd2"/>
                    </a:cxn>
                    <a:cxn ang="5400000">
                      <a:pos x="wd2" y="hd2"/>
                    </a:cxn>
                    <a:cxn ang="10800000">
                      <a:pos x="wd2" y="hd2"/>
                    </a:cxn>
                    <a:cxn ang="16200000">
                      <a:pos x="wd2" y="hd2"/>
                    </a:cxn>
                  </a:cxnLst>
                  <a:rect l="0" t="0" r="r" b="b"/>
                  <a:pathLst>
                    <a:path w="18835" h="18188" extrusionOk="0">
                      <a:moveTo>
                        <a:pt x="5118" y="17138"/>
                      </a:moveTo>
                      <a:cubicBezTo>
                        <a:pt x="9703" y="19314"/>
                        <a:pt x="15760" y="18135"/>
                        <a:pt x="18000" y="13346"/>
                      </a:cubicBezTo>
                      <a:cubicBezTo>
                        <a:pt x="21411" y="6050"/>
                        <a:pt x="13778" y="-2286"/>
                        <a:pt x="5945" y="577"/>
                      </a:cubicBezTo>
                      <a:cubicBezTo>
                        <a:pt x="2991" y="1657"/>
                        <a:pt x="198" y="6129"/>
                        <a:pt x="12" y="9065"/>
                      </a:cubicBezTo>
                      <a:cubicBezTo>
                        <a:pt x="-189" y="12266"/>
                        <a:pt x="2171" y="15739"/>
                        <a:pt x="5118" y="17138"/>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39" name="Shape 53"/>
                <p:cNvSpPr/>
                <p:nvPr/>
              </p:nvSpPr>
              <p:spPr>
                <a:xfrm>
                  <a:off x="381000" y="368300"/>
                  <a:ext cx="396756" cy="390866"/>
                </a:xfrm>
                <a:custGeom>
                  <a:avLst/>
                  <a:gdLst/>
                  <a:ahLst/>
                  <a:cxnLst>
                    <a:cxn ang="0">
                      <a:pos x="wd2" y="hd2"/>
                    </a:cxn>
                    <a:cxn ang="5400000">
                      <a:pos x="wd2" y="hd2"/>
                    </a:cxn>
                    <a:cxn ang="10800000">
                      <a:pos x="wd2" y="hd2"/>
                    </a:cxn>
                    <a:cxn ang="16200000">
                      <a:pos x="wd2" y="hd2"/>
                    </a:cxn>
                  </a:cxnLst>
                  <a:rect l="0" t="0" r="r" b="b"/>
                  <a:pathLst>
                    <a:path w="18835" h="18188" extrusionOk="0">
                      <a:moveTo>
                        <a:pt x="5118" y="17138"/>
                      </a:moveTo>
                      <a:cubicBezTo>
                        <a:pt x="9702" y="19314"/>
                        <a:pt x="15760" y="18135"/>
                        <a:pt x="17999" y="13346"/>
                      </a:cubicBezTo>
                      <a:cubicBezTo>
                        <a:pt x="21410" y="6050"/>
                        <a:pt x="13777" y="-2286"/>
                        <a:pt x="5944" y="578"/>
                      </a:cubicBezTo>
                      <a:cubicBezTo>
                        <a:pt x="2991" y="1657"/>
                        <a:pt x="197" y="6129"/>
                        <a:pt x="12" y="9065"/>
                      </a:cubicBezTo>
                      <a:cubicBezTo>
                        <a:pt x="-190" y="12266"/>
                        <a:pt x="2170" y="15739"/>
                        <a:pt x="5118" y="17138"/>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grpSp>
          <p:nvGrpSpPr>
            <p:cNvPr id="32" name="Group 58"/>
            <p:cNvGrpSpPr/>
            <p:nvPr/>
          </p:nvGrpSpPr>
          <p:grpSpPr>
            <a:xfrm>
              <a:off x="0" y="558800"/>
              <a:ext cx="803140" cy="830876"/>
              <a:chOff x="0" y="0"/>
              <a:chExt cx="803139" cy="830875"/>
            </a:xfrm>
          </p:grpSpPr>
          <p:sp>
            <p:nvSpPr>
              <p:cNvPr id="33" name="Shape 56"/>
              <p:cNvSpPr/>
              <p:nvPr/>
            </p:nvSpPr>
            <p:spPr>
              <a:xfrm>
                <a:off x="0" y="431800"/>
                <a:ext cx="377118" cy="399076"/>
              </a:xfrm>
              <a:custGeom>
                <a:avLst/>
                <a:gdLst/>
                <a:ahLst/>
                <a:cxnLst>
                  <a:cxn ang="0">
                    <a:pos x="wd2" y="hd2"/>
                  </a:cxn>
                  <a:cxn ang="5400000">
                    <a:pos x="wd2" y="hd2"/>
                  </a:cxn>
                  <a:cxn ang="10800000">
                    <a:pos x="wd2" y="hd2"/>
                  </a:cxn>
                  <a:cxn ang="16200000">
                    <a:pos x="wd2" y="hd2"/>
                  </a:cxn>
                </a:cxnLst>
                <a:rect l="0" t="0" r="r" b="b"/>
                <a:pathLst>
                  <a:path w="21600" h="21600" extrusionOk="0">
                    <a:moveTo>
                      <a:pt x="9127" y="12126"/>
                    </a:moveTo>
                    <a:lnTo>
                      <a:pt x="0" y="9668"/>
                    </a:lnTo>
                    <a:lnTo>
                      <a:pt x="12334" y="0"/>
                    </a:lnTo>
                    <a:lnTo>
                      <a:pt x="19930" y="2881"/>
                    </a:lnTo>
                    <a:lnTo>
                      <a:pt x="21600" y="12126"/>
                    </a:lnTo>
                    <a:lnTo>
                      <a:pt x="10800" y="21600"/>
                    </a:lnTo>
                    <a:cubicBezTo>
                      <a:pt x="10800" y="21600"/>
                      <a:pt x="9127" y="12126"/>
                      <a:pt x="9127" y="12126"/>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34" name="Shape 57"/>
              <p:cNvSpPr/>
              <p:nvPr/>
            </p:nvSpPr>
            <p:spPr>
              <a:xfrm>
                <a:off x="165100" y="0"/>
                <a:ext cx="638040" cy="6619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1600" y="0"/>
                      <a:pt x="4432" y="18069"/>
                      <a:pt x="0" y="21600"/>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sp>
        <p:nvSpPr>
          <p:cNvPr id="40" name="Shape 232"/>
          <p:cNvSpPr/>
          <p:nvPr/>
        </p:nvSpPr>
        <p:spPr>
          <a:xfrm>
            <a:off x="1990953" y="3125303"/>
            <a:ext cx="667580" cy="786703"/>
          </a:xfrm>
          <a:custGeom>
            <a:avLst/>
            <a:gdLst/>
            <a:ahLst/>
            <a:cxnLst>
              <a:cxn ang="0">
                <a:pos x="wd2" y="hd2"/>
              </a:cxn>
              <a:cxn ang="5400000">
                <a:pos x="wd2" y="hd2"/>
              </a:cxn>
              <a:cxn ang="10800000">
                <a:pos x="wd2" y="hd2"/>
              </a:cxn>
              <a:cxn ang="16200000">
                <a:pos x="wd2" y="hd2"/>
              </a:cxn>
            </a:cxnLst>
            <a:rect l="0" t="0" r="r" b="b"/>
            <a:pathLst>
              <a:path w="21600" h="21600" extrusionOk="0">
                <a:moveTo>
                  <a:pt x="0" y="10919"/>
                </a:moveTo>
                <a:cubicBezTo>
                  <a:pt x="5348" y="11844"/>
                  <a:pt x="8764" y="3907"/>
                  <a:pt x="11380" y="0"/>
                </a:cubicBezTo>
                <a:cubicBezTo>
                  <a:pt x="11376" y="5932"/>
                  <a:pt x="16649" y="9489"/>
                  <a:pt x="21600" y="13177"/>
                </a:cubicBezTo>
                <a:cubicBezTo>
                  <a:pt x="16544" y="13853"/>
                  <a:pt x="13668" y="17355"/>
                  <a:pt x="11962" y="21600"/>
                </a:cubicBezTo>
                <a:cubicBezTo>
                  <a:pt x="10717" y="16355"/>
                  <a:pt x="5962" y="13260"/>
                  <a:pt x="0" y="12019"/>
                </a:cubicBezTo>
              </a:path>
            </a:pathLst>
          </a:custGeom>
          <a:noFill/>
          <a:ln w="38100">
            <a:solidFill>
              <a:schemeClr val="tx1">
                <a:lumMod val="75000"/>
                <a:lumOff val="25000"/>
              </a:schemeClr>
            </a:solidFill>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sz="6600"/>
          </a:p>
        </p:txBody>
      </p:sp>
      <p:sp useBgFill="1">
        <p:nvSpPr>
          <p:cNvPr id="41" name="Shape 232"/>
          <p:cNvSpPr/>
          <p:nvPr/>
        </p:nvSpPr>
        <p:spPr>
          <a:xfrm>
            <a:off x="4378553" y="3125303"/>
            <a:ext cx="667580" cy="786703"/>
          </a:xfrm>
          <a:custGeom>
            <a:avLst/>
            <a:gdLst/>
            <a:ahLst/>
            <a:cxnLst>
              <a:cxn ang="0">
                <a:pos x="wd2" y="hd2"/>
              </a:cxn>
              <a:cxn ang="5400000">
                <a:pos x="wd2" y="hd2"/>
              </a:cxn>
              <a:cxn ang="10800000">
                <a:pos x="wd2" y="hd2"/>
              </a:cxn>
              <a:cxn ang="16200000">
                <a:pos x="wd2" y="hd2"/>
              </a:cxn>
            </a:cxnLst>
            <a:rect l="0" t="0" r="r" b="b"/>
            <a:pathLst>
              <a:path w="21600" h="21600" extrusionOk="0">
                <a:moveTo>
                  <a:pt x="0" y="10919"/>
                </a:moveTo>
                <a:cubicBezTo>
                  <a:pt x="5348" y="11844"/>
                  <a:pt x="8764" y="3907"/>
                  <a:pt x="11380" y="0"/>
                </a:cubicBezTo>
                <a:cubicBezTo>
                  <a:pt x="11376" y="5932"/>
                  <a:pt x="16649" y="9489"/>
                  <a:pt x="21600" y="13177"/>
                </a:cubicBezTo>
                <a:cubicBezTo>
                  <a:pt x="16544" y="13853"/>
                  <a:pt x="13668" y="17355"/>
                  <a:pt x="11962" y="21600"/>
                </a:cubicBezTo>
                <a:cubicBezTo>
                  <a:pt x="10717" y="16355"/>
                  <a:pt x="5962" y="13260"/>
                  <a:pt x="0" y="12019"/>
                </a:cubicBezTo>
              </a:path>
            </a:pathLst>
          </a:custGeom>
          <a:ln w="38100">
            <a:solidFill>
              <a:schemeClr val="tx1">
                <a:lumMod val="75000"/>
                <a:lumOff val="25000"/>
              </a:schemeClr>
            </a:solidFill>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sz="6600"/>
          </a:p>
        </p:txBody>
      </p:sp>
      <p:sp useBgFill="1">
        <p:nvSpPr>
          <p:cNvPr id="42" name="Shape 232"/>
          <p:cNvSpPr/>
          <p:nvPr/>
        </p:nvSpPr>
        <p:spPr>
          <a:xfrm>
            <a:off x="6766153" y="3125303"/>
            <a:ext cx="667580" cy="786703"/>
          </a:xfrm>
          <a:custGeom>
            <a:avLst/>
            <a:gdLst/>
            <a:ahLst/>
            <a:cxnLst>
              <a:cxn ang="0">
                <a:pos x="wd2" y="hd2"/>
              </a:cxn>
              <a:cxn ang="5400000">
                <a:pos x="wd2" y="hd2"/>
              </a:cxn>
              <a:cxn ang="10800000">
                <a:pos x="wd2" y="hd2"/>
              </a:cxn>
              <a:cxn ang="16200000">
                <a:pos x="wd2" y="hd2"/>
              </a:cxn>
            </a:cxnLst>
            <a:rect l="0" t="0" r="r" b="b"/>
            <a:pathLst>
              <a:path w="21600" h="21600" extrusionOk="0">
                <a:moveTo>
                  <a:pt x="0" y="10919"/>
                </a:moveTo>
                <a:cubicBezTo>
                  <a:pt x="5348" y="11844"/>
                  <a:pt x="8764" y="3907"/>
                  <a:pt x="11380" y="0"/>
                </a:cubicBezTo>
                <a:cubicBezTo>
                  <a:pt x="11376" y="5932"/>
                  <a:pt x="16649" y="9489"/>
                  <a:pt x="21600" y="13177"/>
                </a:cubicBezTo>
                <a:cubicBezTo>
                  <a:pt x="16544" y="13853"/>
                  <a:pt x="13668" y="17355"/>
                  <a:pt x="11962" y="21600"/>
                </a:cubicBezTo>
                <a:cubicBezTo>
                  <a:pt x="10717" y="16355"/>
                  <a:pt x="5962" y="13260"/>
                  <a:pt x="0" y="12019"/>
                </a:cubicBezTo>
              </a:path>
            </a:pathLst>
          </a:custGeom>
          <a:ln w="38100">
            <a:solidFill>
              <a:schemeClr val="tx1">
                <a:lumMod val="75000"/>
                <a:lumOff val="25000"/>
              </a:schemeClr>
            </a:solidFill>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sz="6600"/>
          </a:p>
        </p:txBody>
      </p:sp>
      <p:sp>
        <p:nvSpPr>
          <p:cNvPr id="43" name="文本框 42"/>
          <p:cNvSpPr txBox="1"/>
          <p:nvPr/>
        </p:nvSpPr>
        <p:spPr>
          <a:xfrm>
            <a:off x="1515937" y="4242596"/>
            <a:ext cx="1512404" cy="461665"/>
          </a:xfrm>
          <a:prstGeom prst="rect">
            <a:avLst/>
          </a:prstGeom>
          <a:noFill/>
        </p:spPr>
        <p:txBody>
          <a:bodyPr wrap="square" rtlCol="0">
            <a:spAutoFit/>
          </a:bodyPr>
          <a:lstStyle/>
          <a:p>
            <a:pPr algn="ctr"/>
            <a:r>
              <a:rPr lang="zh-CN" altLang="en-US" sz="2400" b="1" spc="-300" dirty="0">
                <a:solidFill>
                  <a:schemeClr val="tx1">
                    <a:lumMod val="95000"/>
                    <a:lumOff val="5000"/>
                  </a:schemeClr>
                </a:solidFill>
                <a:latin typeface="方正静蕾简体" panose="02000000000000000000" pitchFamily="2" charset="-122"/>
                <a:ea typeface="方正静蕾简体" panose="02000000000000000000" pitchFamily="2" charset="-122"/>
              </a:rPr>
              <a:t>这是文字</a:t>
            </a:r>
          </a:p>
        </p:txBody>
      </p:sp>
      <p:sp>
        <p:nvSpPr>
          <p:cNvPr id="44" name="文本框 43"/>
          <p:cNvSpPr txBox="1"/>
          <p:nvPr/>
        </p:nvSpPr>
        <p:spPr>
          <a:xfrm>
            <a:off x="1244233" y="4775756"/>
            <a:ext cx="2055812" cy="707886"/>
          </a:xfrm>
          <a:prstGeom prst="rect">
            <a:avLst/>
          </a:prstGeom>
          <a:noFill/>
        </p:spPr>
        <p:txBody>
          <a:bodyPr wrap="square" rtlCol="0">
            <a:spAutoFit/>
          </a:bodyPr>
          <a:lstStyle/>
          <a:p>
            <a:pPr>
              <a:lnSpc>
                <a:spcPct val="125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请在这里输入文字请在这里输入文字请在</a:t>
            </a:r>
          </a:p>
        </p:txBody>
      </p:sp>
      <p:sp>
        <p:nvSpPr>
          <p:cNvPr id="45" name="文本框 44"/>
          <p:cNvSpPr txBox="1"/>
          <p:nvPr/>
        </p:nvSpPr>
        <p:spPr>
          <a:xfrm>
            <a:off x="4015752" y="1775041"/>
            <a:ext cx="1512404" cy="461665"/>
          </a:xfrm>
          <a:prstGeom prst="rect">
            <a:avLst/>
          </a:prstGeom>
          <a:noFill/>
        </p:spPr>
        <p:txBody>
          <a:bodyPr wrap="square" rtlCol="0">
            <a:spAutoFit/>
          </a:bodyPr>
          <a:lstStyle/>
          <a:p>
            <a:pPr algn="ctr"/>
            <a:r>
              <a:rPr lang="zh-CN" altLang="en-US" sz="2400" b="1" spc="-300" dirty="0">
                <a:solidFill>
                  <a:schemeClr val="tx1">
                    <a:lumMod val="95000"/>
                    <a:lumOff val="5000"/>
                  </a:schemeClr>
                </a:solidFill>
                <a:latin typeface="方正静蕾简体" panose="02000000000000000000" pitchFamily="2" charset="-122"/>
                <a:ea typeface="方正静蕾简体" panose="02000000000000000000" pitchFamily="2" charset="-122"/>
              </a:rPr>
              <a:t>这是文字</a:t>
            </a:r>
          </a:p>
        </p:txBody>
      </p:sp>
      <p:sp>
        <p:nvSpPr>
          <p:cNvPr id="46" name="文本框 45"/>
          <p:cNvSpPr txBox="1"/>
          <p:nvPr/>
        </p:nvSpPr>
        <p:spPr>
          <a:xfrm>
            <a:off x="3744048" y="2308201"/>
            <a:ext cx="2055812" cy="707886"/>
          </a:xfrm>
          <a:prstGeom prst="rect">
            <a:avLst/>
          </a:prstGeom>
          <a:noFill/>
        </p:spPr>
        <p:txBody>
          <a:bodyPr wrap="square" rtlCol="0">
            <a:spAutoFit/>
          </a:bodyPr>
          <a:lstStyle/>
          <a:p>
            <a:pPr>
              <a:lnSpc>
                <a:spcPct val="125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请在这里输入文字请在这里输入文字请在</a:t>
            </a:r>
          </a:p>
        </p:txBody>
      </p:sp>
      <p:sp>
        <p:nvSpPr>
          <p:cNvPr id="47" name="文本框 46"/>
          <p:cNvSpPr txBox="1"/>
          <p:nvPr/>
        </p:nvSpPr>
        <p:spPr>
          <a:xfrm>
            <a:off x="6394749" y="4242596"/>
            <a:ext cx="1512404" cy="461665"/>
          </a:xfrm>
          <a:prstGeom prst="rect">
            <a:avLst/>
          </a:prstGeom>
          <a:noFill/>
        </p:spPr>
        <p:txBody>
          <a:bodyPr wrap="square" rtlCol="0">
            <a:spAutoFit/>
          </a:bodyPr>
          <a:lstStyle/>
          <a:p>
            <a:pPr algn="ctr"/>
            <a:r>
              <a:rPr lang="zh-CN" altLang="en-US" sz="2400" b="1" spc="-300" dirty="0">
                <a:solidFill>
                  <a:schemeClr val="tx1">
                    <a:lumMod val="95000"/>
                    <a:lumOff val="5000"/>
                  </a:schemeClr>
                </a:solidFill>
                <a:latin typeface="方正静蕾简体" panose="02000000000000000000" pitchFamily="2" charset="-122"/>
                <a:ea typeface="方正静蕾简体" panose="02000000000000000000" pitchFamily="2" charset="-122"/>
              </a:rPr>
              <a:t>这是文字</a:t>
            </a:r>
          </a:p>
        </p:txBody>
      </p:sp>
      <p:sp>
        <p:nvSpPr>
          <p:cNvPr id="48" name="文本框 47"/>
          <p:cNvSpPr txBox="1"/>
          <p:nvPr/>
        </p:nvSpPr>
        <p:spPr>
          <a:xfrm>
            <a:off x="6123045" y="4775756"/>
            <a:ext cx="2055812" cy="707886"/>
          </a:xfrm>
          <a:prstGeom prst="rect">
            <a:avLst/>
          </a:prstGeom>
          <a:noFill/>
        </p:spPr>
        <p:txBody>
          <a:bodyPr wrap="square" rtlCol="0">
            <a:spAutoFit/>
          </a:bodyPr>
          <a:lstStyle/>
          <a:p>
            <a:pPr>
              <a:lnSpc>
                <a:spcPct val="125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请在这里输入文字请在这里输入文字请在</a:t>
            </a:r>
          </a:p>
        </p:txBody>
      </p:sp>
      <p:grpSp>
        <p:nvGrpSpPr>
          <p:cNvPr id="22" name="组合 21"/>
          <p:cNvGrpSpPr/>
          <p:nvPr/>
        </p:nvGrpSpPr>
        <p:grpSpPr>
          <a:xfrm rot="1192981">
            <a:off x="318899" y="220711"/>
            <a:ext cx="579734" cy="587264"/>
            <a:chOff x="2118580" y="4342651"/>
            <a:chExt cx="672245" cy="680977"/>
          </a:xfrm>
        </p:grpSpPr>
        <p:grpSp>
          <p:nvGrpSpPr>
            <p:cNvPr id="23" name="组合 22"/>
            <p:cNvGrpSpPr/>
            <p:nvPr/>
          </p:nvGrpSpPr>
          <p:grpSpPr>
            <a:xfrm>
              <a:off x="2124539" y="4342651"/>
              <a:ext cx="641611" cy="680977"/>
              <a:chOff x="2124539" y="4342651"/>
              <a:chExt cx="641611" cy="680977"/>
            </a:xfrm>
          </p:grpSpPr>
          <p:sp>
            <p:nvSpPr>
              <p:cNvPr id="61" name="任意多边形 60"/>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任意多边形 61"/>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任意多边形 62"/>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任意多边形 63"/>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任意多边形 64"/>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4" name="任意多边形 23"/>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任意多边形 50"/>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任意多边形 51"/>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任意多边形 55"/>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任意多边形 56"/>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任意多边形 57"/>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任意多边形 58"/>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6" name="文本框 65"/>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par>
                                <p:cTn id="8" presetID="10" presetClass="entr" presetSubtype="0" fill="hold" grpId="0" nodeType="withEffect">
                                  <p:stCondLst>
                                    <p:cond delay="10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par>
                                <p:cTn id="11" presetID="10" presetClass="entr" presetSubtype="0" fill="hold" grpId="0" nodeType="withEffect">
                                  <p:stCondLst>
                                    <p:cond delay="20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par>
                                <p:cTn id="14" presetID="10" presetClass="entr" presetSubtype="0" fill="hold" nodeType="withEffect">
                                  <p:stCondLst>
                                    <p:cond delay="30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par>
                                <p:cTn id="17" presetID="22" presetClass="entr" presetSubtype="8" fill="hold" grpId="0" nodeType="withEffect">
                                  <p:stCondLst>
                                    <p:cond delay="40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40" grpId="0" animBg="1"/>
      <p:bldP spid="41" grpId="0" animBg="1"/>
      <p:bldP spid="4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文本框 47"/>
          <p:cNvSpPr txBox="1"/>
          <p:nvPr/>
        </p:nvSpPr>
        <p:spPr>
          <a:xfrm>
            <a:off x="3120435" y="2848612"/>
            <a:ext cx="6183734" cy="1200329"/>
          </a:xfrm>
          <a:prstGeom prst="rect">
            <a:avLst/>
          </a:prstGeom>
          <a:noFill/>
        </p:spPr>
        <p:txBody>
          <a:bodyPr wrap="square" rtlCol="0">
            <a:spAutoFit/>
          </a:bodyPr>
          <a:lstStyle/>
          <a:p>
            <a:r>
              <a:rPr lang="zh-CN" altLang="en-US" sz="7200" b="1" spc="300">
                <a:solidFill>
                  <a:schemeClr val="tx1">
                    <a:lumMod val="85000"/>
                    <a:lumOff val="15000"/>
                  </a:schemeClr>
                </a:solidFill>
                <a:latin typeface="方正静蕾简体" panose="02000000000000000000" pitchFamily="2" charset="-122"/>
                <a:ea typeface="方正静蕾简体" panose="02000000000000000000" pitchFamily="2" charset="-122"/>
              </a:rPr>
              <a:t>预期达到目标</a:t>
            </a:r>
            <a:endParaRPr lang="zh-CN" altLang="en-US" sz="16600" b="1"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49" name="任意多边形 48"/>
          <p:cNvSpPr/>
          <p:nvPr/>
        </p:nvSpPr>
        <p:spPr>
          <a:xfrm>
            <a:off x="3264568" y="2661889"/>
            <a:ext cx="5662863" cy="32085"/>
          </a:xfrm>
          <a:custGeom>
            <a:avLst/>
            <a:gdLst>
              <a:gd name="connsiteX0" fmla="*/ 0 w 5662863"/>
              <a:gd name="connsiteY0" fmla="*/ 0 h 32085"/>
              <a:gd name="connsiteX1" fmla="*/ 5662863 w 5662863"/>
              <a:gd name="connsiteY1" fmla="*/ 32085 h 32085"/>
            </a:gdLst>
            <a:ahLst/>
            <a:cxnLst>
              <a:cxn ang="0">
                <a:pos x="connsiteX0" y="connsiteY0"/>
              </a:cxn>
              <a:cxn ang="0">
                <a:pos x="connsiteX1" y="connsiteY1"/>
              </a:cxn>
            </a:cxnLst>
            <a:rect l="l" t="t" r="r" b="b"/>
            <a:pathLst>
              <a:path w="5662863" h="32085">
                <a:moveTo>
                  <a:pt x="0" y="0"/>
                </a:moveTo>
                <a:lnTo>
                  <a:pt x="5662863" y="32085"/>
                </a:lnTo>
              </a:path>
            </a:pathLst>
          </a:custGeom>
          <a:noFill/>
          <a:ln w="25400"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a:off x="3264567" y="4136878"/>
            <a:ext cx="5662863" cy="32085"/>
          </a:xfrm>
          <a:custGeom>
            <a:avLst/>
            <a:gdLst>
              <a:gd name="connsiteX0" fmla="*/ 0 w 5662863"/>
              <a:gd name="connsiteY0" fmla="*/ 0 h 32085"/>
              <a:gd name="connsiteX1" fmla="*/ 5662863 w 5662863"/>
              <a:gd name="connsiteY1" fmla="*/ 32085 h 32085"/>
            </a:gdLst>
            <a:ahLst/>
            <a:cxnLst>
              <a:cxn ang="0">
                <a:pos x="connsiteX0" y="connsiteY0"/>
              </a:cxn>
              <a:cxn ang="0">
                <a:pos x="connsiteX1" y="connsiteY1"/>
              </a:cxn>
            </a:cxnLst>
            <a:rect l="l" t="t" r="r" b="b"/>
            <a:pathLst>
              <a:path w="5662863" h="32085">
                <a:moveTo>
                  <a:pt x="0" y="0"/>
                </a:moveTo>
                <a:lnTo>
                  <a:pt x="5662863" y="32085"/>
                </a:lnTo>
              </a:path>
            </a:pathLst>
          </a:custGeom>
          <a:noFill/>
          <a:ln w="25400"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Freeform 30"/>
          <p:cNvSpPr>
            <a:spLocks noEditPoints="1"/>
          </p:cNvSpPr>
          <p:nvPr/>
        </p:nvSpPr>
        <p:spPr bwMode="auto">
          <a:xfrm>
            <a:off x="3672685" y="2495422"/>
            <a:ext cx="356162" cy="344819"/>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grpSp>
        <p:nvGrpSpPr>
          <p:cNvPr id="94" name="Group 173"/>
          <p:cNvGrpSpPr>
            <a:grpSpLocks noChangeAspect="1"/>
          </p:cNvGrpSpPr>
          <p:nvPr/>
        </p:nvGrpSpPr>
        <p:grpSpPr bwMode="auto">
          <a:xfrm>
            <a:off x="9281779" y="3265366"/>
            <a:ext cx="695325" cy="938213"/>
            <a:chOff x="3106" y="2648"/>
            <a:chExt cx="438" cy="591"/>
          </a:xfrm>
          <a:solidFill>
            <a:schemeClr val="tx1">
              <a:lumMod val="85000"/>
              <a:lumOff val="15000"/>
            </a:schemeClr>
          </a:solidFill>
        </p:grpSpPr>
        <p:sp>
          <p:nvSpPr>
            <p:cNvPr id="95" name="Freeform 174"/>
            <p:cNvSpPr/>
            <p:nvPr/>
          </p:nvSpPr>
          <p:spPr bwMode="auto">
            <a:xfrm>
              <a:off x="3258" y="2648"/>
              <a:ext cx="13" cy="35"/>
            </a:xfrm>
            <a:custGeom>
              <a:avLst/>
              <a:gdLst>
                <a:gd name="T0" fmla="*/ 3 w 3"/>
                <a:gd name="T1" fmla="*/ 4 h 8"/>
                <a:gd name="T2" fmla="*/ 3 w 3"/>
                <a:gd name="T3" fmla="*/ 3 h 8"/>
                <a:gd name="T4" fmla="*/ 0 w 3"/>
                <a:gd name="T5" fmla="*/ 4 h 8"/>
                <a:gd name="T6" fmla="*/ 0 w 3"/>
                <a:gd name="T7" fmla="*/ 6 h 8"/>
                <a:gd name="T8" fmla="*/ 3 w 3"/>
                <a:gd name="T9" fmla="*/ 4 h 8"/>
              </a:gdLst>
              <a:ahLst/>
              <a:cxnLst>
                <a:cxn ang="0">
                  <a:pos x="T0" y="T1"/>
                </a:cxn>
                <a:cxn ang="0">
                  <a:pos x="T2" y="T3"/>
                </a:cxn>
                <a:cxn ang="0">
                  <a:pos x="T4" y="T5"/>
                </a:cxn>
                <a:cxn ang="0">
                  <a:pos x="T6" y="T7"/>
                </a:cxn>
                <a:cxn ang="0">
                  <a:pos x="T8" y="T9"/>
                </a:cxn>
              </a:cxnLst>
              <a:rect l="0" t="0" r="r" b="b"/>
              <a:pathLst>
                <a:path w="3" h="8">
                  <a:moveTo>
                    <a:pt x="3" y="4"/>
                  </a:moveTo>
                  <a:cubicBezTo>
                    <a:pt x="3" y="4"/>
                    <a:pt x="3" y="3"/>
                    <a:pt x="3" y="3"/>
                  </a:cubicBezTo>
                  <a:cubicBezTo>
                    <a:pt x="3" y="0"/>
                    <a:pt x="0" y="2"/>
                    <a:pt x="0" y="4"/>
                  </a:cubicBezTo>
                  <a:cubicBezTo>
                    <a:pt x="0" y="4"/>
                    <a:pt x="0" y="5"/>
                    <a:pt x="0" y="6"/>
                  </a:cubicBezTo>
                  <a:cubicBezTo>
                    <a:pt x="0" y="8"/>
                    <a:pt x="3" y="6"/>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175"/>
            <p:cNvSpPr/>
            <p:nvPr/>
          </p:nvSpPr>
          <p:spPr bwMode="auto">
            <a:xfrm>
              <a:off x="3197" y="2700"/>
              <a:ext cx="26" cy="13"/>
            </a:xfrm>
            <a:custGeom>
              <a:avLst/>
              <a:gdLst>
                <a:gd name="T0" fmla="*/ 3 w 6"/>
                <a:gd name="T1" fmla="*/ 3 h 3"/>
                <a:gd name="T2" fmla="*/ 3 w 6"/>
                <a:gd name="T3" fmla="*/ 3 h 3"/>
                <a:gd name="T4" fmla="*/ 4 w 6"/>
                <a:gd name="T5" fmla="*/ 0 h 3"/>
                <a:gd name="T6" fmla="*/ 3 w 6"/>
                <a:gd name="T7" fmla="*/ 0 h 3"/>
                <a:gd name="T8" fmla="*/ 3 w 6"/>
                <a:gd name="T9" fmla="*/ 3 h 3"/>
              </a:gdLst>
              <a:ahLst/>
              <a:cxnLst>
                <a:cxn ang="0">
                  <a:pos x="T0" y="T1"/>
                </a:cxn>
                <a:cxn ang="0">
                  <a:pos x="T2" y="T3"/>
                </a:cxn>
                <a:cxn ang="0">
                  <a:pos x="T4" y="T5"/>
                </a:cxn>
                <a:cxn ang="0">
                  <a:pos x="T6" y="T7"/>
                </a:cxn>
                <a:cxn ang="0">
                  <a:pos x="T8" y="T9"/>
                </a:cxn>
              </a:cxnLst>
              <a:rect l="0" t="0" r="r" b="b"/>
              <a:pathLst>
                <a:path w="6" h="3">
                  <a:moveTo>
                    <a:pt x="3" y="3"/>
                  </a:moveTo>
                  <a:cubicBezTo>
                    <a:pt x="3" y="3"/>
                    <a:pt x="3" y="3"/>
                    <a:pt x="3" y="3"/>
                  </a:cubicBezTo>
                  <a:cubicBezTo>
                    <a:pt x="5" y="3"/>
                    <a:pt x="6" y="0"/>
                    <a:pt x="4" y="0"/>
                  </a:cubicBezTo>
                  <a:cubicBezTo>
                    <a:pt x="4" y="0"/>
                    <a:pt x="4" y="0"/>
                    <a:pt x="3" y="0"/>
                  </a:cubicBezTo>
                  <a:cubicBezTo>
                    <a:pt x="2" y="0"/>
                    <a:pt x="0"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176"/>
            <p:cNvSpPr/>
            <p:nvPr/>
          </p:nvSpPr>
          <p:spPr bwMode="auto">
            <a:xfrm>
              <a:off x="3175" y="2700"/>
              <a:ext cx="26" cy="26"/>
            </a:xfrm>
            <a:custGeom>
              <a:avLst/>
              <a:gdLst>
                <a:gd name="T0" fmla="*/ 4 w 6"/>
                <a:gd name="T1" fmla="*/ 4 h 6"/>
                <a:gd name="T2" fmla="*/ 4 w 6"/>
                <a:gd name="T3" fmla="*/ 4 h 6"/>
                <a:gd name="T4" fmla="*/ 3 w 6"/>
                <a:gd name="T5" fmla="*/ 2 h 6"/>
                <a:gd name="T6" fmla="*/ 2 w 6"/>
                <a:gd name="T7" fmla="*/ 2 h 6"/>
                <a:gd name="T8" fmla="*/ 4 w 6"/>
                <a:gd name="T9" fmla="*/ 4 h 6"/>
              </a:gdLst>
              <a:ahLst/>
              <a:cxnLst>
                <a:cxn ang="0">
                  <a:pos x="T0" y="T1"/>
                </a:cxn>
                <a:cxn ang="0">
                  <a:pos x="T2" y="T3"/>
                </a:cxn>
                <a:cxn ang="0">
                  <a:pos x="T4" y="T5"/>
                </a:cxn>
                <a:cxn ang="0">
                  <a:pos x="T6" y="T7"/>
                </a:cxn>
                <a:cxn ang="0">
                  <a:pos x="T8" y="T9"/>
                </a:cxn>
              </a:cxnLst>
              <a:rect l="0" t="0" r="r" b="b"/>
              <a:pathLst>
                <a:path w="6" h="6">
                  <a:moveTo>
                    <a:pt x="4" y="4"/>
                  </a:moveTo>
                  <a:cubicBezTo>
                    <a:pt x="4" y="4"/>
                    <a:pt x="4" y="4"/>
                    <a:pt x="4" y="4"/>
                  </a:cubicBezTo>
                  <a:cubicBezTo>
                    <a:pt x="6" y="2"/>
                    <a:pt x="4" y="0"/>
                    <a:pt x="3" y="2"/>
                  </a:cubicBezTo>
                  <a:cubicBezTo>
                    <a:pt x="2" y="2"/>
                    <a:pt x="2" y="2"/>
                    <a:pt x="2" y="2"/>
                  </a:cubicBezTo>
                  <a:cubicBezTo>
                    <a:pt x="0" y="4"/>
                    <a:pt x="2"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177"/>
            <p:cNvSpPr/>
            <p:nvPr/>
          </p:nvSpPr>
          <p:spPr bwMode="auto">
            <a:xfrm>
              <a:off x="3153" y="2739"/>
              <a:ext cx="27" cy="39"/>
            </a:xfrm>
            <a:custGeom>
              <a:avLst/>
              <a:gdLst>
                <a:gd name="T0" fmla="*/ 3 w 6"/>
                <a:gd name="T1" fmla="*/ 7 h 9"/>
                <a:gd name="T2" fmla="*/ 5 w 6"/>
                <a:gd name="T3" fmla="*/ 3 h 9"/>
                <a:gd name="T4" fmla="*/ 2 w 6"/>
                <a:gd name="T5" fmla="*/ 2 h 9"/>
                <a:gd name="T6" fmla="*/ 1 w 6"/>
                <a:gd name="T7" fmla="*/ 5 h 9"/>
                <a:gd name="T8" fmla="*/ 3 w 6"/>
                <a:gd name="T9" fmla="*/ 7 h 9"/>
              </a:gdLst>
              <a:ahLst/>
              <a:cxnLst>
                <a:cxn ang="0">
                  <a:pos x="T0" y="T1"/>
                </a:cxn>
                <a:cxn ang="0">
                  <a:pos x="T2" y="T3"/>
                </a:cxn>
                <a:cxn ang="0">
                  <a:pos x="T4" y="T5"/>
                </a:cxn>
                <a:cxn ang="0">
                  <a:pos x="T6" y="T7"/>
                </a:cxn>
                <a:cxn ang="0">
                  <a:pos x="T8" y="T9"/>
                </a:cxn>
              </a:cxnLst>
              <a:rect l="0" t="0" r="r" b="b"/>
              <a:pathLst>
                <a:path w="6" h="9">
                  <a:moveTo>
                    <a:pt x="3" y="7"/>
                  </a:moveTo>
                  <a:cubicBezTo>
                    <a:pt x="4" y="6"/>
                    <a:pt x="5" y="4"/>
                    <a:pt x="5" y="3"/>
                  </a:cubicBezTo>
                  <a:cubicBezTo>
                    <a:pt x="6" y="0"/>
                    <a:pt x="3" y="0"/>
                    <a:pt x="2" y="2"/>
                  </a:cubicBezTo>
                  <a:cubicBezTo>
                    <a:pt x="2" y="3"/>
                    <a:pt x="1" y="4"/>
                    <a:pt x="1" y="5"/>
                  </a:cubicBezTo>
                  <a:cubicBezTo>
                    <a:pt x="0" y="7"/>
                    <a:pt x="2" y="9"/>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178"/>
            <p:cNvSpPr/>
            <p:nvPr/>
          </p:nvSpPr>
          <p:spPr bwMode="auto">
            <a:xfrm>
              <a:off x="3123" y="2760"/>
              <a:ext cx="26" cy="22"/>
            </a:xfrm>
            <a:custGeom>
              <a:avLst/>
              <a:gdLst>
                <a:gd name="T0" fmla="*/ 2 w 6"/>
                <a:gd name="T1" fmla="*/ 5 h 5"/>
                <a:gd name="T2" fmla="*/ 4 w 6"/>
                <a:gd name="T3" fmla="*/ 4 h 5"/>
                <a:gd name="T4" fmla="*/ 3 w 6"/>
                <a:gd name="T5" fmla="*/ 1 h 5"/>
                <a:gd name="T6" fmla="*/ 2 w 6"/>
                <a:gd name="T7" fmla="*/ 1 h 5"/>
                <a:gd name="T8" fmla="*/ 0 w 6"/>
                <a:gd name="T9" fmla="*/ 4 h 5"/>
                <a:gd name="T10" fmla="*/ 2 w 6"/>
                <a:gd name="T11" fmla="*/ 5 h 5"/>
              </a:gdLst>
              <a:ahLst/>
              <a:cxnLst>
                <a:cxn ang="0">
                  <a:pos x="T0" y="T1"/>
                </a:cxn>
                <a:cxn ang="0">
                  <a:pos x="T2" y="T3"/>
                </a:cxn>
                <a:cxn ang="0">
                  <a:pos x="T4" y="T5"/>
                </a:cxn>
                <a:cxn ang="0">
                  <a:pos x="T6" y="T7"/>
                </a:cxn>
                <a:cxn ang="0">
                  <a:pos x="T8" y="T9"/>
                </a:cxn>
                <a:cxn ang="0">
                  <a:pos x="T10" y="T11"/>
                </a:cxn>
              </a:cxnLst>
              <a:rect l="0" t="0" r="r" b="b"/>
              <a:pathLst>
                <a:path w="6" h="5">
                  <a:moveTo>
                    <a:pt x="2" y="5"/>
                  </a:moveTo>
                  <a:cubicBezTo>
                    <a:pt x="3" y="5"/>
                    <a:pt x="4" y="4"/>
                    <a:pt x="4" y="4"/>
                  </a:cubicBezTo>
                  <a:cubicBezTo>
                    <a:pt x="6" y="2"/>
                    <a:pt x="5" y="0"/>
                    <a:pt x="3" y="1"/>
                  </a:cubicBezTo>
                  <a:cubicBezTo>
                    <a:pt x="3" y="1"/>
                    <a:pt x="2" y="2"/>
                    <a:pt x="2" y="1"/>
                  </a:cubicBezTo>
                  <a:cubicBezTo>
                    <a:pt x="1" y="2"/>
                    <a:pt x="0" y="3"/>
                    <a:pt x="0" y="4"/>
                  </a:cubicBezTo>
                  <a:cubicBezTo>
                    <a:pt x="0" y="5"/>
                    <a:pt x="1"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179"/>
            <p:cNvSpPr>
              <a:spLocks noEditPoints="1"/>
            </p:cNvSpPr>
            <p:nvPr/>
          </p:nvSpPr>
          <p:spPr bwMode="auto">
            <a:xfrm>
              <a:off x="3149" y="2769"/>
              <a:ext cx="22" cy="21"/>
            </a:xfrm>
            <a:custGeom>
              <a:avLst/>
              <a:gdLst>
                <a:gd name="T0" fmla="*/ 2 w 5"/>
                <a:gd name="T1" fmla="*/ 5 h 5"/>
                <a:gd name="T2" fmla="*/ 3 w 5"/>
                <a:gd name="T3" fmla="*/ 2 h 5"/>
                <a:gd name="T4" fmla="*/ 0 w 5"/>
                <a:gd name="T5" fmla="*/ 3 h 5"/>
                <a:gd name="T6" fmla="*/ 2 w 5"/>
                <a:gd name="T7" fmla="*/ 5 h 5"/>
                <a:gd name="T8" fmla="*/ 3 w 5"/>
                <a:gd name="T9" fmla="*/ 2 h 5"/>
                <a:gd name="T10" fmla="*/ 3 w 5"/>
                <a:gd name="T11" fmla="*/ 2 h 5"/>
                <a:gd name="T12" fmla="*/ 3 w 5"/>
                <a:gd name="T13" fmla="*/ 2 h 5"/>
                <a:gd name="T14" fmla="*/ 3 w 5"/>
                <a:gd name="T15" fmla="*/ 2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2" y="5"/>
                  </a:moveTo>
                  <a:cubicBezTo>
                    <a:pt x="3" y="5"/>
                    <a:pt x="5" y="2"/>
                    <a:pt x="3" y="2"/>
                  </a:cubicBezTo>
                  <a:cubicBezTo>
                    <a:pt x="3" y="0"/>
                    <a:pt x="0" y="2"/>
                    <a:pt x="0" y="3"/>
                  </a:cubicBezTo>
                  <a:cubicBezTo>
                    <a:pt x="0" y="5"/>
                    <a:pt x="1" y="5"/>
                    <a:pt x="2" y="5"/>
                  </a:cubicBezTo>
                  <a:close/>
                  <a:moveTo>
                    <a:pt x="3" y="2"/>
                  </a:moveTo>
                  <a:cubicBezTo>
                    <a:pt x="3" y="2"/>
                    <a:pt x="3" y="2"/>
                    <a:pt x="3" y="2"/>
                  </a:cubicBezTo>
                  <a:cubicBezTo>
                    <a:pt x="3" y="2"/>
                    <a:pt x="3" y="2"/>
                    <a:pt x="3" y="2"/>
                  </a:cubicBezTo>
                  <a:cubicBezTo>
                    <a:pt x="3"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180"/>
            <p:cNvSpPr/>
            <p:nvPr/>
          </p:nvSpPr>
          <p:spPr bwMode="auto">
            <a:xfrm>
              <a:off x="3127" y="2786"/>
              <a:ext cx="22" cy="43"/>
            </a:xfrm>
            <a:custGeom>
              <a:avLst/>
              <a:gdLst>
                <a:gd name="T0" fmla="*/ 2 w 5"/>
                <a:gd name="T1" fmla="*/ 3 h 10"/>
                <a:gd name="T2" fmla="*/ 2 w 5"/>
                <a:gd name="T3" fmla="*/ 6 h 10"/>
                <a:gd name="T4" fmla="*/ 1 w 5"/>
                <a:gd name="T5" fmla="*/ 7 h 10"/>
                <a:gd name="T6" fmla="*/ 1 w 5"/>
                <a:gd name="T7" fmla="*/ 10 h 10"/>
                <a:gd name="T8" fmla="*/ 4 w 5"/>
                <a:gd name="T9" fmla="*/ 8 h 10"/>
                <a:gd name="T10" fmla="*/ 4 w 5"/>
                <a:gd name="T11" fmla="*/ 7 h 10"/>
                <a:gd name="T12" fmla="*/ 5 w 5"/>
                <a:gd name="T13" fmla="*/ 6 h 10"/>
                <a:gd name="T14" fmla="*/ 5 w 5"/>
                <a:gd name="T15" fmla="*/ 2 h 10"/>
                <a:gd name="T16" fmla="*/ 2 w 5"/>
                <a:gd name="T17" fmla="*/ 3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0">
                  <a:moveTo>
                    <a:pt x="2" y="3"/>
                  </a:moveTo>
                  <a:cubicBezTo>
                    <a:pt x="2" y="4"/>
                    <a:pt x="2" y="5"/>
                    <a:pt x="2" y="6"/>
                  </a:cubicBezTo>
                  <a:cubicBezTo>
                    <a:pt x="1" y="6"/>
                    <a:pt x="1" y="7"/>
                    <a:pt x="1" y="7"/>
                  </a:cubicBezTo>
                  <a:cubicBezTo>
                    <a:pt x="0" y="8"/>
                    <a:pt x="0" y="9"/>
                    <a:pt x="1" y="10"/>
                  </a:cubicBezTo>
                  <a:cubicBezTo>
                    <a:pt x="2" y="10"/>
                    <a:pt x="3" y="9"/>
                    <a:pt x="4" y="8"/>
                  </a:cubicBezTo>
                  <a:cubicBezTo>
                    <a:pt x="4" y="8"/>
                    <a:pt x="4" y="8"/>
                    <a:pt x="4" y="7"/>
                  </a:cubicBezTo>
                  <a:cubicBezTo>
                    <a:pt x="5" y="7"/>
                    <a:pt x="5" y="6"/>
                    <a:pt x="5" y="6"/>
                  </a:cubicBezTo>
                  <a:cubicBezTo>
                    <a:pt x="5" y="4"/>
                    <a:pt x="5" y="3"/>
                    <a:pt x="5" y="2"/>
                  </a:cubicBezTo>
                  <a:cubicBezTo>
                    <a:pt x="5" y="0"/>
                    <a:pt x="2" y="1"/>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181"/>
            <p:cNvSpPr/>
            <p:nvPr/>
          </p:nvSpPr>
          <p:spPr bwMode="auto">
            <a:xfrm>
              <a:off x="3132" y="2855"/>
              <a:ext cx="21"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82"/>
            <p:cNvSpPr/>
            <p:nvPr/>
          </p:nvSpPr>
          <p:spPr bwMode="auto">
            <a:xfrm>
              <a:off x="3149" y="2885"/>
              <a:ext cx="17" cy="35"/>
            </a:xfrm>
            <a:custGeom>
              <a:avLst/>
              <a:gdLst>
                <a:gd name="T0" fmla="*/ 4 w 4"/>
                <a:gd name="T1" fmla="*/ 4 h 8"/>
                <a:gd name="T2" fmla="*/ 4 w 4"/>
                <a:gd name="T3" fmla="*/ 2 h 8"/>
                <a:gd name="T4" fmla="*/ 1 w 4"/>
                <a:gd name="T5" fmla="*/ 4 h 8"/>
                <a:gd name="T6" fmla="*/ 1 w 4"/>
                <a:gd name="T7" fmla="*/ 5 h 8"/>
                <a:gd name="T8" fmla="*/ 4 w 4"/>
                <a:gd name="T9" fmla="*/ 4 h 8"/>
              </a:gdLst>
              <a:ahLst/>
              <a:cxnLst>
                <a:cxn ang="0">
                  <a:pos x="T0" y="T1"/>
                </a:cxn>
                <a:cxn ang="0">
                  <a:pos x="T2" y="T3"/>
                </a:cxn>
                <a:cxn ang="0">
                  <a:pos x="T4" y="T5"/>
                </a:cxn>
                <a:cxn ang="0">
                  <a:pos x="T6" y="T7"/>
                </a:cxn>
                <a:cxn ang="0">
                  <a:pos x="T8" y="T9"/>
                </a:cxn>
              </a:cxnLst>
              <a:rect l="0" t="0" r="r" b="b"/>
              <a:pathLst>
                <a:path w="4" h="8">
                  <a:moveTo>
                    <a:pt x="4" y="4"/>
                  </a:moveTo>
                  <a:cubicBezTo>
                    <a:pt x="4" y="3"/>
                    <a:pt x="4" y="3"/>
                    <a:pt x="4" y="2"/>
                  </a:cubicBezTo>
                  <a:cubicBezTo>
                    <a:pt x="2" y="0"/>
                    <a:pt x="0" y="3"/>
                    <a:pt x="1" y="4"/>
                  </a:cubicBezTo>
                  <a:cubicBezTo>
                    <a:pt x="1" y="5"/>
                    <a:pt x="1" y="5"/>
                    <a:pt x="1" y="5"/>
                  </a:cubicBezTo>
                  <a:cubicBezTo>
                    <a:pt x="1" y="8"/>
                    <a:pt x="4"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183"/>
            <p:cNvSpPr/>
            <p:nvPr/>
          </p:nvSpPr>
          <p:spPr bwMode="auto">
            <a:xfrm>
              <a:off x="3127" y="2954"/>
              <a:ext cx="26" cy="52"/>
            </a:xfrm>
            <a:custGeom>
              <a:avLst/>
              <a:gdLst>
                <a:gd name="T0" fmla="*/ 5 w 6"/>
                <a:gd name="T1" fmla="*/ 8 h 12"/>
                <a:gd name="T2" fmla="*/ 4 w 6"/>
                <a:gd name="T3" fmla="*/ 4 h 12"/>
                <a:gd name="T4" fmla="*/ 3 w 6"/>
                <a:gd name="T5" fmla="*/ 4 h 12"/>
                <a:gd name="T6" fmla="*/ 3 w 6"/>
                <a:gd name="T7" fmla="*/ 0 h 12"/>
                <a:gd name="T8" fmla="*/ 2 w 6"/>
                <a:gd name="T9" fmla="*/ 4 h 12"/>
                <a:gd name="T10" fmla="*/ 0 w 6"/>
                <a:gd name="T11" fmla="*/ 6 h 12"/>
                <a:gd name="T12" fmla="*/ 2 w 6"/>
                <a:gd name="T13" fmla="*/ 10 h 12"/>
                <a:gd name="T14" fmla="*/ 5 w 6"/>
                <a:gd name="T15" fmla="*/ 8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12">
                  <a:moveTo>
                    <a:pt x="5" y="8"/>
                  </a:moveTo>
                  <a:cubicBezTo>
                    <a:pt x="5" y="7"/>
                    <a:pt x="4" y="6"/>
                    <a:pt x="4" y="4"/>
                  </a:cubicBezTo>
                  <a:cubicBezTo>
                    <a:pt x="4" y="4"/>
                    <a:pt x="3" y="4"/>
                    <a:pt x="3" y="4"/>
                  </a:cubicBezTo>
                  <a:cubicBezTo>
                    <a:pt x="4" y="3"/>
                    <a:pt x="5" y="0"/>
                    <a:pt x="3" y="0"/>
                  </a:cubicBezTo>
                  <a:cubicBezTo>
                    <a:pt x="1" y="0"/>
                    <a:pt x="0" y="3"/>
                    <a:pt x="2" y="4"/>
                  </a:cubicBezTo>
                  <a:cubicBezTo>
                    <a:pt x="1" y="4"/>
                    <a:pt x="0" y="5"/>
                    <a:pt x="0" y="6"/>
                  </a:cubicBezTo>
                  <a:cubicBezTo>
                    <a:pt x="1" y="8"/>
                    <a:pt x="1" y="9"/>
                    <a:pt x="2" y="10"/>
                  </a:cubicBezTo>
                  <a:cubicBezTo>
                    <a:pt x="2" y="12"/>
                    <a:pt x="6" y="1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84"/>
            <p:cNvSpPr>
              <a:spLocks noEditPoints="1"/>
            </p:cNvSpPr>
            <p:nvPr/>
          </p:nvSpPr>
          <p:spPr bwMode="auto">
            <a:xfrm>
              <a:off x="3158" y="3006"/>
              <a:ext cx="48" cy="43"/>
            </a:xfrm>
            <a:custGeom>
              <a:avLst/>
              <a:gdLst>
                <a:gd name="T0" fmla="*/ 8 w 11"/>
                <a:gd name="T1" fmla="*/ 8 h 10"/>
                <a:gd name="T2" fmla="*/ 10 w 11"/>
                <a:gd name="T3" fmla="*/ 5 h 10"/>
                <a:gd name="T4" fmla="*/ 9 w 11"/>
                <a:gd name="T5" fmla="*/ 4 h 10"/>
                <a:gd name="T6" fmla="*/ 10 w 11"/>
                <a:gd name="T7" fmla="*/ 3 h 10"/>
                <a:gd name="T8" fmla="*/ 10 w 11"/>
                <a:gd name="T9" fmla="*/ 2 h 10"/>
                <a:gd name="T10" fmla="*/ 7 w 11"/>
                <a:gd name="T11" fmla="*/ 3 h 10"/>
                <a:gd name="T12" fmla="*/ 7 w 11"/>
                <a:gd name="T13" fmla="*/ 4 h 10"/>
                <a:gd name="T14" fmla="*/ 7 w 11"/>
                <a:gd name="T15" fmla="*/ 5 h 10"/>
                <a:gd name="T16" fmla="*/ 5 w 11"/>
                <a:gd name="T17" fmla="*/ 5 h 10"/>
                <a:gd name="T18" fmla="*/ 4 w 11"/>
                <a:gd name="T19" fmla="*/ 3 h 10"/>
                <a:gd name="T20" fmla="*/ 4 w 11"/>
                <a:gd name="T21" fmla="*/ 3 h 10"/>
                <a:gd name="T22" fmla="*/ 3 w 11"/>
                <a:gd name="T23" fmla="*/ 7 h 10"/>
                <a:gd name="T24" fmla="*/ 4 w 11"/>
                <a:gd name="T25" fmla="*/ 7 h 10"/>
                <a:gd name="T26" fmla="*/ 5 w 11"/>
                <a:gd name="T27" fmla="*/ 6 h 10"/>
                <a:gd name="T28" fmla="*/ 5 w 11"/>
                <a:gd name="T29" fmla="*/ 8 h 10"/>
                <a:gd name="T30" fmla="*/ 6 w 11"/>
                <a:gd name="T31" fmla="*/ 9 h 10"/>
                <a:gd name="T32" fmla="*/ 8 w 11"/>
                <a:gd name="T33" fmla="*/ 8 h 10"/>
                <a:gd name="T34" fmla="*/ 9 w 11"/>
                <a:gd name="T35" fmla="*/ 5 h 10"/>
                <a:gd name="T36" fmla="*/ 9 w 11"/>
                <a:gd name="T37" fmla="*/ 5 h 10"/>
                <a:gd name="T38" fmla="*/ 9 w 11"/>
                <a:gd name="T39" fmla="*/ 5 h 10"/>
                <a:gd name="T40" fmla="*/ 9 w 11"/>
                <a:gd name="T41"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 h="10">
                  <a:moveTo>
                    <a:pt x="8" y="8"/>
                  </a:moveTo>
                  <a:cubicBezTo>
                    <a:pt x="10" y="8"/>
                    <a:pt x="11" y="6"/>
                    <a:pt x="10" y="5"/>
                  </a:cubicBezTo>
                  <a:cubicBezTo>
                    <a:pt x="10" y="5"/>
                    <a:pt x="10" y="5"/>
                    <a:pt x="9" y="4"/>
                  </a:cubicBezTo>
                  <a:cubicBezTo>
                    <a:pt x="10" y="4"/>
                    <a:pt x="10" y="4"/>
                    <a:pt x="10" y="3"/>
                  </a:cubicBezTo>
                  <a:cubicBezTo>
                    <a:pt x="10" y="3"/>
                    <a:pt x="10" y="2"/>
                    <a:pt x="10" y="2"/>
                  </a:cubicBezTo>
                  <a:cubicBezTo>
                    <a:pt x="10" y="0"/>
                    <a:pt x="7" y="1"/>
                    <a:pt x="7" y="3"/>
                  </a:cubicBezTo>
                  <a:cubicBezTo>
                    <a:pt x="7" y="4"/>
                    <a:pt x="7" y="4"/>
                    <a:pt x="7" y="4"/>
                  </a:cubicBezTo>
                  <a:cubicBezTo>
                    <a:pt x="7" y="4"/>
                    <a:pt x="7" y="5"/>
                    <a:pt x="7" y="5"/>
                  </a:cubicBezTo>
                  <a:cubicBezTo>
                    <a:pt x="6" y="5"/>
                    <a:pt x="6" y="5"/>
                    <a:pt x="5" y="5"/>
                  </a:cubicBezTo>
                  <a:cubicBezTo>
                    <a:pt x="6" y="4"/>
                    <a:pt x="6" y="3"/>
                    <a:pt x="4" y="3"/>
                  </a:cubicBezTo>
                  <a:cubicBezTo>
                    <a:pt x="4" y="3"/>
                    <a:pt x="4" y="3"/>
                    <a:pt x="4" y="3"/>
                  </a:cubicBezTo>
                  <a:cubicBezTo>
                    <a:pt x="2" y="3"/>
                    <a:pt x="0" y="7"/>
                    <a:pt x="3" y="7"/>
                  </a:cubicBezTo>
                  <a:cubicBezTo>
                    <a:pt x="3" y="7"/>
                    <a:pt x="3" y="7"/>
                    <a:pt x="4" y="7"/>
                  </a:cubicBezTo>
                  <a:cubicBezTo>
                    <a:pt x="4" y="7"/>
                    <a:pt x="4" y="7"/>
                    <a:pt x="5" y="6"/>
                  </a:cubicBezTo>
                  <a:cubicBezTo>
                    <a:pt x="4" y="7"/>
                    <a:pt x="4" y="7"/>
                    <a:pt x="5" y="8"/>
                  </a:cubicBezTo>
                  <a:cubicBezTo>
                    <a:pt x="5" y="8"/>
                    <a:pt x="5" y="9"/>
                    <a:pt x="6" y="9"/>
                  </a:cubicBezTo>
                  <a:cubicBezTo>
                    <a:pt x="6" y="10"/>
                    <a:pt x="8" y="9"/>
                    <a:pt x="8" y="8"/>
                  </a:cubicBezTo>
                  <a:close/>
                  <a:moveTo>
                    <a:pt x="9" y="5"/>
                  </a:moveTo>
                  <a:cubicBezTo>
                    <a:pt x="9" y="5"/>
                    <a:pt x="9" y="5"/>
                    <a:pt x="9" y="5"/>
                  </a:cubicBezTo>
                  <a:cubicBezTo>
                    <a:pt x="9" y="5"/>
                    <a:pt x="9" y="5"/>
                    <a:pt x="9" y="5"/>
                  </a:cubicBezTo>
                  <a:cubicBezTo>
                    <a:pt x="9" y="5"/>
                    <a:pt x="9" y="5"/>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85"/>
            <p:cNvSpPr/>
            <p:nvPr/>
          </p:nvSpPr>
          <p:spPr bwMode="auto">
            <a:xfrm>
              <a:off x="3240" y="3071"/>
              <a:ext cx="22" cy="30"/>
            </a:xfrm>
            <a:custGeom>
              <a:avLst/>
              <a:gdLst>
                <a:gd name="T0" fmla="*/ 1 w 5"/>
                <a:gd name="T1" fmla="*/ 2 h 7"/>
                <a:gd name="T2" fmla="*/ 0 w 5"/>
                <a:gd name="T3" fmla="*/ 5 h 7"/>
                <a:gd name="T4" fmla="*/ 3 w 5"/>
                <a:gd name="T5" fmla="*/ 4 h 7"/>
                <a:gd name="T6" fmla="*/ 3 w 5"/>
                <a:gd name="T7" fmla="*/ 4 h 7"/>
                <a:gd name="T8" fmla="*/ 1 w 5"/>
                <a:gd name="T9" fmla="*/ 2 h 7"/>
              </a:gdLst>
              <a:ahLst/>
              <a:cxnLst>
                <a:cxn ang="0">
                  <a:pos x="T0" y="T1"/>
                </a:cxn>
                <a:cxn ang="0">
                  <a:pos x="T2" y="T3"/>
                </a:cxn>
                <a:cxn ang="0">
                  <a:pos x="T4" y="T5"/>
                </a:cxn>
                <a:cxn ang="0">
                  <a:pos x="T6" y="T7"/>
                </a:cxn>
                <a:cxn ang="0">
                  <a:pos x="T8" y="T9"/>
                </a:cxn>
              </a:cxnLst>
              <a:rect l="0" t="0" r="r" b="b"/>
              <a:pathLst>
                <a:path w="5" h="7">
                  <a:moveTo>
                    <a:pt x="1" y="2"/>
                  </a:moveTo>
                  <a:cubicBezTo>
                    <a:pt x="0" y="3"/>
                    <a:pt x="0" y="4"/>
                    <a:pt x="0" y="5"/>
                  </a:cubicBezTo>
                  <a:cubicBezTo>
                    <a:pt x="0" y="7"/>
                    <a:pt x="3" y="6"/>
                    <a:pt x="3" y="4"/>
                  </a:cubicBezTo>
                  <a:cubicBezTo>
                    <a:pt x="3" y="4"/>
                    <a:pt x="3" y="4"/>
                    <a:pt x="3" y="4"/>
                  </a:cubicBezTo>
                  <a:cubicBezTo>
                    <a:pt x="5" y="2"/>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186"/>
            <p:cNvSpPr/>
            <p:nvPr/>
          </p:nvSpPr>
          <p:spPr bwMode="auto">
            <a:xfrm>
              <a:off x="3210" y="3032"/>
              <a:ext cx="169" cy="203"/>
            </a:xfrm>
            <a:custGeom>
              <a:avLst/>
              <a:gdLst>
                <a:gd name="T0" fmla="*/ 36 w 39"/>
                <a:gd name="T1" fmla="*/ 13 h 47"/>
                <a:gd name="T2" fmla="*/ 37 w 39"/>
                <a:gd name="T3" fmla="*/ 13 h 47"/>
                <a:gd name="T4" fmla="*/ 38 w 39"/>
                <a:gd name="T5" fmla="*/ 9 h 47"/>
                <a:gd name="T6" fmla="*/ 37 w 39"/>
                <a:gd name="T7" fmla="*/ 8 h 47"/>
                <a:gd name="T8" fmla="*/ 36 w 39"/>
                <a:gd name="T9" fmla="*/ 6 h 47"/>
                <a:gd name="T10" fmla="*/ 37 w 39"/>
                <a:gd name="T11" fmla="*/ 4 h 47"/>
                <a:gd name="T12" fmla="*/ 35 w 39"/>
                <a:gd name="T13" fmla="*/ 2 h 47"/>
                <a:gd name="T14" fmla="*/ 32 w 39"/>
                <a:gd name="T15" fmla="*/ 5 h 47"/>
                <a:gd name="T16" fmla="*/ 33 w 39"/>
                <a:gd name="T17" fmla="*/ 9 h 47"/>
                <a:gd name="T18" fmla="*/ 33 w 39"/>
                <a:gd name="T19" fmla="*/ 10 h 47"/>
                <a:gd name="T20" fmla="*/ 32 w 39"/>
                <a:gd name="T21" fmla="*/ 13 h 47"/>
                <a:gd name="T22" fmla="*/ 31 w 39"/>
                <a:gd name="T23" fmla="*/ 12 h 47"/>
                <a:gd name="T24" fmla="*/ 28 w 39"/>
                <a:gd name="T25" fmla="*/ 12 h 47"/>
                <a:gd name="T26" fmla="*/ 27 w 39"/>
                <a:gd name="T27" fmla="*/ 8 h 47"/>
                <a:gd name="T28" fmla="*/ 23 w 39"/>
                <a:gd name="T29" fmla="*/ 10 h 47"/>
                <a:gd name="T30" fmla="*/ 21 w 39"/>
                <a:gd name="T31" fmla="*/ 13 h 47"/>
                <a:gd name="T32" fmla="*/ 21 w 39"/>
                <a:gd name="T33" fmla="*/ 13 h 47"/>
                <a:gd name="T34" fmla="*/ 21 w 39"/>
                <a:gd name="T35" fmla="*/ 11 h 47"/>
                <a:gd name="T36" fmla="*/ 18 w 39"/>
                <a:gd name="T37" fmla="*/ 7 h 47"/>
                <a:gd name="T38" fmla="*/ 15 w 39"/>
                <a:gd name="T39" fmla="*/ 9 h 47"/>
                <a:gd name="T40" fmla="*/ 15 w 39"/>
                <a:gd name="T41" fmla="*/ 10 h 47"/>
                <a:gd name="T42" fmla="*/ 14 w 39"/>
                <a:gd name="T43" fmla="*/ 11 h 47"/>
                <a:gd name="T44" fmla="*/ 14 w 39"/>
                <a:gd name="T45" fmla="*/ 7 h 47"/>
                <a:gd name="T46" fmla="*/ 13 w 39"/>
                <a:gd name="T47" fmla="*/ 5 h 47"/>
                <a:gd name="T48" fmla="*/ 17 w 39"/>
                <a:gd name="T49" fmla="*/ 3 h 47"/>
                <a:gd name="T50" fmla="*/ 13 w 39"/>
                <a:gd name="T51" fmla="*/ 4 h 47"/>
                <a:gd name="T52" fmla="*/ 9 w 39"/>
                <a:gd name="T53" fmla="*/ 7 h 47"/>
                <a:gd name="T54" fmla="*/ 11 w 39"/>
                <a:gd name="T55" fmla="*/ 9 h 47"/>
                <a:gd name="T56" fmla="*/ 12 w 39"/>
                <a:gd name="T57" fmla="*/ 12 h 47"/>
                <a:gd name="T58" fmla="*/ 14 w 39"/>
                <a:gd name="T59" fmla="*/ 16 h 47"/>
                <a:gd name="T60" fmla="*/ 13 w 39"/>
                <a:gd name="T61" fmla="*/ 32 h 47"/>
                <a:gd name="T62" fmla="*/ 6 w 39"/>
                <a:gd name="T63" fmla="*/ 45 h 47"/>
                <a:gd name="T64" fmla="*/ 9 w 39"/>
                <a:gd name="T65" fmla="*/ 43 h 47"/>
                <a:gd name="T66" fmla="*/ 16 w 39"/>
                <a:gd name="T67" fmla="*/ 40 h 47"/>
                <a:gd name="T68" fmla="*/ 20 w 39"/>
                <a:gd name="T69" fmla="*/ 44 h 47"/>
                <a:gd name="T70" fmla="*/ 22 w 39"/>
                <a:gd name="T71" fmla="*/ 36 h 47"/>
                <a:gd name="T72" fmla="*/ 20 w 39"/>
                <a:gd name="T73" fmla="*/ 27 h 47"/>
                <a:gd name="T74" fmla="*/ 23 w 39"/>
                <a:gd name="T75" fmla="*/ 15 h 47"/>
                <a:gd name="T76" fmla="*/ 23 w 39"/>
                <a:gd name="T77" fmla="*/ 14 h 47"/>
                <a:gd name="T78" fmla="*/ 28 w 39"/>
                <a:gd name="T79" fmla="*/ 14 h 47"/>
                <a:gd name="T80" fmla="*/ 30 w 39"/>
                <a:gd name="T81" fmla="*/ 16 h 47"/>
                <a:gd name="T82" fmla="*/ 33 w 39"/>
                <a:gd name="T83" fmla="*/ 14 h 47"/>
                <a:gd name="T84" fmla="*/ 34 w 39"/>
                <a:gd name="T85" fmla="*/ 16 h 47"/>
                <a:gd name="T86" fmla="*/ 37 w 39"/>
                <a:gd name="T87" fmla="*/ 1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 h="47">
                  <a:moveTo>
                    <a:pt x="37" y="14"/>
                  </a:moveTo>
                  <a:cubicBezTo>
                    <a:pt x="37" y="13"/>
                    <a:pt x="36" y="13"/>
                    <a:pt x="36" y="13"/>
                  </a:cubicBezTo>
                  <a:cubicBezTo>
                    <a:pt x="36" y="13"/>
                    <a:pt x="36" y="13"/>
                    <a:pt x="36" y="13"/>
                  </a:cubicBezTo>
                  <a:cubicBezTo>
                    <a:pt x="36" y="13"/>
                    <a:pt x="37" y="13"/>
                    <a:pt x="37" y="13"/>
                  </a:cubicBezTo>
                  <a:cubicBezTo>
                    <a:pt x="38" y="13"/>
                    <a:pt x="39" y="12"/>
                    <a:pt x="39" y="11"/>
                  </a:cubicBezTo>
                  <a:cubicBezTo>
                    <a:pt x="39" y="10"/>
                    <a:pt x="39" y="9"/>
                    <a:pt x="38" y="9"/>
                  </a:cubicBezTo>
                  <a:cubicBezTo>
                    <a:pt x="37" y="9"/>
                    <a:pt x="37" y="9"/>
                    <a:pt x="36" y="9"/>
                  </a:cubicBezTo>
                  <a:cubicBezTo>
                    <a:pt x="37" y="9"/>
                    <a:pt x="37" y="9"/>
                    <a:pt x="37" y="8"/>
                  </a:cubicBezTo>
                  <a:cubicBezTo>
                    <a:pt x="37" y="8"/>
                    <a:pt x="37" y="8"/>
                    <a:pt x="37" y="8"/>
                  </a:cubicBezTo>
                  <a:cubicBezTo>
                    <a:pt x="37" y="7"/>
                    <a:pt x="37" y="7"/>
                    <a:pt x="36" y="6"/>
                  </a:cubicBezTo>
                  <a:cubicBezTo>
                    <a:pt x="37" y="6"/>
                    <a:pt x="37" y="5"/>
                    <a:pt x="37" y="5"/>
                  </a:cubicBezTo>
                  <a:cubicBezTo>
                    <a:pt x="37" y="4"/>
                    <a:pt x="37" y="4"/>
                    <a:pt x="37" y="4"/>
                  </a:cubicBezTo>
                  <a:cubicBezTo>
                    <a:pt x="37" y="3"/>
                    <a:pt x="36" y="3"/>
                    <a:pt x="36" y="3"/>
                  </a:cubicBezTo>
                  <a:cubicBezTo>
                    <a:pt x="36" y="2"/>
                    <a:pt x="35" y="2"/>
                    <a:pt x="35" y="2"/>
                  </a:cubicBezTo>
                  <a:cubicBezTo>
                    <a:pt x="33" y="2"/>
                    <a:pt x="32" y="3"/>
                    <a:pt x="32" y="5"/>
                  </a:cubicBezTo>
                  <a:cubicBezTo>
                    <a:pt x="32" y="5"/>
                    <a:pt x="32" y="5"/>
                    <a:pt x="32" y="5"/>
                  </a:cubicBezTo>
                  <a:cubicBezTo>
                    <a:pt x="31" y="6"/>
                    <a:pt x="30" y="9"/>
                    <a:pt x="32" y="9"/>
                  </a:cubicBezTo>
                  <a:cubicBezTo>
                    <a:pt x="32" y="9"/>
                    <a:pt x="32" y="9"/>
                    <a:pt x="33" y="9"/>
                  </a:cubicBezTo>
                  <a:cubicBezTo>
                    <a:pt x="33" y="9"/>
                    <a:pt x="33" y="10"/>
                    <a:pt x="33" y="10"/>
                  </a:cubicBezTo>
                  <a:cubicBezTo>
                    <a:pt x="33" y="10"/>
                    <a:pt x="33" y="10"/>
                    <a:pt x="33" y="10"/>
                  </a:cubicBezTo>
                  <a:cubicBezTo>
                    <a:pt x="33" y="11"/>
                    <a:pt x="33" y="11"/>
                    <a:pt x="32" y="11"/>
                  </a:cubicBezTo>
                  <a:cubicBezTo>
                    <a:pt x="32" y="12"/>
                    <a:pt x="32" y="13"/>
                    <a:pt x="32" y="13"/>
                  </a:cubicBezTo>
                  <a:cubicBezTo>
                    <a:pt x="32" y="13"/>
                    <a:pt x="32" y="13"/>
                    <a:pt x="32" y="13"/>
                  </a:cubicBezTo>
                  <a:cubicBezTo>
                    <a:pt x="32" y="13"/>
                    <a:pt x="31" y="12"/>
                    <a:pt x="31" y="12"/>
                  </a:cubicBezTo>
                  <a:cubicBezTo>
                    <a:pt x="30" y="11"/>
                    <a:pt x="29" y="12"/>
                    <a:pt x="28" y="13"/>
                  </a:cubicBezTo>
                  <a:cubicBezTo>
                    <a:pt x="28" y="13"/>
                    <a:pt x="28" y="12"/>
                    <a:pt x="28" y="12"/>
                  </a:cubicBezTo>
                  <a:cubicBezTo>
                    <a:pt x="27" y="12"/>
                    <a:pt x="27" y="12"/>
                    <a:pt x="27" y="12"/>
                  </a:cubicBezTo>
                  <a:cubicBezTo>
                    <a:pt x="28" y="11"/>
                    <a:pt x="29" y="8"/>
                    <a:pt x="27" y="8"/>
                  </a:cubicBezTo>
                  <a:cubicBezTo>
                    <a:pt x="26" y="8"/>
                    <a:pt x="25" y="9"/>
                    <a:pt x="24" y="10"/>
                  </a:cubicBezTo>
                  <a:cubicBezTo>
                    <a:pt x="24" y="10"/>
                    <a:pt x="24" y="10"/>
                    <a:pt x="23" y="10"/>
                  </a:cubicBezTo>
                  <a:cubicBezTo>
                    <a:pt x="22" y="10"/>
                    <a:pt x="21" y="11"/>
                    <a:pt x="21" y="13"/>
                  </a:cubicBezTo>
                  <a:cubicBezTo>
                    <a:pt x="21" y="13"/>
                    <a:pt x="21" y="13"/>
                    <a:pt x="21" y="13"/>
                  </a:cubicBezTo>
                  <a:cubicBezTo>
                    <a:pt x="21" y="13"/>
                    <a:pt x="21" y="13"/>
                    <a:pt x="21" y="13"/>
                  </a:cubicBezTo>
                  <a:cubicBezTo>
                    <a:pt x="21" y="13"/>
                    <a:pt x="21" y="13"/>
                    <a:pt x="21" y="13"/>
                  </a:cubicBezTo>
                  <a:cubicBezTo>
                    <a:pt x="21" y="12"/>
                    <a:pt x="22" y="11"/>
                    <a:pt x="21" y="11"/>
                  </a:cubicBezTo>
                  <a:cubicBezTo>
                    <a:pt x="21" y="11"/>
                    <a:pt x="21" y="11"/>
                    <a:pt x="21" y="11"/>
                  </a:cubicBezTo>
                  <a:cubicBezTo>
                    <a:pt x="21" y="8"/>
                    <a:pt x="20" y="7"/>
                    <a:pt x="18" y="7"/>
                  </a:cubicBezTo>
                  <a:cubicBezTo>
                    <a:pt x="18" y="7"/>
                    <a:pt x="18" y="7"/>
                    <a:pt x="18" y="7"/>
                  </a:cubicBezTo>
                  <a:cubicBezTo>
                    <a:pt x="18" y="5"/>
                    <a:pt x="15" y="6"/>
                    <a:pt x="15" y="8"/>
                  </a:cubicBezTo>
                  <a:cubicBezTo>
                    <a:pt x="15" y="8"/>
                    <a:pt x="15" y="9"/>
                    <a:pt x="15" y="9"/>
                  </a:cubicBezTo>
                  <a:cubicBezTo>
                    <a:pt x="15" y="9"/>
                    <a:pt x="15" y="10"/>
                    <a:pt x="15" y="10"/>
                  </a:cubicBezTo>
                  <a:cubicBezTo>
                    <a:pt x="15" y="10"/>
                    <a:pt x="15" y="10"/>
                    <a:pt x="15" y="10"/>
                  </a:cubicBezTo>
                  <a:cubicBezTo>
                    <a:pt x="15" y="11"/>
                    <a:pt x="15" y="11"/>
                    <a:pt x="14" y="11"/>
                  </a:cubicBezTo>
                  <a:cubicBezTo>
                    <a:pt x="14" y="11"/>
                    <a:pt x="14" y="11"/>
                    <a:pt x="14" y="11"/>
                  </a:cubicBezTo>
                  <a:cubicBezTo>
                    <a:pt x="14" y="11"/>
                    <a:pt x="15" y="10"/>
                    <a:pt x="14" y="10"/>
                  </a:cubicBezTo>
                  <a:cubicBezTo>
                    <a:pt x="14" y="9"/>
                    <a:pt x="14" y="8"/>
                    <a:pt x="14" y="7"/>
                  </a:cubicBezTo>
                  <a:cubicBezTo>
                    <a:pt x="14" y="7"/>
                    <a:pt x="14" y="6"/>
                    <a:pt x="13" y="6"/>
                  </a:cubicBezTo>
                  <a:cubicBezTo>
                    <a:pt x="13" y="6"/>
                    <a:pt x="14" y="5"/>
                    <a:pt x="13" y="5"/>
                  </a:cubicBezTo>
                  <a:cubicBezTo>
                    <a:pt x="14" y="5"/>
                    <a:pt x="14" y="5"/>
                    <a:pt x="14" y="5"/>
                  </a:cubicBezTo>
                  <a:cubicBezTo>
                    <a:pt x="15" y="8"/>
                    <a:pt x="18" y="5"/>
                    <a:pt x="17" y="3"/>
                  </a:cubicBezTo>
                  <a:cubicBezTo>
                    <a:pt x="17" y="3"/>
                    <a:pt x="17" y="3"/>
                    <a:pt x="17" y="2"/>
                  </a:cubicBezTo>
                  <a:cubicBezTo>
                    <a:pt x="16" y="0"/>
                    <a:pt x="13" y="3"/>
                    <a:pt x="13" y="4"/>
                  </a:cubicBezTo>
                  <a:cubicBezTo>
                    <a:pt x="13" y="3"/>
                    <a:pt x="12" y="3"/>
                    <a:pt x="11" y="4"/>
                  </a:cubicBezTo>
                  <a:cubicBezTo>
                    <a:pt x="10" y="5"/>
                    <a:pt x="10" y="6"/>
                    <a:pt x="9" y="7"/>
                  </a:cubicBezTo>
                  <a:cubicBezTo>
                    <a:pt x="9" y="7"/>
                    <a:pt x="9" y="9"/>
                    <a:pt x="10" y="9"/>
                  </a:cubicBezTo>
                  <a:cubicBezTo>
                    <a:pt x="10" y="9"/>
                    <a:pt x="10" y="9"/>
                    <a:pt x="11" y="9"/>
                  </a:cubicBezTo>
                  <a:cubicBezTo>
                    <a:pt x="11" y="9"/>
                    <a:pt x="11" y="10"/>
                    <a:pt x="11" y="11"/>
                  </a:cubicBezTo>
                  <a:cubicBezTo>
                    <a:pt x="11" y="12"/>
                    <a:pt x="12" y="12"/>
                    <a:pt x="12" y="12"/>
                  </a:cubicBezTo>
                  <a:cubicBezTo>
                    <a:pt x="11" y="13"/>
                    <a:pt x="11" y="14"/>
                    <a:pt x="12" y="14"/>
                  </a:cubicBezTo>
                  <a:cubicBezTo>
                    <a:pt x="12" y="15"/>
                    <a:pt x="13" y="16"/>
                    <a:pt x="14" y="16"/>
                  </a:cubicBezTo>
                  <a:cubicBezTo>
                    <a:pt x="13" y="21"/>
                    <a:pt x="14" y="26"/>
                    <a:pt x="13" y="30"/>
                  </a:cubicBezTo>
                  <a:cubicBezTo>
                    <a:pt x="13" y="31"/>
                    <a:pt x="13" y="31"/>
                    <a:pt x="13" y="32"/>
                  </a:cubicBezTo>
                  <a:cubicBezTo>
                    <a:pt x="10" y="33"/>
                    <a:pt x="7" y="37"/>
                    <a:pt x="4" y="39"/>
                  </a:cubicBezTo>
                  <a:cubicBezTo>
                    <a:pt x="0" y="41"/>
                    <a:pt x="1" y="47"/>
                    <a:pt x="6" y="45"/>
                  </a:cubicBezTo>
                  <a:cubicBezTo>
                    <a:pt x="7" y="44"/>
                    <a:pt x="8" y="43"/>
                    <a:pt x="9" y="42"/>
                  </a:cubicBezTo>
                  <a:cubicBezTo>
                    <a:pt x="9" y="42"/>
                    <a:pt x="9" y="42"/>
                    <a:pt x="9" y="43"/>
                  </a:cubicBezTo>
                  <a:cubicBezTo>
                    <a:pt x="9" y="47"/>
                    <a:pt x="14" y="45"/>
                    <a:pt x="15" y="42"/>
                  </a:cubicBezTo>
                  <a:cubicBezTo>
                    <a:pt x="16" y="42"/>
                    <a:pt x="16" y="41"/>
                    <a:pt x="16" y="40"/>
                  </a:cubicBezTo>
                  <a:cubicBezTo>
                    <a:pt x="17" y="41"/>
                    <a:pt x="17" y="41"/>
                    <a:pt x="18" y="42"/>
                  </a:cubicBezTo>
                  <a:cubicBezTo>
                    <a:pt x="18" y="43"/>
                    <a:pt x="19" y="43"/>
                    <a:pt x="20" y="44"/>
                  </a:cubicBezTo>
                  <a:cubicBezTo>
                    <a:pt x="23" y="46"/>
                    <a:pt x="28" y="39"/>
                    <a:pt x="24" y="37"/>
                  </a:cubicBezTo>
                  <a:cubicBezTo>
                    <a:pt x="24" y="37"/>
                    <a:pt x="23" y="36"/>
                    <a:pt x="22" y="36"/>
                  </a:cubicBezTo>
                  <a:cubicBezTo>
                    <a:pt x="21" y="35"/>
                    <a:pt x="21" y="33"/>
                    <a:pt x="20" y="33"/>
                  </a:cubicBezTo>
                  <a:cubicBezTo>
                    <a:pt x="19" y="31"/>
                    <a:pt x="20" y="28"/>
                    <a:pt x="20" y="27"/>
                  </a:cubicBezTo>
                  <a:cubicBezTo>
                    <a:pt x="21" y="24"/>
                    <a:pt x="20" y="20"/>
                    <a:pt x="20" y="17"/>
                  </a:cubicBezTo>
                  <a:cubicBezTo>
                    <a:pt x="21" y="17"/>
                    <a:pt x="23" y="16"/>
                    <a:pt x="23" y="15"/>
                  </a:cubicBezTo>
                  <a:cubicBezTo>
                    <a:pt x="23" y="15"/>
                    <a:pt x="23" y="14"/>
                    <a:pt x="23" y="14"/>
                  </a:cubicBezTo>
                  <a:cubicBezTo>
                    <a:pt x="23" y="14"/>
                    <a:pt x="23" y="14"/>
                    <a:pt x="23" y="14"/>
                  </a:cubicBezTo>
                  <a:cubicBezTo>
                    <a:pt x="24" y="15"/>
                    <a:pt x="25" y="15"/>
                    <a:pt x="26" y="16"/>
                  </a:cubicBezTo>
                  <a:cubicBezTo>
                    <a:pt x="27" y="16"/>
                    <a:pt x="28" y="15"/>
                    <a:pt x="28" y="14"/>
                  </a:cubicBezTo>
                  <a:cubicBezTo>
                    <a:pt x="28" y="15"/>
                    <a:pt x="28" y="15"/>
                    <a:pt x="29" y="15"/>
                  </a:cubicBezTo>
                  <a:cubicBezTo>
                    <a:pt x="29" y="16"/>
                    <a:pt x="29" y="16"/>
                    <a:pt x="30" y="16"/>
                  </a:cubicBezTo>
                  <a:cubicBezTo>
                    <a:pt x="31" y="17"/>
                    <a:pt x="33" y="15"/>
                    <a:pt x="32" y="14"/>
                  </a:cubicBezTo>
                  <a:cubicBezTo>
                    <a:pt x="32" y="14"/>
                    <a:pt x="33" y="14"/>
                    <a:pt x="33" y="14"/>
                  </a:cubicBezTo>
                  <a:cubicBezTo>
                    <a:pt x="34" y="14"/>
                    <a:pt x="34" y="14"/>
                    <a:pt x="35" y="14"/>
                  </a:cubicBezTo>
                  <a:cubicBezTo>
                    <a:pt x="34" y="15"/>
                    <a:pt x="34" y="15"/>
                    <a:pt x="34" y="16"/>
                  </a:cubicBezTo>
                  <a:cubicBezTo>
                    <a:pt x="35" y="17"/>
                    <a:pt x="35" y="17"/>
                    <a:pt x="36" y="17"/>
                  </a:cubicBezTo>
                  <a:cubicBezTo>
                    <a:pt x="38" y="17"/>
                    <a:pt x="39" y="14"/>
                    <a:pt x="3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187"/>
            <p:cNvSpPr/>
            <p:nvPr/>
          </p:nvSpPr>
          <p:spPr bwMode="auto">
            <a:xfrm>
              <a:off x="3436" y="3045"/>
              <a:ext cx="30" cy="30"/>
            </a:xfrm>
            <a:custGeom>
              <a:avLst/>
              <a:gdLst>
                <a:gd name="T0" fmla="*/ 5 w 7"/>
                <a:gd name="T1" fmla="*/ 1 h 7"/>
                <a:gd name="T2" fmla="*/ 3 w 7"/>
                <a:gd name="T3" fmla="*/ 0 h 7"/>
                <a:gd name="T4" fmla="*/ 1 w 7"/>
                <a:gd name="T5" fmla="*/ 3 h 7"/>
                <a:gd name="T6" fmla="*/ 3 w 7"/>
                <a:gd name="T7" fmla="*/ 5 h 7"/>
                <a:gd name="T8" fmla="*/ 4 w 7"/>
                <a:gd name="T9" fmla="*/ 5 h 7"/>
                <a:gd name="T10" fmla="*/ 5 w 7"/>
                <a:gd name="T11" fmla="*/ 1 h 7"/>
              </a:gdLst>
              <a:ahLst/>
              <a:cxnLst>
                <a:cxn ang="0">
                  <a:pos x="T0" y="T1"/>
                </a:cxn>
                <a:cxn ang="0">
                  <a:pos x="T2" y="T3"/>
                </a:cxn>
                <a:cxn ang="0">
                  <a:pos x="T4" y="T5"/>
                </a:cxn>
                <a:cxn ang="0">
                  <a:pos x="T6" y="T7"/>
                </a:cxn>
                <a:cxn ang="0">
                  <a:pos x="T8" y="T9"/>
                </a:cxn>
                <a:cxn ang="0">
                  <a:pos x="T10" y="T11"/>
                </a:cxn>
              </a:cxnLst>
              <a:rect l="0" t="0" r="r" b="b"/>
              <a:pathLst>
                <a:path w="7" h="7">
                  <a:moveTo>
                    <a:pt x="5" y="1"/>
                  </a:moveTo>
                  <a:cubicBezTo>
                    <a:pt x="5" y="1"/>
                    <a:pt x="4" y="0"/>
                    <a:pt x="3" y="0"/>
                  </a:cubicBezTo>
                  <a:cubicBezTo>
                    <a:pt x="2" y="0"/>
                    <a:pt x="1" y="2"/>
                    <a:pt x="1" y="3"/>
                  </a:cubicBezTo>
                  <a:cubicBezTo>
                    <a:pt x="0" y="5"/>
                    <a:pt x="2" y="7"/>
                    <a:pt x="3" y="5"/>
                  </a:cubicBezTo>
                  <a:cubicBezTo>
                    <a:pt x="3" y="5"/>
                    <a:pt x="4" y="5"/>
                    <a:pt x="4" y="5"/>
                  </a:cubicBezTo>
                  <a:cubicBezTo>
                    <a:pt x="6" y="5"/>
                    <a:pt x="7" y="1"/>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88"/>
            <p:cNvSpPr/>
            <p:nvPr/>
          </p:nvSpPr>
          <p:spPr bwMode="auto">
            <a:xfrm>
              <a:off x="3471" y="3036"/>
              <a:ext cx="26" cy="17"/>
            </a:xfrm>
            <a:custGeom>
              <a:avLst/>
              <a:gdLst>
                <a:gd name="T0" fmla="*/ 3 w 6"/>
                <a:gd name="T1" fmla="*/ 0 h 4"/>
                <a:gd name="T2" fmla="*/ 3 w 6"/>
                <a:gd name="T3" fmla="*/ 4 h 4"/>
                <a:gd name="T4" fmla="*/ 3 w 6"/>
                <a:gd name="T5" fmla="*/ 0 h 4"/>
              </a:gdLst>
              <a:ahLst/>
              <a:cxnLst>
                <a:cxn ang="0">
                  <a:pos x="T0" y="T1"/>
                </a:cxn>
                <a:cxn ang="0">
                  <a:pos x="T2" y="T3"/>
                </a:cxn>
                <a:cxn ang="0">
                  <a:pos x="T4" y="T5"/>
                </a:cxn>
              </a:cxnLst>
              <a:rect l="0" t="0" r="r" b="b"/>
              <a:pathLst>
                <a:path w="6" h="4">
                  <a:moveTo>
                    <a:pt x="3" y="0"/>
                  </a:moveTo>
                  <a:cubicBezTo>
                    <a:pt x="1" y="0"/>
                    <a:pt x="0" y="4"/>
                    <a:pt x="3" y="4"/>
                  </a:cubicBezTo>
                  <a:cubicBezTo>
                    <a:pt x="4" y="4"/>
                    <a:pt x="6"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89"/>
            <p:cNvSpPr/>
            <p:nvPr/>
          </p:nvSpPr>
          <p:spPr bwMode="auto">
            <a:xfrm>
              <a:off x="3453" y="3023"/>
              <a:ext cx="18" cy="30"/>
            </a:xfrm>
            <a:custGeom>
              <a:avLst/>
              <a:gdLst>
                <a:gd name="T0" fmla="*/ 1 w 4"/>
                <a:gd name="T1" fmla="*/ 2 h 7"/>
                <a:gd name="T2" fmla="*/ 1 w 4"/>
                <a:gd name="T3" fmla="*/ 6 h 7"/>
                <a:gd name="T4" fmla="*/ 4 w 4"/>
                <a:gd name="T5" fmla="*/ 3 h 7"/>
                <a:gd name="T6" fmla="*/ 1 w 4"/>
                <a:gd name="T7" fmla="*/ 2 h 7"/>
              </a:gdLst>
              <a:ahLst/>
              <a:cxnLst>
                <a:cxn ang="0">
                  <a:pos x="T0" y="T1"/>
                </a:cxn>
                <a:cxn ang="0">
                  <a:pos x="T2" y="T3"/>
                </a:cxn>
                <a:cxn ang="0">
                  <a:pos x="T4" y="T5"/>
                </a:cxn>
                <a:cxn ang="0">
                  <a:pos x="T6" y="T7"/>
                </a:cxn>
              </a:cxnLst>
              <a:rect l="0" t="0" r="r" b="b"/>
              <a:pathLst>
                <a:path w="4" h="7">
                  <a:moveTo>
                    <a:pt x="1" y="2"/>
                  </a:moveTo>
                  <a:cubicBezTo>
                    <a:pt x="0" y="3"/>
                    <a:pt x="0" y="4"/>
                    <a:pt x="1" y="6"/>
                  </a:cubicBezTo>
                  <a:cubicBezTo>
                    <a:pt x="2" y="7"/>
                    <a:pt x="4" y="5"/>
                    <a:pt x="4" y="3"/>
                  </a:cubicBezTo>
                  <a:cubicBezTo>
                    <a:pt x="4" y="1"/>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190"/>
            <p:cNvSpPr>
              <a:spLocks noEditPoints="1"/>
            </p:cNvSpPr>
            <p:nvPr/>
          </p:nvSpPr>
          <p:spPr bwMode="auto">
            <a:xfrm>
              <a:off x="3462" y="2984"/>
              <a:ext cx="39" cy="35"/>
            </a:xfrm>
            <a:custGeom>
              <a:avLst/>
              <a:gdLst>
                <a:gd name="T0" fmla="*/ 6 w 9"/>
                <a:gd name="T1" fmla="*/ 1 h 8"/>
                <a:gd name="T2" fmla="*/ 5 w 9"/>
                <a:gd name="T3" fmla="*/ 4 h 8"/>
                <a:gd name="T4" fmla="*/ 5 w 9"/>
                <a:gd name="T5" fmla="*/ 4 h 8"/>
                <a:gd name="T6" fmla="*/ 5 w 9"/>
                <a:gd name="T7" fmla="*/ 4 h 8"/>
                <a:gd name="T8" fmla="*/ 4 w 9"/>
                <a:gd name="T9" fmla="*/ 4 h 8"/>
                <a:gd name="T10" fmla="*/ 1 w 9"/>
                <a:gd name="T11" fmla="*/ 4 h 8"/>
                <a:gd name="T12" fmla="*/ 0 w 9"/>
                <a:gd name="T13" fmla="*/ 7 h 8"/>
                <a:gd name="T14" fmla="*/ 1 w 9"/>
                <a:gd name="T15" fmla="*/ 8 h 8"/>
                <a:gd name="T16" fmla="*/ 1 w 9"/>
                <a:gd name="T17" fmla="*/ 8 h 8"/>
                <a:gd name="T18" fmla="*/ 4 w 9"/>
                <a:gd name="T19" fmla="*/ 8 h 8"/>
                <a:gd name="T20" fmla="*/ 5 w 9"/>
                <a:gd name="T21" fmla="*/ 7 h 8"/>
                <a:gd name="T22" fmla="*/ 5 w 9"/>
                <a:gd name="T23" fmla="*/ 7 h 8"/>
                <a:gd name="T24" fmla="*/ 7 w 9"/>
                <a:gd name="T25" fmla="*/ 5 h 8"/>
                <a:gd name="T26" fmla="*/ 7 w 9"/>
                <a:gd name="T27" fmla="*/ 5 h 8"/>
                <a:gd name="T28" fmla="*/ 9 w 9"/>
                <a:gd name="T29" fmla="*/ 3 h 8"/>
                <a:gd name="T30" fmla="*/ 9 w 9"/>
                <a:gd name="T31" fmla="*/ 2 h 8"/>
                <a:gd name="T32" fmla="*/ 6 w 9"/>
                <a:gd name="T33" fmla="*/ 1 h 8"/>
                <a:gd name="T34" fmla="*/ 6 w 9"/>
                <a:gd name="T35" fmla="*/ 3 h 8"/>
                <a:gd name="T36" fmla="*/ 6 w 9"/>
                <a:gd name="T37" fmla="*/ 3 h 8"/>
                <a:gd name="T38" fmla="*/ 6 w 9"/>
                <a:gd name="T39" fmla="*/ 3 h 8"/>
                <a:gd name="T40" fmla="*/ 6 w 9"/>
                <a:gd name="T41"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 h="8">
                  <a:moveTo>
                    <a:pt x="6" y="1"/>
                  </a:moveTo>
                  <a:cubicBezTo>
                    <a:pt x="6" y="2"/>
                    <a:pt x="6" y="3"/>
                    <a:pt x="5" y="4"/>
                  </a:cubicBezTo>
                  <a:cubicBezTo>
                    <a:pt x="5" y="4"/>
                    <a:pt x="5" y="4"/>
                    <a:pt x="5" y="4"/>
                  </a:cubicBezTo>
                  <a:cubicBezTo>
                    <a:pt x="5" y="4"/>
                    <a:pt x="5" y="4"/>
                    <a:pt x="5" y="4"/>
                  </a:cubicBezTo>
                  <a:cubicBezTo>
                    <a:pt x="4" y="4"/>
                    <a:pt x="4" y="4"/>
                    <a:pt x="4" y="4"/>
                  </a:cubicBezTo>
                  <a:cubicBezTo>
                    <a:pt x="3" y="3"/>
                    <a:pt x="2" y="2"/>
                    <a:pt x="1" y="4"/>
                  </a:cubicBezTo>
                  <a:cubicBezTo>
                    <a:pt x="0" y="5"/>
                    <a:pt x="0" y="6"/>
                    <a:pt x="0" y="7"/>
                  </a:cubicBezTo>
                  <a:cubicBezTo>
                    <a:pt x="0" y="8"/>
                    <a:pt x="0" y="8"/>
                    <a:pt x="1" y="8"/>
                  </a:cubicBezTo>
                  <a:cubicBezTo>
                    <a:pt x="1" y="8"/>
                    <a:pt x="1" y="8"/>
                    <a:pt x="1" y="8"/>
                  </a:cubicBezTo>
                  <a:cubicBezTo>
                    <a:pt x="2" y="8"/>
                    <a:pt x="3" y="8"/>
                    <a:pt x="4" y="8"/>
                  </a:cubicBezTo>
                  <a:cubicBezTo>
                    <a:pt x="4" y="8"/>
                    <a:pt x="5" y="8"/>
                    <a:pt x="5" y="7"/>
                  </a:cubicBezTo>
                  <a:cubicBezTo>
                    <a:pt x="5" y="7"/>
                    <a:pt x="5" y="7"/>
                    <a:pt x="5" y="7"/>
                  </a:cubicBezTo>
                  <a:cubicBezTo>
                    <a:pt x="6" y="7"/>
                    <a:pt x="7" y="6"/>
                    <a:pt x="7" y="5"/>
                  </a:cubicBezTo>
                  <a:cubicBezTo>
                    <a:pt x="7" y="5"/>
                    <a:pt x="7" y="5"/>
                    <a:pt x="7" y="5"/>
                  </a:cubicBezTo>
                  <a:cubicBezTo>
                    <a:pt x="8" y="5"/>
                    <a:pt x="9" y="4"/>
                    <a:pt x="9" y="3"/>
                  </a:cubicBezTo>
                  <a:cubicBezTo>
                    <a:pt x="9" y="3"/>
                    <a:pt x="9" y="2"/>
                    <a:pt x="9" y="2"/>
                  </a:cubicBezTo>
                  <a:cubicBezTo>
                    <a:pt x="9" y="1"/>
                    <a:pt x="8" y="0"/>
                    <a:pt x="6" y="1"/>
                  </a:cubicBezTo>
                  <a:close/>
                  <a:moveTo>
                    <a:pt x="6" y="3"/>
                  </a:moveTo>
                  <a:cubicBezTo>
                    <a:pt x="6" y="3"/>
                    <a:pt x="6" y="3"/>
                    <a:pt x="6" y="3"/>
                  </a:cubicBezTo>
                  <a:cubicBezTo>
                    <a:pt x="6" y="3"/>
                    <a:pt x="6" y="3"/>
                    <a:pt x="6" y="3"/>
                  </a:cubicBezTo>
                  <a:cubicBezTo>
                    <a:pt x="6" y="3"/>
                    <a:pt x="6" y="3"/>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191"/>
            <p:cNvSpPr/>
            <p:nvPr/>
          </p:nvSpPr>
          <p:spPr bwMode="auto">
            <a:xfrm>
              <a:off x="3497" y="2972"/>
              <a:ext cx="26" cy="21"/>
            </a:xfrm>
            <a:custGeom>
              <a:avLst/>
              <a:gdLst>
                <a:gd name="T0" fmla="*/ 3 w 6"/>
                <a:gd name="T1" fmla="*/ 1 h 5"/>
                <a:gd name="T2" fmla="*/ 3 w 6"/>
                <a:gd name="T3" fmla="*/ 5 h 5"/>
                <a:gd name="T4" fmla="*/ 5 w 6"/>
                <a:gd name="T5" fmla="*/ 3 h 5"/>
                <a:gd name="T6" fmla="*/ 3 w 6"/>
                <a:gd name="T7" fmla="*/ 1 h 5"/>
              </a:gdLst>
              <a:ahLst/>
              <a:cxnLst>
                <a:cxn ang="0">
                  <a:pos x="T0" y="T1"/>
                </a:cxn>
                <a:cxn ang="0">
                  <a:pos x="T2" y="T3"/>
                </a:cxn>
                <a:cxn ang="0">
                  <a:pos x="T4" y="T5"/>
                </a:cxn>
                <a:cxn ang="0">
                  <a:pos x="T6" y="T7"/>
                </a:cxn>
              </a:cxnLst>
              <a:rect l="0" t="0" r="r" b="b"/>
              <a:pathLst>
                <a:path w="6" h="5">
                  <a:moveTo>
                    <a:pt x="3" y="1"/>
                  </a:moveTo>
                  <a:cubicBezTo>
                    <a:pt x="1" y="1"/>
                    <a:pt x="0" y="5"/>
                    <a:pt x="3" y="5"/>
                  </a:cubicBezTo>
                  <a:cubicBezTo>
                    <a:pt x="4" y="4"/>
                    <a:pt x="5" y="4"/>
                    <a:pt x="5" y="3"/>
                  </a:cubicBezTo>
                  <a:cubicBezTo>
                    <a:pt x="6" y="1"/>
                    <a:pt x="4"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192"/>
            <p:cNvSpPr/>
            <p:nvPr/>
          </p:nvSpPr>
          <p:spPr bwMode="auto">
            <a:xfrm>
              <a:off x="3518" y="2937"/>
              <a:ext cx="13" cy="30"/>
            </a:xfrm>
            <a:custGeom>
              <a:avLst/>
              <a:gdLst>
                <a:gd name="T0" fmla="*/ 3 w 3"/>
                <a:gd name="T1" fmla="*/ 3 h 7"/>
                <a:gd name="T2" fmla="*/ 3 w 3"/>
                <a:gd name="T3" fmla="*/ 2 h 7"/>
                <a:gd name="T4" fmla="*/ 0 w 3"/>
                <a:gd name="T5" fmla="*/ 4 h 7"/>
                <a:gd name="T6" fmla="*/ 0 w 3"/>
                <a:gd name="T7" fmla="*/ 4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2"/>
                  </a:cubicBezTo>
                  <a:cubicBezTo>
                    <a:pt x="3" y="0"/>
                    <a:pt x="0" y="2"/>
                    <a:pt x="0" y="4"/>
                  </a:cubicBezTo>
                  <a:cubicBezTo>
                    <a:pt x="0" y="4"/>
                    <a:pt x="0" y="4"/>
                    <a:pt x="0" y="4"/>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193"/>
            <p:cNvSpPr/>
            <p:nvPr/>
          </p:nvSpPr>
          <p:spPr bwMode="auto">
            <a:xfrm>
              <a:off x="3501" y="2877"/>
              <a:ext cx="43" cy="51"/>
            </a:xfrm>
            <a:custGeom>
              <a:avLst/>
              <a:gdLst>
                <a:gd name="T0" fmla="*/ 6 w 10"/>
                <a:gd name="T1" fmla="*/ 3 h 12"/>
                <a:gd name="T2" fmla="*/ 6 w 10"/>
                <a:gd name="T3" fmla="*/ 4 h 12"/>
                <a:gd name="T4" fmla="*/ 6 w 10"/>
                <a:gd name="T5" fmla="*/ 6 h 12"/>
                <a:gd name="T6" fmla="*/ 7 w 10"/>
                <a:gd name="T7" fmla="*/ 6 h 12"/>
                <a:gd name="T8" fmla="*/ 7 w 10"/>
                <a:gd name="T9" fmla="*/ 6 h 12"/>
                <a:gd name="T10" fmla="*/ 7 w 10"/>
                <a:gd name="T11" fmla="*/ 7 h 12"/>
                <a:gd name="T12" fmla="*/ 7 w 10"/>
                <a:gd name="T13" fmla="*/ 7 h 12"/>
                <a:gd name="T14" fmla="*/ 5 w 10"/>
                <a:gd name="T15" fmla="*/ 6 h 12"/>
                <a:gd name="T16" fmla="*/ 4 w 10"/>
                <a:gd name="T17" fmla="*/ 5 h 12"/>
                <a:gd name="T18" fmla="*/ 3 w 10"/>
                <a:gd name="T19" fmla="*/ 5 h 12"/>
                <a:gd name="T20" fmla="*/ 3 w 10"/>
                <a:gd name="T21" fmla="*/ 9 h 12"/>
                <a:gd name="T22" fmla="*/ 3 w 10"/>
                <a:gd name="T23" fmla="*/ 9 h 12"/>
                <a:gd name="T24" fmla="*/ 4 w 10"/>
                <a:gd name="T25" fmla="*/ 9 h 12"/>
                <a:gd name="T26" fmla="*/ 4 w 10"/>
                <a:gd name="T27" fmla="*/ 9 h 12"/>
                <a:gd name="T28" fmla="*/ 7 w 10"/>
                <a:gd name="T29" fmla="*/ 8 h 12"/>
                <a:gd name="T30" fmla="*/ 7 w 10"/>
                <a:gd name="T31" fmla="*/ 8 h 12"/>
                <a:gd name="T32" fmla="*/ 7 w 10"/>
                <a:gd name="T33" fmla="*/ 8 h 12"/>
                <a:gd name="T34" fmla="*/ 10 w 10"/>
                <a:gd name="T35" fmla="*/ 5 h 12"/>
                <a:gd name="T36" fmla="*/ 10 w 10"/>
                <a:gd name="T37" fmla="*/ 5 h 12"/>
                <a:gd name="T38" fmla="*/ 10 w 10"/>
                <a:gd name="T39" fmla="*/ 4 h 12"/>
                <a:gd name="T40" fmla="*/ 10 w 10"/>
                <a:gd name="T41" fmla="*/ 2 h 12"/>
                <a:gd name="T42" fmla="*/ 6 w 10"/>
                <a:gd name="T43"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 h="12">
                  <a:moveTo>
                    <a:pt x="6" y="3"/>
                  </a:moveTo>
                  <a:cubicBezTo>
                    <a:pt x="6" y="3"/>
                    <a:pt x="6" y="4"/>
                    <a:pt x="6" y="4"/>
                  </a:cubicBezTo>
                  <a:cubicBezTo>
                    <a:pt x="6" y="5"/>
                    <a:pt x="6" y="5"/>
                    <a:pt x="6" y="6"/>
                  </a:cubicBezTo>
                  <a:cubicBezTo>
                    <a:pt x="6" y="6"/>
                    <a:pt x="6" y="6"/>
                    <a:pt x="7" y="6"/>
                  </a:cubicBezTo>
                  <a:cubicBezTo>
                    <a:pt x="7" y="6"/>
                    <a:pt x="7" y="6"/>
                    <a:pt x="7" y="6"/>
                  </a:cubicBezTo>
                  <a:cubicBezTo>
                    <a:pt x="7" y="6"/>
                    <a:pt x="7" y="6"/>
                    <a:pt x="7" y="7"/>
                  </a:cubicBezTo>
                  <a:cubicBezTo>
                    <a:pt x="7" y="7"/>
                    <a:pt x="7" y="7"/>
                    <a:pt x="7" y="7"/>
                  </a:cubicBezTo>
                  <a:cubicBezTo>
                    <a:pt x="6" y="6"/>
                    <a:pt x="6" y="6"/>
                    <a:pt x="5" y="6"/>
                  </a:cubicBezTo>
                  <a:cubicBezTo>
                    <a:pt x="5" y="6"/>
                    <a:pt x="5" y="5"/>
                    <a:pt x="4" y="5"/>
                  </a:cubicBezTo>
                  <a:cubicBezTo>
                    <a:pt x="4" y="5"/>
                    <a:pt x="4" y="5"/>
                    <a:pt x="3" y="5"/>
                  </a:cubicBezTo>
                  <a:cubicBezTo>
                    <a:pt x="1" y="5"/>
                    <a:pt x="0" y="9"/>
                    <a:pt x="3" y="9"/>
                  </a:cubicBezTo>
                  <a:cubicBezTo>
                    <a:pt x="3" y="9"/>
                    <a:pt x="3" y="9"/>
                    <a:pt x="3" y="9"/>
                  </a:cubicBezTo>
                  <a:cubicBezTo>
                    <a:pt x="4" y="9"/>
                    <a:pt x="4" y="9"/>
                    <a:pt x="4" y="9"/>
                  </a:cubicBezTo>
                  <a:cubicBezTo>
                    <a:pt x="4" y="9"/>
                    <a:pt x="4" y="9"/>
                    <a:pt x="4" y="9"/>
                  </a:cubicBezTo>
                  <a:cubicBezTo>
                    <a:pt x="4" y="12"/>
                    <a:pt x="7" y="10"/>
                    <a:pt x="7" y="8"/>
                  </a:cubicBezTo>
                  <a:cubicBezTo>
                    <a:pt x="7" y="8"/>
                    <a:pt x="7" y="8"/>
                    <a:pt x="7" y="8"/>
                  </a:cubicBezTo>
                  <a:cubicBezTo>
                    <a:pt x="7" y="8"/>
                    <a:pt x="7" y="8"/>
                    <a:pt x="7" y="8"/>
                  </a:cubicBezTo>
                  <a:cubicBezTo>
                    <a:pt x="8" y="8"/>
                    <a:pt x="10" y="7"/>
                    <a:pt x="10" y="5"/>
                  </a:cubicBezTo>
                  <a:cubicBezTo>
                    <a:pt x="10" y="5"/>
                    <a:pt x="10" y="5"/>
                    <a:pt x="10" y="5"/>
                  </a:cubicBezTo>
                  <a:cubicBezTo>
                    <a:pt x="10" y="5"/>
                    <a:pt x="10" y="4"/>
                    <a:pt x="10" y="4"/>
                  </a:cubicBezTo>
                  <a:cubicBezTo>
                    <a:pt x="10" y="3"/>
                    <a:pt x="10" y="3"/>
                    <a:pt x="10" y="2"/>
                  </a:cubicBezTo>
                  <a:cubicBezTo>
                    <a:pt x="10" y="0"/>
                    <a:pt x="7" y="1"/>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194"/>
            <p:cNvSpPr/>
            <p:nvPr/>
          </p:nvSpPr>
          <p:spPr bwMode="auto">
            <a:xfrm>
              <a:off x="3514" y="2924"/>
              <a:ext cx="26" cy="13"/>
            </a:xfrm>
            <a:custGeom>
              <a:avLst/>
              <a:gdLst>
                <a:gd name="T0" fmla="*/ 4 w 6"/>
                <a:gd name="T1" fmla="*/ 0 h 3"/>
                <a:gd name="T2" fmla="*/ 3 w 6"/>
                <a:gd name="T3" fmla="*/ 3 h 3"/>
                <a:gd name="T4" fmla="*/ 4 w 6"/>
                <a:gd name="T5" fmla="*/ 0 h 3"/>
              </a:gdLst>
              <a:ahLst/>
              <a:cxnLst>
                <a:cxn ang="0">
                  <a:pos x="T0" y="T1"/>
                </a:cxn>
                <a:cxn ang="0">
                  <a:pos x="T2" y="T3"/>
                </a:cxn>
                <a:cxn ang="0">
                  <a:pos x="T4" y="T5"/>
                </a:cxn>
              </a:cxnLst>
              <a:rect l="0" t="0" r="r" b="b"/>
              <a:pathLst>
                <a:path w="6" h="3">
                  <a:moveTo>
                    <a:pt x="4" y="0"/>
                  </a:moveTo>
                  <a:cubicBezTo>
                    <a:pt x="2" y="0"/>
                    <a:pt x="0" y="3"/>
                    <a:pt x="3" y="3"/>
                  </a:cubicBezTo>
                  <a:cubicBezTo>
                    <a:pt x="5" y="3"/>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195"/>
            <p:cNvSpPr/>
            <p:nvPr/>
          </p:nvSpPr>
          <p:spPr bwMode="auto">
            <a:xfrm>
              <a:off x="3505" y="2838"/>
              <a:ext cx="18" cy="21"/>
            </a:xfrm>
            <a:custGeom>
              <a:avLst/>
              <a:gdLst>
                <a:gd name="T0" fmla="*/ 4 w 4"/>
                <a:gd name="T1" fmla="*/ 3 h 5"/>
                <a:gd name="T2" fmla="*/ 4 w 4"/>
                <a:gd name="T3" fmla="*/ 1 h 5"/>
                <a:gd name="T4" fmla="*/ 3 w 4"/>
                <a:gd name="T5" fmla="*/ 0 h 5"/>
                <a:gd name="T6" fmla="*/ 1 w 4"/>
                <a:gd name="T7" fmla="*/ 3 h 5"/>
                <a:gd name="T8" fmla="*/ 4 w 4"/>
                <a:gd name="T9" fmla="*/ 3 h 5"/>
              </a:gdLst>
              <a:ahLst/>
              <a:cxnLst>
                <a:cxn ang="0">
                  <a:pos x="T0" y="T1"/>
                </a:cxn>
                <a:cxn ang="0">
                  <a:pos x="T2" y="T3"/>
                </a:cxn>
                <a:cxn ang="0">
                  <a:pos x="T4" y="T5"/>
                </a:cxn>
                <a:cxn ang="0">
                  <a:pos x="T6" y="T7"/>
                </a:cxn>
                <a:cxn ang="0">
                  <a:pos x="T8" y="T9"/>
                </a:cxn>
              </a:cxnLst>
              <a:rect l="0" t="0" r="r" b="b"/>
              <a:pathLst>
                <a:path w="4" h="5">
                  <a:moveTo>
                    <a:pt x="4" y="3"/>
                  </a:moveTo>
                  <a:cubicBezTo>
                    <a:pt x="4" y="2"/>
                    <a:pt x="4" y="2"/>
                    <a:pt x="4" y="1"/>
                  </a:cubicBezTo>
                  <a:cubicBezTo>
                    <a:pt x="4" y="0"/>
                    <a:pt x="3" y="0"/>
                    <a:pt x="3" y="0"/>
                  </a:cubicBezTo>
                  <a:cubicBezTo>
                    <a:pt x="1" y="1"/>
                    <a:pt x="1" y="2"/>
                    <a:pt x="1" y="3"/>
                  </a:cubicBezTo>
                  <a:cubicBezTo>
                    <a:pt x="0" y="5"/>
                    <a:pt x="3" y="4"/>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196"/>
            <p:cNvSpPr/>
            <p:nvPr/>
          </p:nvSpPr>
          <p:spPr bwMode="auto">
            <a:xfrm>
              <a:off x="3510" y="2851"/>
              <a:ext cx="30" cy="26"/>
            </a:xfrm>
            <a:custGeom>
              <a:avLst/>
              <a:gdLst>
                <a:gd name="T0" fmla="*/ 6 w 7"/>
                <a:gd name="T1" fmla="*/ 0 h 6"/>
                <a:gd name="T2" fmla="*/ 5 w 7"/>
                <a:gd name="T3" fmla="*/ 1 h 6"/>
                <a:gd name="T4" fmla="*/ 1 w 7"/>
                <a:gd name="T5" fmla="*/ 5 h 6"/>
                <a:gd name="T6" fmla="*/ 4 w 7"/>
                <a:gd name="T7" fmla="*/ 5 h 6"/>
                <a:gd name="T8" fmla="*/ 7 w 7"/>
                <a:gd name="T9" fmla="*/ 3 h 6"/>
                <a:gd name="T10" fmla="*/ 7 w 7"/>
                <a:gd name="T11" fmla="*/ 2 h 6"/>
                <a:gd name="T12" fmla="*/ 6 w 7"/>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7" h="6">
                  <a:moveTo>
                    <a:pt x="6" y="0"/>
                  </a:moveTo>
                  <a:cubicBezTo>
                    <a:pt x="5" y="0"/>
                    <a:pt x="5" y="0"/>
                    <a:pt x="5" y="1"/>
                  </a:cubicBezTo>
                  <a:cubicBezTo>
                    <a:pt x="3" y="1"/>
                    <a:pt x="0" y="3"/>
                    <a:pt x="1" y="5"/>
                  </a:cubicBezTo>
                  <a:cubicBezTo>
                    <a:pt x="1" y="6"/>
                    <a:pt x="3" y="6"/>
                    <a:pt x="4" y="5"/>
                  </a:cubicBezTo>
                  <a:cubicBezTo>
                    <a:pt x="5" y="5"/>
                    <a:pt x="7" y="4"/>
                    <a:pt x="7" y="3"/>
                  </a:cubicBezTo>
                  <a:cubicBezTo>
                    <a:pt x="7" y="2"/>
                    <a:pt x="7" y="2"/>
                    <a:pt x="7" y="2"/>
                  </a:cubicBezTo>
                  <a:cubicBezTo>
                    <a:pt x="7" y="1"/>
                    <a:pt x="6"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97"/>
            <p:cNvSpPr/>
            <p:nvPr/>
          </p:nvSpPr>
          <p:spPr bwMode="auto">
            <a:xfrm>
              <a:off x="3501" y="2799"/>
              <a:ext cx="43" cy="35"/>
            </a:xfrm>
            <a:custGeom>
              <a:avLst/>
              <a:gdLst>
                <a:gd name="T0" fmla="*/ 3 w 10"/>
                <a:gd name="T1" fmla="*/ 7 h 8"/>
                <a:gd name="T2" fmla="*/ 6 w 10"/>
                <a:gd name="T3" fmla="*/ 6 h 8"/>
                <a:gd name="T4" fmla="*/ 6 w 10"/>
                <a:gd name="T5" fmla="*/ 6 h 8"/>
                <a:gd name="T6" fmla="*/ 7 w 10"/>
                <a:gd name="T7" fmla="*/ 8 h 8"/>
                <a:gd name="T8" fmla="*/ 7 w 10"/>
                <a:gd name="T9" fmla="*/ 5 h 8"/>
                <a:gd name="T10" fmla="*/ 6 w 10"/>
                <a:gd name="T11" fmla="*/ 5 h 8"/>
                <a:gd name="T12" fmla="*/ 5 w 10"/>
                <a:gd name="T13" fmla="*/ 3 h 8"/>
                <a:gd name="T14" fmla="*/ 5 w 10"/>
                <a:gd name="T15" fmla="*/ 3 h 8"/>
                <a:gd name="T16" fmla="*/ 4 w 10"/>
                <a:gd name="T17" fmla="*/ 2 h 8"/>
                <a:gd name="T18" fmla="*/ 1 w 10"/>
                <a:gd name="T19" fmla="*/ 5 h 8"/>
                <a:gd name="T20" fmla="*/ 3 w 10"/>
                <a:gd name="T21"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8">
                  <a:moveTo>
                    <a:pt x="3" y="7"/>
                  </a:moveTo>
                  <a:cubicBezTo>
                    <a:pt x="4" y="8"/>
                    <a:pt x="5" y="7"/>
                    <a:pt x="6" y="6"/>
                  </a:cubicBezTo>
                  <a:cubicBezTo>
                    <a:pt x="6" y="6"/>
                    <a:pt x="6" y="6"/>
                    <a:pt x="6" y="6"/>
                  </a:cubicBezTo>
                  <a:cubicBezTo>
                    <a:pt x="5" y="7"/>
                    <a:pt x="5" y="8"/>
                    <a:pt x="7" y="8"/>
                  </a:cubicBezTo>
                  <a:cubicBezTo>
                    <a:pt x="9" y="8"/>
                    <a:pt x="10" y="5"/>
                    <a:pt x="7" y="5"/>
                  </a:cubicBezTo>
                  <a:cubicBezTo>
                    <a:pt x="7" y="5"/>
                    <a:pt x="7" y="5"/>
                    <a:pt x="6" y="5"/>
                  </a:cubicBezTo>
                  <a:cubicBezTo>
                    <a:pt x="7" y="4"/>
                    <a:pt x="7" y="3"/>
                    <a:pt x="5" y="3"/>
                  </a:cubicBezTo>
                  <a:cubicBezTo>
                    <a:pt x="5" y="3"/>
                    <a:pt x="5" y="3"/>
                    <a:pt x="5" y="3"/>
                  </a:cubicBezTo>
                  <a:cubicBezTo>
                    <a:pt x="5" y="3"/>
                    <a:pt x="4" y="2"/>
                    <a:pt x="4" y="2"/>
                  </a:cubicBezTo>
                  <a:cubicBezTo>
                    <a:pt x="3" y="0"/>
                    <a:pt x="0" y="3"/>
                    <a:pt x="1" y="5"/>
                  </a:cubicBezTo>
                  <a:cubicBezTo>
                    <a:pt x="2" y="5"/>
                    <a:pt x="2" y="6"/>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198"/>
            <p:cNvSpPr/>
            <p:nvPr/>
          </p:nvSpPr>
          <p:spPr bwMode="auto">
            <a:xfrm>
              <a:off x="3479" y="2803"/>
              <a:ext cx="22" cy="18"/>
            </a:xfrm>
            <a:custGeom>
              <a:avLst/>
              <a:gdLst>
                <a:gd name="T0" fmla="*/ 2 w 5"/>
                <a:gd name="T1" fmla="*/ 4 h 4"/>
                <a:gd name="T2" fmla="*/ 3 w 5"/>
                <a:gd name="T3" fmla="*/ 0 h 4"/>
                <a:gd name="T4" fmla="*/ 3 w 5"/>
                <a:gd name="T5" fmla="*/ 0 h 4"/>
                <a:gd name="T6" fmla="*/ 2 w 5"/>
                <a:gd name="T7" fmla="*/ 4 h 4"/>
                <a:gd name="T8" fmla="*/ 2 w 5"/>
                <a:gd name="T9" fmla="*/ 4 h 4"/>
              </a:gdLst>
              <a:ahLst/>
              <a:cxnLst>
                <a:cxn ang="0">
                  <a:pos x="T0" y="T1"/>
                </a:cxn>
                <a:cxn ang="0">
                  <a:pos x="T2" y="T3"/>
                </a:cxn>
                <a:cxn ang="0">
                  <a:pos x="T4" y="T5"/>
                </a:cxn>
                <a:cxn ang="0">
                  <a:pos x="T6" y="T7"/>
                </a:cxn>
                <a:cxn ang="0">
                  <a:pos x="T8" y="T9"/>
                </a:cxn>
              </a:cxnLst>
              <a:rect l="0" t="0" r="r" b="b"/>
              <a:pathLst>
                <a:path w="5" h="4">
                  <a:moveTo>
                    <a:pt x="2" y="4"/>
                  </a:moveTo>
                  <a:cubicBezTo>
                    <a:pt x="4" y="4"/>
                    <a:pt x="5" y="0"/>
                    <a:pt x="3" y="0"/>
                  </a:cubicBezTo>
                  <a:cubicBezTo>
                    <a:pt x="3" y="0"/>
                    <a:pt x="3" y="0"/>
                    <a:pt x="3" y="0"/>
                  </a:cubicBezTo>
                  <a:cubicBezTo>
                    <a:pt x="1" y="0"/>
                    <a:pt x="0" y="4"/>
                    <a:pt x="2" y="4"/>
                  </a:cubicBezTo>
                  <a:cubicBezTo>
                    <a:pt x="2" y="4"/>
                    <a:pt x="2"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199"/>
            <p:cNvSpPr/>
            <p:nvPr/>
          </p:nvSpPr>
          <p:spPr bwMode="auto">
            <a:xfrm>
              <a:off x="3471" y="2756"/>
              <a:ext cx="34" cy="43"/>
            </a:xfrm>
            <a:custGeom>
              <a:avLst/>
              <a:gdLst>
                <a:gd name="T0" fmla="*/ 4 w 8"/>
                <a:gd name="T1" fmla="*/ 7 h 10"/>
                <a:gd name="T2" fmla="*/ 5 w 8"/>
                <a:gd name="T3" fmla="*/ 10 h 10"/>
                <a:gd name="T4" fmla="*/ 6 w 8"/>
                <a:gd name="T5" fmla="*/ 6 h 10"/>
                <a:gd name="T6" fmla="*/ 7 w 8"/>
                <a:gd name="T7" fmla="*/ 5 h 10"/>
                <a:gd name="T8" fmla="*/ 6 w 8"/>
                <a:gd name="T9" fmla="*/ 2 h 10"/>
                <a:gd name="T10" fmla="*/ 4 w 8"/>
                <a:gd name="T11" fmla="*/ 1 h 10"/>
                <a:gd name="T12" fmla="*/ 2 w 8"/>
                <a:gd name="T13" fmla="*/ 4 h 10"/>
                <a:gd name="T14" fmla="*/ 4 w 8"/>
                <a:gd name="T15" fmla="*/ 7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0">
                  <a:moveTo>
                    <a:pt x="4" y="7"/>
                  </a:moveTo>
                  <a:cubicBezTo>
                    <a:pt x="3" y="8"/>
                    <a:pt x="3" y="10"/>
                    <a:pt x="5" y="10"/>
                  </a:cubicBezTo>
                  <a:cubicBezTo>
                    <a:pt x="6" y="10"/>
                    <a:pt x="7" y="7"/>
                    <a:pt x="6" y="6"/>
                  </a:cubicBezTo>
                  <a:cubicBezTo>
                    <a:pt x="7" y="6"/>
                    <a:pt x="7" y="6"/>
                    <a:pt x="7" y="5"/>
                  </a:cubicBezTo>
                  <a:cubicBezTo>
                    <a:pt x="8" y="4"/>
                    <a:pt x="7" y="2"/>
                    <a:pt x="6" y="2"/>
                  </a:cubicBezTo>
                  <a:cubicBezTo>
                    <a:pt x="5" y="2"/>
                    <a:pt x="5" y="1"/>
                    <a:pt x="4" y="1"/>
                  </a:cubicBezTo>
                  <a:cubicBezTo>
                    <a:pt x="3" y="0"/>
                    <a:pt x="0" y="3"/>
                    <a:pt x="2" y="4"/>
                  </a:cubicBezTo>
                  <a:cubicBezTo>
                    <a:pt x="3" y="5"/>
                    <a:pt x="4" y="6"/>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200"/>
            <p:cNvSpPr/>
            <p:nvPr/>
          </p:nvSpPr>
          <p:spPr bwMode="auto">
            <a:xfrm>
              <a:off x="3458" y="2765"/>
              <a:ext cx="13" cy="25"/>
            </a:xfrm>
            <a:custGeom>
              <a:avLst/>
              <a:gdLst>
                <a:gd name="T0" fmla="*/ 3 w 3"/>
                <a:gd name="T1" fmla="*/ 3 h 6"/>
                <a:gd name="T2" fmla="*/ 3 w 3"/>
                <a:gd name="T3" fmla="*/ 2 h 6"/>
                <a:gd name="T4" fmla="*/ 0 w 3"/>
                <a:gd name="T5" fmla="*/ 3 h 6"/>
                <a:gd name="T6" fmla="*/ 0 w 3"/>
                <a:gd name="T7" fmla="*/ 4 h 6"/>
                <a:gd name="T8" fmla="*/ 3 w 3"/>
                <a:gd name="T9" fmla="*/ 3 h 6"/>
              </a:gdLst>
              <a:ahLst/>
              <a:cxnLst>
                <a:cxn ang="0">
                  <a:pos x="T0" y="T1"/>
                </a:cxn>
                <a:cxn ang="0">
                  <a:pos x="T2" y="T3"/>
                </a:cxn>
                <a:cxn ang="0">
                  <a:pos x="T4" y="T5"/>
                </a:cxn>
                <a:cxn ang="0">
                  <a:pos x="T6" y="T7"/>
                </a:cxn>
                <a:cxn ang="0">
                  <a:pos x="T8" y="T9"/>
                </a:cxn>
              </a:cxnLst>
              <a:rect l="0" t="0" r="r" b="b"/>
              <a:pathLst>
                <a:path w="3" h="6">
                  <a:moveTo>
                    <a:pt x="3" y="3"/>
                  </a:moveTo>
                  <a:cubicBezTo>
                    <a:pt x="3" y="2"/>
                    <a:pt x="3" y="2"/>
                    <a:pt x="3" y="2"/>
                  </a:cubicBezTo>
                  <a:cubicBezTo>
                    <a:pt x="3" y="0"/>
                    <a:pt x="0" y="1"/>
                    <a:pt x="0" y="3"/>
                  </a:cubicBezTo>
                  <a:cubicBezTo>
                    <a:pt x="0" y="3"/>
                    <a:pt x="0" y="3"/>
                    <a:pt x="0" y="4"/>
                  </a:cubicBezTo>
                  <a:cubicBezTo>
                    <a:pt x="0" y="6"/>
                    <a:pt x="3" y="4"/>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201"/>
            <p:cNvSpPr/>
            <p:nvPr/>
          </p:nvSpPr>
          <p:spPr bwMode="auto">
            <a:xfrm>
              <a:off x="3445" y="2709"/>
              <a:ext cx="26" cy="25"/>
            </a:xfrm>
            <a:custGeom>
              <a:avLst/>
              <a:gdLst>
                <a:gd name="T0" fmla="*/ 3 w 6"/>
                <a:gd name="T1" fmla="*/ 6 h 6"/>
                <a:gd name="T2" fmla="*/ 4 w 6"/>
                <a:gd name="T3" fmla="*/ 6 h 6"/>
                <a:gd name="T4" fmla="*/ 6 w 6"/>
                <a:gd name="T5" fmla="*/ 3 h 6"/>
                <a:gd name="T6" fmla="*/ 6 w 6"/>
                <a:gd name="T7" fmla="*/ 2 h 6"/>
                <a:gd name="T8" fmla="*/ 3 w 6"/>
                <a:gd name="T9" fmla="*/ 3 h 6"/>
                <a:gd name="T10" fmla="*/ 3 w 6"/>
                <a:gd name="T11" fmla="*/ 6 h 6"/>
              </a:gdLst>
              <a:ahLst/>
              <a:cxnLst>
                <a:cxn ang="0">
                  <a:pos x="T0" y="T1"/>
                </a:cxn>
                <a:cxn ang="0">
                  <a:pos x="T2" y="T3"/>
                </a:cxn>
                <a:cxn ang="0">
                  <a:pos x="T4" y="T5"/>
                </a:cxn>
                <a:cxn ang="0">
                  <a:pos x="T6" y="T7"/>
                </a:cxn>
                <a:cxn ang="0">
                  <a:pos x="T8" y="T9"/>
                </a:cxn>
                <a:cxn ang="0">
                  <a:pos x="T10" y="T11"/>
                </a:cxn>
              </a:cxnLst>
              <a:rect l="0" t="0" r="r" b="b"/>
              <a:pathLst>
                <a:path w="6" h="6">
                  <a:moveTo>
                    <a:pt x="3" y="6"/>
                  </a:moveTo>
                  <a:cubicBezTo>
                    <a:pt x="3" y="6"/>
                    <a:pt x="4" y="6"/>
                    <a:pt x="4" y="6"/>
                  </a:cubicBezTo>
                  <a:cubicBezTo>
                    <a:pt x="5" y="5"/>
                    <a:pt x="6" y="4"/>
                    <a:pt x="6" y="3"/>
                  </a:cubicBezTo>
                  <a:cubicBezTo>
                    <a:pt x="6" y="3"/>
                    <a:pt x="6" y="3"/>
                    <a:pt x="6" y="2"/>
                  </a:cubicBezTo>
                  <a:cubicBezTo>
                    <a:pt x="6" y="0"/>
                    <a:pt x="4" y="1"/>
                    <a:pt x="3" y="3"/>
                  </a:cubicBezTo>
                  <a:cubicBezTo>
                    <a:pt x="1" y="3"/>
                    <a:pt x="0" y="6"/>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202"/>
            <p:cNvSpPr/>
            <p:nvPr/>
          </p:nvSpPr>
          <p:spPr bwMode="auto">
            <a:xfrm>
              <a:off x="3431" y="2730"/>
              <a:ext cx="14" cy="26"/>
            </a:xfrm>
            <a:custGeom>
              <a:avLst/>
              <a:gdLst>
                <a:gd name="T0" fmla="*/ 3 w 3"/>
                <a:gd name="T1" fmla="*/ 3 h 6"/>
                <a:gd name="T2" fmla="*/ 3 w 3"/>
                <a:gd name="T3" fmla="*/ 2 h 6"/>
                <a:gd name="T4" fmla="*/ 2 w 3"/>
                <a:gd name="T5" fmla="*/ 0 h 6"/>
                <a:gd name="T6" fmla="*/ 0 w 3"/>
                <a:gd name="T7" fmla="*/ 4 h 6"/>
                <a:gd name="T8" fmla="*/ 3 w 3"/>
                <a:gd name="T9" fmla="*/ 3 h 6"/>
              </a:gdLst>
              <a:ahLst/>
              <a:cxnLst>
                <a:cxn ang="0">
                  <a:pos x="T0" y="T1"/>
                </a:cxn>
                <a:cxn ang="0">
                  <a:pos x="T2" y="T3"/>
                </a:cxn>
                <a:cxn ang="0">
                  <a:pos x="T4" y="T5"/>
                </a:cxn>
                <a:cxn ang="0">
                  <a:pos x="T6" y="T7"/>
                </a:cxn>
                <a:cxn ang="0">
                  <a:pos x="T8" y="T9"/>
                </a:cxn>
              </a:cxnLst>
              <a:rect l="0" t="0" r="r" b="b"/>
              <a:pathLst>
                <a:path w="3" h="6">
                  <a:moveTo>
                    <a:pt x="3" y="3"/>
                  </a:moveTo>
                  <a:cubicBezTo>
                    <a:pt x="3" y="3"/>
                    <a:pt x="3" y="2"/>
                    <a:pt x="3" y="2"/>
                  </a:cubicBezTo>
                  <a:cubicBezTo>
                    <a:pt x="3" y="1"/>
                    <a:pt x="3" y="0"/>
                    <a:pt x="2" y="0"/>
                  </a:cubicBezTo>
                  <a:cubicBezTo>
                    <a:pt x="0" y="1"/>
                    <a:pt x="0" y="2"/>
                    <a:pt x="0" y="4"/>
                  </a:cubicBezTo>
                  <a:cubicBezTo>
                    <a:pt x="0" y="6"/>
                    <a:pt x="2"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203"/>
            <p:cNvSpPr/>
            <p:nvPr/>
          </p:nvSpPr>
          <p:spPr bwMode="auto">
            <a:xfrm>
              <a:off x="3445" y="2739"/>
              <a:ext cx="34" cy="17"/>
            </a:xfrm>
            <a:custGeom>
              <a:avLst/>
              <a:gdLst>
                <a:gd name="T0" fmla="*/ 6 w 8"/>
                <a:gd name="T1" fmla="*/ 0 h 4"/>
                <a:gd name="T2" fmla="*/ 3 w 8"/>
                <a:gd name="T3" fmla="*/ 0 h 4"/>
                <a:gd name="T4" fmla="*/ 3 w 8"/>
                <a:gd name="T5" fmla="*/ 4 h 4"/>
                <a:gd name="T6" fmla="*/ 5 w 8"/>
                <a:gd name="T7" fmla="*/ 4 h 4"/>
                <a:gd name="T8" fmla="*/ 6 w 8"/>
                <a:gd name="T9" fmla="*/ 0 h 4"/>
              </a:gdLst>
              <a:ahLst/>
              <a:cxnLst>
                <a:cxn ang="0">
                  <a:pos x="T0" y="T1"/>
                </a:cxn>
                <a:cxn ang="0">
                  <a:pos x="T2" y="T3"/>
                </a:cxn>
                <a:cxn ang="0">
                  <a:pos x="T4" y="T5"/>
                </a:cxn>
                <a:cxn ang="0">
                  <a:pos x="T6" y="T7"/>
                </a:cxn>
                <a:cxn ang="0">
                  <a:pos x="T8" y="T9"/>
                </a:cxn>
              </a:cxnLst>
              <a:rect l="0" t="0" r="r" b="b"/>
              <a:pathLst>
                <a:path w="8" h="4">
                  <a:moveTo>
                    <a:pt x="6" y="0"/>
                  </a:moveTo>
                  <a:cubicBezTo>
                    <a:pt x="5" y="0"/>
                    <a:pt x="4" y="0"/>
                    <a:pt x="3" y="0"/>
                  </a:cubicBezTo>
                  <a:cubicBezTo>
                    <a:pt x="2" y="0"/>
                    <a:pt x="0" y="4"/>
                    <a:pt x="3" y="4"/>
                  </a:cubicBezTo>
                  <a:cubicBezTo>
                    <a:pt x="3" y="4"/>
                    <a:pt x="4" y="4"/>
                    <a:pt x="5" y="4"/>
                  </a:cubicBezTo>
                  <a:cubicBezTo>
                    <a:pt x="7" y="4"/>
                    <a:pt x="8"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204"/>
            <p:cNvSpPr/>
            <p:nvPr/>
          </p:nvSpPr>
          <p:spPr bwMode="auto">
            <a:xfrm>
              <a:off x="3436" y="2683"/>
              <a:ext cx="26" cy="30"/>
            </a:xfrm>
            <a:custGeom>
              <a:avLst/>
              <a:gdLst>
                <a:gd name="T0" fmla="*/ 2 w 6"/>
                <a:gd name="T1" fmla="*/ 5 h 7"/>
                <a:gd name="T2" fmla="*/ 4 w 6"/>
                <a:gd name="T3" fmla="*/ 2 h 7"/>
                <a:gd name="T4" fmla="*/ 4 w 6"/>
                <a:gd name="T5" fmla="*/ 2 h 7"/>
                <a:gd name="T6" fmla="*/ 2 w 6"/>
                <a:gd name="T7" fmla="*/ 5 h 7"/>
                <a:gd name="T8" fmla="*/ 2 w 6"/>
                <a:gd name="T9" fmla="*/ 5 h 7"/>
              </a:gdLst>
              <a:ahLst/>
              <a:cxnLst>
                <a:cxn ang="0">
                  <a:pos x="T0" y="T1"/>
                </a:cxn>
                <a:cxn ang="0">
                  <a:pos x="T2" y="T3"/>
                </a:cxn>
                <a:cxn ang="0">
                  <a:pos x="T4" y="T5"/>
                </a:cxn>
                <a:cxn ang="0">
                  <a:pos x="T6" y="T7"/>
                </a:cxn>
                <a:cxn ang="0">
                  <a:pos x="T8" y="T9"/>
                </a:cxn>
              </a:cxnLst>
              <a:rect l="0" t="0" r="r" b="b"/>
              <a:pathLst>
                <a:path w="6" h="7">
                  <a:moveTo>
                    <a:pt x="2" y="5"/>
                  </a:moveTo>
                  <a:cubicBezTo>
                    <a:pt x="4" y="7"/>
                    <a:pt x="6" y="4"/>
                    <a:pt x="4" y="2"/>
                  </a:cubicBezTo>
                  <a:cubicBezTo>
                    <a:pt x="4" y="2"/>
                    <a:pt x="4" y="2"/>
                    <a:pt x="4" y="2"/>
                  </a:cubicBezTo>
                  <a:cubicBezTo>
                    <a:pt x="3" y="0"/>
                    <a:pt x="0" y="4"/>
                    <a:pt x="2" y="5"/>
                  </a:cubicBezTo>
                  <a:cubicBezTo>
                    <a:pt x="2" y="5"/>
                    <a:pt x="2"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205"/>
            <p:cNvSpPr/>
            <p:nvPr/>
          </p:nvSpPr>
          <p:spPr bwMode="auto">
            <a:xfrm>
              <a:off x="3414" y="2683"/>
              <a:ext cx="31" cy="43"/>
            </a:xfrm>
            <a:custGeom>
              <a:avLst/>
              <a:gdLst>
                <a:gd name="T0" fmla="*/ 1 w 7"/>
                <a:gd name="T1" fmla="*/ 6 h 10"/>
                <a:gd name="T2" fmla="*/ 2 w 7"/>
                <a:gd name="T3" fmla="*/ 8 h 10"/>
                <a:gd name="T4" fmla="*/ 3 w 7"/>
                <a:gd name="T5" fmla="*/ 8 h 10"/>
                <a:gd name="T6" fmla="*/ 6 w 7"/>
                <a:gd name="T7" fmla="*/ 5 h 10"/>
                <a:gd name="T8" fmla="*/ 4 w 7"/>
                <a:gd name="T9" fmla="*/ 4 h 10"/>
                <a:gd name="T10" fmla="*/ 3 w 7"/>
                <a:gd name="T11" fmla="*/ 4 h 10"/>
                <a:gd name="T12" fmla="*/ 3 w 7"/>
                <a:gd name="T13" fmla="*/ 4 h 10"/>
                <a:gd name="T14" fmla="*/ 3 w 7"/>
                <a:gd name="T15" fmla="*/ 1 h 10"/>
                <a:gd name="T16" fmla="*/ 0 w 7"/>
                <a:gd name="T17" fmla="*/ 4 h 10"/>
                <a:gd name="T18" fmla="*/ 1 w 7"/>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0">
                  <a:moveTo>
                    <a:pt x="1" y="6"/>
                  </a:moveTo>
                  <a:cubicBezTo>
                    <a:pt x="1" y="6"/>
                    <a:pt x="1" y="8"/>
                    <a:pt x="2" y="8"/>
                  </a:cubicBezTo>
                  <a:cubicBezTo>
                    <a:pt x="3" y="8"/>
                    <a:pt x="3" y="8"/>
                    <a:pt x="3" y="8"/>
                  </a:cubicBezTo>
                  <a:cubicBezTo>
                    <a:pt x="5" y="10"/>
                    <a:pt x="7" y="7"/>
                    <a:pt x="6" y="5"/>
                  </a:cubicBezTo>
                  <a:cubicBezTo>
                    <a:pt x="5" y="5"/>
                    <a:pt x="4" y="4"/>
                    <a:pt x="4" y="4"/>
                  </a:cubicBezTo>
                  <a:cubicBezTo>
                    <a:pt x="4" y="4"/>
                    <a:pt x="3" y="4"/>
                    <a:pt x="3" y="4"/>
                  </a:cubicBezTo>
                  <a:cubicBezTo>
                    <a:pt x="3" y="4"/>
                    <a:pt x="3" y="4"/>
                    <a:pt x="3" y="4"/>
                  </a:cubicBezTo>
                  <a:cubicBezTo>
                    <a:pt x="5" y="3"/>
                    <a:pt x="5" y="0"/>
                    <a:pt x="3" y="1"/>
                  </a:cubicBezTo>
                  <a:cubicBezTo>
                    <a:pt x="1" y="1"/>
                    <a:pt x="1" y="2"/>
                    <a:pt x="0" y="4"/>
                  </a:cubicBezTo>
                  <a:cubicBezTo>
                    <a:pt x="0" y="5"/>
                    <a:pt x="1"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206"/>
            <p:cNvSpPr/>
            <p:nvPr/>
          </p:nvSpPr>
          <p:spPr bwMode="auto">
            <a:xfrm>
              <a:off x="3397" y="2691"/>
              <a:ext cx="17" cy="35"/>
            </a:xfrm>
            <a:custGeom>
              <a:avLst/>
              <a:gdLst>
                <a:gd name="T0" fmla="*/ 4 w 4"/>
                <a:gd name="T1" fmla="*/ 4 h 8"/>
                <a:gd name="T2" fmla="*/ 4 w 4"/>
                <a:gd name="T3" fmla="*/ 3 h 8"/>
                <a:gd name="T4" fmla="*/ 0 w 4"/>
                <a:gd name="T5" fmla="*/ 4 h 8"/>
                <a:gd name="T6" fmla="*/ 0 w 4"/>
                <a:gd name="T7" fmla="*/ 5 h 8"/>
                <a:gd name="T8" fmla="*/ 4 w 4"/>
                <a:gd name="T9" fmla="*/ 4 h 8"/>
              </a:gdLst>
              <a:ahLst/>
              <a:cxnLst>
                <a:cxn ang="0">
                  <a:pos x="T0" y="T1"/>
                </a:cxn>
                <a:cxn ang="0">
                  <a:pos x="T2" y="T3"/>
                </a:cxn>
                <a:cxn ang="0">
                  <a:pos x="T4" y="T5"/>
                </a:cxn>
                <a:cxn ang="0">
                  <a:pos x="T6" y="T7"/>
                </a:cxn>
                <a:cxn ang="0">
                  <a:pos x="T8" y="T9"/>
                </a:cxn>
              </a:cxnLst>
              <a:rect l="0" t="0" r="r" b="b"/>
              <a:pathLst>
                <a:path w="4" h="8">
                  <a:moveTo>
                    <a:pt x="4" y="4"/>
                  </a:moveTo>
                  <a:cubicBezTo>
                    <a:pt x="4" y="4"/>
                    <a:pt x="4" y="3"/>
                    <a:pt x="4" y="3"/>
                  </a:cubicBezTo>
                  <a:cubicBezTo>
                    <a:pt x="4" y="0"/>
                    <a:pt x="0" y="2"/>
                    <a:pt x="0" y="4"/>
                  </a:cubicBezTo>
                  <a:cubicBezTo>
                    <a:pt x="0" y="4"/>
                    <a:pt x="0" y="5"/>
                    <a:pt x="0" y="5"/>
                  </a:cubicBezTo>
                  <a:cubicBezTo>
                    <a:pt x="0" y="8"/>
                    <a:pt x="4"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207"/>
            <p:cNvSpPr/>
            <p:nvPr/>
          </p:nvSpPr>
          <p:spPr bwMode="auto">
            <a:xfrm>
              <a:off x="3397" y="2665"/>
              <a:ext cx="21" cy="18"/>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208"/>
            <p:cNvSpPr/>
            <p:nvPr/>
          </p:nvSpPr>
          <p:spPr bwMode="auto">
            <a:xfrm>
              <a:off x="3362" y="2661"/>
              <a:ext cx="26" cy="17"/>
            </a:xfrm>
            <a:custGeom>
              <a:avLst/>
              <a:gdLst>
                <a:gd name="T0" fmla="*/ 2 w 6"/>
                <a:gd name="T1" fmla="*/ 4 h 4"/>
                <a:gd name="T2" fmla="*/ 5 w 6"/>
                <a:gd name="T3" fmla="*/ 4 h 4"/>
                <a:gd name="T4" fmla="*/ 6 w 6"/>
                <a:gd name="T5" fmla="*/ 1 h 4"/>
                <a:gd name="T6" fmla="*/ 4 w 6"/>
                <a:gd name="T7" fmla="*/ 0 h 4"/>
                <a:gd name="T8" fmla="*/ 3 w 6"/>
                <a:gd name="T9" fmla="*/ 1 h 4"/>
                <a:gd name="T10" fmla="*/ 2 w 6"/>
                <a:gd name="T11" fmla="*/ 4 h 4"/>
              </a:gdLst>
              <a:ahLst/>
              <a:cxnLst>
                <a:cxn ang="0">
                  <a:pos x="T0" y="T1"/>
                </a:cxn>
                <a:cxn ang="0">
                  <a:pos x="T2" y="T3"/>
                </a:cxn>
                <a:cxn ang="0">
                  <a:pos x="T4" y="T5"/>
                </a:cxn>
                <a:cxn ang="0">
                  <a:pos x="T6" y="T7"/>
                </a:cxn>
                <a:cxn ang="0">
                  <a:pos x="T8" y="T9"/>
                </a:cxn>
                <a:cxn ang="0">
                  <a:pos x="T10" y="T11"/>
                </a:cxn>
              </a:cxnLst>
              <a:rect l="0" t="0" r="r" b="b"/>
              <a:pathLst>
                <a:path w="6" h="4">
                  <a:moveTo>
                    <a:pt x="2" y="4"/>
                  </a:moveTo>
                  <a:cubicBezTo>
                    <a:pt x="3" y="4"/>
                    <a:pt x="4" y="4"/>
                    <a:pt x="5" y="4"/>
                  </a:cubicBezTo>
                  <a:cubicBezTo>
                    <a:pt x="5" y="3"/>
                    <a:pt x="6" y="2"/>
                    <a:pt x="6" y="1"/>
                  </a:cubicBezTo>
                  <a:cubicBezTo>
                    <a:pt x="6" y="0"/>
                    <a:pt x="4" y="0"/>
                    <a:pt x="4" y="0"/>
                  </a:cubicBezTo>
                  <a:cubicBezTo>
                    <a:pt x="3" y="1"/>
                    <a:pt x="3" y="1"/>
                    <a:pt x="3" y="1"/>
                  </a:cubicBezTo>
                  <a:cubicBezTo>
                    <a:pt x="1" y="1"/>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209"/>
            <p:cNvSpPr/>
            <p:nvPr/>
          </p:nvSpPr>
          <p:spPr bwMode="auto">
            <a:xfrm>
              <a:off x="3332" y="2661"/>
              <a:ext cx="21" cy="30"/>
            </a:xfrm>
            <a:custGeom>
              <a:avLst/>
              <a:gdLst>
                <a:gd name="T0" fmla="*/ 1 w 5"/>
                <a:gd name="T1" fmla="*/ 6 h 7"/>
                <a:gd name="T2" fmla="*/ 4 w 5"/>
                <a:gd name="T3" fmla="*/ 5 h 7"/>
                <a:gd name="T4" fmla="*/ 5 w 5"/>
                <a:gd name="T5" fmla="*/ 2 h 7"/>
                <a:gd name="T6" fmla="*/ 1 w 5"/>
                <a:gd name="T7" fmla="*/ 3 h 7"/>
                <a:gd name="T8" fmla="*/ 1 w 5"/>
                <a:gd name="T9" fmla="*/ 4 h 7"/>
                <a:gd name="T10" fmla="*/ 1 w 5"/>
                <a:gd name="T11" fmla="*/ 6 h 7"/>
              </a:gdLst>
              <a:ahLst/>
              <a:cxnLst>
                <a:cxn ang="0">
                  <a:pos x="T0" y="T1"/>
                </a:cxn>
                <a:cxn ang="0">
                  <a:pos x="T2" y="T3"/>
                </a:cxn>
                <a:cxn ang="0">
                  <a:pos x="T4" y="T5"/>
                </a:cxn>
                <a:cxn ang="0">
                  <a:pos x="T6" y="T7"/>
                </a:cxn>
                <a:cxn ang="0">
                  <a:pos x="T8" y="T9"/>
                </a:cxn>
                <a:cxn ang="0">
                  <a:pos x="T10" y="T11"/>
                </a:cxn>
              </a:cxnLst>
              <a:rect l="0" t="0" r="r" b="b"/>
              <a:pathLst>
                <a:path w="5" h="7">
                  <a:moveTo>
                    <a:pt x="1" y="6"/>
                  </a:moveTo>
                  <a:cubicBezTo>
                    <a:pt x="2" y="7"/>
                    <a:pt x="3" y="6"/>
                    <a:pt x="4" y="5"/>
                  </a:cubicBezTo>
                  <a:cubicBezTo>
                    <a:pt x="4" y="4"/>
                    <a:pt x="5" y="3"/>
                    <a:pt x="5" y="2"/>
                  </a:cubicBezTo>
                  <a:cubicBezTo>
                    <a:pt x="5" y="0"/>
                    <a:pt x="2" y="0"/>
                    <a:pt x="1" y="3"/>
                  </a:cubicBezTo>
                  <a:cubicBezTo>
                    <a:pt x="1" y="3"/>
                    <a:pt x="1" y="4"/>
                    <a:pt x="1" y="4"/>
                  </a:cubicBezTo>
                  <a:cubicBezTo>
                    <a:pt x="0" y="5"/>
                    <a:pt x="1"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210"/>
            <p:cNvSpPr/>
            <p:nvPr/>
          </p:nvSpPr>
          <p:spPr bwMode="auto">
            <a:xfrm>
              <a:off x="3314" y="2674"/>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4"/>
                    <a:pt x="0" y="4"/>
                    <a:pt x="0" y="4"/>
                  </a:cubicBezTo>
                  <a:cubicBezTo>
                    <a:pt x="0" y="6"/>
                    <a:pt x="3" y="5"/>
                    <a:pt x="3" y="3"/>
                  </a:cubicBezTo>
                  <a:cubicBezTo>
                    <a:pt x="3" y="3"/>
                    <a:pt x="3" y="2"/>
                    <a:pt x="3" y="2"/>
                  </a:cubicBezTo>
                  <a:cubicBezTo>
                    <a:pt x="3"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211"/>
            <p:cNvSpPr/>
            <p:nvPr/>
          </p:nvSpPr>
          <p:spPr bwMode="auto">
            <a:xfrm>
              <a:off x="3306" y="2648"/>
              <a:ext cx="21" cy="30"/>
            </a:xfrm>
            <a:custGeom>
              <a:avLst/>
              <a:gdLst>
                <a:gd name="T0" fmla="*/ 4 w 5"/>
                <a:gd name="T1" fmla="*/ 4 h 7"/>
                <a:gd name="T2" fmla="*/ 3 w 5"/>
                <a:gd name="T3" fmla="*/ 4 h 7"/>
                <a:gd name="T4" fmla="*/ 1 w 5"/>
                <a:gd name="T5" fmla="*/ 2 h 7"/>
                <a:gd name="T6" fmla="*/ 0 w 5"/>
                <a:gd name="T7" fmla="*/ 5 h 7"/>
                <a:gd name="T8" fmla="*/ 4 w 5"/>
                <a:gd name="T9" fmla="*/ 4 h 7"/>
              </a:gdLst>
              <a:ahLst/>
              <a:cxnLst>
                <a:cxn ang="0">
                  <a:pos x="T0" y="T1"/>
                </a:cxn>
                <a:cxn ang="0">
                  <a:pos x="T2" y="T3"/>
                </a:cxn>
                <a:cxn ang="0">
                  <a:pos x="T4" y="T5"/>
                </a:cxn>
                <a:cxn ang="0">
                  <a:pos x="T6" y="T7"/>
                </a:cxn>
                <a:cxn ang="0">
                  <a:pos x="T8" y="T9"/>
                </a:cxn>
              </a:cxnLst>
              <a:rect l="0" t="0" r="r" b="b"/>
              <a:pathLst>
                <a:path w="5" h="7">
                  <a:moveTo>
                    <a:pt x="4" y="4"/>
                  </a:moveTo>
                  <a:cubicBezTo>
                    <a:pt x="4" y="4"/>
                    <a:pt x="4" y="4"/>
                    <a:pt x="3" y="4"/>
                  </a:cubicBezTo>
                  <a:cubicBezTo>
                    <a:pt x="5" y="2"/>
                    <a:pt x="3" y="0"/>
                    <a:pt x="1" y="2"/>
                  </a:cubicBezTo>
                  <a:cubicBezTo>
                    <a:pt x="0" y="3"/>
                    <a:pt x="0" y="4"/>
                    <a:pt x="0" y="5"/>
                  </a:cubicBezTo>
                  <a:cubicBezTo>
                    <a:pt x="0" y="7"/>
                    <a:pt x="3" y="5"/>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212"/>
            <p:cNvSpPr/>
            <p:nvPr/>
          </p:nvSpPr>
          <p:spPr bwMode="auto">
            <a:xfrm>
              <a:off x="3284" y="2670"/>
              <a:ext cx="26" cy="30"/>
            </a:xfrm>
            <a:custGeom>
              <a:avLst/>
              <a:gdLst>
                <a:gd name="T0" fmla="*/ 4 w 6"/>
                <a:gd name="T1" fmla="*/ 5 h 7"/>
                <a:gd name="T2" fmla="*/ 5 w 6"/>
                <a:gd name="T3" fmla="*/ 3 h 7"/>
                <a:gd name="T4" fmla="*/ 2 w 6"/>
                <a:gd name="T5" fmla="*/ 2 h 7"/>
                <a:gd name="T6" fmla="*/ 1 w 6"/>
                <a:gd name="T7" fmla="*/ 4 h 7"/>
                <a:gd name="T8" fmla="*/ 4 w 6"/>
                <a:gd name="T9" fmla="*/ 5 h 7"/>
              </a:gdLst>
              <a:ahLst/>
              <a:cxnLst>
                <a:cxn ang="0">
                  <a:pos x="T0" y="T1"/>
                </a:cxn>
                <a:cxn ang="0">
                  <a:pos x="T2" y="T3"/>
                </a:cxn>
                <a:cxn ang="0">
                  <a:pos x="T4" y="T5"/>
                </a:cxn>
                <a:cxn ang="0">
                  <a:pos x="T6" y="T7"/>
                </a:cxn>
                <a:cxn ang="0">
                  <a:pos x="T8" y="T9"/>
                </a:cxn>
              </a:cxnLst>
              <a:rect l="0" t="0" r="r" b="b"/>
              <a:pathLst>
                <a:path w="6" h="7">
                  <a:moveTo>
                    <a:pt x="4" y="5"/>
                  </a:moveTo>
                  <a:cubicBezTo>
                    <a:pt x="4" y="4"/>
                    <a:pt x="4" y="4"/>
                    <a:pt x="5" y="3"/>
                  </a:cubicBezTo>
                  <a:cubicBezTo>
                    <a:pt x="6" y="1"/>
                    <a:pt x="2" y="0"/>
                    <a:pt x="2" y="2"/>
                  </a:cubicBezTo>
                  <a:cubicBezTo>
                    <a:pt x="1" y="3"/>
                    <a:pt x="1" y="4"/>
                    <a:pt x="1" y="4"/>
                  </a:cubicBezTo>
                  <a:cubicBezTo>
                    <a:pt x="0" y="7"/>
                    <a:pt x="3" y="7"/>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213"/>
            <p:cNvSpPr/>
            <p:nvPr/>
          </p:nvSpPr>
          <p:spPr bwMode="auto">
            <a:xfrm>
              <a:off x="3262" y="2687"/>
              <a:ext cx="22" cy="26"/>
            </a:xfrm>
            <a:custGeom>
              <a:avLst/>
              <a:gdLst>
                <a:gd name="T0" fmla="*/ 2 w 5"/>
                <a:gd name="T1" fmla="*/ 1 h 6"/>
                <a:gd name="T2" fmla="*/ 2 w 5"/>
                <a:gd name="T3" fmla="*/ 5 h 6"/>
                <a:gd name="T4" fmla="*/ 3 w 5"/>
                <a:gd name="T5" fmla="*/ 5 h 6"/>
                <a:gd name="T6" fmla="*/ 3 w 5"/>
                <a:gd name="T7" fmla="*/ 1 h 6"/>
                <a:gd name="T8" fmla="*/ 2 w 5"/>
                <a:gd name="T9" fmla="*/ 1 h 6"/>
              </a:gdLst>
              <a:ahLst/>
              <a:cxnLst>
                <a:cxn ang="0">
                  <a:pos x="T0" y="T1"/>
                </a:cxn>
                <a:cxn ang="0">
                  <a:pos x="T2" y="T3"/>
                </a:cxn>
                <a:cxn ang="0">
                  <a:pos x="T4" y="T5"/>
                </a:cxn>
                <a:cxn ang="0">
                  <a:pos x="T6" y="T7"/>
                </a:cxn>
                <a:cxn ang="0">
                  <a:pos x="T8" y="T9"/>
                </a:cxn>
              </a:cxnLst>
              <a:rect l="0" t="0" r="r" b="b"/>
              <a:pathLst>
                <a:path w="5" h="6">
                  <a:moveTo>
                    <a:pt x="2" y="1"/>
                  </a:moveTo>
                  <a:cubicBezTo>
                    <a:pt x="0" y="2"/>
                    <a:pt x="0" y="6"/>
                    <a:pt x="2" y="5"/>
                  </a:cubicBezTo>
                  <a:cubicBezTo>
                    <a:pt x="2" y="5"/>
                    <a:pt x="4" y="4"/>
                    <a:pt x="3" y="5"/>
                  </a:cubicBezTo>
                  <a:cubicBezTo>
                    <a:pt x="5" y="4"/>
                    <a:pt x="5" y="0"/>
                    <a:pt x="3" y="1"/>
                  </a:cubicBezTo>
                  <a:cubicBezTo>
                    <a:pt x="3" y="1"/>
                    <a:pt x="1"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214"/>
            <p:cNvSpPr/>
            <p:nvPr/>
          </p:nvSpPr>
          <p:spPr bwMode="auto">
            <a:xfrm>
              <a:off x="3371" y="2704"/>
              <a:ext cx="30" cy="17"/>
            </a:xfrm>
            <a:custGeom>
              <a:avLst/>
              <a:gdLst>
                <a:gd name="T0" fmla="*/ 3 w 7"/>
                <a:gd name="T1" fmla="*/ 4 h 4"/>
                <a:gd name="T2" fmla="*/ 4 w 7"/>
                <a:gd name="T3" fmla="*/ 4 h 4"/>
                <a:gd name="T4" fmla="*/ 5 w 7"/>
                <a:gd name="T5" fmla="*/ 0 h 4"/>
                <a:gd name="T6" fmla="*/ 3 w 7"/>
                <a:gd name="T7" fmla="*/ 0 h 4"/>
                <a:gd name="T8" fmla="*/ 3 w 7"/>
                <a:gd name="T9" fmla="*/ 4 h 4"/>
              </a:gdLst>
              <a:ahLst/>
              <a:cxnLst>
                <a:cxn ang="0">
                  <a:pos x="T0" y="T1"/>
                </a:cxn>
                <a:cxn ang="0">
                  <a:pos x="T2" y="T3"/>
                </a:cxn>
                <a:cxn ang="0">
                  <a:pos x="T4" y="T5"/>
                </a:cxn>
                <a:cxn ang="0">
                  <a:pos x="T6" y="T7"/>
                </a:cxn>
                <a:cxn ang="0">
                  <a:pos x="T8" y="T9"/>
                </a:cxn>
              </a:cxnLst>
              <a:rect l="0" t="0" r="r" b="b"/>
              <a:pathLst>
                <a:path w="7" h="4">
                  <a:moveTo>
                    <a:pt x="3" y="4"/>
                  </a:moveTo>
                  <a:cubicBezTo>
                    <a:pt x="3" y="4"/>
                    <a:pt x="4" y="4"/>
                    <a:pt x="4" y="4"/>
                  </a:cubicBezTo>
                  <a:cubicBezTo>
                    <a:pt x="6" y="4"/>
                    <a:pt x="7" y="0"/>
                    <a:pt x="5" y="0"/>
                  </a:cubicBezTo>
                  <a:cubicBezTo>
                    <a:pt x="5" y="0"/>
                    <a:pt x="4" y="0"/>
                    <a:pt x="3" y="0"/>
                  </a:cubicBezTo>
                  <a:cubicBezTo>
                    <a:pt x="2"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215"/>
            <p:cNvSpPr>
              <a:spLocks noEditPoints="1"/>
            </p:cNvSpPr>
            <p:nvPr/>
          </p:nvSpPr>
          <p:spPr bwMode="auto">
            <a:xfrm>
              <a:off x="3162" y="2851"/>
              <a:ext cx="161" cy="168"/>
            </a:xfrm>
            <a:custGeom>
              <a:avLst/>
              <a:gdLst>
                <a:gd name="T0" fmla="*/ 5 w 37"/>
                <a:gd name="T1" fmla="*/ 9 h 39"/>
                <a:gd name="T2" fmla="*/ 2 w 37"/>
                <a:gd name="T3" fmla="*/ 20 h 39"/>
                <a:gd name="T4" fmla="*/ 2 w 37"/>
                <a:gd name="T5" fmla="*/ 37 h 39"/>
                <a:gd name="T6" fmla="*/ 7 w 37"/>
                <a:gd name="T7" fmla="*/ 38 h 39"/>
                <a:gd name="T8" fmla="*/ 18 w 37"/>
                <a:gd name="T9" fmla="*/ 33 h 39"/>
                <a:gd name="T10" fmla="*/ 31 w 37"/>
                <a:gd name="T11" fmla="*/ 24 h 39"/>
                <a:gd name="T12" fmla="*/ 24 w 37"/>
                <a:gd name="T13" fmla="*/ 4 h 39"/>
                <a:gd name="T14" fmla="*/ 5 w 37"/>
                <a:gd name="T15" fmla="*/ 9 h 39"/>
                <a:gd name="T16" fmla="*/ 22 w 37"/>
                <a:gd name="T17" fmla="*/ 24 h 39"/>
                <a:gd name="T18" fmla="*/ 9 w 37"/>
                <a:gd name="T19" fmla="*/ 31 h 39"/>
                <a:gd name="T20" fmla="*/ 10 w 37"/>
                <a:gd name="T21" fmla="*/ 17 h 39"/>
                <a:gd name="T22" fmla="*/ 19 w 37"/>
                <a:gd name="T23" fmla="*/ 10 h 39"/>
                <a:gd name="T24" fmla="*/ 22 w 37"/>
                <a:gd name="T25" fmla="*/ 2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 h="39">
                  <a:moveTo>
                    <a:pt x="5" y="9"/>
                  </a:moveTo>
                  <a:cubicBezTo>
                    <a:pt x="3" y="12"/>
                    <a:pt x="3" y="16"/>
                    <a:pt x="2" y="20"/>
                  </a:cubicBezTo>
                  <a:cubicBezTo>
                    <a:pt x="2" y="26"/>
                    <a:pt x="0" y="31"/>
                    <a:pt x="2" y="37"/>
                  </a:cubicBezTo>
                  <a:cubicBezTo>
                    <a:pt x="2" y="39"/>
                    <a:pt x="5" y="39"/>
                    <a:pt x="7" y="38"/>
                  </a:cubicBezTo>
                  <a:cubicBezTo>
                    <a:pt x="11" y="37"/>
                    <a:pt x="14" y="35"/>
                    <a:pt x="18" y="33"/>
                  </a:cubicBezTo>
                  <a:cubicBezTo>
                    <a:pt x="22" y="31"/>
                    <a:pt x="28" y="28"/>
                    <a:pt x="31" y="24"/>
                  </a:cubicBezTo>
                  <a:cubicBezTo>
                    <a:pt x="37" y="16"/>
                    <a:pt x="31" y="8"/>
                    <a:pt x="24" y="4"/>
                  </a:cubicBezTo>
                  <a:cubicBezTo>
                    <a:pt x="17" y="0"/>
                    <a:pt x="9" y="3"/>
                    <a:pt x="5" y="9"/>
                  </a:cubicBezTo>
                  <a:close/>
                  <a:moveTo>
                    <a:pt x="22" y="24"/>
                  </a:moveTo>
                  <a:cubicBezTo>
                    <a:pt x="18" y="27"/>
                    <a:pt x="13" y="30"/>
                    <a:pt x="9" y="31"/>
                  </a:cubicBezTo>
                  <a:cubicBezTo>
                    <a:pt x="8" y="26"/>
                    <a:pt x="10" y="21"/>
                    <a:pt x="10" y="17"/>
                  </a:cubicBezTo>
                  <a:cubicBezTo>
                    <a:pt x="10" y="11"/>
                    <a:pt x="13" y="6"/>
                    <a:pt x="19" y="10"/>
                  </a:cubicBezTo>
                  <a:cubicBezTo>
                    <a:pt x="25" y="14"/>
                    <a:pt x="29" y="19"/>
                    <a:pt x="2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216"/>
            <p:cNvSpPr>
              <a:spLocks noEditPoints="1"/>
            </p:cNvSpPr>
            <p:nvPr/>
          </p:nvSpPr>
          <p:spPr bwMode="auto">
            <a:xfrm>
              <a:off x="3358" y="3053"/>
              <a:ext cx="95" cy="186"/>
            </a:xfrm>
            <a:custGeom>
              <a:avLst/>
              <a:gdLst>
                <a:gd name="T0" fmla="*/ 15 w 22"/>
                <a:gd name="T1" fmla="*/ 28 h 43"/>
                <a:gd name="T2" fmla="*/ 15 w 22"/>
                <a:gd name="T3" fmla="*/ 22 h 43"/>
                <a:gd name="T4" fmla="*/ 15 w 22"/>
                <a:gd name="T5" fmla="*/ 6 h 43"/>
                <a:gd name="T6" fmla="*/ 15 w 22"/>
                <a:gd name="T7" fmla="*/ 6 h 43"/>
                <a:gd name="T8" fmla="*/ 17 w 22"/>
                <a:gd name="T9" fmla="*/ 5 h 43"/>
                <a:gd name="T10" fmla="*/ 15 w 22"/>
                <a:gd name="T11" fmla="*/ 2 h 43"/>
                <a:gd name="T12" fmla="*/ 14 w 22"/>
                <a:gd name="T13" fmla="*/ 3 h 43"/>
                <a:gd name="T14" fmla="*/ 13 w 22"/>
                <a:gd name="T15" fmla="*/ 4 h 43"/>
                <a:gd name="T16" fmla="*/ 11 w 22"/>
                <a:gd name="T17" fmla="*/ 4 h 43"/>
                <a:gd name="T18" fmla="*/ 10 w 22"/>
                <a:gd name="T19" fmla="*/ 3 h 43"/>
                <a:gd name="T20" fmla="*/ 9 w 22"/>
                <a:gd name="T21" fmla="*/ 3 h 43"/>
                <a:gd name="T22" fmla="*/ 8 w 22"/>
                <a:gd name="T23" fmla="*/ 3 h 43"/>
                <a:gd name="T24" fmla="*/ 6 w 22"/>
                <a:gd name="T25" fmla="*/ 6 h 43"/>
                <a:gd name="T26" fmla="*/ 6 w 22"/>
                <a:gd name="T27" fmla="*/ 6 h 43"/>
                <a:gd name="T28" fmla="*/ 8 w 22"/>
                <a:gd name="T29" fmla="*/ 8 h 43"/>
                <a:gd name="T30" fmla="*/ 8 w 22"/>
                <a:gd name="T31" fmla="*/ 11 h 43"/>
                <a:gd name="T32" fmla="*/ 8 w 22"/>
                <a:gd name="T33" fmla="*/ 28 h 43"/>
                <a:gd name="T34" fmla="*/ 8 w 22"/>
                <a:gd name="T35" fmla="*/ 28 h 43"/>
                <a:gd name="T36" fmla="*/ 4 w 22"/>
                <a:gd name="T37" fmla="*/ 32 h 43"/>
                <a:gd name="T38" fmla="*/ 5 w 22"/>
                <a:gd name="T39" fmla="*/ 39 h 43"/>
                <a:gd name="T40" fmla="*/ 7 w 22"/>
                <a:gd name="T41" fmla="*/ 38 h 43"/>
                <a:gd name="T42" fmla="*/ 7 w 22"/>
                <a:gd name="T43" fmla="*/ 38 h 43"/>
                <a:gd name="T44" fmla="*/ 13 w 22"/>
                <a:gd name="T45" fmla="*/ 38 h 43"/>
                <a:gd name="T46" fmla="*/ 14 w 22"/>
                <a:gd name="T47" fmla="*/ 39 h 43"/>
                <a:gd name="T48" fmla="*/ 20 w 22"/>
                <a:gd name="T49" fmla="*/ 34 h 43"/>
                <a:gd name="T50" fmla="*/ 15 w 22"/>
                <a:gd name="T51" fmla="*/ 28 h 43"/>
                <a:gd name="T52" fmla="*/ 12 w 22"/>
                <a:gd name="T53" fmla="*/ 11 h 43"/>
                <a:gd name="T54" fmla="*/ 12 w 22"/>
                <a:gd name="T55" fmla="*/ 11 h 43"/>
                <a:gd name="T56" fmla="*/ 12 w 22"/>
                <a:gd name="T57" fmla="*/ 10 h 43"/>
                <a:gd name="T58" fmla="*/ 12 w 22"/>
                <a:gd name="T59" fmla="*/ 1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 h="43">
                  <a:moveTo>
                    <a:pt x="15" y="28"/>
                  </a:moveTo>
                  <a:cubicBezTo>
                    <a:pt x="14" y="26"/>
                    <a:pt x="14" y="24"/>
                    <a:pt x="15" y="22"/>
                  </a:cubicBezTo>
                  <a:cubicBezTo>
                    <a:pt x="15" y="17"/>
                    <a:pt x="15" y="12"/>
                    <a:pt x="15" y="6"/>
                  </a:cubicBezTo>
                  <a:cubicBezTo>
                    <a:pt x="15" y="6"/>
                    <a:pt x="15" y="6"/>
                    <a:pt x="15" y="6"/>
                  </a:cubicBezTo>
                  <a:cubicBezTo>
                    <a:pt x="16" y="5"/>
                    <a:pt x="16" y="5"/>
                    <a:pt x="17" y="5"/>
                  </a:cubicBezTo>
                  <a:cubicBezTo>
                    <a:pt x="18" y="3"/>
                    <a:pt x="17" y="0"/>
                    <a:pt x="15" y="2"/>
                  </a:cubicBezTo>
                  <a:cubicBezTo>
                    <a:pt x="15" y="2"/>
                    <a:pt x="14" y="3"/>
                    <a:pt x="14" y="3"/>
                  </a:cubicBezTo>
                  <a:cubicBezTo>
                    <a:pt x="13" y="4"/>
                    <a:pt x="13" y="4"/>
                    <a:pt x="13" y="4"/>
                  </a:cubicBezTo>
                  <a:cubicBezTo>
                    <a:pt x="13" y="4"/>
                    <a:pt x="12" y="4"/>
                    <a:pt x="11" y="4"/>
                  </a:cubicBezTo>
                  <a:cubicBezTo>
                    <a:pt x="11" y="3"/>
                    <a:pt x="11" y="3"/>
                    <a:pt x="10" y="3"/>
                  </a:cubicBezTo>
                  <a:cubicBezTo>
                    <a:pt x="10" y="3"/>
                    <a:pt x="9" y="3"/>
                    <a:pt x="9" y="3"/>
                  </a:cubicBezTo>
                  <a:cubicBezTo>
                    <a:pt x="8" y="3"/>
                    <a:pt x="8" y="3"/>
                    <a:pt x="8" y="3"/>
                  </a:cubicBezTo>
                  <a:cubicBezTo>
                    <a:pt x="6" y="3"/>
                    <a:pt x="6" y="5"/>
                    <a:pt x="6" y="6"/>
                  </a:cubicBezTo>
                  <a:cubicBezTo>
                    <a:pt x="6" y="6"/>
                    <a:pt x="6" y="6"/>
                    <a:pt x="6" y="6"/>
                  </a:cubicBezTo>
                  <a:cubicBezTo>
                    <a:pt x="7" y="7"/>
                    <a:pt x="7" y="7"/>
                    <a:pt x="8" y="8"/>
                  </a:cubicBezTo>
                  <a:cubicBezTo>
                    <a:pt x="7" y="10"/>
                    <a:pt x="8" y="10"/>
                    <a:pt x="8" y="11"/>
                  </a:cubicBezTo>
                  <a:cubicBezTo>
                    <a:pt x="9" y="17"/>
                    <a:pt x="8" y="22"/>
                    <a:pt x="8" y="28"/>
                  </a:cubicBezTo>
                  <a:cubicBezTo>
                    <a:pt x="8" y="28"/>
                    <a:pt x="8" y="28"/>
                    <a:pt x="8" y="28"/>
                  </a:cubicBezTo>
                  <a:cubicBezTo>
                    <a:pt x="7" y="29"/>
                    <a:pt x="6" y="32"/>
                    <a:pt x="4" y="32"/>
                  </a:cubicBezTo>
                  <a:cubicBezTo>
                    <a:pt x="1" y="34"/>
                    <a:pt x="0" y="41"/>
                    <a:pt x="5" y="39"/>
                  </a:cubicBezTo>
                  <a:cubicBezTo>
                    <a:pt x="6" y="39"/>
                    <a:pt x="6" y="38"/>
                    <a:pt x="7" y="38"/>
                  </a:cubicBezTo>
                  <a:cubicBezTo>
                    <a:pt x="7" y="38"/>
                    <a:pt x="7" y="38"/>
                    <a:pt x="7" y="38"/>
                  </a:cubicBezTo>
                  <a:cubicBezTo>
                    <a:pt x="7" y="42"/>
                    <a:pt x="11" y="40"/>
                    <a:pt x="13" y="38"/>
                  </a:cubicBezTo>
                  <a:cubicBezTo>
                    <a:pt x="13" y="38"/>
                    <a:pt x="14" y="39"/>
                    <a:pt x="14" y="39"/>
                  </a:cubicBezTo>
                  <a:cubicBezTo>
                    <a:pt x="17" y="43"/>
                    <a:pt x="22" y="37"/>
                    <a:pt x="20" y="34"/>
                  </a:cubicBezTo>
                  <a:cubicBezTo>
                    <a:pt x="18" y="32"/>
                    <a:pt x="17" y="29"/>
                    <a:pt x="15" y="28"/>
                  </a:cubicBezTo>
                  <a:close/>
                  <a:moveTo>
                    <a:pt x="12" y="11"/>
                  </a:moveTo>
                  <a:cubicBezTo>
                    <a:pt x="12" y="11"/>
                    <a:pt x="12" y="11"/>
                    <a:pt x="12" y="11"/>
                  </a:cubicBezTo>
                  <a:cubicBezTo>
                    <a:pt x="12" y="10"/>
                    <a:pt x="12" y="10"/>
                    <a:pt x="12" y="10"/>
                  </a:cubicBezTo>
                  <a:cubicBezTo>
                    <a:pt x="12" y="10"/>
                    <a:pt x="12" y="10"/>
                    <a:pt x="12"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217"/>
            <p:cNvSpPr/>
            <p:nvPr/>
          </p:nvSpPr>
          <p:spPr bwMode="auto">
            <a:xfrm>
              <a:off x="3188" y="2717"/>
              <a:ext cx="26" cy="17"/>
            </a:xfrm>
            <a:custGeom>
              <a:avLst/>
              <a:gdLst>
                <a:gd name="T0" fmla="*/ 2 w 6"/>
                <a:gd name="T1" fmla="*/ 4 h 4"/>
                <a:gd name="T2" fmla="*/ 3 w 6"/>
                <a:gd name="T3" fmla="*/ 4 h 4"/>
                <a:gd name="T4" fmla="*/ 4 w 6"/>
                <a:gd name="T5" fmla="*/ 0 h 4"/>
                <a:gd name="T6" fmla="*/ 3 w 6"/>
                <a:gd name="T7" fmla="*/ 0 h 4"/>
                <a:gd name="T8" fmla="*/ 2 w 6"/>
                <a:gd name="T9" fmla="*/ 4 h 4"/>
              </a:gdLst>
              <a:ahLst/>
              <a:cxnLst>
                <a:cxn ang="0">
                  <a:pos x="T0" y="T1"/>
                </a:cxn>
                <a:cxn ang="0">
                  <a:pos x="T2" y="T3"/>
                </a:cxn>
                <a:cxn ang="0">
                  <a:pos x="T4" y="T5"/>
                </a:cxn>
                <a:cxn ang="0">
                  <a:pos x="T6" y="T7"/>
                </a:cxn>
                <a:cxn ang="0">
                  <a:pos x="T8" y="T9"/>
                </a:cxn>
              </a:cxnLst>
              <a:rect l="0" t="0" r="r" b="b"/>
              <a:pathLst>
                <a:path w="6" h="4">
                  <a:moveTo>
                    <a:pt x="2" y="4"/>
                  </a:moveTo>
                  <a:cubicBezTo>
                    <a:pt x="2" y="4"/>
                    <a:pt x="3" y="4"/>
                    <a:pt x="3" y="4"/>
                  </a:cubicBezTo>
                  <a:cubicBezTo>
                    <a:pt x="5" y="4"/>
                    <a:pt x="6" y="0"/>
                    <a:pt x="4" y="0"/>
                  </a:cubicBezTo>
                  <a:cubicBezTo>
                    <a:pt x="3" y="0"/>
                    <a:pt x="3"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218"/>
            <p:cNvSpPr/>
            <p:nvPr/>
          </p:nvSpPr>
          <p:spPr bwMode="auto">
            <a:xfrm>
              <a:off x="3223" y="2678"/>
              <a:ext cx="30" cy="35"/>
            </a:xfrm>
            <a:custGeom>
              <a:avLst/>
              <a:gdLst>
                <a:gd name="T0" fmla="*/ 2 w 7"/>
                <a:gd name="T1" fmla="*/ 8 h 8"/>
                <a:gd name="T2" fmla="*/ 2 w 7"/>
                <a:gd name="T3" fmla="*/ 8 h 8"/>
                <a:gd name="T4" fmla="*/ 4 w 7"/>
                <a:gd name="T5" fmla="*/ 5 h 8"/>
                <a:gd name="T6" fmla="*/ 7 w 7"/>
                <a:gd name="T7" fmla="*/ 3 h 8"/>
                <a:gd name="T8" fmla="*/ 7 w 7"/>
                <a:gd name="T9" fmla="*/ 2 h 8"/>
                <a:gd name="T10" fmla="*/ 4 w 7"/>
                <a:gd name="T11" fmla="*/ 3 h 8"/>
                <a:gd name="T12" fmla="*/ 4 w 7"/>
                <a:gd name="T13" fmla="*/ 4 h 8"/>
                <a:gd name="T14" fmla="*/ 4 w 7"/>
                <a:gd name="T15" fmla="*/ 4 h 8"/>
                <a:gd name="T16" fmla="*/ 3 w 7"/>
                <a:gd name="T17" fmla="*/ 4 h 8"/>
                <a:gd name="T18" fmla="*/ 3 w 7"/>
                <a:gd name="T19" fmla="*/ 4 h 8"/>
                <a:gd name="T20" fmla="*/ 2 w 7"/>
                <a:gd name="T21"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8"/>
                  </a:moveTo>
                  <a:cubicBezTo>
                    <a:pt x="2" y="8"/>
                    <a:pt x="2" y="8"/>
                    <a:pt x="2" y="8"/>
                  </a:cubicBezTo>
                  <a:cubicBezTo>
                    <a:pt x="4" y="8"/>
                    <a:pt x="5" y="6"/>
                    <a:pt x="4" y="5"/>
                  </a:cubicBezTo>
                  <a:cubicBezTo>
                    <a:pt x="5" y="5"/>
                    <a:pt x="7" y="4"/>
                    <a:pt x="7" y="3"/>
                  </a:cubicBezTo>
                  <a:cubicBezTo>
                    <a:pt x="7" y="2"/>
                    <a:pt x="7" y="2"/>
                    <a:pt x="7" y="2"/>
                  </a:cubicBezTo>
                  <a:cubicBezTo>
                    <a:pt x="7" y="0"/>
                    <a:pt x="4" y="1"/>
                    <a:pt x="4" y="3"/>
                  </a:cubicBezTo>
                  <a:cubicBezTo>
                    <a:pt x="4" y="3"/>
                    <a:pt x="4" y="3"/>
                    <a:pt x="4" y="4"/>
                  </a:cubicBezTo>
                  <a:cubicBezTo>
                    <a:pt x="4" y="4"/>
                    <a:pt x="4" y="4"/>
                    <a:pt x="4" y="4"/>
                  </a:cubicBezTo>
                  <a:cubicBezTo>
                    <a:pt x="4" y="4"/>
                    <a:pt x="3" y="4"/>
                    <a:pt x="3" y="4"/>
                  </a:cubicBezTo>
                  <a:cubicBezTo>
                    <a:pt x="3" y="4"/>
                    <a:pt x="3" y="4"/>
                    <a:pt x="3" y="4"/>
                  </a:cubicBezTo>
                  <a:cubicBezTo>
                    <a:pt x="1" y="4"/>
                    <a:pt x="0"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219"/>
            <p:cNvSpPr/>
            <p:nvPr/>
          </p:nvSpPr>
          <p:spPr bwMode="auto">
            <a:xfrm>
              <a:off x="3166" y="2808"/>
              <a:ext cx="18" cy="30"/>
            </a:xfrm>
            <a:custGeom>
              <a:avLst/>
              <a:gdLst>
                <a:gd name="T0" fmla="*/ 4 w 4"/>
                <a:gd name="T1" fmla="*/ 3 h 7"/>
                <a:gd name="T2" fmla="*/ 4 w 4"/>
                <a:gd name="T3" fmla="*/ 3 h 7"/>
                <a:gd name="T4" fmla="*/ 0 w 4"/>
                <a:gd name="T5" fmla="*/ 4 h 7"/>
                <a:gd name="T6" fmla="*/ 0 w 4"/>
                <a:gd name="T7" fmla="*/ 4 h 7"/>
                <a:gd name="T8" fmla="*/ 4 w 4"/>
                <a:gd name="T9" fmla="*/ 3 h 7"/>
              </a:gdLst>
              <a:ahLst/>
              <a:cxnLst>
                <a:cxn ang="0">
                  <a:pos x="T0" y="T1"/>
                </a:cxn>
                <a:cxn ang="0">
                  <a:pos x="T2" y="T3"/>
                </a:cxn>
                <a:cxn ang="0">
                  <a:pos x="T4" y="T5"/>
                </a:cxn>
                <a:cxn ang="0">
                  <a:pos x="T6" y="T7"/>
                </a:cxn>
                <a:cxn ang="0">
                  <a:pos x="T8" y="T9"/>
                </a:cxn>
              </a:cxnLst>
              <a:rect l="0" t="0" r="r" b="b"/>
              <a:pathLst>
                <a:path w="4" h="7">
                  <a:moveTo>
                    <a:pt x="4" y="3"/>
                  </a:moveTo>
                  <a:cubicBezTo>
                    <a:pt x="4" y="3"/>
                    <a:pt x="4" y="3"/>
                    <a:pt x="4" y="3"/>
                  </a:cubicBezTo>
                  <a:cubicBezTo>
                    <a:pt x="4" y="0"/>
                    <a:pt x="0" y="2"/>
                    <a:pt x="0" y="4"/>
                  </a:cubicBezTo>
                  <a:cubicBezTo>
                    <a:pt x="0" y="4"/>
                    <a:pt x="0" y="4"/>
                    <a:pt x="0" y="4"/>
                  </a:cubicBezTo>
                  <a:cubicBezTo>
                    <a:pt x="0" y="7"/>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220"/>
            <p:cNvSpPr/>
            <p:nvPr/>
          </p:nvSpPr>
          <p:spPr bwMode="auto">
            <a:xfrm>
              <a:off x="3188" y="2747"/>
              <a:ext cx="13" cy="31"/>
            </a:xfrm>
            <a:custGeom>
              <a:avLst/>
              <a:gdLst>
                <a:gd name="T0" fmla="*/ 3 w 3"/>
                <a:gd name="T1" fmla="*/ 3 h 7"/>
                <a:gd name="T2" fmla="*/ 3 w 3"/>
                <a:gd name="T3" fmla="*/ 2 h 7"/>
                <a:gd name="T4" fmla="*/ 0 w 3"/>
                <a:gd name="T5" fmla="*/ 4 h 7"/>
                <a:gd name="T6" fmla="*/ 0 w 3"/>
                <a:gd name="T7" fmla="*/ 5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2"/>
                  </a:cubicBezTo>
                  <a:cubicBezTo>
                    <a:pt x="3" y="0"/>
                    <a:pt x="0" y="2"/>
                    <a:pt x="0" y="4"/>
                  </a:cubicBezTo>
                  <a:cubicBezTo>
                    <a:pt x="0" y="4"/>
                    <a:pt x="0" y="4"/>
                    <a:pt x="0" y="5"/>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221"/>
            <p:cNvSpPr/>
            <p:nvPr/>
          </p:nvSpPr>
          <p:spPr bwMode="auto">
            <a:xfrm>
              <a:off x="3162" y="2859"/>
              <a:ext cx="26" cy="13"/>
            </a:xfrm>
            <a:custGeom>
              <a:avLst/>
              <a:gdLst>
                <a:gd name="T0" fmla="*/ 2 w 6"/>
                <a:gd name="T1" fmla="*/ 3 h 3"/>
                <a:gd name="T2" fmla="*/ 3 w 6"/>
                <a:gd name="T3" fmla="*/ 3 h 3"/>
                <a:gd name="T4" fmla="*/ 3 w 6"/>
                <a:gd name="T5" fmla="*/ 0 h 3"/>
                <a:gd name="T6" fmla="*/ 3 w 6"/>
                <a:gd name="T7" fmla="*/ 0 h 3"/>
                <a:gd name="T8" fmla="*/ 2 w 6"/>
                <a:gd name="T9" fmla="*/ 3 h 3"/>
              </a:gdLst>
              <a:ahLst/>
              <a:cxnLst>
                <a:cxn ang="0">
                  <a:pos x="T0" y="T1"/>
                </a:cxn>
                <a:cxn ang="0">
                  <a:pos x="T2" y="T3"/>
                </a:cxn>
                <a:cxn ang="0">
                  <a:pos x="T4" y="T5"/>
                </a:cxn>
                <a:cxn ang="0">
                  <a:pos x="T6" y="T7"/>
                </a:cxn>
                <a:cxn ang="0">
                  <a:pos x="T8" y="T9"/>
                </a:cxn>
              </a:cxnLst>
              <a:rect l="0" t="0" r="r" b="b"/>
              <a:pathLst>
                <a:path w="6" h="3">
                  <a:moveTo>
                    <a:pt x="2" y="3"/>
                  </a:moveTo>
                  <a:cubicBezTo>
                    <a:pt x="2" y="3"/>
                    <a:pt x="2" y="3"/>
                    <a:pt x="3" y="3"/>
                  </a:cubicBezTo>
                  <a:cubicBezTo>
                    <a:pt x="4" y="3"/>
                    <a:pt x="6" y="0"/>
                    <a:pt x="3" y="0"/>
                  </a:cubicBezTo>
                  <a:cubicBezTo>
                    <a:pt x="3" y="0"/>
                    <a:pt x="3" y="0"/>
                    <a:pt x="3" y="0"/>
                  </a:cubicBezTo>
                  <a:cubicBezTo>
                    <a:pt x="1" y="0"/>
                    <a:pt x="0"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222"/>
            <p:cNvSpPr/>
            <p:nvPr/>
          </p:nvSpPr>
          <p:spPr bwMode="auto">
            <a:xfrm>
              <a:off x="3145" y="2821"/>
              <a:ext cx="26" cy="17"/>
            </a:xfrm>
            <a:custGeom>
              <a:avLst/>
              <a:gdLst>
                <a:gd name="T0" fmla="*/ 2 w 6"/>
                <a:gd name="T1" fmla="*/ 4 h 4"/>
                <a:gd name="T2" fmla="*/ 3 w 6"/>
                <a:gd name="T3" fmla="*/ 4 h 4"/>
                <a:gd name="T4" fmla="*/ 3 w 6"/>
                <a:gd name="T5" fmla="*/ 0 h 4"/>
                <a:gd name="T6" fmla="*/ 3 w 6"/>
                <a:gd name="T7" fmla="*/ 0 h 4"/>
                <a:gd name="T8" fmla="*/ 2 w 6"/>
                <a:gd name="T9" fmla="*/ 4 h 4"/>
              </a:gdLst>
              <a:ahLst/>
              <a:cxnLst>
                <a:cxn ang="0">
                  <a:pos x="T0" y="T1"/>
                </a:cxn>
                <a:cxn ang="0">
                  <a:pos x="T2" y="T3"/>
                </a:cxn>
                <a:cxn ang="0">
                  <a:pos x="T4" y="T5"/>
                </a:cxn>
                <a:cxn ang="0">
                  <a:pos x="T6" y="T7"/>
                </a:cxn>
                <a:cxn ang="0">
                  <a:pos x="T8" y="T9"/>
                </a:cxn>
              </a:cxnLst>
              <a:rect l="0" t="0" r="r" b="b"/>
              <a:pathLst>
                <a:path w="6" h="4">
                  <a:moveTo>
                    <a:pt x="2" y="4"/>
                  </a:moveTo>
                  <a:cubicBezTo>
                    <a:pt x="2" y="4"/>
                    <a:pt x="2" y="4"/>
                    <a:pt x="3" y="4"/>
                  </a:cubicBezTo>
                  <a:cubicBezTo>
                    <a:pt x="5" y="4"/>
                    <a:pt x="6" y="0"/>
                    <a:pt x="3" y="0"/>
                  </a:cubicBezTo>
                  <a:cubicBezTo>
                    <a:pt x="3" y="0"/>
                    <a:pt x="3"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223"/>
            <p:cNvSpPr/>
            <p:nvPr/>
          </p:nvSpPr>
          <p:spPr bwMode="auto">
            <a:xfrm>
              <a:off x="3171" y="2756"/>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4"/>
                    <a:pt x="0" y="4"/>
                    <a:pt x="0" y="4"/>
                  </a:cubicBezTo>
                  <a:cubicBezTo>
                    <a:pt x="0" y="6"/>
                    <a:pt x="3" y="5"/>
                    <a:pt x="3" y="3"/>
                  </a:cubicBezTo>
                  <a:cubicBezTo>
                    <a:pt x="3" y="3"/>
                    <a:pt x="3" y="3"/>
                    <a:pt x="3" y="2"/>
                  </a:cubicBezTo>
                  <a:cubicBezTo>
                    <a:pt x="3" y="0"/>
                    <a:pt x="0" y="2"/>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224"/>
            <p:cNvSpPr/>
            <p:nvPr/>
          </p:nvSpPr>
          <p:spPr bwMode="auto">
            <a:xfrm>
              <a:off x="3162" y="2950"/>
              <a:ext cx="26" cy="17"/>
            </a:xfrm>
            <a:custGeom>
              <a:avLst/>
              <a:gdLst>
                <a:gd name="T0" fmla="*/ 3 w 6"/>
                <a:gd name="T1" fmla="*/ 4 h 4"/>
                <a:gd name="T2" fmla="*/ 3 w 6"/>
                <a:gd name="T3" fmla="*/ 4 h 4"/>
                <a:gd name="T4" fmla="*/ 4 w 6"/>
                <a:gd name="T5" fmla="*/ 0 h 4"/>
                <a:gd name="T6" fmla="*/ 3 w 6"/>
                <a:gd name="T7" fmla="*/ 0 h 4"/>
                <a:gd name="T8" fmla="*/ 3 w 6"/>
                <a:gd name="T9" fmla="*/ 4 h 4"/>
              </a:gdLst>
              <a:ahLst/>
              <a:cxnLst>
                <a:cxn ang="0">
                  <a:pos x="T0" y="T1"/>
                </a:cxn>
                <a:cxn ang="0">
                  <a:pos x="T2" y="T3"/>
                </a:cxn>
                <a:cxn ang="0">
                  <a:pos x="T4" y="T5"/>
                </a:cxn>
                <a:cxn ang="0">
                  <a:pos x="T6" y="T7"/>
                </a:cxn>
                <a:cxn ang="0">
                  <a:pos x="T8" y="T9"/>
                </a:cxn>
              </a:cxnLst>
              <a:rect l="0" t="0" r="r" b="b"/>
              <a:pathLst>
                <a:path w="6" h="4">
                  <a:moveTo>
                    <a:pt x="3" y="4"/>
                  </a:moveTo>
                  <a:cubicBezTo>
                    <a:pt x="3" y="4"/>
                    <a:pt x="3" y="4"/>
                    <a:pt x="3" y="4"/>
                  </a:cubicBezTo>
                  <a:cubicBezTo>
                    <a:pt x="5" y="4"/>
                    <a:pt x="6" y="0"/>
                    <a:pt x="4" y="0"/>
                  </a:cubicBezTo>
                  <a:cubicBezTo>
                    <a:pt x="4" y="0"/>
                    <a:pt x="3" y="0"/>
                    <a:pt x="3" y="0"/>
                  </a:cubicBezTo>
                  <a:cubicBezTo>
                    <a:pt x="1"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225"/>
            <p:cNvSpPr/>
            <p:nvPr/>
          </p:nvSpPr>
          <p:spPr bwMode="auto">
            <a:xfrm>
              <a:off x="3123" y="2881"/>
              <a:ext cx="22" cy="13"/>
            </a:xfrm>
            <a:custGeom>
              <a:avLst/>
              <a:gdLst>
                <a:gd name="T0" fmla="*/ 2 w 5"/>
                <a:gd name="T1" fmla="*/ 3 h 3"/>
                <a:gd name="T2" fmla="*/ 3 w 5"/>
                <a:gd name="T3" fmla="*/ 0 h 3"/>
                <a:gd name="T4" fmla="*/ 2 w 5"/>
                <a:gd name="T5" fmla="*/ 3 h 3"/>
              </a:gdLst>
              <a:ahLst/>
              <a:cxnLst>
                <a:cxn ang="0">
                  <a:pos x="T0" y="T1"/>
                </a:cxn>
                <a:cxn ang="0">
                  <a:pos x="T2" y="T3"/>
                </a:cxn>
                <a:cxn ang="0">
                  <a:pos x="T4" y="T5"/>
                </a:cxn>
              </a:cxnLst>
              <a:rect l="0" t="0" r="r" b="b"/>
              <a:pathLst>
                <a:path w="5" h="3">
                  <a:moveTo>
                    <a:pt x="2" y="3"/>
                  </a:moveTo>
                  <a:cubicBezTo>
                    <a:pt x="4" y="3"/>
                    <a:pt x="5" y="0"/>
                    <a:pt x="3" y="0"/>
                  </a:cubicBezTo>
                  <a:cubicBezTo>
                    <a:pt x="1" y="0"/>
                    <a:pt x="0"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226"/>
            <p:cNvSpPr/>
            <p:nvPr/>
          </p:nvSpPr>
          <p:spPr bwMode="auto">
            <a:xfrm>
              <a:off x="3119" y="2915"/>
              <a:ext cx="30" cy="39"/>
            </a:xfrm>
            <a:custGeom>
              <a:avLst/>
              <a:gdLst>
                <a:gd name="T0" fmla="*/ 3 w 7"/>
                <a:gd name="T1" fmla="*/ 6 h 9"/>
                <a:gd name="T2" fmla="*/ 3 w 7"/>
                <a:gd name="T3" fmla="*/ 6 h 9"/>
                <a:gd name="T4" fmla="*/ 6 w 7"/>
                <a:gd name="T5" fmla="*/ 5 h 9"/>
                <a:gd name="T6" fmla="*/ 7 w 7"/>
                <a:gd name="T7" fmla="*/ 2 h 9"/>
                <a:gd name="T8" fmla="*/ 5 w 7"/>
                <a:gd name="T9" fmla="*/ 0 h 9"/>
                <a:gd name="T10" fmla="*/ 3 w 7"/>
                <a:gd name="T11" fmla="*/ 2 h 9"/>
                <a:gd name="T12" fmla="*/ 3 w 7"/>
                <a:gd name="T13" fmla="*/ 2 h 9"/>
                <a:gd name="T14" fmla="*/ 3 w 7"/>
                <a:gd name="T15" fmla="*/ 2 h 9"/>
                <a:gd name="T16" fmla="*/ 2 w 7"/>
                <a:gd name="T17" fmla="*/ 6 h 9"/>
                <a:gd name="T18" fmla="*/ 2 w 7"/>
                <a:gd name="T19" fmla="*/ 6 h 9"/>
                <a:gd name="T20" fmla="*/ 3 w 7"/>
                <a:gd name="T21"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3" y="6"/>
                  </a:moveTo>
                  <a:cubicBezTo>
                    <a:pt x="3" y="6"/>
                    <a:pt x="3" y="6"/>
                    <a:pt x="3" y="6"/>
                  </a:cubicBezTo>
                  <a:cubicBezTo>
                    <a:pt x="3" y="9"/>
                    <a:pt x="6" y="7"/>
                    <a:pt x="6" y="5"/>
                  </a:cubicBezTo>
                  <a:cubicBezTo>
                    <a:pt x="6" y="4"/>
                    <a:pt x="6" y="3"/>
                    <a:pt x="7" y="2"/>
                  </a:cubicBezTo>
                  <a:cubicBezTo>
                    <a:pt x="7" y="1"/>
                    <a:pt x="6" y="0"/>
                    <a:pt x="5" y="0"/>
                  </a:cubicBezTo>
                  <a:cubicBezTo>
                    <a:pt x="4" y="0"/>
                    <a:pt x="4" y="1"/>
                    <a:pt x="3" y="2"/>
                  </a:cubicBezTo>
                  <a:cubicBezTo>
                    <a:pt x="3" y="2"/>
                    <a:pt x="3" y="2"/>
                    <a:pt x="3" y="2"/>
                  </a:cubicBezTo>
                  <a:cubicBezTo>
                    <a:pt x="3" y="2"/>
                    <a:pt x="3" y="2"/>
                    <a:pt x="3" y="2"/>
                  </a:cubicBezTo>
                  <a:cubicBezTo>
                    <a:pt x="1" y="2"/>
                    <a:pt x="0" y="6"/>
                    <a:pt x="2" y="6"/>
                  </a:cubicBezTo>
                  <a:cubicBezTo>
                    <a:pt x="2" y="6"/>
                    <a:pt x="2" y="6"/>
                    <a:pt x="2" y="6"/>
                  </a:cubicBezTo>
                  <a:cubicBezTo>
                    <a:pt x="3" y="6"/>
                    <a:pt x="3" y="6"/>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227"/>
            <p:cNvSpPr/>
            <p:nvPr/>
          </p:nvSpPr>
          <p:spPr bwMode="auto">
            <a:xfrm>
              <a:off x="3123" y="2829"/>
              <a:ext cx="22"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228"/>
            <p:cNvSpPr/>
            <p:nvPr/>
          </p:nvSpPr>
          <p:spPr bwMode="auto">
            <a:xfrm>
              <a:off x="3114" y="2864"/>
              <a:ext cx="18" cy="30"/>
            </a:xfrm>
            <a:custGeom>
              <a:avLst/>
              <a:gdLst>
                <a:gd name="T0" fmla="*/ 4 w 4"/>
                <a:gd name="T1" fmla="*/ 3 h 7"/>
                <a:gd name="T2" fmla="*/ 4 w 4"/>
                <a:gd name="T3" fmla="*/ 3 h 7"/>
                <a:gd name="T4" fmla="*/ 0 w 4"/>
                <a:gd name="T5" fmla="*/ 4 h 7"/>
                <a:gd name="T6" fmla="*/ 0 w 4"/>
                <a:gd name="T7" fmla="*/ 4 h 7"/>
                <a:gd name="T8" fmla="*/ 4 w 4"/>
                <a:gd name="T9" fmla="*/ 3 h 7"/>
              </a:gdLst>
              <a:ahLst/>
              <a:cxnLst>
                <a:cxn ang="0">
                  <a:pos x="T0" y="T1"/>
                </a:cxn>
                <a:cxn ang="0">
                  <a:pos x="T2" y="T3"/>
                </a:cxn>
                <a:cxn ang="0">
                  <a:pos x="T4" y="T5"/>
                </a:cxn>
                <a:cxn ang="0">
                  <a:pos x="T6" y="T7"/>
                </a:cxn>
                <a:cxn ang="0">
                  <a:pos x="T8" y="T9"/>
                </a:cxn>
              </a:cxnLst>
              <a:rect l="0" t="0" r="r" b="b"/>
              <a:pathLst>
                <a:path w="4" h="7">
                  <a:moveTo>
                    <a:pt x="4" y="3"/>
                  </a:moveTo>
                  <a:cubicBezTo>
                    <a:pt x="4" y="3"/>
                    <a:pt x="4" y="3"/>
                    <a:pt x="4" y="3"/>
                  </a:cubicBezTo>
                  <a:cubicBezTo>
                    <a:pt x="4" y="0"/>
                    <a:pt x="0" y="2"/>
                    <a:pt x="0" y="4"/>
                  </a:cubicBezTo>
                  <a:cubicBezTo>
                    <a:pt x="0" y="4"/>
                    <a:pt x="0" y="4"/>
                    <a:pt x="0" y="4"/>
                  </a:cubicBezTo>
                  <a:cubicBezTo>
                    <a:pt x="0" y="7"/>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229"/>
            <p:cNvSpPr/>
            <p:nvPr/>
          </p:nvSpPr>
          <p:spPr bwMode="auto">
            <a:xfrm>
              <a:off x="3223" y="2717"/>
              <a:ext cx="26" cy="17"/>
            </a:xfrm>
            <a:custGeom>
              <a:avLst/>
              <a:gdLst>
                <a:gd name="T0" fmla="*/ 3 w 6"/>
                <a:gd name="T1" fmla="*/ 4 h 4"/>
                <a:gd name="T2" fmla="*/ 4 w 6"/>
                <a:gd name="T3" fmla="*/ 0 h 4"/>
                <a:gd name="T4" fmla="*/ 3 w 6"/>
                <a:gd name="T5" fmla="*/ 0 h 4"/>
                <a:gd name="T6" fmla="*/ 2 w 6"/>
                <a:gd name="T7" fmla="*/ 4 h 4"/>
                <a:gd name="T8" fmla="*/ 3 w 6"/>
                <a:gd name="T9" fmla="*/ 4 h 4"/>
              </a:gdLst>
              <a:ahLst/>
              <a:cxnLst>
                <a:cxn ang="0">
                  <a:pos x="T0" y="T1"/>
                </a:cxn>
                <a:cxn ang="0">
                  <a:pos x="T2" y="T3"/>
                </a:cxn>
                <a:cxn ang="0">
                  <a:pos x="T4" y="T5"/>
                </a:cxn>
                <a:cxn ang="0">
                  <a:pos x="T6" y="T7"/>
                </a:cxn>
                <a:cxn ang="0">
                  <a:pos x="T8" y="T9"/>
                </a:cxn>
              </a:cxnLst>
              <a:rect l="0" t="0" r="r" b="b"/>
              <a:pathLst>
                <a:path w="6" h="4">
                  <a:moveTo>
                    <a:pt x="3" y="4"/>
                  </a:moveTo>
                  <a:cubicBezTo>
                    <a:pt x="5" y="4"/>
                    <a:pt x="6" y="0"/>
                    <a:pt x="4" y="0"/>
                  </a:cubicBezTo>
                  <a:cubicBezTo>
                    <a:pt x="4" y="0"/>
                    <a:pt x="3" y="0"/>
                    <a:pt x="3" y="0"/>
                  </a:cubicBezTo>
                  <a:cubicBezTo>
                    <a:pt x="1" y="0"/>
                    <a:pt x="0" y="4"/>
                    <a:pt x="2"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230"/>
            <p:cNvSpPr/>
            <p:nvPr/>
          </p:nvSpPr>
          <p:spPr bwMode="auto">
            <a:xfrm>
              <a:off x="3210" y="2739"/>
              <a:ext cx="17" cy="26"/>
            </a:xfrm>
            <a:custGeom>
              <a:avLst/>
              <a:gdLst>
                <a:gd name="T0" fmla="*/ 0 w 4"/>
                <a:gd name="T1" fmla="*/ 3 h 6"/>
                <a:gd name="T2" fmla="*/ 0 w 4"/>
                <a:gd name="T3" fmla="*/ 4 h 6"/>
                <a:gd name="T4" fmla="*/ 4 w 4"/>
                <a:gd name="T5" fmla="*/ 3 h 6"/>
                <a:gd name="T6" fmla="*/ 4 w 4"/>
                <a:gd name="T7" fmla="*/ 2 h 6"/>
                <a:gd name="T8" fmla="*/ 0 w 4"/>
                <a:gd name="T9" fmla="*/ 3 h 6"/>
              </a:gdLst>
              <a:ahLst/>
              <a:cxnLst>
                <a:cxn ang="0">
                  <a:pos x="T0" y="T1"/>
                </a:cxn>
                <a:cxn ang="0">
                  <a:pos x="T2" y="T3"/>
                </a:cxn>
                <a:cxn ang="0">
                  <a:pos x="T4" y="T5"/>
                </a:cxn>
                <a:cxn ang="0">
                  <a:pos x="T6" y="T7"/>
                </a:cxn>
                <a:cxn ang="0">
                  <a:pos x="T8" y="T9"/>
                </a:cxn>
              </a:cxnLst>
              <a:rect l="0" t="0" r="r" b="b"/>
              <a:pathLst>
                <a:path w="4" h="6">
                  <a:moveTo>
                    <a:pt x="0" y="3"/>
                  </a:moveTo>
                  <a:cubicBezTo>
                    <a:pt x="0" y="3"/>
                    <a:pt x="0" y="3"/>
                    <a:pt x="0" y="4"/>
                  </a:cubicBezTo>
                  <a:cubicBezTo>
                    <a:pt x="0" y="6"/>
                    <a:pt x="4" y="4"/>
                    <a:pt x="4" y="3"/>
                  </a:cubicBezTo>
                  <a:cubicBezTo>
                    <a:pt x="4" y="2"/>
                    <a:pt x="4" y="2"/>
                    <a:pt x="4" y="2"/>
                  </a:cubicBezTo>
                  <a:cubicBezTo>
                    <a:pt x="4"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231"/>
            <p:cNvSpPr/>
            <p:nvPr/>
          </p:nvSpPr>
          <p:spPr bwMode="auto">
            <a:xfrm>
              <a:off x="3206" y="3079"/>
              <a:ext cx="21" cy="13"/>
            </a:xfrm>
            <a:custGeom>
              <a:avLst/>
              <a:gdLst>
                <a:gd name="T0" fmla="*/ 3 w 5"/>
                <a:gd name="T1" fmla="*/ 0 h 3"/>
                <a:gd name="T2" fmla="*/ 2 w 5"/>
                <a:gd name="T3" fmla="*/ 3 h 3"/>
                <a:gd name="T4" fmla="*/ 3 w 5"/>
                <a:gd name="T5" fmla="*/ 0 h 3"/>
              </a:gdLst>
              <a:ahLst/>
              <a:cxnLst>
                <a:cxn ang="0">
                  <a:pos x="T0" y="T1"/>
                </a:cxn>
                <a:cxn ang="0">
                  <a:pos x="T2" y="T3"/>
                </a:cxn>
                <a:cxn ang="0">
                  <a:pos x="T4" y="T5"/>
                </a:cxn>
              </a:cxnLst>
              <a:rect l="0" t="0" r="r" b="b"/>
              <a:pathLst>
                <a:path w="5" h="3">
                  <a:moveTo>
                    <a:pt x="3" y="0"/>
                  </a:moveTo>
                  <a:cubicBezTo>
                    <a:pt x="1" y="0"/>
                    <a:pt x="0" y="3"/>
                    <a:pt x="2" y="3"/>
                  </a:cubicBezTo>
                  <a:cubicBezTo>
                    <a:pt x="4" y="3"/>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232"/>
            <p:cNvSpPr/>
            <p:nvPr/>
          </p:nvSpPr>
          <p:spPr bwMode="auto">
            <a:xfrm>
              <a:off x="3175" y="3062"/>
              <a:ext cx="22"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233"/>
            <p:cNvSpPr/>
            <p:nvPr/>
          </p:nvSpPr>
          <p:spPr bwMode="auto">
            <a:xfrm>
              <a:off x="3193" y="3036"/>
              <a:ext cx="47" cy="43"/>
            </a:xfrm>
            <a:custGeom>
              <a:avLst/>
              <a:gdLst>
                <a:gd name="T0" fmla="*/ 5 w 11"/>
                <a:gd name="T1" fmla="*/ 9 h 10"/>
                <a:gd name="T2" fmla="*/ 6 w 11"/>
                <a:gd name="T3" fmla="*/ 8 h 10"/>
                <a:gd name="T4" fmla="*/ 7 w 11"/>
                <a:gd name="T5" fmla="*/ 7 h 10"/>
                <a:gd name="T6" fmla="*/ 7 w 11"/>
                <a:gd name="T7" fmla="*/ 7 h 10"/>
                <a:gd name="T8" fmla="*/ 10 w 11"/>
                <a:gd name="T9" fmla="*/ 5 h 10"/>
                <a:gd name="T10" fmla="*/ 9 w 11"/>
                <a:gd name="T11" fmla="*/ 4 h 10"/>
                <a:gd name="T12" fmla="*/ 7 w 11"/>
                <a:gd name="T13" fmla="*/ 4 h 10"/>
                <a:gd name="T14" fmla="*/ 6 w 11"/>
                <a:gd name="T15" fmla="*/ 2 h 10"/>
                <a:gd name="T16" fmla="*/ 3 w 11"/>
                <a:gd name="T17" fmla="*/ 1 h 10"/>
                <a:gd name="T18" fmla="*/ 1 w 11"/>
                <a:gd name="T19" fmla="*/ 5 h 10"/>
                <a:gd name="T20" fmla="*/ 4 w 11"/>
                <a:gd name="T21" fmla="*/ 6 h 10"/>
                <a:gd name="T22" fmla="*/ 4 w 11"/>
                <a:gd name="T23" fmla="*/ 6 h 10"/>
                <a:gd name="T24" fmla="*/ 5 w 11"/>
                <a:gd name="T25"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0">
                  <a:moveTo>
                    <a:pt x="5" y="9"/>
                  </a:moveTo>
                  <a:cubicBezTo>
                    <a:pt x="6" y="8"/>
                    <a:pt x="6" y="8"/>
                    <a:pt x="6" y="8"/>
                  </a:cubicBezTo>
                  <a:cubicBezTo>
                    <a:pt x="6" y="8"/>
                    <a:pt x="7" y="7"/>
                    <a:pt x="7" y="7"/>
                  </a:cubicBezTo>
                  <a:cubicBezTo>
                    <a:pt x="7" y="7"/>
                    <a:pt x="7" y="7"/>
                    <a:pt x="7" y="7"/>
                  </a:cubicBezTo>
                  <a:cubicBezTo>
                    <a:pt x="8" y="10"/>
                    <a:pt x="11" y="7"/>
                    <a:pt x="10" y="5"/>
                  </a:cubicBezTo>
                  <a:cubicBezTo>
                    <a:pt x="10" y="5"/>
                    <a:pt x="10" y="4"/>
                    <a:pt x="9" y="4"/>
                  </a:cubicBezTo>
                  <a:cubicBezTo>
                    <a:pt x="9" y="3"/>
                    <a:pt x="8" y="3"/>
                    <a:pt x="7" y="4"/>
                  </a:cubicBezTo>
                  <a:cubicBezTo>
                    <a:pt x="7" y="3"/>
                    <a:pt x="7" y="3"/>
                    <a:pt x="6" y="2"/>
                  </a:cubicBezTo>
                  <a:cubicBezTo>
                    <a:pt x="5" y="2"/>
                    <a:pt x="4" y="2"/>
                    <a:pt x="3" y="1"/>
                  </a:cubicBezTo>
                  <a:cubicBezTo>
                    <a:pt x="2" y="0"/>
                    <a:pt x="0" y="4"/>
                    <a:pt x="1" y="5"/>
                  </a:cubicBezTo>
                  <a:cubicBezTo>
                    <a:pt x="2" y="5"/>
                    <a:pt x="3" y="6"/>
                    <a:pt x="4" y="6"/>
                  </a:cubicBezTo>
                  <a:cubicBezTo>
                    <a:pt x="4" y="6"/>
                    <a:pt x="4" y="6"/>
                    <a:pt x="4" y="6"/>
                  </a:cubicBezTo>
                  <a:cubicBezTo>
                    <a:pt x="2" y="8"/>
                    <a:pt x="4" y="10"/>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234"/>
            <p:cNvSpPr/>
            <p:nvPr/>
          </p:nvSpPr>
          <p:spPr bwMode="auto">
            <a:xfrm>
              <a:off x="3140" y="3010"/>
              <a:ext cx="22" cy="18"/>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235"/>
            <p:cNvSpPr/>
            <p:nvPr/>
          </p:nvSpPr>
          <p:spPr bwMode="auto">
            <a:xfrm>
              <a:off x="3106" y="2890"/>
              <a:ext cx="21" cy="17"/>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236"/>
            <p:cNvSpPr/>
            <p:nvPr/>
          </p:nvSpPr>
          <p:spPr bwMode="auto">
            <a:xfrm>
              <a:off x="3106" y="2959"/>
              <a:ext cx="26" cy="17"/>
            </a:xfrm>
            <a:custGeom>
              <a:avLst/>
              <a:gdLst>
                <a:gd name="T0" fmla="*/ 3 w 6"/>
                <a:gd name="T1" fmla="*/ 0 h 4"/>
                <a:gd name="T2" fmla="*/ 3 w 6"/>
                <a:gd name="T3" fmla="*/ 4 h 4"/>
                <a:gd name="T4" fmla="*/ 3 w 6"/>
                <a:gd name="T5" fmla="*/ 0 h 4"/>
              </a:gdLst>
              <a:ahLst/>
              <a:cxnLst>
                <a:cxn ang="0">
                  <a:pos x="T0" y="T1"/>
                </a:cxn>
                <a:cxn ang="0">
                  <a:pos x="T2" y="T3"/>
                </a:cxn>
                <a:cxn ang="0">
                  <a:pos x="T4" y="T5"/>
                </a:cxn>
              </a:cxnLst>
              <a:rect l="0" t="0" r="r" b="b"/>
              <a:pathLst>
                <a:path w="6" h="4">
                  <a:moveTo>
                    <a:pt x="3" y="0"/>
                  </a:moveTo>
                  <a:cubicBezTo>
                    <a:pt x="1" y="0"/>
                    <a:pt x="0" y="4"/>
                    <a:pt x="3" y="4"/>
                  </a:cubicBezTo>
                  <a:cubicBezTo>
                    <a:pt x="4" y="4"/>
                    <a:pt x="6"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237"/>
            <p:cNvSpPr/>
            <p:nvPr/>
          </p:nvSpPr>
          <p:spPr bwMode="auto">
            <a:xfrm>
              <a:off x="3140" y="2937"/>
              <a:ext cx="26" cy="17"/>
            </a:xfrm>
            <a:custGeom>
              <a:avLst/>
              <a:gdLst>
                <a:gd name="T0" fmla="*/ 3 w 6"/>
                <a:gd name="T1" fmla="*/ 4 h 4"/>
                <a:gd name="T2" fmla="*/ 3 w 6"/>
                <a:gd name="T3" fmla="*/ 0 h 4"/>
                <a:gd name="T4" fmla="*/ 3 w 6"/>
                <a:gd name="T5" fmla="*/ 4 h 4"/>
              </a:gdLst>
              <a:ahLst/>
              <a:cxnLst>
                <a:cxn ang="0">
                  <a:pos x="T0" y="T1"/>
                </a:cxn>
                <a:cxn ang="0">
                  <a:pos x="T2" y="T3"/>
                </a:cxn>
                <a:cxn ang="0">
                  <a:pos x="T4" y="T5"/>
                </a:cxn>
              </a:cxnLst>
              <a:rect l="0" t="0" r="r" b="b"/>
              <a:pathLst>
                <a:path w="6" h="4">
                  <a:moveTo>
                    <a:pt x="3" y="4"/>
                  </a:moveTo>
                  <a:cubicBezTo>
                    <a:pt x="5" y="4"/>
                    <a:pt x="6" y="0"/>
                    <a:pt x="3" y="0"/>
                  </a:cubicBezTo>
                  <a:cubicBezTo>
                    <a:pt x="2"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238"/>
            <p:cNvSpPr/>
            <p:nvPr/>
          </p:nvSpPr>
          <p:spPr bwMode="auto">
            <a:xfrm>
              <a:off x="3284" y="3036"/>
              <a:ext cx="48" cy="35"/>
            </a:xfrm>
            <a:custGeom>
              <a:avLst/>
              <a:gdLst>
                <a:gd name="T0" fmla="*/ 10 w 11"/>
                <a:gd name="T1" fmla="*/ 5 h 8"/>
                <a:gd name="T2" fmla="*/ 10 w 11"/>
                <a:gd name="T3" fmla="*/ 4 h 8"/>
                <a:gd name="T4" fmla="*/ 9 w 11"/>
                <a:gd name="T5" fmla="*/ 2 h 8"/>
                <a:gd name="T6" fmla="*/ 7 w 11"/>
                <a:gd name="T7" fmla="*/ 2 h 8"/>
                <a:gd name="T8" fmla="*/ 6 w 11"/>
                <a:gd name="T9" fmla="*/ 2 h 8"/>
                <a:gd name="T10" fmla="*/ 5 w 11"/>
                <a:gd name="T11" fmla="*/ 3 h 8"/>
                <a:gd name="T12" fmla="*/ 4 w 11"/>
                <a:gd name="T13" fmla="*/ 2 h 8"/>
                <a:gd name="T14" fmla="*/ 4 w 11"/>
                <a:gd name="T15" fmla="*/ 2 h 8"/>
                <a:gd name="T16" fmla="*/ 2 w 11"/>
                <a:gd name="T17" fmla="*/ 5 h 8"/>
                <a:gd name="T18" fmla="*/ 2 w 11"/>
                <a:gd name="T19" fmla="*/ 6 h 8"/>
                <a:gd name="T20" fmla="*/ 4 w 11"/>
                <a:gd name="T21" fmla="*/ 5 h 8"/>
                <a:gd name="T22" fmla="*/ 5 w 11"/>
                <a:gd name="T23" fmla="*/ 6 h 8"/>
                <a:gd name="T24" fmla="*/ 6 w 11"/>
                <a:gd name="T25" fmla="*/ 6 h 8"/>
                <a:gd name="T26" fmla="*/ 7 w 11"/>
                <a:gd name="T27" fmla="*/ 6 h 8"/>
                <a:gd name="T28" fmla="*/ 7 w 11"/>
                <a:gd name="T29" fmla="*/ 6 h 8"/>
                <a:gd name="T30" fmla="*/ 10 w 11"/>
                <a:gd name="T3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 h="8">
                  <a:moveTo>
                    <a:pt x="10" y="5"/>
                  </a:moveTo>
                  <a:cubicBezTo>
                    <a:pt x="10" y="5"/>
                    <a:pt x="10" y="4"/>
                    <a:pt x="10" y="4"/>
                  </a:cubicBezTo>
                  <a:cubicBezTo>
                    <a:pt x="11" y="3"/>
                    <a:pt x="11" y="2"/>
                    <a:pt x="9" y="2"/>
                  </a:cubicBezTo>
                  <a:cubicBezTo>
                    <a:pt x="9" y="2"/>
                    <a:pt x="8" y="2"/>
                    <a:pt x="7" y="2"/>
                  </a:cubicBezTo>
                  <a:cubicBezTo>
                    <a:pt x="7" y="2"/>
                    <a:pt x="6" y="2"/>
                    <a:pt x="6" y="2"/>
                  </a:cubicBezTo>
                  <a:cubicBezTo>
                    <a:pt x="6" y="2"/>
                    <a:pt x="5" y="2"/>
                    <a:pt x="5" y="3"/>
                  </a:cubicBezTo>
                  <a:cubicBezTo>
                    <a:pt x="5" y="3"/>
                    <a:pt x="5" y="2"/>
                    <a:pt x="4" y="2"/>
                  </a:cubicBezTo>
                  <a:cubicBezTo>
                    <a:pt x="4" y="2"/>
                    <a:pt x="4" y="2"/>
                    <a:pt x="4" y="2"/>
                  </a:cubicBezTo>
                  <a:cubicBezTo>
                    <a:pt x="3" y="0"/>
                    <a:pt x="0" y="4"/>
                    <a:pt x="2" y="5"/>
                  </a:cubicBezTo>
                  <a:cubicBezTo>
                    <a:pt x="2" y="5"/>
                    <a:pt x="2" y="5"/>
                    <a:pt x="2" y="6"/>
                  </a:cubicBezTo>
                  <a:cubicBezTo>
                    <a:pt x="3" y="6"/>
                    <a:pt x="4" y="6"/>
                    <a:pt x="4" y="5"/>
                  </a:cubicBezTo>
                  <a:cubicBezTo>
                    <a:pt x="4" y="5"/>
                    <a:pt x="5" y="6"/>
                    <a:pt x="5" y="6"/>
                  </a:cubicBezTo>
                  <a:cubicBezTo>
                    <a:pt x="6" y="6"/>
                    <a:pt x="6" y="6"/>
                    <a:pt x="6" y="6"/>
                  </a:cubicBezTo>
                  <a:cubicBezTo>
                    <a:pt x="6" y="6"/>
                    <a:pt x="7" y="6"/>
                    <a:pt x="7" y="6"/>
                  </a:cubicBezTo>
                  <a:cubicBezTo>
                    <a:pt x="7" y="6"/>
                    <a:pt x="7" y="6"/>
                    <a:pt x="7" y="6"/>
                  </a:cubicBezTo>
                  <a:cubicBezTo>
                    <a:pt x="7" y="8"/>
                    <a:pt x="10" y="7"/>
                    <a:pt x="1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239"/>
            <p:cNvSpPr/>
            <p:nvPr/>
          </p:nvSpPr>
          <p:spPr bwMode="auto">
            <a:xfrm>
              <a:off x="3375" y="3045"/>
              <a:ext cx="22" cy="26"/>
            </a:xfrm>
            <a:custGeom>
              <a:avLst/>
              <a:gdLst>
                <a:gd name="T0" fmla="*/ 2 w 5"/>
                <a:gd name="T1" fmla="*/ 2 h 6"/>
                <a:gd name="T2" fmla="*/ 1 w 5"/>
                <a:gd name="T3" fmla="*/ 2 h 6"/>
                <a:gd name="T4" fmla="*/ 3 w 5"/>
                <a:gd name="T5" fmla="*/ 5 h 6"/>
                <a:gd name="T6" fmla="*/ 3 w 5"/>
                <a:gd name="T7" fmla="*/ 4 h 6"/>
                <a:gd name="T8" fmla="*/ 2 w 5"/>
                <a:gd name="T9" fmla="*/ 2 h 6"/>
              </a:gdLst>
              <a:ahLst/>
              <a:cxnLst>
                <a:cxn ang="0">
                  <a:pos x="T0" y="T1"/>
                </a:cxn>
                <a:cxn ang="0">
                  <a:pos x="T2" y="T3"/>
                </a:cxn>
                <a:cxn ang="0">
                  <a:pos x="T4" y="T5"/>
                </a:cxn>
                <a:cxn ang="0">
                  <a:pos x="T6" y="T7"/>
                </a:cxn>
                <a:cxn ang="0">
                  <a:pos x="T8" y="T9"/>
                </a:cxn>
              </a:cxnLst>
              <a:rect l="0" t="0" r="r" b="b"/>
              <a:pathLst>
                <a:path w="5" h="6">
                  <a:moveTo>
                    <a:pt x="2" y="2"/>
                  </a:moveTo>
                  <a:cubicBezTo>
                    <a:pt x="1" y="2"/>
                    <a:pt x="1" y="2"/>
                    <a:pt x="1" y="2"/>
                  </a:cubicBezTo>
                  <a:cubicBezTo>
                    <a:pt x="0" y="4"/>
                    <a:pt x="1" y="6"/>
                    <a:pt x="3" y="5"/>
                  </a:cubicBezTo>
                  <a:cubicBezTo>
                    <a:pt x="3" y="4"/>
                    <a:pt x="3" y="4"/>
                    <a:pt x="3" y="4"/>
                  </a:cubicBezTo>
                  <a:cubicBezTo>
                    <a:pt x="5" y="3"/>
                    <a:pt x="4" y="0"/>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240"/>
            <p:cNvSpPr/>
            <p:nvPr/>
          </p:nvSpPr>
          <p:spPr bwMode="auto">
            <a:xfrm>
              <a:off x="3262" y="3010"/>
              <a:ext cx="17" cy="35"/>
            </a:xfrm>
            <a:custGeom>
              <a:avLst/>
              <a:gdLst>
                <a:gd name="T0" fmla="*/ 1 w 4"/>
                <a:gd name="T1" fmla="*/ 3 h 8"/>
                <a:gd name="T2" fmla="*/ 1 w 4"/>
                <a:gd name="T3" fmla="*/ 4 h 8"/>
                <a:gd name="T4" fmla="*/ 0 w 4"/>
                <a:gd name="T5" fmla="*/ 5 h 8"/>
                <a:gd name="T6" fmla="*/ 0 w 4"/>
                <a:gd name="T7" fmla="*/ 5 h 8"/>
                <a:gd name="T8" fmla="*/ 0 w 4"/>
                <a:gd name="T9" fmla="*/ 6 h 8"/>
                <a:gd name="T10" fmla="*/ 4 w 4"/>
                <a:gd name="T11" fmla="*/ 5 h 8"/>
                <a:gd name="T12" fmla="*/ 4 w 4"/>
                <a:gd name="T13" fmla="*/ 4 h 8"/>
                <a:gd name="T14" fmla="*/ 4 w 4"/>
                <a:gd name="T15" fmla="*/ 4 h 8"/>
                <a:gd name="T16" fmla="*/ 4 w 4"/>
                <a:gd name="T17" fmla="*/ 3 h 8"/>
                <a:gd name="T18" fmla="*/ 4 w 4"/>
                <a:gd name="T19" fmla="*/ 2 h 8"/>
                <a:gd name="T20" fmla="*/ 1 w 4"/>
                <a:gd name="T21"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8">
                  <a:moveTo>
                    <a:pt x="1" y="3"/>
                  </a:moveTo>
                  <a:cubicBezTo>
                    <a:pt x="1" y="3"/>
                    <a:pt x="1" y="3"/>
                    <a:pt x="1" y="4"/>
                  </a:cubicBezTo>
                  <a:cubicBezTo>
                    <a:pt x="1" y="4"/>
                    <a:pt x="0" y="4"/>
                    <a:pt x="0" y="5"/>
                  </a:cubicBezTo>
                  <a:cubicBezTo>
                    <a:pt x="0" y="5"/>
                    <a:pt x="0" y="5"/>
                    <a:pt x="0" y="5"/>
                  </a:cubicBezTo>
                  <a:cubicBezTo>
                    <a:pt x="0" y="5"/>
                    <a:pt x="0" y="5"/>
                    <a:pt x="0" y="6"/>
                  </a:cubicBezTo>
                  <a:cubicBezTo>
                    <a:pt x="0" y="8"/>
                    <a:pt x="4" y="6"/>
                    <a:pt x="4" y="5"/>
                  </a:cubicBezTo>
                  <a:cubicBezTo>
                    <a:pt x="4" y="4"/>
                    <a:pt x="4" y="4"/>
                    <a:pt x="4" y="4"/>
                  </a:cubicBezTo>
                  <a:cubicBezTo>
                    <a:pt x="4" y="4"/>
                    <a:pt x="4" y="4"/>
                    <a:pt x="4" y="4"/>
                  </a:cubicBezTo>
                  <a:cubicBezTo>
                    <a:pt x="4" y="3"/>
                    <a:pt x="4" y="3"/>
                    <a:pt x="4" y="3"/>
                  </a:cubicBezTo>
                  <a:cubicBezTo>
                    <a:pt x="4" y="2"/>
                    <a:pt x="4" y="2"/>
                    <a:pt x="4" y="2"/>
                  </a:cubicBezTo>
                  <a:cubicBezTo>
                    <a:pt x="4" y="0"/>
                    <a:pt x="1" y="1"/>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241"/>
            <p:cNvSpPr/>
            <p:nvPr/>
          </p:nvSpPr>
          <p:spPr bwMode="auto">
            <a:xfrm>
              <a:off x="3214" y="3006"/>
              <a:ext cx="48" cy="35"/>
            </a:xfrm>
            <a:custGeom>
              <a:avLst/>
              <a:gdLst>
                <a:gd name="T0" fmla="*/ 10 w 11"/>
                <a:gd name="T1" fmla="*/ 7 h 8"/>
                <a:gd name="T2" fmla="*/ 10 w 11"/>
                <a:gd name="T3" fmla="*/ 5 h 8"/>
                <a:gd name="T4" fmla="*/ 8 w 11"/>
                <a:gd name="T5" fmla="*/ 4 h 8"/>
                <a:gd name="T6" fmla="*/ 8 w 11"/>
                <a:gd name="T7" fmla="*/ 2 h 8"/>
                <a:gd name="T8" fmla="*/ 6 w 11"/>
                <a:gd name="T9" fmla="*/ 0 h 8"/>
                <a:gd name="T10" fmla="*/ 5 w 11"/>
                <a:gd name="T11" fmla="*/ 4 h 8"/>
                <a:gd name="T12" fmla="*/ 5 w 11"/>
                <a:gd name="T13" fmla="*/ 4 h 8"/>
                <a:gd name="T14" fmla="*/ 3 w 11"/>
                <a:gd name="T15" fmla="*/ 4 h 8"/>
                <a:gd name="T16" fmla="*/ 3 w 11"/>
                <a:gd name="T17" fmla="*/ 7 h 8"/>
                <a:gd name="T18" fmla="*/ 3 w 11"/>
                <a:gd name="T19" fmla="*/ 7 h 8"/>
                <a:gd name="T20" fmla="*/ 5 w 11"/>
                <a:gd name="T21" fmla="*/ 7 h 8"/>
                <a:gd name="T22" fmla="*/ 6 w 11"/>
                <a:gd name="T23" fmla="*/ 7 h 8"/>
                <a:gd name="T24" fmla="*/ 6 w 11"/>
                <a:gd name="T25" fmla="*/ 7 h 8"/>
                <a:gd name="T26" fmla="*/ 7 w 11"/>
                <a:gd name="T27" fmla="*/ 8 h 8"/>
                <a:gd name="T28" fmla="*/ 8 w 11"/>
                <a:gd name="T29" fmla="*/ 8 h 8"/>
                <a:gd name="T30" fmla="*/ 10 w 11"/>
                <a:gd name="T31"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 h="8">
                  <a:moveTo>
                    <a:pt x="10" y="7"/>
                  </a:moveTo>
                  <a:cubicBezTo>
                    <a:pt x="11" y="6"/>
                    <a:pt x="11" y="5"/>
                    <a:pt x="10" y="5"/>
                  </a:cubicBezTo>
                  <a:cubicBezTo>
                    <a:pt x="9" y="5"/>
                    <a:pt x="9" y="4"/>
                    <a:pt x="8" y="4"/>
                  </a:cubicBezTo>
                  <a:cubicBezTo>
                    <a:pt x="8" y="3"/>
                    <a:pt x="9" y="2"/>
                    <a:pt x="8" y="2"/>
                  </a:cubicBezTo>
                  <a:cubicBezTo>
                    <a:pt x="8" y="1"/>
                    <a:pt x="7" y="0"/>
                    <a:pt x="6" y="0"/>
                  </a:cubicBezTo>
                  <a:cubicBezTo>
                    <a:pt x="5" y="0"/>
                    <a:pt x="4" y="3"/>
                    <a:pt x="5" y="4"/>
                  </a:cubicBezTo>
                  <a:cubicBezTo>
                    <a:pt x="5" y="4"/>
                    <a:pt x="5" y="4"/>
                    <a:pt x="5" y="4"/>
                  </a:cubicBezTo>
                  <a:cubicBezTo>
                    <a:pt x="4" y="4"/>
                    <a:pt x="4" y="4"/>
                    <a:pt x="3" y="4"/>
                  </a:cubicBezTo>
                  <a:cubicBezTo>
                    <a:pt x="1" y="4"/>
                    <a:pt x="0" y="7"/>
                    <a:pt x="3" y="7"/>
                  </a:cubicBezTo>
                  <a:cubicBezTo>
                    <a:pt x="3" y="7"/>
                    <a:pt x="3" y="7"/>
                    <a:pt x="3" y="7"/>
                  </a:cubicBezTo>
                  <a:cubicBezTo>
                    <a:pt x="3" y="8"/>
                    <a:pt x="4" y="8"/>
                    <a:pt x="5" y="7"/>
                  </a:cubicBezTo>
                  <a:cubicBezTo>
                    <a:pt x="5" y="7"/>
                    <a:pt x="6" y="8"/>
                    <a:pt x="6" y="7"/>
                  </a:cubicBezTo>
                  <a:cubicBezTo>
                    <a:pt x="6" y="7"/>
                    <a:pt x="6" y="7"/>
                    <a:pt x="6" y="7"/>
                  </a:cubicBezTo>
                  <a:cubicBezTo>
                    <a:pt x="6" y="8"/>
                    <a:pt x="7" y="8"/>
                    <a:pt x="7" y="8"/>
                  </a:cubicBezTo>
                  <a:cubicBezTo>
                    <a:pt x="7" y="8"/>
                    <a:pt x="8" y="8"/>
                    <a:pt x="8" y="8"/>
                  </a:cubicBezTo>
                  <a:cubicBezTo>
                    <a:pt x="9" y="8"/>
                    <a:pt x="10" y="8"/>
                    <a:pt x="1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242"/>
            <p:cNvSpPr/>
            <p:nvPr/>
          </p:nvSpPr>
          <p:spPr bwMode="auto">
            <a:xfrm>
              <a:off x="3232" y="2980"/>
              <a:ext cx="13" cy="30"/>
            </a:xfrm>
            <a:custGeom>
              <a:avLst/>
              <a:gdLst>
                <a:gd name="T0" fmla="*/ 3 w 3"/>
                <a:gd name="T1" fmla="*/ 3 h 7"/>
                <a:gd name="T2" fmla="*/ 3 w 3"/>
                <a:gd name="T3" fmla="*/ 3 h 7"/>
                <a:gd name="T4" fmla="*/ 0 w 3"/>
                <a:gd name="T5" fmla="*/ 4 h 7"/>
                <a:gd name="T6" fmla="*/ 0 w 3"/>
                <a:gd name="T7" fmla="*/ 4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3"/>
                  </a:cubicBezTo>
                  <a:cubicBezTo>
                    <a:pt x="3" y="0"/>
                    <a:pt x="0" y="2"/>
                    <a:pt x="0" y="4"/>
                  </a:cubicBezTo>
                  <a:cubicBezTo>
                    <a:pt x="0" y="4"/>
                    <a:pt x="0" y="4"/>
                    <a:pt x="0" y="4"/>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243"/>
            <p:cNvSpPr/>
            <p:nvPr/>
          </p:nvSpPr>
          <p:spPr bwMode="auto">
            <a:xfrm>
              <a:off x="3175" y="2984"/>
              <a:ext cx="48" cy="35"/>
            </a:xfrm>
            <a:custGeom>
              <a:avLst/>
              <a:gdLst>
                <a:gd name="T0" fmla="*/ 6 w 11"/>
                <a:gd name="T1" fmla="*/ 6 h 8"/>
                <a:gd name="T2" fmla="*/ 7 w 11"/>
                <a:gd name="T3" fmla="*/ 6 h 8"/>
                <a:gd name="T4" fmla="*/ 9 w 11"/>
                <a:gd name="T5" fmla="*/ 3 h 8"/>
                <a:gd name="T6" fmla="*/ 7 w 11"/>
                <a:gd name="T7" fmla="*/ 2 h 8"/>
                <a:gd name="T8" fmla="*/ 6 w 11"/>
                <a:gd name="T9" fmla="*/ 3 h 8"/>
                <a:gd name="T10" fmla="*/ 6 w 11"/>
                <a:gd name="T11" fmla="*/ 2 h 8"/>
                <a:gd name="T12" fmla="*/ 6 w 11"/>
                <a:gd name="T13" fmla="*/ 2 h 8"/>
                <a:gd name="T14" fmla="*/ 5 w 11"/>
                <a:gd name="T15" fmla="*/ 1 h 8"/>
                <a:gd name="T16" fmla="*/ 3 w 11"/>
                <a:gd name="T17" fmla="*/ 0 h 8"/>
                <a:gd name="T18" fmla="*/ 1 w 11"/>
                <a:gd name="T19" fmla="*/ 1 h 8"/>
                <a:gd name="T20" fmla="*/ 2 w 11"/>
                <a:gd name="T21" fmla="*/ 4 h 8"/>
                <a:gd name="T22" fmla="*/ 3 w 11"/>
                <a:gd name="T23" fmla="*/ 5 h 8"/>
                <a:gd name="T24" fmla="*/ 3 w 11"/>
                <a:gd name="T25" fmla="*/ 5 h 8"/>
                <a:gd name="T26" fmla="*/ 4 w 11"/>
                <a:gd name="T27" fmla="*/ 5 h 8"/>
                <a:gd name="T28" fmla="*/ 4 w 11"/>
                <a:gd name="T29" fmla="*/ 5 h 8"/>
                <a:gd name="T30" fmla="*/ 5 w 11"/>
                <a:gd name="T31" fmla="*/ 5 h 8"/>
                <a:gd name="T32" fmla="*/ 5 w 11"/>
                <a:gd name="T33" fmla="*/ 4 h 8"/>
                <a:gd name="T34" fmla="*/ 6 w 11"/>
                <a:gd name="T35"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8">
                  <a:moveTo>
                    <a:pt x="6" y="6"/>
                  </a:moveTo>
                  <a:cubicBezTo>
                    <a:pt x="6" y="6"/>
                    <a:pt x="7" y="6"/>
                    <a:pt x="7" y="6"/>
                  </a:cubicBezTo>
                  <a:cubicBezTo>
                    <a:pt x="9" y="8"/>
                    <a:pt x="11" y="4"/>
                    <a:pt x="9" y="3"/>
                  </a:cubicBezTo>
                  <a:cubicBezTo>
                    <a:pt x="8" y="3"/>
                    <a:pt x="8" y="3"/>
                    <a:pt x="7" y="2"/>
                  </a:cubicBezTo>
                  <a:cubicBezTo>
                    <a:pt x="7" y="2"/>
                    <a:pt x="6" y="3"/>
                    <a:pt x="6" y="3"/>
                  </a:cubicBezTo>
                  <a:cubicBezTo>
                    <a:pt x="6" y="3"/>
                    <a:pt x="6" y="2"/>
                    <a:pt x="6" y="2"/>
                  </a:cubicBezTo>
                  <a:cubicBezTo>
                    <a:pt x="6" y="2"/>
                    <a:pt x="6" y="2"/>
                    <a:pt x="6" y="2"/>
                  </a:cubicBezTo>
                  <a:cubicBezTo>
                    <a:pt x="6" y="2"/>
                    <a:pt x="6" y="1"/>
                    <a:pt x="5" y="1"/>
                  </a:cubicBezTo>
                  <a:cubicBezTo>
                    <a:pt x="5" y="0"/>
                    <a:pt x="4" y="0"/>
                    <a:pt x="3" y="0"/>
                  </a:cubicBezTo>
                  <a:cubicBezTo>
                    <a:pt x="3" y="0"/>
                    <a:pt x="2" y="0"/>
                    <a:pt x="1" y="1"/>
                  </a:cubicBezTo>
                  <a:cubicBezTo>
                    <a:pt x="0" y="2"/>
                    <a:pt x="1" y="5"/>
                    <a:pt x="2" y="4"/>
                  </a:cubicBezTo>
                  <a:cubicBezTo>
                    <a:pt x="2" y="4"/>
                    <a:pt x="3" y="5"/>
                    <a:pt x="3" y="5"/>
                  </a:cubicBezTo>
                  <a:cubicBezTo>
                    <a:pt x="3" y="5"/>
                    <a:pt x="3" y="5"/>
                    <a:pt x="3" y="5"/>
                  </a:cubicBezTo>
                  <a:cubicBezTo>
                    <a:pt x="4" y="5"/>
                    <a:pt x="4" y="5"/>
                    <a:pt x="4" y="5"/>
                  </a:cubicBezTo>
                  <a:cubicBezTo>
                    <a:pt x="4" y="5"/>
                    <a:pt x="4" y="5"/>
                    <a:pt x="4" y="5"/>
                  </a:cubicBezTo>
                  <a:cubicBezTo>
                    <a:pt x="5" y="5"/>
                    <a:pt x="5" y="5"/>
                    <a:pt x="5" y="5"/>
                  </a:cubicBezTo>
                  <a:cubicBezTo>
                    <a:pt x="5" y="5"/>
                    <a:pt x="5" y="4"/>
                    <a:pt x="5" y="4"/>
                  </a:cubicBezTo>
                  <a:cubicBezTo>
                    <a:pt x="5" y="5"/>
                    <a:pt x="5" y="6"/>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244"/>
            <p:cNvSpPr/>
            <p:nvPr/>
          </p:nvSpPr>
          <p:spPr bwMode="auto">
            <a:xfrm>
              <a:off x="3297" y="3023"/>
              <a:ext cx="22" cy="18"/>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245"/>
            <p:cNvSpPr/>
            <p:nvPr/>
          </p:nvSpPr>
          <p:spPr bwMode="auto">
            <a:xfrm>
              <a:off x="3418" y="3019"/>
              <a:ext cx="27" cy="30"/>
            </a:xfrm>
            <a:custGeom>
              <a:avLst/>
              <a:gdLst>
                <a:gd name="T0" fmla="*/ 4 w 6"/>
                <a:gd name="T1" fmla="*/ 0 h 7"/>
                <a:gd name="T2" fmla="*/ 3 w 6"/>
                <a:gd name="T3" fmla="*/ 0 h 7"/>
                <a:gd name="T4" fmla="*/ 3 w 6"/>
                <a:gd name="T5" fmla="*/ 3 h 7"/>
                <a:gd name="T6" fmla="*/ 3 w 6"/>
                <a:gd name="T7" fmla="*/ 3 h 7"/>
                <a:gd name="T8" fmla="*/ 3 w 6"/>
                <a:gd name="T9" fmla="*/ 7 h 7"/>
                <a:gd name="T10" fmla="*/ 4 w 6"/>
                <a:gd name="T11" fmla="*/ 3 h 7"/>
                <a:gd name="T12" fmla="*/ 4 w 6"/>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6" h="7">
                  <a:moveTo>
                    <a:pt x="4" y="0"/>
                  </a:moveTo>
                  <a:cubicBezTo>
                    <a:pt x="4" y="0"/>
                    <a:pt x="4" y="0"/>
                    <a:pt x="3" y="0"/>
                  </a:cubicBezTo>
                  <a:cubicBezTo>
                    <a:pt x="2" y="0"/>
                    <a:pt x="0" y="3"/>
                    <a:pt x="3" y="3"/>
                  </a:cubicBezTo>
                  <a:cubicBezTo>
                    <a:pt x="3" y="3"/>
                    <a:pt x="3" y="3"/>
                    <a:pt x="3" y="3"/>
                  </a:cubicBezTo>
                  <a:cubicBezTo>
                    <a:pt x="2" y="4"/>
                    <a:pt x="1" y="7"/>
                    <a:pt x="3" y="7"/>
                  </a:cubicBezTo>
                  <a:cubicBezTo>
                    <a:pt x="5" y="7"/>
                    <a:pt x="6" y="3"/>
                    <a:pt x="4" y="3"/>
                  </a:cubicBezTo>
                  <a:cubicBezTo>
                    <a:pt x="5" y="2"/>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246"/>
            <p:cNvSpPr/>
            <p:nvPr/>
          </p:nvSpPr>
          <p:spPr bwMode="auto">
            <a:xfrm>
              <a:off x="3436" y="2976"/>
              <a:ext cx="39" cy="34"/>
            </a:xfrm>
            <a:custGeom>
              <a:avLst/>
              <a:gdLst>
                <a:gd name="T0" fmla="*/ 5 w 9"/>
                <a:gd name="T1" fmla="*/ 6 h 8"/>
                <a:gd name="T2" fmla="*/ 6 w 9"/>
                <a:gd name="T3" fmla="*/ 2 h 8"/>
                <a:gd name="T4" fmla="*/ 4 w 9"/>
                <a:gd name="T5" fmla="*/ 5 h 8"/>
                <a:gd name="T6" fmla="*/ 3 w 9"/>
                <a:gd name="T7" fmla="*/ 4 h 8"/>
                <a:gd name="T8" fmla="*/ 3 w 9"/>
                <a:gd name="T9" fmla="*/ 5 h 8"/>
                <a:gd name="T10" fmla="*/ 3 w 9"/>
                <a:gd name="T11" fmla="*/ 4 h 8"/>
                <a:gd name="T12" fmla="*/ 4 w 9"/>
                <a:gd name="T13" fmla="*/ 0 h 8"/>
                <a:gd name="T14" fmla="*/ 0 w 9"/>
                <a:gd name="T15" fmla="*/ 4 h 8"/>
                <a:gd name="T16" fmla="*/ 2 w 9"/>
                <a:gd name="T17" fmla="*/ 5 h 8"/>
                <a:gd name="T18" fmla="*/ 3 w 9"/>
                <a:gd name="T19" fmla="*/ 8 h 8"/>
                <a:gd name="T20" fmla="*/ 5 w 9"/>
                <a:gd name="T21" fmla="*/ 5 h 8"/>
                <a:gd name="T22" fmla="*/ 5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6"/>
                  </a:moveTo>
                  <a:cubicBezTo>
                    <a:pt x="7" y="6"/>
                    <a:pt x="9" y="2"/>
                    <a:pt x="6" y="2"/>
                  </a:cubicBezTo>
                  <a:cubicBezTo>
                    <a:pt x="5" y="2"/>
                    <a:pt x="4" y="4"/>
                    <a:pt x="4" y="5"/>
                  </a:cubicBezTo>
                  <a:cubicBezTo>
                    <a:pt x="4" y="5"/>
                    <a:pt x="4" y="4"/>
                    <a:pt x="3" y="4"/>
                  </a:cubicBezTo>
                  <a:cubicBezTo>
                    <a:pt x="3" y="4"/>
                    <a:pt x="3" y="5"/>
                    <a:pt x="3" y="5"/>
                  </a:cubicBezTo>
                  <a:cubicBezTo>
                    <a:pt x="3" y="4"/>
                    <a:pt x="3" y="4"/>
                    <a:pt x="3" y="4"/>
                  </a:cubicBezTo>
                  <a:cubicBezTo>
                    <a:pt x="5" y="3"/>
                    <a:pt x="6" y="0"/>
                    <a:pt x="4" y="0"/>
                  </a:cubicBezTo>
                  <a:cubicBezTo>
                    <a:pt x="2" y="0"/>
                    <a:pt x="1" y="2"/>
                    <a:pt x="0" y="4"/>
                  </a:cubicBezTo>
                  <a:cubicBezTo>
                    <a:pt x="0" y="5"/>
                    <a:pt x="1" y="5"/>
                    <a:pt x="2" y="5"/>
                  </a:cubicBezTo>
                  <a:cubicBezTo>
                    <a:pt x="1" y="6"/>
                    <a:pt x="1" y="8"/>
                    <a:pt x="3" y="8"/>
                  </a:cubicBezTo>
                  <a:cubicBezTo>
                    <a:pt x="4" y="8"/>
                    <a:pt x="5" y="6"/>
                    <a:pt x="5" y="5"/>
                  </a:cubicBezTo>
                  <a:cubicBezTo>
                    <a:pt x="5" y="6"/>
                    <a:pt x="5" y="6"/>
                    <a:pt x="5"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247"/>
            <p:cNvSpPr/>
            <p:nvPr/>
          </p:nvSpPr>
          <p:spPr bwMode="auto">
            <a:xfrm>
              <a:off x="3475" y="2950"/>
              <a:ext cx="48" cy="30"/>
            </a:xfrm>
            <a:custGeom>
              <a:avLst/>
              <a:gdLst>
                <a:gd name="T0" fmla="*/ 3 w 11"/>
                <a:gd name="T1" fmla="*/ 7 h 7"/>
                <a:gd name="T2" fmla="*/ 5 w 11"/>
                <a:gd name="T3" fmla="*/ 5 h 7"/>
                <a:gd name="T4" fmla="*/ 5 w 11"/>
                <a:gd name="T5" fmla="*/ 5 h 7"/>
                <a:gd name="T6" fmla="*/ 7 w 11"/>
                <a:gd name="T7" fmla="*/ 5 h 7"/>
                <a:gd name="T8" fmla="*/ 9 w 11"/>
                <a:gd name="T9" fmla="*/ 2 h 7"/>
                <a:gd name="T10" fmla="*/ 8 w 11"/>
                <a:gd name="T11" fmla="*/ 2 h 7"/>
                <a:gd name="T12" fmla="*/ 7 w 11"/>
                <a:gd name="T13" fmla="*/ 0 h 7"/>
                <a:gd name="T14" fmla="*/ 4 w 11"/>
                <a:gd name="T15" fmla="*/ 3 h 7"/>
                <a:gd name="T16" fmla="*/ 4 w 11"/>
                <a:gd name="T17" fmla="*/ 3 h 7"/>
                <a:gd name="T18" fmla="*/ 3 w 11"/>
                <a:gd name="T19" fmla="*/ 3 h 7"/>
                <a:gd name="T20" fmla="*/ 3 w 11"/>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7">
                  <a:moveTo>
                    <a:pt x="3" y="7"/>
                  </a:moveTo>
                  <a:cubicBezTo>
                    <a:pt x="4" y="7"/>
                    <a:pt x="5" y="6"/>
                    <a:pt x="5" y="5"/>
                  </a:cubicBezTo>
                  <a:cubicBezTo>
                    <a:pt x="5" y="5"/>
                    <a:pt x="5" y="5"/>
                    <a:pt x="5" y="5"/>
                  </a:cubicBezTo>
                  <a:cubicBezTo>
                    <a:pt x="6" y="5"/>
                    <a:pt x="6" y="5"/>
                    <a:pt x="7" y="5"/>
                  </a:cubicBezTo>
                  <a:cubicBezTo>
                    <a:pt x="9" y="6"/>
                    <a:pt x="11" y="2"/>
                    <a:pt x="9" y="2"/>
                  </a:cubicBezTo>
                  <a:cubicBezTo>
                    <a:pt x="9" y="2"/>
                    <a:pt x="8" y="2"/>
                    <a:pt x="8" y="2"/>
                  </a:cubicBezTo>
                  <a:cubicBezTo>
                    <a:pt x="8" y="1"/>
                    <a:pt x="8" y="0"/>
                    <a:pt x="7" y="0"/>
                  </a:cubicBezTo>
                  <a:cubicBezTo>
                    <a:pt x="5" y="0"/>
                    <a:pt x="4" y="1"/>
                    <a:pt x="4" y="3"/>
                  </a:cubicBezTo>
                  <a:cubicBezTo>
                    <a:pt x="4" y="3"/>
                    <a:pt x="4" y="3"/>
                    <a:pt x="4" y="3"/>
                  </a:cubicBezTo>
                  <a:cubicBezTo>
                    <a:pt x="4" y="3"/>
                    <a:pt x="4" y="3"/>
                    <a:pt x="3" y="3"/>
                  </a:cubicBezTo>
                  <a:cubicBezTo>
                    <a:pt x="2" y="3"/>
                    <a:pt x="0" y="7"/>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Freeform 248"/>
            <p:cNvSpPr/>
            <p:nvPr/>
          </p:nvSpPr>
          <p:spPr bwMode="auto">
            <a:xfrm>
              <a:off x="3180" y="2963"/>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3"/>
                    <a:pt x="0" y="3"/>
                    <a:pt x="0" y="4"/>
                  </a:cubicBezTo>
                  <a:cubicBezTo>
                    <a:pt x="0" y="6"/>
                    <a:pt x="3" y="4"/>
                    <a:pt x="3" y="3"/>
                  </a:cubicBezTo>
                  <a:cubicBezTo>
                    <a:pt x="3" y="2"/>
                    <a:pt x="3" y="2"/>
                    <a:pt x="3" y="2"/>
                  </a:cubicBezTo>
                  <a:cubicBezTo>
                    <a:pt x="3"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7" name="Freeform 249"/>
            <p:cNvSpPr>
              <a:spLocks noEditPoints="1"/>
            </p:cNvSpPr>
            <p:nvPr/>
          </p:nvSpPr>
          <p:spPr bwMode="auto">
            <a:xfrm>
              <a:off x="3153" y="2972"/>
              <a:ext cx="22" cy="34"/>
            </a:xfrm>
            <a:custGeom>
              <a:avLst/>
              <a:gdLst>
                <a:gd name="T0" fmla="*/ 3 w 5"/>
                <a:gd name="T1" fmla="*/ 4 h 8"/>
                <a:gd name="T2" fmla="*/ 3 w 5"/>
                <a:gd name="T3" fmla="*/ 2 h 8"/>
                <a:gd name="T4" fmla="*/ 0 w 5"/>
                <a:gd name="T5" fmla="*/ 4 h 8"/>
                <a:gd name="T6" fmla="*/ 1 w 5"/>
                <a:gd name="T7" fmla="*/ 5 h 8"/>
                <a:gd name="T8" fmla="*/ 2 w 5"/>
                <a:gd name="T9" fmla="*/ 8 h 8"/>
                <a:gd name="T10" fmla="*/ 2 w 5"/>
                <a:gd name="T11" fmla="*/ 8 h 8"/>
                <a:gd name="T12" fmla="*/ 3 w 5"/>
                <a:gd name="T13" fmla="*/ 4 h 8"/>
                <a:gd name="T14" fmla="*/ 3 w 5"/>
                <a:gd name="T15" fmla="*/ 2 h 8"/>
                <a:gd name="T16" fmla="*/ 3 w 5"/>
                <a:gd name="T17" fmla="*/ 2 h 8"/>
                <a:gd name="T18" fmla="*/ 2 w 5"/>
                <a:gd name="T19" fmla="*/ 2 h 8"/>
                <a:gd name="T20" fmla="*/ 3 w 5"/>
                <a:gd name="T2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8">
                  <a:moveTo>
                    <a:pt x="3" y="4"/>
                  </a:moveTo>
                  <a:cubicBezTo>
                    <a:pt x="4" y="3"/>
                    <a:pt x="4" y="2"/>
                    <a:pt x="3" y="2"/>
                  </a:cubicBezTo>
                  <a:cubicBezTo>
                    <a:pt x="2" y="0"/>
                    <a:pt x="0" y="2"/>
                    <a:pt x="0" y="4"/>
                  </a:cubicBezTo>
                  <a:cubicBezTo>
                    <a:pt x="0" y="4"/>
                    <a:pt x="0" y="5"/>
                    <a:pt x="1" y="5"/>
                  </a:cubicBezTo>
                  <a:cubicBezTo>
                    <a:pt x="0" y="6"/>
                    <a:pt x="0" y="8"/>
                    <a:pt x="2" y="8"/>
                  </a:cubicBezTo>
                  <a:cubicBezTo>
                    <a:pt x="2" y="8"/>
                    <a:pt x="2" y="8"/>
                    <a:pt x="2" y="8"/>
                  </a:cubicBezTo>
                  <a:cubicBezTo>
                    <a:pt x="4" y="8"/>
                    <a:pt x="5" y="5"/>
                    <a:pt x="3" y="4"/>
                  </a:cubicBezTo>
                  <a:close/>
                  <a:moveTo>
                    <a:pt x="3" y="2"/>
                  </a:moveTo>
                  <a:cubicBezTo>
                    <a:pt x="3" y="2"/>
                    <a:pt x="3" y="2"/>
                    <a:pt x="3" y="2"/>
                  </a:cubicBezTo>
                  <a:cubicBezTo>
                    <a:pt x="3" y="2"/>
                    <a:pt x="3" y="2"/>
                    <a:pt x="2" y="2"/>
                  </a:cubicBezTo>
                  <a:cubicBezTo>
                    <a:pt x="2"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250"/>
            <p:cNvSpPr/>
            <p:nvPr/>
          </p:nvSpPr>
          <p:spPr bwMode="auto">
            <a:xfrm>
              <a:off x="3384" y="3032"/>
              <a:ext cx="21" cy="17"/>
            </a:xfrm>
            <a:custGeom>
              <a:avLst/>
              <a:gdLst>
                <a:gd name="T0" fmla="*/ 3 w 5"/>
                <a:gd name="T1" fmla="*/ 3 h 4"/>
                <a:gd name="T2" fmla="*/ 3 w 5"/>
                <a:gd name="T3" fmla="*/ 0 h 4"/>
                <a:gd name="T4" fmla="*/ 0 w 5"/>
                <a:gd name="T5" fmla="*/ 3 h 4"/>
                <a:gd name="T6" fmla="*/ 2 w 5"/>
                <a:gd name="T7" fmla="*/ 4 h 4"/>
                <a:gd name="T8" fmla="*/ 3 w 5"/>
                <a:gd name="T9" fmla="*/ 3 h 4"/>
              </a:gdLst>
              <a:ahLst/>
              <a:cxnLst>
                <a:cxn ang="0">
                  <a:pos x="T0" y="T1"/>
                </a:cxn>
                <a:cxn ang="0">
                  <a:pos x="T2" y="T3"/>
                </a:cxn>
                <a:cxn ang="0">
                  <a:pos x="T4" y="T5"/>
                </a:cxn>
                <a:cxn ang="0">
                  <a:pos x="T6" y="T7"/>
                </a:cxn>
                <a:cxn ang="0">
                  <a:pos x="T8" y="T9"/>
                </a:cxn>
              </a:cxnLst>
              <a:rect l="0" t="0" r="r" b="b"/>
              <a:pathLst>
                <a:path w="5" h="4">
                  <a:moveTo>
                    <a:pt x="3" y="3"/>
                  </a:moveTo>
                  <a:cubicBezTo>
                    <a:pt x="4" y="2"/>
                    <a:pt x="5" y="0"/>
                    <a:pt x="3" y="0"/>
                  </a:cubicBezTo>
                  <a:cubicBezTo>
                    <a:pt x="1" y="0"/>
                    <a:pt x="0" y="1"/>
                    <a:pt x="0" y="3"/>
                  </a:cubicBezTo>
                  <a:cubicBezTo>
                    <a:pt x="0" y="4"/>
                    <a:pt x="1" y="4"/>
                    <a:pt x="2" y="4"/>
                  </a:cubicBezTo>
                  <a:cubicBezTo>
                    <a:pt x="3" y="4"/>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251"/>
            <p:cNvSpPr>
              <a:spLocks noEditPoints="1"/>
            </p:cNvSpPr>
            <p:nvPr/>
          </p:nvSpPr>
          <p:spPr bwMode="auto">
            <a:xfrm>
              <a:off x="3401" y="3015"/>
              <a:ext cx="26" cy="47"/>
            </a:xfrm>
            <a:custGeom>
              <a:avLst/>
              <a:gdLst>
                <a:gd name="T0" fmla="*/ 5 w 6"/>
                <a:gd name="T1" fmla="*/ 2 h 11"/>
                <a:gd name="T2" fmla="*/ 4 w 6"/>
                <a:gd name="T3" fmla="*/ 0 h 11"/>
                <a:gd name="T4" fmla="*/ 2 w 6"/>
                <a:gd name="T5" fmla="*/ 3 h 11"/>
                <a:gd name="T6" fmla="*/ 3 w 6"/>
                <a:gd name="T7" fmla="*/ 4 h 11"/>
                <a:gd name="T8" fmla="*/ 2 w 6"/>
                <a:gd name="T9" fmla="*/ 5 h 11"/>
                <a:gd name="T10" fmla="*/ 2 w 6"/>
                <a:gd name="T11" fmla="*/ 8 h 11"/>
                <a:gd name="T12" fmla="*/ 2 w 6"/>
                <a:gd name="T13" fmla="*/ 11 h 11"/>
                <a:gd name="T14" fmla="*/ 4 w 6"/>
                <a:gd name="T15" fmla="*/ 8 h 11"/>
                <a:gd name="T16" fmla="*/ 5 w 6"/>
                <a:gd name="T17" fmla="*/ 5 h 11"/>
                <a:gd name="T18" fmla="*/ 4 w 6"/>
                <a:gd name="T19" fmla="*/ 4 h 11"/>
                <a:gd name="T20" fmla="*/ 5 w 6"/>
                <a:gd name="T21" fmla="*/ 2 h 11"/>
                <a:gd name="T22" fmla="*/ 3 w 6"/>
                <a:gd name="T23" fmla="*/ 3 h 11"/>
                <a:gd name="T24" fmla="*/ 3 w 6"/>
                <a:gd name="T25" fmla="*/ 3 h 11"/>
                <a:gd name="T26" fmla="*/ 3 w 6"/>
                <a:gd name="T27" fmla="*/ 4 h 11"/>
                <a:gd name="T28" fmla="*/ 3 w 6"/>
                <a:gd name="T29"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5" y="2"/>
                  </a:moveTo>
                  <a:cubicBezTo>
                    <a:pt x="5" y="0"/>
                    <a:pt x="5" y="0"/>
                    <a:pt x="4" y="0"/>
                  </a:cubicBezTo>
                  <a:cubicBezTo>
                    <a:pt x="2" y="0"/>
                    <a:pt x="1" y="3"/>
                    <a:pt x="2" y="3"/>
                  </a:cubicBezTo>
                  <a:cubicBezTo>
                    <a:pt x="2" y="4"/>
                    <a:pt x="3" y="4"/>
                    <a:pt x="3" y="4"/>
                  </a:cubicBezTo>
                  <a:cubicBezTo>
                    <a:pt x="3" y="4"/>
                    <a:pt x="2" y="4"/>
                    <a:pt x="2" y="5"/>
                  </a:cubicBezTo>
                  <a:cubicBezTo>
                    <a:pt x="1" y="6"/>
                    <a:pt x="0" y="8"/>
                    <a:pt x="2" y="8"/>
                  </a:cubicBezTo>
                  <a:cubicBezTo>
                    <a:pt x="1" y="9"/>
                    <a:pt x="1" y="11"/>
                    <a:pt x="2" y="11"/>
                  </a:cubicBezTo>
                  <a:cubicBezTo>
                    <a:pt x="4" y="11"/>
                    <a:pt x="5" y="9"/>
                    <a:pt x="4" y="8"/>
                  </a:cubicBezTo>
                  <a:cubicBezTo>
                    <a:pt x="5" y="7"/>
                    <a:pt x="6" y="6"/>
                    <a:pt x="5" y="5"/>
                  </a:cubicBezTo>
                  <a:cubicBezTo>
                    <a:pt x="5" y="4"/>
                    <a:pt x="5" y="4"/>
                    <a:pt x="4" y="4"/>
                  </a:cubicBezTo>
                  <a:cubicBezTo>
                    <a:pt x="5" y="3"/>
                    <a:pt x="5" y="2"/>
                    <a:pt x="5" y="2"/>
                  </a:cubicBezTo>
                  <a:close/>
                  <a:moveTo>
                    <a:pt x="3" y="3"/>
                  </a:moveTo>
                  <a:cubicBezTo>
                    <a:pt x="3" y="3"/>
                    <a:pt x="3" y="3"/>
                    <a:pt x="3" y="3"/>
                  </a:cubicBezTo>
                  <a:cubicBezTo>
                    <a:pt x="3" y="3"/>
                    <a:pt x="3" y="3"/>
                    <a:pt x="3" y="4"/>
                  </a:cubicBezTo>
                  <a:cubicBezTo>
                    <a:pt x="3" y="3"/>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10" name="任意多边形 209"/>
          <p:cNvSpPr/>
          <p:nvPr/>
        </p:nvSpPr>
        <p:spPr>
          <a:xfrm flipH="1">
            <a:off x="9391317" y="947640"/>
            <a:ext cx="1354911" cy="591052"/>
          </a:xfrm>
          <a:custGeom>
            <a:avLst/>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no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11" name="任意多边形 210"/>
          <p:cNvSpPr/>
          <p:nvPr/>
        </p:nvSpPr>
        <p:spPr>
          <a:xfrm>
            <a:off x="10328695" y="1079882"/>
            <a:ext cx="1034600" cy="475413"/>
          </a:xfrm>
          <a:custGeom>
            <a:avLst/>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4" name="Group 4"/>
          <p:cNvGrpSpPr>
            <a:grpSpLocks noChangeAspect="1"/>
          </p:cNvGrpSpPr>
          <p:nvPr/>
        </p:nvGrpSpPr>
        <p:grpSpPr bwMode="auto">
          <a:xfrm>
            <a:off x="1629573" y="2251747"/>
            <a:ext cx="1552575" cy="2068513"/>
            <a:chOff x="985" y="1352"/>
            <a:chExt cx="978" cy="1303"/>
          </a:xfrm>
          <a:solidFill>
            <a:schemeClr val="tx1">
              <a:lumMod val="85000"/>
              <a:lumOff val="15000"/>
            </a:schemeClr>
          </a:solidFill>
        </p:grpSpPr>
        <p:sp>
          <p:nvSpPr>
            <p:cNvPr id="44" name="Freeform 5"/>
            <p:cNvSpPr>
              <a:spLocks noEditPoints="1"/>
            </p:cNvSpPr>
            <p:nvPr/>
          </p:nvSpPr>
          <p:spPr bwMode="auto">
            <a:xfrm>
              <a:off x="1383" y="1456"/>
              <a:ext cx="357" cy="361"/>
            </a:xfrm>
            <a:custGeom>
              <a:avLst/>
              <a:gdLst>
                <a:gd name="T0" fmla="*/ 0 w 120"/>
                <a:gd name="T1" fmla="*/ 61 h 122"/>
                <a:gd name="T2" fmla="*/ 60 w 120"/>
                <a:gd name="T3" fmla="*/ 0 h 122"/>
                <a:gd name="T4" fmla="*/ 60 w 120"/>
                <a:gd name="T5" fmla="*/ 0 h 122"/>
                <a:gd name="T6" fmla="*/ 120 w 120"/>
                <a:gd name="T7" fmla="*/ 61 h 122"/>
                <a:gd name="T8" fmla="*/ 120 w 120"/>
                <a:gd name="T9" fmla="*/ 61 h 122"/>
                <a:gd name="T10" fmla="*/ 120 w 120"/>
                <a:gd name="T11" fmla="*/ 61 h 122"/>
                <a:gd name="T12" fmla="*/ 60 w 120"/>
                <a:gd name="T13" fmla="*/ 122 h 122"/>
                <a:gd name="T14" fmla="*/ 60 w 120"/>
                <a:gd name="T15" fmla="*/ 122 h 122"/>
                <a:gd name="T16" fmla="*/ 0 w 120"/>
                <a:gd name="T17" fmla="*/ 61 h 122"/>
                <a:gd name="T18" fmla="*/ 4 w 120"/>
                <a:gd name="T19" fmla="*/ 61 h 122"/>
                <a:gd name="T20" fmla="*/ 60 w 120"/>
                <a:gd name="T21" fmla="*/ 118 h 122"/>
                <a:gd name="T22" fmla="*/ 60 w 120"/>
                <a:gd name="T23" fmla="*/ 118 h 122"/>
                <a:gd name="T24" fmla="*/ 116 w 120"/>
                <a:gd name="T25" fmla="*/ 61 h 122"/>
                <a:gd name="T26" fmla="*/ 116 w 120"/>
                <a:gd name="T27" fmla="*/ 61 h 122"/>
                <a:gd name="T28" fmla="*/ 116 w 120"/>
                <a:gd name="T29" fmla="*/ 61 h 122"/>
                <a:gd name="T30" fmla="*/ 60 w 120"/>
                <a:gd name="T31" fmla="*/ 4 h 122"/>
                <a:gd name="T32" fmla="*/ 60 w 120"/>
                <a:gd name="T33" fmla="*/ 4 h 122"/>
                <a:gd name="T34" fmla="*/ 4 w 120"/>
                <a:gd name="T35" fmla="*/ 61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0" h="122">
                  <a:moveTo>
                    <a:pt x="0" y="61"/>
                  </a:moveTo>
                  <a:cubicBezTo>
                    <a:pt x="0" y="28"/>
                    <a:pt x="27" y="0"/>
                    <a:pt x="60" y="0"/>
                  </a:cubicBezTo>
                  <a:cubicBezTo>
                    <a:pt x="60" y="0"/>
                    <a:pt x="60" y="0"/>
                    <a:pt x="60" y="0"/>
                  </a:cubicBezTo>
                  <a:cubicBezTo>
                    <a:pt x="93" y="0"/>
                    <a:pt x="120" y="28"/>
                    <a:pt x="120" y="61"/>
                  </a:cubicBezTo>
                  <a:cubicBezTo>
                    <a:pt x="120" y="61"/>
                    <a:pt x="120" y="61"/>
                    <a:pt x="120" y="61"/>
                  </a:cubicBezTo>
                  <a:cubicBezTo>
                    <a:pt x="120" y="61"/>
                    <a:pt x="120" y="61"/>
                    <a:pt x="120" y="61"/>
                  </a:cubicBezTo>
                  <a:cubicBezTo>
                    <a:pt x="120" y="95"/>
                    <a:pt x="93" y="122"/>
                    <a:pt x="60" y="122"/>
                  </a:cubicBezTo>
                  <a:cubicBezTo>
                    <a:pt x="60" y="122"/>
                    <a:pt x="60" y="122"/>
                    <a:pt x="60" y="122"/>
                  </a:cubicBezTo>
                  <a:cubicBezTo>
                    <a:pt x="27" y="122"/>
                    <a:pt x="0" y="95"/>
                    <a:pt x="0" y="61"/>
                  </a:cubicBezTo>
                  <a:close/>
                  <a:moveTo>
                    <a:pt x="4" y="61"/>
                  </a:moveTo>
                  <a:cubicBezTo>
                    <a:pt x="4" y="92"/>
                    <a:pt x="29" y="118"/>
                    <a:pt x="60" y="118"/>
                  </a:cubicBezTo>
                  <a:cubicBezTo>
                    <a:pt x="60" y="118"/>
                    <a:pt x="60" y="118"/>
                    <a:pt x="60" y="118"/>
                  </a:cubicBezTo>
                  <a:cubicBezTo>
                    <a:pt x="91" y="118"/>
                    <a:pt x="116" y="92"/>
                    <a:pt x="116" y="61"/>
                  </a:cubicBezTo>
                  <a:cubicBezTo>
                    <a:pt x="116" y="61"/>
                    <a:pt x="116" y="61"/>
                    <a:pt x="116" y="61"/>
                  </a:cubicBezTo>
                  <a:cubicBezTo>
                    <a:pt x="116" y="61"/>
                    <a:pt x="116" y="61"/>
                    <a:pt x="116" y="61"/>
                  </a:cubicBezTo>
                  <a:cubicBezTo>
                    <a:pt x="116" y="30"/>
                    <a:pt x="91" y="4"/>
                    <a:pt x="60" y="4"/>
                  </a:cubicBezTo>
                  <a:cubicBezTo>
                    <a:pt x="60" y="4"/>
                    <a:pt x="60" y="4"/>
                    <a:pt x="60" y="4"/>
                  </a:cubicBezTo>
                  <a:cubicBezTo>
                    <a:pt x="29" y="4"/>
                    <a:pt x="4" y="30"/>
                    <a:pt x="4"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6"/>
            <p:cNvSpPr>
              <a:spLocks noEditPoints="1"/>
            </p:cNvSpPr>
            <p:nvPr/>
          </p:nvSpPr>
          <p:spPr bwMode="auto">
            <a:xfrm>
              <a:off x="1377" y="1450"/>
              <a:ext cx="369" cy="373"/>
            </a:xfrm>
            <a:custGeom>
              <a:avLst/>
              <a:gdLst>
                <a:gd name="T0" fmla="*/ 0 w 124"/>
                <a:gd name="T1" fmla="*/ 63 h 126"/>
                <a:gd name="T2" fmla="*/ 2 w 124"/>
                <a:gd name="T3" fmla="*/ 63 h 126"/>
                <a:gd name="T4" fmla="*/ 0 w 124"/>
                <a:gd name="T5" fmla="*/ 63 h 126"/>
                <a:gd name="T6" fmla="*/ 62 w 124"/>
                <a:gd name="T7" fmla="*/ 0 h 126"/>
                <a:gd name="T8" fmla="*/ 62 w 124"/>
                <a:gd name="T9" fmla="*/ 0 h 126"/>
                <a:gd name="T10" fmla="*/ 124 w 124"/>
                <a:gd name="T11" fmla="*/ 61 h 126"/>
                <a:gd name="T12" fmla="*/ 124 w 124"/>
                <a:gd name="T13" fmla="*/ 61 h 126"/>
                <a:gd name="T14" fmla="*/ 124 w 124"/>
                <a:gd name="T15" fmla="*/ 61 h 126"/>
                <a:gd name="T16" fmla="*/ 124 w 124"/>
                <a:gd name="T17" fmla="*/ 63 h 126"/>
                <a:gd name="T18" fmla="*/ 62 w 124"/>
                <a:gd name="T19" fmla="*/ 126 h 126"/>
                <a:gd name="T20" fmla="*/ 62 w 124"/>
                <a:gd name="T21" fmla="*/ 126 h 126"/>
                <a:gd name="T22" fmla="*/ 0 w 124"/>
                <a:gd name="T23" fmla="*/ 63 h 126"/>
                <a:gd name="T24" fmla="*/ 62 w 124"/>
                <a:gd name="T25" fmla="*/ 122 h 126"/>
                <a:gd name="T26" fmla="*/ 104 w 124"/>
                <a:gd name="T27" fmla="*/ 104 h 126"/>
                <a:gd name="T28" fmla="*/ 104 w 124"/>
                <a:gd name="T29" fmla="*/ 104 h 126"/>
                <a:gd name="T30" fmla="*/ 62 w 124"/>
                <a:gd name="T31" fmla="*/ 122 h 126"/>
                <a:gd name="T32" fmla="*/ 62 w 124"/>
                <a:gd name="T33" fmla="*/ 122 h 126"/>
                <a:gd name="T34" fmla="*/ 19 w 124"/>
                <a:gd name="T35" fmla="*/ 102 h 126"/>
                <a:gd name="T36" fmla="*/ 19 w 124"/>
                <a:gd name="T37" fmla="*/ 102 h 126"/>
                <a:gd name="T38" fmla="*/ 62 w 124"/>
                <a:gd name="T39" fmla="*/ 122 h 126"/>
                <a:gd name="T40" fmla="*/ 62 w 124"/>
                <a:gd name="T41" fmla="*/ 118 h 126"/>
                <a:gd name="T42" fmla="*/ 116 w 124"/>
                <a:gd name="T43" fmla="*/ 63 h 126"/>
                <a:gd name="T44" fmla="*/ 116 w 124"/>
                <a:gd name="T45" fmla="*/ 63 h 126"/>
                <a:gd name="T46" fmla="*/ 116 w 124"/>
                <a:gd name="T47" fmla="*/ 62 h 126"/>
                <a:gd name="T48" fmla="*/ 62 w 124"/>
                <a:gd name="T49" fmla="*/ 8 h 126"/>
                <a:gd name="T50" fmla="*/ 62 w 124"/>
                <a:gd name="T51" fmla="*/ 8 h 126"/>
                <a:gd name="T52" fmla="*/ 8 w 124"/>
                <a:gd name="T53" fmla="*/ 63 h 126"/>
                <a:gd name="T54" fmla="*/ 8 w 124"/>
                <a:gd name="T55" fmla="*/ 63 h 126"/>
                <a:gd name="T56" fmla="*/ 62 w 124"/>
                <a:gd name="T57" fmla="*/ 118 h 126"/>
                <a:gd name="T58" fmla="*/ 120 w 124"/>
                <a:gd name="T59" fmla="*/ 67 h 126"/>
                <a:gd name="T60" fmla="*/ 120 w 124"/>
                <a:gd name="T61" fmla="*/ 65 h 126"/>
                <a:gd name="T62" fmla="*/ 120 w 124"/>
                <a:gd name="T63" fmla="*/ 65 h 126"/>
                <a:gd name="T64" fmla="*/ 120 w 124"/>
                <a:gd name="T65" fmla="*/ 65 h 126"/>
                <a:gd name="T66" fmla="*/ 120 w 124"/>
                <a:gd name="T67" fmla="*/ 67 h 126"/>
                <a:gd name="T68" fmla="*/ 19 w 124"/>
                <a:gd name="T69" fmla="*/ 24 h 126"/>
                <a:gd name="T70" fmla="*/ 62 w 124"/>
                <a:gd name="T71" fmla="*/ 4 h 126"/>
                <a:gd name="T72" fmla="*/ 62 w 124"/>
                <a:gd name="T73" fmla="*/ 4 h 126"/>
                <a:gd name="T74" fmla="*/ 62 w 124"/>
                <a:gd name="T75" fmla="*/ 4 h 126"/>
                <a:gd name="T76" fmla="*/ 62 w 124"/>
                <a:gd name="T77" fmla="*/ 4 h 126"/>
                <a:gd name="T78" fmla="*/ 62 w 124"/>
                <a:gd name="T79" fmla="*/ 4 h 126"/>
                <a:gd name="T80" fmla="*/ 62 w 124"/>
                <a:gd name="T81" fmla="*/ 4 h 126"/>
                <a:gd name="T82" fmla="*/ 19 w 124"/>
                <a:gd name="T83" fmla="*/ 24 h 126"/>
                <a:gd name="T84" fmla="*/ 105 w 124"/>
                <a:gd name="T85" fmla="*/ 24 h 126"/>
                <a:gd name="T86" fmla="*/ 62 w 124"/>
                <a:gd name="T87" fmla="*/ 4 h 126"/>
                <a:gd name="T88" fmla="*/ 62 w 124"/>
                <a:gd name="T89" fmla="*/ 4 h 126"/>
                <a:gd name="T90" fmla="*/ 105 w 124"/>
                <a:gd name="T91" fmla="*/ 2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4" h="126">
                  <a:moveTo>
                    <a:pt x="0" y="63"/>
                  </a:moveTo>
                  <a:cubicBezTo>
                    <a:pt x="2" y="63"/>
                    <a:pt x="2" y="63"/>
                    <a:pt x="2" y="63"/>
                  </a:cubicBezTo>
                  <a:cubicBezTo>
                    <a:pt x="0" y="63"/>
                    <a:pt x="0" y="63"/>
                    <a:pt x="0" y="63"/>
                  </a:cubicBezTo>
                  <a:cubicBezTo>
                    <a:pt x="0" y="28"/>
                    <a:pt x="28" y="0"/>
                    <a:pt x="62" y="0"/>
                  </a:cubicBezTo>
                  <a:cubicBezTo>
                    <a:pt x="62" y="0"/>
                    <a:pt x="62" y="0"/>
                    <a:pt x="62" y="0"/>
                  </a:cubicBezTo>
                  <a:cubicBezTo>
                    <a:pt x="96" y="0"/>
                    <a:pt x="123" y="27"/>
                    <a:pt x="124" y="61"/>
                  </a:cubicBezTo>
                  <a:cubicBezTo>
                    <a:pt x="124" y="61"/>
                    <a:pt x="124" y="61"/>
                    <a:pt x="124" y="61"/>
                  </a:cubicBezTo>
                  <a:cubicBezTo>
                    <a:pt x="124" y="61"/>
                    <a:pt x="124" y="61"/>
                    <a:pt x="124" y="61"/>
                  </a:cubicBezTo>
                  <a:cubicBezTo>
                    <a:pt x="124" y="63"/>
                    <a:pt x="124" y="63"/>
                    <a:pt x="124" y="63"/>
                  </a:cubicBezTo>
                  <a:cubicBezTo>
                    <a:pt x="124" y="98"/>
                    <a:pt x="97" y="126"/>
                    <a:pt x="62" y="126"/>
                  </a:cubicBezTo>
                  <a:cubicBezTo>
                    <a:pt x="62" y="126"/>
                    <a:pt x="62" y="126"/>
                    <a:pt x="62" y="126"/>
                  </a:cubicBezTo>
                  <a:cubicBezTo>
                    <a:pt x="28" y="126"/>
                    <a:pt x="0" y="98"/>
                    <a:pt x="0" y="63"/>
                  </a:cubicBezTo>
                  <a:close/>
                  <a:moveTo>
                    <a:pt x="62" y="122"/>
                  </a:moveTo>
                  <a:cubicBezTo>
                    <a:pt x="79" y="122"/>
                    <a:pt x="93" y="115"/>
                    <a:pt x="104" y="104"/>
                  </a:cubicBezTo>
                  <a:cubicBezTo>
                    <a:pt x="104" y="104"/>
                    <a:pt x="104" y="104"/>
                    <a:pt x="104" y="104"/>
                  </a:cubicBezTo>
                  <a:cubicBezTo>
                    <a:pt x="93" y="115"/>
                    <a:pt x="79" y="122"/>
                    <a:pt x="62" y="122"/>
                  </a:cubicBezTo>
                  <a:cubicBezTo>
                    <a:pt x="62" y="122"/>
                    <a:pt x="62" y="122"/>
                    <a:pt x="62" y="122"/>
                  </a:cubicBezTo>
                  <a:cubicBezTo>
                    <a:pt x="45" y="122"/>
                    <a:pt x="29" y="114"/>
                    <a:pt x="19" y="102"/>
                  </a:cubicBezTo>
                  <a:cubicBezTo>
                    <a:pt x="19" y="102"/>
                    <a:pt x="19" y="102"/>
                    <a:pt x="19" y="102"/>
                  </a:cubicBezTo>
                  <a:cubicBezTo>
                    <a:pt x="29" y="114"/>
                    <a:pt x="45" y="122"/>
                    <a:pt x="62" y="122"/>
                  </a:cubicBezTo>
                  <a:close/>
                  <a:moveTo>
                    <a:pt x="62" y="118"/>
                  </a:moveTo>
                  <a:cubicBezTo>
                    <a:pt x="92" y="118"/>
                    <a:pt x="116" y="93"/>
                    <a:pt x="116" y="63"/>
                  </a:cubicBezTo>
                  <a:cubicBezTo>
                    <a:pt x="116" y="63"/>
                    <a:pt x="116" y="63"/>
                    <a:pt x="116" y="63"/>
                  </a:cubicBezTo>
                  <a:cubicBezTo>
                    <a:pt x="116" y="62"/>
                    <a:pt x="116" y="62"/>
                    <a:pt x="116" y="62"/>
                  </a:cubicBezTo>
                  <a:cubicBezTo>
                    <a:pt x="116" y="32"/>
                    <a:pt x="92" y="8"/>
                    <a:pt x="62" y="8"/>
                  </a:cubicBezTo>
                  <a:cubicBezTo>
                    <a:pt x="62" y="8"/>
                    <a:pt x="62" y="8"/>
                    <a:pt x="62" y="8"/>
                  </a:cubicBezTo>
                  <a:cubicBezTo>
                    <a:pt x="32" y="8"/>
                    <a:pt x="8" y="33"/>
                    <a:pt x="8" y="63"/>
                  </a:cubicBezTo>
                  <a:cubicBezTo>
                    <a:pt x="8" y="63"/>
                    <a:pt x="8" y="63"/>
                    <a:pt x="8" y="63"/>
                  </a:cubicBezTo>
                  <a:cubicBezTo>
                    <a:pt x="8" y="93"/>
                    <a:pt x="32" y="118"/>
                    <a:pt x="62" y="118"/>
                  </a:cubicBezTo>
                  <a:close/>
                  <a:moveTo>
                    <a:pt x="120" y="67"/>
                  </a:moveTo>
                  <a:cubicBezTo>
                    <a:pt x="120" y="66"/>
                    <a:pt x="120" y="66"/>
                    <a:pt x="120" y="65"/>
                  </a:cubicBezTo>
                  <a:cubicBezTo>
                    <a:pt x="120" y="65"/>
                    <a:pt x="120" y="65"/>
                    <a:pt x="120" y="65"/>
                  </a:cubicBezTo>
                  <a:cubicBezTo>
                    <a:pt x="120" y="65"/>
                    <a:pt x="120" y="65"/>
                    <a:pt x="120" y="65"/>
                  </a:cubicBezTo>
                  <a:cubicBezTo>
                    <a:pt x="120" y="66"/>
                    <a:pt x="120" y="66"/>
                    <a:pt x="120" y="67"/>
                  </a:cubicBezTo>
                  <a:close/>
                  <a:moveTo>
                    <a:pt x="19" y="24"/>
                  </a:moveTo>
                  <a:cubicBezTo>
                    <a:pt x="30" y="12"/>
                    <a:pt x="45" y="4"/>
                    <a:pt x="62" y="4"/>
                  </a:cubicBezTo>
                  <a:cubicBezTo>
                    <a:pt x="62" y="4"/>
                    <a:pt x="62" y="4"/>
                    <a:pt x="62" y="4"/>
                  </a:cubicBezTo>
                  <a:cubicBezTo>
                    <a:pt x="62" y="4"/>
                    <a:pt x="62" y="4"/>
                    <a:pt x="62" y="4"/>
                  </a:cubicBezTo>
                  <a:cubicBezTo>
                    <a:pt x="62" y="4"/>
                    <a:pt x="62" y="4"/>
                    <a:pt x="62" y="4"/>
                  </a:cubicBezTo>
                  <a:cubicBezTo>
                    <a:pt x="62" y="4"/>
                    <a:pt x="62" y="4"/>
                    <a:pt x="62" y="4"/>
                  </a:cubicBezTo>
                  <a:cubicBezTo>
                    <a:pt x="62" y="4"/>
                    <a:pt x="62" y="4"/>
                    <a:pt x="62" y="4"/>
                  </a:cubicBezTo>
                  <a:cubicBezTo>
                    <a:pt x="45" y="4"/>
                    <a:pt x="30" y="12"/>
                    <a:pt x="19" y="24"/>
                  </a:cubicBezTo>
                  <a:close/>
                  <a:moveTo>
                    <a:pt x="105" y="24"/>
                  </a:moveTo>
                  <a:cubicBezTo>
                    <a:pt x="95" y="12"/>
                    <a:pt x="79" y="4"/>
                    <a:pt x="62" y="4"/>
                  </a:cubicBezTo>
                  <a:cubicBezTo>
                    <a:pt x="62" y="4"/>
                    <a:pt x="62" y="4"/>
                    <a:pt x="62" y="4"/>
                  </a:cubicBezTo>
                  <a:cubicBezTo>
                    <a:pt x="79" y="4"/>
                    <a:pt x="95" y="12"/>
                    <a:pt x="105"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7"/>
            <p:cNvSpPr>
              <a:spLocks noEditPoints="1"/>
            </p:cNvSpPr>
            <p:nvPr/>
          </p:nvSpPr>
          <p:spPr bwMode="auto">
            <a:xfrm>
              <a:off x="1490" y="1619"/>
              <a:ext cx="173" cy="157"/>
            </a:xfrm>
            <a:custGeom>
              <a:avLst/>
              <a:gdLst>
                <a:gd name="T0" fmla="*/ 0 w 58"/>
                <a:gd name="T1" fmla="*/ 39 h 53"/>
                <a:gd name="T2" fmla="*/ 0 w 58"/>
                <a:gd name="T3" fmla="*/ 38 h 53"/>
                <a:gd name="T4" fmla="*/ 0 w 58"/>
                <a:gd name="T5" fmla="*/ 38 h 53"/>
                <a:gd name="T6" fmla="*/ 7 w 58"/>
                <a:gd name="T7" fmla="*/ 0 h 53"/>
                <a:gd name="T8" fmla="*/ 7 w 58"/>
                <a:gd name="T9" fmla="*/ 0 h 53"/>
                <a:gd name="T10" fmla="*/ 11 w 58"/>
                <a:gd name="T11" fmla="*/ 0 h 53"/>
                <a:gd name="T12" fmla="*/ 15 w 58"/>
                <a:gd name="T13" fmla="*/ 13 h 53"/>
                <a:gd name="T14" fmla="*/ 15 w 58"/>
                <a:gd name="T15" fmla="*/ 13 h 53"/>
                <a:gd name="T16" fmla="*/ 25 w 58"/>
                <a:gd name="T17" fmla="*/ 27 h 53"/>
                <a:gd name="T18" fmla="*/ 25 w 58"/>
                <a:gd name="T19" fmla="*/ 27 h 53"/>
                <a:gd name="T20" fmla="*/ 37 w 58"/>
                <a:gd name="T21" fmla="*/ 28 h 53"/>
                <a:gd name="T22" fmla="*/ 37 w 58"/>
                <a:gd name="T23" fmla="*/ 28 h 53"/>
                <a:gd name="T24" fmla="*/ 57 w 58"/>
                <a:gd name="T25" fmla="*/ 27 h 53"/>
                <a:gd name="T26" fmla="*/ 57 w 58"/>
                <a:gd name="T27" fmla="*/ 27 h 53"/>
                <a:gd name="T28" fmla="*/ 58 w 58"/>
                <a:gd name="T29" fmla="*/ 31 h 53"/>
                <a:gd name="T30" fmla="*/ 41 w 58"/>
                <a:gd name="T31" fmla="*/ 41 h 53"/>
                <a:gd name="T32" fmla="*/ 41 w 58"/>
                <a:gd name="T33" fmla="*/ 41 h 53"/>
                <a:gd name="T34" fmla="*/ 18 w 58"/>
                <a:gd name="T35" fmla="*/ 53 h 53"/>
                <a:gd name="T36" fmla="*/ 18 w 58"/>
                <a:gd name="T37" fmla="*/ 53 h 53"/>
                <a:gd name="T38" fmla="*/ 17 w 58"/>
                <a:gd name="T39" fmla="*/ 53 h 53"/>
                <a:gd name="T40" fmla="*/ 17 w 58"/>
                <a:gd name="T41" fmla="*/ 53 h 53"/>
                <a:gd name="T42" fmla="*/ 0 w 58"/>
                <a:gd name="T43" fmla="*/ 39 h 53"/>
                <a:gd name="T44" fmla="*/ 4 w 58"/>
                <a:gd name="T45" fmla="*/ 39 h 53"/>
                <a:gd name="T46" fmla="*/ 4 w 58"/>
                <a:gd name="T47" fmla="*/ 39 h 53"/>
                <a:gd name="T48" fmla="*/ 4 w 58"/>
                <a:gd name="T49" fmla="*/ 39 h 53"/>
                <a:gd name="T50" fmla="*/ 8 w 58"/>
                <a:gd name="T51" fmla="*/ 45 h 53"/>
                <a:gd name="T52" fmla="*/ 8 w 58"/>
                <a:gd name="T53" fmla="*/ 45 h 53"/>
                <a:gd name="T54" fmla="*/ 17 w 58"/>
                <a:gd name="T55" fmla="*/ 49 h 53"/>
                <a:gd name="T56" fmla="*/ 17 w 58"/>
                <a:gd name="T57" fmla="*/ 49 h 53"/>
                <a:gd name="T58" fmla="*/ 17 w 58"/>
                <a:gd name="T59" fmla="*/ 49 h 53"/>
                <a:gd name="T60" fmla="*/ 17 w 58"/>
                <a:gd name="T61" fmla="*/ 49 h 53"/>
                <a:gd name="T62" fmla="*/ 39 w 58"/>
                <a:gd name="T63" fmla="*/ 38 h 53"/>
                <a:gd name="T64" fmla="*/ 39 w 58"/>
                <a:gd name="T65" fmla="*/ 38 h 53"/>
                <a:gd name="T66" fmla="*/ 49 w 58"/>
                <a:gd name="T67" fmla="*/ 31 h 53"/>
                <a:gd name="T68" fmla="*/ 49 w 58"/>
                <a:gd name="T69" fmla="*/ 31 h 53"/>
                <a:gd name="T70" fmla="*/ 37 w 58"/>
                <a:gd name="T71" fmla="*/ 32 h 53"/>
                <a:gd name="T72" fmla="*/ 37 w 58"/>
                <a:gd name="T73" fmla="*/ 32 h 53"/>
                <a:gd name="T74" fmla="*/ 24 w 58"/>
                <a:gd name="T75" fmla="*/ 31 h 53"/>
                <a:gd name="T76" fmla="*/ 24 w 58"/>
                <a:gd name="T77" fmla="*/ 31 h 53"/>
                <a:gd name="T78" fmla="*/ 11 w 58"/>
                <a:gd name="T79" fmla="*/ 14 h 53"/>
                <a:gd name="T80" fmla="*/ 11 w 58"/>
                <a:gd name="T81" fmla="*/ 14 h 53"/>
                <a:gd name="T82" fmla="*/ 10 w 58"/>
                <a:gd name="T83" fmla="*/ 9 h 53"/>
                <a:gd name="T84" fmla="*/ 10 w 58"/>
                <a:gd name="T85" fmla="*/ 9 h 53"/>
                <a:gd name="T86" fmla="*/ 4 w 58"/>
                <a:gd name="T87" fmla="*/ 3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 h="53">
                  <a:moveTo>
                    <a:pt x="0" y="39"/>
                  </a:moveTo>
                  <a:cubicBezTo>
                    <a:pt x="0" y="39"/>
                    <a:pt x="0" y="38"/>
                    <a:pt x="0" y="38"/>
                  </a:cubicBezTo>
                  <a:cubicBezTo>
                    <a:pt x="0" y="38"/>
                    <a:pt x="0" y="38"/>
                    <a:pt x="0" y="38"/>
                  </a:cubicBezTo>
                  <a:cubicBezTo>
                    <a:pt x="1" y="32"/>
                    <a:pt x="7" y="0"/>
                    <a:pt x="7" y="0"/>
                  </a:cubicBezTo>
                  <a:cubicBezTo>
                    <a:pt x="7" y="0"/>
                    <a:pt x="7" y="0"/>
                    <a:pt x="7" y="0"/>
                  </a:cubicBezTo>
                  <a:cubicBezTo>
                    <a:pt x="11" y="0"/>
                    <a:pt x="11" y="0"/>
                    <a:pt x="11" y="0"/>
                  </a:cubicBezTo>
                  <a:cubicBezTo>
                    <a:pt x="11" y="0"/>
                    <a:pt x="12" y="6"/>
                    <a:pt x="15" y="13"/>
                  </a:cubicBezTo>
                  <a:cubicBezTo>
                    <a:pt x="15" y="13"/>
                    <a:pt x="15" y="13"/>
                    <a:pt x="15" y="13"/>
                  </a:cubicBezTo>
                  <a:cubicBezTo>
                    <a:pt x="17" y="20"/>
                    <a:pt x="21" y="27"/>
                    <a:pt x="25" y="27"/>
                  </a:cubicBezTo>
                  <a:cubicBezTo>
                    <a:pt x="25" y="27"/>
                    <a:pt x="25" y="27"/>
                    <a:pt x="25" y="27"/>
                  </a:cubicBezTo>
                  <a:cubicBezTo>
                    <a:pt x="28" y="28"/>
                    <a:pt x="32" y="28"/>
                    <a:pt x="37" y="28"/>
                  </a:cubicBezTo>
                  <a:cubicBezTo>
                    <a:pt x="37" y="28"/>
                    <a:pt x="37" y="28"/>
                    <a:pt x="37" y="28"/>
                  </a:cubicBezTo>
                  <a:cubicBezTo>
                    <a:pt x="47" y="28"/>
                    <a:pt x="57" y="27"/>
                    <a:pt x="57" y="27"/>
                  </a:cubicBezTo>
                  <a:cubicBezTo>
                    <a:pt x="57" y="27"/>
                    <a:pt x="57" y="27"/>
                    <a:pt x="57" y="27"/>
                  </a:cubicBezTo>
                  <a:cubicBezTo>
                    <a:pt x="58" y="31"/>
                    <a:pt x="58" y="31"/>
                    <a:pt x="58" y="31"/>
                  </a:cubicBezTo>
                  <a:cubicBezTo>
                    <a:pt x="58" y="31"/>
                    <a:pt x="50" y="36"/>
                    <a:pt x="41" y="41"/>
                  </a:cubicBezTo>
                  <a:cubicBezTo>
                    <a:pt x="41" y="41"/>
                    <a:pt x="41" y="41"/>
                    <a:pt x="41" y="41"/>
                  </a:cubicBezTo>
                  <a:cubicBezTo>
                    <a:pt x="32" y="47"/>
                    <a:pt x="22" y="52"/>
                    <a:pt x="18" y="53"/>
                  </a:cubicBezTo>
                  <a:cubicBezTo>
                    <a:pt x="18" y="53"/>
                    <a:pt x="18" y="53"/>
                    <a:pt x="18" y="53"/>
                  </a:cubicBezTo>
                  <a:cubicBezTo>
                    <a:pt x="18" y="53"/>
                    <a:pt x="17" y="53"/>
                    <a:pt x="17" y="53"/>
                  </a:cubicBezTo>
                  <a:cubicBezTo>
                    <a:pt x="17" y="53"/>
                    <a:pt x="17" y="53"/>
                    <a:pt x="17" y="53"/>
                  </a:cubicBezTo>
                  <a:cubicBezTo>
                    <a:pt x="9" y="53"/>
                    <a:pt x="0" y="46"/>
                    <a:pt x="0" y="39"/>
                  </a:cubicBezTo>
                  <a:close/>
                  <a:moveTo>
                    <a:pt x="4" y="39"/>
                  </a:moveTo>
                  <a:cubicBezTo>
                    <a:pt x="4" y="39"/>
                    <a:pt x="4" y="39"/>
                    <a:pt x="4" y="39"/>
                  </a:cubicBezTo>
                  <a:cubicBezTo>
                    <a:pt x="4" y="39"/>
                    <a:pt x="4" y="39"/>
                    <a:pt x="4" y="39"/>
                  </a:cubicBezTo>
                  <a:cubicBezTo>
                    <a:pt x="4" y="41"/>
                    <a:pt x="6" y="43"/>
                    <a:pt x="8" y="45"/>
                  </a:cubicBezTo>
                  <a:cubicBezTo>
                    <a:pt x="8" y="45"/>
                    <a:pt x="8" y="45"/>
                    <a:pt x="8" y="45"/>
                  </a:cubicBezTo>
                  <a:cubicBezTo>
                    <a:pt x="11" y="48"/>
                    <a:pt x="14" y="49"/>
                    <a:pt x="17" y="49"/>
                  </a:cubicBezTo>
                  <a:cubicBezTo>
                    <a:pt x="17" y="49"/>
                    <a:pt x="17" y="49"/>
                    <a:pt x="17" y="49"/>
                  </a:cubicBezTo>
                  <a:cubicBezTo>
                    <a:pt x="17" y="49"/>
                    <a:pt x="17" y="49"/>
                    <a:pt x="17" y="49"/>
                  </a:cubicBezTo>
                  <a:cubicBezTo>
                    <a:pt x="17" y="49"/>
                    <a:pt x="17" y="49"/>
                    <a:pt x="17" y="49"/>
                  </a:cubicBezTo>
                  <a:cubicBezTo>
                    <a:pt x="20" y="49"/>
                    <a:pt x="30" y="43"/>
                    <a:pt x="39" y="38"/>
                  </a:cubicBezTo>
                  <a:cubicBezTo>
                    <a:pt x="39" y="38"/>
                    <a:pt x="39" y="38"/>
                    <a:pt x="39" y="38"/>
                  </a:cubicBezTo>
                  <a:cubicBezTo>
                    <a:pt x="43" y="36"/>
                    <a:pt x="46" y="33"/>
                    <a:pt x="49" y="31"/>
                  </a:cubicBezTo>
                  <a:cubicBezTo>
                    <a:pt x="49" y="31"/>
                    <a:pt x="49" y="31"/>
                    <a:pt x="49" y="31"/>
                  </a:cubicBezTo>
                  <a:cubicBezTo>
                    <a:pt x="46" y="32"/>
                    <a:pt x="41" y="32"/>
                    <a:pt x="37" y="32"/>
                  </a:cubicBezTo>
                  <a:cubicBezTo>
                    <a:pt x="37" y="32"/>
                    <a:pt x="37" y="32"/>
                    <a:pt x="37" y="32"/>
                  </a:cubicBezTo>
                  <a:cubicBezTo>
                    <a:pt x="32" y="32"/>
                    <a:pt x="27" y="32"/>
                    <a:pt x="24" y="31"/>
                  </a:cubicBezTo>
                  <a:cubicBezTo>
                    <a:pt x="24" y="31"/>
                    <a:pt x="24" y="31"/>
                    <a:pt x="24" y="31"/>
                  </a:cubicBezTo>
                  <a:cubicBezTo>
                    <a:pt x="17" y="29"/>
                    <a:pt x="14" y="21"/>
                    <a:pt x="11" y="14"/>
                  </a:cubicBezTo>
                  <a:cubicBezTo>
                    <a:pt x="11" y="14"/>
                    <a:pt x="11" y="14"/>
                    <a:pt x="11" y="14"/>
                  </a:cubicBezTo>
                  <a:cubicBezTo>
                    <a:pt x="11" y="13"/>
                    <a:pt x="10" y="11"/>
                    <a:pt x="10" y="9"/>
                  </a:cubicBezTo>
                  <a:cubicBezTo>
                    <a:pt x="10" y="9"/>
                    <a:pt x="10" y="9"/>
                    <a:pt x="10" y="9"/>
                  </a:cubicBezTo>
                  <a:cubicBezTo>
                    <a:pt x="8" y="19"/>
                    <a:pt x="5" y="35"/>
                    <a:pt x="4"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8"/>
            <p:cNvSpPr>
              <a:spLocks noEditPoints="1"/>
            </p:cNvSpPr>
            <p:nvPr/>
          </p:nvSpPr>
          <p:spPr bwMode="auto">
            <a:xfrm>
              <a:off x="1484" y="1613"/>
              <a:ext cx="185" cy="169"/>
            </a:xfrm>
            <a:custGeom>
              <a:avLst/>
              <a:gdLst>
                <a:gd name="T0" fmla="*/ 0 w 62"/>
                <a:gd name="T1" fmla="*/ 41 h 57"/>
                <a:gd name="T2" fmla="*/ 7 w 62"/>
                <a:gd name="T3" fmla="*/ 1 h 57"/>
                <a:gd name="T4" fmla="*/ 9 w 62"/>
                <a:gd name="T5" fmla="*/ 0 h 57"/>
                <a:gd name="T6" fmla="*/ 15 w 62"/>
                <a:gd name="T7" fmla="*/ 1 h 57"/>
                <a:gd name="T8" fmla="*/ 15 w 62"/>
                <a:gd name="T9" fmla="*/ 1 h 57"/>
                <a:gd name="T10" fmla="*/ 15 w 62"/>
                <a:gd name="T11" fmla="*/ 2 h 57"/>
                <a:gd name="T12" fmla="*/ 15 w 62"/>
                <a:gd name="T13" fmla="*/ 2 h 57"/>
                <a:gd name="T14" fmla="*/ 19 w 62"/>
                <a:gd name="T15" fmla="*/ 14 h 57"/>
                <a:gd name="T16" fmla="*/ 27 w 62"/>
                <a:gd name="T17" fmla="*/ 27 h 57"/>
                <a:gd name="T18" fmla="*/ 39 w 62"/>
                <a:gd name="T19" fmla="*/ 28 h 57"/>
                <a:gd name="T20" fmla="*/ 39 w 62"/>
                <a:gd name="T21" fmla="*/ 28 h 57"/>
                <a:gd name="T22" fmla="*/ 60 w 62"/>
                <a:gd name="T23" fmla="*/ 27 h 57"/>
                <a:gd name="T24" fmla="*/ 61 w 62"/>
                <a:gd name="T25" fmla="*/ 34 h 57"/>
                <a:gd name="T26" fmla="*/ 61 w 62"/>
                <a:gd name="T27" fmla="*/ 34 h 57"/>
                <a:gd name="T28" fmla="*/ 60 w 62"/>
                <a:gd name="T29" fmla="*/ 35 h 57"/>
                <a:gd name="T30" fmla="*/ 56 w 62"/>
                <a:gd name="T31" fmla="*/ 38 h 57"/>
                <a:gd name="T32" fmla="*/ 20 w 62"/>
                <a:gd name="T33" fmla="*/ 57 h 57"/>
                <a:gd name="T34" fmla="*/ 19 w 62"/>
                <a:gd name="T35" fmla="*/ 57 h 57"/>
                <a:gd name="T36" fmla="*/ 19 w 62"/>
                <a:gd name="T37" fmla="*/ 53 h 57"/>
                <a:gd name="T38" fmla="*/ 20 w 62"/>
                <a:gd name="T39" fmla="*/ 53 h 57"/>
                <a:gd name="T40" fmla="*/ 20 w 62"/>
                <a:gd name="T41" fmla="*/ 53 h 57"/>
                <a:gd name="T42" fmla="*/ 9 w 62"/>
                <a:gd name="T43" fmla="*/ 49 h 57"/>
                <a:gd name="T44" fmla="*/ 13 w 62"/>
                <a:gd name="T45" fmla="*/ 51 h 57"/>
                <a:gd name="T46" fmla="*/ 19 w 62"/>
                <a:gd name="T47" fmla="*/ 49 h 57"/>
                <a:gd name="T48" fmla="*/ 19 w 62"/>
                <a:gd name="T49" fmla="*/ 49 h 57"/>
                <a:gd name="T50" fmla="*/ 40 w 62"/>
                <a:gd name="T51" fmla="*/ 38 h 57"/>
                <a:gd name="T52" fmla="*/ 44 w 62"/>
                <a:gd name="T53" fmla="*/ 36 h 57"/>
                <a:gd name="T54" fmla="*/ 25 w 62"/>
                <a:gd name="T55" fmla="*/ 35 h 57"/>
                <a:gd name="T56" fmla="*/ 12 w 62"/>
                <a:gd name="T57" fmla="*/ 19 h 57"/>
                <a:gd name="T58" fmla="*/ 8 w 62"/>
                <a:gd name="T59" fmla="*/ 41 h 57"/>
                <a:gd name="T60" fmla="*/ 8 w 62"/>
                <a:gd name="T61" fmla="*/ 41 h 57"/>
                <a:gd name="T62" fmla="*/ 38 w 62"/>
                <a:gd name="T63" fmla="*/ 44 h 57"/>
                <a:gd name="T64" fmla="*/ 4 w 62"/>
                <a:gd name="T65" fmla="*/ 41 h 57"/>
                <a:gd name="T66" fmla="*/ 4 w 62"/>
                <a:gd name="T67" fmla="*/ 41 h 57"/>
                <a:gd name="T68" fmla="*/ 4 w 62"/>
                <a:gd name="T69" fmla="*/ 41 h 57"/>
                <a:gd name="T70" fmla="*/ 4 w 62"/>
                <a:gd name="T71" fmla="*/ 41 h 57"/>
                <a:gd name="T72" fmla="*/ 8 w 62"/>
                <a:gd name="T73" fmla="*/ 41 h 57"/>
                <a:gd name="T74" fmla="*/ 8 w 62"/>
                <a:gd name="T75" fmla="*/ 41 h 57"/>
                <a:gd name="T76" fmla="*/ 7 w 62"/>
                <a:gd name="T77" fmla="*/ 41 h 57"/>
                <a:gd name="T78" fmla="*/ 6 w 62"/>
                <a:gd name="T79" fmla="*/ 32 h 57"/>
                <a:gd name="T80" fmla="*/ 13 w 62"/>
                <a:gd name="T81" fmla="*/ 11 h 57"/>
                <a:gd name="T82" fmla="*/ 11 w 62"/>
                <a:gd name="T83" fmla="*/ 4 h 57"/>
                <a:gd name="T84" fmla="*/ 39 w 62"/>
                <a:gd name="T85" fmla="*/ 32 h 57"/>
                <a:gd name="T86" fmla="*/ 39 w 62"/>
                <a:gd name="T87" fmla="*/ 32 h 57"/>
                <a:gd name="T88" fmla="*/ 39 w 62"/>
                <a:gd name="T89" fmla="*/ 32 h 57"/>
                <a:gd name="T90" fmla="*/ 38 w 62"/>
                <a:gd name="T91" fmla="*/ 32 h 57"/>
                <a:gd name="T92" fmla="*/ 40 w 62"/>
                <a:gd name="T93" fmla="*/ 32 h 57"/>
                <a:gd name="T94" fmla="*/ 38 w 62"/>
                <a:gd name="T95" fmla="*/ 32 h 57"/>
                <a:gd name="T96" fmla="*/ 38 w 62"/>
                <a:gd name="T97" fmla="*/ 32 h 57"/>
                <a:gd name="T98" fmla="*/ 37 w 62"/>
                <a:gd name="T99" fmla="*/ 32 h 57"/>
                <a:gd name="T100" fmla="*/ 37 w 62"/>
                <a:gd name="T101" fmla="*/ 32 h 57"/>
                <a:gd name="T102" fmla="*/ 37 w 62"/>
                <a:gd name="T103" fmla="*/ 32 h 57"/>
                <a:gd name="T104" fmla="*/ 37 w 62"/>
                <a:gd name="T105" fmla="*/ 32 h 57"/>
                <a:gd name="T106" fmla="*/ 36 w 62"/>
                <a:gd name="T107" fmla="*/ 32 h 57"/>
                <a:gd name="T108" fmla="*/ 54 w 62"/>
                <a:gd name="T109" fmla="*/ 31 h 57"/>
                <a:gd name="T110" fmla="*/ 57 w 62"/>
                <a:gd name="T111" fmla="*/ 31 h 57"/>
                <a:gd name="T112" fmla="*/ 27 w 62"/>
                <a:gd name="T113" fmla="*/ 31 h 57"/>
                <a:gd name="T114" fmla="*/ 26 w 62"/>
                <a:gd name="T115" fmla="*/ 31 h 57"/>
                <a:gd name="T116" fmla="*/ 26 w 62"/>
                <a:gd name="T117" fmla="*/ 31 h 57"/>
                <a:gd name="T118" fmla="*/ 15 w 62"/>
                <a:gd name="T119" fmla="*/ 16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2" h="57">
                  <a:moveTo>
                    <a:pt x="0" y="41"/>
                  </a:moveTo>
                  <a:cubicBezTo>
                    <a:pt x="2" y="41"/>
                    <a:pt x="2" y="41"/>
                    <a:pt x="2" y="41"/>
                  </a:cubicBezTo>
                  <a:cubicBezTo>
                    <a:pt x="0" y="41"/>
                    <a:pt x="0" y="41"/>
                    <a:pt x="0" y="41"/>
                  </a:cubicBezTo>
                  <a:cubicBezTo>
                    <a:pt x="0" y="40"/>
                    <a:pt x="0" y="40"/>
                    <a:pt x="0" y="39"/>
                  </a:cubicBezTo>
                  <a:cubicBezTo>
                    <a:pt x="0" y="39"/>
                    <a:pt x="0" y="39"/>
                    <a:pt x="0" y="39"/>
                  </a:cubicBezTo>
                  <a:cubicBezTo>
                    <a:pt x="1" y="33"/>
                    <a:pt x="7" y="2"/>
                    <a:pt x="7" y="1"/>
                  </a:cubicBezTo>
                  <a:cubicBezTo>
                    <a:pt x="7" y="1"/>
                    <a:pt x="7" y="1"/>
                    <a:pt x="7" y="1"/>
                  </a:cubicBezTo>
                  <a:cubicBezTo>
                    <a:pt x="8" y="0"/>
                    <a:pt x="8" y="0"/>
                    <a:pt x="8" y="0"/>
                  </a:cubicBezTo>
                  <a:cubicBezTo>
                    <a:pt x="9" y="0"/>
                    <a:pt x="9" y="0"/>
                    <a:pt x="9" y="0"/>
                  </a:cubicBezTo>
                  <a:cubicBezTo>
                    <a:pt x="14" y="0"/>
                    <a:pt x="14" y="0"/>
                    <a:pt x="14" y="0"/>
                  </a:cubicBezTo>
                  <a:cubicBezTo>
                    <a:pt x="15" y="0"/>
                    <a:pt x="15" y="0"/>
                    <a:pt x="15" y="0"/>
                  </a:cubicBezTo>
                  <a:cubicBezTo>
                    <a:pt x="15" y="1"/>
                    <a:pt x="15" y="1"/>
                    <a:pt x="15" y="1"/>
                  </a:cubicBezTo>
                  <a:cubicBezTo>
                    <a:pt x="15" y="1"/>
                    <a:pt x="15" y="1"/>
                    <a:pt x="15" y="1"/>
                  </a:cubicBezTo>
                  <a:cubicBezTo>
                    <a:pt x="15" y="1"/>
                    <a:pt x="15" y="1"/>
                    <a:pt x="15" y="1"/>
                  </a:cubicBezTo>
                  <a:cubicBezTo>
                    <a:pt x="15" y="1"/>
                    <a:pt x="15" y="1"/>
                    <a:pt x="15" y="1"/>
                  </a:cubicBezTo>
                  <a:cubicBezTo>
                    <a:pt x="15" y="1"/>
                    <a:pt x="15" y="1"/>
                    <a:pt x="15" y="1"/>
                  </a:cubicBezTo>
                  <a:cubicBezTo>
                    <a:pt x="15" y="1"/>
                    <a:pt x="15" y="1"/>
                    <a:pt x="15" y="1"/>
                  </a:cubicBezTo>
                  <a:cubicBezTo>
                    <a:pt x="15" y="1"/>
                    <a:pt x="15" y="2"/>
                    <a:pt x="15" y="2"/>
                  </a:cubicBezTo>
                  <a:cubicBezTo>
                    <a:pt x="15" y="2"/>
                    <a:pt x="15" y="2"/>
                    <a:pt x="15" y="2"/>
                  </a:cubicBezTo>
                  <a:cubicBezTo>
                    <a:pt x="15" y="2"/>
                    <a:pt x="15" y="2"/>
                    <a:pt x="15" y="2"/>
                  </a:cubicBezTo>
                  <a:cubicBezTo>
                    <a:pt x="15" y="2"/>
                    <a:pt x="15" y="2"/>
                    <a:pt x="15" y="2"/>
                  </a:cubicBezTo>
                  <a:cubicBezTo>
                    <a:pt x="16" y="3"/>
                    <a:pt x="16" y="4"/>
                    <a:pt x="16" y="5"/>
                  </a:cubicBezTo>
                  <a:cubicBezTo>
                    <a:pt x="16" y="5"/>
                    <a:pt x="16" y="5"/>
                    <a:pt x="16" y="5"/>
                  </a:cubicBezTo>
                  <a:cubicBezTo>
                    <a:pt x="17" y="8"/>
                    <a:pt x="18" y="11"/>
                    <a:pt x="19" y="14"/>
                  </a:cubicBezTo>
                  <a:cubicBezTo>
                    <a:pt x="19" y="14"/>
                    <a:pt x="19" y="14"/>
                    <a:pt x="19" y="14"/>
                  </a:cubicBezTo>
                  <a:cubicBezTo>
                    <a:pt x="21" y="21"/>
                    <a:pt x="26" y="27"/>
                    <a:pt x="27" y="27"/>
                  </a:cubicBezTo>
                  <a:cubicBezTo>
                    <a:pt x="27" y="27"/>
                    <a:pt x="27" y="27"/>
                    <a:pt x="27" y="27"/>
                  </a:cubicBezTo>
                  <a:cubicBezTo>
                    <a:pt x="30" y="27"/>
                    <a:pt x="34" y="28"/>
                    <a:pt x="39" y="28"/>
                  </a:cubicBezTo>
                  <a:cubicBezTo>
                    <a:pt x="39" y="28"/>
                    <a:pt x="39" y="28"/>
                    <a:pt x="39" y="28"/>
                  </a:cubicBezTo>
                  <a:cubicBezTo>
                    <a:pt x="39" y="28"/>
                    <a:pt x="39" y="28"/>
                    <a:pt x="39" y="28"/>
                  </a:cubicBezTo>
                  <a:cubicBezTo>
                    <a:pt x="39" y="28"/>
                    <a:pt x="39" y="28"/>
                    <a:pt x="39" y="28"/>
                  </a:cubicBezTo>
                  <a:cubicBezTo>
                    <a:pt x="39" y="28"/>
                    <a:pt x="39" y="28"/>
                    <a:pt x="39" y="28"/>
                  </a:cubicBezTo>
                  <a:cubicBezTo>
                    <a:pt x="39" y="28"/>
                    <a:pt x="39" y="28"/>
                    <a:pt x="39" y="28"/>
                  </a:cubicBezTo>
                  <a:cubicBezTo>
                    <a:pt x="49" y="28"/>
                    <a:pt x="58" y="27"/>
                    <a:pt x="59" y="27"/>
                  </a:cubicBezTo>
                  <a:cubicBezTo>
                    <a:pt x="59" y="27"/>
                    <a:pt x="59" y="27"/>
                    <a:pt x="59" y="27"/>
                  </a:cubicBezTo>
                  <a:cubicBezTo>
                    <a:pt x="60" y="27"/>
                    <a:pt x="60" y="27"/>
                    <a:pt x="60" y="27"/>
                  </a:cubicBezTo>
                  <a:cubicBezTo>
                    <a:pt x="62" y="34"/>
                    <a:pt x="62" y="34"/>
                    <a:pt x="62" y="34"/>
                  </a:cubicBezTo>
                  <a:cubicBezTo>
                    <a:pt x="61" y="34"/>
                    <a:pt x="61" y="34"/>
                    <a:pt x="61" y="34"/>
                  </a:cubicBezTo>
                  <a:cubicBezTo>
                    <a:pt x="61" y="34"/>
                    <a:pt x="61" y="34"/>
                    <a:pt x="61" y="34"/>
                  </a:cubicBezTo>
                  <a:cubicBezTo>
                    <a:pt x="61" y="34"/>
                    <a:pt x="61" y="34"/>
                    <a:pt x="61" y="34"/>
                  </a:cubicBezTo>
                  <a:cubicBezTo>
                    <a:pt x="61" y="34"/>
                    <a:pt x="61" y="34"/>
                    <a:pt x="61" y="34"/>
                  </a:cubicBezTo>
                  <a:cubicBezTo>
                    <a:pt x="61" y="34"/>
                    <a:pt x="61" y="34"/>
                    <a:pt x="61" y="34"/>
                  </a:cubicBezTo>
                  <a:cubicBezTo>
                    <a:pt x="61" y="34"/>
                    <a:pt x="61" y="34"/>
                    <a:pt x="61" y="34"/>
                  </a:cubicBezTo>
                  <a:cubicBezTo>
                    <a:pt x="61" y="34"/>
                    <a:pt x="61" y="34"/>
                    <a:pt x="61" y="34"/>
                  </a:cubicBezTo>
                  <a:cubicBezTo>
                    <a:pt x="60" y="35"/>
                    <a:pt x="60" y="35"/>
                    <a:pt x="60" y="35"/>
                  </a:cubicBezTo>
                  <a:cubicBezTo>
                    <a:pt x="60" y="35"/>
                    <a:pt x="60" y="35"/>
                    <a:pt x="60" y="35"/>
                  </a:cubicBezTo>
                  <a:cubicBezTo>
                    <a:pt x="59" y="36"/>
                    <a:pt x="57" y="37"/>
                    <a:pt x="56" y="38"/>
                  </a:cubicBezTo>
                  <a:cubicBezTo>
                    <a:pt x="56" y="38"/>
                    <a:pt x="56" y="38"/>
                    <a:pt x="56" y="38"/>
                  </a:cubicBezTo>
                  <a:cubicBezTo>
                    <a:pt x="53" y="40"/>
                    <a:pt x="48" y="42"/>
                    <a:pt x="44" y="45"/>
                  </a:cubicBezTo>
                  <a:cubicBezTo>
                    <a:pt x="44" y="45"/>
                    <a:pt x="44" y="45"/>
                    <a:pt x="44" y="45"/>
                  </a:cubicBezTo>
                  <a:cubicBezTo>
                    <a:pt x="35" y="50"/>
                    <a:pt x="25" y="56"/>
                    <a:pt x="20" y="57"/>
                  </a:cubicBezTo>
                  <a:cubicBezTo>
                    <a:pt x="20" y="57"/>
                    <a:pt x="20" y="57"/>
                    <a:pt x="20" y="57"/>
                  </a:cubicBezTo>
                  <a:cubicBezTo>
                    <a:pt x="20" y="57"/>
                    <a:pt x="19" y="57"/>
                    <a:pt x="19" y="57"/>
                  </a:cubicBezTo>
                  <a:cubicBezTo>
                    <a:pt x="19" y="57"/>
                    <a:pt x="19" y="57"/>
                    <a:pt x="19" y="57"/>
                  </a:cubicBezTo>
                  <a:cubicBezTo>
                    <a:pt x="10" y="56"/>
                    <a:pt x="1" y="50"/>
                    <a:pt x="0" y="41"/>
                  </a:cubicBezTo>
                  <a:close/>
                  <a:moveTo>
                    <a:pt x="20" y="53"/>
                  </a:moveTo>
                  <a:cubicBezTo>
                    <a:pt x="20" y="53"/>
                    <a:pt x="19" y="53"/>
                    <a:pt x="19" y="53"/>
                  </a:cubicBezTo>
                  <a:cubicBezTo>
                    <a:pt x="19" y="53"/>
                    <a:pt x="19" y="53"/>
                    <a:pt x="19" y="53"/>
                  </a:cubicBezTo>
                  <a:cubicBezTo>
                    <a:pt x="19" y="53"/>
                    <a:pt x="20" y="53"/>
                    <a:pt x="20" y="53"/>
                  </a:cubicBezTo>
                  <a:cubicBezTo>
                    <a:pt x="20" y="53"/>
                    <a:pt x="20" y="53"/>
                    <a:pt x="20" y="53"/>
                  </a:cubicBezTo>
                  <a:cubicBezTo>
                    <a:pt x="20" y="53"/>
                    <a:pt x="20" y="53"/>
                    <a:pt x="20" y="53"/>
                  </a:cubicBezTo>
                  <a:cubicBezTo>
                    <a:pt x="20" y="53"/>
                    <a:pt x="20" y="53"/>
                    <a:pt x="20" y="53"/>
                  </a:cubicBezTo>
                  <a:cubicBezTo>
                    <a:pt x="20" y="53"/>
                    <a:pt x="20" y="53"/>
                    <a:pt x="20" y="53"/>
                  </a:cubicBezTo>
                  <a:close/>
                  <a:moveTo>
                    <a:pt x="13" y="51"/>
                  </a:moveTo>
                  <a:cubicBezTo>
                    <a:pt x="11" y="51"/>
                    <a:pt x="10" y="50"/>
                    <a:pt x="9" y="49"/>
                  </a:cubicBezTo>
                  <a:cubicBezTo>
                    <a:pt x="9" y="49"/>
                    <a:pt x="9" y="49"/>
                    <a:pt x="9" y="49"/>
                  </a:cubicBezTo>
                  <a:cubicBezTo>
                    <a:pt x="8" y="48"/>
                    <a:pt x="7" y="47"/>
                    <a:pt x="6" y="46"/>
                  </a:cubicBezTo>
                  <a:cubicBezTo>
                    <a:pt x="6" y="46"/>
                    <a:pt x="6" y="46"/>
                    <a:pt x="6" y="46"/>
                  </a:cubicBezTo>
                  <a:cubicBezTo>
                    <a:pt x="8" y="48"/>
                    <a:pt x="10" y="50"/>
                    <a:pt x="13" y="51"/>
                  </a:cubicBezTo>
                  <a:close/>
                  <a:moveTo>
                    <a:pt x="11" y="46"/>
                  </a:moveTo>
                  <a:cubicBezTo>
                    <a:pt x="14" y="48"/>
                    <a:pt x="17" y="49"/>
                    <a:pt x="19" y="49"/>
                  </a:cubicBezTo>
                  <a:cubicBezTo>
                    <a:pt x="19" y="49"/>
                    <a:pt x="19" y="49"/>
                    <a:pt x="19" y="49"/>
                  </a:cubicBezTo>
                  <a:cubicBezTo>
                    <a:pt x="19" y="49"/>
                    <a:pt x="19" y="49"/>
                    <a:pt x="19" y="49"/>
                  </a:cubicBezTo>
                  <a:cubicBezTo>
                    <a:pt x="19" y="49"/>
                    <a:pt x="19" y="49"/>
                    <a:pt x="19" y="49"/>
                  </a:cubicBezTo>
                  <a:cubicBezTo>
                    <a:pt x="19" y="49"/>
                    <a:pt x="19" y="49"/>
                    <a:pt x="19" y="49"/>
                  </a:cubicBezTo>
                  <a:cubicBezTo>
                    <a:pt x="19" y="49"/>
                    <a:pt x="19" y="49"/>
                    <a:pt x="19" y="49"/>
                  </a:cubicBezTo>
                  <a:cubicBezTo>
                    <a:pt x="19" y="49"/>
                    <a:pt x="19" y="49"/>
                    <a:pt x="19" y="49"/>
                  </a:cubicBezTo>
                  <a:cubicBezTo>
                    <a:pt x="20" y="49"/>
                    <a:pt x="31" y="43"/>
                    <a:pt x="40" y="38"/>
                  </a:cubicBezTo>
                  <a:cubicBezTo>
                    <a:pt x="40" y="38"/>
                    <a:pt x="40" y="38"/>
                    <a:pt x="40" y="38"/>
                  </a:cubicBezTo>
                  <a:cubicBezTo>
                    <a:pt x="41" y="37"/>
                    <a:pt x="42" y="36"/>
                    <a:pt x="44" y="36"/>
                  </a:cubicBezTo>
                  <a:cubicBezTo>
                    <a:pt x="44" y="36"/>
                    <a:pt x="44" y="36"/>
                    <a:pt x="44" y="36"/>
                  </a:cubicBezTo>
                  <a:cubicBezTo>
                    <a:pt x="42" y="36"/>
                    <a:pt x="41" y="36"/>
                    <a:pt x="39" y="36"/>
                  </a:cubicBezTo>
                  <a:cubicBezTo>
                    <a:pt x="39" y="36"/>
                    <a:pt x="39" y="36"/>
                    <a:pt x="39" y="36"/>
                  </a:cubicBezTo>
                  <a:cubicBezTo>
                    <a:pt x="34" y="36"/>
                    <a:pt x="29" y="36"/>
                    <a:pt x="25" y="35"/>
                  </a:cubicBezTo>
                  <a:cubicBezTo>
                    <a:pt x="25" y="35"/>
                    <a:pt x="25" y="35"/>
                    <a:pt x="25" y="35"/>
                  </a:cubicBezTo>
                  <a:cubicBezTo>
                    <a:pt x="18" y="33"/>
                    <a:pt x="15" y="26"/>
                    <a:pt x="12" y="19"/>
                  </a:cubicBezTo>
                  <a:cubicBezTo>
                    <a:pt x="12" y="19"/>
                    <a:pt x="12" y="19"/>
                    <a:pt x="12" y="19"/>
                  </a:cubicBezTo>
                  <a:cubicBezTo>
                    <a:pt x="11" y="28"/>
                    <a:pt x="9" y="38"/>
                    <a:pt x="8" y="41"/>
                  </a:cubicBezTo>
                  <a:cubicBezTo>
                    <a:pt x="8" y="41"/>
                    <a:pt x="8" y="41"/>
                    <a:pt x="8" y="41"/>
                  </a:cubicBezTo>
                  <a:cubicBezTo>
                    <a:pt x="8" y="41"/>
                    <a:pt x="8" y="41"/>
                    <a:pt x="8" y="41"/>
                  </a:cubicBezTo>
                  <a:cubicBezTo>
                    <a:pt x="8" y="41"/>
                    <a:pt x="8" y="41"/>
                    <a:pt x="8" y="41"/>
                  </a:cubicBezTo>
                  <a:cubicBezTo>
                    <a:pt x="8" y="41"/>
                    <a:pt x="8" y="41"/>
                    <a:pt x="8" y="41"/>
                  </a:cubicBezTo>
                  <a:cubicBezTo>
                    <a:pt x="8" y="41"/>
                    <a:pt x="8" y="41"/>
                    <a:pt x="8" y="41"/>
                  </a:cubicBezTo>
                  <a:cubicBezTo>
                    <a:pt x="8" y="42"/>
                    <a:pt x="9" y="44"/>
                    <a:pt x="11" y="46"/>
                  </a:cubicBezTo>
                  <a:close/>
                  <a:moveTo>
                    <a:pt x="35" y="45"/>
                  </a:moveTo>
                  <a:cubicBezTo>
                    <a:pt x="36" y="45"/>
                    <a:pt x="37" y="44"/>
                    <a:pt x="38" y="44"/>
                  </a:cubicBezTo>
                  <a:cubicBezTo>
                    <a:pt x="38" y="44"/>
                    <a:pt x="38" y="44"/>
                    <a:pt x="38" y="44"/>
                  </a:cubicBezTo>
                  <a:cubicBezTo>
                    <a:pt x="37" y="44"/>
                    <a:pt x="36" y="45"/>
                    <a:pt x="35" y="45"/>
                  </a:cubicBezTo>
                  <a:close/>
                  <a:moveTo>
                    <a:pt x="4" y="41"/>
                  </a:moveTo>
                  <a:cubicBezTo>
                    <a:pt x="4" y="41"/>
                    <a:pt x="4" y="41"/>
                    <a:pt x="4" y="41"/>
                  </a:cubicBezTo>
                  <a:cubicBezTo>
                    <a:pt x="4" y="41"/>
                    <a:pt x="4" y="41"/>
                    <a:pt x="4" y="41"/>
                  </a:cubicBezTo>
                  <a:cubicBezTo>
                    <a:pt x="4" y="41"/>
                    <a:pt x="4" y="41"/>
                    <a:pt x="4" y="41"/>
                  </a:cubicBezTo>
                  <a:cubicBezTo>
                    <a:pt x="4" y="41"/>
                    <a:pt x="4" y="41"/>
                    <a:pt x="4" y="41"/>
                  </a:cubicBezTo>
                  <a:cubicBezTo>
                    <a:pt x="4" y="41"/>
                    <a:pt x="4" y="41"/>
                    <a:pt x="4" y="41"/>
                  </a:cubicBezTo>
                  <a:cubicBezTo>
                    <a:pt x="4" y="41"/>
                    <a:pt x="4" y="41"/>
                    <a:pt x="4" y="41"/>
                  </a:cubicBezTo>
                  <a:cubicBezTo>
                    <a:pt x="4" y="41"/>
                    <a:pt x="4" y="41"/>
                    <a:pt x="4" y="41"/>
                  </a:cubicBezTo>
                  <a:cubicBezTo>
                    <a:pt x="4" y="41"/>
                    <a:pt x="4" y="41"/>
                    <a:pt x="4" y="41"/>
                  </a:cubicBezTo>
                  <a:cubicBezTo>
                    <a:pt x="4" y="41"/>
                    <a:pt x="4" y="41"/>
                    <a:pt x="4" y="41"/>
                  </a:cubicBezTo>
                  <a:close/>
                  <a:moveTo>
                    <a:pt x="8" y="41"/>
                  </a:moveTo>
                  <a:cubicBezTo>
                    <a:pt x="8" y="41"/>
                    <a:pt x="8" y="41"/>
                    <a:pt x="8" y="41"/>
                  </a:cubicBezTo>
                  <a:cubicBezTo>
                    <a:pt x="8" y="41"/>
                    <a:pt x="8" y="41"/>
                    <a:pt x="8" y="41"/>
                  </a:cubicBezTo>
                  <a:close/>
                  <a:moveTo>
                    <a:pt x="8" y="41"/>
                  </a:moveTo>
                  <a:cubicBezTo>
                    <a:pt x="8" y="41"/>
                    <a:pt x="8" y="41"/>
                    <a:pt x="8" y="41"/>
                  </a:cubicBezTo>
                  <a:cubicBezTo>
                    <a:pt x="8" y="41"/>
                    <a:pt x="8" y="41"/>
                    <a:pt x="8" y="41"/>
                  </a:cubicBezTo>
                  <a:cubicBezTo>
                    <a:pt x="8" y="41"/>
                    <a:pt x="8" y="41"/>
                    <a:pt x="8" y="41"/>
                  </a:cubicBezTo>
                  <a:close/>
                  <a:moveTo>
                    <a:pt x="7" y="41"/>
                  </a:moveTo>
                  <a:cubicBezTo>
                    <a:pt x="7" y="41"/>
                    <a:pt x="7" y="41"/>
                    <a:pt x="7" y="41"/>
                  </a:cubicBezTo>
                  <a:cubicBezTo>
                    <a:pt x="6" y="41"/>
                    <a:pt x="6" y="41"/>
                    <a:pt x="6" y="41"/>
                  </a:cubicBezTo>
                  <a:cubicBezTo>
                    <a:pt x="7" y="41"/>
                    <a:pt x="7" y="41"/>
                    <a:pt x="7" y="41"/>
                  </a:cubicBezTo>
                  <a:close/>
                  <a:moveTo>
                    <a:pt x="6" y="32"/>
                  </a:moveTo>
                  <a:cubicBezTo>
                    <a:pt x="7" y="26"/>
                    <a:pt x="8" y="17"/>
                    <a:pt x="10" y="11"/>
                  </a:cubicBezTo>
                  <a:cubicBezTo>
                    <a:pt x="10" y="11"/>
                    <a:pt x="10" y="11"/>
                    <a:pt x="10" y="11"/>
                  </a:cubicBezTo>
                  <a:cubicBezTo>
                    <a:pt x="13" y="11"/>
                    <a:pt x="13" y="11"/>
                    <a:pt x="13" y="11"/>
                  </a:cubicBezTo>
                  <a:cubicBezTo>
                    <a:pt x="13" y="8"/>
                    <a:pt x="12" y="5"/>
                    <a:pt x="12" y="4"/>
                  </a:cubicBezTo>
                  <a:cubicBezTo>
                    <a:pt x="12" y="4"/>
                    <a:pt x="12" y="4"/>
                    <a:pt x="12" y="4"/>
                  </a:cubicBezTo>
                  <a:cubicBezTo>
                    <a:pt x="11" y="4"/>
                    <a:pt x="11" y="4"/>
                    <a:pt x="11" y="4"/>
                  </a:cubicBezTo>
                  <a:cubicBezTo>
                    <a:pt x="10" y="8"/>
                    <a:pt x="7" y="23"/>
                    <a:pt x="6" y="32"/>
                  </a:cubicBezTo>
                  <a:close/>
                  <a:moveTo>
                    <a:pt x="39" y="32"/>
                  </a:moveTo>
                  <a:cubicBezTo>
                    <a:pt x="39" y="32"/>
                    <a:pt x="39" y="32"/>
                    <a:pt x="39" y="32"/>
                  </a:cubicBezTo>
                  <a:cubicBezTo>
                    <a:pt x="39" y="32"/>
                    <a:pt x="39" y="32"/>
                    <a:pt x="39" y="32"/>
                  </a:cubicBezTo>
                  <a:cubicBezTo>
                    <a:pt x="39" y="32"/>
                    <a:pt x="39" y="32"/>
                    <a:pt x="39" y="32"/>
                  </a:cubicBezTo>
                  <a:close/>
                  <a:moveTo>
                    <a:pt x="39" y="32"/>
                  </a:moveTo>
                  <a:cubicBezTo>
                    <a:pt x="39" y="32"/>
                    <a:pt x="39" y="32"/>
                    <a:pt x="39" y="32"/>
                  </a:cubicBezTo>
                  <a:cubicBezTo>
                    <a:pt x="39" y="32"/>
                    <a:pt x="39" y="32"/>
                    <a:pt x="39" y="32"/>
                  </a:cubicBezTo>
                  <a:cubicBezTo>
                    <a:pt x="39" y="32"/>
                    <a:pt x="39" y="32"/>
                    <a:pt x="39" y="32"/>
                  </a:cubicBezTo>
                  <a:close/>
                  <a:moveTo>
                    <a:pt x="39" y="32"/>
                  </a:moveTo>
                  <a:cubicBezTo>
                    <a:pt x="38" y="32"/>
                    <a:pt x="38" y="32"/>
                    <a:pt x="38" y="32"/>
                  </a:cubicBezTo>
                  <a:cubicBezTo>
                    <a:pt x="38" y="32"/>
                    <a:pt x="38" y="32"/>
                    <a:pt x="38" y="32"/>
                  </a:cubicBezTo>
                  <a:cubicBezTo>
                    <a:pt x="38" y="32"/>
                    <a:pt x="38" y="32"/>
                    <a:pt x="39" y="32"/>
                  </a:cubicBezTo>
                  <a:close/>
                  <a:moveTo>
                    <a:pt x="40" y="32"/>
                  </a:moveTo>
                  <a:cubicBezTo>
                    <a:pt x="40" y="32"/>
                    <a:pt x="40" y="32"/>
                    <a:pt x="40" y="32"/>
                  </a:cubicBezTo>
                  <a:cubicBezTo>
                    <a:pt x="40" y="32"/>
                    <a:pt x="40" y="32"/>
                    <a:pt x="40" y="32"/>
                  </a:cubicBezTo>
                  <a:cubicBezTo>
                    <a:pt x="40" y="32"/>
                    <a:pt x="40" y="32"/>
                    <a:pt x="40" y="32"/>
                  </a:cubicBezTo>
                  <a:close/>
                  <a:moveTo>
                    <a:pt x="38" y="32"/>
                  </a:moveTo>
                  <a:cubicBezTo>
                    <a:pt x="38" y="32"/>
                    <a:pt x="38" y="32"/>
                    <a:pt x="38" y="32"/>
                  </a:cubicBezTo>
                  <a:cubicBezTo>
                    <a:pt x="38" y="32"/>
                    <a:pt x="38" y="32"/>
                    <a:pt x="38" y="32"/>
                  </a:cubicBezTo>
                  <a:cubicBezTo>
                    <a:pt x="38" y="32"/>
                    <a:pt x="38" y="32"/>
                    <a:pt x="38" y="32"/>
                  </a:cubicBezTo>
                  <a:close/>
                  <a:moveTo>
                    <a:pt x="37" y="32"/>
                  </a:moveTo>
                  <a:cubicBezTo>
                    <a:pt x="37" y="32"/>
                    <a:pt x="37" y="32"/>
                    <a:pt x="37" y="32"/>
                  </a:cubicBezTo>
                  <a:cubicBezTo>
                    <a:pt x="37" y="32"/>
                    <a:pt x="37" y="32"/>
                    <a:pt x="37" y="32"/>
                  </a:cubicBezTo>
                  <a:cubicBezTo>
                    <a:pt x="37" y="32"/>
                    <a:pt x="37" y="32"/>
                    <a:pt x="37" y="32"/>
                  </a:cubicBezTo>
                  <a:close/>
                  <a:moveTo>
                    <a:pt x="37" y="32"/>
                  </a:moveTo>
                  <a:cubicBezTo>
                    <a:pt x="37" y="32"/>
                    <a:pt x="37" y="32"/>
                    <a:pt x="37" y="32"/>
                  </a:cubicBezTo>
                  <a:cubicBezTo>
                    <a:pt x="37" y="32"/>
                    <a:pt x="37" y="32"/>
                    <a:pt x="37" y="32"/>
                  </a:cubicBezTo>
                  <a:cubicBezTo>
                    <a:pt x="37" y="32"/>
                    <a:pt x="37" y="32"/>
                    <a:pt x="37" y="32"/>
                  </a:cubicBezTo>
                  <a:close/>
                  <a:moveTo>
                    <a:pt x="37" y="32"/>
                  </a:moveTo>
                  <a:cubicBezTo>
                    <a:pt x="36" y="32"/>
                    <a:pt x="36" y="32"/>
                    <a:pt x="36" y="32"/>
                  </a:cubicBezTo>
                  <a:cubicBezTo>
                    <a:pt x="36" y="32"/>
                    <a:pt x="36" y="32"/>
                    <a:pt x="36" y="32"/>
                  </a:cubicBezTo>
                  <a:cubicBezTo>
                    <a:pt x="36" y="32"/>
                    <a:pt x="36" y="32"/>
                    <a:pt x="37" y="32"/>
                  </a:cubicBezTo>
                  <a:close/>
                  <a:moveTo>
                    <a:pt x="36" y="32"/>
                  </a:moveTo>
                  <a:cubicBezTo>
                    <a:pt x="36" y="32"/>
                    <a:pt x="36" y="32"/>
                    <a:pt x="36" y="32"/>
                  </a:cubicBezTo>
                  <a:cubicBezTo>
                    <a:pt x="36" y="32"/>
                    <a:pt x="36" y="32"/>
                    <a:pt x="36" y="32"/>
                  </a:cubicBezTo>
                  <a:cubicBezTo>
                    <a:pt x="36" y="32"/>
                    <a:pt x="36" y="32"/>
                    <a:pt x="36" y="32"/>
                  </a:cubicBezTo>
                  <a:close/>
                  <a:moveTo>
                    <a:pt x="57" y="31"/>
                  </a:moveTo>
                  <a:cubicBezTo>
                    <a:pt x="56" y="31"/>
                    <a:pt x="56" y="31"/>
                    <a:pt x="54" y="31"/>
                  </a:cubicBezTo>
                  <a:cubicBezTo>
                    <a:pt x="54" y="31"/>
                    <a:pt x="54" y="31"/>
                    <a:pt x="54" y="31"/>
                  </a:cubicBezTo>
                  <a:cubicBezTo>
                    <a:pt x="57" y="31"/>
                    <a:pt x="57" y="31"/>
                    <a:pt x="57" y="31"/>
                  </a:cubicBezTo>
                  <a:cubicBezTo>
                    <a:pt x="57" y="31"/>
                    <a:pt x="57" y="31"/>
                    <a:pt x="57" y="31"/>
                  </a:cubicBezTo>
                  <a:cubicBezTo>
                    <a:pt x="57" y="31"/>
                    <a:pt x="57" y="31"/>
                    <a:pt x="57" y="31"/>
                  </a:cubicBezTo>
                  <a:close/>
                  <a:moveTo>
                    <a:pt x="26" y="31"/>
                  </a:moveTo>
                  <a:cubicBezTo>
                    <a:pt x="27" y="31"/>
                    <a:pt x="27" y="31"/>
                    <a:pt x="27" y="31"/>
                  </a:cubicBezTo>
                  <a:cubicBezTo>
                    <a:pt x="27" y="31"/>
                    <a:pt x="27" y="31"/>
                    <a:pt x="27" y="31"/>
                  </a:cubicBezTo>
                  <a:cubicBezTo>
                    <a:pt x="27" y="31"/>
                    <a:pt x="27" y="31"/>
                    <a:pt x="26" y="31"/>
                  </a:cubicBezTo>
                  <a:cubicBezTo>
                    <a:pt x="26" y="31"/>
                    <a:pt x="26" y="31"/>
                    <a:pt x="26" y="31"/>
                  </a:cubicBezTo>
                  <a:cubicBezTo>
                    <a:pt x="24" y="30"/>
                    <a:pt x="22" y="29"/>
                    <a:pt x="20" y="26"/>
                  </a:cubicBezTo>
                  <a:cubicBezTo>
                    <a:pt x="20" y="26"/>
                    <a:pt x="20" y="26"/>
                    <a:pt x="20" y="26"/>
                  </a:cubicBezTo>
                  <a:cubicBezTo>
                    <a:pt x="22" y="29"/>
                    <a:pt x="24" y="30"/>
                    <a:pt x="26" y="31"/>
                  </a:cubicBezTo>
                  <a:close/>
                  <a:moveTo>
                    <a:pt x="19" y="24"/>
                  </a:moveTo>
                  <a:cubicBezTo>
                    <a:pt x="18" y="22"/>
                    <a:pt x="16" y="19"/>
                    <a:pt x="15" y="16"/>
                  </a:cubicBezTo>
                  <a:cubicBezTo>
                    <a:pt x="15" y="16"/>
                    <a:pt x="15" y="16"/>
                    <a:pt x="15" y="16"/>
                  </a:cubicBezTo>
                  <a:cubicBezTo>
                    <a:pt x="16" y="19"/>
                    <a:pt x="18" y="22"/>
                    <a:pt x="19"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9"/>
            <p:cNvSpPr/>
            <p:nvPr/>
          </p:nvSpPr>
          <p:spPr bwMode="auto">
            <a:xfrm>
              <a:off x="1574" y="1559"/>
              <a:ext cx="20" cy="21"/>
            </a:xfrm>
            <a:custGeom>
              <a:avLst/>
              <a:gdLst>
                <a:gd name="T0" fmla="*/ 0 w 20"/>
                <a:gd name="T1" fmla="*/ 9 h 21"/>
                <a:gd name="T2" fmla="*/ 8 w 20"/>
                <a:gd name="T3" fmla="*/ 0 h 21"/>
                <a:gd name="T4" fmla="*/ 20 w 20"/>
                <a:gd name="T5" fmla="*/ 12 h 21"/>
                <a:gd name="T6" fmla="*/ 14 w 20"/>
                <a:gd name="T7" fmla="*/ 21 h 21"/>
                <a:gd name="T8" fmla="*/ 0 w 20"/>
                <a:gd name="T9" fmla="*/ 9 h 21"/>
                <a:gd name="T10" fmla="*/ 0 w 20"/>
                <a:gd name="T11" fmla="*/ 9 h 21"/>
              </a:gdLst>
              <a:ahLst/>
              <a:cxnLst>
                <a:cxn ang="0">
                  <a:pos x="T0" y="T1"/>
                </a:cxn>
                <a:cxn ang="0">
                  <a:pos x="T2" y="T3"/>
                </a:cxn>
                <a:cxn ang="0">
                  <a:pos x="T4" y="T5"/>
                </a:cxn>
                <a:cxn ang="0">
                  <a:pos x="T6" y="T7"/>
                </a:cxn>
                <a:cxn ang="0">
                  <a:pos x="T8" y="T9"/>
                </a:cxn>
                <a:cxn ang="0">
                  <a:pos x="T10" y="T11"/>
                </a:cxn>
              </a:cxnLst>
              <a:rect l="0" t="0" r="r" b="b"/>
              <a:pathLst>
                <a:path w="20" h="21">
                  <a:moveTo>
                    <a:pt x="0" y="9"/>
                  </a:moveTo>
                  <a:lnTo>
                    <a:pt x="8" y="0"/>
                  </a:lnTo>
                  <a:lnTo>
                    <a:pt x="20" y="12"/>
                  </a:lnTo>
                  <a:lnTo>
                    <a:pt x="14" y="21"/>
                  </a:lnTo>
                  <a:lnTo>
                    <a:pt x="0" y="9"/>
                  </a:lnTo>
                  <a:lnTo>
                    <a:pt x="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10"/>
            <p:cNvSpPr/>
            <p:nvPr/>
          </p:nvSpPr>
          <p:spPr bwMode="auto">
            <a:xfrm>
              <a:off x="1565" y="1551"/>
              <a:ext cx="38" cy="38"/>
            </a:xfrm>
            <a:custGeom>
              <a:avLst/>
              <a:gdLst>
                <a:gd name="T0" fmla="*/ 6 w 38"/>
                <a:gd name="T1" fmla="*/ 23 h 38"/>
                <a:gd name="T2" fmla="*/ 9 w 38"/>
                <a:gd name="T3" fmla="*/ 17 h 38"/>
                <a:gd name="T4" fmla="*/ 14 w 38"/>
                <a:gd name="T5" fmla="*/ 23 h 38"/>
                <a:gd name="T6" fmla="*/ 9 w 38"/>
                <a:gd name="T7" fmla="*/ 17 h 38"/>
                <a:gd name="T8" fmla="*/ 6 w 38"/>
                <a:gd name="T9" fmla="*/ 23 h 38"/>
                <a:gd name="T10" fmla="*/ 0 w 38"/>
                <a:gd name="T11" fmla="*/ 20 h 38"/>
                <a:gd name="T12" fmla="*/ 14 w 38"/>
                <a:gd name="T13" fmla="*/ 0 h 38"/>
                <a:gd name="T14" fmla="*/ 38 w 38"/>
                <a:gd name="T15" fmla="*/ 20 h 38"/>
                <a:gd name="T16" fmla="*/ 23 w 38"/>
                <a:gd name="T17" fmla="*/ 38 h 38"/>
                <a:gd name="T18" fmla="*/ 6 w 38"/>
                <a:gd name="T19" fmla="*/ 23 h 38"/>
                <a:gd name="T20" fmla="*/ 6 w 38"/>
                <a:gd name="T21" fmla="*/ 23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 h="38">
                  <a:moveTo>
                    <a:pt x="6" y="23"/>
                  </a:moveTo>
                  <a:lnTo>
                    <a:pt x="9" y="17"/>
                  </a:lnTo>
                  <a:lnTo>
                    <a:pt x="14" y="23"/>
                  </a:lnTo>
                  <a:lnTo>
                    <a:pt x="9" y="17"/>
                  </a:lnTo>
                  <a:lnTo>
                    <a:pt x="6" y="23"/>
                  </a:lnTo>
                  <a:lnTo>
                    <a:pt x="0" y="20"/>
                  </a:lnTo>
                  <a:lnTo>
                    <a:pt x="14" y="0"/>
                  </a:lnTo>
                  <a:lnTo>
                    <a:pt x="38" y="20"/>
                  </a:lnTo>
                  <a:lnTo>
                    <a:pt x="23" y="38"/>
                  </a:lnTo>
                  <a:lnTo>
                    <a:pt x="6" y="23"/>
                  </a:lnTo>
                  <a:lnTo>
                    <a:pt x="6" y="2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1"/>
            <p:cNvSpPr/>
            <p:nvPr/>
          </p:nvSpPr>
          <p:spPr bwMode="auto">
            <a:xfrm>
              <a:off x="1651" y="1580"/>
              <a:ext cx="9" cy="12"/>
            </a:xfrm>
            <a:custGeom>
              <a:avLst/>
              <a:gdLst>
                <a:gd name="T0" fmla="*/ 0 w 9"/>
                <a:gd name="T1" fmla="*/ 12 h 12"/>
                <a:gd name="T2" fmla="*/ 0 w 9"/>
                <a:gd name="T3" fmla="*/ 0 h 12"/>
                <a:gd name="T4" fmla="*/ 9 w 9"/>
                <a:gd name="T5" fmla="*/ 0 h 12"/>
                <a:gd name="T6" fmla="*/ 9 w 9"/>
                <a:gd name="T7" fmla="*/ 12 h 12"/>
                <a:gd name="T8" fmla="*/ 0 w 9"/>
                <a:gd name="T9" fmla="*/ 12 h 12"/>
                <a:gd name="T10" fmla="*/ 0 w 9"/>
                <a:gd name="T11" fmla="*/ 12 h 12"/>
              </a:gdLst>
              <a:ahLst/>
              <a:cxnLst>
                <a:cxn ang="0">
                  <a:pos x="T0" y="T1"/>
                </a:cxn>
                <a:cxn ang="0">
                  <a:pos x="T2" y="T3"/>
                </a:cxn>
                <a:cxn ang="0">
                  <a:pos x="T4" y="T5"/>
                </a:cxn>
                <a:cxn ang="0">
                  <a:pos x="T6" y="T7"/>
                </a:cxn>
                <a:cxn ang="0">
                  <a:pos x="T8" y="T9"/>
                </a:cxn>
                <a:cxn ang="0">
                  <a:pos x="T10" y="T11"/>
                </a:cxn>
              </a:cxnLst>
              <a:rect l="0" t="0" r="r" b="b"/>
              <a:pathLst>
                <a:path w="9" h="12">
                  <a:moveTo>
                    <a:pt x="0" y="12"/>
                  </a:moveTo>
                  <a:lnTo>
                    <a:pt x="0" y="0"/>
                  </a:lnTo>
                  <a:lnTo>
                    <a:pt x="9" y="0"/>
                  </a:lnTo>
                  <a:lnTo>
                    <a:pt x="9" y="12"/>
                  </a:lnTo>
                  <a:lnTo>
                    <a:pt x="0" y="12"/>
                  </a:ln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12"/>
            <p:cNvSpPr/>
            <p:nvPr/>
          </p:nvSpPr>
          <p:spPr bwMode="auto">
            <a:xfrm>
              <a:off x="1645" y="1574"/>
              <a:ext cx="21" cy="24"/>
            </a:xfrm>
            <a:custGeom>
              <a:avLst/>
              <a:gdLst>
                <a:gd name="T0" fmla="*/ 15 w 21"/>
                <a:gd name="T1" fmla="*/ 24 h 24"/>
                <a:gd name="T2" fmla="*/ 6 w 21"/>
                <a:gd name="T3" fmla="*/ 24 h 24"/>
                <a:gd name="T4" fmla="*/ 6 w 21"/>
                <a:gd name="T5" fmla="*/ 18 h 24"/>
                <a:gd name="T6" fmla="*/ 12 w 21"/>
                <a:gd name="T7" fmla="*/ 18 h 24"/>
                <a:gd name="T8" fmla="*/ 6 w 21"/>
                <a:gd name="T9" fmla="*/ 18 h 24"/>
                <a:gd name="T10" fmla="*/ 6 w 21"/>
                <a:gd name="T11" fmla="*/ 24 h 24"/>
                <a:gd name="T12" fmla="*/ 0 w 21"/>
                <a:gd name="T13" fmla="*/ 24 h 24"/>
                <a:gd name="T14" fmla="*/ 0 w 21"/>
                <a:gd name="T15" fmla="*/ 0 h 24"/>
                <a:gd name="T16" fmla="*/ 6 w 21"/>
                <a:gd name="T17" fmla="*/ 0 h 24"/>
                <a:gd name="T18" fmla="*/ 21 w 21"/>
                <a:gd name="T19" fmla="*/ 0 h 24"/>
                <a:gd name="T20" fmla="*/ 21 w 21"/>
                <a:gd name="T21" fmla="*/ 24 h 24"/>
                <a:gd name="T22" fmla="*/ 15 w 21"/>
                <a:gd name="T23" fmla="*/ 24 h 24"/>
                <a:gd name="T24" fmla="*/ 15 w 21"/>
                <a:gd name="T25"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24">
                  <a:moveTo>
                    <a:pt x="15" y="24"/>
                  </a:moveTo>
                  <a:lnTo>
                    <a:pt x="6" y="24"/>
                  </a:lnTo>
                  <a:lnTo>
                    <a:pt x="6" y="18"/>
                  </a:lnTo>
                  <a:lnTo>
                    <a:pt x="12" y="18"/>
                  </a:lnTo>
                  <a:lnTo>
                    <a:pt x="6" y="18"/>
                  </a:lnTo>
                  <a:lnTo>
                    <a:pt x="6" y="24"/>
                  </a:lnTo>
                  <a:lnTo>
                    <a:pt x="0" y="24"/>
                  </a:lnTo>
                  <a:lnTo>
                    <a:pt x="0" y="0"/>
                  </a:lnTo>
                  <a:lnTo>
                    <a:pt x="6" y="0"/>
                  </a:lnTo>
                  <a:lnTo>
                    <a:pt x="21" y="0"/>
                  </a:lnTo>
                  <a:lnTo>
                    <a:pt x="21" y="24"/>
                  </a:lnTo>
                  <a:lnTo>
                    <a:pt x="15" y="24"/>
                  </a:lnTo>
                  <a:lnTo>
                    <a:pt x="15" y="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13"/>
            <p:cNvSpPr/>
            <p:nvPr/>
          </p:nvSpPr>
          <p:spPr bwMode="auto">
            <a:xfrm>
              <a:off x="1630" y="1358"/>
              <a:ext cx="83" cy="124"/>
            </a:xfrm>
            <a:custGeom>
              <a:avLst/>
              <a:gdLst>
                <a:gd name="T0" fmla="*/ 0 w 28"/>
                <a:gd name="T1" fmla="*/ 39 h 42"/>
                <a:gd name="T2" fmla="*/ 12 w 28"/>
                <a:gd name="T3" fmla="*/ 31 h 42"/>
                <a:gd name="T4" fmla="*/ 12 w 28"/>
                <a:gd name="T5" fmla="*/ 31 h 42"/>
                <a:gd name="T6" fmla="*/ 24 w 28"/>
                <a:gd name="T7" fmla="*/ 20 h 42"/>
                <a:gd name="T8" fmla="*/ 24 w 28"/>
                <a:gd name="T9" fmla="*/ 20 h 42"/>
                <a:gd name="T10" fmla="*/ 18 w 28"/>
                <a:gd name="T11" fmla="*/ 10 h 42"/>
                <a:gd name="T12" fmla="*/ 18 w 28"/>
                <a:gd name="T13" fmla="*/ 10 h 42"/>
                <a:gd name="T14" fmla="*/ 9 w 28"/>
                <a:gd name="T15" fmla="*/ 4 h 42"/>
                <a:gd name="T16" fmla="*/ 9 w 28"/>
                <a:gd name="T17" fmla="*/ 4 h 42"/>
                <a:gd name="T18" fmla="*/ 8 w 28"/>
                <a:gd name="T19" fmla="*/ 4 h 42"/>
                <a:gd name="T20" fmla="*/ 8 w 28"/>
                <a:gd name="T21" fmla="*/ 4 h 42"/>
                <a:gd name="T22" fmla="*/ 6 w 28"/>
                <a:gd name="T23" fmla="*/ 9 h 42"/>
                <a:gd name="T24" fmla="*/ 6 w 28"/>
                <a:gd name="T25" fmla="*/ 9 h 42"/>
                <a:gd name="T26" fmla="*/ 7 w 28"/>
                <a:gd name="T27" fmla="*/ 14 h 42"/>
                <a:gd name="T28" fmla="*/ 7 w 28"/>
                <a:gd name="T29" fmla="*/ 14 h 42"/>
                <a:gd name="T30" fmla="*/ 14 w 28"/>
                <a:gd name="T31" fmla="*/ 17 h 42"/>
                <a:gd name="T32" fmla="*/ 14 w 28"/>
                <a:gd name="T33" fmla="*/ 17 h 42"/>
                <a:gd name="T34" fmla="*/ 12 w 28"/>
                <a:gd name="T35" fmla="*/ 21 h 42"/>
                <a:gd name="T36" fmla="*/ 6 w 28"/>
                <a:gd name="T37" fmla="*/ 18 h 42"/>
                <a:gd name="T38" fmla="*/ 6 w 28"/>
                <a:gd name="T39" fmla="*/ 18 h 42"/>
                <a:gd name="T40" fmla="*/ 2 w 28"/>
                <a:gd name="T41" fmla="*/ 9 h 42"/>
                <a:gd name="T42" fmla="*/ 2 w 28"/>
                <a:gd name="T43" fmla="*/ 9 h 42"/>
                <a:gd name="T44" fmla="*/ 5 w 28"/>
                <a:gd name="T45" fmla="*/ 1 h 42"/>
                <a:gd name="T46" fmla="*/ 5 w 28"/>
                <a:gd name="T47" fmla="*/ 1 h 42"/>
                <a:gd name="T48" fmla="*/ 9 w 28"/>
                <a:gd name="T49" fmla="*/ 0 h 42"/>
                <a:gd name="T50" fmla="*/ 9 w 28"/>
                <a:gd name="T51" fmla="*/ 0 h 42"/>
                <a:gd name="T52" fmla="*/ 21 w 28"/>
                <a:gd name="T53" fmla="*/ 7 h 42"/>
                <a:gd name="T54" fmla="*/ 21 w 28"/>
                <a:gd name="T55" fmla="*/ 7 h 42"/>
                <a:gd name="T56" fmla="*/ 28 w 28"/>
                <a:gd name="T57" fmla="*/ 20 h 42"/>
                <a:gd name="T58" fmla="*/ 28 w 28"/>
                <a:gd name="T59" fmla="*/ 20 h 42"/>
                <a:gd name="T60" fmla="*/ 15 w 28"/>
                <a:gd name="T61" fmla="*/ 35 h 42"/>
                <a:gd name="T62" fmla="*/ 15 w 28"/>
                <a:gd name="T63" fmla="*/ 35 h 42"/>
                <a:gd name="T64" fmla="*/ 2 w 28"/>
                <a:gd name="T65" fmla="*/ 42 h 42"/>
                <a:gd name="T66" fmla="*/ 2 w 28"/>
                <a:gd name="T67" fmla="*/ 42 h 42"/>
                <a:gd name="T68" fmla="*/ 0 w 28"/>
                <a:gd name="T69" fmla="*/ 39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8" h="42">
                  <a:moveTo>
                    <a:pt x="0" y="39"/>
                  </a:moveTo>
                  <a:cubicBezTo>
                    <a:pt x="0" y="39"/>
                    <a:pt x="6" y="36"/>
                    <a:pt x="12" y="31"/>
                  </a:cubicBezTo>
                  <a:cubicBezTo>
                    <a:pt x="12" y="31"/>
                    <a:pt x="12" y="31"/>
                    <a:pt x="12" y="31"/>
                  </a:cubicBezTo>
                  <a:cubicBezTo>
                    <a:pt x="18" y="28"/>
                    <a:pt x="24" y="22"/>
                    <a:pt x="24" y="20"/>
                  </a:cubicBezTo>
                  <a:cubicBezTo>
                    <a:pt x="24" y="20"/>
                    <a:pt x="24" y="20"/>
                    <a:pt x="24" y="20"/>
                  </a:cubicBezTo>
                  <a:cubicBezTo>
                    <a:pt x="24" y="18"/>
                    <a:pt x="21" y="14"/>
                    <a:pt x="18" y="10"/>
                  </a:cubicBezTo>
                  <a:cubicBezTo>
                    <a:pt x="18" y="10"/>
                    <a:pt x="18" y="10"/>
                    <a:pt x="18" y="10"/>
                  </a:cubicBezTo>
                  <a:cubicBezTo>
                    <a:pt x="15" y="6"/>
                    <a:pt x="10" y="4"/>
                    <a:pt x="9" y="4"/>
                  </a:cubicBezTo>
                  <a:cubicBezTo>
                    <a:pt x="9" y="4"/>
                    <a:pt x="9" y="4"/>
                    <a:pt x="9" y="4"/>
                  </a:cubicBezTo>
                  <a:cubicBezTo>
                    <a:pt x="8" y="4"/>
                    <a:pt x="8" y="4"/>
                    <a:pt x="8" y="4"/>
                  </a:cubicBezTo>
                  <a:cubicBezTo>
                    <a:pt x="8" y="4"/>
                    <a:pt x="8" y="4"/>
                    <a:pt x="8" y="4"/>
                  </a:cubicBezTo>
                  <a:cubicBezTo>
                    <a:pt x="7" y="5"/>
                    <a:pt x="6" y="7"/>
                    <a:pt x="6" y="9"/>
                  </a:cubicBezTo>
                  <a:cubicBezTo>
                    <a:pt x="6" y="9"/>
                    <a:pt x="6" y="9"/>
                    <a:pt x="6" y="9"/>
                  </a:cubicBezTo>
                  <a:cubicBezTo>
                    <a:pt x="6" y="11"/>
                    <a:pt x="7" y="14"/>
                    <a:pt x="7" y="14"/>
                  </a:cubicBezTo>
                  <a:cubicBezTo>
                    <a:pt x="7" y="14"/>
                    <a:pt x="7" y="14"/>
                    <a:pt x="7" y="14"/>
                  </a:cubicBezTo>
                  <a:cubicBezTo>
                    <a:pt x="10" y="15"/>
                    <a:pt x="14" y="17"/>
                    <a:pt x="14" y="17"/>
                  </a:cubicBezTo>
                  <a:cubicBezTo>
                    <a:pt x="14" y="17"/>
                    <a:pt x="14" y="17"/>
                    <a:pt x="14" y="17"/>
                  </a:cubicBezTo>
                  <a:cubicBezTo>
                    <a:pt x="12" y="21"/>
                    <a:pt x="12" y="21"/>
                    <a:pt x="12" y="21"/>
                  </a:cubicBezTo>
                  <a:cubicBezTo>
                    <a:pt x="12" y="21"/>
                    <a:pt x="8" y="18"/>
                    <a:pt x="6" y="18"/>
                  </a:cubicBezTo>
                  <a:cubicBezTo>
                    <a:pt x="6" y="18"/>
                    <a:pt x="6" y="18"/>
                    <a:pt x="6" y="18"/>
                  </a:cubicBezTo>
                  <a:cubicBezTo>
                    <a:pt x="3" y="16"/>
                    <a:pt x="2" y="13"/>
                    <a:pt x="2" y="9"/>
                  </a:cubicBezTo>
                  <a:cubicBezTo>
                    <a:pt x="2" y="9"/>
                    <a:pt x="2" y="9"/>
                    <a:pt x="2" y="9"/>
                  </a:cubicBezTo>
                  <a:cubicBezTo>
                    <a:pt x="2" y="7"/>
                    <a:pt x="3" y="4"/>
                    <a:pt x="5" y="1"/>
                  </a:cubicBezTo>
                  <a:cubicBezTo>
                    <a:pt x="5" y="1"/>
                    <a:pt x="5" y="1"/>
                    <a:pt x="5" y="1"/>
                  </a:cubicBezTo>
                  <a:cubicBezTo>
                    <a:pt x="6" y="0"/>
                    <a:pt x="8" y="0"/>
                    <a:pt x="9" y="0"/>
                  </a:cubicBezTo>
                  <a:cubicBezTo>
                    <a:pt x="9" y="0"/>
                    <a:pt x="9" y="0"/>
                    <a:pt x="9" y="0"/>
                  </a:cubicBezTo>
                  <a:cubicBezTo>
                    <a:pt x="13" y="0"/>
                    <a:pt x="17" y="3"/>
                    <a:pt x="21" y="7"/>
                  </a:cubicBezTo>
                  <a:cubicBezTo>
                    <a:pt x="21" y="7"/>
                    <a:pt x="21" y="7"/>
                    <a:pt x="21" y="7"/>
                  </a:cubicBezTo>
                  <a:cubicBezTo>
                    <a:pt x="24" y="11"/>
                    <a:pt x="27" y="16"/>
                    <a:pt x="28" y="20"/>
                  </a:cubicBezTo>
                  <a:cubicBezTo>
                    <a:pt x="28" y="20"/>
                    <a:pt x="28" y="20"/>
                    <a:pt x="28" y="20"/>
                  </a:cubicBezTo>
                  <a:cubicBezTo>
                    <a:pt x="27" y="26"/>
                    <a:pt x="21" y="30"/>
                    <a:pt x="15" y="35"/>
                  </a:cubicBezTo>
                  <a:cubicBezTo>
                    <a:pt x="15" y="35"/>
                    <a:pt x="15" y="35"/>
                    <a:pt x="15" y="35"/>
                  </a:cubicBezTo>
                  <a:cubicBezTo>
                    <a:pt x="8" y="39"/>
                    <a:pt x="2" y="42"/>
                    <a:pt x="2" y="42"/>
                  </a:cubicBezTo>
                  <a:cubicBezTo>
                    <a:pt x="2" y="42"/>
                    <a:pt x="2" y="42"/>
                    <a:pt x="2" y="42"/>
                  </a:cubicBezTo>
                  <a:cubicBezTo>
                    <a:pt x="0" y="39"/>
                    <a:pt x="0" y="39"/>
                    <a:pt x="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14"/>
            <p:cNvSpPr>
              <a:spLocks noEditPoints="1"/>
            </p:cNvSpPr>
            <p:nvPr/>
          </p:nvSpPr>
          <p:spPr bwMode="auto">
            <a:xfrm>
              <a:off x="1624" y="1352"/>
              <a:ext cx="95" cy="139"/>
            </a:xfrm>
            <a:custGeom>
              <a:avLst/>
              <a:gdLst>
                <a:gd name="T0" fmla="*/ 0 w 32"/>
                <a:gd name="T1" fmla="*/ 42 h 47"/>
                <a:gd name="T2" fmla="*/ 1 w 32"/>
                <a:gd name="T3" fmla="*/ 39 h 47"/>
                <a:gd name="T4" fmla="*/ 1 w 32"/>
                <a:gd name="T5" fmla="*/ 39 h 47"/>
                <a:gd name="T6" fmla="*/ 1 w 32"/>
                <a:gd name="T7" fmla="*/ 39 h 47"/>
                <a:gd name="T8" fmla="*/ 2 w 32"/>
                <a:gd name="T9" fmla="*/ 39 h 47"/>
                <a:gd name="T10" fmla="*/ 5 w 32"/>
                <a:gd name="T11" fmla="*/ 37 h 47"/>
                <a:gd name="T12" fmla="*/ 13 w 32"/>
                <a:gd name="T13" fmla="*/ 32 h 47"/>
                <a:gd name="T14" fmla="*/ 24 w 32"/>
                <a:gd name="T15" fmla="*/ 22 h 47"/>
                <a:gd name="T16" fmla="*/ 24 w 32"/>
                <a:gd name="T17" fmla="*/ 22 h 47"/>
                <a:gd name="T18" fmla="*/ 11 w 32"/>
                <a:gd name="T19" fmla="*/ 8 h 47"/>
                <a:gd name="T20" fmla="*/ 10 w 32"/>
                <a:gd name="T21" fmla="*/ 11 h 47"/>
                <a:gd name="T22" fmla="*/ 11 w 32"/>
                <a:gd name="T23" fmla="*/ 14 h 47"/>
                <a:gd name="T24" fmla="*/ 17 w 32"/>
                <a:gd name="T25" fmla="*/ 17 h 47"/>
                <a:gd name="T26" fmla="*/ 14 w 32"/>
                <a:gd name="T27" fmla="*/ 25 h 47"/>
                <a:gd name="T28" fmla="*/ 14 w 32"/>
                <a:gd name="T29" fmla="*/ 25 h 47"/>
                <a:gd name="T30" fmla="*/ 13 w 32"/>
                <a:gd name="T31" fmla="*/ 25 h 47"/>
                <a:gd name="T32" fmla="*/ 13 w 32"/>
                <a:gd name="T33" fmla="*/ 24 h 47"/>
                <a:gd name="T34" fmla="*/ 13 w 32"/>
                <a:gd name="T35" fmla="*/ 24 h 47"/>
                <a:gd name="T36" fmla="*/ 7 w 32"/>
                <a:gd name="T37" fmla="*/ 21 h 47"/>
                <a:gd name="T38" fmla="*/ 7 w 32"/>
                <a:gd name="T39" fmla="*/ 21 h 47"/>
                <a:gd name="T40" fmla="*/ 2 w 32"/>
                <a:gd name="T41" fmla="*/ 11 h 47"/>
                <a:gd name="T42" fmla="*/ 6 w 32"/>
                <a:gd name="T43" fmla="*/ 2 h 47"/>
                <a:gd name="T44" fmla="*/ 11 w 32"/>
                <a:gd name="T45" fmla="*/ 0 h 47"/>
                <a:gd name="T46" fmla="*/ 24 w 32"/>
                <a:gd name="T47" fmla="*/ 8 h 47"/>
                <a:gd name="T48" fmla="*/ 18 w 32"/>
                <a:gd name="T49" fmla="*/ 38 h 47"/>
                <a:gd name="T50" fmla="*/ 5 w 32"/>
                <a:gd name="T51" fmla="*/ 46 h 47"/>
                <a:gd name="T52" fmla="*/ 5 w 32"/>
                <a:gd name="T53" fmla="*/ 42 h 47"/>
                <a:gd name="T54" fmla="*/ 5 w 32"/>
                <a:gd name="T55" fmla="*/ 42 h 47"/>
                <a:gd name="T56" fmla="*/ 9 w 32"/>
                <a:gd name="T57" fmla="*/ 39 h 47"/>
                <a:gd name="T58" fmla="*/ 15 w 32"/>
                <a:gd name="T59" fmla="*/ 35 h 47"/>
                <a:gd name="T60" fmla="*/ 15 w 32"/>
                <a:gd name="T61" fmla="*/ 35 h 47"/>
                <a:gd name="T62" fmla="*/ 21 w 32"/>
                <a:gd name="T63" fmla="*/ 31 h 47"/>
                <a:gd name="T64" fmla="*/ 23 w 32"/>
                <a:gd name="T65" fmla="*/ 29 h 47"/>
                <a:gd name="T66" fmla="*/ 22 w 32"/>
                <a:gd name="T67" fmla="*/ 12 h 47"/>
                <a:gd name="T68" fmla="*/ 28 w 32"/>
                <a:gd name="T69" fmla="*/ 22 h 47"/>
                <a:gd name="T70" fmla="*/ 13 w 32"/>
                <a:gd name="T71" fmla="*/ 20 h 47"/>
                <a:gd name="T72" fmla="*/ 10 w 32"/>
                <a:gd name="T73" fmla="*/ 18 h 47"/>
                <a:gd name="T74" fmla="*/ 7 w 32"/>
                <a:gd name="T75" fmla="*/ 14 h 47"/>
                <a:gd name="T76" fmla="*/ 6 w 32"/>
                <a:gd name="T77" fmla="*/ 11 h 47"/>
                <a:gd name="T78" fmla="*/ 9 w 32"/>
                <a:gd name="T79" fmla="*/ 5 h 47"/>
                <a:gd name="T80" fmla="*/ 9 w 32"/>
                <a:gd name="T81" fmla="*/ 5 h 47"/>
                <a:gd name="T82" fmla="*/ 6 w 32"/>
                <a:gd name="T83" fmla="*/ 11 h 47"/>
                <a:gd name="T84" fmla="*/ 6 w 32"/>
                <a:gd name="T85" fmla="*/ 11 h 47"/>
                <a:gd name="T86" fmla="*/ 6 w 32"/>
                <a:gd name="T87" fmla="*/ 11 h 47"/>
                <a:gd name="T88" fmla="*/ 10 w 32"/>
                <a:gd name="T89" fmla="*/ 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2" h="47">
                  <a:moveTo>
                    <a:pt x="0" y="42"/>
                  </a:moveTo>
                  <a:cubicBezTo>
                    <a:pt x="2" y="41"/>
                    <a:pt x="2" y="41"/>
                    <a:pt x="2" y="41"/>
                  </a:cubicBezTo>
                  <a:cubicBezTo>
                    <a:pt x="0" y="42"/>
                    <a:pt x="0" y="42"/>
                    <a:pt x="0" y="42"/>
                  </a:cubicBezTo>
                  <a:cubicBezTo>
                    <a:pt x="0" y="40"/>
                    <a:pt x="0" y="40"/>
                    <a:pt x="0" y="40"/>
                  </a:cubicBezTo>
                  <a:cubicBezTo>
                    <a:pt x="1" y="39"/>
                    <a:pt x="1" y="39"/>
                    <a:pt x="1" y="39"/>
                  </a:cubicBezTo>
                  <a:cubicBezTo>
                    <a:pt x="1" y="39"/>
                    <a:pt x="1" y="39"/>
                    <a:pt x="1" y="39"/>
                  </a:cubicBezTo>
                  <a:cubicBezTo>
                    <a:pt x="1" y="39"/>
                    <a:pt x="1" y="39"/>
                    <a:pt x="1" y="39"/>
                  </a:cubicBezTo>
                  <a:cubicBezTo>
                    <a:pt x="1" y="39"/>
                    <a:pt x="1" y="39"/>
                    <a:pt x="1" y="39"/>
                  </a:cubicBezTo>
                  <a:cubicBezTo>
                    <a:pt x="1" y="39"/>
                    <a:pt x="1" y="39"/>
                    <a:pt x="1" y="39"/>
                  </a:cubicBezTo>
                  <a:cubicBezTo>
                    <a:pt x="1" y="39"/>
                    <a:pt x="1" y="39"/>
                    <a:pt x="1" y="39"/>
                  </a:cubicBezTo>
                  <a:cubicBezTo>
                    <a:pt x="1" y="39"/>
                    <a:pt x="1" y="39"/>
                    <a:pt x="1" y="39"/>
                  </a:cubicBezTo>
                  <a:cubicBezTo>
                    <a:pt x="1" y="39"/>
                    <a:pt x="1" y="39"/>
                    <a:pt x="1" y="39"/>
                  </a:cubicBezTo>
                  <a:cubicBezTo>
                    <a:pt x="1" y="39"/>
                    <a:pt x="1" y="39"/>
                    <a:pt x="1" y="39"/>
                  </a:cubicBezTo>
                  <a:cubicBezTo>
                    <a:pt x="1" y="39"/>
                    <a:pt x="1" y="39"/>
                    <a:pt x="2" y="39"/>
                  </a:cubicBezTo>
                  <a:cubicBezTo>
                    <a:pt x="2" y="39"/>
                    <a:pt x="2" y="39"/>
                    <a:pt x="2" y="39"/>
                  </a:cubicBezTo>
                  <a:cubicBezTo>
                    <a:pt x="2" y="39"/>
                    <a:pt x="2" y="39"/>
                    <a:pt x="2" y="38"/>
                  </a:cubicBezTo>
                  <a:cubicBezTo>
                    <a:pt x="2" y="38"/>
                    <a:pt x="2" y="38"/>
                    <a:pt x="2" y="38"/>
                  </a:cubicBezTo>
                  <a:cubicBezTo>
                    <a:pt x="3" y="38"/>
                    <a:pt x="4" y="38"/>
                    <a:pt x="5" y="37"/>
                  </a:cubicBezTo>
                  <a:cubicBezTo>
                    <a:pt x="5" y="37"/>
                    <a:pt x="5" y="37"/>
                    <a:pt x="5" y="37"/>
                  </a:cubicBezTo>
                  <a:cubicBezTo>
                    <a:pt x="7" y="36"/>
                    <a:pt x="10" y="34"/>
                    <a:pt x="13" y="32"/>
                  </a:cubicBezTo>
                  <a:cubicBezTo>
                    <a:pt x="13" y="32"/>
                    <a:pt x="13" y="32"/>
                    <a:pt x="13" y="32"/>
                  </a:cubicBezTo>
                  <a:cubicBezTo>
                    <a:pt x="18" y="29"/>
                    <a:pt x="23" y="24"/>
                    <a:pt x="24" y="22"/>
                  </a:cubicBezTo>
                  <a:cubicBezTo>
                    <a:pt x="24" y="22"/>
                    <a:pt x="24" y="22"/>
                    <a:pt x="24" y="22"/>
                  </a:cubicBezTo>
                  <a:cubicBezTo>
                    <a:pt x="24" y="22"/>
                    <a:pt x="24" y="22"/>
                    <a:pt x="24" y="22"/>
                  </a:cubicBezTo>
                  <a:cubicBezTo>
                    <a:pt x="24" y="22"/>
                    <a:pt x="24" y="22"/>
                    <a:pt x="24" y="22"/>
                  </a:cubicBezTo>
                  <a:cubicBezTo>
                    <a:pt x="24" y="22"/>
                    <a:pt x="24" y="22"/>
                    <a:pt x="24" y="22"/>
                  </a:cubicBezTo>
                  <a:cubicBezTo>
                    <a:pt x="24" y="22"/>
                    <a:pt x="24" y="22"/>
                    <a:pt x="24" y="22"/>
                  </a:cubicBezTo>
                  <a:cubicBezTo>
                    <a:pt x="24" y="21"/>
                    <a:pt x="21" y="16"/>
                    <a:pt x="18" y="13"/>
                  </a:cubicBezTo>
                  <a:cubicBezTo>
                    <a:pt x="18" y="13"/>
                    <a:pt x="18" y="13"/>
                    <a:pt x="18" y="13"/>
                  </a:cubicBezTo>
                  <a:cubicBezTo>
                    <a:pt x="16" y="10"/>
                    <a:pt x="12" y="8"/>
                    <a:pt x="11" y="8"/>
                  </a:cubicBezTo>
                  <a:cubicBezTo>
                    <a:pt x="11" y="8"/>
                    <a:pt x="11" y="8"/>
                    <a:pt x="11" y="8"/>
                  </a:cubicBezTo>
                  <a:cubicBezTo>
                    <a:pt x="10" y="9"/>
                    <a:pt x="10" y="10"/>
                    <a:pt x="10" y="11"/>
                  </a:cubicBezTo>
                  <a:cubicBezTo>
                    <a:pt x="10" y="11"/>
                    <a:pt x="10" y="11"/>
                    <a:pt x="10" y="11"/>
                  </a:cubicBezTo>
                  <a:cubicBezTo>
                    <a:pt x="10" y="11"/>
                    <a:pt x="10" y="11"/>
                    <a:pt x="10" y="11"/>
                  </a:cubicBezTo>
                  <a:cubicBezTo>
                    <a:pt x="10" y="11"/>
                    <a:pt x="10" y="11"/>
                    <a:pt x="10" y="11"/>
                  </a:cubicBezTo>
                  <a:cubicBezTo>
                    <a:pt x="10" y="12"/>
                    <a:pt x="10" y="14"/>
                    <a:pt x="11" y="14"/>
                  </a:cubicBezTo>
                  <a:cubicBezTo>
                    <a:pt x="11" y="14"/>
                    <a:pt x="11" y="14"/>
                    <a:pt x="11" y="14"/>
                  </a:cubicBezTo>
                  <a:cubicBezTo>
                    <a:pt x="13" y="15"/>
                    <a:pt x="16" y="17"/>
                    <a:pt x="17" y="17"/>
                  </a:cubicBezTo>
                  <a:cubicBezTo>
                    <a:pt x="17" y="17"/>
                    <a:pt x="17" y="17"/>
                    <a:pt x="17" y="17"/>
                  </a:cubicBezTo>
                  <a:cubicBezTo>
                    <a:pt x="19" y="18"/>
                    <a:pt x="19" y="18"/>
                    <a:pt x="19" y="18"/>
                  </a:cubicBezTo>
                  <a:cubicBezTo>
                    <a:pt x="16" y="25"/>
                    <a:pt x="16" y="25"/>
                    <a:pt x="16" y="25"/>
                  </a:cubicBezTo>
                  <a:cubicBezTo>
                    <a:pt x="14" y="25"/>
                    <a:pt x="14" y="25"/>
                    <a:pt x="14" y="25"/>
                  </a:cubicBezTo>
                  <a:cubicBezTo>
                    <a:pt x="14" y="25"/>
                    <a:pt x="14" y="25"/>
                    <a:pt x="14" y="25"/>
                  </a:cubicBezTo>
                  <a:cubicBezTo>
                    <a:pt x="14" y="25"/>
                    <a:pt x="14" y="25"/>
                    <a:pt x="14" y="25"/>
                  </a:cubicBezTo>
                  <a:cubicBezTo>
                    <a:pt x="14" y="25"/>
                    <a:pt x="14" y="25"/>
                    <a:pt x="14" y="25"/>
                  </a:cubicBezTo>
                  <a:cubicBezTo>
                    <a:pt x="14" y="25"/>
                    <a:pt x="14" y="25"/>
                    <a:pt x="14" y="25"/>
                  </a:cubicBezTo>
                  <a:cubicBezTo>
                    <a:pt x="14" y="25"/>
                    <a:pt x="14" y="25"/>
                    <a:pt x="14" y="25"/>
                  </a:cubicBezTo>
                  <a:cubicBezTo>
                    <a:pt x="13" y="25"/>
                    <a:pt x="13" y="25"/>
                    <a:pt x="13" y="25"/>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2" y="24"/>
                    <a:pt x="12" y="23"/>
                    <a:pt x="11" y="23"/>
                  </a:cubicBezTo>
                  <a:cubicBezTo>
                    <a:pt x="11" y="23"/>
                    <a:pt x="11" y="23"/>
                    <a:pt x="11" y="23"/>
                  </a:cubicBezTo>
                  <a:cubicBezTo>
                    <a:pt x="10" y="22"/>
                    <a:pt x="8" y="22"/>
                    <a:pt x="7" y="21"/>
                  </a:cubicBezTo>
                  <a:cubicBezTo>
                    <a:pt x="7" y="21"/>
                    <a:pt x="7" y="21"/>
                    <a:pt x="7" y="21"/>
                  </a:cubicBezTo>
                  <a:cubicBezTo>
                    <a:pt x="7" y="21"/>
                    <a:pt x="7" y="21"/>
                    <a:pt x="7" y="21"/>
                  </a:cubicBezTo>
                  <a:cubicBezTo>
                    <a:pt x="7" y="21"/>
                    <a:pt x="7" y="21"/>
                    <a:pt x="7" y="21"/>
                  </a:cubicBezTo>
                  <a:cubicBezTo>
                    <a:pt x="3" y="19"/>
                    <a:pt x="2" y="15"/>
                    <a:pt x="2" y="11"/>
                  </a:cubicBezTo>
                  <a:cubicBezTo>
                    <a:pt x="2" y="11"/>
                    <a:pt x="2" y="11"/>
                    <a:pt x="2" y="11"/>
                  </a:cubicBezTo>
                  <a:cubicBezTo>
                    <a:pt x="2" y="11"/>
                    <a:pt x="2" y="11"/>
                    <a:pt x="2" y="11"/>
                  </a:cubicBezTo>
                  <a:cubicBezTo>
                    <a:pt x="2" y="11"/>
                    <a:pt x="2" y="11"/>
                    <a:pt x="2" y="11"/>
                  </a:cubicBezTo>
                  <a:cubicBezTo>
                    <a:pt x="2" y="8"/>
                    <a:pt x="3" y="5"/>
                    <a:pt x="6" y="2"/>
                  </a:cubicBezTo>
                  <a:cubicBezTo>
                    <a:pt x="6" y="2"/>
                    <a:pt x="6" y="2"/>
                    <a:pt x="6" y="2"/>
                  </a:cubicBezTo>
                  <a:cubicBezTo>
                    <a:pt x="7" y="0"/>
                    <a:pt x="9" y="0"/>
                    <a:pt x="11" y="0"/>
                  </a:cubicBezTo>
                  <a:cubicBezTo>
                    <a:pt x="11" y="0"/>
                    <a:pt x="11" y="0"/>
                    <a:pt x="11" y="0"/>
                  </a:cubicBezTo>
                  <a:cubicBezTo>
                    <a:pt x="11" y="0"/>
                    <a:pt x="11" y="0"/>
                    <a:pt x="11" y="0"/>
                  </a:cubicBezTo>
                  <a:cubicBezTo>
                    <a:pt x="11" y="0"/>
                    <a:pt x="11" y="0"/>
                    <a:pt x="11" y="0"/>
                  </a:cubicBezTo>
                  <a:cubicBezTo>
                    <a:pt x="16" y="0"/>
                    <a:pt x="20" y="4"/>
                    <a:pt x="24" y="8"/>
                  </a:cubicBezTo>
                  <a:cubicBezTo>
                    <a:pt x="24" y="8"/>
                    <a:pt x="24" y="8"/>
                    <a:pt x="24" y="8"/>
                  </a:cubicBezTo>
                  <a:cubicBezTo>
                    <a:pt x="28" y="12"/>
                    <a:pt x="31" y="17"/>
                    <a:pt x="32" y="22"/>
                  </a:cubicBezTo>
                  <a:cubicBezTo>
                    <a:pt x="32" y="22"/>
                    <a:pt x="32" y="22"/>
                    <a:pt x="32" y="22"/>
                  </a:cubicBezTo>
                  <a:cubicBezTo>
                    <a:pt x="31" y="30"/>
                    <a:pt x="24" y="34"/>
                    <a:pt x="18" y="38"/>
                  </a:cubicBezTo>
                  <a:cubicBezTo>
                    <a:pt x="18" y="38"/>
                    <a:pt x="18" y="38"/>
                    <a:pt x="18" y="38"/>
                  </a:cubicBezTo>
                  <a:cubicBezTo>
                    <a:pt x="11" y="43"/>
                    <a:pt x="5" y="46"/>
                    <a:pt x="5" y="46"/>
                  </a:cubicBezTo>
                  <a:cubicBezTo>
                    <a:pt x="5" y="46"/>
                    <a:pt x="5" y="46"/>
                    <a:pt x="5" y="46"/>
                  </a:cubicBezTo>
                  <a:cubicBezTo>
                    <a:pt x="3" y="47"/>
                    <a:pt x="3" y="47"/>
                    <a:pt x="3" y="47"/>
                  </a:cubicBezTo>
                  <a:cubicBezTo>
                    <a:pt x="0" y="42"/>
                    <a:pt x="0" y="42"/>
                    <a:pt x="0" y="42"/>
                  </a:cubicBezTo>
                  <a:close/>
                  <a:moveTo>
                    <a:pt x="5" y="42"/>
                  </a:moveTo>
                  <a:cubicBezTo>
                    <a:pt x="5" y="41"/>
                    <a:pt x="6" y="41"/>
                    <a:pt x="6" y="41"/>
                  </a:cubicBezTo>
                  <a:cubicBezTo>
                    <a:pt x="6" y="41"/>
                    <a:pt x="6" y="41"/>
                    <a:pt x="6" y="41"/>
                  </a:cubicBezTo>
                  <a:cubicBezTo>
                    <a:pt x="6" y="41"/>
                    <a:pt x="5" y="41"/>
                    <a:pt x="5" y="42"/>
                  </a:cubicBezTo>
                  <a:cubicBezTo>
                    <a:pt x="5" y="42"/>
                    <a:pt x="5" y="42"/>
                    <a:pt x="5" y="42"/>
                  </a:cubicBezTo>
                  <a:close/>
                  <a:moveTo>
                    <a:pt x="15" y="35"/>
                  </a:moveTo>
                  <a:cubicBezTo>
                    <a:pt x="13" y="37"/>
                    <a:pt x="11" y="38"/>
                    <a:pt x="9" y="39"/>
                  </a:cubicBezTo>
                  <a:cubicBezTo>
                    <a:pt x="9" y="39"/>
                    <a:pt x="9" y="39"/>
                    <a:pt x="9" y="39"/>
                  </a:cubicBezTo>
                  <a:cubicBezTo>
                    <a:pt x="11" y="38"/>
                    <a:pt x="13" y="37"/>
                    <a:pt x="15" y="35"/>
                  </a:cubicBezTo>
                  <a:cubicBezTo>
                    <a:pt x="15" y="35"/>
                    <a:pt x="15" y="35"/>
                    <a:pt x="15" y="35"/>
                  </a:cubicBezTo>
                  <a:cubicBezTo>
                    <a:pt x="15" y="35"/>
                    <a:pt x="15" y="35"/>
                    <a:pt x="15" y="35"/>
                  </a:cubicBezTo>
                  <a:cubicBezTo>
                    <a:pt x="15" y="35"/>
                    <a:pt x="15" y="35"/>
                    <a:pt x="15" y="35"/>
                  </a:cubicBezTo>
                  <a:cubicBezTo>
                    <a:pt x="15" y="35"/>
                    <a:pt x="15" y="35"/>
                    <a:pt x="15" y="35"/>
                  </a:cubicBezTo>
                  <a:close/>
                  <a:moveTo>
                    <a:pt x="23" y="29"/>
                  </a:moveTo>
                  <a:cubicBezTo>
                    <a:pt x="23" y="29"/>
                    <a:pt x="22" y="30"/>
                    <a:pt x="21" y="31"/>
                  </a:cubicBezTo>
                  <a:cubicBezTo>
                    <a:pt x="21" y="31"/>
                    <a:pt x="21" y="31"/>
                    <a:pt x="21" y="31"/>
                  </a:cubicBezTo>
                  <a:cubicBezTo>
                    <a:pt x="24" y="29"/>
                    <a:pt x="26" y="27"/>
                    <a:pt x="27" y="25"/>
                  </a:cubicBezTo>
                  <a:cubicBezTo>
                    <a:pt x="27" y="25"/>
                    <a:pt x="27" y="25"/>
                    <a:pt x="27" y="25"/>
                  </a:cubicBezTo>
                  <a:cubicBezTo>
                    <a:pt x="26" y="26"/>
                    <a:pt x="25" y="27"/>
                    <a:pt x="23" y="29"/>
                  </a:cubicBezTo>
                  <a:close/>
                  <a:moveTo>
                    <a:pt x="28" y="22"/>
                  </a:moveTo>
                  <a:cubicBezTo>
                    <a:pt x="27" y="19"/>
                    <a:pt x="25" y="15"/>
                    <a:pt x="22" y="12"/>
                  </a:cubicBezTo>
                  <a:cubicBezTo>
                    <a:pt x="22" y="12"/>
                    <a:pt x="22" y="12"/>
                    <a:pt x="22" y="12"/>
                  </a:cubicBezTo>
                  <a:cubicBezTo>
                    <a:pt x="25" y="15"/>
                    <a:pt x="27" y="19"/>
                    <a:pt x="28" y="22"/>
                  </a:cubicBezTo>
                  <a:cubicBezTo>
                    <a:pt x="28" y="22"/>
                    <a:pt x="28" y="22"/>
                    <a:pt x="28" y="22"/>
                  </a:cubicBezTo>
                  <a:cubicBezTo>
                    <a:pt x="28" y="22"/>
                    <a:pt x="28" y="22"/>
                    <a:pt x="28" y="22"/>
                  </a:cubicBezTo>
                  <a:close/>
                  <a:moveTo>
                    <a:pt x="14" y="20"/>
                  </a:moveTo>
                  <a:cubicBezTo>
                    <a:pt x="14" y="20"/>
                    <a:pt x="14" y="20"/>
                    <a:pt x="14" y="20"/>
                  </a:cubicBezTo>
                  <a:cubicBezTo>
                    <a:pt x="13" y="20"/>
                    <a:pt x="13" y="20"/>
                    <a:pt x="13" y="20"/>
                  </a:cubicBezTo>
                  <a:cubicBezTo>
                    <a:pt x="13" y="20"/>
                    <a:pt x="13" y="20"/>
                    <a:pt x="13" y="20"/>
                  </a:cubicBezTo>
                  <a:cubicBezTo>
                    <a:pt x="12" y="19"/>
                    <a:pt x="11" y="19"/>
                    <a:pt x="10" y="18"/>
                  </a:cubicBezTo>
                  <a:cubicBezTo>
                    <a:pt x="10" y="18"/>
                    <a:pt x="10" y="18"/>
                    <a:pt x="10" y="18"/>
                  </a:cubicBezTo>
                  <a:cubicBezTo>
                    <a:pt x="11" y="19"/>
                    <a:pt x="13" y="20"/>
                    <a:pt x="14" y="20"/>
                  </a:cubicBezTo>
                  <a:close/>
                  <a:moveTo>
                    <a:pt x="8" y="17"/>
                  </a:moveTo>
                  <a:cubicBezTo>
                    <a:pt x="7" y="16"/>
                    <a:pt x="7" y="16"/>
                    <a:pt x="7" y="14"/>
                  </a:cubicBezTo>
                  <a:cubicBezTo>
                    <a:pt x="7" y="14"/>
                    <a:pt x="7" y="14"/>
                    <a:pt x="7" y="14"/>
                  </a:cubicBezTo>
                  <a:cubicBezTo>
                    <a:pt x="7" y="16"/>
                    <a:pt x="7" y="16"/>
                    <a:pt x="8" y="17"/>
                  </a:cubicBezTo>
                  <a:close/>
                  <a:moveTo>
                    <a:pt x="6" y="11"/>
                  </a:moveTo>
                  <a:cubicBezTo>
                    <a:pt x="6" y="9"/>
                    <a:pt x="7" y="7"/>
                    <a:pt x="9" y="5"/>
                  </a:cubicBezTo>
                  <a:cubicBezTo>
                    <a:pt x="9" y="5"/>
                    <a:pt x="9" y="5"/>
                    <a:pt x="9" y="5"/>
                  </a:cubicBezTo>
                  <a:cubicBezTo>
                    <a:pt x="9" y="5"/>
                    <a:pt x="9" y="5"/>
                    <a:pt x="9" y="5"/>
                  </a:cubicBezTo>
                  <a:cubicBezTo>
                    <a:pt x="9" y="5"/>
                    <a:pt x="9" y="5"/>
                    <a:pt x="9" y="5"/>
                  </a:cubicBezTo>
                  <a:cubicBezTo>
                    <a:pt x="9" y="5"/>
                    <a:pt x="9" y="5"/>
                    <a:pt x="9" y="5"/>
                  </a:cubicBezTo>
                  <a:cubicBezTo>
                    <a:pt x="9" y="5"/>
                    <a:pt x="9" y="5"/>
                    <a:pt x="9" y="5"/>
                  </a:cubicBezTo>
                  <a:cubicBezTo>
                    <a:pt x="7" y="6"/>
                    <a:pt x="6" y="9"/>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lose/>
                  <a:moveTo>
                    <a:pt x="9" y="4"/>
                  </a:moveTo>
                  <a:cubicBezTo>
                    <a:pt x="9" y="4"/>
                    <a:pt x="10" y="4"/>
                    <a:pt x="10" y="4"/>
                  </a:cubicBezTo>
                  <a:cubicBezTo>
                    <a:pt x="10" y="4"/>
                    <a:pt x="10" y="4"/>
                    <a:pt x="10" y="4"/>
                  </a:cubicBezTo>
                  <a:cubicBezTo>
                    <a:pt x="10" y="4"/>
                    <a:pt x="9" y="4"/>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15"/>
            <p:cNvSpPr>
              <a:spLocks noEditPoints="1"/>
            </p:cNvSpPr>
            <p:nvPr/>
          </p:nvSpPr>
          <p:spPr bwMode="auto">
            <a:xfrm>
              <a:off x="1651" y="1423"/>
              <a:ext cx="98" cy="68"/>
            </a:xfrm>
            <a:custGeom>
              <a:avLst/>
              <a:gdLst>
                <a:gd name="T0" fmla="*/ 0 w 33"/>
                <a:gd name="T1" fmla="*/ 23 h 23"/>
                <a:gd name="T2" fmla="*/ 0 w 33"/>
                <a:gd name="T3" fmla="*/ 19 h 23"/>
                <a:gd name="T4" fmla="*/ 7 w 33"/>
                <a:gd name="T5" fmla="*/ 19 h 23"/>
                <a:gd name="T6" fmla="*/ 7 w 33"/>
                <a:gd name="T7" fmla="*/ 19 h 23"/>
                <a:gd name="T8" fmla="*/ 18 w 33"/>
                <a:gd name="T9" fmla="*/ 19 h 23"/>
                <a:gd name="T10" fmla="*/ 18 w 33"/>
                <a:gd name="T11" fmla="*/ 19 h 23"/>
                <a:gd name="T12" fmla="*/ 24 w 33"/>
                <a:gd name="T13" fmla="*/ 18 h 23"/>
                <a:gd name="T14" fmla="*/ 24 w 33"/>
                <a:gd name="T15" fmla="*/ 18 h 23"/>
                <a:gd name="T16" fmla="*/ 27 w 33"/>
                <a:gd name="T17" fmla="*/ 12 h 23"/>
                <a:gd name="T18" fmla="*/ 27 w 33"/>
                <a:gd name="T19" fmla="*/ 12 h 23"/>
                <a:gd name="T20" fmla="*/ 29 w 33"/>
                <a:gd name="T21" fmla="*/ 7 h 23"/>
                <a:gd name="T22" fmla="*/ 29 w 33"/>
                <a:gd name="T23" fmla="*/ 7 h 23"/>
                <a:gd name="T24" fmla="*/ 27 w 33"/>
                <a:gd name="T25" fmla="*/ 4 h 23"/>
                <a:gd name="T26" fmla="*/ 27 w 33"/>
                <a:gd name="T27" fmla="*/ 4 h 23"/>
                <a:gd name="T28" fmla="*/ 26 w 33"/>
                <a:gd name="T29" fmla="*/ 4 h 23"/>
                <a:gd name="T30" fmla="*/ 26 w 33"/>
                <a:gd name="T31" fmla="*/ 4 h 23"/>
                <a:gd name="T32" fmla="*/ 25 w 33"/>
                <a:gd name="T33" fmla="*/ 7 h 23"/>
                <a:gd name="T34" fmla="*/ 25 w 33"/>
                <a:gd name="T35" fmla="*/ 7 h 23"/>
                <a:gd name="T36" fmla="*/ 23 w 33"/>
                <a:gd name="T37" fmla="*/ 11 h 23"/>
                <a:gd name="T38" fmla="*/ 23 w 33"/>
                <a:gd name="T39" fmla="*/ 11 h 23"/>
                <a:gd name="T40" fmla="*/ 19 w 33"/>
                <a:gd name="T41" fmla="*/ 9 h 23"/>
                <a:gd name="T42" fmla="*/ 21 w 33"/>
                <a:gd name="T43" fmla="*/ 5 h 23"/>
                <a:gd name="T44" fmla="*/ 21 w 33"/>
                <a:gd name="T45" fmla="*/ 5 h 23"/>
                <a:gd name="T46" fmla="*/ 27 w 33"/>
                <a:gd name="T47" fmla="*/ 0 h 23"/>
                <a:gd name="T48" fmla="*/ 27 w 33"/>
                <a:gd name="T49" fmla="*/ 0 h 23"/>
                <a:gd name="T50" fmla="*/ 30 w 33"/>
                <a:gd name="T51" fmla="*/ 1 h 23"/>
                <a:gd name="T52" fmla="*/ 30 w 33"/>
                <a:gd name="T53" fmla="*/ 1 h 23"/>
                <a:gd name="T54" fmla="*/ 33 w 33"/>
                <a:gd name="T55" fmla="*/ 7 h 23"/>
                <a:gd name="T56" fmla="*/ 33 w 33"/>
                <a:gd name="T57" fmla="*/ 7 h 23"/>
                <a:gd name="T58" fmla="*/ 30 w 33"/>
                <a:gd name="T59" fmla="*/ 14 h 23"/>
                <a:gd name="T60" fmla="*/ 30 w 33"/>
                <a:gd name="T61" fmla="*/ 14 h 23"/>
                <a:gd name="T62" fmla="*/ 27 w 33"/>
                <a:gd name="T63" fmla="*/ 20 h 23"/>
                <a:gd name="T64" fmla="*/ 27 w 33"/>
                <a:gd name="T65" fmla="*/ 20 h 23"/>
                <a:gd name="T66" fmla="*/ 19 w 33"/>
                <a:gd name="T67" fmla="*/ 23 h 23"/>
                <a:gd name="T68" fmla="*/ 19 w 33"/>
                <a:gd name="T69" fmla="*/ 23 h 23"/>
                <a:gd name="T70" fmla="*/ 7 w 33"/>
                <a:gd name="T71" fmla="*/ 23 h 23"/>
                <a:gd name="T72" fmla="*/ 7 w 33"/>
                <a:gd name="T73" fmla="*/ 23 h 23"/>
                <a:gd name="T74" fmla="*/ 0 w 33"/>
                <a:gd name="T75" fmla="*/ 23 h 23"/>
                <a:gd name="T76" fmla="*/ 23 w 33"/>
                <a:gd name="T77" fmla="*/ 11 h 23"/>
                <a:gd name="T78" fmla="*/ 23 w 33"/>
                <a:gd name="T79" fmla="*/ 11 h 23"/>
                <a:gd name="T80" fmla="*/ 23 w 33"/>
                <a:gd name="T81" fmla="*/ 11 h 23"/>
                <a:gd name="T82" fmla="*/ 23 w 33"/>
                <a:gd name="T83" fmla="*/ 11 h 23"/>
                <a:gd name="T84" fmla="*/ 23 w 33"/>
                <a:gd name="T85" fmla="*/ 1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3" h="23">
                  <a:moveTo>
                    <a:pt x="0" y="23"/>
                  </a:moveTo>
                  <a:cubicBezTo>
                    <a:pt x="0" y="19"/>
                    <a:pt x="0" y="19"/>
                    <a:pt x="0" y="19"/>
                  </a:cubicBezTo>
                  <a:cubicBezTo>
                    <a:pt x="0" y="19"/>
                    <a:pt x="3" y="19"/>
                    <a:pt x="7" y="19"/>
                  </a:cubicBezTo>
                  <a:cubicBezTo>
                    <a:pt x="7" y="19"/>
                    <a:pt x="7" y="19"/>
                    <a:pt x="7" y="19"/>
                  </a:cubicBezTo>
                  <a:cubicBezTo>
                    <a:pt x="10" y="19"/>
                    <a:pt x="14" y="19"/>
                    <a:pt x="18" y="19"/>
                  </a:cubicBezTo>
                  <a:cubicBezTo>
                    <a:pt x="18" y="19"/>
                    <a:pt x="18" y="19"/>
                    <a:pt x="18" y="19"/>
                  </a:cubicBezTo>
                  <a:cubicBezTo>
                    <a:pt x="23" y="19"/>
                    <a:pt x="24" y="18"/>
                    <a:pt x="24" y="18"/>
                  </a:cubicBezTo>
                  <a:cubicBezTo>
                    <a:pt x="24" y="18"/>
                    <a:pt x="24" y="18"/>
                    <a:pt x="24" y="18"/>
                  </a:cubicBezTo>
                  <a:cubicBezTo>
                    <a:pt x="24" y="18"/>
                    <a:pt x="25" y="15"/>
                    <a:pt x="27" y="12"/>
                  </a:cubicBezTo>
                  <a:cubicBezTo>
                    <a:pt x="27" y="12"/>
                    <a:pt x="27" y="12"/>
                    <a:pt x="27" y="12"/>
                  </a:cubicBezTo>
                  <a:cubicBezTo>
                    <a:pt x="28" y="9"/>
                    <a:pt x="29" y="8"/>
                    <a:pt x="29" y="7"/>
                  </a:cubicBezTo>
                  <a:cubicBezTo>
                    <a:pt x="29" y="7"/>
                    <a:pt x="29" y="7"/>
                    <a:pt x="29" y="7"/>
                  </a:cubicBezTo>
                  <a:cubicBezTo>
                    <a:pt x="29" y="6"/>
                    <a:pt x="29" y="5"/>
                    <a:pt x="27" y="4"/>
                  </a:cubicBezTo>
                  <a:cubicBezTo>
                    <a:pt x="27" y="4"/>
                    <a:pt x="27" y="4"/>
                    <a:pt x="27" y="4"/>
                  </a:cubicBezTo>
                  <a:cubicBezTo>
                    <a:pt x="27" y="4"/>
                    <a:pt x="27" y="4"/>
                    <a:pt x="26" y="4"/>
                  </a:cubicBezTo>
                  <a:cubicBezTo>
                    <a:pt x="26" y="4"/>
                    <a:pt x="26" y="4"/>
                    <a:pt x="26" y="4"/>
                  </a:cubicBezTo>
                  <a:cubicBezTo>
                    <a:pt x="26" y="5"/>
                    <a:pt x="25" y="6"/>
                    <a:pt x="25" y="7"/>
                  </a:cubicBezTo>
                  <a:cubicBezTo>
                    <a:pt x="25" y="7"/>
                    <a:pt x="25" y="7"/>
                    <a:pt x="25" y="7"/>
                  </a:cubicBezTo>
                  <a:cubicBezTo>
                    <a:pt x="24" y="9"/>
                    <a:pt x="23" y="11"/>
                    <a:pt x="23" y="11"/>
                  </a:cubicBezTo>
                  <a:cubicBezTo>
                    <a:pt x="23" y="11"/>
                    <a:pt x="23" y="11"/>
                    <a:pt x="23" y="11"/>
                  </a:cubicBezTo>
                  <a:cubicBezTo>
                    <a:pt x="19" y="9"/>
                    <a:pt x="19" y="9"/>
                    <a:pt x="19" y="9"/>
                  </a:cubicBezTo>
                  <a:cubicBezTo>
                    <a:pt x="19" y="9"/>
                    <a:pt x="20" y="7"/>
                    <a:pt x="21" y="5"/>
                  </a:cubicBezTo>
                  <a:cubicBezTo>
                    <a:pt x="21" y="5"/>
                    <a:pt x="21" y="5"/>
                    <a:pt x="21" y="5"/>
                  </a:cubicBezTo>
                  <a:cubicBezTo>
                    <a:pt x="23" y="3"/>
                    <a:pt x="24" y="0"/>
                    <a:pt x="27" y="0"/>
                  </a:cubicBezTo>
                  <a:cubicBezTo>
                    <a:pt x="27" y="0"/>
                    <a:pt x="27" y="0"/>
                    <a:pt x="27" y="0"/>
                  </a:cubicBezTo>
                  <a:cubicBezTo>
                    <a:pt x="28" y="0"/>
                    <a:pt x="29" y="0"/>
                    <a:pt x="30" y="1"/>
                  </a:cubicBezTo>
                  <a:cubicBezTo>
                    <a:pt x="30" y="1"/>
                    <a:pt x="30" y="1"/>
                    <a:pt x="30" y="1"/>
                  </a:cubicBezTo>
                  <a:cubicBezTo>
                    <a:pt x="32" y="3"/>
                    <a:pt x="33" y="4"/>
                    <a:pt x="33" y="7"/>
                  </a:cubicBezTo>
                  <a:cubicBezTo>
                    <a:pt x="33" y="7"/>
                    <a:pt x="33" y="7"/>
                    <a:pt x="33" y="7"/>
                  </a:cubicBezTo>
                  <a:cubicBezTo>
                    <a:pt x="33" y="9"/>
                    <a:pt x="32" y="11"/>
                    <a:pt x="30" y="14"/>
                  </a:cubicBezTo>
                  <a:cubicBezTo>
                    <a:pt x="30" y="14"/>
                    <a:pt x="30" y="14"/>
                    <a:pt x="30" y="14"/>
                  </a:cubicBezTo>
                  <a:cubicBezTo>
                    <a:pt x="28" y="17"/>
                    <a:pt x="28" y="18"/>
                    <a:pt x="27" y="20"/>
                  </a:cubicBezTo>
                  <a:cubicBezTo>
                    <a:pt x="27" y="20"/>
                    <a:pt x="27" y="20"/>
                    <a:pt x="27" y="20"/>
                  </a:cubicBezTo>
                  <a:cubicBezTo>
                    <a:pt x="26" y="22"/>
                    <a:pt x="24" y="23"/>
                    <a:pt x="19" y="23"/>
                  </a:cubicBezTo>
                  <a:cubicBezTo>
                    <a:pt x="19" y="23"/>
                    <a:pt x="19" y="23"/>
                    <a:pt x="19" y="23"/>
                  </a:cubicBezTo>
                  <a:cubicBezTo>
                    <a:pt x="14" y="23"/>
                    <a:pt x="10" y="23"/>
                    <a:pt x="7" y="23"/>
                  </a:cubicBezTo>
                  <a:cubicBezTo>
                    <a:pt x="7" y="23"/>
                    <a:pt x="7" y="23"/>
                    <a:pt x="7" y="23"/>
                  </a:cubicBezTo>
                  <a:cubicBezTo>
                    <a:pt x="2" y="23"/>
                    <a:pt x="0" y="23"/>
                    <a:pt x="0" y="23"/>
                  </a:cubicBezTo>
                  <a:close/>
                  <a:moveTo>
                    <a:pt x="23" y="11"/>
                  </a:moveTo>
                  <a:cubicBezTo>
                    <a:pt x="23" y="11"/>
                    <a:pt x="23" y="11"/>
                    <a:pt x="23" y="11"/>
                  </a:cubicBezTo>
                  <a:cubicBezTo>
                    <a:pt x="23" y="11"/>
                    <a:pt x="23" y="11"/>
                    <a:pt x="23" y="11"/>
                  </a:cubicBezTo>
                  <a:cubicBezTo>
                    <a:pt x="23" y="11"/>
                    <a:pt x="23" y="11"/>
                    <a:pt x="23" y="11"/>
                  </a:cubicBezTo>
                  <a:cubicBezTo>
                    <a:pt x="23" y="11"/>
                    <a:pt x="23" y="11"/>
                    <a:pt x="23"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6"/>
            <p:cNvSpPr>
              <a:spLocks noEditPoints="1"/>
            </p:cNvSpPr>
            <p:nvPr/>
          </p:nvSpPr>
          <p:spPr bwMode="auto">
            <a:xfrm>
              <a:off x="1642" y="1417"/>
              <a:ext cx="113" cy="80"/>
            </a:xfrm>
            <a:custGeom>
              <a:avLst/>
              <a:gdLst>
                <a:gd name="T0" fmla="*/ 3 w 38"/>
                <a:gd name="T1" fmla="*/ 25 h 27"/>
                <a:gd name="T2" fmla="*/ 3 w 38"/>
                <a:gd name="T3" fmla="*/ 25 h 27"/>
                <a:gd name="T4" fmla="*/ 0 w 38"/>
                <a:gd name="T5" fmla="*/ 27 h 27"/>
                <a:gd name="T6" fmla="*/ 3 w 38"/>
                <a:gd name="T7" fmla="*/ 19 h 27"/>
                <a:gd name="T8" fmla="*/ 10 w 38"/>
                <a:gd name="T9" fmla="*/ 19 h 27"/>
                <a:gd name="T10" fmla="*/ 21 w 38"/>
                <a:gd name="T11" fmla="*/ 19 h 27"/>
                <a:gd name="T12" fmla="*/ 25 w 38"/>
                <a:gd name="T13" fmla="*/ 19 h 27"/>
                <a:gd name="T14" fmla="*/ 26 w 38"/>
                <a:gd name="T15" fmla="*/ 18 h 27"/>
                <a:gd name="T16" fmla="*/ 27 w 38"/>
                <a:gd name="T17" fmla="*/ 15 h 27"/>
                <a:gd name="T18" fmla="*/ 24 w 38"/>
                <a:gd name="T19" fmla="*/ 15 h 27"/>
                <a:gd name="T20" fmla="*/ 20 w 38"/>
                <a:gd name="T21" fmla="*/ 13 h 27"/>
                <a:gd name="T22" fmla="*/ 20 w 38"/>
                <a:gd name="T23" fmla="*/ 11 h 27"/>
                <a:gd name="T24" fmla="*/ 21 w 38"/>
                <a:gd name="T25" fmla="*/ 10 h 27"/>
                <a:gd name="T26" fmla="*/ 21 w 38"/>
                <a:gd name="T27" fmla="*/ 9 h 27"/>
                <a:gd name="T28" fmla="*/ 23 w 38"/>
                <a:gd name="T29" fmla="*/ 6 h 27"/>
                <a:gd name="T30" fmla="*/ 30 w 38"/>
                <a:gd name="T31" fmla="*/ 0 h 27"/>
                <a:gd name="T32" fmla="*/ 30 w 38"/>
                <a:gd name="T33" fmla="*/ 0 h 27"/>
                <a:gd name="T34" fmla="*/ 34 w 38"/>
                <a:gd name="T35" fmla="*/ 1 h 27"/>
                <a:gd name="T36" fmla="*/ 38 w 38"/>
                <a:gd name="T37" fmla="*/ 9 h 27"/>
                <a:gd name="T38" fmla="*/ 35 w 38"/>
                <a:gd name="T39" fmla="*/ 18 h 27"/>
                <a:gd name="T40" fmla="*/ 32 w 38"/>
                <a:gd name="T41" fmla="*/ 23 h 27"/>
                <a:gd name="T42" fmla="*/ 22 w 38"/>
                <a:gd name="T43" fmla="*/ 27 h 27"/>
                <a:gd name="T44" fmla="*/ 10 w 38"/>
                <a:gd name="T45" fmla="*/ 27 h 27"/>
                <a:gd name="T46" fmla="*/ 9 w 38"/>
                <a:gd name="T47" fmla="*/ 27 h 27"/>
                <a:gd name="T48" fmla="*/ 3 w 38"/>
                <a:gd name="T49" fmla="*/ 27 h 27"/>
                <a:gd name="T50" fmla="*/ 22 w 38"/>
                <a:gd name="T51" fmla="*/ 23 h 27"/>
                <a:gd name="T52" fmla="*/ 22 w 38"/>
                <a:gd name="T53" fmla="*/ 23 h 27"/>
                <a:gd name="T54" fmla="*/ 22 w 38"/>
                <a:gd name="T55" fmla="*/ 23 h 27"/>
                <a:gd name="T56" fmla="*/ 10 w 38"/>
                <a:gd name="T57" fmla="*/ 23 h 27"/>
                <a:gd name="T58" fmla="*/ 5 w 38"/>
                <a:gd name="T59" fmla="*/ 23 h 27"/>
                <a:gd name="T60" fmla="*/ 10 w 38"/>
                <a:gd name="T61" fmla="*/ 23 h 27"/>
                <a:gd name="T62" fmla="*/ 27 w 38"/>
                <a:gd name="T63" fmla="*/ 22 h 27"/>
                <a:gd name="T64" fmla="*/ 24 w 38"/>
                <a:gd name="T65" fmla="*/ 23 h 27"/>
                <a:gd name="T66" fmla="*/ 28 w 38"/>
                <a:gd name="T67" fmla="*/ 22 h 27"/>
                <a:gd name="T68" fmla="*/ 28 w 38"/>
                <a:gd name="T69" fmla="*/ 22 h 27"/>
                <a:gd name="T70" fmla="*/ 29 w 38"/>
                <a:gd name="T71" fmla="*/ 20 h 27"/>
                <a:gd name="T72" fmla="*/ 30 w 38"/>
                <a:gd name="T73" fmla="*/ 18 h 27"/>
                <a:gd name="T74" fmla="*/ 29 w 38"/>
                <a:gd name="T75" fmla="*/ 20 h 27"/>
                <a:gd name="T76" fmla="*/ 31 w 38"/>
                <a:gd name="T77" fmla="*/ 16 h 27"/>
                <a:gd name="T78" fmla="*/ 31 w 38"/>
                <a:gd name="T79" fmla="*/ 15 h 27"/>
                <a:gd name="T80" fmla="*/ 34 w 38"/>
                <a:gd name="T81" fmla="*/ 10 h 27"/>
                <a:gd name="T82" fmla="*/ 34 w 38"/>
                <a:gd name="T83" fmla="*/ 10 h 27"/>
                <a:gd name="T84" fmla="*/ 30 w 38"/>
                <a:gd name="T85" fmla="*/ 10 h 27"/>
                <a:gd name="T86" fmla="*/ 28 w 38"/>
                <a:gd name="T87" fmla="*/ 12 h 27"/>
                <a:gd name="T88" fmla="*/ 28 w 38"/>
                <a:gd name="T89" fmla="*/ 13 h 27"/>
                <a:gd name="T90" fmla="*/ 30 w 38"/>
                <a:gd name="T91" fmla="*/ 9 h 27"/>
                <a:gd name="T92" fmla="*/ 30 w 38"/>
                <a:gd name="T93" fmla="*/ 9 h 27"/>
                <a:gd name="T94" fmla="*/ 30 w 38"/>
                <a:gd name="T95" fmla="*/ 9 h 27"/>
                <a:gd name="T96" fmla="*/ 30 w 38"/>
                <a:gd name="T97" fmla="*/ 9 h 27"/>
                <a:gd name="T98" fmla="*/ 28 w 38"/>
                <a:gd name="T99" fmla="*/ 13 h 27"/>
                <a:gd name="T100" fmla="*/ 28 w 38"/>
                <a:gd name="T101" fmla="*/ 13 h 27"/>
                <a:gd name="T102" fmla="*/ 26 w 38"/>
                <a:gd name="T103" fmla="*/ 8 h 27"/>
                <a:gd name="T104" fmla="*/ 25 w 38"/>
                <a:gd name="T105" fmla="*/ 10 h 27"/>
                <a:gd name="T106" fmla="*/ 34 w 38"/>
                <a:gd name="T107" fmla="*/ 9 h 27"/>
                <a:gd name="T108" fmla="*/ 34 w 38"/>
                <a:gd name="T109" fmla="*/ 9 h 27"/>
                <a:gd name="T110" fmla="*/ 32 w 38"/>
                <a:gd name="T111" fmla="*/ 5 h 27"/>
                <a:gd name="T112" fmla="*/ 34 w 38"/>
                <a:gd name="T113" fmla="*/ 9 h 27"/>
                <a:gd name="T114" fmla="*/ 34 w 38"/>
                <a:gd name="T115" fmla="*/ 9 h 27"/>
                <a:gd name="T116" fmla="*/ 34 w 38"/>
                <a:gd name="T117" fmla="*/ 9 h 27"/>
                <a:gd name="T118" fmla="*/ 34 w 38"/>
                <a:gd name="T119" fmla="*/ 9 h 27"/>
                <a:gd name="T120" fmla="*/ 28 w 38"/>
                <a:gd name="T121" fmla="*/ 5 h 27"/>
                <a:gd name="T122" fmla="*/ 29 w 38"/>
                <a:gd name="T123" fmla="*/ 4 h 27"/>
                <a:gd name="T124" fmla="*/ 29 w 38"/>
                <a:gd name="T125" fmla="*/ 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 h="27">
                  <a:moveTo>
                    <a:pt x="3" y="27"/>
                  </a:moveTo>
                  <a:cubicBezTo>
                    <a:pt x="3" y="25"/>
                    <a:pt x="3" y="25"/>
                    <a:pt x="3" y="25"/>
                  </a:cubicBezTo>
                  <a:cubicBezTo>
                    <a:pt x="5" y="25"/>
                    <a:pt x="5" y="25"/>
                    <a:pt x="5" y="25"/>
                  </a:cubicBezTo>
                  <a:cubicBezTo>
                    <a:pt x="3" y="25"/>
                    <a:pt x="3" y="25"/>
                    <a:pt x="3" y="25"/>
                  </a:cubicBezTo>
                  <a:cubicBezTo>
                    <a:pt x="3" y="27"/>
                    <a:pt x="3" y="27"/>
                    <a:pt x="3" y="27"/>
                  </a:cubicBezTo>
                  <a:cubicBezTo>
                    <a:pt x="0" y="27"/>
                    <a:pt x="0" y="27"/>
                    <a:pt x="0" y="27"/>
                  </a:cubicBezTo>
                  <a:cubicBezTo>
                    <a:pt x="1" y="19"/>
                    <a:pt x="1" y="19"/>
                    <a:pt x="1" y="19"/>
                  </a:cubicBezTo>
                  <a:cubicBezTo>
                    <a:pt x="3" y="19"/>
                    <a:pt x="3" y="19"/>
                    <a:pt x="3" y="19"/>
                  </a:cubicBezTo>
                  <a:cubicBezTo>
                    <a:pt x="3" y="19"/>
                    <a:pt x="6" y="19"/>
                    <a:pt x="10" y="19"/>
                  </a:cubicBezTo>
                  <a:cubicBezTo>
                    <a:pt x="10" y="19"/>
                    <a:pt x="10" y="19"/>
                    <a:pt x="10" y="19"/>
                  </a:cubicBezTo>
                  <a:cubicBezTo>
                    <a:pt x="13" y="19"/>
                    <a:pt x="17" y="19"/>
                    <a:pt x="21" y="19"/>
                  </a:cubicBezTo>
                  <a:cubicBezTo>
                    <a:pt x="21" y="19"/>
                    <a:pt x="21" y="19"/>
                    <a:pt x="21" y="19"/>
                  </a:cubicBezTo>
                  <a:cubicBezTo>
                    <a:pt x="24" y="19"/>
                    <a:pt x="25" y="19"/>
                    <a:pt x="25" y="19"/>
                  </a:cubicBezTo>
                  <a:cubicBezTo>
                    <a:pt x="25" y="19"/>
                    <a:pt x="25" y="19"/>
                    <a:pt x="25" y="19"/>
                  </a:cubicBezTo>
                  <a:cubicBezTo>
                    <a:pt x="25" y="18"/>
                    <a:pt x="26" y="18"/>
                    <a:pt x="26" y="18"/>
                  </a:cubicBezTo>
                  <a:cubicBezTo>
                    <a:pt x="26" y="18"/>
                    <a:pt x="26" y="18"/>
                    <a:pt x="26" y="18"/>
                  </a:cubicBezTo>
                  <a:cubicBezTo>
                    <a:pt x="26" y="17"/>
                    <a:pt x="26" y="16"/>
                    <a:pt x="27" y="15"/>
                  </a:cubicBezTo>
                  <a:cubicBezTo>
                    <a:pt x="27" y="15"/>
                    <a:pt x="27" y="15"/>
                    <a:pt x="27" y="15"/>
                  </a:cubicBezTo>
                  <a:cubicBezTo>
                    <a:pt x="26" y="15"/>
                    <a:pt x="26" y="15"/>
                    <a:pt x="26" y="15"/>
                  </a:cubicBezTo>
                  <a:cubicBezTo>
                    <a:pt x="24" y="15"/>
                    <a:pt x="24" y="15"/>
                    <a:pt x="24" y="15"/>
                  </a:cubicBezTo>
                  <a:cubicBezTo>
                    <a:pt x="24" y="14"/>
                    <a:pt x="24" y="14"/>
                    <a:pt x="24" y="14"/>
                  </a:cubicBezTo>
                  <a:cubicBezTo>
                    <a:pt x="20" y="13"/>
                    <a:pt x="20" y="13"/>
                    <a:pt x="20" y="13"/>
                  </a:cubicBezTo>
                  <a:cubicBezTo>
                    <a:pt x="20" y="11"/>
                    <a:pt x="20" y="11"/>
                    <a:pt x="20" y="11"/>
                  </a:cubicBezTo>
                  <a:cubicBezTo>
                    <a:pt x="20" y="11"/>
                    <a:pt x="20" y="11"/>
                    <a:pt x="20" y="11"/>
                  </a:cubicBezTo>
                  <a:cubicBezTo>
                    <a:pt x="20" y="10"/>
                    <a:pt x="21" y="10"/>
                    <a:pt x="21" y="10"/>
                  </a:cubicBezTo>
                  <a:cubicBezTo>
                    <a:pt x="21" y="10"/>
                    <a:pt x="21" y="10"/>
                    <a:pt x="21" y="10"/>
                  </a:cubicBezTo>
                  <a:cubicBezTo>
                    <a:pt x="21" y="10"/>
                    <a:pt x="21" y="10"/>
                    <a:pt x="21" y="9"/>
                  </a:cubicBezTo>
                  <a:cubicBezTo>
                    <a:pt x="21" y="9"/>
                    <a:pt x="21" y="9"/>
                    <a:pt x="21" y="9"/>
                  </a:cubicBezTo>
                  <a:cubicBezTo>
                    <a:pt x="21" y="8"/>
                    <a:pt x="22" y="7"/>
                    <a:pt x="23" y="6"/>
                  </a:cubicBezTo>
                  <a:cubicBezTo>
                    <a:pt x="23" y="6"/>
                    <a:pt x="23" y="6"/>
                    <a:pt x="23" y="6"/>
                  </a:cubicBezTo>
                  <a:cubicBezTo>
                    <a:pt x="24" y="4"/>
                    <a:pt x="25" y="0"/>
                    <a:pt x="30" y="0"/>
                  </a:cubicBezTo>
                  <a:cubicBezTo>
                    <a:pt x="30" y="0"/>
                    <a:pt x="30" y="0"/>
                    <a:pt x="30" y="0"/>
                  </a:cubicBezTo>
                  <a:cubicBezTo>
                    <a:pt x="30" y="0"/>
                    <a:pt x="30" y="0"/>
                    <a:pt x="30" y="0"/>
                  </a:cubicBezTo>
                  <a:cubicBezTo>
                    <a:pt x="30" y="0"/>
                    <a:pt x="30" y="0"/>
                    <a:pt x="30" y="0"/>
                  </a:cubicBezTo>
                  <a:cubicBezTo>
                    <a:pt x="30" y="0"/>
                    <a:pt x="30" y="0"/>
                    <a:pt x="30" y="0"/>
                  </a:cubicBezTo>
                  <a:cubicBezTo>
                    <a:pt x="32" y="0"/>
                    <a:pt x="33" y="0"/>
                    <a:pt x="34" y="1"/>
                  </a:cubicBezTo>
                  <a:cubicBezTo>
                    <a:pt x="34" y="1"/>
                    <a:pt x="34" y="1"/>
                    <a:pt x="34" y="1"/>
                  </a:cubicBezTo>
                  <a:cubicBezTo>
                    <a:pt x="36" y="3"/>
                    <a:pt x="38" y="6"/>
                    <a:pt x="38" y="9"/>
                  </a:cubicBezTo>
                  <a:cubicBezTo>
                    <a:pt x="38" y="9"/>
                    <a:pt x="38" y="9"/>
                    <a:pt x="38" y="9"/>
                  </a:cubicBezTo>
                  <a:cubicBezTo>
                    <a:pt x="38" y="12"/>
                    <a:pt x="37" y="15"/>
                    <a:pt x="35" y="18"/>
                  </a:cubicBezTo>
                  <a:cubicBezTo>
                    <a:pt x="35" y="18"/>
                    <a:pt x="35" y="18"/>
                    <a:pt x="35" y="18"/>
                  </a:cubicBezTo>
                  <a:cubicBezTo>
                    <a:pt x="33" y="20"/>
                    <a:pt x="33" y="21"/>
                    <a:pt x="32" y="23"/>
                  </a:cubicBezTo>
                  <a:cubicBezTo>
                    <a:pt x="32" y="23"/>
                    <a:pt x="32" y="23"/>
                    <a:pt x="32" y="23"/>
                  </a:cubicBezTo>
                  <a:cubicBezTo>
                    <a:pt x="30" y="26"/>
                    <a:pt x="27" y="27"/>
                    <a:pt x="22" y="27"/>
                  </a:cubicBezTo>
                  <a:cubicBezTo>
                    <a:pt x="22" y="27"/>
                    <a:pt x="22" y="27"/>
                    <a:pt x="22" y="27"/>
                  </a:cubicBezTo>
                  <a:cubicBezTo>
                    <a:pt x="17" y="27"/>
                    <a:pt x="13" y="27"/>
                    <a:pt x="10" y="27"/>
                  </a:cubicBezTo>
                  <a:cubicBezTo>
                    <a:pt x="10" y="27"/>
                    <a:pt x="10" y="27"/>
                    <a:pt x="10" y="27"/>
                  </a:cubicBezTo>
                  <a:cubicBezTo>
                    <a:pt x="10" y="27"/>
                    <a:pt x="10" y="27"/>
                    <a:pt x="9" y="27"/>
                  </a:cubicBezTo>
                  <a:cubicBezTo>
                    <a:pt x="9" y="27"/>
                    <a:pt x="9" y="27"/>
                    <a:pt x="9" y="27"/>
                  </a:cubicBezTo>
                  <a:cubicBezTo>
                    <a:pt x="5" y="27"/>
                    <a:pt x="3" y="27"/>
                    <a:pt x="3" y="27"/>
                  </a:cubicBezTo>
                  <a:close/>
                  <a:moveTo>
                    <a:pt x="10" y="23"/>
                  </a:moveTo>
                  <a:cubicBezTo>
                    <a:pt x="13" y="23"/>
                    <a:pt x="17"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22" y="23"/>
                    <a:pt x="22" y="23"/>
                    <a:pt x="22" y="23"/>
                  </a:cubicBezTo>
                  <a:cubicBezTo>
                    <a:pt x="17" y="23"/>
                    <a:pt x="13" y="23"/>
                    <a:pt x="10" y="23"/>
                  </a:cubicBezTo>
                  <a:cubicBezTo>
                    <a:pt x="10" y="23"/>
                    <a:pt x="10" y="23"/>
                    <a:pt x="10" y="23"/>
                  </a:cubicBezTo>
                  <a:cubicBezTo>
                    <a:pt x="8" y="23"/>
                    <a:pt x="7" y="23"/>
                    <a:pt x="5" y="23"/>
                  </a:cubicBezTo>
                  <a:cubicBezTo>
                    <a:pt x="5" y="23"/>
                    <a:pt x="5" y="23"/>
                    <a:pt x="5" y="23"/>
                  </a:cubicBezTo>
                  <a:cubicBezTo>
                    <a:pt x="7" y="23"/>
                    <a:pt x="8" y="23"/>
                    <a:pt x="10" y="23"/>
                  </a:cubicBezTo>
                  <a:close/>
                  <a:moveTo>
                    <a:pt x="28" y="22"/>
                  </a:moveTo>
                  <a:cubicBezTo>
                    <a:pt x="27" y="22"/>
                    <a:pt x="27" y="22"/>
                    <a:pt x="27" y="22"/>
                  </a:cubicBezTo>
                  <a:cubicBezTo>
                    <a:pt x="27" y="22"/>
                    <a:pt x="27" y="22"/>
                    <a:pt x="27" y="22"/>
                  </a:cubicBezTo>
                  <a:cubicBezTo>
                    <a:pt x="26" y="23"/>
                    <a:pt x="25" y="23"/>
                    <a:pt x="24" y="23"/>
                  </a:cubicBezTo>
                  <a:cubicBezTo>
                    <a:pt x="24" y="23"/>
                    <a:pt x="24" y="23"/>
                    <a:pt x="24" y="23"/>
                  </a:cubicBezTo>
                  <a:cubicBezTo>
                    <a:pt x="27" y="23"/>
                    <a:pt x="28" y="22"/>
                    <a:pt x="28" y="22"/>
                  </a:cubicBezTo>
                  <a:cubicBezTo>
                    <a:pt x="28" y="22"/>
                    <a:pt x="28" y="22"/>
                    <a:pt x="28" y="22"/>
                  </a:cubicBezTo>
                  <a:cubicBezTo>
                    <a:pt x="28" y="22"/>
                    <a:pt x="28" y="22"/>
                    <a:pt x="28" y="22"/>
                  </a:cubicBezTo>
                  <a:close/>
                  <a:moveTo>
                    <a:pt x="29" y="20"/>
                  </a:moveTo>
                  <a:cubicBezTo>
                    <a:pt x="29" y="20"/>
                    <a:pt x="29" y="20"/>
                    <a:pt x="29" y="20"/>
                  </a:cubicBezTo>
                  <a:cubicBezTo>
                    <a:pt x="29" y="20"/>
                    <a:pt x="29" y="20"/>
                    <a:pt x="29" y="20"/>
                  </a:cubicBezTo>
                  <a:cubicBezTo>
                    <a:pt x="29" y="20"/>
                    <a:pt x="29" y="19"/>
                    <a:pt x="30" y="18"/>
                  </a:cubicBezTo>
                  <a:cubicBezTo>
                    <a:pt x="30" y="18"/>
                    <a:pt x="30" y="18"/>
                    <a:pt x="30" y="18"/>
                  </a:cubicBezTo>
                  <a:cubicBezTo>
                    <a:pt x="30" y="19"/>
                    <a:pt x="29" y="20"/>
                    <a:pt x="29" y="20"/>
                  </a:cubicBezTo>
                  <a:close/>
                  <a:moveTo>
                    <a:pt x="31" y="15"/>
                  </a:moveTo>
                  <a:cubicBezTo>
                    <a:pt x="31" y="15"/>
                    <a:pt x="31" y="16"/>
                    <a:pt x="31" y="16"/>
                  </a:cubicBezTo>
                  <a:cubicBezTo>
                    <a:pt x="31" y="16"/>
                    <a:pt x="31" y="16"/>
                    <a:pt x="31" y="16"/>
                  </a:cubicBezTo>
                  <a:cubicBezTo>
                    <a:pt x="31" y="16"/>
                    <a:pt x="31" y="15"/>
                    <a:pt x="31" y="15"/>
                  </a:cubicBezTo>
                  <a:cubicBezTo>
                    <a:pt x="31" y="15"/>
                    <a:pt x="31" y="15"/>
                    <a:pt x="31" y="15"/>
                  </a:cubicBezTo>
                  <a:cubicBezTo>
                    <a:pt x="33" y="13"/>
                    <a:pt x="34" y="11"/>
                    <a:pt x="34" y="10"/>
                  </a:cubicBezTo>
                  <a:cubicBezTo>
                    <a:pt x="34" y="10"/>
                    <a:pt x="34" y="10"/>
                    <a:pt x="34" y="10"/>
                  </a:cubicBezTo>
                  <a:cubicBezTo>
                    <a:pt x="34" y="10"/>
                    <a:pt x="34" y="10"/>
                    <a:pt x="34" y="10"/>
                  </a:cubicBezTo>
                  <a:cubicBezTo>
                    <a:pt x="34" y="11"/>
                    <a:pt x="33" y="13"/>
                    <a:pt x="31" y="15"/>
                  </a:cubicBezTo>
                  <a:close/>
                  <a:moveTo>
                    <a:pt x="30" y="10"/>
                  </a:moveTo>
                  <a:cubicBezTo>
                    <a:pt x="29" y="11"/>
                    <a:pt x="29" y="11"/>
                    <a:pt x="28" y="12"/>
                  </a:cubicBezTo>
                  <a:cubicBezTo>
                    <a:pt x="28" y="12"/>
                    <a:pt x="28" y="12"/>
                    <a:pt x="28" y="12"/>
                  </a:cubicBezTo>
                  <a:cubicBezTo>
                    <a:pt x="28" y="13"/>
                    <a:pt x="28" y="13"/>
                    <a:pt x="28" y="13"/>
                  </a:cubicBezTo>
                  <a:cubicBezTo>
                    <a:pt x="28" y="13"/>
                    <a:pt x="28" y="13"/>
                    <a:pt x="28" y="13"/>
                  </a:cubicBezTo>
                  <a:cubicBezTo>
                    <a:pt x="30" y="11"/>
                    <a:pt x="30" y="9"/>
                    <a:pt x="30" y="9"/>
                  </a:cubicBezTo>
                  <a:cubicBezTo>
                    <a:pt x="30" y="9"/>
                    <a:pt x="30" y="9"/>
                    <a:pt x="30" y="9"/>
                  </a:cubicBezTo>
                  <a:cubicBezTo>
                    <a:pt x="30" y="9"/>
                    <a:pt x="30" y="9"/>
                    <a:pt x="30" y="9"/>
                  </a:cubicBezTo>
                  <a:cubicBezTo>
                    <a:pt x="30" y="9"/>
                    <a:pt x="30" y="9"/>
                    <a:pt x="30" y="9"/>
                  </a:cubicBezTo>
                  <a:cubicBezTo>
                    <a:pt x="30" y="9"/>
                    <a:pt x="30" y="9"/>
                    <a:pt x="30" y="9"/>
                  </a:cubicBezTo>
                  <a:cubicBezTo>
                    <a:pt x="30" y="9"/>
                    <a:pt x="30" y="9"/>
                    <a:pt x="30" y="9"/>
                  </a:cubicBezTo>
                  <a:cubicBezTo>
                    <a:pt x="30" y="9"/>
                    <a:pt x="30" y="9"/>
                    <a:pt x="30" y="9"/>
                  </a:cubicBezTo>
                  <a:cubicBezTo>
                    <a:pt x="30" y="9"/>
                    <a:pt x="30" y="9"/>
                    <a:pt x="30" y="9"/>
                  </a:cubicBezTo>
                  <a:cubicBezTo>
                    <a:pt x="30" y="9"/>
                    <a:pt x="30" y="9"/>
                    <a:pt x="30" y="10"/>
                  </a:cubicBezTo>
                  <a:close/>
                  <a:moveTo>
                    <a:pt x="28" y="13"/>
                  </a:moveTo>
                  <a:cubicBezTo>
                    <a:pt x="27" y="13"/>
                    <a:pt x="27" y="13"/>
                    <a:pt x="27" y="13"/>
                  </a:cubicBezTo>
                  <a:cubicBezTo>
                    <a:pt x="28" y="13"/>
                    <a:pt x="28" y="13"/>
                    <a:pt x="28" y="13"/>
                  </a:cubicBezTo>
                  <a:close/>
                  <a:moveTo>
                    <a:pt x="25" y="10"/>
                  </a:moveTo>
                  <a:cubicBezTo>
                    <a:pt x="25" y="9"/>
                    <a:pt x="26" y="8"/>
                    <a:pt x="26" y="8"/>
                  </a:cubicBezTo>
                  <a:cubicBezTo>
                    <a:pt x="26" y="8"/>
                    <a:pt x="26" y="8"/>
                    <a:pt x="26" y="8"/>
                  </a:cubicBezTo>
                  <a:cubicBezTo>
                    <a:pt x="26" y="8"/>
                    <a:pt x="25" y="9"/>
                    <a:pt x="25" y="10"/>
                  </a:cubicBezTo>
                  <a:close/>
                  <a:moveTo>
                    <a:pt x="34" y="9"/>
                  </a:moveTo>
                  <a:cubicBezTo>
                    <a:pt x="34" y="9"/>
                    <a:pt x="34" y="9"/>
                    <a:pt x="34" y="9"/>
                  </a:cubicBezTo>
                  <a:cubicBezTo>
                    <a:pt x="34" y="9"/>
                    <a:pt x="34" y="9"/>
                    <a:pt x="34" y="9"/>
                  </a:cubicBezTo>
                  <a:cubicBezTo>
                    <a:pt x="34" y="9"/>
                    <a:pt x="34" y="9"/>
                    <a:pt x="34" y="9"/>
                  </a:cubicBezTo>
                  <a:cubicBezTo>
                    <a:pt x="34" y="8"/>
                    <a:pt x="33" y="7"/>
                    <a:pt x="32" y="5"/>
                  </a:cubicBezTo>
                  <a:cubicBezTo>
                    <a:pt x="32" y="5"/>
                    <a:pt x="32" y="5"/>
                    <a:pt x="32" y="5"/>
                  </a:cubicBezTo>
                  <a:cubicBezTo>
                    <a:pt x="33" y="7"/>
                    <a:pt x="34" y="8"/>
                    <a:pt x="34" y="9"/>
                  </a:cubicBezTo>
                  <a:cubicBezTo>
                    <a:pt x="34" y="9"/>
                    <a:pt x="34" y="9"/>
                    <a:pt x="34" y="9"/>
                  </a:cubicBezTo>
                  <a:cubicBezTo>
                    <a:pt x="34" y="9"/>
                    <a:pt x="34" y="9"/>
                    <a:pt x="34" y="9"/>
                  </a:cubicBezTo>
                  <a:cubicBezTo>
                    <a:pt x="34" y="9"/>
                    <a:pt x="34" y="9"/>
                    <a:pt x="34" y="9"/>
                  </a:cubicBezTo>
                  <a:cubicBezTo>
                    <a:pt x="34" y="9"/>
                    <a:pt x="34" y="9"/>
                    <a:pt x="34" y="9"/>
                  </a:cubicBezTo>
                  <a:cubicBezTo>
                    <a:pt x="34" y="9"/>
                    <a:pt x="34" y="9"/>
                    <a:pt x="34" y="9"/>
                  </a:cubicBezTo>
                  <a:cubicBezTo>
                    <a:pt x="34" y="9"/>
                    <a:pt x="34" y="9"/>
                    <a:pt x="34" y="9"/>
                  </a:cubicBezTo>
                  <a:cubicBezTo>
                    <a:pt x="34" y="9"/>
                    <a:pt x="34" y="9"/>
                    <a:pt x="34" y="9"/>
                  </a:cubicBezTo>
                  <a:close/>
                  <a:moveTo>
                    <a:pt x="27" y="6"/>
                  </a:moveTo>
                  <a:cubicBezTo>
                    <a:pt x="27" y="5"/>
                    <a:pt x="28" y="5"/>
                    <a:pt x="28" y="5"/>
                  </a:cubicBezTo>
                  <a:cubicBezTo>
                    <a:pt x="28" y="5"/>
                    <a:pt x="28" y="5"/>
                    <a:pt x="28" y="5"/>
                  </a:cubicBezTo>
                  <a:cubicBezTo>
                    <a:pt x="28" y="5"/>
                    <a:pt x="29" y="4"/>
                    <a:pt x="29" y="4"/>
                  </a:cubicBezTo>
                  <a:cubicBezTo>
                    <a:pt x="29" y="4"/>
                    <a:pt x="29" y="4"/>
                    <a:pt x="29" y="4"/>
                  </a:cubicBezTo>
                  <a:cubicBezTo>
                    <a:pt x="29" y="4"/>
                    <a:pt x="29" y="4"/>
                    <a:pt x="29" y="4"/>
                  </a:cubicBezTo>
                  <a:cubicBezTo>
                    <a:pt x="28" y="4"/>
                    <a:pt x="28" y="5"/>
                    <a:pt x="2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17"/>
            <p:cNvSpPr>
              <a:spLocks noEditPoints="1"/>
            </p:cNvSpPr>
            <p:nvPr/>
          </p:nvSpPr>
          <p:spPr bwMode="auto">
            <a:xfrm>
              <a:off x="1256" y="1820"/>
              <a:ext cx="315" cy="376"/>
            </a:xfrm>
            <a:custGeom>
              <a:avLst/>
              <a:gdLst>
                <a:gd name="T0" fmla="*/ 19 w 106"/>
                <a:gd name="T1" fmla="*/ 124 h 127"/>
                <a:gd name="T2" fmla="*/ 0 w 106"/>
                <a:gd name="T3" fmla="*/ 73 h 127"/>
                <a:gd name="T4" fmla="*/ 0 w 106"/>
                <a:gd name="T5" fmla="*/ 73 h 127"/>
                <a:gd name="T6" fmla="*/ 10 w 106"/>
                <a:gd name="T7" fmla="*/ 34 h 127"/>
                <a:gd name="T8" fmla="*/ 10 w 106"/>
                <a:gd name="T9" fmla="*/ 34 h 127"/>
                <a:gd name="T10" fmla="*/ 74 w 106"/>
                <a:gd name="T11" fmla="*/ 0 h 127"/>
                <a:gd name="T12" fmla="*/ 74 w 106"/>
                <a:gd name="T13" fmla="*/ 0 h 127"/>
                <a:gd name="T14" fmla="*/ 93 w 106"/>
                <a:gd name="T15" fmla="*/ 5 h 127"/>
                <a:gd name="T16" fmla="*/ 93 w 106"/>
                <a:gd name="T17" fmla="*/ 5 h 127"/>
                <a:gd name="T18" fmla="*/ 106 w 106"/>
                <a:gd name="T19" fmla="*/ 34 h 127"/>
                <a:gd name="T20" fmla="*/ 106 w 106"/>
                <a:gd name="T21" fmla="*/ 34 h 127"/>
                <a:gd name="T22" fmla="*/ 91 w 106"/>
                <a:gd name="T23" fmla="*/ 81 h 127"/>
                <a:gd name="T24" fmla="*/ 91 w 106"/>
                <a:gd name="T25" fmla="*/ 81 h 127"/>
                <a:gd name="T26" fmla="*/ 30 w 106"/>
                <a:gd name="T27" fmla="*/ 127 h 127"/>
                <a:gd name="T28" fmla="*/ 30 w 106"/>
                <a:gd name="T29" fmla="*/ 127 h 127"/>
                <a:gd name="T30" fmla="*/ 30 w 106"/>
                <a:gd name="T31" fmla="*/ 127 h 127"/>
                <a:gd name="T32" fmla="*/ 30 w 106"/>
                <a:gd name="T33" fmla="*/ 127 h 127"/>
                <a:gd name="T34" fmla="*/ 19 w 106"/>
                <a:gd name="T35" fmla="*/ 124 h 127"/>
                <a:gd name="T36" fmla="*/ 14 w 106"/>
                <a:gd name="T37" fmla="*/ 36 h 127"/>
                <a:gd name="T38" fmla="*/ 4 w 106"/>
                <a:gd name="T39" fmla="*/ 73 h 127"/>
                <a:gd name="T40" fmla="*/ 4 w 106"/>
                <a:gd name="T41" fmla="*/ 73 h 127"/>
                <a:gd name="T42" fmla="*/ 21 w 106"/>
                <a:gd name="T43" fmla="*/ 120 h 127"/>
                <a:gd name="T44" fmla="*/ 21 w 106"/>
                <a:gd name="T45" fmla="*/ 120 h 127"/>
                <a:gd name="T46" fmla="*/ 30 w 106"/>
                <a:gd name="T47" fmla="*/ 123 h 127"/>
                <a:gd name="T48" fmla="*/ 30 w 106"/>
                <a:gd name="T49" fmla="*/ 123 h 127"/>
                <a:gd name="T50" fmla="*/ 88 w 106"/>
                <a:gd name="T51" fmla="*/ 79 h 127"/>
                <a:gd name="T52" fmla="*/ 88 w 106"/>
                <a:gd name="T53" fmla="*/ 79 h 127"/>
                <a:gd name="T54" fmla="*/ 102 w 106"/>
                <a:gd name="T55" fmla="*/ 34 h 127"/>
                <a:gd name="T56" fmla="*/ 102 w 106"/>
                <a:gd name="T57" fmla="*/ 34 h 127"/>
                <a:gd name="T58" fmla="*/ 91 w 106"/>
                <a:gd name="T59" fmla="*/ 8 h 127"/>
                <a:gd name="T60" fmla="*/ 91 w 106"/>
                <a:gd name="T61" fmla="*/ 8 h 127"/>
                <a:gd name="T62" fmla="*/ 74 w 106"/>
                <a:gd name="T63" fmla="*/ 4 h 127"/>
                <a:gd name="T64" fmla="*/ 74 w 106"/>
                <a:gd name="T65" fmla="*/ 4 h 127"/>
                <a:gd name="T66" fmla="*/ 73 w 106"/>
                <a:gd name="T67" fmla="*/ 4 h 127"/>
                <a:gd name="T68" fmla="*/ 73 w 106"/>
                <a:gd name="T69" fmla="*/ 4 h 127"/>
                <a:gd name="T70" fmla="*/ 14 w 106"/>
                <a:gd name="T71" fmla="*/ 36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6" h="127">
                  <a:moveTo>
                    <a:pt x="19" y="124"/>
                  </a:moveTo>
                  <a:cubicBezTo>
                    <a:pt x="8" y="116"/>
                    <a:pt x="0" y="95"/>
                    <a:pt x="0" y="73"/>
                  </a:cubicBezTo>
                  <a:cubicBezTo>
                    <a:pt x="0" y="73"/>
                    <a:pt x="0" y="73"/>
                    <a:pt x="0" y="73"/>
                  </a:cubicBezTo>
                  <a:cubicBezTo>
                    <a:pt x="0" y="59"/>
                    <a:pt x="3" y="45"/>
                    <a:pt x="10" y="34"/>
                  </a:cubicBezTo>
                  <a:cubicBezTo>
                    <a:pt x="10" y="34"/>
                    <a:pt x="10" y="34"/>
                    <a:pt x="10" y="34"/>
                  </a:cubicBezTo>
                  <a:cubicBezTo>
                    <a:pt x="25" y="12"/>
                    <a:pt x="52" y="0"/>
                    <a:pt x="74" y="0"/>
                  </a:cubicBezTo>
                  <a:cubicBezTo>
                    <a:pt x="74" y="0"/>
                    <a:pt x="74" y="0"/>
                    <a:pt x="74" y="0"/>
                  </a:cubicBezTo>
                  <a:cubicBezTo>
                    <a:pt x="81" y="0"/>
                    <a:pt x="88" y="2"/>
                    <a:pt x="93" y="5"/>
                  </a:cubicBezTo>
                  <a:cubicBezTo>
                    <a:pt x="93" y="5"/>
                    <a:pt x="93" y="5"/>
                    <a:pt x="93" y="5"/>
                  </a:cubicBezTo>
                  <a:cubicBezTo>
                    <a:pt x="102" y="11"/>
                    <a:pt x="106" y="22"/>
                    <a:pt x="106" y="34"/>
                  </a:cubicBezTo>
                  <a:cubicBezTo>
                    <a:pt x="106" y="34"/>
                    <a:pt x="106" y="34"/>
                    <a:pt x="106" y="34"/>
                  </a:cubicBezTo>
                  <a:cubicBezTo>
                    <a:pt x="106" y="48"/>
                    <a:pt x="101" y="65"/>
                    <a:pt x="91" y="81"/>
                  </a:cubicBezTo>
                  <a:cubicBezTo>
                    <a:pt x="91" y="81"/>
                    <a:pt x="91" y="81"/>
                    <a:pt x="91" y="81"/>
                  </a:cubicBezTo>
                  <a:cubicBezTo>
                    <a:pt x="75" y="105"/>
                    <a:pt x="50" y="127"/>
                    <a:pt x="30" y="127"/>
                  </a:cubicBezTo>
                  <a:cubicBezTo>
                    <a:pt x="30" y="127"/>
                    <a:pt x="30" y="127"/>
                    <a:pt x="30" y="127"/>
                  </a:cubicBezTo>
                  <a:cubicBezTo>
                    <a:pt x="30" y="127"/>
                    <a:pt x="30" y="127"/>
                    <a:pt x="30" y="127"/>
                  </a:cubicBezTo>
                  <a:cubicBezTo>
                    <a:pt x="30" y="127"/>
                    <a:pt x="30" y="127"/>
                    <a:pt x="30" y="127"/>
                  </a:cubicBezTo>
                  <a:cubicBezTo>
                    <a:pt x="26" y="127"/>
                    <a:pt x="23" y="126"/>
                    <a:pt x="19" y="124"/>
                  </a:cubicBezTo>
                  <a:close/>
                  <a:moveTo>
                    <a:pt x="14" y="36"/>
                  </a:moveTo>
                  <a:cubicBezTo>
                    <a:pt x="7" y="46"/>
                    <a:pt x="4" y="60"/>
                    <a:pt x="4" y="73"/>
                  </a:cubicBezTo>
                  <a:cubicBezTo>
                    <a:pt x="4" y="73"/>
                    <a:pt x="4" y="73"/>
                    <a:pt x="4" y="73"/>
                  </a:cubicBezTo>
                  <a:cubicBezTo>
                    <a:pt x="4" y="94"/>
                    <a:pt x="12" y="114"/>
                    <a:pt x="21" y="120"/>
                  </a:cubicBezTo>
                  <a:cubicBezTo>
                    <a:pt x="21" y="120"/>
                    <a:pt x="21" y="120"/>
                    <a:pt x="21" y="120"/>
                  </a:cubicBezTo>
                  <a:cubicBezTo>
                    <a:pt x="24" y="122"/>
                    <a:pt x="27" y="123"/>
                    <a:pt x="30" y="123"/>
                  </a:cubicBezTo>
                  <a:cubicBezTo>
                    <a:pt x="30" y="123"/>
                    <a:pt x="30" y="123"/>
                    <a:pt x="30" y="123"/>
                  </a:cubicBezTo>
                  <a:cubicBezTo>
                    <a:pt x="47" y="123"/>
                    <a:pt x="73" y="102"/>
                    <a:pt x="88" y="79"/>
                  </a:cubicBezTo>
                  <a:cubicBezTo>
                    <a:pt x="88" y="79"/>
                    <a:pt x="88" y="79"/>
                    <a:pt x="88" y="79"/>
                  </a:cubicBezTo>
                  <a:cubicBezTo>
                    <a:pt x="98" y="63"/>
                    <a:pt x="102" y="47"/>
                    <a:pt x="102" y="34"/>
                  </a:cubicBezTo>
                  <a:cubicBezTo>
                    <a:pt x="102" y="34"/>
                    <a:pt x="102" y="34"/>
                    <a:pt x="102" y="34"/>
                  </a:cubicBezTo>
                  <a:cubicBezTo>
                    <a:pt x="102" y="22"/>
                    <a:pt x="98" y="13"/>
                    <a:pt x="91" y="8"/>
                  </a:cubicBezTo>
                  <a:cubicBezTo>
                    <a:pt x="91" y="8"/>
                    <a:pt x="91" y="8"/>
                    <a:pt x="91" y="8"/>
                  </a:cubicBezTo>
                  <a:cubicBezTo>
                    <a:pt x="87" y="6"/>
                    <a:pt x="81" y="4"/>
                    <a:pt x="74" y="4"/>
                  </a:cubicBezTo>
                  <a:cubicBezTo>
                    <a:pt x="74" y="4"/>
                    <a:pt x="74" y="4"/>
                    <a:pt x="74" y="4"/>
                  </a:cubicBezTo>
                  <a:cubicBezTo>
                    <a:pt x="74" y="4"/>
                    <a:pt x="73" y="4"/>
                    <a:pt x="73" y="4"/>
                  </a:cubicBezTo>
                  <a:cubicBezTo>
                    <a:pt x="73" y="4"/>
                    <a:pt x="73" y="4"/>
                    <a:pt x="73" y="4"/>
                  </a:cubicBezTo>
                  <a:cubicBezTo>
                    <a:pt x="54" y="4"/>
                    <a:pt x="27" y="15"/>
                    <a:pt x="14"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18"/>
            <p:cNvSpPr>
              <a:spLocks noEditPoints="1"/>
            </p:cNvSpPr>
            <p:nvPr/>
          </p:nvSpPr>
          <p:spPr bwMode="auto">
            <a:xfrm>
              <a:off x="1250" y="1814"/>
              <a:ext cx="327" cy="388"/>
            </a:xfrm>
            <a:custGeom>
              <a:avLst/>
              <a:gdLst>
                <a:gd name="T0" fmla="*/ 20 w 110"/>
                <a:gd name="T1" fmla="*/ 127 h 131"/>
                <a:gd name="T2" fmla="*/ 0 w 110"/>
                <a:gd name="T3" fmla="*/ 75 h 131"/>
                <a:gd name="T4" fmla="*/ 11 w 110"/>
                <a:gd name="T5" fmla="*/ 34 h 131"/>
                <a:gd name="T6" fmla="*/ 96 w 110"/>
                <a:gd name="T7" fmla="*/ 5 h 131"/>
                <a:gd name="T8" fmla="*/ 110 w 110"/>
                <a:gd name="T9" fmla="*/ 36 h 131"/>
                <a:gd name="T10" fmla="*/ 95 w 110"/>
                <a:gd name="T11" fmla="*/ 84 h 131"/>
                <a:gd name="T12" fmla="*/ 32 w 110"/>
                <a:gd name="T13" fmla="*/ 131 h 131"/>
                <a:gd name="T14" fmla="*/ 33 w 110"/>
                <a:gd name="T15" fmla="*/ 127 h 131"/>
                <a:gd name="T16" fmla="*/ 34 w 110"/>
                <a:gd name="T17" fmla="*/ 127 h 131"/>
                <a:gd name="T18" fmla="*/ 34 w 110"/>
                <a:gd name="T19" fmla="*/ 127 h 131"/>
                <a:gd name="T20" fmla="*/ 34 w 110"/>
                <a:gd name="T21" fmla="*/ 127 h 131"/>
                <a:gd name="T22" fmla="*/ 35 w 110"/>
                <a:gd name="T23" fmla="*/ 127 h 131"/>
                <a:gd name="T24" fmla="*/ 35 w 110"/>
                <a:gd name="T25" fmla="*/ 127 h 131"/>
                <a:gd name="T26" fmla="*/ 35 w 110"/>
                <a:gd name="T27" fmla="*/ 127 h 131"/>
                <a:gd name="T28" fmla="*/ 79 w 110"/>
                <a:gd name="T29" fmla="*/ 98 h 131"/>
                <a:gd name="T30" fmla="*/ 8 w 110"/>
                <a:gd name="T31" fmla="*/ 75 h 131"/>
                <a:gd name="T32" fmla="*/ 25 w 110"/>
                <a:gd name="T33" fmla="*/ 121 h 131"/>
                <a:gd name="T34" fmla="*/ 32 w 110"/>
                <a:gd name="T35" fmla="*/ 123 h 131"/>
                <a:gd name="T36" fmla="*/ 88 w 110"/>
                <a:gd name="T37" fmla="*/ 79 h 131"/>
                <a:gd name="T38" fmla="*/ 102 w 110"/>
                <a:gd name="T39" fmla="*/ 36 h 131"/>
                <a:gd name="T40" fmla="*/ 102 w 110"/>
                <a:gd name="T41" fmla="*/ 36 h 131"/>
                <a:gd name="T42" fmla="*/ 92 w 110"/>
                <a:gd name="T43" fmla="*/ 12 h 131"/>
                <a:gd name="T44" fmla="*/ 75 w 110"/>
                <a:gd name="T45" fmla="*/ 8 h 131"/>
                <a:gd name="T46" fmla="*/ 16 w 110"/>
                <a:gd name="T47" fmla="*/ 38 h 131"/>
                <a:gd name="T48" fmla="*/ 8 w 110"/>
                <a:gd name="T49" fmla="*/ 75 h 131"/>
                <a:gd name="T50" fmla="*/ 80 w 110"/>
                <a:gd name="T51" fmla="*/ 97 h 131"/>
                <a:gd name="T52" fmla="*/ 4 w 110"/>
                <a:gd name="T53" fmla="*/ 75 h 131"/>
                <a:gd name="T54" fmla="*/ 4 w 110"/>
                <a:gd name="T55" fmla="*/ 75 h 131"/>
                <a:gd name="T56" fmla="*/ 4 w 110"/>
                <a:gd name="T57" fmla="*/ 75 h 131"/>
                <a:gd name="T58" fmla="*/ 4 w 110"/>
                <a:gd name="T59" fmla="*/ 75 h 131"/>
                <a:gd name="T60" fmla="*/ 101 w 110"/>
                <a:gd name="T61" fmla="*/ 62 h 131"/>
                <a:gd name="T62" fmla="*/ 101 w 110"/>
                <a:gd name="T63" fmla="*/ 62 h 131"/>
                <a:gd name="T64" fmla="*/ 106 w 110"/>
                <a:gd name="T65" fmla="*/ 40 h 131"/>
                <a:gd name="T66" fmla="*/ 106 w 110"/>
                <a:gd name="T67" fmla="*/ 39 h 131"/>
                <a:gd name="T68" fmla="*/ 106 w 110"/>
                <a:gd name="T69" fmla="*/ 39 h 131"/>
                <a:gd name="T70" fmla="*/ 106 w 110"/>
                <a:gd name="T71" fmla="*/ 39 h 131"/>
                <a:gd name="T72" fmla="*/ 106 w 110"/>
                <a:gd name="T73" fmla="*/ 38 h 131"/>
                <a:gd name="T74" fmla="*/ 106 w 110"/>
                <a:gd name="T75" fmla="*/ 37 h 131"/>
                <a:gd name="T76" fmla="*/ 106 w 110"/>
                <a:gd name="T77" fmla="*/ 37 h 131"/>
                <a:gd name="T78" fmla="*/ 106 w 110"/>
                <a:gd name="T79" fmla="*/ 37 h 131"/>
                <a:gd name="T80" fmla="*/ 73 w 110"/>
                <a:gd name="T81" fmla="*/ 4 h 131"/>
                <a:gd name="T82" fmla="*/ 14 w 110"/>
                <a:gd name="T83" fmla="*/ 37 h 131"/>
                <a:gd name="T84" fmla="*/ 102 w 110"/>
                <a:gd name="T85" fmla="*/ 18 h 131"/>
                <a:gd name="T86" fmla="*/ 94 w 110"/>
                <a:gd name="T87" fmla="*/ 9 h 131"/>
                <a:gd name="T88" fmla="*/ 94 w 110"/>
                <a:gd name="T89" fmla="*/ 9 h 131"/>
                <a:gd name="T90" fmla="*/ 91 w 110"/>
                <a:gd name="T91" fmla="*/ 7 h 131"/>
                <a:gd name="T92" fmla="*/ 74 w 110"/>
                <a:gd name="T93" fmla="*/ 4 h 131"/>
                <a:gd name="T94" fmla="*/ 74 w 110"/>
                <a:gd name="T95" fmla="*/ 4 h 131"/>
                <a:gd name="T96" fmla="*/ 74 w 110"/>
                <a:gd name="T97" fmla="*/ 4 h 131"/>
                <a:gd name="T98" fmla="*/ 75 w 110"/>
                <a:gd name="T99" fmla="*/ 4 h 131"/>
                <a:gd name="T100" fmla="*/ 75 w 110"/>
                <a:gd name="T101" fmla="*/ 4 h 131"/>
                <a:gd name="T102" fmla="*/ 76 w 110"/>
                <a:gd name="T103" fmla="*/ 4 h 131"/>
                <a:gd name="T104" fmla="*/ 76 w 110"/>
                <a:gd name="T105" fmla="*/ 4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0" h="131">
                  <a:moveTo>
                    <a:pt x="32" y="131"/>
                  </a:moveTo>
                  <a:cubicBezTo>
                    <a:pt x="28" y="131"/>
                    <a:pt x="24" y="130"/>
                    <a:pt x="20" y="127"/>
                  </a:cubicBezTo>
                  <a:cubicBezTo>
                    <a:pt x="20" y="127"/>
                    <a:pt x="20" y="127"/>
                    <a:pt x="20" y="127"/>
                  </a:cubicBezTo>
                  <a:cubicBezTo>
                    <a:pt x="21" y="126"/>
                    <a:pt x="21" y="126"/>
                    <a:pt x="21" y="126"/>
                  </a:cubicBezTo>
                  <a:cubicBezTo>
                    <a:pt x="20" y="127"/>
                    <a:pt x="20" y="127"/>
                    <a:pt x="20" y="127"/>
                  </a:cubicBezTo>
                  <a:cubicBezTo>
                    <a:pt x="8" y="119"/>
                    <a:pt x="0" y="97"/>
                    <a:pt x="0" y="75"/>
                  </a:cubicBezTo>
                  <a:cubicBezTo>
                    <a:pt x="0" y="75"/>
                    <a:pt x="0" y="75"/>
                    <a:pt x="0" y="75"/>
                  </a:cubicBezTo>
                  <a:cubicBezTo>
                    <a:pt x="0" y="61"/>
                    <a:pt x="3" y="46"/>
                    <a:pt x="11" y="34"/>
                  </a:cubicBezTo>
                  <a:cubicBezTo>
                    <a:pt x="11" y="34"/>
                    <a:pt x="11" y="34"/>
                    <a:pt x="11" y="34"/>
                  </a:cubicBezTo>
                  <a:cubicBezTo>
                    <a:pt x="26" y="12"/>
                    <a:pt x="54" y="0"/>
                    <a:pt x="76" y="0"/>
                  </a:cubicBezTo>
                  <a:cubicBezTo>
                    <a:pt x="76" y="0"/>
                    <a:pt x="76" y="0"/>
                    <a:pt x="76" y="0"/>
                  </a:cubicBezTo>
                  <a:cubicBezTo>
                    <a:pt x="84" y="0"/>
                    <a:pt x="91" y="2"/>
                    <a:pt x="96" y="5"/>
                  </a:cubicBezTo>
                  <a:cubicBezTo>
                    <a:pt x="96" y="5"/>
                    <a:pt x="96" y="5"/>
                    <a:pt x="96" y="5"/>
                  </a:cubicBezTo>
                  <a:cubicBezTo>
                    <a:pt x="106" y="12"/>
                    <a:pt x="110" y="23"/>
                    <a:pt x="110" y="36"/>
                  </a:cubicBezTo>
                  <a:cubicBezTo>
                    <a:pt x="110" y="36"/>
                    <a:pt x="110" y="36"/>
                    <a:pt x="110" y="36"/>
                  </a:cubicBezTo>
                  <a:cubicBezTo>
                    <a:pt x="110" y="36"/>
                    <a:pt x="110" y="36"/>
                    <a:pt x="110" y="36"/>
                  </a:cubicBezTo>
                  <a:cubicBezTo>
                    <a:pt x="110" y="36"/>
                    <a:pt x="110" y="36"/>
                    <a:pt x="110" y="36"/>
                  </a:cubicBezTo>
                  <a:cubicBezTo>
                    <a:pt x="110" y="51"/>
                    <a:pt x="105" y="68"/>
                    <a:pt x="95" y="84"/>
                  </a:cubicBezTo>
                  <a:cubicBezTo>
                    <a:pt x="95" y="84"/>
                    <a:pt x="95" y="84"/>
                    <a:pt x="95" y="84"/>
                  </a:cubicBezTo>
                  <a:cubicBezTo>
                    <a:pt x="79" y="109"/>
                    <a:pt x="53" y="130"/>
                    <a:pt x="32" y="131"/>
                  </a:cubicBezTo>
                  <a:cubicBezTo>
                    <a:pt x="32" y="131"/>
                    <a:pt x="32" y="131"/>
                    <a:pt x="32" y="131"/>
                  </a:cubicBezTo>
                  <a:cubicBezTo>
                    <a:pt x="32" y="131"/>
                    <a:pt x="32" y="131"/>
                    <a:pt x="32" y="131"/>
                  </a:cubicBezTo>
                  <a:close/>
                  <a:moveTo>
                    <a:pt x="33" y="127"/>
                  </a:moveTo>
                  <a:cubicBezTo>
                    <a:pt x="33" y="127"/>
                    <a:pt x="33" y="127"/>
                    <a:pt x="33" y="127"/>
                  </a:cubicBezTo>
                  <a:cubicBezTo>
                    <a:pt x="33" y="127"/>
                    <a:pt x="33" y="127"/>
                    <a:pt x="33" y="127"/>
                  </a:cubicBezTo>
                  <a:cubicBezTo>
                    <a:pt x="33" y="127"/>
                    <a:pt x="33" y="127"/>
                    <a:pt x="33" y="127"/>
                  </a:cubicBezTo>
                  <a:close/>
                  <a:moveTo>
                    <a:pt x="34" y="127"/>
                  </a:moveTo>
                  <a:cubicBezTo>
                    <a:pt x="34" y="127"/>
                    <a:pt x="34" y="127"/>
                    <a:pt x="34" y="127"/>
                  </a:cubicBezTo>
                  <a:cubicBezTo>
                    <a:pt x="34" y="127"/>
                    <a:pt x="34" y="127"/>
                    <a:pt x="34" y="127"/>
                  </a:cubicBezTo>
                  <a:cubicBezTo>
                    <a:pt x="34" y="127"/>
                    <a:pt x="34" y="127"/>
                    <a:pt x="34" y="127"/>
                  </a:cubicBezTo>
                  <a:close/>
                  <a:moveTo>
                    <a:pt x="34" y="127"/>
                  </a:moveTo>
                  <a:cubicBezTo>
                    <a:pt x="34" y="127"/>
                    <a:pt x="34" y="127"/>
                    <a:pt x="34" y="127"/>
                  </a:cubicBezTo>
                  <a:cubicBezTo>
                    <a:pt x="34" y="127"/>
                    <a:pt x="34" y="127"/>
                    <a:pt x="34" y="127"/>
                  </a:cubicBezTo>
                  <a:cubicBezTo>
                    <a:pt x="34" y="127"/>
                    <a:pt x="34" y="127"/>
                    <a:pt x="34" y="127"/>
                  </a:cubicBezTo>
                  <a:close/>
                  <a:moveTo>
                    <a:pt x="34" y="127"/>
                  </a:moveTo>
                  <a:cubicBezTo>
                    <a:pt x="34" y="127"/>
                    <a:pt x="35" y="127"/>
                    <a:pt x="35" y="127"/>
                  </a:cubicBezTo>
                  <a:cubicBezTo>
                    <a:pt x="35" y="127"/>
                    <a:pt x="35" y="127"/>
                    <a:pt x="35" y="127"/>
                  </a:cubicBezTo>
                  <a:cubicBezTo>
                    <a:pt x="35" y="127"/>
                    <a:pt x="34" y="127"/>
                    <a:pt x="34" y="127"/>
                  </a:cubicBezTo>
                  <a:close/>
                  <a:moveTo>
                    <a:pt x="35" y="127"/>
                  </a:moveTo>
                  <a:cubicBezTo>
                    <a:pt x="35" y="127"/>
                    <a:pt x="35" y="127"/>
                    <a:pt x="35" y="127"/>
                  </a:cubicBezTo>
                  <a:cubicBezTo>
                    <a:pt x="35" y="127"/>
                    <a:pt x="35" y="127"/>
                    <a:pt x="35" y="127"/>
                  </a:cubicBezTo>
                  <a:cubicBezTo>
                    <a:pt x="35" y="127"/>
                    <a:pt x="35" y="127"/>
                    <a:pt x="35" y="127"/>
                  </a:cubicBezTo>
                  <a:close/>
                  <a:moveTo>
                    <a:pt x="35" y="127"/>
                  </a:moveTo>
                  <a:cubicBezTo>
                    <a:pt x="49" y="125"/>
                    <a:pt x="65" y="113"/>
                    <a:pt x="79" y="98"/>
                  </a:cubicBezTo>
                  <a:cubicBezTo>
                    <a:pt x="79" y="98"/>
                    <a:pt x="79" y="98"/>
                    <a:pt x="79" y="98"/>
                  </a:cubicBezTo>
                  <a:cubicBezTo>
                    <a:pt x="65" y="113"/>
                    <a:pt x="49" y="125"/>
                    <a:pt x="35" y="127"/>
                  </a:cubicBezTo>
                  <a:close/>
                  <a:moveTo>
                    <a:pt x="8" y="75"/>
                  </a:moveTo>
                  <a:cubicBezTo>
                    <a:pt x="8" y="75"/>
                    <a:pt x="8" y="75"/>
                    <a:pt x="8" y="75"/>
                  </a:cubicBezTo>
                  <a:cubicBezTo>
                    <a:pt x="8" y="75"/>
                    <a:pt x="8" y="75"/>
                    <a:pt x="8" y="75"/>
                  </a:cubicBezTo>
                  <a:cubicBezTo>
                    <a:pt x="8" y="75"/>
                    <a:pt x="8" y="75"/>
                    <a:pt x="8" y="75"/>
                  </a:cubicBezTo>
                  <a:cubicBezTo>
                    <a:pt x="8" y="96"/>
                    <a:pt x="16" y="116"/>
                    <a:pt x="25" y="121"/>
                  </a:cubicBezTo>
                  <a:cubicBezTo>
                    <a:pt x="25" y="121"/>
                    <a:pt x="25" y="121"/>
                    <a:pt x="25" y="121"/>
                  </a:cubicBezTo>
                  <a:cubicBezTo>
                    <a:pt x="27" y="122"/>
                    <a:pt x="29" y="123"/>
                    <a:pt x="32" y="123"/>
                  </a:cubicBezTo>
                  <a:cubicBezTo>
                    <a:pt x="32" y="123"/>
                    <a:pt x="32" y="123"/>
                    <a:pt x="32" y="123"/>
                  </a:cubicBezTo>
                  <a:cubicBezTo>
                    <a:pt x="32" y="123"/>
                    <a:pt x="32" y="123"/>
                    <a:pt x="33" y="123"/>
                  </a:cubicBezTo>
                  <a:cubicBezTo>
                    <a:pt x="33" y="123"/>
                    <a:pt x="33" y="123"/>
                    <a:pt x="33" y="123"/>
                  </a:cubicBezTo>
                  <a:cubicBezTo>
                    <a:pt x="48" y="123"/>
                    <a:pt x="73" y="103"/>
                    <a:pt x="88" y="79"/>
                  </a:cubicBezTo>
                  <a:cubicBezTo>
                    <a:pt x="88" y="79"/>
                    <a:pt x="88" y="79"/>
                    <a:pt x="88" y="79"/>
                  </a:cubicBezTo>
                  <a:cubicBezTo>
                    <a:pt x="98" y="65"/>
                    <a:pt x="102" y="49"/>
                    <a:pt x="102" y="36"/>
                  </a:cubicBezTo>
                  <a:cubicBezTo>
                    <a:pt x="102" y="36"/>
                    <a:pt x="102" y="36"/>
                    <a:pt x="102" y="36"/>
                  </a:cubicBezTo>
                  <a:cubicBezTo>
                    <a:pt x="102" y="36"/>
                    <a:pt x="102" y="36"/>
                    <a:pt x="102" y="36"/>
                  </a:cubicBezTo>
                  <a:cubicBezTo>
                    <a:pt x="102" y="36"/>
                    <a:pt x="102" y="36"/>
                    <a:pt x="102" y="36"/>
                  </a:cubicBezTo>
                  <a:cubicBezTo>
                    <a:pt x="102" y="36"/>
                    <a:pt x="102" y="36"/>
                    <a:pt x="102" y="36"/>
                  </a:cubicBezTo>
                  <a:cubicBezTo>
                    <a:pt x="102" y="36"/>
                    <a:pt x="102" y="36"/>
                    <a:pt x="102" y="36"/>
                  </a:cubicBezTo>
                  <a:cubicBezTo>
                    <a:pt x="102" y="25"/>
                    <a:pt x="99" y="16"/>
                    <a:pt x="92" y="12"/>
                  </a:cubicBezTo>
                  <a:cubicBezTo>
                    <a:pt x="92" y="12"/>
                    <a:pt x="92" y="12"/>
                    <a:pt x="92" y="12"/>
                  </a:cubicBezTo>
                  <a:cubicBezTo>
                    <a:pt x="88" y="10"/>
                    <a:pt x="82" y="8"/>
                    <a:pt x="76" y="8"/>
                  </a:cubicBezTo>
                  <a:cubicBezTo>
                    <a:pt x="76" y="8"/>
                    <a:pt x="76" y="8"/>
                    <a:pt x="76" y="8"/>
                  </a:cubicBezTo>
                  <a:cubicBezTo>
                    <a:pt x="75" y="8"/>
                    <a:pt x="75" y="8"/>
                    <a:pt x="75" y="8"/>
                  </a:cubicBezTo>
                  <a:cubicBezTo>
                    <a:pt x="56" y="8"/>
                    <a:pt x="30" y="19"/>
                    <a:pt x="17" y="39"/>
                  </a:cubicBezTo>
                  <a:cubicBezTo>
                    <a:pt x="17" y="39"/>
                    <a:pt x="17" y="39"/>
                    <a:pt x="17" y="39"/>
                  </a:cubicBezTo>
                  <a:cubicBezTo>
                    <a:pt x="16" y="38"/>
                    <a:pt x="16" y="38"/>
                    <a:pt x="16" y="38"/>
                  </a:cubicBezTo>
                  <a:cubicBezTo>
                    <a:pt x="17" y="39"/>
                    <a:pt x="17" y="39"/>
                    <a:pt x="17" y="39"/>
                  </a:cubicBezTo>
                  <a:cubicBezTo>
                    <a:pt x="11" y="49"/>
                    <a:pt x="8" y="62"/>
                    <a:pt x="8" y="75"/>
                  </a:cubicBezTo>
                  <a:cubicBezTo>
                    <a:pt x="8" y="75"/>
                    <a:pt x="8" y="75"/>
                    <a:pt x="8" y="75"/>
                  </a:cubicBezTo>
                  <a:cubicBezTo>
                    <a:pt x="8" y="75"/>
                    <a:pt x="8" y="75"/>
                    <a:pt x="8" y="75"/>
                  </a:cubicBezTo>
                  <a:close/>
                  <a:moveTo>
                    <a:pt x="79" y="97"/>
                  </a:moveTo>
                  <a:cubicBezTo>
                    <a:pt x="79" y="97"/>
                    <a:pt x="80" y="97"/>
                    <a:pt x="80" y="97"/>
                  </a:cubicBezTo>
                  <a:cubicBezTo>
                    <a:pt x="80" y="97"/>
                    <a:pt x="80" y="97"/>
                    <a:pt x="80" y="97"/>
                  </a:cubicBezTo>
                  <a:cubicBezTo>
                    <a:pt x="80" y="97"/>
                    <a:pt x="79" y="97"/>
                    <a:pt x="79" y="97"/>
                  </a:cubicBezTo>
                  <a:close/>
                  <a:moveTo>
                    <a:pt x="4" y="75"/>
                  </a:moveTo>
                  <a:cubicBezTo>
                    <a:pt x="4" y="75"/>
                    <a:pt x="4" y="75"/>
                    <a:pt x="4" y="75"/>
                  </a:cubicBezTo>
                  <a:cubicBezTo>
                    <a:pt x="4" y="75"/>
                    <a:pt x="4" y="75"/>
                    <a:pt x="4" y="75"/>
                  </a:cubicBezTo>
                  <a:cubicBezTo>
                    <a:pt x="4" y="75"/>
                    <a:pt x="4" y="75"/>
                    <a:pt x="4" y="75"/>
                  </a:cubicBezTo>
                  <a:cubicBezTo>
                    <a:pt x="4" y="75"/>
                    <a:pt x="4" y="75"/>
                    <a:pt x="4" y="75"/>
                  </a:cubicBezTo>
                  <a:cubicBezTo>
                    <a:pt x="4" y="75"/>
                    <a:pt x="4" y="75"/>
                    <a:pt x="4" y="75"/>
                  </a:cubicBezTo>
                  <a:cubicBezTo>
                    <a:pt x="4" y="75"/>
                    <a:pt x="4" y="75"/>
                    <a:pt x="4" y="75"/>
                  </a:cubicBezTo>
                  <a:cubicBezTo>
                    <a:pt x="4" y="75"/>
                    <a:pt x="4" y="75"/>
                    <a:pt x="4" y="75"/>
                  </a:cubicBezTo>
                  <a:close/>
                  <a:moveTo>
                    <a:pt x="4" y="75"/>
                  </a:moveTo>
                  <a:cubicBezTo>
                    <a:pt x="4" y="75"/>
                    <a:pt x="4" y="75"/>
                    <a:pt x="4" y="75"/>
                  </a:cubicBezTo>
                  <a:cubicBezTo>
                    <a:pt x="4" y="75"/>
                    <a:pt x="4" y="75"/>
                    <a:pt x="4" y="75"/>
                  </a:cubicBezTo>
                  <a:cubicBezTo>
                    <a:pt x="4" y="75"/>
                    <a:pt x="4" y="75"/>
                    <a:pt x="4" y="75"/>
                  </a:cubicBezTo>
                  <a:close/>
                  <a:moveTo>
                    <a:pt x="101" y="62"/>
                  </a:moveTo>
                  <a:cubicBezTo>
                    <a:pt x="104" y="54"/>
                    <a:pt x="106" y="47"/>
                    <a:pt x="106" y="40"/>
                  </a:cubicBezTo>
                  <a:cubicBezTo>
                    <a:pt x="106" y="40"/>
                    <a:pt x="106" y="40"/>
                    <a:pt x="106" y="40"/>
                  </a:cubicBezTo>
                  <a:cubicBezTo>
                    <a:pt x="106" y="47"/>
                    <a:pt x="104" y="54"/>
                    <a:pt x="101" y="62"/>
                  </a:cubicBezTo>
                  <a:close/>
                  <a:moveTo>
                    <a:pt x="106" y="40"/>
                  </a:moveTo>
                  <a:cubicBezTo>
                    <a:pt x="106" y="40"/>
                    <a:pt x="106" y="40"/>
                    <a:pt x="106" y="40"/>
                  </a:cubicBezTo>
                  <a:cubicBezTo>
                    <a:pt x="106" y="40"/>
                    <a:pt x="106" y="40"/>
                    <a:pt x="106" y="40"/>
                  </a:cubicBezTo>
                  <a:cubicBezTo>
                    <a:pt x="106" y="40"/>
                    <a:pt x="106" y="40"/>
                    <a:pt x="106" y="40"/>
                  </a:cubicBezTo>
                  <a:close/>
                  <a:moveTo>
                    <a:pt x="106" y="40"/>
                  </a:moveTo>
                  <a:cubicBezTo>
                    <a:pt x="106" y="39"/>
                    <a:pt x="106" y="39"/>
                    <a:pt x="106" y="39"/>
                  </a:cubicBezTo>
                  <a:cubicBezTo>
                    <a:pt x="106" y="39"/>
                    <a:pt x="106" y="39"/>
                    <a:pt x="106" y="39"/>
                  </a:cubicBezTo>
                  <a:cubicBezTo>
                    <a:pt x="106" y="39"/>
                    <a:pt x="106" y="39"/>
                    <a:pt x="106" y="40"/>
                  </a:cubicBezTo>
                  <a:close/>
                  <a:moveTo>
                    <a:pt x="106" y="39"/>
                  </a:moveTo>
                  <a:cubicBezTo>
                    <a:pt x="106" y="39"/>
                    <a:pt x="106" y="39"/>
                    <a:pt x="106" y="39"/>
                  </a:cubicBezTo>
                  <a:cubicBezTo>
                    <a:pt x="106" y="39"/>
                    <a:pt x="106" y="39"/>
                    <a:pt x="106" y="39"/>
                  </a:cubicBezTo>
                  <a:cubicBezTo>
                    <a:pt x="106" y="39"/>
                    <a:pt x="106" y="39"/>
                    <a:pt x="106" y="39"/>
                  </a:cubicBezTo>
                  <a:close/>
                  <a:moveTo>
                    <a:pt x="106" y="38"/>
                  </a:moveTo>
                  <a:cubicBezTo>
                    <a:pt x="106" y="38"/>
                    <a:pt x="106" y="38"/>
                    <a:pt x="106" y="38"/>
                  </a:cubicBezTo>
                  <a:cubicBezTo>
                    <a:pt x="106" y="38"/>
                    <a:pt x="106" y="38"/>
                    <a:pt x="106" y="38"/>
                  </a:cubicBezTo>
                  <a:cubicBezTo>
                    <a:pt x="106" y="38"/>
                    <a:pt x="106" y="38"/>
                    <a:pt x="106" y="38"/>
                  </a:cubicBezTo>
                  <a:close/>
                  <a:moveTo>
                    <a:pt x="106" y="38"/>
                  </a:moveTo>
                  <a:cubicBezTo>
                    <a:pt x="106" y="38"/>
                    <a:pt x="106" y="37"/>
                    <a:pt x="106" y="37"/>
                  </a:cubicBezTo>
                  <a:cubicBezTo>
                    <a:pt x="106" y="37"/>
                    <a:pt x="106" y="37"/>
                    <a:pt x="106" y="37"/>
                  </a:cubicBezTo>
                  <a:cubicBezTo>
                    <a:pt x="106" y="37"/>
                    <a:pt x="106" y="38"/>
                    <a:pt x="106" y="38"/>
                  </a:cubicBezTo>
                  <a:close/>
                  <a:moveTo>
                    <a:pt x="106" y="37"/>
                  </a:moveTo>
                  <a:cubicBezTo>
                    <a:pt x="106" y="37"/>
                    <a:pt x="106" y="37"/>
                    <a:pt x="106" y="37"/>
                  </a:cubicBezTo>
                  <a:cubicBezTo>
                    <a:pt x="106" y="37"/>
                    <a:pt x="106" y="37"/>
                    <a:pt x="106" y="37"/>
                  </a:cubicBezTo>
                  <a:cubicBezTo>
                    <a:pt x="106" y="37"/>
                    <a:pt x="106" y="37"/>
                    <a:pt x="106" y="37"/>
                  </a:cubicBezTo>
                  <a:cubicBezTo>
                    <a:pt x="106" y="37"/>
                    <a:pt x="106" y="37"/>
                    <a:pt x="106" y="37"/>
                  </a:cubicBezTo>
                  <a:close/>
                  <a:moveTo>
                    <a:pt x="14" y="37"/>
                  </a:moveTo>
                  <a:cubicBezTo>
                    <a:pt x="27" y="16"/>
                    <a:pt x="53" y="5"/>
                    <a:pt x="73" y="4"/>
                  </a:cubicBezTo>
                  <a:cubicBezTo>
                    <a:pt x="73" y="4"/>
                    <a:pt x="73" y="4"/>
                    <a:pt x="73" y="4"/>
                  </a:cubicBezTo>
                  <a:cubicBezTo>
                    <a:pt x="53" y="5"/>
                    <a:pt x="27" y="16"/>
                    <a:pt x="14" y="37"/>
                  </a:cubicBezTo>
                  <a:cubicBezTo>
                    <a:pt x="14" y="37"/>
                    <a:pt x="14" y="37"/>
                    <a:pt x="14" y="37"/>
                  </a:cubicBezTo>
                  <a:cubicBezTo>
                    <a:pt x="14" y="37"/>
                    <a:pt x="14" y="37"/>
                    <a:pt x="14" y="37"/>
                  </a:cubicBezTo>
                  <a:close/>
                  <a:moveTo>
                    <a:pt x="102" y="18"/>
                  </a:moveTo>
                  <a:cubicBezTo>
                    <a:pt x="102" y="18"/>
                    <a:pt x="102" y="18"/>
                    <a:pt x="102" y="18"/>
                  </a:cubicBezTo>
                  <a:cubicBezTo>
                    <a:pt x="102" y="18"/>
                    <a:pt x="102" y="18"/>
                    <a:pt x="102" y="18"/>
                  </a:cubicBezTo>
                  <a:cubicBezTo>
                    <a:pt x="102" y="18"/>
                    <a:pt x="102" y="18"/>
                    <a:pt x="102" y="18"/>
                  </a:cubicBezTo>
                  <a:close/>
                  <a:moveTo>
                    <a:pt x="94" y="9"/>
                  </a:moveTo>
                  <a:cubicBezTo>
                    <a:pt x="97" y="11"/>
                    <a:pt x="100" y="14"/>
                    <a:pt x="102" y="17"/>
                  </a:cubicBezTo>
                  <a:cubicBezTo>
                    <a:pt x="102" y="17"/>
                    <a:pt x="102" y="17"/>
                    <a:pt x="102" y="17"/>
                  </a:cubicBezTo>
                  <a:cubicBezTo>
                    <a:pt x="100" y="14"/>
                    <a:pt x="97" y="11"/>
                    <a:pt x="94" y="9"/>
                  </a:cubicBezTo>
                  <a:cubicBezTo>
                    <a:pt x="94" y="9"/>
                    <a:pt x="94" y="9"/>
                    <a:pt x="94" y="9"/>
                  </a:cubicBezTo>
                  <a:cubicBezTo>
                    <a:pt x="93" y="8"/>
                    <a:pt x="92" y="8"/>
                    <a:pt x="91" y="7"/>
                  </a:cubicBezTo>
                  <a:cubicBezTo>
                    <a:pt x="91" y="7"/>
                    <a:pt x="91" y="7"/>
                    <a:pt x="91" y="7"/>
                  </a:cubicBezTo>
                  <a:cubicBezTo>
                    <a:pt x="92" y="8"/>
                    <a:pt x="93" y="8"/>
                    <a:pt x="94" y="9"/>
                  </a:cubicBezTo>
                  <a:close/>
                  <a:moveTo>
                    <a:pt x="74" y="4"/>
                  </a:moveTo>
                  <a:cubicBezTo>
                    <a:pt x="74" y="4"/>
                    <a:pt x="74" y="4"/>
                    <a:pt x="74" y="4"/>
                  </a:cubicBezTo>
                  <a:cubicBezTo>
                    <a:pt x="74" y="4"/>
                    <a:pt x="74" y="4"/>
                    <a:pt x="74" y="4"/>
                  </a:cubicBezTo>
                  <a:cubicBezTo>
                    <a:pt x="74" y="4"/>
                    <a:pt x="74" y="4"/>
                    <a:pt x="74" y="4"/>
                  </a:cubicBezTo>
                  <a:close/>
                  <a:moveTo>
                    <a:pt x="74" y="4"/>
                  </a:moveTo>
                  <a:cubicBezTo>
                    <a:pt x="74" y="4"/>
                    <a:pt x="74" y="4"/>
                    <a:pt x="74" y="4"/>
                  </a:cubicBezTo>
                  <a:cubicBezTo>
                    <a:pt x="74" y="4"/>
                    <a:pt x="74" y="4"/>
                    <a:pt x="74" y="4"/>
                  </a:cubicBezTo>
                  <a:cubicBezTo>
                    <a:pt x="74" y="4"/>
                    <a:pt x="74" y="4"/>
                    <a:pt x="74" y="4"/>
                  </a:cubicBezTo>
                  <a:close/>
                  <a:moveTo>
                    <a:pt x="75" y="4"/>
                  </a:moveTo>
                  <a:cubicBezTo>
                    <a:pt x="75" y="4"/>
                    <a:pt x="75" y="4"/>
                    <a:pt x="75" y="4"/>
                  </a:cubicBezTo>
                  <a:cubicBezTo>
                    <a:pt x="75" y="4"/>
                    <a:pt x="75" y="4"/>
                    <a:pt x="75" y="4"/>
                  </a:cubicBezTo>
                  <a:cubicBezTo>
                    <a:pt x="75" y="4"/>
                    <a:pt x="75" y="4"/>
                    <a:pt x="75" y="4"/>
                  </a:cubicBezTo>
                  <a:close/>
                  <a:moveTo>
                    <a:pt x="75" y="4"/>
                  </a:moveTo>
                  <a:cubicBezTo>
                    <a:pt x="75" y="4"/>
                    <a:pt x="75" y="4"/>
                    <a:pt x="75" y="4"/>
                  </a:cubicBezTo>
                  <a:cubicBezTo>
                    <a:pt x="75" y="4"/>
                    <a:pt x="75" y="4"/>
                    <a:pt x="75" y="4"/>
                  </a:cubicBezTo>
                  <a:cubicBezTo>
                    <a:pt x="75" y="4"/>
                    <a:pt x="75" y="4"/>
                    <a:pt x="75" y="4"/>
                  </a:cubicBezTo>
                  <a:close/>
                  <a:moveTo>
                    <a:pt x="76" y="4"/>
                  </a:moveTo>
                  <a:cubicBezTo>
                    <a:pt x="76" y="4"/>
                    <a:pt x="76" y="4"/>
                    <a:pt x="76" y="4"/>
                  </a:cubicBezTo>
                  <a:cubicBezTo>
                    <a:pt x="76" y="4"/>
                    <a:pt x="76" y="4"/>
                    <a:pt x="76" y="4"/>
                  </a:cubicBezTo>
                  <a:cubicBezTo>
                    <a:pt x="76" y="4"/>
                    <a:pt x="76" y="4"/>
                    <a:pt x="76"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19"/>
            <p:cNvSpPr/>
            <p:nvPr/>
          </p:nvSpPr>
          <p:spPr bwMode="auto">
            <a:xfrm>
              <a:off x="1449" y="1805"/>
              <a:ext cx="80" cy="54"/>
            </a:xfrm>
            <a:custGeom>
              <a:avLst/>
              <a:gdLst>
                <a:gd name="T0" fmla="*/ 0 w 80"/>
                <a:gd name="T1" fmla="*/ 18 h 54"/>
                <a:gd name="T2" fmla="*/ 32 w 80"/>
                <a:gd name="T3" fmla="*/ 15 h 54"/>
                <a:gd name="T4" fmla="*/ 32 w 80"/>
                <a:gd name="T5" fmla="*/ 15 h 54"/>
                <a:gd name="T6" fmla="*/ 35 w 80"/>
                <a:gd name="T7" fmla="*/ 27 h 54"/>
                <a:gd name="T8" fmla="*/ 12 w 80"/>
                <a:gd name="T9" fmla="*/ 30 h 54"/>
                <a:gd name="T10" fmla="*/ 12 w 80"/>
                <a:gd name="T11" fmla="*/ 42 h 54"/>
                <a:gd name="T12" fmla="*/ 56 w 80"/>
                <a:gd name="T13" fmla="*/ 36 h 54"/>
                <a:gd name="T14" fmla="*/ 71 w 80"/>
                <a:gd name="T15" fmla="*/ 0 h 54"/>
                <a:gd name="T16" fmla="*/ 80 w 80"/>
                <a:gd name="T17" fmla="*/ 3 h 54"/>
                <a:gd name="T18" fmla="*/ 65 w 80"/>
                <a:gd name="T19" fmla="*/ 45 h 54"/>
                <a:gd name="T20" fmla="*/ 0 w 80"/>
                <a:gd name="T21" fmla="*/ 54 h 54"/>
                <a:gd name="T22" fmla="*/ 0 w 80"/>
                <a:gd name="T23" fmla="*/ 18 h 54"/>
                <a:gd name="T24" fmla="*/ 0 w 80"/>
                <a:gd name="T25" fmla="*/ 18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54">
                  <a:moveTo>
                    <a:pt x="0" y="18"/>
                  </a:moveTo>
                  <a:lnTo>
                    <a:pt x="32" y="15"/>
                  </a:lnTo>
                  <a:lnTo>
                    <a:pt x="32" y="15"/>
                  </a:lnTo>
                  <a:lnTo>
                    <a:pt x="35" y="27"/>
                  </a:lnTo>
                  <a:lnTo>
                    <a:pt x="12" y="30"/>
                  </a:lnTo>
                  <a:lnTo>
                    <a:pt x="12" y="42"/>
                  </a:lnTo>
                  <a:lnTo>
                    <a:pt x="56" y="36"/>
                  </a:lnTo>
                  <a:lnTo>
                    <a:pt x="71" y="0"/>
                  </a:lnTo>
                  <a:lnTo>
                    <a:pt x="80" y="3"/>
                  </a:lnTo>
                  <a:lnTo>
                    <a:pt x="65" y="45"/>
                  </a:lnTo>
                  <a:lnTo>
                    <a:pt x="0" y="54"/>
                  </a:lnTo>
                  <a:lnTo>
                    <a:pt x="0" y="18"/>
                  </a:lnTo>
                  <a:lnTo>
                    <a:pt x="0"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20"/>
            <p:cNvSpPr>
              <a:spLocks noEditPoints="1"/>
            </p:cNvSpPr>
            <p:nvPr/>
          </p:nvSpPr>
          <p:spPr bwMode="auto">
            <a:xfrm>
              <a:off x="1443" y="1796"/>
              <a:ext cx="95" cy="71"/>
            </a:xfrm>
            <a:custGeom>
              <a:avLst/>
              <a:gdLst>
                <a:gd name="T0" fmla="*/ 0 w 95"/>
                <a:gd name="T1" fmla="*/ 27 h 71"/>
                <a:gd name="T2" fmla="*/ 0 w 95"/>
                <a:gd name="T3" fmla="*/ 21 h 71"/>
                <a:gd name="T4" fmla="*/ 38 w 95"/>
                <a:gd name="T5" fmla="*/ 18 h 71"/>
                <a:gd name="T6" fmla="*/ 44 w 95"/>
                <a:gd name="T7" fmla="*/ 18 h 71"/>
                <a:gd name="T8" fmla="*/ 47 w 95"/>
                <a:gd name="T9" fmla="*/ 39 h 71"/>
                <a:gd name="T10" fmla="*/ 59 w 95"/>
                <a:gd name="T11" fmla="*/ 39 h 71"/>
                <a:gd name="T12" fmla="*/ 74 w 95"/>
                <a:gd name="T13" fmla="*/ 0 h 71"/>
                <a:gd name="T14" fmla="*/ 95 w 95"/>
                <a:gd name="T15" fmla="*/ 9 h 71"/>
                <a:gd name="T16" fmla="*/ 77 w 95"/>
                <a:gd name="T17" fmla="*/ 60 h 71"/>
                <a:gd name="T18" fmla="*/ 0 w 95"/>
                <a:gd name="T19" fmla="*/ 71 h 71"/>
                <a:gd name="T20" fmla="*/ 0 w 95"/>
                <a:gd name="T21" fmla="*/ 27 h 71"/>
                <a:gd name="T22" fmla="*/ 0 w 95"/>
                <a:gd name="T23" fmla="*/ 27 h 71"/>
                <a:gd name="T24" fmla="*/ 12 w 95"/>
                <a:gd name="T25" fmla="*/ 57 h 71"/>
                <a:gd name="T26" fmla="*/ 68 w 95"/>
                <a:gd name="T27" fmla="*/ 51 h 71"/>
                <a:gd name="T28" fmla="*/ 68 w 95"/>
                <a:gd name="T29" fmla="*/ 51 h 71"/>
                <a:gd name="T30" fmla="*/ 12 w 95"/>
                <a:gd name="T31" fmla="*/ 57 h 71"/>
                <a:gd name="T32" fmla="*/ 12 w 95"/>
                <a:gd name="T33" fmla="*/ 57 h 71"/>
                <a:gd name="T34" fmla="*/ 29 w 95"/>
                <a:gd name="T35" fmla="*/ 30 h 71"/>
                <a:gd name="T36" fmla="*/ 35 w 95"/>
                <a:gd name="T37" fmla="*/ 30 h 71"/>
                <a:gd name="T38" fmla="*/ 35 w 95"/>
                <a:gd name="T39" fmla="*/ 30 h 71"/>
                <a:gd name="T40" fmla="*/ 29 w 95"/>
                <a:gd name="T41" fmla="*/ 30 h 71"/>
                <a:gd name="T42" fmla="*/ 29 w 95"/>
                <a:gd name="T43" fmla="*/ 3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5" h="71">
                  <a:moveTo>
                    <a:pt x="0" y="27"/>
                  </a:moveTo>
                  <a:lnTo>
                    <a:pt x="0" y="21"/>
                  </a:lnTo>
                  <a:lnTo>
                    <a:pt x="38" y="18"/>
                  </a:lnTo>
                  <a:lnTo>
                    <a:pt x="44" y="18"/>
                  </a:lnTo>
                  <a:lnTo>
                    <a:pt x="47" y="39"/>
                  </a:lnTo>
                  <a:lnTo>
                    <a:pt x="59" y="39"/>
                  </a:lnTo>
                  <a:lnTo>
                    <a:pt x="74" y="0"/>
                  </a:lnTo>
                  <a:lnTo>
                    <a:pt x="95" y="9"/>
                  </a:lnTo>
                  <a:lnTo>
                    <a:pt x="77" y="60"/>
                  </a:lnTo>
                  <a:lnTo>
                    <a:pt x="0" y="71"/>
                  </a:lnTo>
                  <a:lnTo>
                    <a:pt x="0" y="27"/>
                  </a:lnTo>
                  <a:lnTo>
                    <a:pt x="0" y="27"/>
                  </a:lnTo>
                  <a:close/>
                  <a:moveTo>
                    <a:pt x="12" y="57"/>
                  </a:moveTo>
                  <a:lnTo>
                    <a:pt x="68" y="51"/>
                  </a:lnTo>
                  <a:lnTo>
                    <a:pt x="68" y="51"/>
                  </a:lnTo>
                  <a:lnTo>
                    <a:pt x="12" y="57"/>
                  </a:lnTo>
                  <a:lnTo>
                    <a:pt x="12" y="57"/>
                  </a:lnTo>
                  <a:close/>
                  <a:moveTo>
                    <a:pt x="29" y="30"/>
                  </a:moveTo>
                  <a:lnTo>
                    <a:pt x="35" y="30"/>
                  </a:lnTo>
                  <a:lnTo>
                    <a:pt x="35" y="30"/>
                  </a:lnTo>
                  <a:lnTo>
                    <a:pt x="29" y="30"/>
                  </a:lnTo>
                  <a:lnTo>
                    <a:pt x="29" y="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21"/>
            <p:cNvSpPr/>
            <p:nvPr/>
          </p:nvSpPr>
          <p:spPr bwMode="auto">
            <a:xfrm>
              <a:off x="1514" y="1862"/>
              <a:ext cx="42" cy="23"/>
            </a:xfrm>
            <a:custGeom>
              <a:avLst/>
              <a:gdLst>
                <a:gd name="T0" fmla="*/ 0 w 42"/>
                <a:gd name="T1" fmla="*/ 11 h 23"/>
                <a:gd name="T2" fmla="*/ 39 w 42"/>
                <a:gd name="T3" fmla="*/ 0 h 23"/>
                <a:gd name="T4" fmla="*/ 42 w 42"/>
                <a:gd name="T5" fmla="*/ 8 h 23"/>
                <a:gd name="T6" fmla="*/ 3 w 42"/>
                <a:gd name="T7" fmla="*/ 23 h 23"/>
                <a:gd name="T8" fmla="*/ 0 w 42"/>
                <a:gd name="T9" fmla="*/ 11 h 23"/>
                <a:gd name="T10" fmla="*/ 0 w 42"/>
                <a:gd name="T11" fmla="*/ 11 h 23"/>
              </a:gdLst>
              <a:ahLst/>
              <a:cxnLst>
                <a:cxn ang="0">
                  <a:pos x="T0" y="T1"/>
                </a:cxn>
                <a:cxn ang="0">
                  <a:pos x="T2" y="T3"/>
                </a:cxn>
                <a:cxn ang="0">
                  <a:pos x="T4" y="T5"/>
                </a:cxn>
                <a:cxn ang="0">
                  <a:pos x="T6" y="T7"/>
                </a:cxn>
                <a:cxn ang="0">
                  <a:pos x="T8" y="T9"/>
                </a:cxn>
                <a:cxn ang="0">
                  <a:pos x="T10" y="T11"/>
                </a:cxn>
              </a:cxnLst>
              <a:rect l="0" t="0" r="r" b="b"/>
              <a:pathLst>
                <a:path w="42" h="23">
                  <a:moveTo>
                    <a:pt x="0" y="11"/>
                  </a:moveTo>
                  <a:lnTo>
                    <a:pt x="39" y="0"/>
                  </a:lnTo>
                  <a:lnTo>
                    <a:pt x="42" y="8"/>
                  </a:lnTo>
                  <a:lnTo>
                    <a:pt x="3" y="23"/>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22"/>
            <p:cNvSpPr>
              <a:spLocks noEditPoints="1"/>
            </p:cNvSpPr>
            <p:nvPr/>
          </p:nvSpPr>
          <p:spPr bwMode="auto">
            <a:xfrm>
              <a:off x="1505" y="1853"/>
              <a:ext cx="57" cy="38"/>
            </a:xfrm>
            <a:custGeom>
              <a:avLst/>
              <a:gdLst>
                <a:gd name="T0" fmla="*/ 6 w 57"/>
                <a:gd name="T1" fmla="*/ 32 h 38"/>
                <a:gd name="T2" fmla="*/ 3 w 57"/>
                <a:gd name="T3" fmla="*/ 20 h 38"/>
                <a:gd name="T4" fmla="*/ 9 w 57"/>
                <a:gd name="T5" fmla="*/ 20 h 38"/>
                <a:gd name="T6" fmla="*/ 12 w 57"/>
                <a:gd name="T7" fmla="*/ 26 h 38"/>
                <a:gd name="T8" fmla="*/ 9 w 57"/>
                <a:gd name="T9" fmla="*/ 20 h 38"/>
                <a:gd name="T10" fmla="*/ 3 w 57"/>
                <a:gd name="T11" fmla="*/ 20 h 38"/>
                <a:gd name="T12" fmla="*/ 0 w 57"/>
                <a:gd name="T13" fmla="*/ 14 h 38"/>
                <a:gd name="T14" fmla="*/ 51 w 57"/>
                <a:gd name="T15" fmla="*/ 0 h 38"/>
                <a:gd name="T16" fmla="*/ 57 w 57"/>
                <a:gd name="T17" fmla="*/ 23 h 38"/>
                <a:gd name="T18" fmla="*/ 9 w 57"/>
                <a:gd name="T19" fmla="*/ 38 h 38"/>
                <a:gd name="T20" fmla="*/ 6 w 57"/>
                <a:gd name="T21" fmla="*/ 32 h 38"/>
                <a:gd name="T22" fmla="*/ 6 w 57"/>
                <a:gd name="T23" fmla="*/ 32 h 38"/>
                <a:gd name="T24" fmla="*/ 21 w 57"/>
                <a:gd name="T25" fmla="*/ 20 h 38"/>
                <a:gd name="T26" fmla="*/ 42 w 57"/>
                <a:gd name="T27" fmla="*/ 14 h 38"/>
                <a:gd name="T28" fmla="*/ 42 w 57"/>
                <a:gd name="T29" fmla="*/ 14 h 38"/>
                <a:gd name="T30" fmla="*/ 21 w 57"/>
                <a:gd name="T31" fmla="*/ 20 h 38"/>
                <a:gd name="T32" fmla="*/ 21 w 57"/>
                <a:gd name="T33" fmla="*/ 2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38">
                  <a:moveTo>
                    <a:pt x="6" y="32"/>
                  </a:moveTo>
                  <a:lnTo>
                    <a:pt x="3" y="20"/>
                  </a:lnTo>
                  <a:lnTo>
                    <a:pt x="9" y="20"/>
                  </a:lnTo>
                  <a:lnTo>
                    <a:pt x="12" y="26"/>
                  </a:lnTo>
                  <a:lnTo>
                    <a:pt x="9" y="20"/>
                  </a:lnTo>
                  <a:lnTo>
                    <a:pt x="3" y="20"/>
                  </a:lnTo>
                  <a:lnTo>
                    <a:pt x="0" y="14"/>
                  </a:lnTo>
                  <a:lnTo>
                    <a:pt x="51" y="0"/>
                  </a:lnTo>
                  <a:lnTo>
                    <a:pt x="57" y="23"/>
                  </a:lnTo>
                  <a:lnTo>
                    <a:pt x="9" y="38"/>
                  </a:lnTo>
                  <a:lnTo>
                    <a:pt x="6" y="32"/>
                  </a:lnTo>
                  <a:lnTo>
                    <a:pt x="6" y="32"/>
                  </a:lnTo>
                  <a:close/>
                  <a:moveTo>
                    <a:pt x="21" y="20"/>
                  </a:moveTo>
                  <a:lnTo>
                    <a:pt x="42" y="14"/>
                  </a:lnTo>
                  <a:lnTo>
                    <a:pt x="42" y="14"/>
                  </a:lnTo>
                  <a:lnTo>
                    <a:pt x="21" y="20"/>
                  </a:lnTo>
                  <a:lnTo>
                    <a:pt x="21"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23"/>
            <p:cNvSpPr/>
            <p:nvPr/>
          </p:nvSpPr>
          <p:spPr bwMode="auto">
            <a:xfrm>
              <a:off x="1505" y="1844"/>
              <a:ext cx="18" cy="35"/>
            </a:xfrm>
            <a:custGeom>
              <a:avLst/>
              <a:gdLst>
                <a:gd name="T0" fmla="*/ 0 w 18"/>
                <a:gd name="T1" fmla="*/ 3 h 35"/>
                <a:gd name="T2" fmla="*/ 12 w 18"/>
                <a:gd name="T3" fmla="*/ 0 h 35"/>
                <a:gd name="T4" fmla="*/ 18 w 18"/>
                <a:gd name="T5" fmla="*/ 32 h 35"/>
                <a:gd name="T6" fmla="*/ 6 w 18"/>
                <a:gd name="T7" fmla="*/ 35 h 35"/>
                <a:gd name="T8" fmla="*/ 0 w 18"/>
                <a:gd name="T9" fmla="*/ 3 h 35"/>
                <a:gd name="T10" fmla="*/ 0 w 18"/>
                <a:gd name="T11" fmla="*/ 3 h 35"/>
              </a:gdLst>
              <a:ahLst/>
              <a:cxnLst>
                <a:cxn ang="0">
                  <a:pos x="T0" y="T1"/>
                </a:cxn>
                <a:cxn ang="0">
                  <a:pos x="T2" y="T3"/>
                </a:cxn>
                <a:cxn ang="0">
                  <a:pos x="T4" y="T5"/>
                </a:cxn>
                <a:cxn ang="0">
                  <a:pos x="T6" y="T7"/>
                </a:cxn>
                <a:cxn ang="0">
                  <a:pos x="T8" y="T9"/>
                </a:cxn>
                <a:cxn ang="0">
                  <a:pos x="T10" y="T11"/>
                </a:cxn>
              </a:cxnLst>
              <a:rect l="0" t="0" r="r" b="b"/>
              <a:pathLst>
                <a:path w="18" h="35">
                  <a:moveTo>
                    <a:pt x="0" y="3"/>
                  </a:moveTo>
                  <a:lnTo>
                    <a:pt x="12" y="0"/>
                  </a:lnTo>
                  <a:lnTo>
                    <a:pt x="18" y="32"/>
                  </a:lnTo>
                  <a:lnTo>
                    <a:pt x="6" y="35"/>
                  </a:lnTo>
                  <a:lnTo>
                    <a:pt x="0" y="3"/>
                  </a:lnTo>
                  <a:lnTo>
                    <a:pt x="0" y="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24"/>
            <p:cNvSpPr>
              <a:spLocks noEditPoints="1"/>
            </p:cNvSpPr>
            <p:nvPr/>
          </p:nvSpPr>
          <p:spPr bwMode="auto">
            <a:xfrm>
              <a:off x="1496" y="1838"/>
              <a:ext cx="33" cy="47"/>
            </a:xfrm>
            <a:custGeom>
              <a:avLst/>
              <a:gdLst>
                <a:gd name="T0" fmla="*/ 3 w 33"/>
                <a:gd name="T1" fmla="*/ 9 h 47"/>
                <a:gd name="T2" fmla="*/ 9 w 33"/>
                <a:gd name="T3" fmla="*/ 9 h 47"/>
                <a:gd name="T4" fmla="*/ 9 w 33"/>
                <a:gd name="T5" fmla="*/ 15 h 47"/>
                <a:gd name="T6" fmla="*/ 9 w 33"/>
                <a:gd name="T7" fmla="*/ 9 h 47"/>
                <a:gd name="T8" fmla="*/ 3 w 33"/>
                <a:gd name="T9" fmla="*/ 9 h 47"/>
                <a:gd name="T10" fmla="*/ 0 w 33"/>
                <a:gd name="T11" fmla="*/ 3 h 47"/>
                <a:gd name="T12" fmla="*/ 24 w 33"/>
                <a:gd name="T13" fmla="*/ 0 h 47"/>
                <a:gd name="T14" fmla="*/ 33 w 33"/>
                <a:gd name="T15" fmla="*/ 44 h 47"/>
                <a:gd name="T16" fmla="*/ 9 w 33"/>
                <a:gd name="T17" fmla="*/ 47 h 47"/>
                <a:gd name="T18" fmla="*/ 3 w 33"/>
                <a:gd name="T19" fmla="*/ 9 h 47"/>
                <a:gd name="T20" fmla="*/ 3 w 33"/>
                <a:gd name="T21" fmla="*/ 9 h 47"/>
                <a:gd name="T22" fmla="*/ 18 w 33"/>
                <a:gd name="T23" fmla="*/ 35 h 47"/>
                <a:gd name="T24" fmla="*/ 15 w 33"/>
                <a:gd name="T25" fmla="*/ 12 h 47"/>
                <a:gd name="T26" fmla="*/ 15 w 33"/>
                <a:gd name="T27" fmla="*/ 12 h 47"/>
                <a:gd name="T28" fmla="*/ 18 w 33"/>
                <a:gd name="T29" fmla="*/ 35 h 47"/>
                <a:gd name="T30" fmla="*/ 18 w 33"/>
                <a:gd name="T31" fmla="*/ 3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3" h="47">
                  <a:moveTo>
                    <a:pt x="3" y="9"/>
                  </a:moveTo>
                  <a:lnTo>
                    <a:pt x="9" y="9"/>
                  </a:lnTo>
                  <a:lnTo>
                    <a:pt x="9" y="15"/>
                  </a:lnTo>
                  <a:lnTo>
                    <a:pt x="9" y="9"/>
                  </a:lnTo>
                  <a:lnTo>
                    <a:pt x="3" y="9"/>
                  </a:lnTo>
                  <a:lnTo>
                    <a:pt x="0" y="3"/>
                  </a:lnTo>
                  <a:lnTo>
                    <a:pt x="24" y="0"/>
                  </a:lnTo>
                  <a:lnTo>
                    <a:pt x="33" y="44"/>
                  </a:lnTo>
                  <a:lnTo>
                    <a:pt x="9" y="47"/>
                  </a:lnTo>
                  <a:lnTo>
                    <a:pt x="3" y="9"/>
                  </a:lnTo>
                  <a:lnTo>
                    <a:pt x="3" y="9"/>
                  </a:lnTo>
                  <a:close/>
                  <a:moveTo>
                    <a:pt x="18" y="35"/>
                  </a:moveTo>
                  <a:lnTo>
                    <a:pt x="15" y="12"/>
                  </a:lnTo>
                  <a:lnTo>
                    <a:pt x="15" y="12"/>
                  </a:lnTo>
                  <a:lnTo>
                    <a:pt x="18" y="35"/>
                  </a:lnTo>
                  <a:lnTo>
                    <a:pt x="18"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25"/>
            <p:cNvSpPr>
              <a:spLocks noEditPoints="1"/>
            </p:cNvSpPr>
            <p:nvPr/>
          </p:nvSpPr>
          <p:spPr bwMode="auto">
            <a:xfrm>
              <a:off x="1321" y="1850"/>
              <a:ext cx="196" cy="293"/>
            </a:xfrm>
            <a:custGeom>
              <a:avLst/>
              <a:gdLst>
                <a:gd name="T0" fmla="*/ 0 w 196"/>
                <a:gd name="T1" fmla="*/ 234 h 293"/>
                <a:gd name="T2" fmla="*/ 0 w 196"/>
                <a:gd name="T3" fmla="*/ 231 h 293"/>
                <a:gd name="T4" fmla="*/ 184 w 196"/>
                <a:gd name="T5" fmla="*/ 0 h 293"/>
                <a:gd name="T6" fmla="*/ 196 w 196"/>
                <a:gd name="T7" fmla="*/ 6 h 293"/>
                <a:gd name="T8" fmla="*/ 113 w 196"/>
                <a:gd name="T9" fmla="*/ 248 h 293"/>
                <a:gd name="T10" fmla="*/ 15 w 196"/>
                <a:gd name="T11" fmla="*/ 293 h 293"/>
                <a:gd name="T12" fmla="*/ 0 w 196"/>
                <a:gd name="T13" fmla="*/ 234 h 293"/>
                <a:gd name="T14" fmla="*/ 0 w 196"/>
                <a:gd name="T15" fmla="*/ 234 h 293"/>
                <a:gd name="T16" fmla="*/ 24 w 196"/>
                <a:gd name="T17" fmla="*/ 275 h 293"/>
                <a:gd name="T18" fmla="*/ 104 w 196"/>
                <a:gd name="T19" fmla="*/ 240 h 293"/>
                <a:gd name="T20" fmla="*/ 172 w 196"/>
                <a:gd name="T21" fmla="*/ 32 h 293"/>
                <a:gd name="T22" fmla="*/ 12 w 196"/>
                <a:gd name="T23" fmla="*/ 234 h 293"/>
                <a:gd name="T24" fmla="*/ 24 w 196"/>
                <a:gd name="T25" fmla="*/ 275 h 293"/>
                <a:gd name="T26" fmla="*/ 24 w 196"/>
                <a:gd name="T27" fmla="*/ 275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6" h="293">
                  <a:moveTo>
                    <a:pt x="0" y="234"/>
                  </a:moveTo>
                  <a:lnTo>
                    <a:pt x="0" y="231"/>
                  </a:lnTo>
                  <a:lnTo>
                    <a:pt x="184" y="0"/>
                  </a:lnTo>
                  <a:lnTo>
                    <a:pt x="196" y="6"/>
                  </a:lnTo>
                  <a:lnTo>
                    <a:pt x="113" y="248"/>
                  </a:lnTo>
                  <a:lnTo>
                    <a:pt x="15" y="293"/>
                  </a:lnTo>
                  <a:lnTo>
                    <a:pt x="0" y="234"/>
                  </a:lnTo>
                  <a:lnTo>
                    <a:pt x="0" y="234"/>
                  </a:lnTo>
                  <a:close/>
                  <a:moveTo>
                    <a:pt x="24" y="275"/>
                  </a:moveTo>
                  <a:lnTo>
                    <a:pt x="104" y="240"/>
                  </a:lnTo>
                  <a:lnTo>
                    <a:pt x="172" y="32"/>
                  </a:lnTo>
                  <a:lnTo>
                    <a:pt x="12" y="234"/>
                  </a:lnTo>
                  <a:lnTo>
                    <a:pt x="24" y="275"/>
                  </a:lnTo>
                  <a:lnTo>
                    <a:pt x="24" y="27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6"/>
            <p:cNvSpPr>
              <a:spLocks noEditPoints="1"/>
            </p:cNvSpPr>
            <p:nvPr/>
          </p:nvSpPr>
          <p:spPr bwMode="auto">
            <a:xfrm>
              <a:off x="1315" y="1841"/>
              <a:ext cx="208" cy="308"/>
            </a:xfrm>
            <a:custGeom>
              <a:avLst/>
              <a:gdLst>
                <a:gd name="T0" fmla="*/ 0 w 208"/>
                <a:gd name="T1" fmla="*/ 243 h 308"/>
                <a:gd name="T2" fmla="*/ 0 w 208"/>
                <a:gd name="T3" fmla="*/ 243 h 308"/>
                <a:gd name="T4" fmla="*/ 0 w 208"/>
                <a:gd name="T5" fmla="*/ 237 h 308"/>
                <a:gd name="T6" fmla="*/ 190 w 208"/>
                <a:gd name="T7" fmla="*/ 0 h 308"/>
                <a:gd name="T8" fmla="*/ 208 w 208"/>
                <a:gd name="T9" fmla="*/ 12 h 308"/>
                <a:gd name="T10" fmla="*/ 122 w 208"/>
                <a:gd name="T11" fmla="*/ 263 h 308"/>
                <a:gd name="T12" fmla="*/ 15 w 208"/>
                <a:gd name="T13" fmla="*/ 308 h 308"/>
                <a:gd name="T14" fmla="*/ 0 w 208"/>
                <a:gd name="T15" fmla="*/ 243 h 308"/>
                <a:gd name="T16" fmla="*/ 0 w 208"/>
                <a:gd name="T17" fmla="*/ 243 h 308"/>
                <a:gd name="T18" fmla="*/ 24 w 208"/>
                <a:gd name="T19" fmla="*/ 293 h 308"/>
                <a:gd name="T20" fmla="*/ 113 w 208"/>
                <a:gd name="T21" fmla="*/ 254 h 308"/>
                <a:gd name="T22" fmla="*/ 30 w 208"/>
                <a:gd name="T23" fmla="*/ 290 h 308"/>
                <a:gd name="T24" fmla="*/ 24 w 208"/>
                <a:gd name="T25" fmla="*/ 293 h 308"/>
                <a:gd name="T26" fmla="*/ 24 w 208"/>
                <a:gd name="T27" fmla="*/ 293 h 308"/>
                <a:gd name="T28" fmla="*/ 24 w 208"/>
                <a:gd name="T29" fmla="*/ 293 h 308"/>
                <a:gd name="T30" fmla="*/ 30 w 208"/>
                <a:gd name="T31" fmla="*/ 284 h 308"/>
                <a:gd name="T32" fmla="*/ 36 w 208"/>
                <a:gd name="T33" fmla="*/ 284 h 308"/>
                <a:gd name="T34" fmla="*/ 30 w 208"/>
                <a:gd name="T35" fmla="*/ 284 h 308"/>
                <a:gd name="T36" fmla="*/ 30 w 208"/>
                <a:gd name="T37" fmla="*/ 284 h 308"/>
                <a:gd name="T38" fmla="*/ 27 w 208"/>
                <a:gd name="T39" fmla="*/ 243 h 308"/>
                <a:gd name="T40" fmla="*/ 33 w 208"/>
                <a:gd name="T41" fmla="*/ 275 h 308"/>
                <a:gd name="T42" fmla="*/ 104 w 208"/>
                <a:gd name="T43" fmla="*/ 246 h 308"/>
                <a:gd name="T44" fmla="*/ 163 w 208"/>
                <a:gd name="T45" fmla="*/ 71 h 308"/>
                <a:gd name="T46" fmla="*/ 27 w 208"/>
                <a:gd name="T47" fmla="*/ 243 h 308"/>
                <a:gd name="T48" fmla="*/ 27 w 208"/>
                <a:gd name="T49" fmla="*/ 243 h 308"/>
                <a:gd name="T50" fmla="*/ 18 w 208"/>
                <a:gd name="T51" fmla="*/ 260 h 308"/>
                <a:gd name="T52" fmla="*/ 12 w 208"/>
                <a:gd name="T53" fmla="*/ 240 h 308"/>
                <a:gd name="T54" fmla="*/ 175 w 208"/>
                <a:gd name="T55" fmla="*/ 38 h 308"/>
                <a:gd name="T56" fmla="*/ 184 w 208"/>
                <a:gd name="T57" fmla="*/ 44 h 308"/>
                <a:gd name="T58" fmla="*/ 193 w 208"/>
                <a:gd name="T59" fmla="*/ 18 h 308"/>
                <a:gd name="T60" fmla="*/ 193 w 208"/>
                <a:gd name="T61" fmla="*/ 15 h 308"/>
                <a:gd name="T62" fmla="*/ 12 w 208"/>
                <a:gd name="T63" fmla="*/ 240 h 308"/>
                <a:gd name="T64" fmla="*/ 6 w 208"/>
                <a:gd name="T65" fmla="*/ 243 h 308"/>
                <a:gd name="T66" fmla="*/ 12 w 208"/>
                <a:gd name="T67" fmla="*/ 240 h 308"/>
                <a:gd name="T68" fmla="*/ 18 w 208"/>
                <a:gd name="T69" fmla="*/ 260 h 308"/>
                <a:gd name="T70" fmla="*/ 18 w 208"/>
                <a:gd name="T71" fmla="*/ 260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8" h="308">
                  <a:moveTo>
                    <a:pt x="0" y="243"/>
                  </a:moveTo>
                  <a:lnTo>
                    <a:pt x="0" y="243"/>
                  </a:lnTo>
                  <a:lnTo>
                    <a:pt x="0" y="237"/>
                  </a:lnTo>
                  <a:lnTo>
                    <a:pt x="190" y="0"/>
                  </a:lnTo>
                  <a:lnTo>
                    <a:pt x="208" y="12"/>
                  </a:lnTo>
                  <a:lnTo>
                    <a:pt x="122" y="263"/>
                  </a:lnTo>
                  <a:lnTo>
                    <a:pt x="15" y="308"/>
                  </a:lnTo>
                  <a:lnTo>
                    <a:pt x="0" y="243"/>
                  </a:lnTo>
                  <a:lnTo>
                    <a:pt x="0" y="243"/>
                  </a:lnTo>
                  <a:close/>
                  <a:moveTo>
                    <a:pt x="24" y="293"/>
                  </a:moveTo>
                  <a:lnTo>
                    <a:pt x="113" y="254"/>
                  </a:lnTo>
                  <a:lnTo>
                    <a:pt x="30" y="290"/>
                  </a:lnTo>
                  <a:lnTo>
                    <a:pt x="24" y="293"/>
                  </a:lnTo>
                  <a:lnTo>
                    <a:pt x="24" y="293"/>
                  </a:lnTo>
                  <a:lnTo>
                    <a:pt x="24" y="293"/>
                  </a:lnTo>
                  <a:close/>
                  <a:moveTo>
                    <a:pt x="30" y="284"/>
                  </a:moveTo>
                  <a:lnTo>
                    <a:pt x="36" y="284"/>
                  </a:lnTo>
                  <a:lnTo>
                    <a:pt x="30" y="284"/>
                  </a:lnTo>
                  <a:lnTo>
                    <a:pt x="30" y="284"/>
                  </a:lnTo>
                  <a:close/>
                  <a:moveTo>
                    <a:pt x="27" y="243"/>
                  </a:moveTo>
                  <a:lnTo>
                    <a:pt x="33" y="275"/>
                  </a:lnTo>
                  <a:lnTo>
                    <a:pt x="104" y="246"/>
                  </a:lnTo>
                  <a:lnTo>
                    <a:pt x="163" y="71"/>
                  </a:lnTo>
                  <a:lnTo>
                    <a:pt x="27" y="243"/>
                  </a:lnTo>
                  <a:lnTo>
                    <a:pt x="27" y="243"/>
                  </a:lnTo>
                  <a:close/>
                  <a:moveTo>
                    <a:pt x="18" y="260"/>
                  </a:moveTo>
                  <a:lnTo>
                    <a:pt x="12" y="240"/>
                  </a:lnTo>
                  <a:lnTo>
                    <a:pt x="175" y="38"/>
                  </a:lnTo>
                  <a:lnTo>
                    <a:pt x="184" y="44"/>
                  </a:lnTo>
                  <a:lnTo>
                    <a:pt x="193" y="18"/>
                  </a:lnTo>
                  <a:lnTo>
                    <a:pt x="193" y="15"/>
                  </a:lnTo>
                  <a:lnTo>
                    <a:pt x="12" y="240"/>
                  </a:lnTo>
                  <a:lnTo>
                    <a:pt x="6" y="243"/>
                  </a:lnTo>
                  <a:lnTo>
                    <a:pt x="12" y="240"/>
                  </a:lnTo>
                  <a:lnTo>
                    <a:pt x="18" y="260"/>
                  </a:lnTo>
                  <a:lnTo>
                    <a:pt x="18" y="26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27"/>
            <p:cNvSpPr/>
            <p:nvPr/>
          </p:nvSpPr>
          <p:spPr bwMode="auto">
            <a:xfrm>
              <a:off x="1550" y="1740"/>
              <a:ext cx="407" cy="136"/>
            </a:xfrm>
            <a:custGeom>
              <a:avLst/>
              <a:gdLst>
                <a:gd name="T0" fmla="*/ 0 w 137"/>
                <a:gd name="T1" fmla="*/ 43 h 46"/>
                <a:gd name="T2" fmla="*/ 48 w 137"/>
                <a:gd name="T3" fmla="*/ 22 h 46"/>
                <a:gd name="T4" fmla="*/ 48 w 137"/>
                <a:gd name="T5" fmla="*/ 22 h 46"/>
                <a:gd name="T6" fmla="*/ 107 w 137"/>
                <a:gd name="T7" fmla="*/ 0 h 46"/>
                <a:gd name="T8" fmla="*/ 107 w 137"/>
                <a:gd name="T9" fmla="*/ 0 h 46"/>
                <a:gd name="T10" fmla="*/ 109 w 137"/>
                <a:gd name="T11" fmla="*/ 0 h 46"/>
                <a:gd name="T12" fmla="*/ 109 w 137"/>
                <a:gd name="T13" fmla="*/ 0 h 46"/>
                <a:gd name="T14" fmla="*/ 137 w 137"/>
                <a:gd name="T15" fmla="*/ 5 h 46"/>
                <a:gd name="T16" fmla="*/ 137 w 137"/>
                <a:gd name="T17" fmla="*/ 5 h 46"/>
                <a:gd name="T18" fmla="*/ 135 w 137"/>
                <a:gd name="T19" fmla="*/ 9 h 46"/>
                <a:gd name="T20" fmla="*/ 127 w 137"/>
                <a:gd name="T21" fmla="*/ 6 h 46"/>
                <a:gd name="T22" fmla="*/ 127 w 137"/>
                <a:gd name="T23" fmla="*/ 6 h 46"/>
                <a:gd name="T24" fmla="*/ 109 w 137"/>
                <a:gd name="T25" fmla="*/ 4 h 46"/>
                <a:gd name="T26" fmla="*/ 109 w 137"/>
                <a:gd name="T27" fmla="*/ 4 h 46"/>
                <a:gd name="T28" fmla="*/ 107 w 137"/>
                <a:gd name="T29" fmla="*/ 4 h 46"/>
                <a:gd name="T30" fmla="*/ 107 w 137"/>
                <a:gd name="T31" fmla="*/ 4 h 46"/>
                <a:gd name="T32" fmla="*/ 49 w 137"/>
                <a:gd name="T33" fmla="*/ 25 h 46"/>
                <a:gd name="T34" fmla="*/ 49 w 137"/>
                <a:gd name="T35" fmla="*/ 25 h 46"/>
                <a:gd name="T36" fmla="*/ 2 w 137"/>
                <a:gd name="T37" fmla="*/ 46 h 46"/>
                <a:gd name="T38" fmla="*/ 2 w 137"/>
                <a:gd name="T39" fmla="*/ 46 h 46"/>
                <a:gd name="T40" fmla="*/ 0 w 137"/>
                <a:gd name="T41" fmla="*/ 43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7" h="46">
                  <a:moveTo>
                    <a:pt x="0" y="43"/>
                  </a:moveTo>
                  <a:cubicBezTo>
                    <a:pt x="0" y="43"/>
                    <a:pt x="23" y="32"/>
                    <a:pt x="48" y="22"/>
                  </a:cubicBezTo>
                  <a:cubicBezTo>
                    <a:pt x="48" y="22"/>
                    <a:pt x="48" y="22"/>
                    <a:pt x="48" y="22"/>
                  </a:cubicBezTo>
                  <a:cubicBezTo>
                    <a:pt x="73" y="11"/>
                    <a:pt x="98" y="1"/>
                    <a:pt x="107" y="0"/>
                  </a:cubicBezTo>
                  <a:cubicBezTo>
                    <a:pt x="107" y="0"/>
                    <a:pt x="107" y="0"/>
                    <a:pt x="107" y="0"/>
                  </a:cubicBezTo>
                  <a:cubicBezTo>
                    <a:pt x="108" y="0"/>
                    <a:pt x="108" y="0"/>
                    <a:pt x="109" y="0"/>
                  </a:cubicBezTo>
                  <a:cubicBezTo>
                    <a:pt x="109" y="0"/>
                    <a:pt x="109" y="0"/>
                    <a:pt x="109" y="0"/>
                  </a:cubicBezTo>
                  <a:cubicBezTo>
                    <a:pt x="123" y="0"/>
                    <a:pt x="137" y="5"/>
                    <a:pt x="137" y="5"/>
                  </a:cubicBezTo>
                  <a:cubicBezTo>
                    <a:pt x="137" y="5"/>
                    <a:pt x="137" y="5"/>
                    <a:pt x="137" y="5"/>
                  </a:cubicBezTo>
                  <a:cubicBezTo>
                    <a:pt x="135" y="9"/>
                    <a:pt x="135" y="9"/>
                    <a:pt x="135" y="9"/>
                  </a:cubicBezTo>
                  <a:cubicBezTo>
                    <a:pt x="135" y="9"/>
                    <a:pt x="132" y="8"/>
                    <a:pt x="127" y="6"/>
                  </a:cubicBezTo>
                  <a:cubicBezTo>
                    <a:pt x="127" y="6"/>
                    <a:pt x="127" y="6"/>
                    <a:pt x="127" y="6"/>
                  </a:cubicBezTo>
                  <a:cubicBezTo>
                    <a:pt x="122" y="5"/>
                    <a:pt x="116" y="4"/>
                    <a:pt x="109" y="4"/>
                  </a:cubicBezTo>
                  <a:cubicBezTo>
                    <a:pt x="109" y="4"/>
                    <a:pt x="109" y="4"/>
                    <a:pt x="109" y="4"/>
                  </a:cubicBezTo>
                  <a:cubicBezTo>
                    <a:pt x="108" y="4"/>
                    <a:pt x="108" y="4"/>
                    <a:pt x="107" y="4"/>
                  </a:cubicBezTo>
                  <a:cubicBezTo>
                    <a:pt x="107" y="4"/>
                    <a:pt x="107" y="4"/>
                    <a:pt x="107" y="4"/>
                  </a:cubicBezTo>
                  <a:cubicBezTo>
                    <a:pt x="101" y="4"/>
                    <a:pt x="74" y="15"/>
                    <a:pt x="49" y="25"/>
                  </a:cubicBezTo>
                  <a:cubicBezTo>
                    <a:pt x="49" y="25"/>
                    <a:pt x="49" y="25"/>
                    <a:pt x="49" y="25"/>
                  </a:cubicBezTo>
                  <a:cubicBezTo>
                    <a:pt x="25" y="36"/>
                    <a:pt x="2" y="46"/>
                    <a:pt x="2" y="46"/>
                  </a:cubicBezTo>
                  <a:cubicBezTo>
                    <a:pt x="2" y="46"/>
                    <a:pt x="2" y="46"/>
                    <a:pt x="2" y="46"/>
                  </a:cubicBezTo>
                  <a:cubicBezTo>
                    <a:pt x="0" y="43"/>
                    <a:pt x="0" y="43"/>
                    <a:pt x="0" y="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28"/>
            <p:cNvSpPr>
              <a:spLocks noEditPoints="1"/>
            </p:cNvSpPr>
            <p:nvPr/>
          </p:nvSpPr>
          <p:spPr bwMode="auto">
            <a:xfrm>
              <a:off x="1541" y="1734"/>
              <a:ext cx="422" cy="151"/>
            </a:xfrm>
            <a:custGeom>
              <a:avLst/>
              <a:gdLst>
                <a:gd name="T0" fmla="*/ 2 w 142"/>
                <a:gd name="T1" fmla="*/ 46 h 51"/>
                <a:gd name="T2" fmla="*/ 2 w 142"/>
                <a:gd name="T3" fmla="*/ 46 h 51"/>
                <a:gd name="T4" fmla="*/ 3 w 142"/>
                <a:gd name="T5" fmla="*/ 43 h 51"/>
                <a:gd name="T6" fmla="*/ 4 w 142"/>
                <a:gd name="T7" fmla="*/ 42 h 51"/>
                <a:gd name="T8" fmla="*/ 6 w 142"/>
                <a:gd name="T9" fmla="*/ 41 h 51"/>
                <a:gd name="T10" fmla="*/ 17 w 142"/>
                <a:gd name="T11" fmla="*/ 36 h 51"/>
                <a:gd name="T12" fmla="*/ 50 w 142"/>
                <a:gd name="T13" fmla="*/ 22 h 51"/>
                <a:gd name="T14" fmla="*/ 110 w 142"/>
                <a:gd name="T15" fmla="*/ 0 h 51"/>
                <a:gd name="T16" fmla="*/ 112 w 142"/>
                <a:gd name="T17" fmla="*/ 0 h 51"/>
                <a:gd name="T18" fmla="*/ 140 w 142"/>
                <a:gd name="T19" fmla="*/ 5 h 51"/>
                <a:gd name="T20" fmla="*/ 140 w 142"/>
                <a:gd name="T21" fmla="*/ 13 h 51"/>
                <a:gd name="T22" fmla="*/ 138 w 142"/>
                <a:gd name="T23" fmla="*/ 13 h 51"/>
                <a:gd name="T24" fmla="*/ 138 w 142"/>
                <a:gd name="T25" fmla="*/ 13 h 51"/>
                <a:gd name="T26" fmla="*/ 138 w 142"/>
                <a:gd name="T27" fmla="*/ 13 h 51"/>
                <a:gd name="T28" fmla="*/ 138 w 142"/>
                <a:gd name="T29" fmla="*/ 13 h 51"/>
                <a:gd name="T30" fmla="*/ 137 w 142"/>
                <a:gd name="T31" fmla="*/ 12 h 51"/>
                <a:gd name="T32" fmla="*/ 136 w 142"/>
                <a:gd name="T33" fmla="*/ 12 h 51"/>
                <a:gd name="T34" fmla="*/ 130 w 142"/>
                <a:gd name="T35" fmla="*/ 10 h 51"/>
                <a:gd name="T36" fmla="*/ 112 w 142"/>
                <a:gd name="T37" fmla="*/ 8 h 51"/>
                <a:gd name="T38" fmla="*/ 112 w 142"/>
                <a:gd name="T39" fmla="*/ 8 h 51"/>
                <a:gd name="T40" fmla="*/ 110 w 142"/>
                <a:gd name="T41" fmla="*/ 8 h 51"/>
                <a:gd name="T42" fmla="*/ 53 w 142"/>
                <a:gd name="T43" fmla="*/ 29 h 51"/>
                <a:gd name="T44" fmla="*/ 6 w 142"/>
                <a:gd name="T45" fmla="*/ 50 h 51"/>
                <a:gd name="T46" fmla="*/ 4 w 142"/>
                <a:gd name="T47" fmla="*/ 51 h 51"/>
                <a:gd name="T48" fmla="*/ 6 w 142"/>
                <a:gd name="T49" fmla="*/ 46 h 51"/>
                <a:gd name="T50" fmla="*/ 52 w 142"/>
                <a:gd name="T51" fmla="*/ 26 h 51"/>
                <a:gd name="T52" fmla="*/ 64 w 142"/>
                <a:gd name="T53" fmla="*/ 20 h 51"/>
                <a:gd name="T54" fmla="*/ 52 w 142"/>
                <a:gd name="T55" fmla="*/ 26 h 51"/>
                <a:gd name="T56" fmla="*/ 6 w 142"/>
                <a:gd name="T57" fmla="*/ 46 h 51"/>
                <a:gd name="T58" fmla="*/ 131 w 142"/>
                <a:gd name="T59" fmla="*/ 6 h 51"/>
                <a:gd name="T60" fmla="*/ 137 w 142"/>
                <a:gd name="T61" fmla="*/ 8 h 51"/>
                <a:gd name="T62" fmla="*/ 125 w 142"/>
                <a:gd name="T63" fmla="*/ 5 h 51"/>
                <a:gd name="T64" fmla="*/ 131 w 142"/>
                <a:gd name="T65" fmla="*/ 6 h 51"/>
                <a:gd name="T66" fmla="*/ 112 w 142"/>
                <a:gd name="T67" fmla="*/ 4 h 51"/>
                <a:gd name="T68" fmla="*/ 112 w 142"/>
                <a:gd name="T69" fmla="*/ 4 h 51"/>
                <a:gd name="T70" fmla="*/ 112 w 142"/>
                <a:gd name="T71" fmla="*/ 4 h 51"/>
                <a:gd name="T72" fmla="*/ 110 w 142"/>
                <a:gd name="T73" fmla="*/ 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2" h="51">
                  <a:moveTo>
                    <a:pt x="3" y="49"/>
                  </a:moveTo>
                  <a:cubicBezTo>
                    <a:pt x="2" y="46"/>
                    <a:pt x="2" y="46"/>
                    <a:pt x="2" y="46"/>
                  </a:cubicBezTo>
                  <a:cubicBezTo>
                    <a:pt x="3" y="45"/>
                    <a:pt x="3" y="45"/>
                    <a:pt x="3" y="45"/>
                  </a:cubicBezTo>
                  <a:cubicBezTo>
                    <a:pt x="2" y="46"/>
                    <a:pt x="2" y="46"/>
                    <a:pt x="2" y="46"/>
                  </a:cubicBezTo>
                  <a:cubicBezTo>
                    <a:pt x="0" y="43"/>
                    <a:pt x="0" y="43"/>
                    <a:pt x="0" y="43"/>
                  </a:cubicBezTo>
                  <a:cubicBezTo>
                    <a:pt x="3" y="43"/>
                    <a:pt x="3" y="43"/>
                    <a:pt x="3" y="43"/>
                  </a:cubicBezTo>
                  <a:cubicBezTo>
                    <a:pt x="3" y="43"/>
                    <a:pt x="3" y="43"/>
                    <a:pt x="4" y="42"/>
                  </a:cubicBezTo>
                  <a:cubicBezTo>
                    <a:pt x="4" y="42"/>
                    <a:pt x="4" y="42"/>
                    <a:pt x="4" y="42"/>
                  </a:cubicBezTo>
                  <a:cubicBezTo>
                    <a:pt x="4" y="42"/>
                    <a:pt x="5" y="42"/>
                    <a:pt x="6" y="41"/>
                  </a:cubicBezTo>
                  <a:cubicBezTo>
                    <a:pt x="6" y="41"/>
                    <a:pt x="6" y="41"/>
                    <a:pt x="6" y="41"/>
                  </a:cubicBezTo>
                  <a:cubicBezTo>
                    <a:pt x="9" y="40"/>
                    <a:pt x="13" y="38"/>
                    <a:pt x="17" y="36"/>
                  </a:cubicBezTo>
                  <a:cubicBezTo>
                    <a:pt x="17" y="36"/>
                    <a:pt x="17" y="36"/>
                    <a:pt x="17" y="36"/>
                  </a:cubicBezTo>
                  <a:cubicBezTo>
                    <a:pt x="26" y="32"/>
                    <a:pt x="38" y="27"/>
                    <a:pt x="50" y="22"/>
                  </a:cubicBezTo>
                  <a:cubicBezTo>
                    <a:pt x="50" y="22"/>
                    <a:pt x="50" y="22"/>
                    <a:pt x="50" y="22"/>
                  </a:cubicBezTo>
                  <a:cubicBezTo>
                    <a:pt x="75" y="11"/>
                    <a:pt x="100" y="1"/>
                    <a:pt x="110" y="0"/>
                  </a:cubicBezTo>
                  <a:cubicBezTo>
                    <a:pt x="110" y="0"/>
                    <a:pt x="110" y="0"/>
                    <a:pt x="110" y="0"/>
                  </a:cubicBezTo>
                  <a:cubicBezTo>
                    <a:pt x="110" y="0"/>
                    <a:pt x="111" y="0"/>
                    <a:pt x="112" y="0"/>
                  </a:cubicBezTo>
                  <a:cubicBezTo>
                    <a:pt x="112" y="0"/>
                    <a:pt x="112" y="0"/>
                    <a:pt x="112" y="0"/>
                  </a:cubicBezTo>
                  <a:cubicBezTo>
                    <a:pt x="127" y="0"/>
                    <a:pt x="140" y="5"/>
                    <a:pt x="140" y="5"/>
                  </a:cubicBezTo>
                  <a:cubicBezTo>
                    <a:pt x="140" y="5"/>
                    <a:pt x="140" y="5"/>
                    <a:pt x="140" y="5"/>
                  </a:cubicBezTo>
                  <a:cubicBezTo>
                    <a:pt x="142" y="6"/>
                    <a:pt x="142" y="6"/>
                    <a:pt x="142" y="6"/>
                  </a:cubicBezTo>
                  <a:cubicBezTo>
                    <a:pt x="140" y="13"/>
                    <a:pt x="140" y="13"/>
                    <a:pt x="140" y="13"/>
                  </a:cubicBezTo>
                  <a:cubicBezTo>
                    <a:pt x="138" y="13"/>
                    <a:pt x="138" y="13"/>
                    <a:pt x="138" y="13"/>
                  </a:cubicBezTo>
                  <a:cubicBezTo>
                    <a:pt x="138" y="13"/>
                    <a:pt x="138" y="13"/>
                    <a:pt x="138" y="13"/>
                  </a:cubicBezTo>
                  <a:cubicBezTo>
                    <a:pt x="138" y="13"/>
                    <a:pt x="138" y="13"/>
                    <a:pt x="138" y="13"/>
                  </a:cubicBezTo>
                  <a:cubicBezTo>
                    <a:pt x="138" y="13"/>
                    <a:pt x="138" y="13"/>
                    <a:pt x="138" y="13"/>
                  </a:cubicBezTo>
                  <a:cubicBezTo>
                    <a:pt x="138" y="13"/>
                    <a:pt x="138" y="13"/>
                    <a:pt x="138" y="13"/>
                  </a:cubicBezTo>
                  <a:cubicBezTo>
                    <a:pt x="138" y="13"/>
                    <a:pt x="138" y="13"/>
                    <a:pt x="138" y="13"/>
                  </a:cubicBezTo>
                  <a:cubicBezTo>
                    <a:pt x="138" y="13"/>
                    <a:pt x="138" y="13"/>
                    <a:pt x="138" y="13"/>
                  </a:cubicBezTo>
                  <a:cubicBezTo>
                    <a:pt x="138" y="13"/>
                    <a:pt x="138" y="13"/>
                    <a:pt x="138" y="13"/>
                  </a:cubicBezTo>
                  <a:cubicBezTo>
                    <a:pt x="138" y="13"/>
                    <a:pt x="138" y="13"/>
                    <a:pt x="138" y="13"/>
                  </a:cubicBezTo>
                  <a:cubicBezTo>
                    <a:pt x="138" y="13"/>
                    <a:pt x="137" y="12"/>
                    <a:pt x="137" y="12"/>
                  </a:cubicBezTo>
                  <a:cubicBezTo>
                    <a:pt x="137" y="12"/>
                    <a:pt x="137" y="12"/>
                    <a:pt x="137" y="12"/>
                  </a:cubicBezTo>
                  <a:cubicBezTo>
                    <a:pt x="137" y="12"/>
                    <a:pt x="136" y="12"/>
                    <a:pt x="136" y="12"/>
                  </a:cubicBezTo>
                  <a:cubicBezTo>
                    <a:pt x="136" y="12"/>
                    <a:pt x="136" y="12"/>
                    <a:pt x="136" y="12"/>
                  </a:cubicBezTo>
                  <a:cubicBezTo>
                    <a:pt x="134" y="11"/>
                    <a:pt x="132" y="11"/>
                    <a:pt x="130" y="10"/>
                  </a:cubicBezTo>
                  <a:cubicBezTo>
                    <a:pt x="130" y="10"/>
                    <a:pt x="130" y="10"/>
                    <a:pt x="130" y="10"/>
                  </a:cubicBezTo>
                  <a:cubicBezTo>
                    <a:pt x="125" y="9"/>
                    <a:pt x="119" y="8"/>
                    <a:pt x="112" y="8"/>
                  </a:cubicBezTo>
                  <a:cubicBezTo>
                    <a:pt x="112" y="8"/>
                    <a:pt x="112" y="8"/>
                    <a:pt x="112" y="8"/>
                  </a:cubicBezTo>
                  <a:cubicBezTo>
                    <a:pt x="112" y="8"/>
                    <a:pt x="112" y="8"/>
                    <a:pt x="112" y="8"/>
                  </a:cubicBezTo>
                  <a:cubicBezTo>
                    <a:pt x="112" y="8"/>
                    <a:pt x="112" y="8"/>
                    <a:pt x="112" y="8"/>
                  </a:cubicBezTo>
                  <a:cubicBezTo>
                    <a:pt x="111" y="8"/>
                    <a:pt x="111" y="8"/>
                    <a:pt x="110" y="8"/>
                  </a:cubicBezTo>
                  <a:cubicBezTo>
                    <a:pt x="110" y="8"/>
                    <a:pt x="110" y="8"/>
                    <a:pt x="110" y="8"/>
                  </a:cubicBezTo>
                  <a:cubicBezTo>
                    <a:pt x="105" y="8"/>
                    <a:pt x="77" y="19"/>
                    <a:pt x="53" y="29"/>
                  </a:cubicBezTo>
                  <a:cubicBezTo>
                    <a:pt x="53" y="29"/>
                    <a:pt x="53" y="29"/>
                    <a:pt x="53" y="29"/>
                  </a:cubicBezTo>
                  <a:cubicBezTo>
                    <a:pt x="29" y="40"/>
                    <a:pt x="6" y="50"/>
                    <a:pt x="6" y="50"/>
                  </a:cubicBezTo>
                  <a:cubicBezTo>
                    <a:pt x="6" y="50"/>
                    <a:pt x="6" y="50"/>
                    <a:pt x="6" y="50"/>
                  </a:cubicBezTo>
                  <a:cubicBezTo>
                    <a:pt x="4" y="51"/>
                    <a:pt x="4" y="51"/>
                    <a:pt x="4" y="51"/>
                  </a:cubicBezTo>
                  <a:cubicBezTo>
                    <a:pt x="3" y="49"/>
                    <a:pt x="3" y="49"/>
                    <a:pt x="3" y="49"/>
                  </a:cubicBezTo>
                  <a:close/>
                  <a:moveTo>
                    <a:pt x="6" y="46"/>
                  </a:moveTo>
                  <a:cubicBezTo>
                    <a:pt x="12" y="43"/>
                    <a:pt x="31" y="34"/>
                    <a:pt x="52" y="26"/>
                  </a:cubicBezTo>
                  <a:cubicBezTo>
                    <a:pt x="52" y="26"/>
                    <a:pt x="52" y="26"/>
                    <a:pt x="52" y="26"/>
                  </a:cubicBezTo>
                  <a:cubicBezTo>
                    <a:pt x="56" y="24"/>
                    <a:pt x="60" y="22"/>
                    <a:pt x="64" y="20"/>
                  </a:cubicBezTo>
                  <a:cubicBezTo>
                    <a:pt x="64" y="20"/>
                    <a:pt x="64" y="20"/>
                    <a:pt x="64" y="20"/>
                  </a:cubicBezTo>
                  <a:cubicBezTo>
                    <a:pt x="60" y="22"/>
                    <a:pt x="56" y="24"/>
                    <a:pt x="52" y="26"/>
                  </a:cubicBezTo>
                  <a:cubicBezTo>
                    <a:pt x="52" y="26"/>
                    <a:pt x="52" y="26"/>
                    <a:pt x="52" y="26"/>
                  </a:cubicBezTo>
                  <a:cubicBezTo>
                    <a:pt x="31" y="34"/>
                    <a:pt x="12" y="43"/>
                    <a:pt x="6" y="46"/>
                  </a:cubicBezTo>
                  <a:cubicBezTo>
                    <a:pt x="6" y="46"/>
                    <a:pt x="6" y="46"/>
                    <a:pt x="6" y="46"/>
                  </a:cubicBezTo>
                  <a:cubicBezTo>
                    <a:pt x="6" y="46"/>
                    <a:pt x="6" y="46"/>
                    <a:pt x="6" y="46"/>
                  </a:cubicBezTo>
                  <a:close/>
                  <a:moveTo>
                    <a:pt x="131" y="6"/>
                  </a:moveTo>
                  <a:cubicBezTo>
                    <a:pt x="133" y="7"/>
                    <a:pt x="136" y="8"/>
                    <a:pt x="137" y="8"/>
                  </a:cubicBezTo>
                  <a:cubicBezTo>
                    <a:pt x="137" y="8"/>
                    <a:pt x="137" y="8"/>
                    <a:pt x="137" y="8"/>
                  </a:cubicBezTo>
                  <a:cubicBezTo>
                    <a:pt x="137" y="8"/>
                    <a:pt x="137" y="8"/>
                    <a:pt x="137" y="8"/>
                  </a:cubicBezTo>
                  <a:cubicBezTo>
                    <a:pt x="135" y="7"/>
                    <a:pt x="130" y="6"/>
                    <a:pt x="125" y="5"/>
                  </a:cubicBezTo>
                  <a:cubicBezTo>
                    <a:pt x="125" y="5"/>
                    <a:pt x="125" y="5"/>
                    <a:pt x="125" y="5"/>
                  </a:cubicBezTo>
                  <a:cubicBezTo>
                    <a:pt x="127" y="6"/>
                    <a:pt x="129" y="6"/>
                    <a:pt x="131" y="6"/>
                  </a:cubicBezTo>
                  <a:close/>
                  <a:moveTo>
                    <a:pt x="110" y="4"/>
                  </a:moveTo>
                  <a:cubicBezTo>
                    <a:pt x="111" y="4"/>
                    <a:pt x="112" y="4"/>
                    <a:pt x="112" y="4"/>
                  </a:cubicBezTo>
                  <a:cubicBezTo>
                    <a:pt x="112" y="4"/>
                    <a:pt x="112" y="4"/>
                    <a:pt x="112" y="4"/>
                  </a:cubicBezTo>
                  <a:cubicBezTo>
                    <a:pt x="112" y="4"/>
                    <a:pt x="112" y="4"/>
                    <a:pt x="112" y="4"/>
                  </a:cubicBezTo>
                  <a:cubicBezTo>
                    <a:pt x="112" y="4"/>
                    <a:pt x="112" y="4"/>
                    <a:pt x="112" y="4"/>
                  </a:cubicBezTo>
                  <a:cubicBezTo>
                    <a:pt x="112" y="4"/>
                    <a:pt x="112" y="4"/>
                    <a:pt x="112" y="4"/>
                  </a:cubicBezTo>
                  <a:cubicBezTo>
                    <a:pt x="112" y="4"/>
                    <a:pt x="112" y="4"/>
                    <a:pt x="112" y="4"/>
                  </a:cubicBezTo>
                  <a:cubicBezTo>
                    <a:pt x="112" y="4"/>
                    <a:pt x="111" y="4"/>
                    <a:pt x="11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9"/>
            <p:cNvSpPr/>
            <p:nvPr/>
          </p:nvSpPr>
          <p:spPr bwMode="auto">
            <a:xfrm>
              <a:off x="1149" y="1497"/>
              <a:ext cx="219" cy="350"/>
            </a:xfrm>
            <a:custGeom>
              <a:avLst/>
              <a:gdLst>
                <a:gd name="T0" fmla="*/ 70 w 74"/>
                <a:gd name="T1" fmla="*/ 117 h 118"/>
                <a:gd name="T2" fmla="*/ 70 w 74"/>
                <a:gd name="T3" fmla="*/ 115 h 118"/>
                <a:gd name="T4" fmla="*/ 70 w 74"/>
                <a:gd name="T5" fmla="*/ 115 h 118"/>
                <a:gd name="T6" fmla="*/ 35 w 74"/>
                <a:gd name="T7" fmla="*/ 35 h 118"/>
                <a:gd name="T8" fmla="*/ 35 w 74"/>
                <a:gd name="T9" fmla="*/ 35 h 118"/>
                <a:gd name="T10" fmla="*/ 0 w 74"/>
                <a:gd name="T11" fmla="*/ 4 h 118"/>
                <a:gd name="T12" fmla="*/ 0 w 74"/>
                <a:gd name="T13" fmla="*/ 4 h 118"/>
                <a:gd name="T14" fmla="*/ 0 w 74"/>
                <a:gd name="T15" fmla="*/ 4 h 118"/>
                <a:gd name="T16" fmla="*/ 3 w 74"/>
                <a:gd name="T17" fmla="*/ 0 h 118"/>
                <a:gd name="T18" fmla="*/ 74 w 74"/>
                <a:gd name="T19" fmla="*/ 115 h 118"/>
                <a:gd name="T20" fmla="*/ 74 w 74"/>
                <a:gd name="T21" fmla="*/ 115 h 118"/>
                <a:gd name="T22" fmla="*/ 74 w 74"/>
                <a:gd name="T23" fmla="*/ 118 h 118"/>
                <a:gd name="T24" fmla="*/ 74 w 74"/>
                <a:gd name="T25" fmla="*/ 118 h 118"/>
                <a:gd name="T26" fmla="*/ 70 w 74"/>
                <a:gd name="T27" fmla="*/ 117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 h="118">
                  <a:moveTo>
                    <a:pt x="70" y="117"/>
                  </a:moveTo>
                  <a:cubicBezTo>
                    <a:pt x="70" y="117"/>
                    <a:pt x="70" y="116"/>
                    <a:pt x="70" y="115"/>
                  </a:cubicBezTo>
                  <a:cubicBezTo>
                    <a:pt x="70" y="115"/>
                    <a:pt x="70" y="115"/>
                    <a:pt x="70" y="115"/>
                  </a:cubicBezTo>
                  <a:cubicBezTo>
                    <a:pt x="70" y="82"/>
                    <a:pt x="53" y="55"/>
                    <a:pt x="35" y="35"/>
                  </a:cubicBezTo>
                  <a:cubicBezTo>
                    <a:pt x="35" y="35"/>
                    <a:pt x="35" y="35"/>
                    <a:pt x="35" y="35"/>
                  </a:cubicBezTo>
                  <a:cubicBezTo>
                    <a:pt x="18" y="15"/>
                    <a:pt x="0" y="4"/>
                    <a:pt x="0" y="4"/>
                  </a:cubicBezTo>
                  <a:cubicBezTo>
                    <a:pt x="0" y="4"/>
                    <a:pt x="0" y="4"/>
                    <a:pt x="0" y="4"/>
                  </a:cubicBezTo>
                  <a:cubicBezTo>
                    <a:pt x="0" y="4"/>
                    <a:pt x="0" y="4"/>
                    <a:pt x="0" y="4"/>
                  </a:cubicBezTo>
                  <a:cubicBezTo>
                    <a:pt x="3" y="0"/>
                    <a:pt x="3" y="0"/>
                    <a:pt x="3" y="0"/>
                  </a:cubicBezTo>
                  <a:cubicBezTo>
                    <a:pt x="3" y="0"/>
                    <a:pt x="74" y="47"/>
                    <a:pt x="74" y="115"/>
                  </a:cubicBezTo>
                  <a:cubicBezTo>
                    <a:pt x="74" y="115"/>
                    <a:pt x="74" y="115"/>
                    <a:pt x="74" y="115"/>
                  </a:cubicBezTo>
                  <a:cubicBezTo>
                    <a:pt x="74" y="116"/>
                    <a:pt x="74" y="117"/>
                    <a:pt x="74" y="118"/>
                  </a:cubicBezTo>
                  <a:cubicBezTo>
                    <a:pt x="74" y="118"/>
                    <a:pt x="74" y="118"/>
                    <a:pt x="74" y="118"/>
                  </a:cubicBezTo>
                  <a:cubicBezTo>
                    <a:pt x="70" y="117"/>
                    <a:pt x="70" y="117"/>
                    <a:pt x="70" y="1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30"/>
            <p:cNvSpPr>
              <a:spLocks noEditPoints="1"/>
            </p:cNvSpPr>
            <p:nvPr/>
          </p:nvSpPr>
          <p:spPr bwMode="auto">
            <a:xfrm>
              <a:off x="1146" y="1485"/>
              <a:ext cx="228" cy="368"/>
            </a:xfrm>
            <a:custGeom>
              <a:avLst/>
              <a:gdLst>
                <a:gd name="T0" fmla="*/ 71 w 77"/>
                <a:gd name="T1" fmla="*/ 123 h 124"/>
                <a:gd name="T2" fmla="*/ 73 w 77"/>
                <a:gd name="T3" fmla="*/ 122 h 124"/>
                <a:gd name="T4" fmla="*/ 71 w 77"/>
                <a:gd name="T5" fmla="*/ 123 h 124"/>
                <a:gd name="T6" fmla="*/ 69 w 77"/>
                <a:gd name="T7" fmla="*/ 121 h 124"/>
                <a:gd name="T8" fmla="*/ 69 w 77"/>
                <a:gd name="T9" fmla="*/ 119 h 124"/>
                <a:gd name="T10" fmla="*/ 35 w 77"/>
                <a:gd name="T11" fmla="*/ 40 h 124"/>
                <a:gd name="T12" fmla="*/ 0 w 77"/>
                <a:gd name="T13" fmla="*/ 9 h 124"/>
                <a:gd name="T14" fmla="*/ 1 w 77"/>
                <a:gd name="T15" fmla="*/ 10 h 124"/>
                <a:gd name="T16" fmla="*/ 1 w 77"/>
                <a:gd name="T17" fmla="*/ 7 h 124"/>
                <a:gd name="T18" fmla="*/ 4 w 77"/>
                <a:gd name="T19" fmla="*/ 0 h 124"/>
                <a:gd name="T20" fmla="*/ 6 w 77"/>
                <a:gd name="T21" fmla="*/ 3 h 124"/>
                <a:gd name="T22" fmla="*/ 8 w 77"/>
                <a:gd name="T23" fmla="*/ 5 h 124"/>
                <a:gd name="T24" fmla="*/ 16 w 77"/>
                <a:gd name="T25" fmla="*/ 11 h 124"/>
                <a:gd name="T26" fmla="*/ 41 w 77"/>
                <a:gd name="T27" fmla="*/ 35 h 124"/>
                <a:gd name="T28" fmla="*/ 77 w 77"/>
                <a:gd name="T29" fmla="*/ 119 h 124"/>
                <a:gd name="T30" fmla="*/ 77 w 77"/>
                <a:gd name="T31" fmla="*/ 122 h 124"/>
                <a:gd name="T32" fmla="*/ 77 w 77"/>
                <a:gd name="T33" fmla="*/ 124 h 124"/>
                <a:gd name="T34" fmla="*/ 73 w 77"/>
                <a:gd name="T35" fmla="*/ 120 h 124"/>
                <a:gd name="T36" fmla="*/ 73 w 77"/>
                <a:gd name="T37" fmla="*/ 119 h 124"/>
                <a:gd name="T38" fmla="*/ 73 w 77"/>
                <a:gd name="T39" fmla="*/ 112 h 124"/>
                <a:gd name="T40" fmla="*/ 73 w 77"/>
                <a:gd name="T41" fmla="*/ 119 h 124"/>
                <a:gd name="T42" fmla="*/ 73 w 77"/>
                <a:gd name="T43" fmla="*/ 120 h 124"/>
                <a:gd name="T44" fmla="*/ 73 w 77"/>
                <a:gd name="T45" fmla="*/ 120 h 124"/>
                <a:gd name="T46" fmla="*/ 55 w 77"/>
                <a:gd name="T47" fmla="*/ 60 h 124"/>
                <a:gd name="T48" fmla="*/ 55 w 77"/>
                <a:gd name="T49" fmla="*/ 60 h 124"/>
                <a:gd name="T50" fmla="*/ 54 w 77"/>
                <a:gd name="T51" fmla="*/ 59 h 124"/>
                <a:gd name="T52" fmla="*/ 54 w 77"/>
                <a:gd name="T53" fmla="*/ 59 h 124"/>
                <a:gd name="T54" fmla="*/ 54 w 77"/>
                <a:gd name="T55" fmla="*/ 59 h 124"/>
                <a:gd name="T56" fmla="*/ 24 w 77"/>
                <a:gd name="T57" fmla="*/ 24 h 124"/>
                <a:gd name="T58" fmla="*/ 38 w 77"/>
                <a:gd name="T59" fmla="*/ 38 h 124"/>
                <a:gd name="T60" fmla="*/ 6 w 77"/>
                <a:gd name="T61" fmla="*/ 8 h 124"/>
                <a:gd name="T62" fmla="*/ 5 w 77"/>
                <a:gd name="T63" fmla="*/ 8 h 124"/>
                <a:gd name="T64" fmla="*/ 6 w 77"/>
                <a:gd name="T65" fmla="*/ 8 h 124"/>
                <a:gd name="T66" fmla="*/ 1 w 77"/>
                <a:gd name="T67" fmla="*/ 9 h 124"/>
                <a:gd name="T68" fmla="*/ 0 w 77"/>
                <a:gd name="T69" fmla="*/ 9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7" h="124">
                  <a:moveTo>
                    <a:pt x="75" y="124"/>
                  </a:moveTo>
                  <a:cubicBezTo>
                    <a:pt x="71" y="123"/>
                    <a:pt x="71" y="123"/>
                    <a:pt x="71" y="123"/>
                  </a:cubicBezTo>
                  <a:cubicBezTo>
                    <a:pt x="71" y="121"/>
                    <a:pt x="71" y="121"/>
                    <a:pt x="71" y="121"/>
                  </a:cubicBezTo>
                  <a:cubicBezTo>
                    <a:pt x="73" y="122"/>
                    <a:pt x="73" y="122"/>
                    <a:pt x="73" y="122"/>
                  </a:cubicBezTo>
                  <a:cubicBezTo>
                    <a:pt x="71" y="121"/>
                    <a:pt x="71" y="121"/>
                    <a:pt x="71" y="121"/>
                  </a:cubicBezTo>
                  <a:cubicBezTo>
                    <a:pt x="71" y="123"/>
                    <a:pt x="71" y="123"/>
                    <a:pt x="71" y="123"/>
                  </a:cubicBezTo>
                  <a:cubicBezTo>
                    <a:pt x="69" y="123"/>
                    <a:pt x="69" y="123"/>
                    <a:pt x="69" y="123"/>
                  </a:cubicBezTo>
                  <a:cubicBezTo>
                    <a:pt x="69" y="121"/>
                    <a:pt x="69" y="121"/>
                    <a:pt x="69" y="121"/>
                  </a:cubicBezTo>
                  <a:cubicBezTo>
                    <a:pt x="69" y="120"/>
                    <a:pt x="69" y="120"/>
                    <a:pt x="69" y="119"/>
                  </a:cubicBezTo>
                  <a:cubicBezTo>
                    <a:pt x="69" y="119"/>
                    <a:pt x="69" y="119"/>
                    <a:pt x="69" y="119"/>
                  </a:cubicBezTo>
                  <a:cubicBezTo>
                    <a:pt x="69" y="119"/>
                    <a:pt x="69" y="119"/>
                    <a:pt x="69" y="119"/>
                  </a:cubicBezTo>
                  <a:cubicBezTo>
                    <a:pt x="69" y="87"/>
                    <a:pt x="52" y="60"/>
                    <a:pt x="35" y="40"/>
                  </a:cubicBezTo>
                  <a:cubicBezTo>
                    <a:pt x="35" y="40"/>
                    <a:pt x="35" y="40"/>
                    <a:pt x="35" y="40"/>
                  </a:cubicBezTo>
                  <a:cubicBezTo>
                    <a:pt x="18" y="22"/>
                    <a:pt x="2" y="10"/>
                    <a:pt x="0" y="9"/>
                  </a:cubicBezTo>
                  <a:cubicBezTo>
                    <a:pt x="0" y="9"/>
                    <a:pt x="0" y="9"/>
                    <a:pt x="0" y="9"/>
                  </a:cubicBezTo>
                  <a:cubicBezTo>
                    <a:pt x="0" y="9"/>
                    <a:pt x="0" y="9"/>
                    <a:pt x="1" y="10"/>
                  </a:cubicBezTo>
                  <a:cubicBezTo>
                    <a:pt x="1" y="10"/>
                    <a:pt x="1" y="10"/>
                    <a:pt x="1" y="10"/>
                  </a:cubicBezTo>
                  <a:cubicBezTo>
                    <a:pt x="1" y="7"/>
                    <a:pt x="1" y="7"/>
                    <a:pt x="1" y="7"/>
                  </a:cubicBezTo>
                  <a:cubicBezTo>
                    <a:pt x="0" y="7"/>
                    <a:pt x="0" y="7"/>
                    <a:pt x="0" y="7"/>
                  </a:cubicBezTo>
                  <a:cubicBezTo>
                    <a:pt x="4" y="0"/>
                    <a:pt x="4" y="0"/>
                    <a:pt x="4" y="0"/>
                  </a:cubicBezTo>
                  <a:cubicBezTo>
                    <a:pt x="5" y="3"/>
                    <a:pt x="5" y="3"/>
                    <a:pt x="5" y="3"/>
                  </a:cubicBezTo>
                  <a:cubicBezTo>
                    <a:pt x="5" y="3"/>
                    <a:pt x="5" y="3"/>
                    <a:pt x="6" y="3"/>
                  </a:cubicBezTo>
                  <a:cubicBezTo>
                    <a:pt x="6" y="3"/>
                    <a:pt x="6" y="3"/>
                    <a:pt x="6" y="3"/>
                  </a:cubicBezTo>
                  <a:cubicBezTo>
                    <a:pt x="6" y="4"/>
                    <a:pt x="7" y="4"/>
                    <a:pt x="8" y="5"/>
                  </a:cubicBezTo>
                  <a:cubicBezTo>
                    <a:pt x="8" y="5"/>
                    <a:pt x="8" y="5"/>
                    <a:pt x="8" y="5"/>
                  </a:cubicBezTo>
                  <a:cubicBezTo>
                    <a:pt x="10" y="6"/>
                    <a:pt x="13" y="8"/>
                    <a:pt x="16" y="11"/>
                  </a:cubicBezTo>
                  <a:cubicBezTo>
                    <a:pt x="16" y="11"/>
                    <a:pt x="16" y="11"/>
                    <a:pt x="16" y="11"/>
                  </a:cubicBezTo>
                  <a:cubicBezTo>
                    <a:pt x="23" y="17"/>
                    <a:pt x="32" y="25"/>
                    <a:pt x="41" y="35"/>
                  </a:cubicBezTo>
                  <a:cubicBezTo>
                    <a:pt x="41" y="35"/>
                    <a:pt x="41" y="35"/>
                    <a:pt x="41" y="35"/>
                  </a:cubicBezTo>
                  <a:cubicBezTo>
                    <a:pt x="59" y="55"/>
                    <a:pt x="77" y="84"/>
                    <a:pt x="77" y="119"/>
                  </a:cubicBezTo>
                  <a:cubicBezTo>
                    <a:pt x="77" y="119"/>
                    <a:pt x="77" y="119"/>
                    <a:pt x="77" y="119"/>
                  </a:cubicBezTo>
                  <a:cubicBezTo>
                    <a:pt x="77" y="120"/>
                    <a:pt x="77" y="121"/>
                    <a:pt x="77" y="122"/>
                  </a:cubicBezTo>
                  <a:cubicBezTo>
                    <a:pt x="77" y="122"/>
                    <a:pt x="77" y="122"/>
                    <a:pt x="77" y="122"/>
                  </a:cubicBezTo>
                  <a:cubicBezTo>
                    <a:pt x="77" y="124"/>
                    <a:pt x="77" y="124"/>
                    <a:pt x="77" y="124"/>
                  </a:cubicBezTo>
                  <a:cubicBezTo>
                    <a:pt x="75" y="124"/>
                    <a:pt x="75" y="124"/>
                    <a:pt x="75" y="124"/>
                  </a:cubicBezTo>
                  <a:close/>
                  <a:moveTo>
                    <a:pt x="73" y="120"/>
                  </a:moveTo>
                  <a:cubicBezTo>
                    <a:pt x="73" y="119"/>
                    <a:pt x="73" y="119"/>
                    <a:pt x="73" y="119"/>
                  </a:cubicBezTo>
                  <a:cubicBezTo>
                    <a:pt x="73" y="119"/>
                    <a:pt x="73" y="119"/>
                    <a:pt x="73" y="119"/>
                  </a:cubicBezTo>
                  <a:cubicBezTo>
                    <a:pt x="73" y="117"/>
                    <a:pt x="73" y="115"/>
                    <a:pt x="73" y="112"/>
                  </a:cubicBezTo>
                  <a:cubicBezTo>
                    <a:pt x="73" y="112"/>
                    <a:pt x="73" y="112"/>
                    <a:pt x="73" y="112"/>
                  </a:cubicBezTo>
                  <a:cubicBezTo>
                    <a:pt x="73" y="115"/>
                    <a:pt x="73" y="117"/>
                    <a:pt x="73" y="119"/>
                  </a:cubicBezTo>
                  <a:cubicBezTo>
                    <a:pt x="73" y="119"/>
                    <a:pt x="73" y="119"/>
                    <a:pt x="73" y="119"/>
                  </a:cubicBezTo>
                  <a:cubicBezTo>
                    <a:pt x="73" y="119"/>
                    <a:pt x="73" y="119"/>
                    <a:pt x="73" y="119"/>
                  </a:cubicBezTo>
                  <a:cubicBezTo>
                    <a:pt x="73" y="119"/>
                    <a:pt x="73" y="119"/>
                    <a:pt x="73" y="120"/>
                  </a:cubicBezTo>
                  <a:cubicBezTo>
                    <a:pt x="73" y="120"/>
                    <a:pt x="73" y="120"/>
                    <a:pt x="73" y="120"/>
                  </a:cubicBezTo>
                  <a:cubicBezTo>
                    <a:pt x="73" y="120"/>
                    <a:pt x="73" y="120"/>
                    <a:pt x="73" y="120"/>
                  </a:cubicBezTo>
                  <a:close/>
                  <a:moveTo>
                    <a:pt x="55" y="60"/>
                  </a:moveTo>
                  <a:cubicBezTo>
                    <a:pt x="55" y="60"/>
                    <a:pt x="55" y="60"/>
                    <a:pt x="55" y="60"/>
                  </a:cubicBezTo>
                  <a:cubicBezTo>
                    <a:pt x="55" y="60"/>
                    <a:pt x="55" y="60"/>
                    <a:pt x="55" y="60"/>
                  </a:cubicBezTo>
                  <a:cubicBezTo>
                    <a:pt x="55" y="60"/>
                    <a:pt x="55" y="60"/>
                    <a:pt x="55" y="60"/>
                  </a:cubicBezTo>
                  <a:close/>
                  <a:moveTo>
                    <a:pt x="54" y="59"/>
                  </a:moveTo>
                  <a:cubicBezTo>
                    <a:pt x="54" y="59"/>
                    <a:pt x="54" y="59"/>
                    <a:pt x="54" y="59"/>
                  </a:cubicBezTo>
                  <a:cubicBezTo>
                    <a:pt x="54" y="59"/>
                    <a:pt x="54" y="59"/>
                    <a:pt x="54" y="59"/>
                  </a:cubicBezTo>
                  <a:cubicBezTo>
                    <a:pt x="54" y="59"/>
                    <a:pt x="54" y="59"/>
                    <a:pt x="54" y="59"/>
                  </a:cubicBezTo>
                  <a:close/>
                  <a:moveTo>
                    <a:pt x="38" y="38"/>
                  </a:moveTo>
                  <a:cubicBezTo>
                    <a:pt x="43" y="44"/>
                    <a:pt x="49" y="51"/>
                    <a:pt x="54" y="59"/>
                  </a:cubicBezTo>
                  <a:cubicBezTo>
                    <a:pt x="54" y="59"/>
                    <a:pt x="54" y="59"/>
                    <a:pt x="54" y="59"/>
                  </a:cubicBezTo>
                  <a:cubicBezTo>
                    <a:pt x="45" y="45"/>
                    <a:pt x="34" y="33"/>
                    <a:pt x="24" y="24"/>
                  </a:cubicBezTo>
                  <a:cubicBezTo>
                    <a:pt x="24" y="24"/>
                    <a:pt x="24" y="24"/>
                    <a:pt x="24" y="24"/>
                  </a:cubicBezTo>
                  <a:cubicBezTo>
                    <a:pt x="29" y="28"/>
                    <a:pt x="33" y="32"/>
                    <a:pt x="38" y="38"/>
                  </a:cubicBezTo>
                  <a:close/>
                  <a:moveTo>
                    <a:pt x="6" y="8"/>
                  </a:moveTo>
                  <a:cubicBezTo>
                    <a:pt x="6" y="8"/>
                    <a:pt x="6" y="8"/>
                    <a:pt x="6" y="8"/>
                  </a:cubicBezTo>
                  <a:cubicBezTo>
                    <a:pt x="6" y="8"/>
                    <a:pt x="6" y="8"/>
                    <a:pt x="6" y="8"/>
                  </a:cubicBezTo>
                  <a:cubicBezTo>
                    <a:pt x="5" y="8"/>
                    <a:pt x="5" y="8"/>
                    <a:pt x="5" y="8"/>
                  </a:cubicBezTo>
                  <a:cubicBezTo>
                    <a:pt x="5" y="8"/>
                    <a:pt x="5" y="8"/>
                    <a:pt x="5" y="8"/>
                  </a:cubicBezTo>
                  <a:cubicBezTo>
                    <a:pt x="5" y="8"/>
                    <a:pt x="5" y="8"/>
                    <a:pt x="6" y="8"/>
                  </a:cubicBezTo>
                  <a:close/>
                  <a:moveTo>
                    <a:pt x="0" y="9"/>
                  </a:moveTo>
                  <a:cubicBezTo>
                    <a:pt x="1" y="9"/>
                    <a:pt x="1" y="9"/>
                    <a:pt x="1" y="9"/>
                  </a:cubicBezTo>
                  <a:cubicBezTo>
                    <a:pt x="0" y="9"/>
                    <a:pt x="0" y="9"/>
                    <a:pt x="0" y="9"/>
                  </a:cubicBezTo>
                  <a:cubicBezTo>
                    <a:pt x="0" y="9"/>
                    <a:pt x="0" y="9"/>
                    <a:pt x="0" y="9"/>
                  </a:cubicBezTo>
                  <a:cubicBezTo>
                    <a:pt x="0" y="9"/>
                    <a:pt x="0" y="9"/>
                    <a:pt x="0"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31"/>
            <p:cNvSpPr/>
            <p:nvPr/>
          </p:nvSpPr>
          <p:spPr bwMode="auto">
            <a:xfrm>
              <a:off x="1178" y="1485"/>
              <a:ext cx="24" cy="54"/>
            </a:xfrm>
            <a:custGeom>
              <a:avLst/>
              <a:gdLst>
                <a:gd name="T0" fmla="*/ 0 w 24"/>
                <a:gd name="T1" fmla="*/ 3 h 54"/>
                <a:gd name="T2" fmla="*/ 12 w 24"/>
                <a:gd name="T3" fmla="*/ 0 h 54"/>
                <a:gd name="T4" fmla="*/ 24 w 24"/>
                <a:gd name="T5" fmla="*/ 51 h 54"/>
                <a:gd name="T6" fmla="*/ 12 w 24"/>
                <a:gd name="T7" fmla="*/ 54 h 54"/>
                <a:gd name="T8" fmla="*/ 0 w 24"/>
                <a:gd name="T9" fmla="*/ 3 h 54"/>
                <a:gd name="T10" fmla="*/ 0 w 24"/>
                <a:gd name="T11" fmla="*/ 3 h 54"/>
              </a:gdLst>
              <a:ahLst/>
              <a:cxnLst>
                <a:cxn ang="0">
                  <a:pos x="T0" y="T1"/>
                </a:cxn>
                <a:cxn ang="0">
                  <a:pos x="T2" y="T3"/>
                </a:cxn>
                <a:cxn ang="0">
                  <a:pos x="T4" y="T5"/>
                </a:cxn>
                <a:cxn ang="0">
                  <a:pos x="T6" y="T7"/>
                </a:cxn>
                <a:cxn ang="0">
                  <a:pos x="T8" y="T9"/>
                </a:cxn>
                <a:cxn ang="0">
                  <a:pos x="T10" y="T11"/>
                </a:cxn>
              </a:cxnLst>
              <a:rect l="0" t="0" r="r" b="b"/>
              <a:pathLst>
                <a:path w="24" h="54">
                  <a:moveTo>
                    <a:pt x="0" y="3"/>
                  </a:moveTo>
                  <a:lnTo>
                    <a:pt x="12" y="0"/>
                  </a:lnTo>
                  <a:lnTo>
                    <a:pt x="24" y="51"/>
                  </a:lnTo>
                  <a:lnTo>
                    <a:pt x="12" y="54"/>
                  </a:lnTo>
                  <a:lnTo>
                    <a:pt x="0" y="3"/>
                  </a:lnTo>
                  <a:lnTo>
                    <a:pt x="0" y="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
            <p:cNvSpPr/>
            <p:nvPr/>
          </p:nvSpPr>
          <p:spPr bwMode="auto">
            <a:xfrm>
              <a:off x="1172" y="1480"/>
              <a:ext cx="39" cy="65"/>
            </a:xfrm>
            <a:custGeom>
              <a:avLst/>
              <a:gdLst>
                <a:gd name="T0" fmla="*/ 0 w 39"/>
                <a:gd name="T1" fmla="*/ 8 h 65"/>
                <a:gd name="T2" fmla="*/ 6 w 39"/>
                <a:gd name="T3" fmla="*/ 8 h 65"/>
                <a:gd name="T4" fmla="*/ 9 w 39"/>
                <a:gd name="T5" fmla="*/ 14 h 65"/>
                <a:gd name="T6" fmla="*/ 6 w 39"/>
                <a:gd name="T7" fmla="*/ 8 h 65"/>
                <a:gd name="T8" fmla="*/ 0 w 39"/>
                <a:gd name="T9" fmla="*/ 8 h 65"/>
                <a:gd name="T10" fmla="*/ 0 w 39"/>
                <a:gd name="T11" fmla="*/ 5 h 65"/>
                <a:gd name="T12" fmla="*/ 21 w 39"/>
                <a:gd name="T13" fmla="*/ 0 h 65"/>
                <a:gd name="T14" fmla="*/ 39 w 39"/>
                <a:gd name="T15" fmla="*/ 59 h 65"/>
                <a:gd name="T16" fmla="*/ 15 w 39"/>
                <a:gd name="T17" fmla="*/ 65 h 65"/>
                <a:gd name="T18" fmla="*/ 0 w 39"/>
                <a:gd name="T19" fmla="*/ 8 h 65"/>
                <a:gd name="T20" fmla="*/ 0 w 39"/>
                <a:gd name="T21" fmla="*/ 8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9" h="65">
                  <a:moveTo>
                    <a:pt x="0" y="8"/>
                  </a:moveTo>
                  <a:lnTo>
                    <a:pt x="6" y="8"/>
                  </a:lnTo>
                  <a:lnTo>
                    <a:pt x="9" y="14"/>
                  </a:lnTo>
                  <a:lnTo>
                    <a:pt x="6" y="8"/>
                  </a:lnTo>
                  <a:lnTo>
                    <a:pt x="0" y="8"/>
                  </a:lnTo>
                  <a:lnTo>
                    <a:pt x="0" y="5"/>
                  </a:lnTo>
                  <a:lnTo>
                    <a:pt x="21" y="0"/>
                  </a:lnTo>
                  <a:lnTo>
                    <a:pt x="39" y="59"/>
                  </a:lnTo>
                  <a:lnTo>
                    <a:pt x="15" y="65"/>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33"/>
            <p:cNvSpPr/>
            <p:nvPr/>
          </p:nvSpPr>
          <p:spPr bwMode="auto">
            <a:xfrm>
              <a:off x="994" y="2128"/>
              <a:ext cx="294" cy="148"/>
            </a:xfrm>
            <a:custGeom>
              <a:avLst/>
              <a:gdLst>
                <a:gd name="T0" fmla="*/ 53 w 99"/>
                <a:gd name="T1" fmla="*/ 49 h 50"/>
                <a:gd name="T2" fmla="*/ 36 w 99"/>
                <a:gd name="T3" fmla="*/ 28 h 50"/>
                <a:gd name="T4" fmla="*/ 36 w 99"/>
                <a:gd name="T5" fmla="*/ 28 h 50"/>
                <a:gd name="T6" fmla="*/ 27 w 99"/>
                <a:gd name="T7" fmla="*/ 5 h 50"/>
                <a:gd name="T8" fmla="*/ 27 w 99"/>
                <a:gd name="T9" fmla="*/ 5 h 50"/>
                <a:gd name="T10" fmla="*/ 27 w 99"/>
                <a:gd name="T11" fmla="*/ 5 h 50"/>
                <a:gd name="T12" fmla="*/ 27 w 99"/>
                <a:gd name="T13" fmla="*/ 5 h 50"/>
                <a:gd name="T14" fmla="*/ 25 w 99"/>
                <a:gd name="T15" fmla="*/ 4 h 50"/>
                <a:gd name="T16" fmla="*/ 25 w 99"/>
                <a:gd name="T17" fmla="*/ 4 h 50"/>
                <a:gd name="T18" fmla="*/ 1 w 99"/>
                <a:gd name="T19" fmla="*/ 9 h 50"/>
                <a:gd name="T20" fmla="*/ 1 w 99"/>
                <a:gd name="T21" fmla="*/ 9 h 50"/>
                <a:gd name="T22" fmla="*/ 0 w 99"/>
                <a:gd name="T23" fmla="*/ 5 h 50"/>
                <a:gd name="T24" fmla="*/ 25 w 99"/>
                <a:gd name="T25" fmla="*/ 0 h 50"/>
                <a:gd name="T26" fmla="*/ 25 w 99"/>
                <a:gd name="T27" fmla="*/ 0 h 50"/>
                <a:gd name="T28" fmla="*/ 29 w 99"/>
                <a:gd name="T29" fmla="*/ 1 h 50"/>
                <a:gd name="T30" fmla="*/ 29 w 99"/>
                <a:gd name="T31" fmla="*/ 1 h 50"/>
                <a:gd name="T32" fmla="*/ 31 w 99"/>
                <a:gd name="T33" fmla="*/ 4 h 50"/>
                <a:gd name="T34" fmla="*/ 31 w 99"/>
                <a:gd name="T35" fmla="*/ 4 h 50"/>
                <a:gd name="T36" fmla="*/ 40 w 99"/>
                <a:gd name="T37" fmla="*/ 26 h 50"/>
                <a:gd name="T38" fmla="*/ 40 w 99"/>
                <a:gd name="T39" fmla="*/ 26 h 50"/>
                <a:gd name="T40" fmla="*/ 54 w 99"/>
                <a:gd name="T41" fmla="*/ 46 h 50"/>
                <a:gd name="T42" fmla="*/ 54 w 99"/>
                <a:gd name="T43" fmla="*/ 46 h 50"/>
                <a:gd name="T44" fmla="*/ 54 w 99"/>
                <a:gd name="T45" fmla="*/ 46 h 50"/>
                <a:gd name="T46" fmla="*/ 54 w 99"/>
                <a:gd name="T47" fmla="*/ 46 h 50"/>
                <a:gd name="T48" fmla="*/ 64 w 99"/>
                <a:gd name="T49" fmla="*/ 39 h 50"/>
                <a:gd name="T50" fmla="*/ 64 w 99"/>
                <a:gd name="T51" fmla="*/ 39 h 50"/>
                <a:gd name="T52" fmla="*/ 78 w 99"/>
                <a:gd name="T53" fmla="*/ 25 h 50"/>
                <a:gd name="T54" fmla="*/ 78 w 99"/>
                <a:gd name="T55" fmla="*/ 25 h 50"/>
                <a:gd name="T56" fmla="*/ 96 w 99"/>
                <a:gd name="T57" fmla="*/ 3 h 50"/>
                <a:gd name="T58" fmla="*/ 96 w 99"/>
                <a:gd name="T59" fmla="*/ 3 h 50"/>
                <a:gd name="T60" fmla="*/ 99 w 99"/>
                <a:gd name="T61" fmla="*/ 6 h 50"/>
                <a:gd name="T62" fmla="*/ 67 w 99"/>
                <a:gd name="T63" fmla="*/ 42 h 50"/>
                <a:gd name="T64" fmla="*/ 67 w 99"/>
                <a:gd name="T65" fmla="*/ 42 h 50"/>
                <a:gd name="T66" fmla="*/ 54 w 99"/>
                <a:gd name="T67" fmla="*/ 50 h 50"/>
                <a:gd name="T68" fmla="*/ 54 w 99"/>
                <a:gd name="T69" fmla="*/ 50 h 50"/>
                <a:gd name="T70" fmla="*/ 53 w 99"/>
                <a:gd name="T71" fmla="*/ 49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9" h="50">
                  <a:moveTo>
                    <a:pt x="53" y="49"/>
                  </a:moveTo>
                  <a:cubicBezTo>
                    <a:pt x="47" y="47"/>
                    <a:pt x="41" y="38"/>
                    <a:pt x="36" y="28"/>
                  </a:cubicBezTo>
                  <a:cubicBezTo>
                    <a:pt x="36" y="28"/>
                    <a:pt x="36" y="28"/>
                    <a:pt x="36" y="28"/>
                  </a:cubicBezTo>
                  <a:cubicBezTo>
                    <a:pt x="31" y="18"/>
                    <a:pt x="28" y="9"/>
                    <a:pt x="27" y="5"/>
                  </a:cubicBezTo>
                  <a:cubicBezTo>
                    <a:pt x="27" y="5"/>
                    <a:pt x="27" y="5"/>
                    <a:pt x="27" y="5"/>
                  </a:cubicBezTo>
                  <a:cubicBezTo>
                    <a:pt x="27" y="5"/>
                    <a:pt x="27" y="5"/>
                    <a:pt x="27" y="5"/>
                  </a:cubicBezTo>
                  <a:cubicBezTo>
                    <a:pt x="27" y="5"/>
                    <a:pt x="27" y="5"/>
                    <a:pt x="27" y="5"/>
                  </a:cubicBezTo>
                  <a:cubicBezTo>
                    <a:pt x="27" y="4"/>
                    <a:pt x="26" y="4"/>
                    <a:pt x="25" y="4"/>
                  </a:cubicBezTo>
                  <a:cubicBezTo>
                    <a:pt x="25" y="4"/>
                    <a:pt x="25" y="4"/>
                    <a:pt x="25" y="4"/>
                  </a:cubicBezTo>
                  <a:cubicBezTo>
                    <a:pt x="17" y="4"/>
                    <a:pt x="1" y="9"/>
                    <a:pt x="1" y="9"/>
                  </a:cubicBezTo>
                  <a:cubicBezTo>
                    <a:pt x="1" y="9"/>
                    <a:pt x="1" y="9"/>
                    <a:pt x="1" y="9"/>
                  </a:cubicBezTo>
                  <a:cubicBezTo>
                    <a:pt x="0" y="5"/>
                    <a:pt x="0" y="5"/>
                    <a:pt x="0" y="5"/>
                  </a:cubicBezTo>
                  <a:cubicBezTo>
                    <a:pt x="0" y="5"/>
                    <a:pt x="16" y="0"/>
                    <a:pt x="25" y="0"/>
                  </a:cubicBezTo>
                  <a:cubicBezTo>
                    <a:pt x="25" y="0"/>
                    <a:pt x="25" y="0"/>
                    <a:pt x="25" y="0"/>
                  </a:cubicBezTo>
                  <a:cubicBezTo>
                    <a:pt x="26" y="0"/>
                    <a:pt x="28" y="0"/>
                    <a:pt x="29" y="1"/>
                  </a:cubicBezTo>
                  <a:cubicBezTo>
                    <a:pt x="29" y="1"/>
                    <a:pt x="29" y="1"/>
                    <a:pt x="29" y="1"/>
                  </a:cubicBezTo>
                  <a:cubicBezTo>
                    <a:pt x="30" y="1"/>
                    <a:pt x="31" y="3"/>
                    <a:pt x="31" y="4"/>
                  </a:cubicBezTo>
                  <a:cubicBezTo>
                    <a:pt x="31" y="4"/>
                    <a:pt x="31" y="4"/>
                    <a:pt x="31" y="4"/>
                  </a:cubicBezTo>
                  <a:cubicBezTo>
                    <a:pt x="31" y="6"/>
                    <a:pt x="35" y="17"/>
                    <a:pt x="40" y="26"/>
                  </a:cubicBezTo>
                  <a:cubicBezTo>
                    <a:pt x="40" y="26"/>
                    <a:pt x="40" y="26"/>
                    <a:pt x="40" y="26"/>
                  </a:cubicBezTo>
                  <a:cubicBezTo>
                    <a:pt x="44" y="36"/>
                    <a:pt x="51" y="45"/>
                    <a:pt x="54" y="46"/>
                  </a:cubicBezTo>
                  <a:cubicBezTo>
                    <a:pt x="54" y="46"/>
                    <a:pt x="54" y="46"/>
                    <a:pt x="54" y="46"/>
                  </a:cubicBezTo>
                  <a:cubicBezTo>
                    <a:pt x="54" y="46"/>
                    <a:pt x="54" y="46"/>
                    <a:pt x="54" y="46"/>
                  </a:cubicBezTo>
                  <a:cubicBezTo>
                    <a:pt x="54" y="46"/>
                    <a:pt x="54" y="46"/>
                    <a:pt x="54" y="46"/>
                  </a:cubicBezTo>
                  <a:cubicBezTo>
                    <a:pt x="56" y="46"/>
                    <a:pt x="60" y="43"/>
                    <a:pt x="64" y="39"/>
                  </a:cubicBezTo>
                  <a:cubicBezTo>
                    <a:pt x="64" y="39"/>
                    <a:pt x="64" y="39"/>
                    <a:pt x="64" y="39"/>
                  </a:cubicBezTo>
                  <a:cubicBezTo>
                    <a:pt x="68" y="35"/>
                    <a:pt x="73" y="30"/>
                    <a:pt x="78" y="25"/>
                  </a:cubicBezTo>
                  <a:cubicBezTo>
                    <a:pt x="78" y="25"/>
                    <a:pt x="78" y="25"/>
                    <a:pt x="78" y="25"/>
                  </a:cubicBezTo>
                  <a:cubicBezTo>
                    <a:pt x="88" y="14"/>
                    <a:pt x="96" y="3"/>
                    <a:pt x="96" y="3"/>
                  </a:cubicBezTo>
                  <a:cubicBezTo>
                    <a:pt x="96" y="3"/>
                    <a:pt x="96" y="3"/>
                    <a:pt x="96" y="3"/>
                  </a:cubicBezTo>
                  <a:cubicBezTo>
                    <a:pt x="99" y="6"/>
                    <a:pt x="99" y="6"/>
                    <a:pt x="99" y="6"/>
                  </a:cubicBezTo>
                  <a:cubicBezTo>
                    <a:pt x="99" y="6"/>
                    <a:pt x="81" y="30"/>
                    <a:pt x="67" y="42"/>
                  </a:cubicBezTo>
                  <a:cubicBezTo>
                    <a:pt x="67" y="42"/>
                    <a:pt x="67" y="42"/>
                    <a:pt x="67" y="42"/>
                  </a:cubicBezTo>
                  <a:cubicBezTo>
                    <a:pt x="62" y="46"/>
                    <a:pt x="58" y="49"/>
                    <a:pt x="54" y="50"/>
                  </a:cubicBezTo>
                  <a:cubicBezTo>
                    <a:pt x="54" y="50"/>
                    <a:pt x="54" y="50"/>
                    <a:pt x="54" y="50"/>
                  </a:cubicBezTo>
                  <a:cubicBezTo>
                    <a:pt x="54" y="50"/>
                    <a:pt x="53" y="49"/>
                    <a:pt x="53"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34"/>
            <p:cNvSpPr>
              <a:spLocks noEditPoints="1"/>
            </p:cNvSpPr>
            <p:nvPr/>
          </p:nvSpPr>
          <p:spPr bwMode="auto">
            <a:xfrm>
              <a:off x="985" y="2122"/>
              <a:ext cx="312" cy="160"/>
            </a:xfrm>
            <a:custGeom>
              <a:avLst/>
              <a:gdLst>
                <a:gd name="T0" fmla="*/ 56 w 105"/>
                <a:gd name="T1" fmla="*/ 51 h 54"/>
                <a:gd name="T2" fmla="*/ 37 w 105"/>
                <a:gd name="T3" fmla="*/ 31 h 54"/>
                <a:gd name="T4" fmla="*/ 29 w 105"/>
                <a:gd name="T5" fmla="*/ 8 h 54"/>
                <a:gd name="T6" fmla="*/ 28 w 105"/>
                <a:gd name="T7" fmla="*/ 8 h 54"/>
                <a:gd name="T8" fmla="*/ 28 w 105"/>
                <a:gd name="T9" fmla="*/ 8 h 54"/>
                <a:gd name="T10" fmla="*/ 28 w 105"/>
                <a:gd name="T11" fmla="*/ 8 h 54"/>
                <a:gd name="T12" fmla="*/ 5 w 105"/>
                <a:gd name="T13" fmla="*/ 13 h 54"/>
                <a:gd name="T14" fmla="*/ 5 w 105"/>
                <a:gd name="T15" fmla="*/ 13 h 54"/>
                <a:gd name="T16" fmla="*/ 5 w 105"/>
                <a:gd name="T17" fmla="*/ 13 h 54"/>
                <a:gd name="T18" fmla="*/ 2 w 105"/>
                <a:gd name="T19" fmla="*/ 11 h 54"/>
                <a:gd name="T20" fmla="*/ 3 w 105"/>
                <a:gd name="T21" fmla="*/ 5 h 54"/>
                <a:gd name="T22" fmla="*/ 3 w 105"/>
                <a:gd name="T23" fmla="*/ 5 h 54"/>
                <a:gd name="T24" fmla="*/ 5 w 105"/>
                <a:gd name="T25" fmla="*/ 4 h 54"/>
                <a:gd name="T26" fmla="*/ 12 w 105"/>
                <a:gd name="T27" fmla="*/ 3 h 54"/>
                <a:gd name="T28" fmla="*/ 28 w 105"/>
                <a:gd name="T29" fmla="*/ 0 h 54"/>
                <a:gd name="T30" fmla="*/ 32 w 105"/>
                <a:gd name="T31" fmla="*/ 1 h 54"/>
                <a:gd name="T32" fmla="*/ 36 w 105"/>
                <a:gd name="T33" fmla="*/ 6 h 54"/>
                <a:gd name="T34" fmla="*/ 36 w 105"/>
                <a:gd name="T35" fmla="*/ 7 h 54"/>
                <a:gd name="T36" fmla="*/ 45 w 105"/>
                <a:gd name="T37" fmla="*/ 27 h 54"/>
                <a:gd name="T38" fmla="*/ 52 w 105"/>
                <a:gd name="T39" fmla="*/ 40 h 54"/>
                <a:gd name="T40" fmla="*/ 57 w 105"/>
                <a:gd name="T41" fmla="*/ 46 h 54"/>
                <a:gd name="T42" fmla="*/ 57 w 105"/>
                <a:gd name="T43" fmla="*/ 46 h 54"/>
                <a:gd name="T44" fmla="*/ 57 w 105"/>
                <a:gd name="T45" fmla="*/ 46 h 54"/>
                <a:gd name="T46" fmla="*/ 58 w 105"/>
                <a:gd name="T47" fmla="*/ 46 h 54"/>
                <a:gd name="T48" fmla="*/ 58 w 105"/>
                <a:gd name="T49" fmla="*/ 45 h 54"/>
                <a:gd name="T50" fmla="*/ 60 w 105"/>
                <a:gd name="T51" fmla="*/ 44 h 54"/>
                <a:gd name="T52" fmla="*/ 66 w 105"/>
                <a:gd name="T53" fmla="*/ 40 h 54"/>
                <a:gd name="T54" fmla="*/ 80 w 105"/>
                <a:gd name="T55" fmla="*/ 25 h 54"/>
                <a:gd name="T56" fmla="*/ 97 w 105"/>
                <a:gd name="T57" fmla="*/ 4 h 54"/>
                <a:gd name="T58" fmla="*/ 98 w 105"/>
                <a:gd name="T59" fmla="*/ 2 h 54"/>
                <a:gd name="T60" fmla="*/ 104 w 105"/>
                <a:gd name="T61" fmla="*/ 9 h 54"/>
                <a:gd name="T62" fmla="*/ 71 w 105"/>
                <a:gd name="T63" fmla="*/ 46 h 54"/>
                <a:gd name="T64" fmla="*/ 57 w 105"/>
                <a:gd name="T65" fmla="*/ 54 h 54"/>
                <a:gd name="T66" fmla="*/ 57 w 105"/>
                <a:gd name="T67" fmla="*/ 50 h 54"/>
                <a:gd name="T68" fmla="*/ 57 w 105"/>
                <a:gd name="T69" fmla="*/ 50 h 54"/>
                <a:gd name="T70" fmla="*/ 57 w 105"/>
                <a:gd name="T71" fmla="*/ 50 h 54"/>
                <a:gd name="T72" fmla="*/ 58 w 105"/>
                <a:gd name="T73" fmla="*/ 49 h 54"/>
                <a:gd name="T74" fmla="*/ 67 w 105"/>
                <a:gd name="T75" fmla="*/ 44 h 54"/>
                <a:gd name="T76" fmla="*/ 56 w 105"/>
                <a:gd name="T77" fmla="*/ 49 h 54"/>
                <a:gd name="T78" fmla="*/ 56 w 105"/>
                <a:gd name="T79" fmla="*/ 49 h 54"/>
                <a:gd name="T80" fmla="*/ 56 w 105"/>
                <a:gd name="T81" fmla="*/ 49 h 54"/>
                <a:gd name="T82" fmla="*/ 52 w 105"/>
                <a:gd name="T83" fmla="*/ 46 h 54"/>
                <a:gd name="T84" fmla="*/ 49 w 105"/>
                <a:gd name="T85" fmla="*/ 42 h 54"/>
                <a:gd name="T86" fmla="*/ 47 w 105"/>
                <a:gd name="T87" fmla="*/ 39 h 54"/>
                <a:gd name="T88" fmla="*/ 72 w 105"/>
                <a:gd name="T89" fmla="*/ 39 h 54"/>
                <a:gd name="T90" fmla="*/ 73 w 105"/>
                <a:gd name="T91" fmla="*/ 39 h 54"/>
                <a:gd name="T92" fmla="*/ 83 w 105"/>
                <a:gd name="T93" fmla="*/ 28 h 54"/>
                <a:gd name="T94" fmla="*/ 73 w 105"/>
                <a:gd name="T95" fmla="*/ 39 h 54"/>
                <a:gd name="T96" fmla="*/ 99 w 105"/>
                <a:gd name="T97" fmla="*/ 8 h 54"/>
                <a:gd name="T98" fmla="*/ 83 w 105"/>
                <a:gd name="T99" fmla="*/ 28 h 54"/>
                <a:gd name="T100" fmla="*/ 5 w 105"/>
                <a:gd name="T101" fmla="*/ 11 h 54"/>
                <a:gd name="T102" fmla="*/ 5 w 105"/>
                <a:gd name="T103" fmla="*/ 13 h 54"/>
                <a:gd name="T104" fmla="*/ 32 w 105"/>
                <a:gd name="T105" fmla="*/ 6 h 54"/>
                <a:gd name="T106" fmla="*/ 32 w 105"/>
                <a:gd name="T107" fmla="*/ 6 h 54"/>
                <a:gd name="T108" fmla="*/ 32 w 105"/>
                <a:gd name="T109" fmla="*/ 6 h 54"/>
                <a:gd name="T110" fmla="*/ 31 w 105"/>
                <a:gd name="T111" fmla="*/ 5 h 54"/>
                <a:gd name="T112" fmla="*/ 31 w 105"/>
                <a:gd name="T113" fmla="*/ 5 h 54"/>
                <a:gd name="T114" fmla="*/ 31 w 105"/>
                <a:gd name="T115" fmla="*/ 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 h="54">
                  <a:moveTo>
                    <a:pt x="56" y="53"/>
                  </a:moveTo>
                  <a:cubicBezTo>
                    <a:pt x="56" y="51"/>
                    <a:pt x="56" y="51"/>
                    <a:pt x="56" y="51"/>
                  </a:cubicBezTo>
                  <a:cubicBezTo>
                    <a:pt x="55" y="53"/>
                    <a:pt x="55" y="53"/>
                    <a:pt x="55" y="53"/>
                  </a:cubicBezTo>
                  <a:cubicBezTo>
                    <a:pt x="48" y="51"/>
                    <a:pt x="43" y="41"/>
                    <a:pt x="37" y="31"/>
                  </a:cubicBezTo>
                  <a:cubicBezTo>
                    <a:pt x="37" y="31"/>
                    <a:pt x="37" y="31"/>
                    <a:pt x="37" y="31"/>
                  </a:cubicBezTo>
                  <a:cubicBezTo>
                    <a:pt x="33" y="22"/>
                    <a:pt x="30" y="13"/>
                    <a:pt x="29" y="8"/>
                  </a:cubicBezTo>
                  <a:cubicBezTo>
                    <a:pt x="29" y="8"/>
                    <a:pt x="29" y="8"/>
                    <a:pt x="29" y="8"/>
                  </a:cubicBezTo>
                  <a:cubicBezTo>
                    <a:pt x="29" y="8"/>
                    <a:pt x="28" y="8"/>
                    <a:pt x="28" y="8"/>
                  </a:cubicBezTo>
                  <a:cubicBezTo>
                    <a:pt x="28" y="8"/>
                    <a:pt x="28" y="8"/>
                    <a:pt x="28" y="8"/>
                  </a:cubicBezTo>
                  <a:cubicBezTo>
                    <a:pt x="28" y="8"/>
                    <a:pt x="28" y="8"/>
                    <a:pt x="28" y="8"/>
                  </a:cubicBezTo>
                  <a:cubicBezTo>
                    <a:pt x="28" y="8"/>
                    <a:pt x="28" y="8"/>
                    <a:pt x="28" y="8"/>
                  </a:cubicBezTo>
                  <a:cubicBezTo>
                    <a:pt x="28" y="8"/>
                    <a:pt x="28" y="8"/>
                    <a:pt x="28" y="8"/>
                  </a:cubicBezTo>
                  <a:cubicBezTo>
                    <a:pt x="21" y="8"/>
                    <a:pt x="6" y="12"/>
                    <a:pt x="5" y="13"/>
                  </a:cubicBezTo>
                  <a:cubicBezTo>
                    <a:pt x="5" y="13"/>
                    <a:pt x="5" y="13"/>
                    <a:pt x="5" y="13"/>
                  </a:cubicBezTo>
                  <a:cubicBezTo>
                    <a:pt x="5" y="13"/>
                    <a:pt x="5" y="13"/>
                    <a:pt x="5" y="13"/>
                  </a:cubicBezTo>
                  <a:cubicBezTo>
                    <a:pt x="5" y="13"/>
                    <a:pt x="5" y="13"/>
                    <a:pt x="5" y="13"/>
                  </a:cubicBezTo>
                  <a:cubicBezTo>
                    <a:pt x="5" y="13"/>
                    <a:pt x="5" y="13"/>
                    <a:pt x="5" y="13"/>
                  </a:cubicBezTo>
                  <a:cubicBezTo>
                    <a:pt x="5" y="13"/>
                    <a:pt x="5" y="13"/>
                    <a:pt x="5" y="13"/>
                  </a:cubicBezTo>
                  <a:cubicBezTo>
                    <a:pt x="4" y="11"/>
                    <a:pt x="4" y="11"/>
                    <a:pt x="4" y="11"/>
                  </a:cubicBezTo>
                  <a:cubicBezTo>
                    <a:pt x="2" y="11"/>
                    <a:pt x="2" y="11"/>
                    <a:pt x="2" y="11"/>
                  </a:cubicBezTo>
                  <a:cubicBezTo>
                    <a:pt x="0" y="5"/>
                    <a:pt x="0" y="5"/>
                    <a:pt x="0" y="5"/>
                  </a:cubicBezTo>
                  <a:cubicBezTo>
                    <a:pt x="3" y="5"/>
                    <a:pt x="3" y="5"/>
                    <a:pt x="3" y="5"/>
                  </a:cubicBezTo>
                  <a:cubicBezTo>
                    <a:pt x="3" y="5"/>
                    <a:pt x="3" y="5"/>
                    <a:pt x="3" y="5"/>
                  </a:cubicBezTo>
                  <a:cubicBezTo>
                    <a:pt x="3" y="5"/>
                    <a:pt x="3" y="5"/>
                    <a:pt x="3" y="5"/>
                  </a:cubicBezTo>
                  <a:cubicBezTo>
                    <a:pt x="4" y="5"/>
                    <a:pt x="4" y="5"/>
                    <a:pt x="5" y="4"/>
                  </a:cubicBezTo>
                  <a:cubicBezTo>
                    <a:pt x="5" y="4"/>
                    <a:pt x="5" y="4"/>
                    <a:pt x="5" y="4"/>
                  </a:cubicBezTo>
                  <a:cubicBezTo>
                    <a:pt x="7" y="4"/>
                    <a:pt x="9" y="3"/>
                    <a:pt x="12" y="3"/>
                  </a:cubicBezTo>
                  <a:cubicBezTo>
                    <a:pt x="12" y="3"/>
                    <a:pt x="12" y="3"/>
                    <a:pt x="12" y="3"/>
                  </a:cubicBezTo>
                  <a:cubicBezTo>
                    <a:pt x="17" y="2"/>
                    <a:pt x="23" y="0"/>
                    <a:pt x="28" y="0"/>
                  </a:cubicBezTo>
                  <a:cubicBezTo>
                    <a:pt x="28" y="0"/>
                    <a:pt x="28" y="0"/>
                    <a:pt x="28" y="0"/>
                  </a:cubicBezTo>
                  <a:cubicBezTo>
                    <a:pt x="29" y="0"/>
                    <a:pt x="31" y="0"/>
                    <a:pt x="32" y="1"/>
                  </a:cubicBezTo>
                  <a:cubicBezTo>
                    <a:pt x="32" y="1"/>
                    <a:pt x="32" y="1"/>
                    <a:pt x="32" y="1"/>
                  </a:cubicBezTo>
                  <a:cubicBezTo>
                    <a:pt x="34" y="2"/>
                    <a:pt x="36" y="3"/>
                    <a:pt x="36" y="6"/>
                  </a:cubicBezTo>
                  <a:cubicBezTo>
                    <a:pt x="36" y="6"/>
                    <a:pt x="36" y="6"/>
                    <a:pt x="36" y="6"/>
                  </a:cubicBezTo>
                  <a:cubicBezTo>
                    <a:pt x="36" y="6"/>
                    <a:pt x="36" y="6"/>
                    <a:pt x="36" y="6"/>
                  </a:cubicBezTo>
                  <a:cubicBezTo>
                    <a:pt x="36" y="7"/>
                    <a:pt x="36" y="7"/>
                    <a:pt x="36" y="7"/>
                  </a:cubicBezTo>
                  <a:cubicBezTo>
                    <a:pt x="36" y="8"/>
                    <a:pt x="40" y="19"/>
                    <a:pt x="45" y="27"/>
                  </a:cubicBezTo>
                  <a:cubicBezTo>
                    <a:pt x="45" y="27"/>
                    <a:pt x="45" y="27"/>
                    <a:pt x="45" y="27"/>
                  </a:cubicBezTo>
                  <a:cubicBezTo>
                    <a:pt x="47" y="32"/>
                    <a:pt x="50" y="37"/>
                    <a:pt x="52" y="40"/>
                  </a:cubicBezTo>
                  <a:cubicBezTo>
                    <a:pt x="52" y="40"/>
                    <a:pt x="52" y="40"/>
                    <a:pt x="52" y="40"/>
                  </a:cubicBezTo>
                  <a:cubicBezTo>
                    <a:pt x="54" y="43"/>
                    <a:pt x="57" y="46"/>
                    <a:pt x="57" y="46"/>
                  </a:cubicBezTo>
                  <a:cubicBezTo>
                    <a:pt x="57" y="46"/>
                    <a:pt x="57" y="46"/>
                    <a:pt x="57" y="46"/>
                  </a:cubicBezTo>
                  <a:cubicBezTo>
                    <a:pt x="57" y="46"/>
                    <a:pt x="57" y="46"/>
                    <a:pt x="57" y="46"/>
                  </a:cubicBezTo>
                  <a:cubicBezTo>
                    <a:pt x="57" y="46"/>
                    <a:pt x="57" y="46"/>
                    <a:pt x="57" y="46"/>
                  </a:cubicBezTo>
                  <a:cubicBezTo>
                    <a:pt x="57" y="46"/>
                    <a:pt x="57" y="46"/>
                    <a:pt x="57" y="46"/>
                  </a:cubicBezTo>
                  <a:cubicBezTo>
                    <a:pt x="57" y="46"/>
                    <a:pt x="57" y="46"/>
                    <a:pt x="57" y="46"/>
                  </a:cubicBezTo>
                  <a:cubicBezTo>
                    <a:pt x="57" y="46"/>
                    <a:pt x="57" y="46"/>
                    <a:pt x="58" y="46"/>
                  </a:cubicBezTo>
                  <a:cubicBezTo>
                    <a:pt x="58" y="46"/>
                    <a:pt x="58" y="46"/>
                    <a:pt x="58" y="46"/>
                  </a:cubicBezTo>
                  <a:cubicBezTo>
                    <a:pt x="58" y="45"/>
                    <a:pt x="58" y="45"/>
                    <a:pt x="58" y="45"/>
                  </a:cubicBezTo>
                  <a:cubicBezTo>
                    <a:pt x="58" y="45"/>
                    <a:pt x="58" y="45"/>
                    <a:pt x="58" y="45"/>
                  </a:cubicBezTo>
                  <a:cubicBezTo>
                    <a:pt x="59" y="45"/>
                    <a:pt x="59" y="45"/>
                    <a:pt x="60" y="44"/>
                  </a:cubicBezTo>
                  <a:cubicBezTo>
                    <a:pt x="60" y="44"/>
                    <a:pt x="60" y="44"/>
                    <a:pt x="60" y="44"/>
                  </a:cubicBezTo>
                  <a:cubicBezTo>
                    <a:pt x="62" y="43"/>
                    <a:pt x="64" y="42"/>
                    <a:pt x="66" y="40"/>
                  </a:cubicBezTo>
                  <a:cubicBezTo>
                    <a:pt x="66" y="40"/>
                    <a:pt x="66" y="40"/>
                    <a:pt x="66" y="40"/>
                  </a:cubicBezTo>
                  <a:cubicBezTo>
                    <a:pt x="70" y="36"/>
                    <a:pt x="75" y="31"/>
                    <a:pt x="80" y="25"/>
                  </a:cubicBezTo>
                  <a:cubicBezTo>
                    <a:pt x="80" y="25"/>
                    <a:pt x="80" y="25"/>
                    <a:pt x="80" y="25"/>
                  </a:cubicBezTo>
                  <a:cubicBezTo>
                    <a:pt x="88" y="15"/>
                    <a:pt x="96" y="5"/>
                    <a:pt x="97" y="4"/>
                  </a:cubicBezTo>
                  <a:cubicBezTo>
                    <a:pt x="97" y="4"/>
                    <a:pt x="97" y="4"/>
                    <a:pt x="97" y="4"/>
                  </a:cubicBezTo>
                  <a:cubicBezTo>
                    <a:pt x="97" y="4"/>
                    <a:pt x="97" y="4"/>
                    <a:pt x="97" y="4"/>
                  </a:cubicBezTo>
                  <a:cubicBezTo>
                    <a:pt x="98" y="2"/>
                    <a:pt x="98" y="2"/>
                    <a:pt x="98" y="2"/>
                  </a:cubicBezTo>
                  <a:cubicBezTo>
                    <a:pt x="105" y="7"/>
                    <a:pt x="105" y="7"/>
                    <a:pt x="105" y="7"/>
                  </a:cubicBezTo>
                  <a:cubicBezTo>
                    <a:pt x="104" y="9"/>
                    <a:pt x="104" y="9"/>
                    <a:pt x="104" y="9"/>
                  </a:cubicBezTo>
                  <a:cubicBezTo>
                    <a:pt x="103" y="9"/>
                    <a:pt x="85" y="33"/>
                    <a:pt x="71" y="46"/>
                  </a:cubicBezTo>
                  <a:cubicBezTo>
                    <a:pt x="71" y="46"/>
                    <a:pt x="71" y="46"/>
                    <a:pt x="71" y="46"/>
                  </a:cubicBezTo>
                  <a:cubicBezTo>
                    <a:pt x="66" y="50"/>
                    <a:pt x="62" y="53"/>
                    <a:pt x="57" y="54"/>
                  </a:cubicBezTo>
                  <a:cubicBezTo>
                    <a:pt x="57" y="54"/>
                    <a:pt x="57" y="54"/>
                    <a:pt x="57" y="54"/>
                  </a:cubicBezTo>
                  <a:cubicBezTo>
                    <a:pt x="57" y="54"/>
                    <a:pt x="56" y="53"/>
                    <a:pt x="56" y="53"/>
                  </a:cubicBezTo>
                  <a:close/>
                  <a:moveTo>
                    <a:pt x="57" y="50"/>
                  </a:moveTo>
                  <a:cubicBezTo>
                    <a:pt x="57" y="50"/>
                    <a:pt x="57" y="50"/>
                    <a:pt x="57" y="50"/>
                  </a:cubicBezTo>
                  <a:cubicBezTo>
                    <a:pt x="57" y="50"/>
                    <a:pt x="57" y="50"/>
                    <a:pt x="57" y="50"/>
                  </a:cubicBezTo>
                  <a:cubicBezTo>
                    <a:pt x="57" y="50"/>
                    <a:pt x="57" y="50"/>
                    <a:pt x="57" y="50"/>
                  </a:cubicBezTo>
                  <a:cubicBezTo>
                    <a:pt x="57" y="50"/>
                    <a:pt x="57" y="50"/>
                    <a:pt x="57" y="50"/>
                  </a:cubicBezTo>
                  <a:cubicBezTo>
                    <a:pt x="57" y="50"/>
                    <a:pt x="57" y="50"/>
                    <a:pt x="57" y="50"/>
                  </a:cubicBezTo>
                  <a:close/>
                  <a:moveTo>
                    <a:pt x="58" y="49"/>
                  </a:moveTo>
                  <a:cubicBezTo>
                    <a:pt x="61" y="49"/>
                    <a:pt x="64" y="47"/>
                    <a:pt x="67" y="44"/>
                  </a:cubicBezTo>
                  <a:cubicBezTo>
                    <a:pt x="67" y="44"/>
                    <a:pt x="67" y="44"/>
                    <a:pt x="67" y="44"/>
                  </a:cubicBezTo>
                  <a:cubicBezTo>
                    <a:pt x="64" y="47"/>
                    <a:pt x="61" y="49"/>
                    <a:pt x="58" y="49"/>
                  </a:cubicBezTo>
                  <a:close/>
                  <a:moveTo>
                    <a:pt x="56" y="49"/>
                  </a:moveTo>
                  <a:cubicBezTo>
                    <a:pt x="56" y="49"/>
                    <a:pt x="56" y="49"/>
                    <a:pt x="56" y="49"/>
                  </a:cubicBezTo>
                  <a:cubicBezTo>
                    <a:pt x="56" y="49"/>
                    <a:pt x="56" y="49"/>
                    <a:pt x="56" y="49"/>
                  </a:cubicBezTo>
                  <a:cubicBezTo>
                    <a:pt x="56" y="49"/>
                    <a:pt x="56" y="49"/>
                    <a:pt x="56" y="49"/>
                  </a:cubicBezTo>
                  <a:cubicBezTo>
                    <a:pt x="56" y="49"/>
                    <a:pt x="56" y="49"/>
                    <a:pt x="56" y="49"/>
                  </a:cubicBezTo>
                  <a:cubicBezTo>
                    <a:pt x="56" y="49"/>
                    <a:pt x="56" y="49"/>
                    <a:pt x="56" y="49"/>
                  </a:cubicBezTo>
                  <a:close/>
                  <a:moveTo>
                    <a:pt x="52" y="46"/>
                  </a:moveTo>
                  <a:cubicBezTo>
                    <a:pt x="51" y="45"/>
                    <a:pt x="50" y="44"/>
                    <a:pt x="49" y="42"/>
                  </a:cubicBezTo>
                  <a:cubicBezTo>
                    <a:pt x="49" y="42"/>
                    <a:pt x="49" y="42"/>
                    <a:pt x="49" y="42"/>
                  </a:cubicBezTo>
                  <a:cubicBezTo>
                    <a:pt x="48" y="41"/>
                    <a:pt x="47" y="40"/>
                    <a:pt x="47" y="39"/>
                  </a:cubicBezTo>
                  <a:cubicBezTo>
                    <a:pt x="47" y="39"/>
                    <a:pt x="47" y="39"/>
                    <a:pt x="47" y="39"/>
                  </a:cubicBezTo>
                  <a:cubicBezTo>
                    <a:pt x="48" y="42"/>
                    <a:pt x="50" y="44"/>
                    <a:pt x="52" y="46"/>
                  </a:cubicBezTo>
                  <a:close/>
                  <a:moveTo>
                    <a:pt x="72" y="39"/>
                  </a:moveTo>
                  <a:cubicBezTo>
                    <a:pt x="73" y="39"/>
                    <a:pt x="73" y="39"/>
                    <a:pt x="73" y="39"/>
                  </a:cubicBezTo>
                  <a:cubicBezTo>
                    <a:pt x="73" y="39"/>
                    <a:pt x="73" y="39"/>
                    <a:pt x="73" y="39"/>
                  </a:cubicBezTo>
                  <a:cubicBezTo>
                    <a:pt x="73" y="39"/>
                    <a:pt x="73" y="39"/>
                    <a:pt x="72" y="39"/>
                  </a:cubicBezTo>
                  <a:close/>
                  <a:moveTo>
                    <a:pt x="83" y="28"/>
                  </a:moveTo>
                  <a:cubicBezTo>
                    <a:pt x="79" y="32"/>
                    <a:pt x="76" y="35"/>
                    <a:pt x="73" y="39"/>
                  </a:cubicBezTo>
                  <a:cubicBezTo>
                    <a:pt x="73" y="39"/>
                    <a:pt x="73" y="39"/>
                    <a:pt x="73" y="39"/>
                  </a:cubicBezTo>
                  <a:cubicBezTo>
                    <a:pt x="83" y="28"/>
                    <a:pt x="95" y="13"/>
                    <a:pt x="99" y="8"/>
                  </a:cubicBezTo>
                  <a:cubicBezTo>
                    <a:pt x="99" y="8"/>
                    <a:pt x="99" y="8"/>
                    <a:pt x="99" y="8"/>
                  </a:cubicBezTo>
                  <a:cubicBezTo>
                    <a:pt x="99" y="8"/>
                    <a:pt x="99" y="8"/>
                    <a:pt x="99" y="8"/>
                  </a:cubicBezTo>
                  <a:cubicBezTo>
                    <a:pt x="97" y="11"/>
                    <a:pt x="90" y="20"/>
                    <a:pt x="83" y="28"/>
                  </a:cubicBezTo>
                  <a:close/>
                  <a:moveTo>
                    <a:pt x="5" y="13"/>
                  </a:moveTo>
                  <a:cubicBezTo>
                    <a:pt x="5" y="11"/>
                    <a:pt x="5" y="11"/>
                    <a:pt x="5" y="11"/>
                  </a:cubicBezTo>
                  <a:cubicBezTo>
                    <a:pt x="5" y="11"/>
                    <a:pt x="5" y="11"/>
                    <a:pt x="5" y="11"/>
                  </a:cubicBezTo>
                  <a:cubicBezTo>
                    <a:pt x="5" y="13"/>
                    <a:pt x="5" y="13"/>
                    <a:pt x="5" y="13"/>
                  </a:cubicBezTo>
                  <a:close/>
                  <a:moveTo>
                    <a:pt x="32" y="6"/>
                  </a:moveTo>
                  <a:cubicBezTo>
                    <a:pt x="32" y="6"/>
                    <a:pt x="32" y="6"/>
                    <a:pt x="32" y="6"/>
                  </a:cubicBezTo>
                  <a:cubicBezTo>
                    <a:pt x="32" y="6"/>
                    <a:pt x="32" y="6"/>
                    <a:pt x="32" y="6"/>
                  </a:cubicBezTo>
                  <a:cubicBezTo>
                    <a:pt x="32" y="6"/>
                    <a:pt x="32" y="6"/>
                    <a:pt x="32" y="6"/>
                  </a:cubicBezTo>
                  <a:cubicBezTo>
                    <a:pt x="32" y="6"/>
                    <a:pt x="32" y="6"/>
                    <a:pt x="32" y="6"/>
                  </a:cubicBezTo>
                  <a:cubicBezTo>
                    <a:pt x="32" y="6"/>
                    <a:pt x="32" y="6"/>
                    <a:pt x="32" y="6"/>
                  </a:cubicBezTo>
                  <a:close/>
                  <a:moveTo>
                    <a:pt x="31" y="5"/>
                  </a:move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ubicBezTo>
                    <a:pt x="31" y="5"/>
                    <a:pt x="31" y="5"/>
                    <a:pt x="3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 name="Freeform 35"/>
            <p:cNvSpPr/>
            <p:nvPr/>
          </p:nvSpPr>
          <p:spPr bwMode="auto">
            <a:xfrm>
              <a:off x="1294" y="2187"/>
              <a:ext cx="98" cy="462"/>
            </a:xfrm>
            <a:custGeom>
              <a:avLst/>
              <a:gdLst>
                <a:gd name="T0" fmla="*/ 1 w 33"/>
                <a:gd name="T1" fmla="*/ 147 h 156"/>
                <a:gd name="T2" fmla="*/ 0 w 33"/>
                <a:gd name="T3" fmla="*/ 143 h 156"/>
                <a:gd name="T4" fmla="*/ 0 w 33"/>
                <a:gd name="T5" fmla="*/ 143 h 156"/>
                <a:gd name="T6" fmla="*/ 21 w 33"/>
                <a:gd name="T7" fmla="*/ 0 h 156"/>
                <a:gd name="T8" fmla="*/ 21 w 33"/>
                <a:gd name="T9" fmla="*/ 0 h 156"/>
                <a:gd name="T10" fmla="*/ 21 w 33"/>
                <a:gd name="T11" fmla="*/ 0 h 156"/>
                <a:gd name="T12" fmla="*/ 25 w 33"/>
                <a:gd name="T13" fmla="*/ 1 h 156"/>
                <a:gd name="T14" fmla="*/ 15 w 33"/>
                <a:gd name="T15" fmla="*/ 63 h 156"/>
                <a:gd name="T16" fmla="*/ 15 w 33"/>
                <a:gd name="T17" fmla="*/ 63 h 156"/>
                <a:gd name="T18" fmla="*/ 4 w 33"/>
                <a:gd name="T19" fmla="*/ 143 h 156"/>
                <a:gd name="T20" fmla="*/ 4 w 33"/>
                <a:gd name="T21" fmla="*/ 143 h 156"/>
                <a:gd name="T22" fmla="*/ 5 w 33"/>
                <a:gd name="T23" fmla="*/ 146 h 156"/>
                <a:gd name="T24" fmla="*/ 5 w 33"/>
                <a:gd name="T25" fmla="*/ 146 h 156"/>
                <a:gd name="T26" fmla="*/ 17 w 33"/>
                <a:gd name="T27" fmla="*/ 152 h 156"/>
                <a:gd name="T28" fmla="*/ 17 w 33"/>
                <a:gd name="T29" fmla="*/ 152 h 156"/>
                <a:gd name="T30" fmla="*/ 32 w 33"/>
                <a:gd name="T31" fmla="*/ 150 h 156"/>
                <a:gd name="T32" fmla="*/ 32 w 33"/>
                <a:gd name="T33" fmla="*/ 150 h 156"/>
                <a:gd name="T34" fmla="*/ 33 w 33"/>
                <a:gd name="T35" fmla="*/ 153 h 156"/>
                <a:gd name="T36" fmla="*/ 17 w 33"/>
                <a:gd name="T37" fmla="*/ 156 h 156"/>
                <a:gd name="T38" fmla="*/ 17 w 33"/>
                <a:gd name="T39" fmla="*/ 156 h 156"/>
                <a:gd name="T40" fmla="*/ 1 w 33"/>
                <a:gd name="T41" fmla="*/ 14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156">
                  <a:moveTo>
                    <a:pt x="1" y="147"/>
                  </a:moveTo>
                  <a:cubicBezTo>
                    <a:pt x="1" y="146"/>
                    <a:pt x="0" y="145"/>
                    <a:pt x="0" y="143"/>
                  </a:cubicBezTo>
                  <a:cubicBezTo>
                    <a:pt x="0" y="143"/>
                    <a:pt x="0" y="143"/>
                    <a:pt x="0" y="143"/>
                  </a:cubicBezTo>
                  <a:cubicBezTo>
                    <a:pt x="1" y="118"/>
                    <a:pt x="21" y="1"/>
                    <a:pt x="21" y="0"/>
                  </a:cubicBezTo>
                  <a:cubicBezTo>
                    <a:pt x="21" y="0"/>
                    <a:pt x="21" y="0"/>
                    <a:pt x="21" y="0"/>
                  </a:cubicBezTo>
                  <a:cubicBezTo>
                    <a:pt x="21" y="0"/>
                    <a:pt x="21" y="0"/>
                    <a:pt x="21" y="0"/>
                  </a:cubicBezTo>
                  <a:cubicBezTo>
                    <a:pt x="25" y="1"/>
                    <a:pt x="25" y="1"/>
                    <a:pt x="25" y="1"/>
                  </a:cubicBezTo>
                  <a:cubicBezTo>
                    <a:pt x="25" y="1"/>
                    <a:pt x="20" y="31"/>
                    <a:pt x="15" y="63"/>
                  </a:cubicBezTo>
                  <a:cubicBezTo>
                    <a:pt x="15" y="63"/>
                    <a:pt x="15" y="63"/>
                    <a:pt x="15" y="63"/>
                  </a:cubicBezTo>
                  <a:cubicBezTo>
                    <a:pt x="10" y="95"/>
                    <a:pt x="4" y="131"/>
                    <a:pt x="4" y="143"/>
                  </a:cubicBezTo>
                  <a:cubicBezTo>
                    <a:pt x="4" y="143"/>
                    <a:pt x="4" y="143"/>
                    <a:pt x="4" y="143"/>
                  </a:cubicBezTo>
                  <a:cubicBezTo>
                    <a:pt x="4" y="145"/>
                    <a:pt x="5" y="146"/>
                    <a:pt x="5" y="146"/>
                  </a:cubicBezTo>
                  <a:cubicBezTo>
                    <a:pt x="5" y="146"/>
                    <a:pt x="5" y="146"/>
                    <a:pt x="5" y="146"/>
                  </a:cubicBezTo>
                  <a:cubicBezTo>
                    <a:pt x="6" y="150"/>
                    <a:pt x="10" y="152"/>
                    <a:pt x="17" y="152"/>
                  </a:cubicBezTo>
                  <a:cubicBezTo>
                    <a:pt x="17" y="152"/>
                    <a:pt x="17" y="152"/>
                    <a:pt x="17" y="152"/>
                  </a:cubicBezTo>
                  <a:cubicBezTo>
                    <a:pt x="24" y="152"/>
                    <a:pt x="32" y="150"/>
                    <a:pt x="32" y="150"/>
                  </a:cubicBezTo>
                  <a:cubicBezTo>
                    <a:pt x="32" y="150"/>
                    <a:pt x="32" y="150"/>
                    <a:pt x="32" y="150"/>
                  </a:cubicBezTo>
                  <a:cubicBezTo>
                    <a:pt x="33" y="153"/>
                    <a:pt x="33" y="153"/>
                    <a:pt x="33" y="153"/>
                  </a:cubicBezTo>
                  <a:cubicBezTo>
                    <a:pt x="33" y="153"/>
                    <a:pt x="25" y="156"/>
                    <a:pt x="17" y="156"/>
                  </a:cubicBezTo>
                  <a:cubicBezTo>
                    <a:pt x="17" y="156"/>
                    <a:pt x="17" y="156"/>
                    <a:pt x="17" y="156"/>
                  </a:cubicBezTo>
                  <a:cubicBezTo>
                    <a:pt x="10" y="156"/>
                    <a:pt x="3" y="154"/>
                    <a:pt x="1" y="1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Freeform 36"/>
            <p:cNvSpPr>
              <a:spLocks noEditPoints="1"/>
            </p:cNvSpPr>
            <p:nvPr/>
          </p:nvSpPr>
          <p:spPr bwMode="auto">
            <a:xfrm>
              <a:off x="1288" y="2181"/>
              <a:ext cx="110" cy="474"/>
            </a:xfrm>
            <a:custGeom>
              <a:avLst/>
              <a:gdLst>
                <a:gd name="T0" fmla="*/ 3 w 37"/>
                <a:gd name="T1" fmla="*/ 149 h 160"/>
                <a:gd name="T2" fmla="*/ 0 w 37"/>
                <a:gd name="T3" fmla="*/ 145 h 160"/>
                <a:gd name="T4" fmla="*/ 21 w 37"/>
                <a:gd name="T5" fmla="*/ 2 h 160"/>
                <a:gd name="T6" fmla="*/ 21 w 37"/>
                <a:gd name="T7" fmla="*/ 2 h 160"/>
                <a:gd name="T8" fmla="*/ 23 w 37"/>
                <a:gd name="T9" fmla="*/ 0 h 160"/>
                <a:gd name="T10" fmla="*/ 30 w 37"/>
                <a:gd name="T11" fmla="*/ 2 h 160"/>
                <a:gd name="T12" fmla="*/ 29 w 37"/>
                <a:gd name="T13" fmla="*/ 4 h 160"/>
                <a:gd name="T14" fmla="*/ 29 w 37"/>
                <a:gd name="T15" fmla="*/ 5 h 160"/>
                <a:gd name="T16" fmla="*/ 28 w 37"/>
                <a:gd name="T17" fmla="*/ 9 h 160"/>
                <a:gd name="T18" fmla="*/ 26 w 37"/>
                <a:gd name="T19" fmla="*/ 22 h 160"/>
                <a:gd name="T20" fmla="*/ 19 w 37"/>
                <a:gd name="T21" fmla="*/ 65 h 160"/>
                <a:gd name="T22" fmla="*/ 8 w 37"/>
                <a:gd name="T23" fmla="*/ 145 h 160"/>
                <a:gd name="T24" fmla="*/ 8 w 37"/>
                <a:gd name="T25" fmla="*/ 145 h 160"/>
                <a:gd name="T26" fmla="*/ 9 w 37"/>
                <a:gd name="T27" fmla="*/ 148 h 160"/>
                <a:gd name="T28" fmla="*/ 19 w 37"/>
                <a:gd name="T29" fmla="*/ 152 h 160"/>
                <a:gd name="T30" fmla="*/ 19 w 37"/>
                <a:gd name="T31" fmla="*/ 152 h 160"/>
                <a:gd name="T32" fmla="*/ 33 w 37"/>
                <a:gd name="T33" fmla="*/ 150 h 160"/>
                <a:gd name="T34" fmla="*/ 33 w 37"/>
                <a:gd name="T35" fmla="*/ 150 h 160"/>
                <a:gd name="T36" fmla="*/ 34 w 37"/>
                <a:gd name="T37" fmla="*/ 150 h 160"/>
                <a:gd name="T38" fmla="*/ 37 w 37"/>
                <a:gd name="T39" fmla="*/ 157 h 160"/>
                <a:gd name="T40" fmla="*/ 35 w 37"/>
                <a:gd name="T41" fmla="*/ 157 h 160"/>
                <a:gd name="T42" fmla="*/ 34 w 37"/>
                <a:gd name="T43" fmla="*/ 158 h 160"/>
                <a:gd name="T44" fmla="*/ 30 w 37"/>
                <a:gd name="T45" fmla="*/ 158 h 160"/>
                <a:gd name="T46" fmla="*/ 19 w 37"/>
                <a:gd name="T47" fmla="*/ 160 h 160"/>
                <a:gd name="T48" fmla="*/ 18 w 37"/>
                <a:gd name="T49" fmla="*/ 160 h 160"/>
                <a:gd name="T50" fmla="*/ 1 w 37"/>
                <a:gd name="T51" fmla="*/ 150 h 160"/>
                <a:gd name="T52" fmla="*/ 19 w 37"/>
                <a:gd name="T53" fmla="*/ 156 h 160"/>
                <a:gd name="T54" fmla="*/ 13 w 37"/>
                <a:gd name="T55" fmla="*/ 155 h 160"/>
                <a:gd name="T56" fmla="*/ 19 w 37"/>
                <a:gd name="T57" fmla="*/ 156 h 160"/>
                <a:gd name="T58" fmla="*/ 27 w 37"/>
                <a:gd name="T59" fmla="*/ 155 h 160"/>
                <a:gd name="T60" fmla="*/ 32 w 37"/>
                <a:gd name="T61" fmla="*/ 154 h 160"/>
                <a:gd name="T62" fmla="*/ 29 w 37"/>
                <a:gd name="T63" fmla="*/ 155 h 160"/>
                <a:gd name="T64" fmla="*/ 5 w 37"/>
                <a:gd name="T65" fmla="*/ 149 h 160"/>
                <a:gd name="T66" fmla="*/ 5 w 37"/>
                <a:gd name="T67" fmla="*/ 148 h 160"/>
                <a:gd name="T68" fmla="*/ 5 w 37"/>
                <a:gd name="T69" fmla="*/ 149 h 160"/>
                <a:gd name="T70" fmla="*/ 5 w 37"/>
                <a:gd name="T71" fmla="*/ 149 h 160"/>
                <a:gd name="T72" fmla="*/ 4 w 37"/>
                <a:gd name="T73" fmla="*/ 145 h 160"/>
                <a:gd name="T74" fmla="*/ 4 w 37"/>
                <a:gd name="T75" fmla="*/ 145 h 160"/>
                <a:gd name="T76" fmla="*/ 15 w 37"/>
                <a:gd name="T77" fmla="*/ 65 h 160"/>
                <a:gd name="T78" fmla="*/ 12 w 37"/>
                <a:gd name="T79" fmla="*/ 85 h 160"/>
                <a:gd name="T80" fmla="*/ 15 w 37"/>
                <a:gd name="T81" fmla="*/ 65 h 160"/>
                <a:gd name="T82" fmla="*/ 17 w 37"/>
                <a:gd name="T83" fmla="*/ 53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7" h="160">
                  <a:moveTo>
                    <a:pt x="1" y="150"/>
                  </a:moveTo>
                  <a:cubicBezTo>
                    <a:pt x="3" y="149"/>
                    <a:pt x="3" y="149"/>
                    <a:pt x="3" y="149"/>
                  </a:cubicBezTo>
                  <a:cubicBezTo>
                    <a:pt x="1" y="150"/>
                    <a:pt x="1" y="150"/>
                    <a:pt x="1" y="150"/>
                  </a:cubicBezTo>
                  <a:cubicBezTo>
                    <a:pt x="1" y="148"/>
                    <a:pt x="0" y="147"/>
                    <a:pt x="0" y="145"/>
                  </a:cubicBezTo>
                  <a:cubicBezTo>
                    <a:pt x="0" y="145"/>
                    <a:pt x="0" y="145"/>
                    <a:pt x="0" y="145"/>
                  </a:cubicBezTo>
                  <a:cubicBezTo>
                    <a:pt x="1" y="120"/>
                    <a:pt x="20" y="10"/>
                    <a:pt x="21" y="2"/>
                  </a:cubicBezTo>
                  <a:cubicBezTo>
                    <a:pt x="21" y="2"/>
                    <a:pt x="21" y="2"/>
                    <a:pt x="21" y="2"/>
                  </a:cubicBezTo>
                  <a:cubicBezTo>
                    <a:pt x="21" y="2"/>
                    <a:pt x="21" y="2"/>
                    <a:pt x="21" y="2"/>
                  </a:cubicBezTo>
                  <a:cubicBezTo>
                    <a:pt x="21" y="0"/>
                    <a:pt x="21" y="0"/>
                    <a:pt x="21" y="0"/>
                  </a:cubicBezTo>
                  <a:cubicBezTo>
                    <a:pt x="23" y="0"/>
                    <a:pt x="23" y="0"/>
                    <a:pt x="23" y="0"/>
                  </a:cubicBezTo>
                  <a:cubicBezTo>
                    <a:pt x="23" y="0"/>
                    <a:pt x="23" y="0"/>
                    <a:pt x="23" y="0"/>
                  </a:cubicBezTo>
                  <a:cubicBezTo>
                    <a:pt x="30" y="2"/>
                    <a:pt x="30" y="2"/>
                    <a:pt x="30" y="2"/>
                  </a:cubicBezTo>
                  <a:cubicBezTo>
                    <a:pt x="29" y="4"/>
                    <a:pt x="29" y="4"/>
                    <a:pt x="29" y="4"/>
                  </a:cubicBezTo>
                  <a:cubicBezTo>
                    <a:pt x="29" y="4"/>
                    <a:pt x="29" y="4"/>
                    <a:pt x="29" y="4"/>
                  </a:cubicBezTo>
                  <a:cubicBezTo>
                    <a:pt x="29" y="4"/>
                    <a:pt x="29" y="4"/>
                    <a:pt x="29" y="5"/>
                  </a:cubicBezTo>
                  <a:cubicBezTo>
                    <a:pt x="29" y="5"/>
                    <a:pt x="29" y="5"/>
                    <a:pt x="29" y="5"/>
                  </a:cubicBezTo>
                  <a:cubicBezTo>
                    <a:pt x="29" y="6"/>
                    <a:pt x="28" y="7"/>
                    <a:pt x="28" y="9"/>
                  </a:cubicBezTo>
                  <a:cubicBezTo>
                    <a:pt x="28" y="9"/>
                    <a:pt x="28" y="9"/>
                    <a:pt x="28" y="9"/>
                  </a:cubicBezTo>
                  <a:cubicBezTo>
                    <a:pt x="28" y="12"/>
                    <a:pt x="27" y="17"/>
                    <a:pt x="26" y="22"/>
                  </a:cubicBezTo>
                  <a:cubicBezTo>
                    <a:pt x="26" y="22"/>
                    <a:pt x="26" y="22"/>
                    <a:pt x="26" y="22"/>
                  </a:cubicBezTo>
                  <a:cubicBezTo>
                    <a:pt x="24" y="34"/>
                    <a:pt x="21" y="49"/>
                    <a:pt x="19" y="65"/>
                  </a:cubicBezTo>
                  <a:cubicBezTo>
                    <a:pt x="19" y="65"/>
                    <a:pt x="19" y="65"/>
                    <a:pt x="19" y="65"/>
                  </a:cubicBezTo>
                  <a:cubicBezTo>
                    <a:pt x="14" y="97"/>
                    <a:pt x="9" y="133"/>
                    <a:pt x="8" y="145"/>
                  </a:cubicBezTo>
                  <a:cubicBezTo>
                    <a:pt x="8" y="145"/>
                    <a:pt x="8" y="145"/>
                    <a:pt x="8" y="145"/>
                  </a:cubicBezTo>
                  <a:cubicBezTo>
                    <a:pt x="9" y="145"/>
                    <a:pt x="9" y="145"/>
                    <a:pt x="9" y="145"/>
                  </a:cubicBezTo>
                  <a:cubicBezTo>
                    <a:pt x="8" y="145"/>
                    <a:pt x="8" y="145"/>
                    <a:pt x="8" y="145"/>
                  </a:cubicBezTo>
                  <a:cubicBezTo>
                    <a:pt x="8" y="145"/>
                    <a:pt x="8" y="145"/>
                    <a:pt x="8" y="145"/>
                  </a:cubicBezTo>
                  <a:cubicBezTo>
                    <a:pt x="8" y="147"/>
                    <a:pt x="9" y="148"/>
                    <a:pt x="9" y="148"/>
                  </a:cubicBezTo>
                  <a:cubicBezTo>
                    <a:pt x="9" y="148"/>
                    <a:pt x="9" y="148"/>
                    <a:pt x="9" y="148"/>
                  </a:cubicBezTo>
                  <a:cubicBezTo>
                    <a:pt x="9" y="150"/>
                    <a:pt x="13" y="152"/>
                    <a:pt x="19" y="152"/>
                  </a:cubicBezTo>
                  <a:cubicBezTo>
                    <a:pt x="19" y="152"/>
                    <a:pt x="19" y="152"/>
                    <a:pt x="19" y="152"/>
                  </a:cubicBezTo>
                  <a:cubicBezTo>
                    <a:pt x="19" y="152"/>
                    <a:pt x="19" y="152"/>
                    <a:pt x="19" y="152"/>
                  </a:cubicBezTo>
                  <a:cubicBezTo>
                    <a:pt x="26" y="152"/>
                    <a:pt x="33" y="150"/>
                    <a:pt x="33" y="150"/>
                  </a:cubicBezTo>
                  <a:cubicBezTo>
                    <a:pt x="33" y="150"/>
                    <a:pt x="33" y="150"/>
                    <a:pt x="33" y="150"/>
                  </a:cubicBezTo>
                  <a:cubicBezTo>
                    <a:pt x="33" y="150"/>
                    <a:pt x="33" y="150"/>
                    <a:pt x="33" y="150"/>
                  </a:cubicBezTo>
                  <a:cubicBezTo>
                    <a:pt x="33" y="150"/>
                    <a:pt x="33" y="150"/>
                    <a:pt x="33" y="150"/>
                  </a:cubicBezTo>
                  <a:cubicBezTo>
                    <a:pt x="33" y="150"/>
                    <a:pt x="33" y="150"/>
                    <a:pt x="34" y="150"/>
                  </a:cubicBezTo>
                  <a:cubicBezTo>
                    <a:pt x="34" y="150"/>
                    <a:pt x="34" y="150"/>
                    <a:pt x="34" y="150"/>
                  </a:cubicBezTo>
                  <a:cubicBezTo>
                    <a:pt x="35" y="150"/>
                    <a:pt x="35" y="150"/>
                    <a:pt x="35" y="150"/>
                  </a:cubicBezTo>
                  <a:cubicBezTo>
                    <a:pt x="37" y="157"/>
                    <a:pt x="37" y="157"/>
                    <a:pt x="37" y="157"/>
                  </a:cubicBezTo>
                  <a:cubicBezTo>
                    <a:pt x="35" y="157"/>
                    <a:pt x="35" y="157"/>
                    <a:pt x="35" y="157"/>
                  </a:cubicBezTo>
                  <a:cubicBezTo>
                    <a:pt x="35" y="157"/>
                    <a:pt x="35" y="157"/>
                    <a:pt x="35" y="157"/>
                  </a:cubicBezTo>
                  <a:cubicBezTo>
                    <a:pt x="35" y="157"/>
                    <a:pt x="35" y="157"/>
                    <a:pt x="35" y="157"/>
                  </a:cubicBezTo>
                  <a:cubicBezTo>
                    <a:pt x="35" y="157"/>
                    <a:pt x="34" y="158"/>
                    <a:pt x="34" y="158"/>
                  </a:cubicBezTo>
                  <a:cubicBezTo>
                    <a:pt x="34" y="158"/>
                    <a:pt x="34" y="158"/>
                    <a:pt x="34" y="158"/>
                  </a:cubicBezTo>
                  <a:cubicBezTo>
                    <a:pt x="33" y="158"/>
                    <a:pt x="32" y="158"/>
                    <a:pt x="30" y="158"/>
                  </a:cubicBezTo>
                  <a:cubicBezTo>
                    <a:pt x="30" y="158"/>
                    <a:pt x="30" y="158"/>
                    <a:pt x="30" y="158"/>
                  </a:cubicBezTo>
                  <a:cubicBezTo>
                    <a:pt x="27" y="159"/>
                    <a:pt x="23" y="160"/>
                    <a:pt x="19" y="160"/>
                  </a:cubicBezTo>
                  <a:cubicBezTo>
                    <a:pt x="19" y="160"/>
                    <a:pt x="19" y="160"/>
                    <a:pt x="19" y="160"/>
                  </a:cubicBezTo>
                  <a:cubicBezTo>
                    <a:pt x="19" y="160"/>
                    <a:pt x="18" y="160"/>
                    <a:pt x="18" y="160"/>
                  </a:cubicBezTo>
                  <a:cubicBezTo>
                    <a:pt x="18" y="160"/>
                    <a:pt x="18" y="160"/>
                    <a:pt x="18" y="160"/>
                  </a:cubicBezTo>
                  <a:cubicBezTo>
                    <a:pt x="12" y="160"/>
                    <a:pt x="4" y="158"/>
                    <a:pt x="1" y="150"/>
                  </a:cubicBezTo>
                  <a:close/>
                  <a:moveTo>
                    <a:pt x="19" y="156"/>
                  </a:moveTo>
                  <a:cubicBezTo>
                    <a:pt x="19" y="156"/>
                    <a:pt x="19" y="156"/>
                    <a:pt x="19" y="156"/>
                  </a:cubicBezTo>
                  <a:cubicBezTo>
                    <a:pt x="19" y="156"/>
                    <a:pt x="19" y="156"/>
                    <a:pt x="19" y="156"/>
                  </a:cubicBezTo>
                  <a:cubicBezTo>
                    <a:pt x="17" y="156"/>
                    <a:pt x="15" y="155"/>
                    <a:pt x="13" y="155"/>
                  </a:cubicBezTo>
                  <a:cubicBezTo>
                    <a:pt x="13" y="155"/>
                    <a:pt x="13" y="155"/>
                    <a:pt x="13" y="155"/>
                  </a:cubicBezTo>
                  <a:cubicBezTo>
                    <a:pt x="15" y="155"/>
                    <a:pt x="17" y="156"/>
                    <a:pt x="19" y="156"/>
                  </a:cubicBezTo>
                  <a:close/>
                  <a:moveTo>
                    <a:pt x="29" y="155"/>
                  </a:moveTo>
                  <a:cubicBezTo>
                    <a:pt x="28" y="155"/>
                    <a:pt x="28" y="155"/>
                    <a:pt x="27" y="155"/>
                  </a:cubicBezTo>
                  <a:cubicBezTo>
                    <a:pt x="27" y="155"/>
                    <a:pt x="27" y="155"/>
                    <a:pt x="27" y="155"/>
                  </a:cubicBezTo>
                  <a:cubicBezTo>
                    <a:pt x="29" y="155"/>
                    <a:pt x="30" y="154"/>
                    <a:pt x="32" y="154"/>
                  </a:cubicBezTo>
                  <a:cubicBezTo>
                    <a:pt x="32" y="154"/>
                    <a:pt x="32" y="154"/>
                    <a:pt x="32" y="154"/>
                  </a:cubicBezTo>
                  <a:cubicBezTo>
                    <a:pt x="31" y="154"/>
                    <a:pt x="30" y="154"/>
                    <a:pt x="29" y="155"/>
                  </a:cubicBezTo>
                  <a:close/>
                  <a:moveTo>
                    <a:pt x="5" y="149"/>
                  </a:moveTo>
                  <a:cubicBezTo>
                    <a:pt x="5" y="149"/>
                    <a:pt x="5" y="149"/>
                    <a:pt x="5" y="149"/>
                  </a:cubicBezTo>
                  <a:cubicBezTo>
                    <a:pt x="5" y="149"/>
                    <a:pt x="5" y="149"/>
                    <a:pt x="5" y="149"/>
                  </a:cubicBezTo>
                  <a:cubicBezTo>
                    <a:pt x="5" y="149"/>
                    <a:pt x="5" y="148"/>
                    <a:pt x="5" y="148"/>
                  </a:cubicBezTo>
                  <a:cubicBezTo>
                    <a:pt x="5" y="148"/>
                    <a:pt x="5" y="148"/>
                    <a:pt x="5" y="148"/>
                  </a:cubicBezTo>
                  <a:cubicBezTo>
                    <a:pt x="5" y="148"/>
                    <a:pt x="5" y="149"/>
                    <a:pt x="5" y="149"/>
                  </a:cubicBezTo>
                  <a:cubicBezTo>
                    <a:pt x="5" y="149"/>
                    <a:pt x="5" y="149"/>
                    <a:pt x="5" y="149"/>
                  </a:cubicBezTo>
                  <a:cubicBezTo>
                    <a:pt x="5" y="149"/>
                    <a:pt x="5" y="149"/>
                    <a:pt x="5" y="149"/>
                  </a:cubicBezTo>
                  <a:cubicBezTo>
                    <a:pt x="5" y="149"/>
                    <a:pt x="5" y="149"/>
                    <a:pt x="5" y="149"/>
                  </a:cubicBezTo>
                  <a:close/>
                  <a:moveTo>
                    <a:pt x="4" y="145"/>
                  </a:moveTo>
                  <a:cubicBezTo>
                    <a:pt x="4" y="145"/>
                    <a:pt x="4" y="145"/>
                    <a:pt x="4" y="145"/>
                  </a:cubicBezTo>
                  <a:cubicBezTo>
                    <a:pt x="4" y="145"/>
                    <a:pt x="4" y="145"/>
                    <a:pt x="4" y="145"/>
                  </a:cubicBezTo>
                  <a:cubicBezTo>
                    <a:pt x="4" y="145"/>
                    <a:pt x="4" y="145"/>
                    <a:pt x="4" y="145"/>
                  </a:cubicBezTo>
                  <a:close/>
                  <a:moveTo>
                    <a:pt x="15" y="65"/>
                  </a:moveTo>
                  <a:cubicBezTo>
                    <a:pt x="14" y="71"/>
                    <a:pt x="13" y="78"/>
                    <a:pt x="12" y="85"/>
                  </a:cubicBezTo>
                  <a:cubicBezTo>
                    <a:pt x="12" y="85"/>
                    <a:pt x="12" y="85"/>
                    <a:pt x="12" y="85"/>
                  </a:cubicBezTo>
                  <a:cubicBezTo>
                    <a:pt x="13" y="78"/>
                    <a:pt x="14" y="71"/>
                    <a:pt x="15" y="65"/>
                  </a:cubicBezTo>
                  <a:cubicBezTo>
                    <a:pt x="15" y="65"/>
                    <a:pt x="15" y="65"/>
                    <a:pt x="15" y="65"/>
                  </a:cubicBezTo>
                  <a:cubicBezTo>
                    <a:pt x="15" y="61"/>
                    <a:pt x="16" y="57"/>
                    <a:pt x="17" y="53"/>
                  </a:cubicBezTo>
                  <a:cubicBezTo>
                    <a:pt x="17" y="53"/>
                    <a:pt x="17" y="53"/>
                    <a:pt x="17" y="53"/>
                  </a:cubicBezTo>
                  <a:cubicBezTo>
                    <a:pt x="16" y="57"/>
                    <a:pt x="15" y="61"/>
                    <a:pt x="15" y="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2" name="Group 55"/>
          <p:cNvGrpSpPr>
            <a:grpSpLocks noChangeAspect="1"/>
          </p:cNvGrpSpPr>
          <p:nvPr/>
        </p:nvGrpSpPr>
        <p:grpSpPr bwMode="auto">
          <a:xfrm>
            <a:off x="1889125" y="2392363"/>
            <a:ext cx="1795463" cy="2636837"/>
            <a:chOff x="1190" y="1507"/>
            <a:chExt cx="1131" cy="1661"/>
          </a:xfrm>
          <a:solidFill>
            <a:schemeClr val="tx1">
              <a:lumMod val="85000"/>
              <a:lumOff val="15000"/>
            </a:schemeClr>
          </a:solidFill>
        </p:grpSpPr>
        <p:sp>
          <p:nvSpPr>
            <p:cNvPr id="164" name="Freeform 56"/>
            <p:cNvSpPr>
              <a:spLocks noEditPoints="1"/>
            </p:cNvSpPr>
            <p:nvPr/>
          </p:nvSpPr>
          <p:spPr bwMode="auto">
            <a:xfrm>
              <a:off x="1406" y="1599"/>
              <a:ext cx="447" cy="438"/>
            </a:xfrm>
            <a:custGeom>
              <a:avLst/>
              <a:gdLst>
                <a:gd name="T0" fmla="*/ 0 w 112"/>
                <a:gd name="T1" fmla="*/ 55 h 110"/>
                <a:gd name="T2" fmla="*/ 56 w 112"/>
                <a:gd name="T3" fmla="*/ 0 h 110"/>
                <a:gd name="T4" fmla="*/ 56 w 112"/>
                <a:gd name="T5" fmla="*/ 0 h 110"/>
                <a:gd name="T6" fmla="*/ 112 w 112"/>
                <a:gd name="T7" fmla="*/ 55 h 110"/>
                <a:gd name="T8" fmla="*/ 112 w 112"/>
                <a:gd name="T9" fmla="*/ 55 h 110"/>
                <a:gd name="T10" fmla="*/ 56 w 112"/>
                <a:gd name="T11" fmla="*/ 110 h 110"/>
                <a:gd name="T12" fmla="*/ 56 w 112"/>
                <a:gd name="T13" fmla="*/ 110 h 110"/>
                <a:gd name="T14" fmla="*/ 0 w 112"/>
                <a:gd name="T15" fmla="*/ 55 h 110"/>
                <a:gd name="T16" fmla="*/ 4 w 112"/>
                <a:gd name="T17" fmla="*/ 55 h 110"/>
                <a:gd name="T18" fmla="*/ 56 w 112"/>
                <a:gd name="T19" fmla="*/ 106 h 110"/>
                <a:gd name="T20" fmla="*/ 56 w 112"/>
                <a:gd name="T21" fmla="*/ 106 h 110"/>
                <a:gd name="T22" fmla="*/ 108 w 112"/>
                <a:gd name="T23" fmla="*/ 55 h 110"/>
                <a:gd name="T24" fmla="*/ 108 w 112"/>
                <a:gd name="T25" fmla="*/ 55 h 110"/>
                <a:gd name="T26" fmla="*/ 56 w 112"/>
                <a:gd name="T27" fmla="*/ 4 h 110"/>
                <a:gd name="T28" fmla="*/ 56 w 112"/>
                <a:gd name="T29" fmla="*/ 4 h 110"/>
                <a:gd name="T30" fmla="*/ 4 w 112"/>
                <a:gd name="T31" fmla="*/ 55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2" h="110">
                  <a:moveTo>
                    <a:pt x="0" y="55"/>
                  </a:moveTo>
                  <a:cubicBezTo>
                    <a:pt x="0" y="24"/>
                    <a:pt x="25" y="0"/>
                    <a:pt x="56" y="0"/>
                  </a:cubicBezTo>
                  <a:cubicBezTo>
                    <a:pt x="56" y="0"/>
                    <a:pt x="56" y="0"/>
                    <a:pt x="56" y="0"/>
                  </a:cubicBezTo>
                  <a:cubicBezTo>
                    <a:pt x="87" y="0"/>
                    <a:pt x="112" y="24"/>
                    <a:pt x="112" y="55"/>
                  </a:cubicBezTo>
                  <a:cubicBezTo>
                    <a:pt x="112" y="55"/>
                    <a:pt x="112" y="55"/>
                    <a:pt x="112" y="55"/>
                  </a:cubicBezTo>
                  <a:cubicBezTo>
                    <a:pt x="112" y="85"/>
                    <a:pt x="87" y="110"/>
                    <a:pt x="56" y="110"/>
                  </a:cubicBezTo>
                  <a:cubicBezTo>
                    <a:pt x="56" y="110"/>
                    <a:pt x="56" y="110"/>
                    <a:pt x="56" y="110"/>
                  </a:cubicBezTo>
                  <a:cubicBezTo>
                    <a:pt x="25" y="110"/>
                    <a:pt x="0" y="85"/>
                    <a:pt x="0" y="55"/>
                  </a:cubicBezTo>
                  <a:close/>
                  <a:moveTo>
                    <a:pt x="4" y="55"/>
                  </a:moveTo>
                  <a:cubicBezTo>
                    <a:pt x="4" y="83"/>
                    <a:pt x="27" y="106"/>
                    <a:pt x="56" y="106"/>
                  </a:cubicBezTo>
                  <a:cubicBezTo>
                    <a:pt x="56" y="106"/>
                    <a:pt x="56" y="106"/>
                    <a:pt x="56" y="106"/>
                  </a:cubicBezTo>
                  <a:cubicBezTo>
                    <a:pt x="85" y="106"/>
                    <a:pt x="108" y="83"/>
                    <a:pt x="108" y="55"/>
                  </a:cubicBezTo>
                  <a:cubicBezTo>
                    <a:pt x="108" y="55"/>
                    <a:pt x="108" y="55"/>
                    <a:pt x="108" y="55"/>
                  </a:cubicBezTo>
                  <a:cubicBezTo>
                    <a:pt x="108" y="26"/>
                    <a:pt x="85" y="4"/>
                    <a:pt x="56" y="4"/>
                  </a:cubicBezTo>
                  <a:cubicBezTo>
                    <a:pt x="56" y="4"/>
                    <a:pt x="56" y="4"/>
                    <a:pt x="56" y="4"/>
                  </a:cubicBezTo>
                  <a:cubicBezTo>
                    <a:pt x="27" y="4"/>
                    <a:pt x="4" y="26"/>
                    <a:pt x="4" y="5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57"/>
            <p:cNvSpPr>
              <a:spLocks noEditPoints="1"/>
            </p:cNvSpPr>
            <p:nvPr/>
          </p:nvSpPr>
          <p:spPr bwMode="auto">
            <a:xfrm>
              <a:off x="1398" y="1591"/>
              <a:ext cx="463" cy="454"/>
            </a:xfrm>
            <a:custGeom>
              <a:avLst/>
              <a:gdLst>
                <a:gd name="T0" fmla="*/ 0 w 116"/>
                <a:gd name="T1" fmla="*/ 57 h 114"/>
                <a:gd name="T2" fmla="*/ 58 w 116"/>
                <a:gd name="T3" fmla="*/ 0 h 114"/>
                <a:gd name="T4" fmla="*/ 58 w 116"/>
                <a:gd name="T5" fmla="*/ 0 h 114"/>
                <a:gd name="T6" fmla="*/ 116 w 116"/>
                <a:gd name="T7" fmla="*/ 57 h 114"/>
                <a:gd name="T8" fmla="*/ 116 w 116"/>
                <a:gd name="T9" fmla="*/ 57 h 114"/>
                <a:gd name="T10" fmla="*/ 58 w 116"/>
                <a:gd name="T11" fmla="*/ 114 h 114"/>
                <a:gd name="T12" fmla="*/ 58 w 116"/>
                <a:gd name="T13" fmla="*/ 114 h 114"/>
                <a:gd name="T14" fmla="*/ 0 w 116"/>
                <a:gd name="T15" fmla="*/ 57 h 114"/>
                <a:gd name="T16" fmla="*/ 58 w 116"/>
                <a:gd name="T17" fmla="*/ 110 h 114"/>
                <a:gd name="T18" fmla="*/ 62 w 116"/>
                <a:gd name="T19" fmla="*/ 109 h 114"/>
                <a:gd name="T20" fmla="*/ 62 w 116"/>
                <a:gd name="T21" fmla="*/ 109 h 114"/>
                <a:gd name="T22" fmla="*/ 58 w 116"/>
                <a:gd name="T23" fmla="*/ 110 h 114"/>
                <a:gd name="T24" fmla="*/ 58 w 116"/>
                <a:gd name="T25" fmla="*/ 110 h 114"/>
                <a:gd name="T26" fmla="*/ 54 w 116"/>
                <a:gd name="T27" fmla="*/ 109 h 114"/>
                <a:gd name="T28" fmla="*/ 54 w 116"/>
                <a:gd name="T29" fmla="*/ 109 h 114"/>
                <a:gd name="T30" fmla="*/ 58 w 116"/>
                <a:gd name="T31" fmla="*/ 110 h 114"/>
                <a:gd name="T32" fmla="*/ 58 w 116"/>
                <a:gd name="T33" fmla="*/ 106 h 114"/>
                <a:gd name="T34" fmla="*/ 108 w 116"/>
                <a:gd name="T35" fmla="*/ 57 h 114"/>
                <a:gd name="T36" fmla="*/ 108 w 116"/>
                <a:gd name="T37" fmla="*/ 57 h 114"/>
                <a:gd name="T38" fmla="*/ 58 w 116"/>
                <a:gd name="T39" fmla="*/ 8 h 114"/>
                <a:gd name="T40" fmla="*/ 58 w 116"/>
                <a:gd name="T41" fmla="*/ 8 h 114"/>
                <a:gd name="T42" fmla="*/ 8 w 116"/>
                <a:gd name="T43" fmla="*/ 57 h 114"/>
                <a:gd name="T44" fmla="*/ 8 w 116"/>
                <a:gd name="T45" fmla="*/ 57 h 114"/>
                <a:gd name="T46" fmla="*/ 58 w 116"/>
                <a:gd name="T47" fmla="*/ 106 h 114"/>
                <a:gd name="T48" fmla="*/ 4 w 116"/>
                <a:gd name="T49" fmla="*/ 57 h 114"/>
                <a:gd name="T50" fmla="*/ 19 w 116"/>
                <a:gd name="T51" fmla="*/ 93 h 114"/>
                <a:gd name="T52" fmla="*/ 19 w 116"/>
                <a:gd name="T53" fmla="*/ 93 h 114"/>
                <a:gd name="T54" fmla="*/ 4 w 116"/>
                <a:gd name="T55" fmla="*/ 57 h 114"/>
                <a:gd name="T56" fmla="*/ 4 w 116"/>
                <a:gd name="T57" fmla="*/ 57 h 114"/>
                <a:gd name="T58" fmla="*/ 99 w 116"/>
                <a:gd name="T59" fmla="*/ 91 h 114"/>
                <a:gd name="T60" fmla="*/ 112 w 116"/>
                <a:gd name="T61" fmla="*/ 57 h 114"/>
                <a:gd name="T62" fmla="*/ 112 w 116"/>
                <a:gd name="T63" fmla="*/ 57 h 114"/>
                <a:gd name="T64" fmla="*/ 99 w 116"/>
                <a:gd name="T65" fmla="*/ 91 h 114"/>
                <a:gd name="T66" fmla="*/ 112 w 116"/>
                <a:gd name="T67" fmla="*/ 57 h 114"/>
                <a:gd name="T68" fmla="*/ 97 w 116"/>
                <a:gd name="T69" fmla="*/ 20 h 114"/>
                <a:gd name="T70" fmla="*/ 97 w 116"/>
                <a:gd name="T71" fmla="*/ 20 h 114"/>
                <a:gd name="T72" fmla="*/ 112 w 116"/>
                <a:gd name="T73" fmla="*/ 57 h 114"/>
                <a:gd name="T74" fmla="*/ 4 w 116"/>
                <a:gd name="T75" fmla="*/ 57 h 114"/>
                <a:gd name="T76" fmla="*/ 20 w 116"/>
                <a:gd name="T77" fmla="*/ 19 h 114"/>
                <a:gd name="T78" fmla="*/ 20 w 116"/>
                <a:gd name="T79" fmla="*/ 19 h 114"/>
                <a:gd name="T80" fmla="*/ 4 w 116"/>
                <a:gd name="T81" fmla="*/ 5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6" h="114">
                  <a:moveTo>
                    <a:pt x="0" y="57"/>
                  </a:moveTo>
                  <a:cubicBezTo>
                    <a:pt x="0" y="25"/>
                    <a:pt x="26" y="0"/>
                    <a:pt x="58" y="0"/>
                  </a:cubicBezTo>
                  <a:cubicBezTo>
                    <a:pt x="58" y="0"/>
                    <a:pt x="58" y="0"/>
                    <a:pt x="58" y="0"/>
                  </a:cubicBezTo>
                  <a:cubicBezTo>
                    <a:pt x="90" y="0"/>
                    <a:pt x="116" y="25"/>
                    <a:pt x="116" y="57"/>
                  </a:cubicBezTo>
                  <a:cubicBezTo>
                    <a:pt x="116" y="57"/>
                    <a:pt x="116" y="57"/>
                    <a:pt x="116" y="57"/>
                  </a:cubicBezTo>
                  <a:cubicBezTo>
                    <a:pt x="116" y="88"/>
                    <a:pt x="90" y="114"/>
                    <a:pt x="58" y="114"/>
                  </a:cubicBezTo>
                  <a:cubicBezTo>
                    <a:pt x="58" y="114"/>
                    <a:pt x="58" y="114"/>
                    <a:pt x="58" y="114"/>
                  </a:cubicBezTo>
                  <a:cubicBezTo>
                    <a:pt x="26" y="114"/>
                    <a:pt x="0" y="88"/>
                    <a:pt x="0" y="57"/>
                  </a:cubicBezTo>
                  <a:close/>
                  <a:moveTo>
                    <a:pt x="58" y="110"/>
                  </a:moveTo>
                  <a:cubicBezTo>
                    <a:pt x="59" y="110"/>
                    <a:pt x="61" y="110"/>
                    <a:pt x="62" y="109"/>
                  </a:cubicBezTo>
                  <a:cubicBezTo>
                    <a:pt x="62" y="109"/>
                    <a:pt x="62" y="109"/>
                    <a:pt x="62" y="109"/>
                  </a:cubicBezTo>
                  <a:cubicBezTo>
                    <a:pt x="61" y="110"/>
                    <a:pt x="59" y="110"/>
                    <a:pt x="58" y="110"/>
                  </a:cubicBezTo>
                  <a:cubicBezTo>
                    <a:pt x="58" y="110"/>
                    <a:pt x="58" y="110"/>
                    <a:pt x="58" y="110"/>
                  </a:cubicBezTo>
                  <a:cubicBezTo>
                    <a:pt x="57" y="110"/>
                    <a:pt x="55" y="110"/>
                    <a:pt x="54" y="109"/>
                  </a:cubicBezTo>
                  <a:cubicBezTo>
                    <a:pt x="54" y="109"/>
                    <a:pt x="54" y="109"/>
                    <a:pt x="54" y="109"/>
                  </a:cubicBezTo>
                  <a:cubicBezTo>
                    <a:pt x="55" y="110"/>
                    <a:pt x="57" y="110"/>
                    <a:pt x="58" y="110"/>
                  </a:cubicBezTo>
                  <a:close/>
                  <a:moveTo>
                    <a:pt x="58" y="106"/>
                  </a:moveTo>
                  <a:cubicBezTo>
                    <a:pt x="85" y="106"/>
                    <a:pt x="108" y="84"/>
                    <a:pt x="108" y="57"/>
                  </a:cubicBezTo>
                  <a:cubicBezTo>
                    <a:pt x="108" y="57"/>
                    <a:pt x="108" y="57"/>
                    <a:pt x="108" y="57"/>
                  </a:cubicBezTo>
                  <a:cubicBezTo>
                    <a:pt x="108" y="30"/>
                    <a:pt x="85" y="8"/>
                    <a:pt x="58" y="8"/>
                  </a:cubicBezTo>
                  <a:cubicBezTo>
                    <a:pt x="58" y="8"/>
                    <a:pt x="58" y="8"/>
                    <a:pt x="58" y="8"/>
                  </a:cubicBezTo>
                  <a:cubicBezTo>
                    <a:pt x="30" y="8"/>
                    <a:pt x="8" y="30"/>
                    <a:pt x="8" y="57"/>
                  </a:cubicBezTo>
                  <a:cubicBezTo>
                    <a:pt x="8" y="57"/>
                    <a:pt x="8" y="57"/>
                    <a:pt x="8" y="57"/>
                  </a:cubicBezTo>
                  <a:cubicBezTo>
                    <a:pt x="8" y="84"/>
                    <a:pt x="30" y="106"/>
                    <a:pt x="58" y="106"/>
                  </a:cubicBezTo>
                  <a:close/>
                  <a:moveTo>
                    <a:pt x="4" y="57"/>
                  </a:moveTo>
                  <a:cubicBezTo>
                    <a:pt x="4" y="71"/>
                    <a:pt x="10" y="84"/>
                    <a:pt x="19" y="93"/>
                  </a:cubicBezTo>
                  <a:cubicBezTo>
                    <a:pt x="19" y="93"/>
                    <a:pt x="19" y="93"/>
                    <a:pt x="19" y="93"/>
                  </a:cubicBezTo>
                  <a:cubicBezTo>
                    <a:pt x="10" y="84"/>
                    <a:pt x="4" y="71"/>
                    <a:pt x="4" y="57"/>
                  </a:cubicBezTo>
                  <a:cubicBezTo>
                    <a:pt x="4" y="57"/>
                    <a:pt x="4" y="57"/>
                    <a:pt x="4" y="57"/>
                  </a:cubicBezTo>
                  <a:close/>
                  <a:moveTo>
                    <a:pt x="99" y="91"/>
                  </a:moveTo>
                  <a:cubicBezTo>
                    <a:pt x="107" y="82"/>
                    <a:pt x="112" y="70"/>
                    <a:pt x="112" y="57"/>
                  </a:cubicBezTo>
                  <a:cubicBezTo>
                    <a:pt x="112" y="57"/>
                    <a:pt x="112" y="57"/>
                    <a:pt x="112" y="57"/>
                  </a:cubicBezTo>
                  <a:cubicBezTo>
                    <a:pt x="112" y="70"/>
                    <a:pt x="107" y="82"/>
                    <a:pt x="99" y="91"/>
                  </a:cubicBezTo>
                  <a:close/>
                  <a:moveTo>
                    <a:pt x="112" y="57"/>
                  </a:moveTo>
                  <a:cubicBezTo>
                    <a:pt x="112" y="43"/>
                    <a:pt x="106" y="30"/>
                    <a:pt x="97" y="20"/>
                  </a:cubicBezTo>
                  <a:cubicBezTo>
                    <a:pt x="97" y="20"/>
                    <a:pt x="97" y="20"/>
                    <a:pt x="97" y="20"/>
                  </a:cubicBezTo>
                  <a:cubicBezTo>
                    <a:pt x="106" y="30"/>
                    <a:pt x="112" y="43"/>
                    <a:pt x="112" y="57"/>
                  </a:cubicBezTo>
                  <a:close/>
                  <a:moveTo>
                    <a:pt x="4" y="57"/>
                  </a:moveTo>
                  <a:cubicBezTo>
                    <a:pt x="4" y="42"/>
                    <a:pt x="10" y="29"/>
                    <a:pt x="20" y="19"/>
                  </a:cubicBezTo>
                  <a:cubicBezTo>
                    <a:pt x="20" y="19"/>
                    <a:pt x="20" y="19"/>
                    <a:pt x="20" y="19"/>
                  </a:cubicBezTo>
                  <a:cubicBezTo>
                    <a:pt x="10" y="29"/>
                    <a:pt x="4" y="42"/>
                    <a:pt x="4"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58"/>
            <p:cNvSpPr/>
            <p:nvPr/>
          </p:nvSpPr>
          <p:spPr bwMode="auto">
            <a:xfrm>
              <a:off x="1482" y="1766"/>
              <a:ext cx="12" cy="16"/>
            </a:xfrm>
            <a:custGeom>
              <a:avLst/>
              <a:gdLst>
                <a:gd name="T0" fmla="*/ 0 w 12"/>
                <a:gd name="T1" fmla="*/ 16 h 16"/>
                <a:gd name="T2" fmla="*/ 0 w 12"/>
                <a:gd name="T3" fmla="*/ 0 h 16"/>
                <a:gd name="T4" fmla="*/ 12 w 12"/>
                <a:gd name="T5" fmla="*/ 0 h 16"/>
                <a:gd name="T6" fmla="*/ 12 w 12"/>
                <a:gd name="T7" fmla="*/ 16 h 16"/>
                <a:gd name="T8" fmla="*/ 0 w 12"/>
                <a:gd name="T9" fmla="*/ 16 h 16"/>
                <a:gd name="T10" fmla="*/ 0 w 12"/>
                <a:gd name="T11" fmla="*/ 16 h 16"/>
              </a:gdLst>
              <a:ahLst/>
              <a:cxnLst>
                <a:cxn ang="0">
                  <a:pos x="T0" y="T1"/>
                </a:cxn>
                <a:cxn ang="0">
                  <a:pos x="T2" y="T3"/>
                </a:cxn>
                <a:cxn ang="0">
                  <a:pos x="T4" y="T5"/>
                </a:cxn>
                <a:cxn ang="0">
                  <a:pos x="T6" y="T7"/>
                </a:cxn>
                <a:cxn ang="0">
                  <a:pos x="T8" y="T9"/>
                </a:cxn>
                <a:cxn ang="0">
                  <a:pos x="T10" y="T11"/>
                </a:cxn>
              </a:cxnLst>
              <a:rect l="0" t="0" r="r" b="b"/>
              <a:pathLst>
                <a:path w="12" h="16">
                  <a:moveTo>
                    <a:pt x="0" y="16"/>
                  </a:moveTo>
                  <a:lnTo>
                    <a:pt x="0" y="0"/>
                  </a:lnTo>
                  <a:lnTo>
                    <a:pt x="12" y="0"/>
                  </a:lnTo>
                  <a:lnTo>
                    <a:pt x="12" y="16"/>
                  </a:lnTo>
                  <a:lnTo>
                    <a:pt x="0" y="16"/>
                  </a:lnTo>
                  <a:lnTo>
                    <a:pt x="0" y="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59"/>
            <p:cNvSpPr/>
            <p:nvPr/>
          </p:nvSpPr>
          <p:spPr bwMode="auto">
            <a:xfrm>
              <a:off x="1474" y="1758"/>
              <a:ext cx="28" cy="32"/>
            </a:xfrm>
            <a:custGeom>
              <a:avLst/>
              <a:gdLst>
                <a:gd name="T0" fmla="*/ 20 w 28"/>
                <a:gd name="T1" fmla="*/ 32 h 32"/>
                <a:gd name="T2" fmla="*/ 8 w 28"/>
                <a:gd name="T3" fmla="*/ 32 h 32"/>
                <a:gd name="T4" fmla="*/ 8 w 28"/>
                <a:gd name="T5" fmla="*/ 24 h 32"/>
                <a:gd name="T6" fmla="*/ 16 w 28"/>
                <a:gd name="T7" fmla="*/ 24 h 32"/>
                <a:gd name="T8" fmla="*/ 8 w 28"/>
                <a:gd name="T9" fmla="*/ 24 h 32"/>
                <a:gd name="T10" fmla="*/ 8 w 28"/>
                <a:gd name="T11" fmla="*/ 32 h 32"/>
                <a:gd name="T12" fmla="*/ 0 w 28"/>
                <a:gd name="T13" fmla="*/ 32 h 32"/>
                <a:gd name="T14" fmla="*/ 0 w 28"/>
                <a:gd name="T15" fmla="*/ 0 h 32"/>
                <a:gd name="T16" fmla="*/ 8 w 28"/>
                <a:gd name="T17" fmla="*/ 0 h 32"/>
                <a:gd name="T18" fmla="*/ 28 w 28"/>
                <a:gd name="T19" fmla="*/ 0 h 32"/>
                <a:gd name="T20" fmla="*/ 28 w 28"/>
                <a:gd name="T21" fmla="*/ 32 h 32"/>
                <a:gd name="T22" fmla="*/ 20 w 28"/>
                <a:gd name="T23" fmla="*/ 32 h 32"/>
                <a:gd name="T24" fmla="*/ 20 w 28"/>
                <a:gd name="T25"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32">
                  <a:moveTo>
                    <a:pt x="20" y="32"/>
                  </a:moveTo>
                  <a:lnTo>
                    <a:pt x="8" y="32"/>
                  </a:lnTo>
                  <a:lnTo>
                    <a:pt x="8" y="24"/>
                  </a:lnTo>
                  <a:lnTo>
                    <a:pt x="16" y="24"/>
                  </a:lnTo>
                  <a:lnTo>
                    <a:pt x="8" y="24"/>
                  </a:lnTo>
                  <a:lnTo>
                    <a:pt x="8" y="32"/>
                  </a:lnTo>
                  <a:lnTo>
                    <a:pt x="0" y="32"/>
                  </a:lnTo>
                  <a:lnTo>
                    <a:pt x="0" y="0"/>
                  </a:lnTo>
                  <a:lnTo>
                    <a:pt x="8" y="0"/>
                  </a:lnTo>
                  <a:lnTo>
                    <a:pt x="28" y="0"/>
                  </a:lnTo>
                  <a:lnTo>
                    <a:pt x="28" y="32"/>
                  </a:lnTo>
                  <a:lnTo>
                    <a:pt x="20" y="32"/>
                  </a:lnTo>
                  <a:lnTo>
                    <a:pt x="20" y="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60"/>
            <p:cNvSpPr/>
            <p:nvPr/>
          </p:nvSpPr>
          <p:spPr bwMode="auto">
            <a:xfrm>
              <a:off x="1382" y="1870"/>
              <a:ext cx="44" cy="35"/>
            </a:xfrm>
            <a:custGeom>
              <a:avLst/>
              <a:gdLst>
                <a:gd name="T0" fmla="*/ 0 w 44"/>
                <a:gd name="T1" fmla="*/ 23 h 35"/>
                <a:gd name="T2" fmla="*/ 36 w 44"/>
                <a:gd name="T3" fmla="*/ 0 h 35"/>
                <a:gd name="T4" fmla="*/ 44 w 44"/>
                <a:gd name="T5" fmla="*/ 12 h 35"/>
                <a:gd name="T6" fmla="*/ 12 w 44"/>
                <a:gd name="T7" fmla="*/ 35 h 35"/>
                <a:gd name="T8" fmla="*/ 0 w 44"/>
                <a:gd name="T9" fmla="*/ 23 h 35"/>
                <a:gd name="T10" fmla="*/ 0 w 44"/>
                <a:gd name="T11" fmla="*/ 23 h 35"/>
              </a:gdLst>
              <a:ahLst/>
              <a:cxnLst>
                <a:cxn ang="0">
                  <a:pos x="T0" y="T1"/>
                </a:cxn>
                <a:cxn ang="0">
                  <a:pos x="T2" y="T3"/>
                </a:cxn>
                <a:cxn ang="0">
                  <a:pos x="T4" y="T5"/>
                </a:cxn>
                <a:cxn ang="0">
                  <a:pos x="T6" y="T7"/>
                </a:cxn>
                <a:cxn ang="0">
                  <a:pos x="T8" y="T9"/>
                </a:cxn>
                <a:cxn ang="0">
                  <a:pos x="T10" y="T11"/>
                </a:cxn>
              </a:cxnLst>
              <a:rect l="0" t="0" r="r" b="b"/>
              <a:pathLst>
                <a:path w="44" h="35">
                  <a:moveTo>
                    <a:pt x="0" y="23"/>
                  </a:moveTo>
                  <a:lnTo>
                    <a:pt x="36" y="0"/>
                  </a:lnTo>
                  <a:lnTo>
                    <a:pt x="44" y="12"/>
                  </a:lnTo>
                  <a:lnTo>
                    <a:pt x="12" y="35"/>
                  </a:lnTo>
                  <a:lnTo>
                    <a:pt x="0" y="23"/>
                  </a:lnTo>
                  <a:lnTo>
                    <a:pt x="0" y="2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61"/>
            <p:cNvSpPr/>
            <p:nvPr/>
          </p:nvSpPr>
          <p:spPr bwMode="auto">
            <a:xfrm>
              <a:off x="1374" y="1858"/>
              <a:ext cx="64" cy="59"/>
            </a:xfrm>
            <a:custGeom>
              <a:avLst/>
              <a:gdLst>
                <a:gd name="T0" fmla="*/ 4 w 64"/>
                <a:gd name="T1" fmla="*/ 39 h 59"/>
                <a:gd name="T2" fmla="*/ 8 w 64"/>
                <a:gd name="T3" fmla="*/ 35 h 59"/>
                <a:gd name="T4" fmla="*/ 12 w 64"/>
                <a:gd name="T5" fmla="*/ 43 h 59"/>
                <a:gd name="T6" fmla="*/ 8 w 64"/>
                <a:gd name="T7" fmla="*/ 35 h 59"/>
                <a:gd name="T8" fmla="*/ 4 w 64"/>
                <a:gd name="T9" fmla="*/ 39 h 59"/>
                <a:gd name="T10" fmla="*/ 0 w 64"/>
                <a:gd name="T11" fmla="*/ 32 h 59"/>
                <a:gd name="T12" fmla="*/ 48 w 64"/>
                <a:gd name="T13" fmla="*/ 0 h 59"/>
                <a:gd name="T14" fmla="*/ 64 w 64"/>
                <a:gd name="T15" fmla="*/ 28 h 59"/>
                <a:gd name="T16" fmla="*/ 16 w 64"/>
                <a:gd name="T17" fmla="*/ 59 h 59"/>
                <a:gd name="T18" fmla="*/ 4 w 64"/>
                <a:gd name="T19" fmla="*/ 39 h 59"/>
                <a:gd name="T20" fmla="*/ 4 w 64"/>
                <a:gd name="T21" fmla="*/ 3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 h="59">
                  <a:moveTo>
                    <a:pt x="4" y="39"/>
                  </a:moveTo>
                  <a:lnTo>
                    <a:pt x="8" y="35"/>
                  </a:lnTo>
                  <a:lnTo>
                    <a:pt x="12" y="43"/>
                  </a:lnTo>
                  <a:lnTo>
                    <a:pt x="8" y="35"/>
                  </a:lnTo>
                  <a:lnTo>
                    <a:pt x="4" y="39"/>
                  </a:lnTo>
                  <a:lnTo>
                    <a:pt x="0" y="32"/>
                  </a:lnTo>
                  <a:lnTo>
                    <a:pt x="48" y="0"/>
                  </a:lnTo>
                  <a:lnTo>
                    <a:pt x="64" y="28"/>
                  </a:lnTo>
                  <a:lnTo>
                    <a:pt x="16" y="59"/>
                  </a:lnTo>
                  <a:lnTo>
                    <a:pt x="4" y="39"/>
                  </a:lnTo>
                  <a:lnTo>
                    <a:pt x="4" y="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62"/>
            <p:cNvSpPr/>
            <p:nvPr/>
          </p:nvSpPr>
          <p:spPr bwMode="auto">
            <a:xfrm>
              <a:off x="1454" y="1882"/>
              <a:ext cx="224" cy="139"/>
            </a:xfrm>
            <a:custGeom>
              <a:avLst/>
              <a:gdLst>
                <a:gd name="T0" fmla="*/ 23 w 56"/>
                <a:gd name="T1" fmla="*/ 31 h 35"/>
                <a:gd name="T2" fmla="*/ 52 w 56"/>
                <a:gd name="T3" fmla="*/ 17 h 35"/>
                <a:gd name="T4" fmla="*/ 51 w 56"/>
                <a:gd name="T5" fmla="*/ 16 h 35"/>
                <a:gd name="T6" fmla="*/ 51 w 56"/>
                <a:gd name="T7" fmla="*/ 16 h 35"/>
                <a:gd name="T8" fmla="*/ 47 w 56"/>
                <a:gd name="T9" fmla="*/ 10 h 35"/>
                <a:gd name="T10" fmla="*/ 47 w 56"/>
                <a:gd name="T11" fmla="*/ 10 h 35"/>
                <a:gd name="T12" fmla="*/ 28 w 56"/>
                <a:gd name="T13" fmla="*/ 4 h 35"/>
                <a:gd name="T14" fmla="*/ 28 w 56"/>
                <a:gd name="T15" fmla="*/ 4 h 35"/>
                <a:gd name="T16" fmla="*/ 27 w 56"/>
                <a:gd name="T17" fmla="*/ 4 h 35"/>
                <a:gd name="T18" fmla="*/ 27 w 56"/>
                <a:gd name="T19" fmla="*/ 4 h 35"/>
                <a:gd name="T20" fmla="*/ 14 w 56"/>
                <a:gd name="T21" fmla="*/ 11 h 35"/>
                <a:gd name="T22" fmla="*/ 14 w 56"/>
                <a:gd name="T23" fmla="*/ 11 h 35"/>
                <a:gd name="T24" fmla="*/ 2 w 56"/>
                <a:gd name="T25" fmla="*/ 17 h 35"/>
                <a:gd name="T26" fmla="*/ 2 w 56"/>
                <a:gd name="T27" fmla="*/ 17 h 35"/>
                <a:gd name="T28" fmla="*/ 0 w 56"/>
                <a:gd name="T29" fmla="*/ 14 h 35"/>
                <a:gd name="T30" fmla="*/ 12 w 56"/>
                <a:gd name="T31" fmla="*/ 7 h 35"/>
                <a:gd name="T32" fmla="*/ 12 w 56"/>
                <a:gd name="T33" fmla="*/ 7 h 35"/>
                <a:gd name="T34" fmla="*/ 27 w 56"/>
                <a:gd name="T35" fmla="*/ 0 h 35"/>
                <a:gd name="T36" fmla="*/ 27 w 56"/>
                <a:gd name="T37" fmla="*/ 0 h 35"/>
                <a:gd name="T38" fmla="*/ 28 w 56"/>
                <a:gd name="T39" fmla="*/ 0 h 35"/>
                <a:gd name="T40" fmla="*/ 28 w 56"/>
                <a:gd name="T41" fmla="*/ 0 h 35"/>
                <a:gd name="T42" fmla="*/ 50 w 56"/>
                <a:gd name="T43" fmla="*/ 7 h 35"/>
                <a:gd name="T44" fmla="*/ 50 w 56"/>
                <a:gd name="T45" fmla="*/ 7 h 35"/>
                <a:gd name="T46" fmla="*/ 56 w 56"/>
                <a:gd name="T47" fmla="*/ 18 h 35"/>
                <a:gd name="T48" fmla="*/ 56 w 56"/>
                <a:gd name="T49" fmla="*/ 18 h 35"/>
                <a:gd name="T50" fmla="*/ 56 w 56"/>
                <a:gd name="T51" fmla="*/ 19 h 35"/>
                <a:gd name="T52" fmla="*/ 25 w 56"/>
                <a:gd name="T53" fmla="*/ 35 h 35"/>
                <a:gd name="T54" fmla="*/ 23 w 56"/>
                <a:gd name="T55" fmla="*/ 31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6" h="35">
                  <a:moveTo>
                    <a:pt x="23" y="31"/>
                  </a:moveTo>
                  <a:cubicBezTo>
                    <a:pt x="52" y="17"/>
                    <a:pt x="52" y="17"/>
                    <a:pt x="52" y="17"/>
                  </a:cubicBezTo>
                  <a:cubicBezTo>
                    <a:pt x="51" y="17"/>
                    <a:pt x="51" y="16"/>
                    <a:pt x="51" y="16"/>
                  </a:cubicBezTo>
                  <a:cubicBezTo>
                    <a:pt x="51" y="16"/>
                    <a:pt x="51" y="16"/>
                    <a:pt x="51" y="16"/>
                  </a:cubicBezTo>
                  <a:cubicBezTo>
                    <a:pt x="50" y="14"/>
                    <a:pt x="49" y="12"/>
                    <a:pt x="47" y="10"/>
                  </a:cubicBezTo>
                  <a:cubicBezTo>
                    <a:pt x="47" y="10"/>
                    <a:pt x="47" y="10"/>
                    <a:pt x="47" y="10"/>
                  </a:cubicBezTo>
                  <a:cubicBezTo>
                    <a:pt x="45" y="7"/>
                    <a:pt x="31" y="3"/>
                    <a:pt x="28" y="4"/>
                  </a:cubicBezTo>
                  <a:cubicBezTo>
                    <a:pt x="28" y="4"/>
                    <a:pt x="28" y="4"/>
                    <a:pt x="28" y="4"/>
                  </a:cubicBezTo>
                  <a:cubicBezTo>
                    <a:pt x="28" y="4"/>
                    <a:pt x="28" y="4"/>
                    <a:pt x="27" y="4"/>
                  </a:cubicBezTo>
                  <a:cubicBezTo>
                    <a:pt x="27" y="4"/>
                    <a:pt x="27" y="4"/>
                    <a:pt x="27" y="4"/>
                  </a:cubicBezTo>
                  <a:cubicBezTo>
                    <a:pt x="27" y="4"/>
                    <a:pt x="20" y="7"/>
                    <a:pt x="14" y="11"/>
                  </a:cubicBezTo>
                  <a:cubicBezTo>
                    <a:pt x="14" y="11"/>
                    <a:pt x="14" y="11"/>
                    <a:pt x="14" y="11"/>
                  </a:cubicBezTo>
                  <a:cubicBezTo>
                    <a:pt x="8" y="14"/>
                    <a:pt x="2" y="17"/>
                    <a:pt x="2" y="17"/>
                  </a:cubicBezTo>
                  <a:cubicBezTo>
                    <a:pt x="2" y="17"/>
                    <a:pt x="2" y="17"/>
                    <a:pt x="2" y="17"/>
                  </a:cubicBezTo>
                  <a:cubicBezTo>
                    <a:pt x="0" y="14"/>
                    <a:pt x="0" y="14"/>
                    <a:pt x="0" y="14"/>
                  </a:cubicBezTo>
                  <a:cubicBezTo>
                    <a:pt x="0" y="14"/>
                    <a:pt x="6" y="11"/>
                    <a:pt x="12" y="7"/>
                  </a:cubicBezTo>
                  <a:cubicBezTo>
                    <a:pt x="12" y="7"/>
                    <a:pt x="12" y="7"/>
                    <a:pt x="12" y="7"/>
                  </a:cubicBezTo>
                  <a:cubicBezTo>
                    <a:pt x="18" y="4"/>
                    <a:pt x="24" y="0"/>
                    <a:pt x="27" y="0"/>
                  </a:cubicBezTo>
                  <a:cubicBezTo>
                    <a:pt x="27" y="0"/>
                    <a:pt x="27" y="0"/>
                    <a:pt x="27" y="0"/>
                  </a:cubicBezTo>
                  <a:cubicBezTo>
                    <a:pt x="27" y="0"/>
                    <a:pt x="27" y="0"/>
                    <a:pt x="28" y="0"/>
                  </a:cubicBezTo>
                  <a:cubicBezTo>
                    <a:pt x="28" y="0"/>
                    <a:pt x="28" y="0"/>
                    <a:pt x="28" y="0"/>
                  </a:cubicBezTo>
                  <a:cubicBezTo>
                    <a:pt x="33" y="0"/>
                    <a:pt x="45" y="3"/>
                    <a:pt x="50" y="7"/>
                  </a:cubicBezTo>
                  <a:cubicBezTo>
                    <a:pt x="50" y="7"/>
                    <a:pt x="50" y="7"/>
                    <a:pt x="50" y="7"/>
                  </a:cubicBezTo>
                  <a:cubicBezTo>
                    <a:pt x="55" y="12"/>
                    <a:pt x="56" y="18"/>
                    <a:pt x="56" y="18"/>
                  </a:cubicBezTo>
                  <a:cubicBezTo>
                    <a:pt x="56" y="18"/>
                    <a:pt x="56" y="18"/>
                    <a:pt x="56" y="18"/>
                  </a:cubicBezTo>
                  <a:cubicBezTo>
                    <a:pt x="56" y="19"/>
                    <a:pt x="56" y="19"/>
                    <a:pt x="56" y="19"/>
                  </a:cubicBezTo>
                  <a:cubicBezTo>
                    <a:pt x="25" y="35"/>
                    <a:pt x="25" y="35"/>
                    <a:pt x="25" y="35"/>
                  </a:cubicBezTo>
                  <a:cubicBezTo>
                    <a:pt x="23" y="31"/>
                    <a:pt x="23" y="31"/>
                    <a:pt x="23"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63"/>
            <p:cNvSpPr>
              <a:spLocks noEditPoints="1"/>
            </p:cNvSpPr>
            <p:nvPr/>
          </p:nvSpPr>
          <p:spPr bwMode="auto">
            <a:xfrm>
              <a:off x="1442" y="1874"/>
              <a:ext cx="248" cy="155"/>
            </a:xfrm>
            <a:custGeom>
              <a:avLst/>
              <a:gdLst>
                <a:gd name="T0" fmla="*/ 26 w 62"/>
                <a:gd name="T1" fmla="*/ 33 h 39"/>
                <a:gd name="T2" fmla="*/ 26 w 62"/>
                <a:gd name="T3" fmla="*/ 33 h 39"/>
                <a:gd name="T4" fmla="*/ 23 w 62"/>
                <a:gd name="T5" fmla="*/ 32 h 39"/>
                <a:gd name="T6" fmla="*/ 49 w 62"/>
                <a:gd name="T7" fmla="*/ 13 h 39"/>
                <a:gd name="T8" fmla="*/ 31 w 62"/>
                <a:gd name="T9" fmla="*/ 8 h 39"/>
                <a:gd name="T10" fmla="*/ 31 w 62"/>
                <a:gd name="T11" fmla="*/ 8 h 39"/>
                <a:gd name="T12" fmla="*/ 31 w 62"/>
                <a:gd name="T13" fmla="*/ 8 h 39"/>
                <a:gd name="T14" fmla="*/ 31 w 62"/>
                <a:gd name="T15" fmla="*/ 8 h 39"/>
                <a:gd name="T16" fmla="*/ 30 w 62"/>
                <a:gd name="T17" fmla="*/ 8 h 39"/>
                <a:gd name="T18" fmla="*/ 26 w 62"/>
                <a:gd name="T19" fmla="*/ 10 h 39"/>
                <a:gd name="T20" fmla="*/ 18 w 62"/>
                <a:gd name="T21" fmla="*/ 14 h 39"/>
                <a:gd name="T22" fmla="*/ 6 w 62"/>
                <a:gd name="T23" fmla="*/ 21 h 39"/>
                <a:gd name="T24" fmla="*/ 4 w 62"/>
                <a:gd name="T25" fmla="*/ 22 h 39"/>
                <a:gd name="T26" fmla="*/ 2 w 62"/>
                <a:gd name="T27" fmla="*/ 14 h 39"/>
                <a:gd name="T28" fmla="*/ 3 w 62"/>
                <a:gd name="T29" fmla="*/ 14 h 39"/>
                <a:gd name="T30" fmla="*/ 6 w 62"/>
                <a:gd name="T31" fmla="*/ 12 h 39"/>
                <a:gd name="T32" fmla="*/ 14 w 62"/>
                <a:gd name="T33" fmla="*/ 7 h 39"/>
                <a:gd name="T34" fmla="*/ 30 w 62"/>
                <a:gd name="T35" fmla="*/ 0 h 39"/>
                <a:gd name="T36" fmla="*/ 31 w 62"/>
                <a:gd name="T37" fmla="*/ 0 h 39"/>
                <a:gd name="T38" fmla="*/ 55 w 62"/>
                <a:gd name="T39" fmla="*/ 8 h 39"/>
                <a:gd name="T40" fmla="*/ 61 w 62"/>
                <a:gd name="T41" fmla="*/ 19 h 39"/>
                <a:gd name="T42" fmla="*/ 62 w 62"/>
                <a:gd name="T43" fmla="*/ 23 h 39"/>
                <a:gd name="T44" fmla="*/ 24 w 62"/>
                <a:gd name="T45" fmla="*/ 34 h 39"/>
                <a:gd name="T46" fmla="*/ 57 w 62"/>
                <a:gd name="T47" fmla="*/ 20 h 39"/>
                <a:gd name="T48" fmla="*/ 57 w 62"/>
                <a:gd name="T49" fmla="*/ 20 h 39"/>
                <a:gd name="T50" fmla="*/ 56 w 62"/>
                <a:gd name="T51" fmla="*/ 17 h 39"/>
                <a:gd name="T52" fmla="*/ 56 w 62"/>
                <a:gd name="T53" fmla="*/ 19 h 39"/>
                <a:gd name="T54" fmla="*/ 56 w 62"/>
                <a:gd name="T55" fmla="*/ 17 h 39"/>
                <a:gd name="T56" fmla="*/ 52 w 62"/>
                <a:gd name="T57" fmla="*/ 11 h 39"/>
                <a:gd name="T58" fmla="*/ 56 w 62"/>
                <a:gd name="T59" fmla="*/ 17 h 39"/>
                <a:gd name="T60" fmla="*/ 2 w 62"/>
                <a:gd name="T61" fmla="*/ 14 h 39"/>
                <a:gd name="T62" fmla="*/ 52 w 62"/>
                <a:gd name="T63" fmla="*/ 11 h 39"/>
                <a:gd name="T64" fmla="*/ 52 w 62"/>
                <a:gd name="T65" fmla="*/ 11 h 39"/>
                <a:gd name="T66" fmla="*/ 23 w 62"/>
                <a:gd name="T67" fmla="*/ 7 h 39"/>
                <a:gd name="T68" fmla="*/ 28 w 62"/>
                <a:gd name="T69" fmla="*/ 5 h 39"/>
                <a:gd name="T70" fmla="*/ 39 w 62"/>
                <a:gd name="T71" fmla="*/ 5 h 39"/>
                <a:gd name="T72" fmla="*/ 32 w 62"/>
                <a:gd name="T73" fmla="*/ 4 h 39"/>
                <a:gd name="T74" fmla="*/ 28 w 62"/>
                <a:gd name="T75" fmla="*/ 4 h 39"/>
                <a:gd name="T76" fmla="*/ 28 w 62"/>
                <a:gd name="T77" fmla="*/ 4 h 39"/>
                <a:gd name="T78" fmla="*/ 30 w 62"/>
                <a:gd name="T79" fmla="*/ 4 h 39"/>
                <a:gd name="T80" fmla="*/ 30 w 62"/>
                <a:gd name="T81" fmla="*/ 4 h 39"/>
                <a:gd name="T82" fmla="*/ 30 w 62"/>
                <a:gd name="T83" fmla="*/ 4 h 39"/>
                <a:gd name="T84" fmla="*/ 30 w 62"/>
                <a:gd name="T85" fmla="*/ 4 h 39"/>
                <a:gd name="T86" fmla="*/ 30 w 62"/>
                <a:gd name="T87" fmla="*/ 4 h 39"/>
                <a:gd name="T88" fmla="*/ 30 w 62"/>
                <a:gd name="T89" fmla="*/ 4 h 39"/>
                <a:gd name="T90" fmla="*/ 30 w 62"/>
                <a:gd name="T91" fmla="*/ 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2" h="39">
                  <a:moveTo>
                    <a:pt x="24" y="34"/>
                  </a:moveTo>
                  <a:cubicBezTo>
                    <a:pt x="26" y="33"/>
                    <a:pt x="26" y="33"/>
                    <a:pt x="26" y="33"/>
                  </a:cubicBezTo>
                  <a:cubicBezTo>
                    <a:pt x="27" y="35"/>
                    <a:pt x="27" y="35"/>
                    <a:pt x="27" y="35"/>
                  </a:cubicBezTo>
                  <a:cubicBezTo>
                    <a:pt x="26" y="33"/>
                    <a:pt x="26" y="33"/>
                    <a:pt x="26" y="33"/>
                  </a:cubicBezTo>
                  <a:cubicBezTo>
                    <a:pt x="24" y="34"/>
                    <a:pt x="24" y="34"/>
                    <a:pt x="24" y="34"/>
                  </a:cubicBezTo>
                  <a:cubicBezTo>
                    <a:pt x="23" y="32"/>
                    <a:pt x="23" y="32"/>
                    <a:pt x="23" y="32"/>
                  </a:cubicBezTo>
                  <a:cubicBezTo>
                    <a:pt x="52" y="18"/>
                    <a:pt x="52" y="18"/>
                    <a:pt x="52" y="18"/>
                  </a:cubicBezTo>
                  <a:cubicBezTo>
                    <a:pt x="51" y="17"/>
                    <a:pt x="50" y="15"/>
                    <a:pt x="49" y="13"/>
                  </a:cubicBezTo>
                  <a:cubicBezTo>
                    <a:pt x="49" y="13"/>
                    <a:pt x="49" y="13"/>
                    <a:pt x="49" y="13"/>
                  </a:cubicBezTo>
                  <a:cubicBezTo>
                    <a:pt x="48" y="12"/>
                    <a:pt x="34" y="7"/>
                    <a:pt x="31" y="8"/>
                  </a:cubicBezTo>
                  <a:cubicBezTo>
                    <a:pt x="31" y="8"/>
                    <a:pt x="31" y="8"/>
                    <a:pt x="31" y="8"/>
                  </a:cubicBezTo>
                  <a:cubicBezTo>
                    <a:pt x="31" y="8"/>
                    <a:pt x="31" y="8"/>
                    <a:pt x="31" y="8"/>
                  </a:cubicBezTo>
                  <a:cubicBezTo>
                    <a:pt x="31" y="8"/>
                    <a:pt x="31" y="8"/>
                    <a:pt x="31" y="8"/>
                  </a:cubicBezTo>
                  <a:cubicBezTo>
                    <a:pt x="31" y="8"/>
                    <a:pt x="31" y="8"/>
                    <a:pt x="31" y="8"/>
                  </a:cubicBezTo>
                  <a:cubicBezTo>
                    <a:pt x="31" y="8"/>
                    <a:pt x="31" y="8"/>
                    <a:pt x="31" y="8"/>
                  </a:cubicBezTo>
                  <a:cubicBezTo>
                    <a:pt x="31" y="8"/>
                    <a:pt x="31" y="8"/>
                    <a:pt x="31" y="8"/>
                  </a:cubicBezTo>
                  <a:cubicBezTo>
                    <a:pt x="30" y="8"/>
                    <a:pt x="30" y="8"/>
                    <a:pt x="30" y="8"/>
                  </a:cubicBezTo>
                  <a:cubicBezTo>
                    <a:pt x="30" y="8"/>
                    <a:pt x="30" y="8"/>
                    <a:pt x="30" y="8"/>
                  </a:cubicBezTo>
                  <a:cubicBezTo>
                    <a:pt x="29" y="8"/>
                    <a:pt x="28" y="9"/>
                    <a:pt x="26" y="10"/>
                  </a:cubicBezTo>
                  <a:cubicBezTo>
                    <a:pt x="26" y="10"/>
                    <a:pt x="26" y="10"/>
                    <a:pt x="26" y="10"/>
                  </a:cubicBezTo>
                  <a:cubicBezTo>
                    <a:pt x="24" y="11"/>
                    <a:pt x="21" y="13"/>
                    <a:pt x="18" y="14"/>
                  </a:cubicBezTo>
                  <a:cubicBezTo>
                    <a:pt x="18" y="14"/>
                    <a:pt x="18" y="14"/>
                    <a:pt x="18" y="14"/>
                  </a:cubicBezTo>
                  <a:cubicBezTo>
                    <a:pt x="12" y="17"/>
                    <a:pt x="7" y="21"/>
                    <a:pt x="6" y="21"/>
                  </a:cubicBezTo>
                  <a:cubicBezTo>
                    <a:pt x="6" y="21"/>
                    <a:pt x="6" y="21"/>
                    <a:pt x="6" y="21"/>
                  </a:cubicBezTo>
                  <a:cubicBezTo>
                    <a:pt x="6" y="21"/>
                    <a:pt x="6" y="21"/>
                    <a:pt x="6" y="21"/>
                  </a:cubicBezTo>
                  <a:cubicBezTo>
                    <a:pt x="4" y="22"/>
                    <a:pt x="4" y="22"/>
                    <a:pt x="4" y="22"/>
                  </a:cubicBezTo>
                  <a:cubicBezTo>
                    <a:pt x="0" y="14"/>
                    <a:pt x="0" y="14"/>
                    <a:pt x="0" y="14"/>
                  </a:cubicBezTo>
                  <a:cubicBezTo>
                    <a:pt x="2" y="14"/>
                    <a:pt x="2" y="14"/>
                    <a:pt x="2" y="14"/>
                  </a:cubicBezTo>
                  <a:cubicBezTo>
                    <a:pt x="3" y="14"/>
                    <a:pt x="3" y="14"/>
                    <a:pt x="3" y="14"/>
                  </a:cubicBezTo>
                  <a:cubicBezTo>
                    <a:pt x="3" y="14"/>
                    <a:pt x="3" y="14"/>
                    <a:pt x="3" y="14"/>
                  </a:cubicBezTo>
                  <a:cubicBezTo>
                    <a:pt x="4" y="13"/>
                    <a:pt x="5" y="13"/>
                    <a:pt x="6" y="12"/>
                  </a:cubicBezTo>
                  <a:cubicBezTo>
                    <a:pt x="6" y="12"/>
                    <a:pt x="6" y="12"/>
                    <a:pt x="6" y="12"/>
                  </a:cubicBezTo>
                  <a:cubicBezTo>
                    <a:pt x="8" y="11"/>
                    <a:pt x="11" y="9"/>
                    <a:pt x="14" y="7"/>
                  </a:cubicBezTo>
                  <a:cubicBezTo>
                    <a:pt x="14" y="7"/>
                    <a:pt x="14" y="7"/>
                    <a:pt x="14" y="7"/>
                  </a:cubicBezTo>
                  <a:cubicBezTo>
                    <a:pt x="20" y="4"/>
                    <a:pt x="26" y="0"/>
                    <a:pt x="30" y="0"/>
                  </a:cubicBezTo>
                  <a:cubicBezTo>
                    <a:pt x="30" y="0"/>
                    <a:pt x="30" y="0"/>
                    <a:pt x="30" y="0"/>
                  </a:cubicBezTo>
                  <a:cubicBezTo>
                    <a:pt x="30" y="0"/>
                    <a:pt x="30" y="0"/>
                    <a:pt x="31" y="0"/>
                  </a:cubicBezTo>
                  <a:cubicBezTo>
                    <a:pt x="31" y="0"/>
                    <a:pt x="31" y="0"/>
                    <a:pt x="31" y="0"/>
                  </a:cubicBezTo>
                  <a:cubicBezTo>
                    <a:pt x="36" y="0"/>
                    <a:pt x="49" y="3"/>
                    <a:pt x="55" y="8"/>
                  </a:cubicBezTo>
                  <a:cubicBezTo>
                    <a:pt x="55" y="8"/>
                    <a:pt x="55" y="8"/>
                    <a:pt x="55" y="8"/>
                  </a:cubicBezTo>
                  <a:cubicBezTo>
                    <a:pt x="59" y="12"/>
                    <a:pt x="61" y="18"/>
                    <a:pt x="61" y="19"/>
                  </a:cubicBezTo>
                  <a:cubicBezTo>
                    <a:pt x="61" y="19"/>
                    <a:pt x="61" y="19"/>
                    <a:pt x="61" y="19"/>
                  </a:cubicBezTo>
                  <a:cubicBezTo>
                    <a:pt x="61" y="19"/>
                    <a:pt x="61" y="19"/>
                    <a:pt x="61" y="19"/>
                  </a:cubicBezTo>
                  <a:cubicBezTo>
                    <a:pt x="62" y="23"/>
                    <a:pt x="62" y="23"/>
                    <a:pt x="62" y="23"/>
                  </a:cubicBezTo>
                  <a:cubicBezTo>
                    <a:pt x="27" y="39"/>
                    <a:pt x="27" y="39"/>
                    <a:pt x="27" y="39"/>
                  </a:cubicBezTo>
                  <a:cubicBezTo>
                    <a:pt x="24" y="34"/>
                    <a:pt x="24" y="34"/>
                    <a:pt x="24" y="34"/>
                  </a:cubicBezTo>
                  <a:close/>
                  <a:moveTo>
                    <a:pt x="29" y="34"/>
                  </a:moveTo>
                  <a:cubicBezTo>
                    <a:pt x="57" y="20"/>
                    <a:pt x="57" y="20"/>
                    <a:pt x="57" y="20"/>
                  </a:cubicBezTo>
                  <a:cubicBezTo>
                    <a:pt x="57" y="20"/>
                    <a:pt x="57" y="20"/>
                    <a:pt x="57" y="20"/>
                  </a:cubicBezTo>
                  <a:cubicBezTo>
                    <a:pt x="57" y="20"/>
                    <a:pt x="57" y="20"/>
                    <a:pt x="57" y="20"/>
                  </a:cubicBezTo>
                  <a:cubicBezTo>
                    <a:pt x="29" y="34"/>
                    <a:pt x="29" y="34"/>
                    <a:pt x="29" y="34"/>
                  </a:cubicBezTo>
                  <a:close/>
                  <a:moveTo>
                    <a:pt x="56" y="17"/>
                  </a:moveTo>
                  <a:cubicBezTo>
                    <a:pt x="56" y="18"/>
                    <a:pt x="56" y="18"/>
                    <a:pt x="56" y="19"/>
                  </a:cubicBezTo>
                  <a:cubicBezTo>
                    <a:pt x="56" y="19"/>
                    <a:pt x="56" y="19"/>
                    <a:pt x="56" y="19"/>
                  </a:cubicBezTo>
                  <a:cubicBezTo>
                    <a:pt x="57" y="19"/>
                    <a:pt x="57" y="19"/>
                    <a:pt x="57" y="19"/>
                  </a:cubicBezTo>
                  <a:cubicBezTo>
                    <a:pt x="56" y="18"/>
                    <a:pt x="56" y="18"/>
                    <a:pt x="56" y="17"/>
                  </a:cubicBezTo>
                  <a:cubicBezTo>
                    <a:pt x="56" y="17"/>
                    <a:pt x="56" y="17"/>
                    <a:pt x="56" y="17"/>
                  </a:cubicBezTo>
                  <a:cubicBezTo>
                    <a:pt x="55" y="15"/>
                    <a:pt x="54" y="13"/>
                    <a:pt x="52" y="11"/>
                  </a:cubicBezTo>
                  <a:cubicBezTo>
                    <a:pt x="52" y="11"/>
                    <a:pt x="52" y="11"/>
                    <a:pt x="52" y="11"/>
                  </a:cubicBezTo>
                  <a:cubicBezTo>
                    <a:pt x="54" y="13"/>
                    <a:pt x="55" y="15"/>
                    <a:pt x="56" y="17"/>
                  </a:cubicBezTo>
                  <a:close/>
                  <a:moveTo>
                    <a:pt x="2" y="14"/>
                  </a:moveTo>
                  <a:cubicBezTo>
                    <a:pt x="2" y="14"/>
                    <a:pt x="2" y="14"/>
                    <a:pt x="2" y="14"/>
                  </a:cubicBezTo>
                  <a:cubicBezTo>
                    <a:pt x="2" y="14"/>
                    <a:pt x="2" y="14"/>
                    <a:pt x="2" y="14"/>
                  </a:cubicBezTo>
                  <a:close/>
                  <a:moveTo>
                    <a:pt x="52" y="11"/>
                  </a:moveTo>
                  <a:cubicBezTo>
                    <a:pt x="52" y="11"/>
                    <a:pt x="52" y="11"/>
                    <a:pt x="52" y="11"/>
                  </a:cubicBezTo>
                  <a:cubicBezTo>
                    <a:pt x="52" y="11"/>
                    <a:pt x="52" y="11"/>
                    <a:pt x="52" y="11"/>
                  </a:cubicBezTo>
                  <a:cubicBezTo>
                    <a:pt x="52" y="11"/>
                    <a:pt x="52" y="11"/>
                    <a:pt x="52" y="11"/>
                  </a:cubicBezTo>
                  <a:close/>
                  <a:moveTo>
                    <a:pt x="23" y="7"/>
                  </a:moveTo>
                  <a:cubicBezTo>
                    <a:pt x="25" y="6"/>
                    <a:pt x="27" y="5"/>
                    <a:pt x="28" y="5"/>
                  </a:cubicBezTo>
                  <a:cubicBezTo>
                    <a:pt x="28" y="5"/>
                    <a:pt x="28" y="5"/>
                    <a:pt x="28" y="5"/>
                  </a:cubicBezTo>
                  <a:cubicBezTo>
                    <a:pt x="26" y="5"/>
                    <a:pt x="25" y="6"/>
                    <a:pt x="23" y="7"/>
                  </a:cubicBezTo>
                  <a:close/>
                  <a:moveTo>
                    <a:pt x="39" y="5"/>
                  </a:moveTo>
                  <a:cubicBezTo>
                    <a:pt x="36" y="4"/>
                    <a:pt x="34" y="4"/>
                    <a:pt x="32" y="4"/>
                  </a:cubicBezTo>
                  <a:cubicBezTo>
                    <a:pt x="32" y="4"/>
                    <a:pt x="32" y="4"/>
                    <a:pt x="32" y="4"/>
                  </a:cubicBezTo>
                  <a:cubicBezTo>
                    <a:pt x="34" y="4"/>
                    <a:pt x="36" y="4"/>
                    <a:pt x="39" y="5"/>
                  </a:cubicBezTo>
                  <a:close/>
                  <a:moveTo>
                    <a:pt x="28" y="4"/>
                  </a:moveTo>
                  <a:cubicBezTo>
                    <a:pt x="28" y="4"/>
                    <a:pt x="28" y="4"/>
                    <a:pt x="28" y="4"/>
                  </a:cubicBezTo>
                  <a:cubicBezTo>
                    <a:pt x="28" y="4"/>
                    <a:pt x="28" y="4"/>
                    <a:pt x="28" y="4"/>
                  </a:cubicBezTo>
                  <a:cubicBezTo>
                    <a:pt x="28" y="4"/>
                    <a:pt x="28" y="4"/>
                    <a:pt x="28" y="4"/>
                  </a:cubicBezTo>
                  <a:close/>
                  <a:moveTo>
                    <a:pt x="30" y="4"/>
                  </a:moveTo>
                  <a:cubicBezTo>
                    <a:pt x="30" y="4"/>
                    <a:pt x="30" y="4"/>
                    <a:pt x="30" y="4"/>
                  </a:cubicBezTo>
                  <a:cubicBezTo>
                    <a:pt x="30" y="4"/>
                    <a:pt x="30" y="4"/>
                    <a:pt x="30" y="4"/>
                  </a:cubicBezTo>
                  <a:cubicBezTo>
                    <a:pt x="30" y="4"/>
                    <a:pt x="30" y="4"/>
                    <a:pt x="30" y="4"/>
                  </a:cubicBezTo>
                  <a:cubicBezTo>
                    <a:pt x="30" y="4"/>
                    <a:pt x="30" y="4"/>
                    <a:pt x="30" y="4"/>
                  </a:cubicBezTo>
                  <a:close/>
                  <a:moveTo>
                    <a:pt x="30" y="4"/>
                  </a:moveTo>
                  <a:cubicBezTo>
                    <a:pt x="30" y="4"/>
                    <a:pt x="30" y="4"/>
                    <a:pt x="30" y="4"/>
                  </a:cubicBezTo>
                  <a:cubicBezTo>
                    <a:pt x="30" y="4"/>
                    <a:pt x="30" y="4"/>
                    <a:pt x="30" y="4"/>
                  </a:cubicBezTo>
                  <a:cubicBezTo>
                    <a:pt x="30" y="4"/>
                    <a:pt x="30" y="4"/>
                    <a:pt x="30" y="4"/>
                  </a:cubicBezTo>
                  <a:cubicBezTo>
                    <a:pt x="30" y="4"/>
                    <a:pt x="30" y="4"/>
                    <a:pt x="30" y="4"/>
                  </a:cubicBezTo>
                  <a:cubicBezTo>
                    <a:pt x="30" y="4"/>
                    <a:pt x="30" y="4"/>
                    <a:pt x="30" y="4"/>
                  </a:cubicBezTo>
                  <a:cubicBezTo>
                    <a:pt x="30" y="4"/>
                    <a:pt x="30" y="4"/>
                    <a:pt x="30" y="4"/>
                  </a:cubicBezTo>
                  <a:cubicBezTo>
                    <a:pt x="30" y="4"/>
                    <a:pt x="30" y="4"/>
                    <a:pt x="3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64"/>
            <p:cNvSpPr/>
            <p:nvPr/>
          </p:nvSpPr>
          <p:spPr bwMode="auto">
            <a:xfrm>
              <a:off x="1490" y="1941"/>
              <a:ext cx="104" cy="68"/>
            </a:xfrm>
            <a:custGeom>
              <a:avLst/>
              <a:gdLst>
                <a:gd name="T0" fmla="*/ 12 w 26"/>
                <a:gd name="T1" fmla="*/ 11 h 17"/>
                <a:gd name="T2" fmla="*/ 12 w 26"/>
                <a:gd name="T3" fmla="*/ 10 h 17"/>
                <a:gd name="T4" fmla="*/ 12 w 26"/>
                <a:gd name="T5" fmla="*/ 10 h 17"/>
                <a:gd name="T6" fmla="*/ 12 w 26"/>
                <a:gd name="T7" fmla="*/ 8 h 17"/>
                <a:gd name="T8" fmla="*/ 12 w 26"/>
                <a:gd name="T9" fmla="*/ 8 h 17"/>
                <a:gd name="T10" fmla="*/ 10 w 26"/>
                <a:gd name="T11" fmla="*/ 5 h 17"/>
                <a:gd name="T12" fmla="*/ 10 w 26"/>
                <a:gd name="T13" fmla="*/ 5 h 17"/>
                <a:gd name="T14" fmla="*/ 8 w 26"/>
                <a:gd name="T15" fmla="*/ 4 h 17"/>
                <a:gd name="T16" fmla="*/ 8 w 26"/>
                <a:gd name="T17" fmla="*/ 4 h 17"/>
                <a:gd name="T18" fmla="*/ 5 w 26"/>
                <a:gd name="T19" fmla="*/ 6 h 17"/>
                <a:gd name="T20" fmla="*/ 5 w 26"/>
                <a:gd name="T21" fmla="*/ 6 h 17"/>
                <a:gd name="T22" fmla="*/ 3 w 26"/>
                <a:gd name="T23" fmla="*/ 8 h 17"/>
                <a:gd name="T24" fmla="*/ 3 w 26"/>
                <a:gd name="T25" fmla="*/ 8 h 17"/>
                <a:gd name="T26" fmla="*/ 0 w 26"/>
                <a:gd name="T27" fmla="*/ 6 h 17"/>
                <a:gd name="T28" fmla="*/ 8 w 26"/>
                <a:gd name="T29" fmla="*/ 0 h 17"/>
                <a:gd name="T30" fmla="*/ 8 w 26"/>
                <a:gd name="T31" fmla="*/ 0 h 17"/>
                <a:gd name="T32" fmla="*/ 12 w 26"/>
                <a:gd name="T33" fmla="*/ 2 h 17"/>
                <a:gd name="T34" fmla="*/ 12 w 26"/>
                <a:gd name="T35" fmla="*/ 2 h 17"/>
                <a:gd name="T36" fmla="*/ 15 w 26"/>
                <a:gd name="T37" fmla="*/ 4 h 17"/>
                <a:gd name="T38" fmla="*/ 15 w 26"/>
                <a:gd name="T39" fmla="*/ 4 h 17"/>
                <a:gd name="T40" fmla="*/ 16 w 26"/>
                <a:gd name="T41" fmla="*/ 4 h 17"/>
                <a:gd name="T42" fmla="*/ 16 w 26"/>
                <a:gd name="T43" fmla="*/ 4 h 17"/>
                <a:gd name="T44" fmla="*/ 19 w 26"/>
                <a:gd name="T45" fmla="*/ 4 h 17"/>
                <a:gd name="T46" fmla="*/ 19 w 26"/>
                <a:gd name="T47" fmla="*/ 4 h 17"/>
                <a:gd name="T48" fmla="*/ 25 w 26"/>
                <a:gd name="T49" fmla="*/ 13 h 17"/>
                <a:gd name="T50" fmla="*/ 25 w 26"/>
                <a:gd name="T51" fmla="*/ 13 h 17"/>
                <a:gd name="T52" fmla="*/ 25 w 26"/>
                <a:gd name="T53" fmla="*/ 14 h 17"/>
                <a:gd name="T54" fmla="*/ 25 w 26"/>
                <a:gd name="T55" fmla="*/ 14 h 17"/>
                <a:gd name="T56" fmla="*/ 21 w 26"/>
                <a:gd name="T57" fmla="*/ 14 h 17"/>
                <a:gd name="T58" fmla="*/ 21 w 26"/>
                <a:gd name="T59" fmla="*/ 13 h 17"/>
                <a:gd name="T60" fmla="*/ 21 w 26"/>
                <a:gd name="T61" fmla="*/ 13 h 17"/>
                <a:gd name="T62" fmla="*/ 18 w 26"/>
                <a:gd name="T63" fmla="*/ 8 h 17"/>
                <a:gd name="T64" fmla="*/ 18 w 26"/>
                <a:gd name="T65" fmla="*/ 8 h 17"/>
                <a:gd name="T66" fmla="*/ 16 w 26"/>
                <a:gd name="T67" fmla="*/ 8 h 17"/>
                <a:gd name="T68" fmla="*/ 16 w 26"/>
                <a:gd name="T69" fmla="*/ 8 h 17"/>
                <a:gd name="T70" fmla="*/ 16 w 26"/>
                <a:gd name="T71" fmla="*/ 8 h 17"/>
                <a:gd name="T72" fmla="*/ 16 w 26"/>
                <a:gd name="T73" fmla="*/ 8 h 17"/>
                <a:gd name="T74" fmla="*/ 16 w 26"/>
                <a:gd name="T75" fmla="*/ 9 h 17"/>
                <a:gd name="T76" fmla="*/ 16 w 26"/>
                <a:gd name="T77" fmla="*/ 9 h 17"/>
                <a:gd name="T78" fmla="*/ 15 w 26"/>
                <a:gd name="T79" fmla="*/ 12 h 17"/>
                <a:gd name="T80" fmla="*/ 15 w 26"/>
                <a:gd name="T81" fmla="*/ 12 h 17"/>
                <a:gd name="T82" fmla="*/ 12 w 26"/>
                <a:gd name="T83" fmla="*/ 17 h 17"/>
                <a:gd name="T84" fmla="*/ 12 w 26"/>
                <a:gd name="T85"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 h="17">
                  <a:moveTo>
                    <a:pt x="12" y="11"/>
                  </a:moveTo>
                  <a:cubicBezTo>
                    <a:pt x="12" y="11"/>
                    <a:pt x="12" y="10"/>
                    <a:pt x="12" y="10"/>
                  </a:cubicBezTo>
                  <a:cubicBezTo>
                    <a:pt x="12" y="10"/>
                    <a:pt x="12" y="10"/>
                    <a:pt x="12" y="10"/>
                  </a:cubicBezTo>
                  <a:cubicBezTo>
                    <a:pt x="12" y="9"/>
                    <a:pt x="12" y="8"/>
                    <a:pt x="12" y="8"/>
                  </a:cubicBezTo>
                  <a:cubicBezTo>
                    <a:pt x="12" y="8"/>
                    <a:pt x="12" y="8"/>
                    <a:pt x="12" y="8"/>
                  </a:cubicBezTo>
                  <a:cubicBezTo>
                    <a:pt x="12" y="7"/>
                    <a:pt x="11" y="6"/>
                    <a:pt x="10" y="5"/>
                  </a:cubicBezTo>
                  <a:cubicBezTo>
                    <a:pt x="10" y="5"/>
                    <a:pt x="10" y="5"/>
                    <a:pt x="10" y="5"/>
                  </a:cubicBezTo>
                  <a:cubicBezTo>
                    <a:pt x="9" y="4"/>
                    <a:pt x="9" y="4"/>
                    <a:pt x="8" y="4"/>
                  </a:cubicBezTo>
                  <a:cubicBezTo>
                    <a:pt x="8" y="4"/>
                    <a:pt x="8" y="4"/>
                    <a:pt x="8" y="4"/>
                  </a:cubicBezTo>
                  <a:cubicBezTo>
                    <a:pt x="7" y="4"/>
                    <a:pt x="6" y="5"/>
                    <a:pt x="5" y="6"/>
                  </a:cubicBezTo>
                  <a:cubicBezTo>
                    <a:pt x="5" y="6"/>
                    <a:pt x="5" y="6"/>
                    <a:pt x="5" y="6"/>
                  </a:cubicBezTo>
                  <a:cubicBezTo>
                    <a:pt x="4" y="7"/>
                    <a:pt x="3" y="8"/>
                    <a:pt x="3" y="8"/>
                  </a:cubicBezTo>
                  <a:cubicBezTo>
                    <a:pt x="3" y="8"/>
                    <a:pt x="3" y="8"/>
                    <a:pt x="3" y="8"/>
                  </a:cubicBezTo>
                  <a:cubicBezTo>
                    <a:pt x="0" y="6"/>
                    <a:pt x="0" y="6"/>
                    <a:pt x="0" y="6"/>
                  </a:cubicBezTo>
                  <a:cubicBezTo>
                    <a:pt x="0" y="6"/>
                    <a:pt x="3" y="0"/>
                    <a:pt x="8" y="0"/>
                  </a:cubicBezTo>
                  <a:cubicBezTo>
                    <a:pt x="8" y="0"/>
                    <a:pt x="8" y="0"/>
                    <a:pt x="8" y="0"/>
                  </a:cubicBezTo>
                  <a:cubicBezTo>
                    <a:pt x="10" y="0"/>
                    <a:pt x="11" y="1"/>
                    <a:pt x="12" y="2"/>
                  </a:cubicBezTo>
                  <a:cubicBezTo>
                    <a:pt x="12" y="2"/>
                    <a:pt x="12" y="2"/>
                    <a:pt x="12" y="2"/>
                  </a:cubicBezTo>
                  <a:cubicBezTo>
                    <a:pt x="13" y="3"/>
                    <a:pt x="14" y="3"/>
                    <a:pt x="15" y="4"/>
                  </a:cubicBezTo>
                  <a:cubicBezTo>
                    <a:pt x="15" y="4"/>
                    <a:pt x="15" y="4"/>
                    <a:pt x="15" y="4"/>
                  </a:cubicBezTo>
                  <a:cubicBezTo>
                    <a:pt x="15" y="4"/>
                    <a:pt x="16" y="4"/>
                    <a:pt x="16" y="4"/>
                  </a:cubicBezTo>
                  <a:cubicBezTo>
                    <a:pt x="16" y="4"/>
                    <a:pt x="16" y="4"/>
                    <a:pt x="16" y="4"/>
                  </a:cubicBezTo>
                  <a:cubicBezTo>
                    <a:pt x="17" y="4"/>
                    <a:pt x="18" y="4"/>
                    <a:pt x="19" y="4"/>
                  </a:cubicBezTo>
                  <a:cubicBezTo>
                    <a:pt x="19" y="4"/>
                    <a:pt x="19" y="4"/>
                    <a:pt x="19" y="4"/>
                  </a:cubicBezTo>
                  <a:cubicBezTo>
                    <a:pt x="25" y="7"/>
                    <a:pt x="26" y="12"/>
                    <a:pt x="25" y="13"/>
                  </a:cubicBezTo>
                  <a:cubicBezTo>
                    <a:pt x="25" y="13"/>
                    <a:pt x="25" y="13"/>
                    <a:pt x="25" y="13"/>
                  </a:cubicBezTo>
                  <a:cubicBezTo>
                    <a:pt x="25" y="14"/>
                    <a:pt x="25" y="14"/>
                    <a:pt x="25" y="14"/>
                  </a:cubicBezTo>
                  <a:cubicBezTo>
                    <a:pt x="25" y="14"/>
                    <a:pt x="25" y="14"/>
                    <a:pt x="25" y="14"/>
                  </a:cubicBezTo>
                  <a:cubicBezTo>
                    <a:pt x="21" y="14"/>
                    <a:pt x="21" y="14"/>
                    <a:pt x="21" y="14"/>
                  </a:cubicBezTo>
                  <a:cubicBezTo>
                    <a:pt x="21" y="14"/>
                    <a:pt x="21" y="13"/>
                    <a:pt x="21" y="13"/>
                  </a:cubicBezTo>
                  <a:cubicBezTo>
                    <a:pt x="21" y="13"/>
                    <a:pt x="21" y="13"/>
                    <a:pt x="21" y="13"/>
                  </a:cubicBezTo>
                  <a:cubicBezTo>
                    <a:pt x="21" y="12"/>
                    <a:pt x="21" y="10"/>
                    <a:pt x="18" y="8"/>
                  </a:cubicBezTo>
                  <a:cubicBezTo>
                    <a:pt x="18" y="8"/>
                    <a:pt x="18" y="8"/>
                    <a:pt x="18" y="8"/>
                  </a:cubicBezTo>
                  <a:cubicBezTo>
                    <a:pt x="17" y="8"/>
                    <a:pt x="17" y="8"/>
                    <a:pt x="16" y="8"/>
                  </a:cubicBezTo>
                  <a:cubicBezTo>
                    <a:pt x="16" y="8"/>
                    <a:pt x="16" y="8"/>
                    <a:pt x="16" y="8"/>
                  </a:cubicBezTo>
                  <a:cubicBezTo>
                    <a:pt x="16" y="8"/>
                    <a:pt x="16" y="8"/>
                    <a:pt x="16" y="8"/>
                  </a:cubicBezTo>
                  <a:cubicBezTo>
                    <a:pt x="16" y="8"/>
                    <a:pt x="16" y="8"/>
                    <a:pt x="16" y="8"/>
                  </a:cubicBezTo>
                  <a:cubicBezTo>
                    <a:pt x="16" y="8"/>
                    <a:pt x="16" y="8"/>
                    <a:pt x="16" y="9"/>
                  </a:cubicBezTo>
                  <a:cubicBezTo>
                    <a:pt x="16" y="9"/>
                    <a:pt x="16" y="9"/>
                    <a:pt x="16" y="9"/>
                  </a:cubicBezTo>
                  <a:cubicBezTo>
                    <a:pt x="16" y="10"/>
                    <a:pt x="16" y="11"/>
                    <a:pt x="15" y="12"/>
                  </a:cubicBezTo>
                  <a:cubicBezTo>
                    <a:pt x="15" y="12"/>
                    <a:pt x="15" y="12"/>
                    <a:pt x="15" y="12"/>
                  </a:cubicBezTo>
                  <a:cubicBezTo>
                    <a:pt x="12" y="17"/>
                    <a:pt x="12" y="17"/>
                    <a:pt x="12" y="17"/>
                  </a:cubicBezTo>
                  <a:cubicBezTo>
                    <a:pt x="12" y="11"/>
                    <a:pt x="12" y="11"/>
                    <a:pt x="12"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65"/>
            <p:cNvSpPr>
              <a:spLocks noEditPoints="1"/>
            </p:cNvSpPr>
            <p:nvPr/>
          </p:nvSpPr>
          <p:spPr bwMode="auto">
            <a:xfrm>
              <a:off x="1470" y="1933"/>
              <a:ext cx="128" cy="100"/>
            </a:xfrm>
            <a:custGeom>
              <a:avLst/>
              <a:gdLst>
                <a:gd name="T0" fmla="*/ 15 w 32"/>
                <a:gd name="T1" fmla="*/ 12 h 25"/>
                <a:gd name="T2" fmla="*/ 15 w 32"/>
                <a:gd name="T3" fmla="*/ 10 h 25"/>
                <a:gd name="T4" fmla="*/ 13 w 32"/>
                <a:gd name="T5" fmla="*/ 8 h 25"/>
                <a:gd name="T6" fmla="*/ 13 w 32"/>
                <a:gd name="T7" fmla="*/ 8 h 25"/>
                <a:gd name="T8" fmla="*/ 13 w 32"/>
                <a:gd name="T9" fmla="*/ 8 h 25"/>
                <a:gd name="T10" fmla="*/ 13 w 32"/>
                <a:gd name="T11" fmla="*/ 8 h 25"/>
                <a:gd name="T12" fmla="*/ 12 w 32"/>
                <a:gd name="T13" fmla="*/ 8 h 25"/>
                <a:gd name="T14" fmla="*/ 11 w 32"/>
                <a:gd name="T15" fmla="*/ 9 h 25"/>
                <a:gd name="T16" fmla="*/ 10 w 32"/>
                <a:gd name="T17" fmla="*/ 11 h 25"/>
                <a:gd name="T18" fmla="*/ 0 w 32"/>
                <a:gd name="T19" fmla="*/ 7 h 25"/>
                <a:gd name="T20" fmla="*/ 4 w 32"/>
                <a:gd name="T21" fmla="*/ 6 h 25"/>
                <a:gd name="T22" fmla="*/ 6 w 32"/>
                <a:gd name="T23" fmla="*/ 4 h 25"/>
                <a:gd name="T24" fmla="*/ 13 w 32"/>
                <a:gd name="T25" fmla="*/ 0 h 25"/>
                <a:gd name="T26" fmla="*/ 13 w 32"/>
                <a:gd name="T27" fmla="*/ 0 h 25"/>
                <a:gd name="T28" fmla="*/ 19 w 32"/>
                <a:gd name="T29" fmla="*/ 2 h 25"/>
                <a:gd name="T30" fmla="*/ 20 w 32"/>
                <a:gd name="T31" fmla="*/ 4 h 25"/>
                <a:gd name="T32" fmla="*/ 21 w 32"/>
                <a:gd name="T33" fmla="*/ 4 h 25"/>
                <a:gd name="T34" fmla="*/ 21 w 32"/>
                <a:gd name="T35" fmla="*/ 4 h 25"/>
                <a:gd name="T36" fmla="*/ 22 w 32"/>
                <a:gd name="T37" fmla="*/ 4 h 25"/>
                <a:gd name="T38" fmla="*/ 25 w 32"/>
                <a:gd name="T39" fmla="*/ 5 h 25"/>
                <a:gd name="T40" fmla="*/ 32 w 32"/>
                <a:gd name="T41" fmla="*/ 15 h 25"/>
                <a:gd name="T42" fmla="*/ 32 w 32"/>
                <a:gd name="T43" fmla="*/ 15 h 25"/>
                <a:gd name="T44" fmla="*/ 32 w 32"/>
                <a:gd name="T45" fmla="*/ 16 h 25"/>
                <a:gd name="T46" fmla="*/ 32 w 32"/>
                <a:gd name="T47" fmla="*/ 18 h 25"/>
                <a:gd name="T48" fmla="*/ 25 w 32"/>
                <a:gd name="T49" fmla="*/ 17 h 25"/>
                <a:gd name="T50" fmla="*/ 25 w 32"/>
                <a:gd name="T51" fmla="*/ 17 h 25"/>
                <a:gd name="T52" fmla="*/ 25 w 32"/>
                <a:gd name="T53" fmla="*/ 17 h 25"/>
                <a:gd name="T54" fmla="*/ 24 w 32"/>
                <a:gd name="T55" fmla="*/ 15 h 25"/>
                <a:gd name="T56" fmla="*/ 24 w 32"/>
                <a:gd name="T57" fmla="*/ 15 h 25"/>
                <a:gd name="T58" fmla="*/ 23 w 32"/>
                <a:gd name="T59" fmla="*/ 12 h 25"/>
                <a:gd name="T60" fmla="*/ 22 w 32"/>
                <a:gd name="T61" fmla="*/ 15 h 25"/>
                <a:gd name="T62" fmla="*/ 15 w 32"/>
                <a:gd name="T63" fmla="*/ 13 h 25"/>
                <a:gd name="T64" fmla="*/ 27 w 32"/>
                <a:gd name="T65" fmla="*/ 11 h 25"/>
                <a:gd name="T66" fmla="*/ 28 w 32"/>
                <a:gd name="T67" fmla="*/ 14 h 25"/>
                <a:gd name="T68" fmla="*/ 28 w 32"/>
                <a:gd name="T69" fmla="*/ 14 h 25"/>
                <a:gd name="T70" fmla="*/ 19 w 32"/>
                <a:gd name="T71" fmla="*/ 10 h 25"/>
                <a:gd name="T72" fmla="*/ 19 w 32"/>
                <a:gd name="T73" fmla="*/ 12 h 25"/>
                <a:gd name="T74" fmla="*/ 19 w 32"/>
                <a:gd name="T75" fmla="*/ 12 h 25"/>
                <a:gd name="T76" fmla="*/ 17 w 32"/>
                <a:gd name="T77" fmla="*/ 13 h 25"/>
                <a:gd name="T78" fmla="*/ 19 w 32"/>
                <a:gd name="T79" fmla="*/ 11 h 25"/>
                <a:gd name="T80" fmla="*/ 19 w 32"/>
                <a:gd name="T81" fmla="*/ 10 h 25"/>
                <a:gd name="T82" fmla="*/ 19 w 32"/>
                <a:gd name="T83" fmla="*/ 10 h 25"/>
                <a:gd name="T84" fmla="*/ 20 w 32"/>
                <a:gd name="T85" fmla="*/ 8 h 25"/>
                <a:gd name="T86" fmla="*/ 19 w 32"/>
                <a:gd name="T87" fmla="*/ 9 h 25"/>
                <a:gd name="T88" fmla="*/ 19 w 32"/>
                <a:gd name="T89" fmla="*/ 9 h 25"/>
                <a:gd name="T90" fmla="*/ 23 w 32"/>
                <a:gd name="T91" fmla="*/ 8 h 25"/>
                <a:gd name="T92" fmla="*/ 21 w 32"/>
                <a:gd name="T93" fmla="*/ 8 h 25"/>
                <a:gd name="T94" fmla="*/ 21 w 32"/>
                <a:gd name="T95" fmla="*/ 8 h 25"/>
                <a:gd name="T96" fmla="*/ 21 w 32"/>
                <a:gd name="T97" fmla="*/ 8 h 25"/>
                <a:gd name="T98" fmla="*/ 21 w 32"/>
                <a:gd name="T99" fmla="*/ 8 h 25"/>
                <a:gd name="T100" fmla="*/ 21 w 32"/>
                <a:gd name="T101" fmla="*/ 8 h 25"/>
                <a:gd name="T102" fmla="*/ 21 w 32"/>
                <a:gd name="T103" fmla="*/ 8 h 25"/>
                <a:gd name="T104" fmla="*/ 8 w 32"/>
                <a:gd name="T105" fmla="*/ 7 h 25"/>
                <a:gd name="T106" fmla="*/ 8 w 32"/>
                <a:gd name="T107" fmla="*/ 7 h 25"/>
                <a:gd name="T108" fmla="*/ 10 w 32"/>
                <a:gd name="T109" fmla="*/ 5 h 25"/>
                <a:gd name="T110" fmla="*/ 8 w 32"/>
                <a:gd name="T111" fmla="*/ 7 h 25"/>
                <a:gd name="T112" fmla="*/ 18 w 32"/>
                <a:gd name="T113" fmla="*/ 7 h 25"/>
                <a:gd name="T114" fmla="*/ 16 w 32"/>
                <a:gd name="T115" fmla="*/ 5 h 25"/>
                <a:gd name="T116" fmla="*/ 14 w 32"/>
                <a:gd name="T117" fmla="*/ 4 h 25"/>
                <a:gd name="T118" fmla="*/ 16 w 32"/>
                <a:gd name="T119" fmla="*/ 5 h 25"/>
                <a:gd name="T120" fmla="*/ 13 w 32"/>
                <a:gd name="T121" fmla="*/ 4 h 25"/>
                <a:gd name="T122" fmla="*/ 13 w 32"/>
                <a:gd name="T123" fmla="*/ 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2" h="25">
                  <a:moveTo>
                    <a:pt x="15" y="13"/>
                  </a:moveTo>
                  <a:cubicBezTo>
                    <a:pt x="15" y="13"/>
                    <a:pt x="15" y="12"/>
                    <a:pt x="15" y="12"/>
                  </a:cubicBezTo>
                  <a:cubicBezTo>
                    <a:pt x="15" y="12"/>
                    <a:pt x="15" y="12"/>
                    <a:pt x="15" y="12"/>
                  </a:cubicBezTo>
                  <a:cubicBezTo>
                    <a:pt x="15" y="11"/>
                    <a:pt x="15" y="11"/>
                    <a:pt x="15" y="10"/>
                  </a:cubicBezTo>
                  <a:cubicBezTo>
                    <a:pt x="15" y="10"/>
                    <a:pt x="15" y="10"/>
                    <a:pt x="15" y="10"/>
                  </a:cubicBezTo>
                  <a:cubicBezTo>
                    <a:pt x="15" y="10"/>
                    <a:pt x="14" y="9"/>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2" y="8"/>
                  </a:cubicBezTo>
                  <a:cubicBezTo>
                    <a:pt x="12" y="8"/>
                    <a:pt x="12" y="8"/>
                    <a:pt x="12" y="8"/>
                  </a:cubicBezTo>
                  <a:cubicBezTo>
                    <a:pt x="12" y="9"/>
                    <a:pt x="12" y="9"/>
                    <a:pt x="11" y="9"/>
                  </a:cubicBezTo>
                  <a:cubicBezTo>
                    <a:pt x="11" y="9"/>
                    <a:pt x="11" y="9"/>
                    <a:pt x="11" y="9"/>
                  </a:cubicBezTo>
                  <a:cubicBezTo>
                    <a:pt x="10" y="10"/>
                    <a:pt x="10" y="11"/>
                    <a:pt x="10" y="11"/>
                  </a:cubicBezTo>
                  <a:cubicBezTo>
                    <a:pt x="10" y="11"/>
                    <a:pt x="10" y="11"/>
                    <a:pt x="10" y="11"/>
                  </a:cubicBezTo>
                  <a:cubicBezTo>
                    <a:pt x="8" y="13"/>
                    <a:pt x="8" y="13"/>
                    <a:pt x="8" y="13"/>
                  </a:cubicBezTo>
                  <a:cubicBezTo>
                    <a:pt x="0" y="7"/>
                    <a:pt x="0" y="7"/>
                    <a:pt x="0" y="7"/>
                  </a:cubicBezTo>
                  <a:cubicBezTo>
                    <a:pt x="3" y="6"/>
                    <a:pt x="3" y="6"/>
                    <a:pt x="3" y="6"/>
                  </a:cubicBezTo>
                  <a:cubicBezTo>
                    <a:pt x="4" y="6"/>
                    <a:pt x="4" y="6"/>
                    <a:pt x="4" y="6"/>
                  </a:cubicBezTo>
                  <a:cubicBezTo>
                    <a:pt x="4" y="6"/>
                    <a:pt x="4" y="6"/>
                    <a:pt x="4" y="6"/>
                  </a:cubicBezTo>
                  <a:cubicBezTo>
                    <a:pt x="4" y="5"/>
                    <a:pt x="5" y="4"/>
                    <a:pt x="6" y="4"/>
                  </a:cubicBezTo>
                  <a:cubicBezTo>
                    <a:pt x="6" y="4"/>
                    <a:pt x="6" y="4"/>
                    <a:pt x="6" y="4"/>
                  </a:cubicBezTo>
                  <a:cubicBezTo>
                    <a:pt x="7" y="2"/>
                    <a:pt x="10" y="0"/>
                    <a:pt x="13" y="0"/>
                  </a:cubicBezTo>
                  <a:cubicBezTo>
                    <a:pt x="13" y="0"/>
                    <a:pt x="13" y="0"/>
                    <a:pt x="13" y="0"/>
                  </a:cubicBezTo>
                  <a:cubicBezTo>
                    <a:pt x="13" y="0"/>
                    <a:pt x="13" y="0"/>
                    <a:pt x="13" y="0"/>
                  </a:cubicBezTo>
                  <a:cubicBezTo>
                    <a:pt x="13" y="0"/>
                    <a:pt x="13" y="0"/>
                    <a:pt x="13" y="0"/>
                  </a:cubicBezTo>
                  <a:cubicBezTo>
                    <a:pt x="15" y="0"/>
                    <a:pt x="17" y="1"/>
                    <a:pt x="19" y="2"/>
                  </a:cubicBezTo>
                  <a:cubicBezTo>
                    <a:pt x="19" y="2"/>
                    <a:pt x="19" y="2"/>
                    <a:pt x="19" y="2"/>
                  </a:cubicBezTo>
                  <a:cubicBezTo>
                    <a:pt x="19" y="3"/>
                    <a:pt x="20" y="3"/>
                    <a:pt x="20" y="4"/>
                  </a:cubicBezTo>
                  <a:cubicBezTo>
                    <a:pt x="20" y="4"/>
                    <a:pt x="20" y="4"/>
                    <a:pt x="20" y="4"/>
                  </a:cubicBezTo>
                  <a:cubicBezTo>
                    <a:pt x="21" y="4"/>
                    <a:pt x="21" y="4"/>
                    <a:pt x="21" y="4"/>
                  </a:cubicBezTo>
                  <a:cubicBezTo>
                    <a:pt x="21" y="4"/>
                    <a:pt x="21" y="4"/>
                    <a:pt x="21" y="4"/>
                  </a:cubicBezTo>
                  <a:cubicBezTo>
                    <a:pt x="21" y="4"/>
                    <a:pt x="21" y="4"/>
                    <a:pt x="21" y="4"/>
                  </a:cubicBezTo>
                  <a:cubicBezTo>
                    <a:pt x="21" y="4"/>
                    <a:pt x="21" y="4"/>
                    <a:pt x="21" y="4"/>
                  </a:cubicBezTo>
                  <a:cubicBezTo>
                    <a:pt x="21" y="4"/>
                    <a:pt x="22" y="4"/>
                    <a:pt x="22" y="4"/>
                  </a:cubicBezTo>
                  <a:cubicBezTo>
                    <a:pt x="22" y="4"/>
                    <a:pt x="22" y="4"/>
                    <a:pt x="22" y="4"/>
                  </a:cubicBezTo>
                  <a:cubicBezTo>
                    <a:pt x="23" y="4"/>
                    <a:pt x="24" y="4"/>
                    <a:pt x="25" y="5"/>
                  </a:cubicBezTo>
                  <a:cubicBezTo>
                    <a:pt x="25" y="5"/>
                    <a:pt x="25" y="5"/>
                    <a:pt x="25" y="5"/>
                  </a:cubicBezTo>
                  <a:cubicBezTo>
                    <a:pt x="31" y="7"/>
                    <a:pt x="32" y="13"/>
                    <a:pt x="32" y="15"/>
                  </a:cubicBezTo>
                  <a:cubicBezTo>
                    <a:pt x="32" y="15"/>
                    <a:pt x="32" y="15"/>
                    <a:pt x="32" y="15"/>
                  </a:cubicBezTo>
                  <a:cubicBezTo>
                    <a:pt x="32" y="15"/>
                    <a:pt x="32" y="15"/>
                    <a:pt x="32" y="15"/>
                  </a:cubicBezTo>
                  <a:cubicBezTo>
                    <a:pt x="32" y="15"/>
                    <a:pt x="32" y="15"/>
                    <a:pt x="32" y="15"/>
                  </a:cubicBezTo>
                  <a:cubicBezTo>
                    <a:pt x="32" y="16"/>
                    <a:pt x="32" y="16"/>
                    <a:pt x="32" y="16"/>
                  </a:cubicBezTo>
                  <a:cubicBezTo>
                    <a:pt x="32" y="16"/>
                    <a:pt x="32" y="16"/>
                    <a:pt x="32" y="16"/>
                  </a:cubicBezTo>
                  <a:cubicBezTo>
                    <a:pt x="32" y="18"/>
                    <a:pt x="32" y="18"/>
                    <a:pt x="32" y="18"/>
                  </a:cubicBezTo>
                  <a:cubicBezTo>
                    <a:pt x="30" y="18"/>
                    <a:pt x="30" y="18"/>
                    <a:pt x="30" y="18"/>
                  </a:cubicBezTo>
                  <a:cubicBezTo>
                    <a:pt x="25" y="17"/>
                    <a:pt x="25" y="17"/>
                    <a:pt x="25" y="17"/>
                  </a:cubicBezTo>
                  <a:cubicBezTo>
                    <a:pt x="25" y="17"/>
                    <a:pt x="25" y="17"/>
                    <a:pt x="25" y="17"/>
                  </a:cubicBezTo>
                  <a:cubicBezTo>
                    <a:pt x="25" y="17"/>
                    <a:pt x="25" y="17"/>
                    <a:pt x="25" y="17"/>
                  </a:cubicBezTo>
                  <a:cubicBezTo>
                    <a:pt x="25" y="17"/>
                    <a:pt x="25" y="17"/>
                    <a:pt x="25" y="17"/>
                  </a:cubicBezTo>
                  <a:cubicBezTo>
                    <a:pt x="25" y="17"/>
                    <a:pt x="25" y="17"/>
                    <a:pt x="25" y="17"/>
                  </a:cubicBezTo>
                  <a:cubicBezTo>
                    <a:pt x="25" y="17"/>
                    <a:pt x="24" y="16"/>
                    <a:pt x="24" y="15"/>
                  </a:cubicBezTo>
                  <a:cubicBezTo>
                    <a:pt x="24" y="15"/>
                    <a:pt x="24" y="15"/>
                    <a:pt x="24" y="15"/>
                  </a:cubicBezTo>
                  <a:cubicBezTo>
                    <a:pt x="24" y="15"/>
                    <a:pt x="24" y="15"/>
                    <a:pt x="24" y="15"/>
                  </a:cubicBezTo>
                  <a:cubicBezTo>
                    <a:pt x="24" y="15"/>
                    <a:pt x="24" y="15"/>
                    <a:pt x="24" y="15"/>
                  </a:cubicBezTo>
                  <a:cubicBezTo>
                    <a:pt x="24" y="14"/>
                    <a:pt x="24" y="13"/>
                    <a:pt x="23" y="12"/>
                  </a:cubicBezTo>
                  <a:cubicBezTo>
                    <a:pt x="23" y="12"/>
                    <a:pt x="23" y="12"/>
                    <a:pt x="23" y="12"/>
                  </a:cubicBezTo>
                  <a:cubicBezTo>
                    <a:pt x="23" y="14"/>
                    <a:pt x="22" y="14"/>
                    <a:pt x="22" y="15"/>
                  </a:cubicBezTo>
                  <a:cubicBezTo>
                    <a:pt x="22" y="15"/>
                    <a:pt x="22" y="15"/>
                    <a:pt x="22" y="15"/>
                  </a:cubicBezTo>
                  <a:cubicBezTo>
                    <a:pt x="16" y="25"/>
                    <a:pt x="16" y="25"/>
                    <a:pt x="16" y="25"/>
                  </a:cubicBezTo>
                  <a:cubicBezTo>
                    <a:pt x="15" y="13"/>
                    <a:pt x="15" y="13"/>
                    <a:pt x="15" y="13"/>
                  </a:cubicBezTo>
                  <a:close/>
                  <a:moveTo>
                    <a:pt x="28" y="14"/>
                  </a:moveTo>
                  <a:cubicBezTo>
                    <a:pt x="28" y="13"/>
                    <a:pt x="28" y="12"/>
                    <a:pt x="27" y="11"/>
                  </a:cubicBezTo>
                  <a:cubicBezTo>
                    <a:pt x="27" y="11"/>
                    <a:pt x="27" y="11"/>
                    <a:pt x="27" y="11"/>
                  </a:cubicBezTo>
                  <a:cubicBezTo>
                    <a:pt x="28" y="12"/>
                    <a:pt x="28" y="13"/>
                    <a:pt x="28" y="14"/>
                  </a:cubicBezTo>
                  <a:cubicBezTo>
                    <a:pt x="28" y="14"/>
                    <a:pt x="28" y="14"/>
                    <a:pt x="28" y="14"/>
                  </a:cubicBezTo>
                  <a:cubicBezTo>
                    <a:pt x="28" y="14"/>
                    <a:pt x="28" y="14"/>
                    <a:pt x="28" y="14"/>
                  </a:cubicBezTo>
                  <a:close/>
                  <a:moveTo>
                    <a:pt x="19" y="9"/>
                  </a:moveTo>
                  <a:cubicBezTo>
                    <a:pt x="19" y="10"/>
                    <a:pt x="19" y="10"/>
                    <a:pt x="19" y="10"/>
                  </a:cubicBezTo>
                  <a:cubicBezTo>
                    <a:pt x="19" y="10"/>
                    <a:pt x="19" y="10"/>
                    <a:pt x="19" y="10"/>
                  </a:cubicBezTo>
                  <a:cubicBezTo>
                    <a:pt x="19" y="11"/>
                    <a:pt x="19" y="11"/>
                    <a:pt x="19" y="12"/>
                  </a:cubicBezTo>
                  <a:cubicBezTo>
                    <a:pt x="19" y="12"/>
                    <a:pt x="19" y="12"/>
                    <a:pt x="19" y="12"/>
                  </a:cubicBezTo>
                  <a:cubicBezTo>
                    <a:pt x="19" y="12"/>
                    <a:pt x="19" y="12"/>
                    <a:pt x="19" y="12"/>
                  </a:cubicBezTo>
                  <a:cubicBezTo>
                    <a:pt x="19" y="12"/>
                    <a:pt x="19" y="12"/>
                    <a:pt x="19" y="12"/>
                  </a:cubicBezTo>
                  <a:cubicBezTo>
                    <a:pt x="17" y="13"/>
                    <a:pt x="17" y="13"/>
                    <a:pt x="17" y="13"/>
                  </a:cubicBezTo>
                  <a:cubicBezTo>
                    <a:pt x="19" y="12"/>
                    <a:pt x="19" y="12"/>
                    <a:pt x="19" y="12"/>
                  </a:cubicBezTo>
                  <a:cubicBezTo>
                    <a:pt x="19" y="12"/>
                    <a:pt x="19" y="12"/>
                    <a:pt x="19" y="11"/>
                  </a:cubicBezTo>
                  <a:cubicBezTo>
                    <a:pt x="19" y="11"/>
                    <a:pt x="19" y="11"/>
                    <a:pt x="19" y="11"/>
                  </a:cubicBezTo>
                  <a:cubicBezTo>
                    <a:pt x="19" y="10"/>
                    <a:pt x="19" y="10"/>
                    <a:pt x="19" y="10"/>
                  </a:cubicBezTo>
                  <a:cubicBezTo>
                    <a:pt x="19" y="10"/>
                    <a:pt x="19" y="10"/>
                    <a:pt x="19" y="10"/>
                  </a:cubicBezTo>
                  <a:cubicBezTo>
                    <a:pt x="19" y="10"/>
                    <a:pt x="19" y="10"/>
                    <a:pt x="19" y="10"/>
                  </a:cubicBezTo>
                  <a:cubicBezTo>
                    <a:pt x="19" y="9"/>
                    <a:pt x="19" y="9"/>
                    <a:pt x="19" y="9"/>
                  </a:cubicBezTo>
                  <a:cubicBezTo>
                    <a:pt x="19" y="9"/>
                    <a:pt x="20" y="9"/>
                    <a:pt x="20" y="8"/>
                  </a:cubicBezTo>
                  <a:cubicBezTo>
                    <a:pt x="20" y="8"/>
                    <a:pt x="20" y="8"/>
                    <a:pt x="20" y="8"/>
                  </a:cubicBezTo>
                  <a:cubicBezTo>
                    <a:pt x="19" y="9"/>
                    <a:pt x="19" y="9"/>
                    <a:pt x="19" y="9"/>
                  </a:cubicBezTo>
                  <a:cubicBezTo>
                    <a:pt x="18" y="8"/>
                    <a:pt x="18" y="8"/>
                    <a:pt x="18" y="8"/>
                  </a:cubicBezTo>
                  <a:cubicBezTo>
                    <a:pt x="18" y="8"/>
                    <a:pt x="19" y="9"/>
                    <a:pt x="19" y="9"/>
                  </a:cubicBezTo>
                  <a:close/>
                  <a:moveTo>
                    <a:pt x="21" y="8"/>
                  </a:moveTo>
                  <a:cubicBezTo>
                    <a:pt x="22" y="8"/>
                    <a:pt x="22" y="8"/>
                    <a:pt x="23" y="8"/>
                  </a:cubicBezTo>
                  <a:cubicBezTo>
                    <a:pt x="23" y="8"/>
                    <a:pt x="23" y="8"/>
                    <a:pt x="23" y="8"/>
                  </a:cubicBezTo>
                  <a:cubicBezTo>
                    <a:pt x="22" y="8"/>
                    <a:pt x="22" y="8"/>
                    <a:pt x="21" y="8"/>
                  </a:cubicBezTo>
                  <a:cubicBezTo>
                    <a:pt x="21" y="8"/>
                    <a:pt x="21" y="8"/>
                    <a:pt x="21" y="8"/>
                  </a:cubicBezTo>
                  <a:cubicBezTo>
                    <a:pt x="21" y="8"/>
                    <a:pt x="21" y="8"/>
                    <a:pt x="21" y="8"/>
                  </a:cubicBezTo>
                  <a:cubicBezTo>
                    <a:pt x="21" y="8"/>
                    <a:pt x="21" y="8"/>
                    <a:pt x="21" y="8"/>
                  </a:cubicBezTo>
                  <a:cubicBezTo>
                    <a:pt x="21" y="8"/>
                    <a:pt x="21" y="8"/>
                    <a:pt x="21" y="8"/>
                  </a:cubicBezTo>
                  <a:cubicBezTo>
                    <a:pt x="21" y="8"/>
                    <a:pt x="21" y="8"/>
                    <a:pt x="21" y="8"/>
                  </a:cubicBezTo>
                  <a:cubicBezTo>
                    <a:pt x="21" y="8"/>
                    <a:pt x="21" y="8"/>
                    <a:pt x="21" y="8"/>
                  </a:cubicBezTo>
                  <a:cubicBezTo>
                    <a:pt x="21" y="8"/>
                    <a:pt x="21" y="8"/>
                    <a:pt x="21" y="8"/>
                  </a:cubicBezTo>
                  <a:cubicBezTo>
                    <a:pt x="21" y="8"/>
                    <a:pt x="21" y="8"/>
                    <a:pt x="21" y="8"/>
                  </a:cubicBezTo>
                  <a:cubicBezTo>
                    <a:pt x="21" y="8"/>
                    <a:pt x="21" y="8"/>
                    <a:pt x="21" y="8"/>
                  </a:cubicBezTo>
                  <a:cubicBezTo>
                    <a:pt x="21" y="8"/>
                    <a:pt x="21" y="8"/>
                    <a:pt x="21" y="8"/>
                  </a:cubicBezTo>
                  <a:cubicBezTo>
                    <a:pt x="21" y="8"/>
                    <a:pt x="21" y="8"/>
                    <a:pt x="21" y="8"/>
                  </a:cubicBezTo>
                  <a:close/>
                  <a:moveTo>
                    <a:pt x="8" y="7"/>
                  </a:moveTo>
                  <a:cubicBezTo>
                    <a:pt x="8" y="7"/>
                    <a:pt x="8" y="7"/>
                    <a:pt x="8" y="7"/>
                  </a:cubicBezTo>
                  <a:cubicBezTo>
                    <a:pt x="8" y="7"/>
                    <a:pt x="8" y="7"/>
                    <a:pt x="8" y="7"/>
                  </a:cubicBezTo>
                  <a:cubicBezTo>
                    <a:pt x="9" y="6"/>
                    <a:pt x="9" y="6"/>
                    <a:pt x="10" y="5"/>
                  </a:cubicBezTo>
                  <a:cubicBezTo>
                    <a:pt x="10" y="5"/>
                    <a:pt x="10" y="5"/>
                    <a:pt x="10" y="5"/>
                  </a:cubicBezTo>
                  <a:cubicBezTo>
                    <a:pt x="9" y="6"/>
                    <a:pt x="8" y="7"/>
                    <a:pt x="8" y="7"/>
                  </a:cubicBezTo>
                  <a:cubicBezTo>
                    <a:pt x="8" y="7"/>
                    <a:pt x="8" y="7"/>
                    <a:pt x="8" y="7"/>
                  </a:cubicBezTo>
                  <a:close/>
                  <a:moveTo>
                    <a:pt x="16" y="5"/>
                  </a:moveTo>
                  <a:cubicBezTo>
                    <a:pt x="17" y="6"/>
                    <a:pt x="17" y="7"/>
                    <a:pt x="18" y="7"/>
                  </a:cubicBezTo>
                  <a:cubicBezTo>
                    <a:pt x="18" y="7"/>
                    <a:pt x="18" y="7"/>
                    <a:pt x="18" y="7"/>
                  </a:cubicBezTo>
                  <a:cubicBezTo>
                    <a:pt x="17" y="7"/>
                    <a:pt x="17" y="6"/>
                    <a:pt x="16" y="5"/>
                  </a:cubicBezTo>
                  <a:cubicBezTo>
                    <a:pt x="16" y="5"/>
                    <a:pt x="16" y="5"/>
                    <a:pt x="16" y="5"/>
                  </a:cubicBezTo>
                  <a:cubicBezTo>
                    <a:pt x="15" y="5"/>
                    <a:pt x="15" y="4"/>
                    <a:pt x="14" y="4"/>
                  </a:cubicBezTo>
                  <a:cubicBezTo>
                    <a:pt x="14" y="4"/>
                    <a:pt x="14" y="4"/>
                    <a:pt x="14" y="4"/>
                  </a:cubicBezTo>
                  <a:cubicBezTo>
                    <a:pt x="15" y="4"/>
                    <a:pt x="15" y="5"/>
                    <a:pt x="16" y="5"/>
                  </a:cubicBezTo>
                  <a:close/>
                  <a:moveTo>
                    <a:pt x="13" y="4"/>
                  </a:moveTo>
                  <a:cubicBezTo>
                    <a:pt x="13" y="4"/>
                    <a:pt x="13" y="4"/>
                    <a:pt x="13" y="4"/>
                  </a:cubicBezTo>
                  <a:cubicBezTo>
                    <a:pt x="13" y="4"/>
                    <a:pt x="13" y="4"/>
                    <a:pt x="13" y="4"/>
                  </a:cubicBezTo>
                  <a:cubicBezTo>
                    <a:pt x="13" y="4"/>
                    <a:pt x="13" y="4"/>
                    <a:pt x="1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66"/>
            <p:cNvSpPr/>
            <p:nvPr/>
          </p:nvSpPr>
          <p:spPr bwMode="auto">
            <a:xfrm>
              <a:off x="1370" y="1519"/>
              <a:ext cx="140" cy="120"/>
            </a:xfrm>
            <a:custGeom>
              <a:avLst/>
              <a:gdLst>
                <a:gd name="T0" fmla="*/ 3 w 35"/>
                <a:gd name="T1" fmla="*/ 14 h 30"/>
                <a:gd name="T2" fmla="*/ 0 w 35"/>
                <a:gd name="T3" fmla="*/ 8 h 30"/>
                <a:gd name="T4" fmla="*/ 0 w 35"/>
                <a:gd name="T5" fmla="*/ 8 h 30"/>
                <a:gd name="T6" fmla="*/ 9 w 35"/>
                <a:gd name="T7" fmla="*/ 1 h 30"/>
                <a:gd name="T8" fmla="*/ 9 w 35"/>
                <a:gd name="T9" fmla="*/ 1 h 30"/>
                <a:gd name="T10" fmla="*/ 17 w 35"/>
                <a:gd name="T11" fmla="*/ 0 h 30"/>
                <a:gd name="T12" fmla="*/ 17 w 35"/>
                <a:gd name="T13" fmla="*/ 0 h 30"/>
                <a:gd name="T14" fmla="*/ 17 w 35"/>
                <a:gd name="T15" fmla="*/ 0 h 30"/>
                <a:gd name="T16" fmla="*/ 17 w 35"/>
                <a:gd name="T17" fmla="*/ 4 h 30"/>
                <a:gd name="T18" fmla="*/ 12 w 35"/>
                <a:gd name="T19" fmla="*/ 4 h 30"/>
                <a:gd name="T20" fmla="*/ 12 w 35"/>
                <a:gd name="T21" fmla="*/ 4 h 30"/>
                <a:gd name="T22" fmla="*/ 5 w 35"/>
                <a:gd name="T23" fmla="*/ 7 h 30"/>
                <a:gd name="T24" fmla="*/ 5 w 35"/>
                <a:gd name="T25" fmla="*/ 7 h 30"/>
                <a:gd name="T26" fmla="*/ 4 w 35"/>
                <a:gd name="T27" fmla="*/ 8 h 30"/>
                <a:gd name="T28" fmla="*/ 4 w 35"/>
                <a:gd name="T29" fmla="*/ 8 h 30"/>
                <a:gd name="T30" fmla="*/ 6 w 35"/>
                <a:gd name="T31" fmla="*/ 11 h 30"/>
                <a:gd name="T32" fmla="*/ 6 w 35"/>
                <a:gd name="T33" fmla="*/ 11 h 30"/>
                <a:gd name="T34" fmla="*/ 35 w 35"/>
                <a:gd name="T35" fmla="*/ 27 h 30"/>
                <a:gd name="T36" fmla="*/ 35 w 35"/>
                <a:gd name="T37" fmla="*/ 27 h 30"/>
                <a:gd name="T38" fmla="*/ 34 w 35"/>
                <a:gd name="T39" fmla="*/ 30 h 30"/>
                <a:gd name="T40" fmla="*/ 3 w 35"/>
                <a:gd name="T4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0">
                  <a:moveTo>
                    <a:pt x="3" y="14"/>
                  </a:moveTo>
                  <a:cubicBezTo>
                    <a:pt x="1" y="12"/>
                    <a:pt x="0" y="10"/>
                    <a:pt x="0" y="8"/>
                  </a:cubicBezTo>
                  <a:cubicBezTo>
                    <a:pt x="0" y="8"/>
                    <a:pt x="0" y="8"/>
                    <a:pt x="0" y="8"/>
                  </a:cubicBezTo>
                  <a:cubicBezTo>
                    <a:pt x="0" y="3"/>
                    <a:pt x="5" y="2"/>
                    <a:pt x="9" y="1"/>
                  </a:cubicBezTo>
                  <a:cubicBezTo>
                    <a:pt x="9" y="1"/>
                    <a:pt x="9" y="1"/>
                    <a:pt x="9" y="1"/>
                  </a:cubicBezTo>
                  <a:cubicBezTo>
                    <a:pt x="13" y="0"/>
                    <a:pt x="17" y="0"/>
                    <a:pt x="17" y="0"/>
                  </a:cubicBezTo>
                  <a:cubicBezTo>
                    <a:pt x="17" y="0"/>
                    <a:pt x="17" y="0"/>
                    <a:pt x="17" y="0"/>
                  </a:cubicBezTo>
                  <a:cubicBezTo>
                    <a:pt x="17" y="0"/>
                    <a:pt x="17" y="0"/>
                    <a:pt x="17" y="0"/>
                  </a:cubicBezTo>
                  <a:cubicBezTo>
                    <a:pt x="17" y="4"/>
                    <a:pt x="17" y="4"/>
                    <a:pt x="17" y="4"/>
                  </a:cubicBezTo>
                  <a:cubicBezTo>
                    <a:pt x="17" y="4"/>
                    <a:pt x="15" y="4"/>
                    <a:pt x="12" y="4"/>
                  </a:cubicBezTo>
                  <a:cubicBezTo>
                    <a:pt x="12" y="4"/>
                    <a:pt x="12" y="4"/>
                    <a:pt x="12" y="4"/>
                  </a:cubicBezTo>
                  <a:cubicBezTo>
                    <a:pt x="10" y="5"/>
                    <a:pt x="7" y="6"/>
                    <a:pt x="5" y="7"/>
                  </a:cubicBezTo>
                  <a:cubicBezTo>
                    <a:pt x="5" y="7"/>
                    <a:pt x="5" y="7"/>
                    <a:pt x="5" y="7"/>
                  </a:cubicBezTo>
                  <a:cubicBezTo>
                    <a:pt x="4" y="7"/>
                    <a:pt x="3" y="8"/>
                    <a:pt x="4" y="8"/>
                  </a:cubicBezTo>
                  <a:cubicBezTo>
                    <a:pt x="4" y="8"/>
                    <a:pt x="4" y="8"/>
                    <a:pt x="4" y="8"/>
                  </a:cubicBezTo>
                  <a:cubicBezTo>
                    <a:pt x="3" y="9"/>
                    <a:pt x="4" y="10"/>
                    <a:pt x="6" y="11"/>
                  </a:cubicBezTo>
                  <a:cubicBezTo>
                    <a:pt x="6" y="11"/>
                    <a:pt x="6" y="11"/>
                    <a:pt x="6" y="11"/>
                  </a:cubicBezTo>
                  <a:cubicBezTo>
                    <a:pt x="16" y="20"/>
                    <a:pt x="35" y="27"/>
                    <a:pt x="35" y="27"/>
                  </a:cubicBezTo>
                  <a:cubicBezTo>
                    <a:pt x="35" y="27"/>
                    <a:pt x="35" y="27"/>
                    <a:pt x="35" y="27"/>
                  </a:cubicBezTo>
                  <a:cubicBezTo>
                    <a:pt x="34" y="30"/>
                    <a:pt x="34" y="30"/>
                    <a:pt x="34" y="30"/>
                  </a:cubicBezTo>
                  <a:cubicBezTo>
                    <a:pt x="34" y="30"/>
                    <a:pt x="15" y="24"/>
                    <a:pt x="3"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67"/>
            <p:cNvSpPr>
              <a:spLocks noEditPoints="1"/>
            </p:cNvSpPr>
            <p:nvPr/>
          </p:nvSpPr>
          <p:spPr bwMode="auto">
            <a:xfrm>
              <a:off x="1362" y="1507"/>
              <a:ext cx="160" cy="144"/>
            </a:xfrm>
            <a:custGeom>
              <a:avLst/>
              <a:gdLst>
                <a:gd name="T0" fmla="*/ 35 w 40"/>
                <a:gd name="T1" fmla="*/ 35 h 36"/>
                <a:gd name="T2" fmla="*/ 34 w 40"/>
                <a:gd name="T3" fmla="*/ 35 h 36"/>
                <a:gd name="T4" fmla="*/ 32 w 40"/>
                <a:gd name="T5" fmla="*/ 34 h 36"/>
                <a:gd name="T6" fmla="*/ 24 w 40"/>
                <a:gd name="T7" fmla="*/ 31 h 36"/>
                <a:gd name="T8" fmla="*/ 4 w 40"/>
                <a:gd name="T9" fmla="*/ 19 h 36"/>
                <a:gd name="T10" fmla="*/ 4 w 40"/>
                <a:gd name="T11" fmla="*/ 19 h 36"/>
                <a:gd name="T12" fmla="*/ 0 w 40"/>
                <a:gd name="T13" fmla="*/ 11 h 36"/>
                <a:gd name="T14" fmla="*/ 10 w 40"/>
                <a:gd name="T15" fmla="*/ 2 h 36"/>
                <a:gd name="T16" fmla="*/ 18 w 40"/>
                <a:gd name="T17" fmla="*/ 1 h 36"/>
                <a:gd name="T18" fmla="*/ 21 w 40"/>
                <a:gd name="T19" fmla="*/ 3 h 36"/>
                <a:gd name="T20" fmla="*/ 20 w 40"/>
                <a:gd name="T21" fmla="*/ 8 h 36"/>
                <a:gd name="T22" fmla="*/ 20 w 40"/>
                <a:gd name="T23" fmla="*/ 9 h 36"/>
                <a:gd name="T24" fmla="*/ 19 w 40"/>
                <a:gd name="T25" fmla="*/ 9 h 36"/>
                <a:gd name="T26" fmla="*/ 19 w 40"/>
                <a:gd name="T27" fmla="*/ 9 h 36"/>
                <a:gd name="T28" fmla="*/ 19 w 40"/>
                <a:gd name="T29" fmla="*/ 9 h 36"/>
                <a:gd name="T30" fmla="*/ 19 w 40"/>
                <a:gd name="T31" fmla="*/ 9 h 36"/>
                <a:gd name="T32" fmla="*/ 18 w 40"/>
                <a:gd name="T33" fmla="*/ 9 h 36"/>
                <a:gd name="T34" fmla="*/ 15 w 40"/>
                <a:gd name="T35" fmla="*/ 9 h 36"/>
                <a:gd name="T36" fmla="*/ 8 w 40"/>
                <a:gd name="T37" fmla="*/ 11 h 36"/>
                <a:gd name="T38" fmla="*/ 8 w 40"/>
                <a:gd name="T39" fmla="*/ 11 h 36"/>
                <a:gd name="T40" fmla="*/ 9 w 40"/>
                <a:gd name="T41" fmla="*/ 13 h 36"/>
                <a:gd name="T42" fmla="*/ 38 w 40"/>
                <a:gd name="T43" fmla="*/ 28 h 36"/>
                <a:gd name="T44" fmla="*/ 40 w 40"/>
                <a:gd name="T45" fmla="*/ 28 h 36"/>
                <a:gd name="T46" fmla="*/ 35 w 40"/>
                <a:gd name="T47" fmla="*/ 35 h 36"/>
                <a:gd name="T48" fmla="*/ 33 w 40"/>
                <a:gd name="T49" fmla="*/ 30 h 36"/>
                <a:gd name="T50" fmla="*/ 26 w 40"/>
                <a:gd name="T51" fmla="*/ 27 h 36"/>
                <a:gd name="T52" fmla="*/ 20 w 40"/>
                <a:gd name="T53" fmla="*/ 24 h 36"/>
                <a:gd name="T54" fmla="*/ 35 w 40"/>
                <a:gd name="T55" fmla="*/ 31 h 36"/>
                <a:gd name="T56" fmla="*/ 5 w 40"/>
                <a:gd name="T57" fmla="*/ 14 h 36"/>
                <a:gd name="T58" fmla="*/ 6 w 40"/>
                <a:gd name="T59" fmla="*/ 16 h 36"/>
                <a:gd name="T60" fmla="*/ 4 w 40"/>
                <a:gd name="T61" fmla="*/ 12 h 36"/>
                <a:gd name="T62" fmla="*/ 4 w 40"/>
                <a:gd name="T63" fmla="*/ 12 h 36"/>
                <a:gd name="T64" fmla="*/ 4 w 40"/>
                <a:gd name="T65" fmla="*/ 12 h 36"/>
                <a:gd name="T66" fmla="*/ 4 w 40"/>
                <a:gd name="T67" fmla="*/ 11 h 36"/>
                <a:gd name="T68" fmla="*/ 6 w 40"/>
                <a:gd name="T69" fmla="*/ 8 h 36"/>
                <a:gd name="T70" fmla="*/ 8 w 40"/>
                <a:gd name="T71" fmla="*/ 7 h 36"/>
                <a:gd name="T72" fmla="*/ 4 w 40"/>
                <a:gd name="T73" fmla="*/ 11 h 36"/>
                <a:gd name="T74" fmla="*/ 11 w 40"/>
                <a:gd name="T75" fmla="*/ 6 h 36"/>
                <a:gd name="T76" fmla="*/ 14 w 40"/>
                <a:gd name="T77" fmla="*/ 5 h 36"/>
                <a:gd name="T78" fmla="*/ 17 w 40"/>
                <a:gd name="T79" fmla="*/ 5 h 36"/>
                <a:gd name="T80" fmla="*/ 17 w 40"/>
                <a:gd name="T81" fmla="*/ 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 h="36">
                  <a:moveTo>
                    <a:pt x="35" y="35"/>
                  </a:moveTo>
                  <a:cubicBezTo>
                    <a:pt x="35" y="35"/>
                    <a:pt x="35" y="35"/>
                    <a:pt x="35" y="35"/>
                  </a:cubicBezTo>
                  <a:cubicBezTo>
                    <a:pt x="35" y="35"/>
                    <a:pt x="35" y="35"/>
                    <a:pt x="34" y="35"/>
                  </a:cubicBezTo>
                  <a:cubicBezTo>
                    <a:pt x="34" y="35"/>
                    <a:pt x="34" y="35"/>
                    <a:pt x="34" y="35"/>
                  </a:cubicBezTo>
                  <a:cubicBezTo>
                    <a:pt x="34" y="35"/>
                    <a:pt x="33" y="34"/>
                    <a:pt x="32" y="34"/>
                  </a:cubicBezTo>
                  <a:cubicBezTo>
                    <a:pt x="32" y="34"/>
                    <a:pt x="32" y="34"/>
                    <a:pt x="32" y="34"/>
                  </a:cubicBezTo>
                  <a:cubicBezTo>
                    <a:pt x="30" y="33"/>
                    <a:pt x="27" y="32"/>
                    <a:pt x="24" y="31"/>
                  </a:cubicBezTo>
                  <a:cubicBezTo>
                    <a:pt x="24" y="31"/>
                    <a:pt x="24" y="31"/>
                    <a:pt x="24" y="31"/>
                  </a:cubicBezTo>
                  <a:cubicBezTo>
                    <a:pt x="18" y="28"/>
                    <a:pt x="10" y="24"/>
                    <a:pt x="4" y="19"/>
                  </a:cubicBezTo>
                  <a:cubicBezTo>
                    <a:pt x="4" y="19"/>
                    <a:pt x="4" y="19"/>
                    <a:pt x="4" y="19"/>
                  </a:cubicBezTo>
                  <a:cubicBezTo>
                    <a:pt x="5" y="17"/>
                    <a:pt x="5" y="17"/>
                    <a:pt x="5" y="17"/>
                  </a:cubicBezTo>
                  <a:cubicBezTo>
                    <a:pt x="4" y="19"/>
                    <a:pt x="4" y="19"/>
                    <a:pt x="4" y="19"/>
                  </a:cubicBezTo>
                  <a:cubicBezTo>
                    <a:pt x="1" y="17"/>
                    <a:pt x="0" y="14"/>
                    <a:pt x="0" y="11"/>
                  </a:cubicBezTo>
                  <a:cubicBezTo>
                    <a:pt x="0" y="11"/>
                    <a:pt x="0" y="11"/>
                    <a:pt x="0" y="11"/>
                  </a:cubicBezTo>
                  <a:cubicBezTo>
                    <a:pt x="0" y="5"/>
                    <a:pt x="7" y="3"/>
                    <a:pt x="10" y="2"/>
                  </a:cubicBezTo>
                  <a:cubicBezTo>
                    <a:pt x="10" y="2"/>
                    <a:pt x="10" y="2"/>
                    <a:pt x="10" y="2"/>
                  </a:cubicBezTo>
                  <a:cubicBezTo>
                    <a:pt x="14" y="1"/>
                    <a:pt x="18" y="1"/>
                    <a:pt x="18" y="1"/>
                  </a:cubicBezTo>
                  <a:cubicBezTo>
                    <a:pt x="18" y="1"/>
                    <a:pt x="18" y="1"/>
                    <a:pt x="18" y="1"/>
                  </a:cubicBezTo>
                  <a:cubicBezTo>
                    <a:pt x="21" y="0"/>
                    <a:pt x="21" y="0"/>
                    <a:pt x="21" y="0"/>
                  </a:cubicBezTo>
                  <a:cubicBezTo>
                    <a:pt x="21" y="3"/>
                    <a:pt x="21" y="3"/>
                    <a:pt x="21" y="3"/>
                  </a:cubicBezTo>
                  <a:cubicBezTo>
                    <a:pt x="21" y="7"/>
                    <a:pt x="21" y="7"/>
                    <a:pt x="21" y="7"/>
                  </a:cubicBezTo>
                  <a:cubicBezTo>
                    <a:pt x="21" y="8"/>
                    <a:pt x="20" y="8"/>
                    <a:pt x="20" y="8"/>
                  </a:cubicBezTo>
                  <a:cubicBezTo>
                    <a:pt x="20" y="8"/>
                    <a:pt x="20" y="8"/>
                    <a:pt x="20" y="8"/>
                  </a:cubicBezTo>
                  <a:cubicBezTo>
                    <a:pt x="20" y="8"/>
                    <a:pt x="20" y="8"/>
                    <a:pt x="20" y="9"/>
                  </a:cubicBezTo>
                  <a:cubicBezTo>
                    <a:pt x="20" y="9"/>
                    <a:pt x="20" y="9"/>
                    <a:pt x="20" y="9"/>
                  </a:cubicBezTo>
                  <a:cubicBezTo>
                    <a:pt x="20" y="9"/>
                    <a:pt x="19" y="9"/>
                    <a:pt x="19" y="9"/>
                  </a:cubicBezTo>
                  <a:cubicBezTo>
                    <a:pt x="19" y="9"/>
                    <a:pt x="19" y="9"/>
                    <a:pt x="19" y="9"/>
                  </a:cubicBezTo>
                  <a:cubicBezTo>
                    <a:pt x="19" y="9"/>
                    <a:pt x="19" y="9"/>
                    <a:pt x="19" y="9"/>
                  </a:cubicBezTo>
                  <a:cubicBezTo>
                    <a:pt x="19" y="9"/>
                    <a:pt x="19" y="9"/>
                    <a:pt x="19" y="9"/>
                  </a:cubicBezTo>
                  <a:cubicBezTo>
                    <a:pt x="19" y="9"/>
                    <a:pt x="19" y="9"/>
                    <a:pt x="19" y="9"/>
                  </a:cubicBezTo>
                  <a:cubicBezTo>
                    <a:pt x="19" y="9"/>
                    <a:pt x="19" y="9"/>
                    <a:pt x="19" y="9"/>
                  </a:cubicBezTo>
                  <a:cubicBezTo>
                    <a:pt x="19" y="9"/>
                    <a:pt x="19" y="9"/>
                    <a:pt x="19" y="9"/>
                  </a:cubicBezTo>
                  <a:cubicBezTo>
                    <a:pt x="19" y="9"/>
                    <a:pt x="19" y="9"/>
                    <a:pt x="19" y="9"/>
                  </a:cubicBezTo>
                  <a:cubicBezTo>
                    <a:pt x="19" y="9"/>
                    <a:pt x="18" y="9"/>
                    <a:pt x="18" y="9"/>
                  </a:cubicBezTo>
                  <a:cubicBezTo>
                    <a:pt x="18" y="9"/>
                    <a:pt x="18" y="9"/>
                    <a:pt x="18" y="9"/>
                  </a:cubicBezTo>
                  <a:cubicBezTo>
                    <a:pt x="17" y="9"/>
                    <a:pt x="16" y="9"/>
                    <a:pt x="15" y="9"/>
                  </a:cubicBezTo>
                  <a:cubicBezTo>
                    <a:pt x="15" y="9"/>
                    <a:pt x="15" y="9"/>
                    <a:pt x="15" y="9"/>
                  </a:cubicBezTo>
                  <a:cubicBezTo>
                    <a:pt x="12" y="10"/>
                    <a:pt x="9" y="11"/>
                    <a:pt x="8" y="11"/>
                  </a:cubicBezTo>
                  <a:cubicBezTo>
                    <a:pt x="8" y="11"/>
                    <a:pt x="8" y="11"/>
                    <a:pt x="8" y="11"/>
                  </a:cubicBezTo>
                  <a:cubicBezTo>
                    <a:pt x="8" y="11"/>
                    <a:pt x="8" y="11"/>
                    <a:pt x="8" y="11"/>
                  </a:cubicBezTo>
                  <a:cubicBezTo>
                    <a:pt x="8" y="11"/>
                    <a:pt x="8" y="11"/>
                    <a:pt x="8" y="11"/>
                  </a:cubicBezTo>
                  <a:cubicBezTo>
                    <a:pt x="8" y="12"/>
                    <a:pt x="8" y="12"/>
                    <a:pt x="9" y="13"/>
                  </a:cubicBezTo>
                  <a:cubicBezTo>
                    <a:pt x="9" y="13"/>
                    <a:pt x="9" y="13"/>
                    <a:pt x="9" y="13"/>
                  </a:cubicBezTo>
                  <a:cubicBezTo>
                    <a:pt x="18" y="20"/>
                    <a:pt x="35" y="27"/>
                    <a:pt x="38" y="28"/>
                  </a:cubicBezTo>
                  <a:cubicBezTo>
                    <a:pt x="38" y="28"/>
                    <a:pt x="38" y="28"/>
                    <a:pt x="38" y="28"/>
                  </a:cubicBezTo>
                  <a:cubicBezTo>
                    <a:pt x="40" y="28"/>
                    <a:pt x="40" y="28"/>
                    <a:pt x="40" y="28"/>
                  </a:cubicBezTo>
                  <a:cubicBezTo>
                    <a:pt x="37" y="36"/>
                    <a:pt x="37" y="36"/>
                    <a:pt x="37" y="36"/>
                  </a:cubicBezTo>
                  <a:cubicBezTo>
                    <a:pt x="35" y="35"/>
                    <a:pt x="35" y="35"/>
                    <a:pt x="35" y="35"/>
                  </a:cubicBezTo>
                  <a:close/>
                  <a:moveTo>
                    <a:pt x="35" y="31"/>
                  </a:moveTo>
                  <a:cubicBezTo>
                    <a:pt x="34" y="31"/>
                    <a:pt x="34" y="30"/>
                    <a:pt x="33" y="30"/>
                  </a:cubicBezTo>
                  <a:cubicBezTo>
                    <a:pt x="33" y="30"/>
                    <a:pt x="33" y="30"/>
                    <a:pt x="33" y="30"/>
                  </a:cubicBezTo>
                  <a:cubicBezTo>
                    <a:pt x="31" y="30"/>
                    <a:pt x="29" y="28"/>
                    <a:pt x="26" y="27"/>
                  </a:cubicBezTo>
                  <a:cubicBezTo>
                    <a:pt x="26" y="27"/>
                    <a:pt x="26" y="27"/>
                    <a:pt x="26" y="27"/>
                  </a:cubicBezTo>
                  <a:cubicBezTo>
                    <a:pt x="24" y="26"/>
                    <a:pt x="22" y="25"/>
                    <a:pt x="20" y="24"/>
                  </a:cubicBezTo>
                  <a:cubicBezTo>
                    <a:pt x="20" y="24"/>
                    <a:pt x="20" y="24"/>
                    <a:pt x="20" y="24"/>
                  </a:cubicBezTo>
                  <a:cubicBezTo>
                    <a:pt x="26" y="27"/>
                    <a:pt x="32" y="30"/>
                    <a:pt x="35" y="31"/>
                  </a:cubicBezTo>
                  <a:close/>
                  <a:moveTo>
                    <a:pt x="6" y="16"/>
                  </a:moveTo>
                  <a:cubicBezTo>
                    <a:pt x="6" y="15"/>
                    <a:pt x="5" y="15"/>
                    <a:pt x="5" y="14"/>
                  </a:cubicBezTo>
                  <a:cubicBezTo>
                    <a:pt x="5" y="14"/>
                    <a:pt x="5" y="14"/>
                    <a:pt x="5" y="14"/>
                  </a:cubicBezTo>
                  <a:cubicBezTo>
                    <a:pt x="5" y="15"/>
                    <a:pt x="6" y="15"/>
                    <a:pt x="6" y="16"/>
                  </a:cubicBezTo>
                  <a:close/>
                  <a:moveTo>
                    <a:pt x="4" y="12"/>
                  </a:moveTo>
                  <a:cubicBezTo>
                    <a:pt x="4" y="12"/>
                    <a:pt x="4" y="12"/>
                    <a:pt x="4" y="12"/>
                  </a:cubicBezTo>
                  <a:cubicBezTo>
                    <a:pt x="4" y="12"/>
                    <a:pt x="4" y="12"/>
                    <a:pt x="4" y="12"/>
                  </a:cubicBezTo>
                  <a:cubicBezTo>
                    <a:pt x="4" y="12"/>
                    <a:pt x="4" y="12"/>
                    <a:pt x="4" y="12"/>
                  </a:cubicBezTo>
                  <a:cubicBezTo>
                    <a:pt x="4" y="12"/>
                    <a:pt x="4" y="12"/>
                    <a:pt x="4" y="12"/>
                  </a:cubicBezTo>
                  <a:cubicBezTo>
                    <a:pt x="4" y="12"/>
                    <a:pt x="4" y="12"/>
                    <a:pt x="4" y="12"/>
                  </a:cubicBezTo>
                  <a:close/>
                  <a:moveTo>
                    <a:pt x="4" y="11"/>
                  </a:moveTo>
                  <a:cubicBezTo>
                    <a:pt x="4" y="11"/>
                    <a:pt x="4" y="11"/>
                    <a:pt x="4" y="11"/>
                  </a:cubicBezTo>
                  <a:cubicBezTo>
                    <a:pt x="4" y="11"/>
                    <a:pt x="4" y="11"/>
                    <a:pt x="4" y="11"/>
                  </a:cubicBezTo>
                  <a:cubicBezTo>
                    <a:pt x="4" y="9"/>
                    <a:pt x="5" y="9"/>
                    <a:pt x="6" y="8"/>
                  </a:cubicBezTo>
                  <a:cubicBezTo>
                    <a:pt x="6" y="8"/>
                    <a:pt x="6" y="8"/>
                    <a:pt x="6" y="8"/>
                  </a:cubicBezTo>
                  <a:cubicBezTo>
                    <a:pt x="6" y="8"/>
                    <a:pt x="7" y="7"/>
                    <a:pt x="8" y="7"/>
                  </a:cubicBezTo>
                  <a:cubicBezTo>
                    <a:pt x="8" y="7"/>
                    <a:pt x="8" y="7"/>
                    <a:pt x="8" y="7"/>
                  </a:cubicBezTo>
                  <a:cubicBezTo>
                    <a:pt x="5" y="8"/>
                    <a:pt x="4" y="9"/>
                    <a:pt x="4" y="11"/>
                  </a:cubicBezTo>
                  <a:close/>
                  <a:moveTo>
                    <a:pt x="11" y="6"/>
                  </a:moveTo>
                  <a:cubicBezTo>
                    <a:pt x="11" y="6"/>
                    <a:pt x="11" y="6"/>
                    <a:pt x="11" y="6"/>
                  </a:cubicBezTo>
                  <a:cubicBezTo>
                    <a:pt x="11" y="6"/>
                    <a:pt x="11" y="6"/>
                    <a:pt x="11" y="6"/>
                  </a:cubicBezTo>
                  <a:cubicBezTo>
                    <a:pt x="12" y="6"/>
                    <a:pt x="13" y="5"/>
                    <a:pt x="14" y="5"/>
                  </a:cubicBezTo>
                  <a:cubicBezTo>
                    <a:pt x="14" y="5"/>
                    <a:pt x="14" y="5"/>
                    <a:pt x="14" y="5"/>
                  </a:cubicBezTo>
                  <a:cubicBezTo>
                    <a:pt x="15" y="5"/>
                    <a:pt x="16" y="5"/>
                    <a:pt x="17" y="5"/>
                  </a:cubicBezTo>
                  <a:cubicBezTo>
                    <a:pt x="17" y="5"/>
                    <a:pt x="17" y="5"/>
                    <a:pt x="17" y="5"/>
                  </a:cubicBezTo>
                  <a:cubicBezTo>
                    <a:pt x="17" y="5"/>
                    <a:pt x="17" y="5"/>
                    <a:pt x="17" y="5"/>
                  </a:cubicBezTo>
                  <a:cubicBezTo>
                    <a:pt x="15" y="5"/>
                    <a:pt x="13" y="5"/>
                    <a:pt x="1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68"/>
            <p:cNvSpPr/>
            <p:nvPr/>
          </p:nvSpPr>
          <p:spPr bwMode="auto">
            <a:xfrm>
              <a:off x="1490" y="1519"/>
              <a:ext cx="60" cy="96"/>
            </a:xfrm>
            <a:custGeom>
              <a:avLst/>
              <a:gdLst>
                <a:gd name="T0" fmla="*/ 3 w 15"/>
                <a:gd name="T1" fmla="*/ 12 h 24"/>
                <a:gd name="T2" fmla="*/ 0 w 15"/>
                <a:gd name="T3" fmla="*/ 6 h 24"/>
                <a:gd name="T4" fmla="*/ 0 w 15"/>
                <a:gd name="T5" fmla="*/ 6 h 24"/>
                <a:gd name="T6" fmla="*/ 5 w 15"/>
                <a:gd name="T7" fmla="*/ 0 h 24"/>
                <a:gd name="T8" fmla="*/ 5 w 15"/>
                <a:gd name="T9" fmla="*/ 0 h 24"/>
                <a:gd name="T10" fmla="*/ 11 w 15"/>
                <a:gd name="T11" fmla="*/ 0 h 24"/>
                <a:gd name="T12" fmla="*/ 11 w 15"/>
                <a:gd name="T13" fmla="*/ 0 h 24"/>
                <a:gd name="T14" fmla="*/ 13 w 15"/>
                <a:gd name="T15" fmla="*/ 0 h 24"/>
                <a:gd name="T16" fmla="*/ 13 w 15"/>
                <a:gd name="T17" fmla="*/ 0 h 24"/>
                <a:gd name="T18" fmla="*/ 12 w 15"/>
                <a:gd name="T19" fmla="*/ 4 h 24"/>
                <a:gd name="T20" fmla="*/ 11 w 15"/>
                <a:gd name="T21" fmla="*/ 4 h 24"/>
                <a:gd name="T22" fmla="*/ 11 w 15"/>
                <a:gd name="T23" fmla="*/ 4 h 24"/>
                <a:gd name="T24" fmla="*/ 6 w 15"/>
                <a:gd name="T25" fmla="*/ 4 h 24"/>
                <a:gd name="T26" fmla="*/ 6 w 15"/>
                <a:gd name="T27" fmla="*/ 4 h 24"/>
                <a:gd name="T28" fmla="*/ 4 w 15"/>
                <a:gd name="T29" fmla="*/ 6 h 24"/>
                <a:gd name="T30" fmla="*/ 4 w 15"/>
                <a:gd name="T31" fmla="*/ 6 h 24"/>
                <a:gd name="T32" fmla="*/ 6 w 15"/>
                <a:gd name="T33" fmla="*/ 10 h 24"/>
                <a:gd name="T34" fmla="*/ 6 w 15"/>
                <a:gd name="T35" fmla="*/ 10 h 24"/>
                <a:gd name="T36" fmla="*/ 13 w 15"/>
                <a:gd name="T37" fmla="*/ 18 h 24"/>
                <a:gd name="T38" fmla="*/ 13 w 15"/>
                <a:gd name="T39" fmla="*/ 18 h 24"/>
                <a:gd name="T40" fmla="*/ 15 w 15"/>
                <a:gd name="T41" fmla="*/ 20 h 24"/>
                <a:gd name="T42" fmla="*/ 15 w 15"/>
                <a:gd name="T43" fmla="*/ 20 h 24"/>
                <a:gd name="T44" fmla="*/ 15 w 15"/>
                <a:gd name="T45" fmla="*/ 20 h 24"/>
                <a:gd name="T46" fmla="*/ 15 w 15"/>
                <a:gd name="T47" fmla="*/ 20 h 24"/>
                <a:gd name="T48" fmla="*/ 15 w 15"/>
                <a:gd name="T49" fmla="*/ 21 h 24"/>
                <a:gd name="T50" fmla="*/ 15 w 15"/>
                <a:gd name="T51" fmla="*/ 24 h 24"/>
                <a:gd name="T52" fmla="*/ 3 w 15"/>
                <a:gd name="T53"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 h="24">
                  <a:moveTo>
                    <a:pt x="3" y="12"/>
                  </a:moveTo>
                  <a:cubicBezTo>
                    <a:pt x="1" y="10"/>
                    <a:pt x="0" y="8"/>
                    <a:pt x="0" y="6"/>
                  </a:cubicBezTo>
                  <a:cubicBezTo>
                    <a:pt x="0" y="6"/>
                    <a:pt x="0" y="6"/>
                    <a:pt x="0" y="6"/>
                  </a:cubicBezTo>
                  <a:cubicBezTo>
                    <a:pt x="0" y="3"/>
                    <a:pt x="3" y="1"/>
                    <a:pt x="5" y="0"/>
                  </a:cubicBezTo>
                  <a:cubicBezTo>
                    <a:pt x="5" y="0"/>
                    <a:pt x="5" y="0"/>
                    <a:pt x="5" y="0"/>
                  </a:cubicBezTo>
                  <a:cubicBezTo>
                    <a:pt x="7" y="0"/>
                    <a:pt x="9" y="0"/>
                    <a:pt x="11" y="0"/>
                  </a:cubicBezTo>
                  <a:cubicBezTo>
                    <a:pt x="11" y="0"/>
                    <a:pt x="11" y="0"/>
                    <a:pt x="11" y="0"/>
                  </a:cubicBezTo>
                  <a:cubicBezTo>
                    <a:pt x="12" y="0"/>
                    <a:pt x="12" y="0"/>
                    <a:pt x="13" y="0"/>
                  </a:cubicBezTo>
                  <a:cubicBezTo>
                    <a:pt x="13" y="0"/>
                    <a:pt x="13" y="0"/>
                    <a:pt x="13" y="0"/>
                  </a:cubicBezTo>
                  <a:cubicBezTo>
                    <a:pt x="12" y="4"/>
                    <a:pt x="12" y="4"/>
                    <a:pt x="12" y="4"/>
                  </a:cubicBezTo>
                  <a:cubicBezTo>
                    <a:pt x="12" y="4"/>
                    <a:pt x="12" y="4"/>
                    <a:pt x="11" y="4"/>
                  </a:cubicBezTo>
                  <a:cubicBezTo>
                    <a:pt x="11" y="4"/>
                    <a:pt x="11" y="4"/>
                    <a:pt x="11" y="4"/>
                  </a:cubicBezTo>
                  <a:cubicBezTo>
                    <a:pt x="9" y="4"/>
                    <a:pt x="8" y="4"/>
                    <a:pt x="6" y="4"/>
                  </a:cubicBezTo>
                  <a:cubicBezTo>
                    <a:pt x="6" y="4"/>
                    <a:pt x="6" y="4"/>
                    <a:pt x="6" y="4"/>
                  </a:cubicBezTo>
                  <a:cubicBezTo>
                    <a:pt x="5" y="5"/>
                    <a:pt x="4" y="5"/>
                    <a:pt x="4" y="6"/>
                  </a:cubicBezTo>
                  <a:cubicBezTo>
                    <a:pt x="4" y="6"/>
                    <a:pt x="4" y="6"/>
                    <a:pt x="4" y="6"/>
                  </a:cubicBezTo>
                  <a:cubicBezTo>
                    <a:pt x="4" y="6"/>
                    <a:pt x="5" y="8"/>
                    <a:pt x="6" y="10"/>
                  </a:cubicBezTo>
                  <a:cubicBezTo>
                    <a:pt x="6" y="10"/>
                    <a:pt x="6" y="10"/>
                    <a:pt x="6" y="10"/>
                  </a:cubicBezTo>
                  <a:cubicBezTo>
                    <a:pt x="9" y="14"/>
                    <a:pt x="12" y="17"/>
                    <a:pt x="13" y="18"/>
                  </a:cubicBezTo>
                  <a:cubicBezTo>
                    <a:pt x="13" y="18"/>
                    <a:pt x="13" y="18"/>
                    <a:pt x="13" y="18"/>
                  </a:cubicBezTo>
                  <a:cubicBezTo>
                    <a:pt x="15" y="19"/>
                    <a:pt x="15" y="20"/>
                    <a:pt x="15" y="20"/>
                  </a:cubicBezTo>
                  <a:cubicBezTo>
                    <a:pt x="15" y="20"/>
                    <a:pt x="15" y="20"/>
                    <a:pt x="15" y="20"/>
                  </a:cubicBezTo>
                  <a:cubicBezTo>
                    <a:pt x="15" y="20"/>
                    <a:pt x="15" y="20"/>
                    <a:pt x="15" y="20"/>
                  </a:cubicBezTo>
                  <a:cubicBezTo>
                    <a:pt x="15" y="20"/>
                    <a:pt x="15" y="20"/>
                    <a:pt x="15" y="20"/>
                  </a:cubicBezTo>
                  <a:cubicBezTo>
                    <a:pt x="15" y="21"/>
                    <a:pt x="15" y="21"/>
                    <a:pt x="15" y="21"/>
                  </a:cubicBezTo>
                  <a:cubicBezTo>
                    <a:pt x="15" y="24"/>
                    <a:pt x="15" y="24"/>
                    <a:pt x="15" y="24"/>
                  </a:cubicBezTo>
                  <a:cubicBezTo>
                    <a:pt x="14" y="23"/>
                    <a:pt x="11" y="23"/>
                    <a:pt x="3"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69"/>
            <p:cNvSpPr>
              <a:spLocks noEditPoints="1"/>
            </p:cNvSpPr>
            <p:nvPr/>
          </p:nvSpPr>
          <p:spPr bwMode="auto">
            <a:xfrm>
              <a:off x="1482" y="1511"/>
              <a:ext cx="80" cy="112"/>
            </a:xfrm>
            <a:custGeom>
              <a:avLst/>
              <a:gdLst>
                <a:gd name="T0" fmla="*/ 3 w 20"/>
                <a:gd name="T1" fmla="*/ 15 h 28"/>
                <a:gd name="T2" fmla="*/ 5 w 20"/>
                <a:gd name="T3" fmla="*/ 14 h 28"/>
                <a:gd name="T4" fmla="*/ 0 w 20"/>
                <a:gd name="T5" fmla="*/ 8 h 28"/>
                <a:gd name="T6" fmla="*/ 0 w 20"/>
                <a:gd name="T7" fmla="*/ 8 h 28"/>
                <a:gd name="T8" fmla="*/ 6 w 20"/>
                <a:gd name="T9" fmla="*/ 0 h 28"/>
                <a:gd name="T10" fmla="*/ 13 w 20"/>
                <a:gd name="T11" fmla="*/ 0 h 28"/>
                <a:gd name="T12" fmla="*/ 15 w 20"/>
                <a:gd name="T13" fmla="*/ 0 h 28"/>
                <a:gd name="T14" fmla="*/ 15 w 20"/>
                <a:gd name="T15" fmla="*/ 0 h 28"/>
                <a:gd name="T16" fmla="*/ 16 w 20"/>
                <a:gd name="T17" fmla="*/ 8 h 28"/>
                <a:gd name="T18" fmla="*/ 13 w 20"/>
                <a:gd name="T19" fmla="*/ 8 h 28"/>
                <a:gd name="T20" fmla="*/ 13 w 20"/>
                <a:gd name="T21" fmla="*/ 8 h 28"/>
                <a:gd name="T22" fmla="*/ 9 w 20"/>
                <a:gd name="T23" fmla="*/ 8 h 28"/>
                <a:gd name="T24" fmla="*/ 8 w 20"/>
                <a:gd name="T25" fmla="*/ 8 h 28"/>
                <a:gd name="T26" fmla="*/ 9 w 20"/>
                <a:gd name="T27" fmla="*/ 8 h 28"/>
                <a:gd name="T28" fmla="*/ 10 w 20"/>
                <a:gd name="T29" fmla="*/ 10 h 28"/>
                <a:gd name="T30" fmla="*/ 17 w 20"/>
                <a:gd name="T31" fmla="*/ 19 h 28"/>
                <a:gd name="T32" fmla="*/ 18 w 20"/>
                <a:gd name="T33" fmla="*/ 20 h 28"/>
                <a:gd name="T34" fmla="*/ 19 w 20"/>
                <a:gd name="T35" fmla="*/ 22 h 28"/>
                <a:gd name="T36" fmla="*/ 18 w 20"/>
                <a:gd name="T37" fmla="*/ 28 h 28"/>
                <a:gd name="T38" fmla="*/ 15 w 20"/>
                <a:gd name="T39" fmla="*/ 22 h 28"/>
                <a:gd name="T40" fmla="*/ 14 w 20"/>
                <a:gd name="T41" fmla="*/ 21 h 28"/>
                <a:gd name="T42" fmla="*/ 13 w 20"/>
                <a:gd name="T43" fmla="*/ 21 h 28"/>
                <a:gd name="T44" fmla="*/ 15 w 20"/>
                <a:gd name="T45" fmla="*/ 22 h 28"/>
                <a:gd name="T46" fmla="*/ 6 w 20"/>
                <a:gd name="T47" fmla="*/ 12 h 28"/>
                <a:gd name="T48" fmla="*/ 7 w 20"/>
                <a:gd name="T49" fmla="*/ 13 h 28"/>
                <a:gd name="T50" fmla="*/ 4 w 20"/>
                <a:gd name="T51" fmla="*/ 7 h 28"/>
                <a:gd name="T52" fmla="*/ 4 w 20"/>
                <a:gd name="T53" fmla="*/ 8 h 28"/>
                <a:gd name="T54" fmla="*/ 4 w 20"/>
                <a:gd name="T55" fmla="*/ 8 h 28"/>
                <a:gd name="T56" fmla="*/ 6 w 20"/>
                <a:gd name="T57" fmla="*/ 5 h 28"/>
                <a:gd name="T58" fmla="*/ 4 w 20"/>
                <a:gd name="T59" fmla="*/ 7 h 28"/>
                <a:gd name="T60" fmla="*/ 7 w 20"/>
                <a:gd name="T61" fmla="*/ 4 h 28"/>
                <a:gd name="T62" fmla="*/ 7 w 20"/>
                <a:gd name="T63" fmla="*/ 4 h 28"/>
                <a:gd name="T64" fmla="*/ 8 w 20"/>
                <a:gd name="T65" fmla="*/ 4 h 28"/>
                <a:gd name="T66" fmla="*/ 7 w 20"/>
                <a:gd name="T67" fmla="*/ 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0" h="28">
                  <a:moveTo>
                    <a:pt x="16" y="27"/>
                  </a:moveTo>
                  <a:cubicBezTo>
                    <a:pt x="14" y="27"/>
                    <a:pt x="11" y="26"/>
                    <a:pt x="3" y="15"/>
                  </a:cubicBezTo>
                  <a:cubicBezTo>
                    <a:pt x="3" y="15"/>
                    <a:pt x="3" y="15"/>
                    <a:pt x="3" y="15"/>
                  </a:cubicBezTo>
                  <a:cubicBezTo>
                    <a:pt x="5" y="14"/>
                    <a:pt x="5" y="14"/>
                    <a:pt x="5" y="14"/>
                  </a:cubicBezTo>
                  <a:cubicBezTo>
                    <a:pt x="3" y="15"/>
                    <a:pt x="3" y="15"/>
                    <a:pt x="3" y="15"/>
                  </a:cubicBezTo>
                  <a:cubicBezTo>
                    <a:pt x="2" y="13"/>
                    <a:pt x="0" y="10"/>
                    <a:pt x="0" y="8"/>
                  </a:cubicBezTo>
                  <a:cubicBezTo>
                    <a:pt x="0" y="8"/>
                    <a:pt x="0" y="8"/>
                    <a:pt x="0" y="8"/>
                  </a:cubicBezTo>
                  <a:cubicBezTo>
                    <a:pt x="0" y="8"/>
                    <a:pt x="0" y="8"/>
                    <a:pt x="0" y="8"/>
                  </a:cubicBezTo>
                  <a:cubicBezTo>
                    <a:pt x="0" y="8"/>
                    <a:pt x="0" y="8"/>
                    <a:pt x="0" y="8"/>
                  </a:cubicBezTo>
                  <a:cubicBezTo>
                    <a:pt x="0" y="3"/>
                    <a:pt x="4" y="1"/>
                    <a:pt x="6" y="0"/>
                  </a:cubicBezTo>
                  <a:cubicBezTo>
                    <a:pt x="6" y="0"/>
                    <a:pt x="6" y="0"/>
                    <a:pt x="6" y="0"/>
                  </a:cubicBezTo>
                  <a:cubicBezTo>
                    <a:pt x="9" y="0"/>
                    <a:pt x="11" y="0"/>
                    <a:pt x="13" y="0"/>
                  </a:cubicBezTo>
                  <a:cubicBezTo>
                    <a:pt x="13" y="0"/>
                    <a:pt x="13" y="0"/>
                    <a:pt x="13" y="0"/>
                  </a:cubicBezTo>
                  <a:cubicBezTo>
                    <a:pt x="14" y="0"/>
                    <a:pt x="14" y="0"/>
                    <a:pt x="15" y="0"/>
                  </a:cubicBezTo>
                  <a:cubicBezTo>
                    <a:pt x="15" y="0"/>
                    <a:pt x="15" y="0"/>
                    <a:pt x="15" y="0"/>
                  </a:cubicBezTo>
                  <a:cubicBezTo>
                    <a:pt x="15" y="0"/>
                    <a:pt x="15" y="0"/>
                    <a:pt x="15" y="0"/>
                  </a:cubicBezTo>
                  <a:cubicBezTo>
                    <a:pt x="17" y="0"/>
                    <a:pt x="17" y="0"/>
                    <a:pt x="17" y="0"/>
                  </a:cubicBezTo>
                  <a:cubicBezTo>
                    <a:pt x="16" y="8"/>
                    <a:pt x="16" y="8"/>
                    <a:pt x="16" y="8"/>
                  </a:cubicBezTo>
                  <a:cubicBezTo>
                    <a:pt x="14" y="8"/>
                    <a:pt x="14" y="8"/>
                    <a:pt x="14" y="8"/>
                  </a:cubicBezTo>
                  <a:cubicBezTo>
                    <a:pt x="14" y="8"/>
                    <a:pt x="14" y="8"/>
                    <a:pt x="13" y="8"/>
                  </a:cubicBezTo>
                  <a:cubicBezTo>
                    <a:pt x="13" y="8"/>
                    <a:pt x="13" y="8"/>
                    <a:pt x="13" y="8"/>
                  </a:cubicBezTo>
                  <a:cubicBezTo>
                    <a:pt x="13" y="8"/>
                    <a:pt x="13" y="8"/>
                    <a:pt x="13" y="8"/>
                  </a:cubicBezTo>
                  <a:cubicBezTo>
                    <a:pt x="12" y="8"/>
                    <a:pt x="10" y="8"/>
                    <a:pt x="9" y="8"/>
                  </a:cubicBezTo>
                  <a:cubicBezTo>
                    <a:pt x="9" y="8"/>
                    <a:pt x="9" y="8"/>
                    <a:pt x="9" y="8"/>
                  </a:cubicBezTo>
                  <a:cubicBezTo>
                    <a:pt x="9" y="8"/>
                    <a:pt x="9" y="8"/>
                    <a:pt x="8" y="8"/>
                  </a:cubicBezTo>
                  <a:cubicBezTo>
                    <a:pt x="8" y="8"/>
                    <a:pt x="8" y="8"/>
                    <a:pt x="8" y="8"/>
                  </a:cubicBezTo>
                  <a:cubicBezTo>
                    <a:pt x="8" y="8"/>
                    <a:pt x="8" y="8"/>
                    <a:pt x="9" y="8"/>
                  </a:cubicBezTo>
                  <a:cubicBezTo>
                    <a:pt x="9" y="8"/>
                    <a:pt x="9" y="8"/>
                    <a:pt x="9" y="8"/>
                  </a:cubicBezTo>
                  <a:cubicBezTo>
                    <a:pt x="9" y="9"/>
                    <a:pt x="9" y="10"/>
                    <a:pt x="10" y="10"/>
                  </a:cubicBezTo>
                  <a:cubicBezTo>
                    <a:pt x="10" y="10"/>
                    <a:pt x="10" y="10"/>
                    <a:pt x="10" y="10"/>
                  </a:cubicBezTo>
                  <a:cubicBezTo>
                    <a:pt x="13" y="15"/>
                    <a:pt x="15" y="17"/>
                    <a:pt x="17" y="19"/>
                  </a:cubicBezTo>
                  <a:cubicBezTo>
                    <a:pt x="17" y="19"/>
                    <a:pt x="17" y="19"/>
                    <a:pt x="17" y="19"/>
                  </a:cubicBezTo>
                  <a:cubicBezTo>
                    <a:pt x="18" y="19"/>
                    <a:pt x="18" y="20"/>
                    <a:pt x="18" y="20"/>
                  </a:cubicBezTo>
                  <a:cubicBezTo>
                    <a:pt x="18" y="20"/>
                    <a:pt x="18" y="20"/>
                    <a:pt x="18" y="20"/>
                  </a:cubicBezTo>
                  <a:cubicBezTo>
                    <a:pt x="20" y="20"/>
                    <a:pt x="20" y="20"/>
                    <a:pt x="20" y="20"/>
                  </a:cubicBezTo>
                  <a:cubicBezTo>
                    <a:pt x="19" y="22"/>
                    <a:pt x="19" y="22"/>
                    <a:pt x="19" y="22"/>
                  </a:cubicBezTo>
                  <a:cubicBezTo>
                    <a:pt x="19" y="23"/>
                    <a:pt x="19" y="23"/>
                    <a:pt x="19" y="23"/>
                  </a:cubicBezTo>
                  <a:cubicBezTo>
                    <a:pt x="18" y="28"/>
                    <a:pt x="18" y="28"/>
                    <a:pt x="18" y="28"/>
                  </a:cubicBezTo>
                  <a:cubicBezTo>
                    <a:pt x="16" y="27"/>
                    <a:pt x="16" y="27"/>
                    <a:pt x="16" y="27"/>
                  </a:cubicBezTo>
                  <a:close/>
                  <a:moveTo>
                    <a:pt x="15" y="22"/>
                  </a:moveTo>
                  <a:cubicBezTo>
                    <a:pt x="15" y="22"/>
                    <a:pt x="15" y="22"/>
                    <a:pt x="15" y="22"/>
                  </a:cubicBezTo>
                  <a:cubicBezTo>
                    <a:pt x="15" y="22"/>
                    <a:pt x="14" y="22"/>
                    <a:pt x="14" y="21"/>
                  </a:cubicBezTo>
                  <a:cubicBezTo>
                    <a:pt x="14" y="21"/>
                    <a:pt x="14" y="21"/>
                    <a:pt x="14" y="21"/>
                  </a:cubicBezTo>
                  <a:cubicBezTo>
                    <a:pt x="14" y="21"/>
                    <a:pt x="14" y="21"/>
                    <a:pt x="13" y="21"/>
                  </a:cubicBezTo>
                  <a:cubicBezTo>
                    <a:pt x="13" y="21"/>
                    <a:pt x="13" y="21"/>
                    <a:pt x="13" y="21"/>
                  </a:cubicBezTo>
                  <a:cubicBezTo>
                    <a:pt x="14" y="22"/>
                    <a:pt x="15" y="22"/>
                    <a:pt x="15" y="22"/>
                  </a:cubicBezTo>
                  <a:close/>
                  <a:moveTo>
                    <a:pt x="7" y="13"/>
                  </a:moveTo>
                  <a:cubicBezTo>
                    <a:pt x="6" y="12"/>
                    <a:pt x="6" y="12"/>
                    <a:pt x="6" y="12"/>
                  </a:cubicBezTo>
                  <a:cubicBezTo>
                    <a:pt x="6" y="12"/>
                    <a:pt x="6" y="12"/>
                    <a:pt x="6" y="12"/>
                  </a:cubicBezTo>
                  <a:cubicBezTo>
                    <a:pt x="6" y="12"/>
                    <a:pt x="6" y="12"/>
                    <a:pt x="7" y="13"/>
                  </a:cubicBezTo>
                  <a:close/>
                  <a:moveTo>
                    <a:pt x="4" y="8"/>
                  </a:moveTo>
                  <a:cubicBezTo>
                    <a:pt x="4" y="8"/>
                    <a:pt x="4" y="8"/>
                    <a:pt x="4" y="7"/>
                  </a:cubicBezTo>
                  <a:cubicBezTo>
                    <a:pt x="4" y="7"/>
                    <a:pt x="4" y="7"/>
                    <a:pt x="4" y="7"/>
                  </a:cubicBezTo>
                  <a:cubicBezTo>
                    <a:pt x="4" y="8"/>
                    <a:pt x="4" y="8"/>
                    <a:pt x="4" y="8"/>
                  </a:cubicBezTo>
                  <a:cubicBezTo>
                    <a:pt x="4" y="8"/>
                    <a:pt x="4" y="8"/>
                    <a:pt x="4" y="8"/>
                  </a:cubicBezTo>
                  <a:cubicBezTo>
                    <a:pt x="4" y="8"/>
                    <a:pt x="4" y="8"/>
                    <a:pt x="4" y="8"/>
                  </a:cubicBezTo>
                  <a:close/>
                  <a:moveTo>
                    <a:pt x="4" y="7"/>
                  </a:moveTo>
                  <a:cubicBezTo>
                    <a:pt x="5" y="6"/>
                    <a:pt x="5" y="5"/>
                    <a:pt x="6" y="5"/>
                  </a:cubicBezTo>
                  <a:cubicBezTo>
                    <a:pt x="6" y="5"/>
                    <a:pt x="6" y="5"/>
                    <a:pt x="6" y="5"/>
                  </a:cubicBezTo>
                  <a:cubicBezTo>
                    <a:pt x="5" y="5"/>
                    <a:pt x="5" y="6"/>
                    <a:pt x="4" y="7"/>
                  </a:cubicBezTo>
                  <a:close/>
                  <a:moveTo>
                    <a:pt x="7" y="4"/>
                  </a:moveTo>
                  <a:cubicBezTo>
                    <a:pt x="7" y="4"/>
                    <a:pt x="7" y="4"/>
                    <a:pt x="7" y="4"/>
                  </a:cubicBezTo>
                  <a:cubicBezTo>
                    <a:pt x="7" y="4"/>
                    <a:pt x="7" y="4"/>
                    <a:pt x="7" y="4"/>
                  </a:cubicBezTo>
                  <a:cubicBezTo>
                    <a:pt x="7" y="4"/>
                    <a:pt x="7" y="4"/>
                    <a:pt x="7" y="4"/>
                  </a:cubicBezTo>
                  <a:cubicBezTo>
                    <a:pt x="7" y="4"/>
                    <a:pt x="7" y="4"/>
                    <a:pt x="7" y="4"/>
                  </a:cubicBezTo>
                  <a:cubicBezTo>
                    <a:pt x="8" y="4"/>
                    <a:pt x="8" y="4"/>
                    <a:pt x="8" y="4"/>
                  </a:cubicBezTo>
                  <a:cubicBezTo>
                    <a:pt x="8" y="4"/>
                    <a:pt x="8" y="4"/>
                    <a:pt x="8" y="4"/>
                  </a:cubicBezTo>
                  <a:cubicBezTo>
                    <a:pt x="8" y="4"/>
                    <a:pt x="8" y="4"/>
                    <a:pt x="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70"/>
            <p:cNvSpPr/>
            <p:nvPr/>
          </p:nvSpPr>
          <p:spPr bwMode="auto">
            <a:xfrm>
              <a:off x="1662" y="2025"/>
              <a:ext cx="16" cy="28"/>
            </a:xfrm>
            <a:custGeom>
              <a:avLst/>
              <a:gdLst>
                <a:gd name="T0" fmla="*/ 0 w 16"/>
                <a:gd name="T1" fmla="*/ 28 h 28"/>
                <a:gd name="T2" fmla="*/ 0 w 16"/>
                <a:gd name="T3" fmla="*/ 0 h 28"/>
                <a:gd name="T4" fmla="*/ 16 w 16"/>
                <a:gd name="T5" fmla="*/ 0 h 28"/>
                <a:gd name="T6" fmla="*/ 16 w 16"/>
                <a:gd name="T7" fmla="*/ 28 h 28"/>
                <a:gd name="T8" fmla="*/ 0 w 16"/>
                <a:gd name="T9" fmla="*/ 28 h 28"/>
                <a:gd name="T10" fmla="*/ 0 w 16"/>
                <a:gd name="T11" fmla="*/ 28 h 28"/>
              </a:gdLst>
              <a:ahLst/>
              <a:cxnLst>
                <a:cxn ang="0">
                  <a:pos x="T0" y="T1"/>
                </a:cxn>
                <a:cxn ang="0">
                  <a:pos x="T2" y="T3"/>
                </a:cxn>
                <a:cxn ang="0">
                  <a:pos x="T4" y="T5"/>
                </a:cxn>
                <a:cxn ang="0">
                  <a:pos x="T6" y="T7"/>
                </a:cxn>
                <a:cxn ang="0">
                  <a:pos x="T8" y="T9"/>
                </a:cxn>
                <a:cxn ang="0">
                  <a:pos x="T10" y="T11"/>
                </a:cxn>
              </a:cxnLst>
              <a:rect l="0" t="0" r="r" b="b"/>
              <a:pathLst>
                <a:path w="16" h="28">
                  <a:moveTo>
                    <a:pt x="0" y="28"/>
                  </a:moveTo>
                  <a:lnTo>
                    <a:pt x="0" y="0"/>
                  </a:lnTo>
                  <a:lnTo>
                    <a:pt x="16" y="0"/>
                  </a:lnTo>
                  <a:lnTo>
                    <a:pt x="16" y="28"/>
                  </a:lnTo>
                  <a:lnTo>
                    <a:pt x="0" y="28"/>
                  </a:lnTo>
                  <a:lnTo>
                    <a:pt x="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71"/>
            <p:cNvSpPr>
              <a:spLocks noEditPoints="1"/>
            </p:cNvSpPr>
            <p:nvPr/>
          </p:nvSpPr>
          <p:spPr bwMode="auto">
            <a:xfrm>
              <a:off x="1654" y="2017"/>
              <a:ext cx="32" cy="44"/>
            </a:xfrm>
            <a:custGeom>
              <a:avLst/>
              <a:gdLst>
                <a:gd name="T0" fmla="*/ 24 w 32"/>
                <a:gd name="T1" fmla="*/ 44 h 44"/>
                <a:gd name="T2" fmla="*/ 8 w 32"/>
                <a:gd name="T3" fmla="*/ 44 h 44"/>
                <a:gd name="T4" fmla="*/ 8 w 32"/>
                <a:gd name="T5" fmla="*/ 36 h 44"/>
                <a:gd name="T6" fmla="*/ 16 w 32"/>
                <a:gd name="T7" fmla="*/ 36 h 44"/>
                <a:gd name="T8" fmla="*/ 8 w 32"/>
                <a:gd name="T9" fmla="*/ 36 h 44"/>
                <a:gd name="T10" fmla="*/ 8 w 32"/>
                <a:gd name="T11" fmla="*/ 44 h 44"/>
                <a:gd name="T12" fmla="*/ 0 w 32"/>
                <a:gd name="T13" fmla="*/ 44 h 44"/>
                <a:gd name="T14" fmla="*/ 0 w 32"/>
                <a:gd name="T15" fmla="*/ 0 h 44"/>
                <a:gd name="T16" fmla="*/ 32 w 32"/>
                <a:gd name="T17" fmla="*/ 0 h 44"/>
                <a:gd name="T18" fmla="*/ 32 w 32"/>
                <a:gd name="T19" fmla="*/ 44 h 44"/>
                <a:gd name="T20" fmla="*/ 24 w 32"/>
                <a:gd name="T21" fmla="*/ 44 h 44"/>
                <a:gd name="T22" fmla="*/ 24 w 32"/>
                <a:gd name="T23" fmla="*/ 44 h 44"/>
                <a:gd name="T24" fmla="*/ 16 w 32"/>
                <a:gd name="T25" fmla="*/ 28 h 44"/>
                <a:gd name="T26" fmla="*/ 16 w 32"/>
                <a:gd name="T27" fmla="*/ 16 h 44"/>
                <a:gd name="T28" fmla="*/ 16 w 32"/>
                <a:gd name="T29" fmla="*/ 28 h 44"/>
                <a:gd name="T30" fmla="*/ 16 w 32"/>
                <a:gd name="T31" fmla="*/ 2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2" h="44">
                  <a:moveTo>
                    <a:pt x="24" y="44"/>
                  </a:moveTo>
                  <a:lnTo>
                    <a:pt x="8" y="44"/>
                  </a:lnTo>
                  <a:lnTo>
                    <a:pt x="8" y="36"/>
                  </a:lnTo>
                  <a:lnTo>
                    <a:pt x="16" y="36"/>
                  </a:lnTo>
                  <a:lnTo>
                    <a:pt x="8" y="36"/>
                  </a:lnTo>
                  <a:lnTo>
                    <a:pt x="8" y="44"/>
                  </a:lnTo>
                  <a:lnTo>
                    <a:pt x="0" y="44"/>
                  </a:lnTo>
                  <a:lnTo>
                    <a:pt x="0" y="0"/>
                  </a:lnTo>
                  <a:lnTo>
                    <a:pt x="32" y="0"/>
                  </a:lnTo>
                  <a:lnTo>
                    <a:pt x="32" y="44"/>
                  </a:lnTo>
                  <a:lnTo>
                    <a:pt x="24" y="44"/>
                  </a:lnTo>
                  <a:lnTo>
                    <a:pt x="24" y="44"/>
                  </a:lnTo>
                  <a:close/>
                  <a:moveTo>
                    <a:pt x="16" y="28"/>
                  </a:moveTo>
                  <a:lnTo>
                    <a:pt x="16" y="16"/>
                  </a:lnTo>
                  <a:lnTo>
                    <a:pt x="16" y="28"/>
                  </a:lnTo>
                  <a:lnTo>
                    <a:pt x="16"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72"/>
            <p:cNvSpPr/>
            <p:nvPr/>
          </p:nvSpPr>
          <p:spPr bwMode="auto">
            <a:xfrm>
              <a:off x="1542" y="2045"/>
              <a:ext cx="387" cy="522"/>
            </a:xfrm>
            <a:custGeom>
              <a:avLst/>
              <a:gdLst>
                <a:gd name="T0" fmla="*/ 0 w 97"/>
                <a:gd name="T1" fmla="*/ 65 h 131"/>
                <a:gd name="T2" fmla="*/ 7 w 97"/>
                <a:gd name="T3" fmla="*/ 22 h 131"/>
                <a:gd name="T4" fmla="*/ 7 w 97"/>
                <a:gd name="T5" fmla="*/ 22 h 131"/>
                <a:gd name="T6" fmla="*/ 32 w 97"/>
                <a:gd name="T7" fmla="*/ 0 h 131"/>
                <a:gd name="T8" fmla="*/ 32 w 97"/>
                <a:gd name="T9" fmla="*/ 0 h 131"/>
                <a:gd name="T10" fmla="*/ 95 w 97"/>
                <a:gd name="T11" fmla="*/ 54 h 131"/>
                <a:gd name="T12" fmla="*/ 95 w 97"/>
                <a:gd name="T13" fmla="*/ 54 h 131"/>
                <a:gd name="T14" fmla="*/ 93 w 97"/>
                <a:gd name="T15" fmla="*/ 54 h 131"/>
                <a:gd name="T16" fmla="*/ 91 w 97"/>
                <a:gd name="T17" fmla="*/ 55 h 131"/>
                <a:gd name="T18" fmla="*/ 32 w 97"/>
                <a:gd name="T19" fmla="*/ 4 h 131"/>
                <a:gd name="T20" fmla="*/ 32 w 97"/>
                <a:gd name="T21" fmla="*/ 4 h 131"/>
                <a:gd name="T22" fmla="*/ 10 w 97"/>
                <a:gd name="T23" fmla="*/ 23 h 131"/>
                <a:gd name="T24" fmla="*/ 10 w 97"/>
                <a:gd name="T25" fmla="*/ 23 h 131"/>
                <a:gd name="T26" fmla="*/ 4 w 97"/>
                <a:gd name="T27" fmla="*/ 65 h 131"/>
                <a:gd name="T28" fmla="*/ 4 w 97"/>
                <a:gd name="T29" fmla="*/ 65 h 131"/>
                <a:gd name="T30" fmla="*/ 24 w 97"/>
                <a:gd name="T31" fmla="*/ 107 h 131"/>
                <a:gd name="T32" fmla="*/ 24 w 97"/>
                <a:gd name="T33" fmla="*/ 107 h 131"/>
                <a:gd name="T34" fmla="*/ 59 w 97"/>
                <a:gd name="T35" fmla="*/ 127 h 131"/>
                <a:gd name="T36" fmla="*/ 59 w 97"/>
                <a:gd name="T37" fmla="*/ 127 h 131"/>
                <a:gd name="T38" fmla="*/ 83 w 97"/>
                <a:gd name="T39" fmla="*/ 109 h 131"/>
                <a:gd name="T40" fmla="*/ 83 w 97"/>
                <a:gd name="T41" fmla="*/ 109 h 131"/>
                <a:gd name="T42" fmla="*/ 93 w 97"/>
                <a:gd name="T43" fmla="*/ 71 h 131"/>
                <a:gd name="T44" fmla="*/ 93 w 97"/>
                <a:gd name="T45" fmla="*/ 71 h 131"/>
                <a:gd name="T46" fmla="*/ 91 w 97"/>
                <a:gd name="T47" fmla="*/ 55 h 131"/>
                <a:gd name="T48" fmla="*/ 91 w 97"/>
                <a:gd name="T49" fmla="*/ 55 h 131"/>
                <a:gd name="T50" fmla="*/ 93 w 97"/>
                <a:gd name="T51" fmla="*/ 54 h 131"/>
                <a:gd name="T52" fmla="*/ 95 w 97"/>
                <a:gd name="T53" fmla="*/ 54 h 131"/>
                <a:gd name="T54" fmla="*/ 97 w 97"/>
                <a:gd name="T55" fmla="*/ 71 h 131"/>
                <a:gd name="T56" fmla="*/ 97 w 97"/>
                <a:gd name="T57" fmla="*/ 71 h 131"/>
                <a:gd name="T58" fmla="*/ 59 w 97"/>
                <a:gd name="T59" fmla="*/ 131 h 131"/>
                <a:gd name="T60" fmla="*/ 59 w 97"/>
                <a:gd name="T61" fmla="*/ 131 h 131"/>
                <a:gd name="T62" fmla="*/ 0 w 97"/>
                <a:gd name="T63" fmla="*/ 65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7" h="131">
                  <a:moveTo>
                    <a:pt x="0" y="65"/>
                  </a:moveTo>
                  <a:cubicBezTo>
                    <a:pt x="0" y="50"/>
                    <a:pt x="2" y="34"/>
                    <a:pt x="7" y="22"/>
                  </a:cubicBezTo>
                  <a:cubicBezTo>
                    <a:pt x="7" y="22"/>
                    <a:pt x="7" y="22"/>
                    <a:pt x="7" y="22"/>
                  </a:cubicBezTo>
                  <a:cubicBezTo>
                    <a:pt x="11" y="9"/>
                    <a:pt x="20" y="0"/>
                    <a:pt x="32" y="0"/>
                  </a:cubicBezTo>
                  <a:cubicBezTo>
                    <a:pt x="32" y="0"/>
                    <a:pt x="32" y="0"/>
                    <a:pt x="32" y="0"/>
                  </a:cubicBezTo>
                  <a:cubicBezTo>
                    <a:pt x="56" y="0"/>
                    <a:pt x="85" y="24"/>
                    <a:pt x="95" y="54"/>
                  </a:cubicBezTo>
                  <a:cubicBezTo>
                    <a:pt x="95" y="54"/>
                    <a:pt x="95" y="54"/>
                    <a:pt x="95" y="54"/>
                  </a:cubicBezTo>
                  <a:cubicBezTo>
                    <a:pt x="93" y="54"/>
                    <a:pt x="93" y="54"/>
                    <a:pt x="93" y="54"/>
                  </a:cubicBezTo>
                  <a:cubicBezTo>
                    <a:pt x="91" y="55"/>
                    <a:pt x="91" y="55"/>
                    <a:pt x="91" y="55"/>
                  </a:cubicBezTo>
                  <a:cubicBezTo>
                    <a:pt x="82" y="27"/>
                    <a:pt x="53" y="4"/>
                    <a:pt x="32" y="4"/>
                  </a:cubicBezTo>
                  <a:cubicBezTo>
                    <a:pt x="32" y="4"/>
                    <a:pt x="32" y="4"/>
                    <a:pt x="32" y="4"/>
                  </a:cubicBezTo>
                  <a:cubicBezTo>
                    <a:pt x="22" y="4"/>
                    <a:pt x="15" y="11"/>
                    <a:pt x="10" y="23"/>
                  </a:cubicBezTo>
                  <a:cubicBezTo>
                    <a:pt x="10" y="23"/>
                    <a:pt x="10" y="23"/>
                    <a:pt x="10" y="23"/>
                  </a:cubicBezTo>
                  <a:cubicBezTo>
                    <a:pt x="6" y="35"/>
                    <a:pt x="4" y="50"/>
                    <a:pt x="4" y="65"/>
                  </a:cubicBezTo>
                  <a:cubicBezTo>
                    <a:pt x="4" y="65"/>
                    <a:pt x="4" y="65"/>
                    <a:pt x="4" y="65"/>
                  </a:cubicBezTo>
                  <a:cubicBezTo>
                    <a:pt x="4" y="80"/>
                    <a:pt x="12" y="95"/>
                    <a:pt x="24" y="107"/>
                  </a:cubicBezTo>
                  <a:cubicBezTo>
                    <a:pt x="24" y="107"/>
                    <a:pt x="24" y="107"/>
                    <a:pt x="24" y="107"/>
                  </a:cubicBezTo>
                  <a:cubicBezTo>
                    <a:pt x="35" y="119"/>
                    <a:pt x="49" y="127"/>
                    <a:pt x="59" y="127"/>
                  </a:cubicBezTo>
                  <a:cubicBezTo>
                    <a:pt x="59" y="127"/>
                    <a:pt x="59" y="127"/>
                    <a:pt x="59" y="127"/>
                  </a:cubicBezTo>
                  <a:cubicBezTo>
                    <a:pt x="68" y="127"/>
                    <a:pt x="76" y="120"/>
                    <a:pt x="83" y="109"/>
                  </a:cubicBezTo>
                  <a:cubicBezTo>
                    <a:pt x="83" y="109"/>
                    <a:pt x="83" y="109"/>
                    <a:pt x="83" y="109"/>
                  </a:cubicBezTo>
                  <a:cubicBezTo>
                    <a:pt x="89" y="98"/>
                    <a:pt x="93" y="84"/>
                    <a:pt x="93" y="71"/>
                  </a:cubicBezTo>
                  <a:cubicBezTo>
                    <a:pt x="93" y="71"/>
                    <a:pt x="93" y="71"/>
                    <a:pt x="93" y="71"/>
                  </a:cubicBezTo>
                  <a:cubicBezTo>
                    <a:pt x="93" y="65"/>
                    <a:pt x="92" y="60"/>
                    <a:pt x="91" y="55"/>
                  </a:cubicBezTo>
                  <a:cubicBezTo>
                    <a:pt x="91" y="55"/>
                    <a:pt x="91" y="55"/>
                    <a:pt x="91" y="55"/>
                  </a:cubicBezTo>
                  <a:cubicBezTo>
                    <a:pt x="93" y="54"/>
                    <a:pt x="93" y="54"/>
                    <a:pt x="93" y="54"/>
                  </a:cubicBezTo>
                  <a:cubicBezTo>
                    <a:pt x="95" y="54"/>
                    <a:pt x="95" y="54"/>
                    <a:pt x="95" y="54"/>
                  </a:cubicBezTo>
                  <a:cubicBezTo>
                    <a:pt x="96" y="59"/>
                    <a:pt x="97" y="65"/>
                    <a:pt x="97" y="71"/>
                  </a:cubicBezTo>
                  <a:cubicBezTo>
                    <a:pt x="97" y="71"/>
                    <a:pt x="97" y="71"/>
                    <a:pt x="97" y="71"/>
                  </a:cubicBezTo>
                  <a:cubicBezTo>
                    <a:pt x="97" y="99"/>
                    <a:pt x="80" y="130"/>
                    <a:pt x="59" y="131"/>
                  </a:cubicBezTo>
                  <a:cubicBezTo>
                    <a:pt x="59" y="131"/>
                    <a:pt x="59" y="131"/>
                    <a:pt x="59" y="131"/>
                  </a:cubicBezTo>
                  <a:cubicBezTo>
                    <a:pt x="35" y="130"/>
                    <a:pt x="0" y="97"/>
                    <a:pt x="0" y="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73"/>
            <p:cNvSpPr>
              <a:spLocks noEditPoints="1"/>
            </p:cNvSpPr>
            <p:nvPr/>
          </p:nvSpPr>
          <p:spPr bwMode="auto">
            <a:xfrm>
              <a:off x="1534" y="2037"/>
              <a:ext cx="403" cy="538"/>
            </a:xfrm>
            <a:custGeom>
              <a:avLst/>
              <a:gdLst>
                <a:gd name="T0" fmla="*/ 2 w 101"/>
                <a:gd name="T1" fmla="*/ 67 h 135"/>
                <a:gd name="T2" fmla="*/ 7 w 101"/>
                <a:gd name="T3" fmla="*/ 23 h 135"/>
                <a:gd name="T4" fmla="*/ 34 w 101"/>
                <a:gd name="T5" fmla="*/ 0 h 135"/>
                <a:gd name="T6" fmla="*/ 34 w 101"/>
                <a:gd name="T7" fmla="*/ 0 h 135"/>
                <a:gd name="T8" fmla="*/ 34 w 101"/>
                <a:gd name="T9" fmla="*/ 0 h 135"/>
                <a:gd name="T10" fmla="*/ 98 w 101"/>
                <a:gd name="T11" fmla="*/ 53 h 135"/>
                <a:gd name="T12" fmla="*/ 98 w 101"/>
                <a:gd name="T13" fmla="*/ 55 h 135"/>
                <a:gd name="T14" fmla="*/ 99 w 101"/>
                <a:gd name="T15" fmla="*/ 55 h 135"/>
                <a:gd name="T16" fmla="*/ 99 w 101"/>
                <a:gd name="T17" fmla="*/ 57 h 135"/>
                <a:gd name="T18" fmla="*/ 101 w 101"/>
                <a:gd name="T19" fmla="*/ 73 h 135"/>
                <a:gd name="T20" fmla="*/ 61 w 101"/>
                <a:gd name="T21" fmla="*/ 135 h 135"/>
                <a:gd name="T22" fmla="*/ 61 w 101"/>
                <a:gd name="T23" fmla="*/ 131 h 135"/>
                <a:gd name="T24" fmla="*/ 93 w 101"/>
                <a:gd name="T25" fmla="*/ 97 h 135"/>
                <a:gd name="T26" fmla="*/ 86 w 101"/>
                <a:gd name="T27" fmla="*/ 112 h 135"/>
                <a:gd name="T28" fmla="*/ 62 w 101"/>
                <a:gd name="T29" fmla="*/ 131 h 135"/>
                <a:gd name="T30" fmla="*/ 61 w 101"/>
                <a:gd name="T31" fmla="*/ 131 h 135"/>
                <a:gd name="T32" fmla="*/ 61 w 101"/>
                <a:gd name="T33" fmla="*/ 131 h 135"/>
                <a:gd name="T34" fmla="*/ 61 w 101"/>
                <a:gd name="T35" fmla="*/ 131 h 135"/>
                <a:gd name="T36" fmla="*/ 24 w 101"/>
                <a:gd name="T37" fmla="*/ 110 h 135"/>
                <a:gd name="T38" fmla="*/ 14 w 101"/>
                <a:gd name="T39" fmla="*/ 97 h 135"/>
                <a:gd name="T40" fmla="*/ 61 w 101"/>
                <a:gd name="T41" fmla="*/ 131 h 135"/>
                <a:gd name="T42" fmla="*/ 61 w 101"/>
                <a:gd name="T43" fmla="*/ 127 h 135"/>
                <a:gd name="T44" fmla="*/ 62 w 101"/>
                <a:gd name="T45" fmla="*/ 127 h 135"/>
                <a:gd name="T46" fmla="*/ 83 w 101"/>
                <a:gd name="T47" fmla="*/ 110 h 135"/>
                <a:gd name="T48" fmla="*/ 93 w 101"/>
                <a:gd name="T49" fmla="*/ 73 h 135"/>
                <a:gd name="T50" fmla="*/ 93 w 101"/>
                <a:gd name="T51" fmla="*/ 73 h 135"/>
                <a:gd name="T52" fmla="*/ 91 w 101"/>
                <a:gd name="T53" fmla="*/ 58 h 135"/>
                <a:gd name="T54" fmla="*/ 91 w 101"/>
                <a:gd name="T55" fmla="*/ 57 h 135"/>
                <a:gd name="T56" fmla="*/ 34 w 101"/>
                <a:gd name="T57" fmla="*/ 8 h 135"/>
                <a:gd name="T58" fmla="*/ 34 w 101"/>
                <a:gd name="T59" fmla="*/ 8 h 135"/>
                <a:gd name="T60" fmla="*/ 14 w 101"/>
                <a:gd name="T61" fmla="*/ 26 h 135"/>
                <a:gd name="T62" fmla="*/ 8 w 101"/>
                <a:gd name="T63" fmla="*/ 67 h 135"/>
                <a:gd name="T64" fmla="*/ 8 w 101"/>
                <a:gd name="T65" fmla="*/ 68 h 135"/>
                <a:gd name="T66" fmla="*/ 27 w 101"/>
                <a:gd name="T67" fmla="*/ 108 h 135"/>
                <a:gd name="T68" fmla="*/ 61 w 101"/>
                <a:gd name="T69" fmla="*/ 127 h 135"/>
                <a:gd name="T70" fmla="*/ 93 w 101"/>
                <a:gd name="T71" fmla="*/ 97 h 135"/>
                <a:gd name="T72" fmla="*/ 93 w 101"/>
                <a:gd name="T73" fmla="*/ 97 h 135"/>
                <a:gd name="T74" fmla="*/ 93 w 101"/>
                <a:gd name="T75" fmla="*/ 96 h 135"/>
                <a:gd name="T76" fmla="*/ 93 w 101"/>
                <a:gd name="T77" fmla="*/ 96 h 135"/>
                <a:gd name="T78" fmla="*/ 97 w 101"/>
                <a:gd name="T79" fmla="*/ 72 h 135"/>
                <a:gd name="T80" fmla="*/ 95 w 101"/>
                <a:gd name="T81" fmla="*/ 58 h 135"/>
                <a:gd name="T82" fmla="*/ 97 w 101"/>
                <a:gd name="T83" fmla="*/ 72 h 135"/>
                <a:gd name="T84" fmla="*/ 65 w 101"/>
                <a:gd name="T85" fmla="*/ 16 h 135"/>
                <a:gd name="T86" fmla="*/ 92 w 101"/>
                <a:gd name="T87" fmla="*/ 50 h 135"/>
                <a:gd name="T88" fmla="*/ 6 w 101"/>
                <a:gd name="T89" fmla="*/ 41 h 135"/>
                <a:gd name="T90" fmla="*/ 6 w 101"/>
                <a:gd name="T91" fmla="*/ 41 h 135"/>
                <a:gd name="T92" fmla="*/ 6 w 101"/>
                <a:gd name="T93" fmla="*/ 40 h 135"/>
                <a:gd name="T94" fmla="*/ 10 w 101"/>
                <a:gd name="T95" fmla="*/ 24 h 135"/>
                <a:gd name="T96" fmla="*/ 34 w 101"/>
                <a:gd name="T97" fmla="*/ 4 h 135"/>
                <a:gd name="T98" fmla="*/ 34 w 101"/>
                <a:gd name="T99" fmla="*/ 4 h 135"/>
                <a:gd name="T100" fmla="*/ 10 w 101"/>
                <a:gd name="T101" fmla="*/ 24 h 135"/>
                <a:gd name="T102" fmla="*/ 65 w 101"/>
                <a:gd name="T103" fmla="*/ 15 h 135"/>
                <a:gd name="T104" fmla="*/ 65 w 101"/>
                <a:gd name="T105" fmla="*/ 16 h 135"/>
                <a:gd name="T106" fmla="*/ 64 w 101"/>
                <a:gd name="T107" fmla="*/ 15 h 135"/>
                <a:gd name="T108" fmla="*/ 65 w 101"/>
                <a:gd name="T109" fmla="*/ 15 h 135"/>
                <a:gd name="T110" fmla="*/ 64 w 101"/>
                <a:gd name="T111" fmla="*/ 15 h 135"/>
                <a:gd name="T112" fmla="*/ 64 w 101"/>
                <a:gd name="T113" fmla="*/ 15 h 135"/>
                <a:gd name="T114" fmla="*/ 64 w 101"/>
                <a:gd name="T115" fmla="*/ 15 h 135"/>
                <a:gd name="T116" fmla="*/ 64 w 101"/>
                <a:gd name="T117" fmla="*/ 15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 h="135">
                  <a:moveTo>
                    <a:pt x="0" y="67"/>
                  </a:moveTo>
                  <a:cubicBezTo>
                    <a:pt x="2" y="67"/>
                    <a:pt x="2" y="67"/>
                    <a:pt x="2" y="67"/>
                  </a:cubicBezTo>
                  <a:cubicBezTo>
                    <a:pt x="0" y="67"/>
                    <a:pt x="0" y="67"/>
                    <a:pt x="0" y="67"/>
                  </a:cubicBezTo>
                  <a:cubicBezTo>
                    <a:pt x="0" y="52"/>
                    <a:pt x="2" y="36"/>
                    <a:pt x="7" y="23"/>
                  </a:cubicBezTo>
                  <a:cubicBezTo>
                    <a:pt x="7" y="23"/>
                    <a:pt x="7" y="23"/>
                    <a:pt x="7" y="23"/>
                  </a:cubicBezTo>
                  <a:cubicBezTo>
                    <a:pt x="12" y="10"/>
                    <a:pt x="20" y="0"/>
                    <a:pt x="34" y="0"/>
                  </a:cubicBezTo>
                  <a:cubicBezTo>
                    <a:pt x="34" y="0"/>
                    <a:pt x="34" y="0"/>
                    <a:pt x="34" y="0"/>
                  </a:cubicBezTo>
                  <a:cubicBezTo>
                    <a:pt x="34" y="0"/>
                    <a:pt x="34" y="0"/>
                    <a:pt x="34" y="0"/>
                  </a:cubicBezTo>
                  <a:cubicBezTo>
                    <a:pt x="34" y="0"/>
                    <a:pt x="34" y="0"/>
                    <a:pt x="34" y="0"/>
                  </a:cubicBezTo>
                  <a:cubicBezTo>
                    <a:pt x="34" y="0"/>
                    <a:pt x="34" y="0"/>
                    <a:pt x="34" y="0"/>
                  </a:cubicBezTo>
                  <a:cubicBezTo>
                    <a:pt x="59" y="0"/>
                    <a:pt x="88" y="24"/>
                    <a:pt x="98" y="53"/>
                  </a:cubicBezTo>
                  <a:cubicBezTo>
                    <a:pt x="98" y="53"/>
                    <a:pt x="98" y="53"/>
                    <a:pt x="98" y="53"/>
                  </a:cubicBezTo>
                  <a:cubicBezTo>
                    <a:pt x="98" y="53"/>
                    <a:pt x="98" y="53"/>
                    <a:pt x="98" y="53"/>
                  </a:cubicBezTo>
                  <a:cubicBezTo>
                    <a:pt x="98" y="55"/>
                    <a:pt x="98" y="55"/>
                    <a:pt x="98" y="55"/>
                  </a:cubicBezTo>
                  <a:cubicBezTo>
                    <a:pt x="98" y="55"/>
                    <a:pt x="98" y="55"/>
                    <a:pt x="99" y="55"/>
                  </a:cubicBezTo>
                  <a:cubicBezTo>
                    <a:pt x="99" y="55"/>
                    <a:pt x="99" y="55"/>
                    <a:pt x="99" y="55"/>
                  </a:cubicBezTo>
                  <a:cubicBezTo>
                    <a:pt x="99" y="57"/>
                    <a:pt x="99" y="57"/>
                    <a:pt x="99" y="57"/>
                  </a:cubicBezTo>
                  <a:cubicBezTo>
                    <a:pt x="99" y="57"/>
                    <a:pt x="99" y="57"/>
                    <a:pt x="99" y="57"/>
                  </a:cubicBezTo>
                  <a:cubicBezTo>
                    <a:pt x="100" y="62"/>
                    <a:pt x="101" y="67"/>
                    <a:pt x="101" y="73"/>
                  </a:cubicBezTo>
                  <a:cubicBezTo>
                    <a:pt x="101" y="73"/>
                    <a:pt x="101" y="73"/>
                    <a:pt x="101" y="73"/>
                  </a:cubicBezTo>
                  <a:cubicBezTo>
                    <a:pt x="101" y="102"/>
                    <a:pt x="85" y="134"/>
                    <a:pt x="61" y="135"/>
                  </a:cubicBezTo>
                  <a:cubicBezTo>
                    <a:pt x="61" y="135"/>
                    <a:pt x="61" y="135"/>
                    <a:pt x="61" y="135"/>
                  </a:cubicBezTo>
                  <a:cubicBezTo>
                    <a:pt x="36" y="134"/>
                    <a:pt x="1" y="101"/>
                    <a:pt x="0" y="67"/>
                  </a:cubicBezTo>
                  <a:close/>
                  <a:moveTo>
                    <a:pt x="61" y="131"/>
                  </a:moveTo>
                  <a:cubicBezTo>
                    <a:pt x="75" y="131"/>
                    <a:pt x="87" y="116"/>
                    <a:pt x="93" y="97"/>
                  </a:cubicBezTo>
                  <a:cubicBezTo>
                    <a:pt x="93" y="97"/>
                    <a:pt x="93" y="97"/>
                    <a:pt x="93" y="97"/>
                  </a:cubicBezTo>
                  <a:cubicBezTo>
                    <a:pt x="91" y="103"/>
                    <a:pt x="89" y="108"/>
                    <a:pt x="86" y="112"/>
                  </a:cubicBezTo>
                  <a:cubicBezTo>
                    <a:pt x="86" y="112"/>
                    <a:pt x="86" y="112"/>
                    <a:pt x="86" y="112"/>
                  </a:cubicBezTo>
                  <a:cubicBezTo>
                    <a:pt x="80" y="123"/>
                    <a:pt x="71" y="131"/>
                    <a:pt x="62" y="131"/>
                  </a:cubicBezTo>
                  <a:cubicBezTo>
                    <a:pt x="62" y="131"/>
                    <a:pt x="62" y="131"/>
                    <a:pt x="62" y="131"/>
                  </a:cubicBezTo>
                  <a:cubicBezTo>
                    <a:pt x="62" y="131"/>
                    <a:pt x="62" y="131"/>
                    <a:pt x="61" y="131"/>
                  </a:cubicBezTo>
                  <a:cubicBezTo>
                    <a:pt x="61" y="131"/>
                    <a:pt x="61" y="131"/>
                    <a:pt x="61" y="131"/>
                  </a:cubicBezTo>
                  <a:cubicBezTo>
                    <a:pt x="61" y="131"/>
                    <a:pt x="61" y="131"/>
                    <a:pt x="61" y="131"/>
                  </a:cubicBezTo>
                  <a:cubicBezTo>
                    <a:pt x="61" y="131"/>
                    <a:pt x="61" y="131"/>
                    <a:pt x="61" y="131"/>
                  </a:cubicBezTo>
                  <a:cubicBezTo>
                    <a:pt x="61" y="131"/>
                    <a:pt x="61" y="131"/>
                    <a:pt x="61" y="131"/>
                  </a:cubicBezTo>
                  <a:cubicBezTo>
                    <a:pt x="61" y="131"/>
                    <a:pt x="61" y="131"/>
                    <a:pt x="61" y="131"/>
                  </a:cubicBezTo>
                  <a:cubicBezTo>
                    <a:pt x="61" y="131"/>
                    <a:pt x="61" y="131"/>
                    <a:pt x="61" y="131"/>
                  </a:cubicBezTo>
                  <a:cubicBezTo>
                    <a:pt x="50" y="131"/>
                    <a:pt x="36" y="122"/>
                    <a:pt x="24" y="110"/>
                  </a:cubicBezTo>
                  <a:cubicBezTo>
                    <a:pt x="24" y="110"/>
                    <a:pt x="24" y="110"/>
                    <a:pt x="24" y="110"/>
                  </a:cubicBezTo>
                  <a:cubicBezTo>
                    <a:pt x="20" y="106"/>
                    <a:pt x="17" y="102"/>
                    <a:pt x="14" y="97"/>
                  </a:cubicBezTo>
                  <a:cubicBezTo>
                    <a:pt x="14" y="97"/>
                    <a:pt x="14" y="97"/>
                    <a:pt x="14" y="97"/>
                  </a:cubicBezTo>
                  <a:cubicBezTo>
                    <a:pt x="26" y="116"/>
                    <a:pt x="46" y="131"/>
                    <a:pt x="61" y="131"/>
                  </a:cubicBezTo>
                  <a:close/>
                  <a:moveTo>
                    <a:pt x="61" y="127"/>
                  </a:moveTo>
                  <a:cubicBezTo>
                    <a:pt x="61" y="127"/>
                    <a:pt x="61" y="127"/>
                    <a:pt x="61" y="127"/>
                  </a:cubicBezTo>
                  <a:cubicBezTo>
                    <a:pt x="61" y="127"/>
                    <a:pt x="61" y="127"/>
                    <a:pt x="61" y="127"/>
                  </a:cubicBezTo>
                  <a:cubicBezTo>
                    <a:pt x="61" y="127"/>
                    <a:pt x="61" y="127"/>
                    <a:pt x="62" y="127"/>
                  </a:cubicBezTo>
                  <a:cubicBezTo>
                    <a:pt x="62" y="127"/>
                    <a:pt x="62" y="127"/>
                    <a:pt x="62" y="127"/>
                  </a:cubicBezTo>
                  <a:cubicBezTo>
                    <a:pt x="69" y="127"/>
                    <a:pt x="77" y="120"/>
                    <a:pt x="83" y="110"/>
                  </a:cubicBezTo>
                  <a:cubicBezTo>
                    <a:pt x="83" y="110"/>
                    <a:pt x="83" y="110"/>
                    <a:pt x="83" y="110"/>
                  </a:cubicBezTo>
                  <a:cubicBezTo>
                    <a:pt x="89" y="100"/>
                    <a:pt x="93" y="86"/>
                    <a:pt x="93" y="73"/>
                  </a:cubicBezTo>
                  <a:cubicBezTo>
                    <a:pt x="93" y="73"/>
                    <a:pt x="93" y="73"/>
                    <a:pt x="93" y="73"/>
                  </a:cubicBezTo>
                  <a:cubicBezTo>
                    <a:pt x="93" y="73"/>
                    <a:pt x="93" y="73"/>
                    <a:pt x="93" y="73"/>
                  </a:cubicBezTo>
                  <a:cubicBezTo>
                    <a:pt x="93" y="73"/>
                    <a:pt x="93" y="73"/>
                    <a:pt x="93" y="73"/>
                  </a:cubicBezTo>
                  <a:cubicBezTo>
                    <a:pt x="93" y="67"/>
                    <a:pt x="92" y="62"/>
                    <a:pt x="91" y="58"/>
                  </a:cubicBezTo>
                  <a:cubicBezTo>
                    <a:pt x="91" y="58"/>
                    <a:pt x="91" y="58"/>
                    <a:pt x="91" y="58"/>
                  </a:cubicBezTo>
                  <a:cubicBezTo>
                    <a:pt x="91" y="57"/>
                    <a:pt x="91" y="57"/>
                    <a:pt x="91" y="57"/>
                  </a:cubicBezTo>
                  <a:cubicBezTo>
                    <a:pt x="82" y="30"/>
                    <a:pt x="54" y="8"/>
                    <a:pt x="34" y="8"/>
                  </a:cubicBezTo>
                  <a:cubicBezTo>
                    <a:pt x="34" y="8"/>
                    <a:pt x="34" y="8"/>
                    <a:pt x="34" y="8"/>
                  </a:cubicBezTo>
                  <a:cubicBezTo>
                    <a:pt x="34" y="8"/>
                    <a:pt x="34" y="8"/>
                    <a:pt x="34" y="8"/>
                  </a:cubicBezTo>
                  <a:cubicBezTo>
                    <a:pt x="34" y="8"/>
                    <a:pt x="34" y="8"/>
                    <a:pt x="34" y="8"/>
                  </a:cubicBezTo>
                  <a:cubicBezTo>
                    <a:pt x="25" y="8"/>
                    <a:pt x="19" y="14"/>
                    <a:pt x="14" y="26"/>
                  </a:cubicBezTo>
                  <a:cubicBezTo>
                    <a:pt x="14" y="26"/>
                    <a:pt x="14" y="26"/>
                    <a:pt x="14" y="26"/>
                  </a:cubicBezTo>
                  <a:cubicBezTo>
                    <a:pt x="10" y="37"/>
                    <a:pt x="8" y="52"/>
                    <a:pt x="8" y="67"/>
                  </a:cubicBezTo>
                  <a:cubicBezTo>
                    <a:pt x="8" y="67"/>
                    <a:pt x="8" y="67"/>
                    <a:pt x="8" y="67"/>
                  </a:cubicBezTo>
                  <a:cubicBezTo>
                    <a:pt x="8" y="67"/>
                    <a:pt x="8" y="67"/>
                    <a:pt x="8" y="67"/>
                  </a:cubicBezTo>
                  <a:cubicBezTo>
                    <a:pt x="8" y="68"/>
                    <a:pt x="8" y="68"/>
                    <a:pt x="8" y="68"/>
                  </a:cubicBezTo>
                  <a:cubicBezTo>
                    <a:pt x="8" y="81"/>
                    <a:pt x="16" y="96"/>
                    <a:pt x="27" y="108"/>
                  </a:cubicBezTo>
                  <a:cubicBezTo>
                    <a:pt x="27" y="108"/>
                    <a:pt x="27" y="108"/>
                    <a:pt x="27" y="108"/>
                  </a:cubicBezTo>
                  <a:cubicBezTo>
                    <a:pt x="38" y="119"/>
                    <a:pt x="52" y="127"/>
                    <a:pt x="61" y="127"/>
                  </a:cubicBezTo>
                  <a:cubicBezTo>
                    <a:pt x="61" y="127"/>
                    <a:pt x="61" y="127"/>
                    <a:pt x="61" y="127"/>
                  </a:cubicBezTo>
                  <a:cubicBezTo>
                    <a:pt x="61" y="127"/>
                    <a:pt x="61" y="127"/>
                    <a:pt x="61" y="127"/>
                  </a:cubicBezTo>
                  <a:close/>
                  <a:moveTo>
                    <a:pt x="93" y="97"/>
                  </a:moveTo>
                  <a:cubicBezTo>
                    <a:pt x="93" y="97"/>
                    <a:pt x="93" y="97"/>
                    <a:pt x="93" y="97"/>
                  </a:cubicBezTo>
                  <a:cubicBezTo>
                    <a:pt x="93" y="97"/>
                    <a:pt x="93" y="97"/>
                    <a:pt x="93" y="97"/>
                  </a:cubicBezTo>
                  <a:cubicBezTo>
                    <a:pt x="93" y="97"/>
                    <a:pt x="93" y="97"/>
                    <a:pt x="93" y="97"/>
                  </a:cubicBezTo>
                  <a:close/>
                  <a:moveTo>
                    <a:pt x="93" y="96"/>
                  </a:moveTo>
                  <a:cubicBezTo>
                    <a:pt x="93" y="96"/>
                    <a:pt x="93" y="96"/>
                    <a:pt x="93" y="96"/>
                  </a:cubicBezTo>
                  <a:cubicBezTo>
                    <a:pt x="93" y="96"/>
                    <a:pt x="93" y="96"/>
                    <a:pt x="93" y="96"/>
                  </a:cubicBezTo>
                  <a:cubicBezTo>
                    <a:pt x="93" y="96"/>
                    <a:pt x="93" y="96"/>
                    <a:pt x="93" y="96"/>
                  </a:cubicBezTo>
                  <a:close/>
                  <a:moveTo>
                    <a:pt x="97" y="72"/>
                  </a:moveTo>
                  <a:cubicBezTo>
                    <a:pt x="97" y="67"/>
                    <a:pt x="96" y="63"/>
                    <a:pt x="95" y="58"/>
                  </a:cubicBezTo>
                  <a:cubicBezTo>
                    <a:pt x="95" y="58"/>
                    <a:pt x="95" y="58"/>
                    <a:pt x="95" y="58"/>
                  </a:cubicBezTo>
                  <a:cubicBezTo>
                    <a:pt x="95" y="58"/>
                    <a:pt x="95" y="58"/>
                    <a:pt x="95" y="58"/>
                  </a:cubicBezTo>
                  <a:cubicBezTo>
                    <a:pt x="96" y="63"/>
                    <a:pt x="97" y="67"/>
                    <a:pt x="97" y="72"/>
                  </a:cubicBezTo>
                  <a:close/>
                  <a:moveTo>
                    <a:pt x="92" y="50"/>
                  </a:moveTo>
                  <a:cubicBezTo>
                    <a:pt x="86" y="36"/>
                    <a:pt x="76" y="24"/>
                    <a:pt x="65" y="16"/>
                  </a:cubicBezTo>
                  <a:cubicBezTo>
                    <a:pt x="65" y="16"/>
                    <a:pt x="65" y="16"/>
                    <a:pt x="65" y="16"/>
                  </a:cubicBezTo>
                  <a:cubicBezTo>
                    <a:pt x="76" y="24"/>
                    <a:pt x="86" y="36"/>
                    <a:pt x="92" y="50"/>
                  </a:cubicBezTo>
                  <a:close/>
                  <a:moveTo>
                    <a:pt x="6" y="41"/>
                  </a:moveTo>
                  <a:cubicBezTo>
                    <a:pt x="6" y="41"/>
                    <a:pt x="6" y="41"/>
                    <a:pt x="6" y="41"/>
                  </a:cubicBezTo>
                  <a:cubicBezTo>
                    <a:pt x="6" y="41"/>
                    <a:pt x="6" y="41"/>
                    <a:pt x="6" y="41"/>
                  </a:cubicBezTo>
                  <a:cubicBezTo>
                    <a:pt x="6" y="41"/>
                    <a:pt x="6" y="41"/>
                    <a:pt x="6" y="41"/>
                  </a:cubicBezTo>
                  <a:close/>
                  <a:moveTo>
                    <a:pt x="10" y="24"/>
                  </a:moveTo>
                  <a:cubicBezTo>
                    <a:pt x="9" y="29"/>
                    <a:pt x="7" y="35"/>
                    <a:pt x="6" y="40"/>
                  </a:cubicBezTo>
                  <a:cubicBezTo>
                    <a:pt x="6" y="40"/>
                    <a:pt x="6" y="40"/>
                    <a:pt x="6" y="40"/>
                  </a:cubicBezTo>
                  <a:cubicBezTo>
                    <a:pt x="7" y="35"/>
                    <a:pt x="9" y="29"/>
                    <a:pt x="10" y="24"/>
                  </a:cubicBezTo>
                  <a:cubicBezTo>
                    <a:pt x="10" y="24"/>
                    <a:pt x="10" y="24"/>
                    <a:pt x="10" y="24"/>
                  </a:cubicBezTo>
                  <a:cubicBezTo>
                    <a:pt x="15" y="12"/>
                    <a:pt x="23" y="4"/>
                    <a:pt x="34" y="4"/>
                  </a:cubicBezTo>
                  <a:cubicBezTo>
                    <a:pt x="34" y="4"/>
                    <a:pt x="34" y="4"/>
                    <a:pt x="34" y="4"/>
                  </a:cubicBezTo>
                  <a:cubicBezTo>
                    <a:pt x="34" y="4"/>
                    <a:pt x="34" y="4"/>
                    <a:pt x="34" y="4"/>
                  </a:cubicBezTo>
                  <a:cubicBezTo>
                    <a:pt x="34" y="4"/>
                    <a:pt x="34" y="4"/>
                    <a:pt x="34" y="4"/>
                  </a:cubicBezTo>
                  <a:cubicBezTo>
                    <a:pt x="23" y="4"/>
                    <a:pt x="15" y="12"/>
                    <a:pt x="10" y="24"/>
                  </a:cubicBezTo>
                  <a:close/>
                  <a:moveTo>
                    <a:pt x="65" y="16"/>
                  </a:moveTo>
                  <a:cubicBezTo>
                    <a:pt x="65" y="16"/>
                    <a:pt x="65" y="16"/>
                    <a:pt x="65" y="15"/>
                  </a:cubicBezTo>
                  <a:cubicBezTo>
                    <a:pt x="65" y="15"/>
                    <a:pt x="65" y="15"/>
                    <a:pt x="65" y="15"/>
                  </a:cubicBezTo>
                  <a:cubicBezTo>
                    <a:pt x="65" y="16"/>
                    <a:pt x="65" y="16"/>
                    <a:pt x="65" y="16"/>
                  </a:cubicBezTo>
                  <a:close/>
                  <a:moveTo>
                    <a:pt x="65" y="15"/>
                  </a:moveTo>
                  <a:cubicBezTo>
                    <a:pt x="64" y="15"/>
                    <a:pt x="64" y="15"/>
                    <a:pt x="64" y="15"/>
                  </a:cubicBezTo>
                  <a:cubicBezTo>
                    <a:pt x="64" y="15"/>
                    <a:pt x="64" y="15"/>
                    <a:pt x="64" y="15"/>
                  </a:cubicBezTo>
                  <a:cubicBezTo>
                    <a:pt x="64" y="15"/>
                    <a:pt x="64" y="15"/>
                    <a:pt x="65" y="15"/>
                  </a:cubicBezTo>
                  <a:close/>
                  <a:moveTo>
                    <a:pt x="64" y="15"/>
                  </a:moveTo>
                  <a:cubicBezTo>
                    <a:pt x="64" y="15"/>
                    <a:pt x="64" y="15"/>
                    <a:pt x="64" y="15"/>
                  </a:cubicBezTo>
                  <a:cubicBezTo>
                    <a:pt x="64" y="15"/>
                    <a:pt x="64" y="15"/>
                    <a:pt x="64" y="15"/>
                  </a:cubicBezTo>
                  <a:cubicBezTo>
                    <a:pt x="64" y="15"/>
                    <a:pt x="64" y="15"/>
                    <a:pt x="64" y="15"/>
                  </a:cubicBezTo>
                  <a:close/>
                  <a:moveTo>
                    <a:pt x="64" y="15"/>
                  </a:moveTo>
                  <a:cubicBezTo>
                    <a:pt x="64" y="15"/>
                    <a:pt x="64" y="15"/>
                    <a:pt x="64" y="15"/>
                  </a:cubicBezTo>
                  <a:cubicBezTo>
                    <a:pt x="64" y="15"/>
                    <a:pt x="64" y="15"/>
                    <a:pt x="64" y="15"/>
                  </a:cubicBezTo>
                  <a:cubicBezTo>
                    <a:pt x="64" y="15"/>
                    <a:pt x="64" y="15"/>
                    <a:pt x="64"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74"/>
            <p:cNvSpPr/>
            <p:nvPr/>
          </p:nvSpPr>
          <p:spPr bwMode="auto">
            <a:xfrm>
              <a:off x="1598" y="2037"/>
              <a:ext cx="128" cy="107"/>
            </a:xfrm>
            <a:custGeom>
              <a:avLst/>
              <a:gdLst>
                <a:gd name="T0" fmla="*/ 0 w 128"/>
                <a:gd name="T1" fmla="*/ 48 h 107"/>
                <a:gd name="T2" fmla="*/ 16 w 128"/>
                <a:gd name="T3" fmla="*/ 40 h 107"/>
                <a:gd name="T4" fmla="*/ 32 w 128"/>
                <a:gd name="T5" fmla="*/ 72 h 107"/>
                <a:gd name="T6" fmla="*/ 72 w 128"/>
                <a:gd name="T7" fmla="*/ 0 h 107"/>
                <a:gd name="T8" fmla="*/ 108 w 128"/>
                <a:gd name="T9" fmla="*/ 52 h 107"/>
                <a:gd name="T10" fmla="*/ 112 w 128"/>
                <a:gd name="T11" fmla="*/ 24 h 107"/>
                <a:gd name="T12" fmla="*/ 128 w 128"/>
                <a:gd name="T13" fmla="*/ 28 h 107"/>
                <a:gd name="T14" fmla="*/ 116 w 128"/>
                <a:gd name="T15" fmla="*/ 91 h 107"/>
                <a:gd name="T16" fmla="*/ 72 w 128"/>
                <a:gd name="T17" fmla="*/ 32 h 107"/>
                <a:gd name="T18" fmla="*/ 32 w 128"/>
                <a:gd name="T19" fmla="*/ 107 h 107"/>
                <a:gd name="T20" fmla="*/ 0 w 128"/>
                <a:gd name="T21" fmla="*/ 48 h 107"/>
                <a:gd name="T22" fmla="*/ 0 w 128"/>
                <a:gd name="T23" fmla="*/ 48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8" h="107">
                  <a:moveTo>
                    <a:pt x="0" y="48"/>
                  </a:moveTo>
                  <a:lnTo>
                    <a:pt x="16" y="40"/>
                  </a:lnTo>
                  <a:lnTo>
                    <a:pt x="32" y="72"/>
                  </a:lnTo>
                  <a:lnTo>
                    <a:pt x="72" y="0"/>
                  </a:lnTo>
                  <a:lnTo>
                    <a:pt x="108" y="52"/>
                  </a:lnTo>
                  <a:lnTo>
                    <a:pt x="112" y="24"/>
                  </a:lnTo>
                  <a:lnTo>
                    <a:pt x="128" y="28"/>
                  </a:lnTo>
                  <a:lnTo>
                    <a:pt x="116" y="91"/>
                  </a:lnTo>
                  <a:lnTo>
                    <a:pt x="72" y="32"/>
                  </a:lnTo>
                  <a:lnTo>
                    <a:pt x="32" y="107"/>
                  </a:lnTo>
                  <a:lnTo>
                    <a:pt x="0" y="48"/>
                  </a:lnTo>
                  <a:lnTo>
                    <a:pt x="0" y="4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75"/>
            <p:cNvSpPr>
              <a:spLocks noEditPoints="1"/>
            </p:cNvSpPr>
            <p:nvPr/>
          </p:nvSpPr>
          <p:spPr bwMode="auto">
            <a:xfrm>
              <a:off x="1590" y="2021"/>
              <a:ext cx="148" cy="139"/>
            </a:xfrm>
            <a:custGeom>
              <a:avLst/>
              <a:gdLst>
                <a:gd name="T0" fmla="*/ 0 w 148"/>
                <a:gd name="T1" fmla="*/ 68 h 139"/>
                <a:gd name="T2" fmla="*/ 8 w 148"/>
                <a:gd name="T3" fmla="*/ 64 h 139"/>
                <a:gd name="T4" fmla="*/ 12 w 148"/>
                <a:gd name="T5" fmla="*/ 72 h 139"/>
                <a:gd name="T6" fmla="*/ 8 w 148"/>
                <a:gd name="T7" fmla="*/ 64 h 139"/>
                <a:gd name="T8" fmla="*/ 0 w 148"/>
                <a:gd name="T9" fmla="*/ 68 h 139"/>
                <a:gd name="T10" fmla="*/ 0 w 148"/>
                <a:gd name="T11" fmla="*/ 64 h 139"/>
                <a:gd name="T12" fmla="*/ 28 w 148"/>
                <a:gd name="T13" fmla="*/ 48 h 139"/>
                <a:gd name="T14" fmla="*/ 40 w 148"/>
                <a:gd name="T15" fmla="*/ 72 h 139"/>
                <a:gd name="T16" fmla="*/ 80 w 148"/>
                <a:gd name="T17" fmla="*/ 0 h 139"/>
                <a:gd name="T18" fmla="*/ 112 w 148"/>
                <a:gd name="T19" fmla="*/ 48 h 139"/>
                <a:gd name="T20" fmla="*/ 116 w 148"/>
                <a:gd name="T21" fmla="*/ 28 h 139"/>
                <a:gd name="T22" fmla="*/ 148 w 148"/>
                <a:gd name="T23" fmla="*/ 36 h 139"/>
                <a:gd name="T24" fmla="*/ 128 w 148"/>
                <a:gd name="T25" fmla="*/ 127 h 139"/>
                <a:gd name="T26" fmla="*/ 80 w 148"/>
                <a:gd name="T27" fmla="*/ 64 h 139"/>
                <a:gd name="T28" fmla="*/ 40 w 148"/>
                <a:gd name="T29" fmla="*/ 139 h 139"/>
                <a:gd name="T30" fmla="*/ 0 w 148"/>
                <a:gd name="T31" fmla="*/ 68 h 139"/>
                <a:gd name="T32" fmla="*/ 0 w 148"/>
                <a:gd name="T33" fmla="*/ 68 h 139"/>
                <a:gd name="T34" fmla="*/ 40 w 148"/>
                <a:gd name="T35" fmla="*/ 104 h 139"/>
                <a:gd name="T36" fmla="*/ 80 w 148"/>
                <a:gd name="T37" fmla="*/ 32 h 139"/>
                <a:gd name="T38" fmla="*/ 120 w 148"/>
                <a:gd name="T39" fmla="*/ 88 h 139"/>
                <a:gd name="T40" fmla="*/ 128 w 148"/>
                <a:gd name="T41" fmla="*/ 48 h 139"/>
                <a:gd name="T42" fmla="*/ 120 w 148"/>
                <a:gd name="T43" fmla="*/ 88 h 139"/>
                <a:gd name="T44" fmla="*/ 80 w 148"/>
                <a:gd name="T45" fmla="*/ 32 h 139"/>
                <a:gd name="T46" fmla="*/ 40 w 148"/>
                <a:gd name="T47" fmla="*/ 104 h 139"/>
                <a:gd name="T48" fmla="*/ 40 w 148"/>
                <a:gd name="T49" fmla="*/ 10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8" h="139">
                  <a:moveTo>
                    <a:pt x="0" y="68"/>
                  </a:moveTo>
                  <a:lnTo>
                    <a:pt x="8" y="64"/>
                  </a:lnTo>
                  <a:lnTo>
                    <a:pt x="12" y="72"/>
                  </a:lnTo>
                  <a:lnTo>
                    <a:pt x="8" y="64"/>
                  </a:lnTo>
                  <a:lnTo>
                    <a:pt x="0" y="68"/>
                  </a:lnTo>
                  <a:lnTo>
                    <a:pt x="0" y="64"/>
                  </a:lnTo>
                  <a:lnTo>
                    <a:pt x="28" y="48"/>
                  </a:lnTo>
                  <a:lnTo>
                    <a:pt x="40" y="72"/>
                  </a:lnTo>
                  <a:lnTo>
                    <a:pt x="80" y="0"/>
                  </a:lnTo>
                  <a:lnTo>
                    <a:pt x="112" y="48"/>
                  </a:lnTo>
                  <a:lnTo>
                    <a:pt x="116" y="28"/>
                  </a:lnTo>
                  <a:lnTo>
                    <a:pt x="148" y="36"/>
                  </a:lnTo>
                  <a:lnTo>
                    <a:pt x="128" y="127"/>
                  </a:lnTo>
                  <a:lnTo>
                    <a:pt x="80" y="64"/>
                  </a:lnTo>
                  <a:lnTo>
                    <a:pt x="40" y="139"/>
                  </a:lnTo>
                  <a:lnTo>
                    <a:pt x="0" y="68"/>
                  </a:lnTo>
                  <a:lnTo>
                    <a:pt x="0" y="68"/>
                  </a:lnTo>
                  <a:close/>
                  <a:moveTo>
                    <a:pt x="40" y="104"/>
                  </a:moveTo>
                  <a:lnTo>
                    <a:pt x="80" y="32"/>
                  </a:lnTo>
                  <a:lnTo>
                    <a:pt x="120" y="88"/>
                  </a:lnTo>
                  <a:lnTo>
                    <a:pt x="128" y="48"/>
                  </a:lnTo>
                  <a:lnTo>
                    <a:pt x="120" y="88"/>
                  </a:lnTo>
                  <a:lnTo>
                    <a:pt x="80" y="32"/>
                  </a:lnTo>
                  <a:lnTo>
                    <a:pt x="40" y="104"/>
                  </a:lnTo>
                  <a:lnTo>
                    <a:pt x="40" y="10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4" name="Freeform 76"/>
            <p:cNvSpPr/>
            <p:nvPr/>
          </p:nvSpPr>
          <p:spPr bwMode="auto">
            <a:xfrm>
              <a:off x="1718" y="1870"/>
              <a:ext cx="503" cy="191"/>
            </a:xfrm>
            <a:custGeom>
              <a:avLst/>
              <a:gdLst>
                <a:gd name="T0" fmla="*/ 0 w 503"/>
                <a:gd name="T1" fmla="*/ 175 h 191"/>
                <a:gd name="T2" fmla="*/ 499 w 503"/>
                <a:gd name="T3" fmla="*/ 0 h 191"/>
                <a:gd name="T4" fmla="*/ 503 w 503"/>
                <a:gd name="T5" fmla="*/ 16 h 191"/>
                <a:gd name="T6" fmla="*/ 4 w 503"/>
                <a:gd name="T7" fmla="*/ 191 h 191"/>
                <a:gd name="T8" fmla="*/ 0 w 503"/>
                <a:gd name="T9" fmla="*/ 175 h 191"/>
                <a:gd name="T10" fmla="*/ 0 w 503"/>
                <a:gd name="T11" fmla="*/ 175 h 191"/>
              </a:gdLst>
              <a:ahLst/>
              <a:cxnLst>
                <a:cxn ang="0">
                  <a:pos x="T0" y="T1"/>
                </a:cxn>
                <a:cxn ang="0">
                  <a:pos x="T2" y="T3"/>
                </a:cxn>
                <a:cxn ang="0">
                  <a:pos x="T4" y="T5"/>
                </a:cxn>
                <a:cxn ang="0">
                  <a:pos x="T6" y="T7"/>
                </a:cxn>
                <a:cxn ang="0">
                  <a:pos x="T8" y="T9"/>
                </a:cxn>
                <a:cxn ang="0">
                  <a:pos x="T10" y="T11"/>
                </a:cxn>
              </a:cxnLst>
              <a:rect l="0" t="0" r="r" b="b"/>
              <a:pathLst>
                <a:path w="503" h="191">
                  <a:moveTo>
                    <a:pt x="0" y="175"/>
                  </a:moveTo>
                  <a:lnTo>
                    <a:pt x="499" y="0"/>
                  </a:lnTo>
                  <a:lnTo>
                    <a:pt x="503" y="16"/>
                  </a:lnTo>
                  <a:lnTo>
                    <a:pt x="4" y="191"/>
                  </a:lnTo>
                  <a:lnTo>
                    <a:pt x="0" y="175"/>
                  </a:lnTo>
                  <a:lnTo>
                    <a:pt x="0" y="17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5" name="Freeform 77"/>
            <p:cNvSpPr>
              <a:spLocks noEditPoints="1"/>
            </p:cNvSpPr>
            <p:nvPr/>
          </p:nvSpPr>
          <p:spPr bwMode="auto">
            <a:xfrm>
              <a:off x="1706" y="1858"/>
              <a:ext cx="527" cy="211"/>
            </a:xfrm>
            <a:custGeom>
              <a:avLst/>
              <a:gdLst>
                <a:gd name="T0" fmla="*/ 8 w 527"/>
                <a:gd name="T1" fmla="*/ 207 h 211"/>
                <a:gd name="T2" fmla="*/ 4 w 527"/>
                <a:gd name="T3" fmla="*/ 191 h 211"/>
                <a:gd name="T4" fmla="*/ 12 w 527"/>
                <a:gd name="T5" fmla="*/ 187 h 211"/>
                <a:gd name="T6" fmla="*/ 12 w 527"/>
                <a:gd name="T7" fmla="*/ 195 h 211"/>
                <a:gd name="T8" fmla="*/ 12 w 527"/>
                <a:gd name="T9" fmla="*/ 187 h 211"/>
                <a:gd name="T10" fmla="*/ 4 w 527"/>
                <a:gd name="T11" fmla="*/ 191 h 211"/>
                <a:gd name="T12" fmla="*/ 0 w 527"/>
                <a:gd name="T13" fmla="*/ 183 h 211"/>
                <a:gd name="T14" fmla="*/ 515 w 527"/>
                <a:gd name="T15" fmla="*/ 0 h 211"/>
                <a:gd name="T16" fmla="*/ 527 w 527"/>
                <a:gd name="T17" fmla="*/ 32 h 211"/>
                <a:gd name="T18" fmla="*/ 12 w 527"/>
                <a:gd name="T19" fmla="*/ 211 h 211"/>
                <a:gd name="T20" fmla="*/ 8 w 527"/>
                <a:gd name="T21" fmla="*/ 207 h 211"/>
                <a:gd name="T22" fmla="*/ 8 w 527"/>
                <a:gd name="T23" fmla="*/ 207 h 211"/>
                <a:gd name="T24" fmla="*/ 20 w 527"/>
                <a:gd name="T25" fmla="*/ 191 h 211"/>
                <a:gd name="T26" fmla="*/ 507 w 527"/>
                <a:gd name="T27" fmla="*/ 20 h 211"/>
                <a:gd name="T28" fmla="*/ 507 w 527"/>
                <a:gd name="T29" fmla="*/ 20 h 211"/>
                <a:gd name="T30" fmla="*/ 20 w 527"/>
                <a:gd name="T31" fmla="*/ 191 h 211"/>
                <a:gd name="T32" fmla="*/ 20 w 527"/>
                <a:gd name="T33" fmla="*/ 191 h 211"/>
                <a:gd name="T34" fmla="*/ 20 w 527"/>
                <a:gd name="T35" fmla="*/ 19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27" h="211">
                  <a:moveTo>
                    <a:pt x="8" y="207"/>
                  </a:moveTo>
                  <a:lnTo>
                    <a:pt x="4" y="191"/>
                  </a:lnTo>
                  <a:lnTo>
                    <a:pt x="12" y="187"/>
                  </a:lnTo>
                  <a:lnTo>
                    <a:pt x="12" y="195"/>
                  </a:lnTo>
                  <a:lnTo>
                    <a:pt x="12" y="187"/>
                  </a:lnTo>
                  <a:lnTo>
                    <a:pt x="4" y="191"/>
                  </a:lnTo>
                  <a:lnTo>
                    <a:pt x="0" y="183"/>
                  </a:lnTo>
                  <a:lnTo>
                    <a:pt x="515" y="0"/>
                  </a:lnTo>
                  <a:lnTo>
                    <a:pt x="527" y="32"/>
                  </a:lnTo>
                  <a:lnTo>
                    <a:pt x="12" y="211"/>
                  </a:lnTo>
                  <a:lnTo>
                    <a:pt x="8" y="207"/>
                  </a:lnTo>
                  <a:lnTo>
                    <a:pt x="8" y="207"/>
                  </a:lnTo>
                  <a:close/>
                  <a:moveTo>
                    <a:pt x="20" y="191"/>
                  </a:moveTo>
                  <a:lnTo>
                    <a:pt x="507" y="20"/>
                  </a:lnTo>
                  <a:lnTo>
                    <a:pt x="507" y="20"/>
                  </a:lnTo>
                  <a:lnTo>
                    <a:pt x="20" y="191"/>
                  </a:lnTo>
                  <a:lnTo>
                    <a:pt x="20" y="191"/>
                  </a:lnTo>
                  <a:lnTo>
                    <a:pt x="20" y="19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6" name="Freeform 78"/>
            <p:cNvSpPr/>
            <p:nvPr/>
          </p:nvSpPr>
          <p:spPr bwMode="auto">
            <a:xfrm>
              <a:off x="1202" y="2121"/>
              <a:ext cx="380" cy="286"/>
            </a:xfrm>
            <a:custGeom>
              <a:avLst/>
              <a:gdLst>
                <a:gd name="T0" fmla="*/ 0 w 380"/>
                <a:gd name="T1" fmla="*/ 270 h 286"/>
                <a:gd name="T2" fmla="*/ 372 w 380"/>
                <a:gd name="T3" fmla="*/ 0 h 286"/>
                <a:gd name="T4" fmla="*/ 380 w 380"/>
                <a:gd name="T5" fmla="*/ 11 h 286"/>
                <a:gd name="T6" fmla="*/ 12 w 380"/>
                <a:gd name="T7" fmla="*/ 286 h 286"/>
                <a:gd name="T8" fmla="*/ 0 w 380"/>
                <a:gd name="T9" fmla="*/ 270 h 286"/>
                <a:gd name="T10" fmla="*/ 0 w 380"/>
                <a:gd name="T11" fmla="*/ 270 h 286"/>
              </a:gdLst>
              <a:ahLst/>
              <a:cxnLst>
                <a:cxn ang="0">
                  <a:pos x="T0" y="T1"/>
                </a:cxn>
                <a:cxn ang="0">
                  <a:pos x="T2" y="T3"/>
                </a:cxn>
                <a:cxn ang="0">
                  <a:pos x="T4" y="T5"/>
                </a:cxn>
                <a:cxn ang="0">
                  <a:pos x="T6" y="T7"/>
                </a:cxn>
                <a:cxn ang="0">
                  <a:pos x="T8" y="T9"/>
                </a:cxn>
                <a:cxn ang="0">
                  <a:pos x="T10" y="T11"/>
                </a:cxn>
              </a:cxnLst>
              <a:rect l="0" t="0" r="r" b="b"/>
              <a:pathLst>
                <a:path w="380" h="286">
                  <a:moveTo>
                    <a:pt x="0" y="270"/>
                  </a:moveTo>
                  <a:lnTo>
                    <a:pt x="372" y="0"/>
                  </a:lnTo>
                  <a:lnTo>
                    <a:pt x="380" y="11"/>
                  </a:lnTo>
                  <a:lnTo>
                    <a:pt x="12" y="286"/>
                  </a:lnTo>
                  <a:lnTo>
                    <a:pt x="0" y="270"/>
                  </a:lnTo>
                  <a:lnTo>
                    <a:pt x="0" y="27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7" name="Freeform 79"/>
            <p:cNvSpPr>
              <a:spLocks noEditPoints="1"/>
            </p:cNvSpPr>
            <p:nvPr/>
          </p:nvSpPr>
          <p:spPr bwMode="auto">
            <a:xfrm>
              <a:off x="1190" y="2109"/>
              <a:ext cx="404" cy="306"/>
            </a:xfrm>
            <a:custGeom>
              <a:avLst/>
              <a:gdLst>
                <a:gd name="T0" fmla="*/ 8 w 404"/>
                <a:gd name="T1" fmla="*/ 286 h 306"/>
                <a:gd name="T2" fmla="*/ 12 w 404"/>
                <a:gd name="T3" fmla="*/ 282 h 306"/>
                <a:gd name="T4" fmla="*/ 16 w 404"/>
                <a:gd name="T5" fmla="*/ 290 h 306"/>
                <a:gd name="T6" fmla="*/ 12 w 404"/>
                <a:gd name="T7" fmla="*/ 282 h 306"/>
                <a:gd name="T8" fmla="*/ 8 w 404"/>
                <a:gd name="T9" fmla="*/ 286 h 306"/>
                <a:gd name="T10" fmla="*/ 0 w 404"/>
                <a:gd name="T11" fmla="*/ 282 h 306"/>
                <a:gd name="T12" fmla="*/ 384 w 404"/>
                <a:gd name="T13" fmla="*/ 0 h 306"/>
                <a:gd name="T14" fmla="*/ 404 w 404"/>
                <a:gd name="T15" fmla="*/ 23 h 306"/>
                <a:gd name="T16" fmla="*/ 20 w 404"/>
                <a:gd name="T17" fmla="*/ 306 h 306"/>
                <a:gd name="T18" fmla="*/ 8 w 404"/>
                <a:gd name="T19" fmla="*/ 286 h 306"/>
                <a:gd name="T20" fmla="*/ 8 w 404"/>
                <a:gd name="T21" fmla="*/ 286 h 306"/>
                <a:gd name="T22" fmla="*/ 24 w 404"/>
                <a:gd name="T23" fmla="*/ 286 h 306"/>
                <a:gd name="T24" fmla="*/ 384 w 404"/>
                <a:gd name="T25" fmla="*/ 23 h 306"/>
                <a:gd name="T26" fmla="*/ 24 w 404"/>
                <a:gd name="T27" fmla="*/ 286 h 306"/>
                <a:gd name="T28" fmla="*/ 24 w 404"/>
                <a:gd name="T29" fmla="*/ 286 h 306"/>
                <a:gd name="T30" fmla="*/ 24 w 404"/>
                <a:gd name="T31" fmla="*/ 28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4" h="306">
                  <a:moveTo>
                    <a:pt x="8" y="286"/>
                  </a:moveTo>
                  <a:lnTo>
                    <a:pt x="12" y="282"/>
                  </a:lnTo>
                  <a:lnTo>
                    <a:pt x="16" y="290"/>
                  </a:lnTo>
                  <a:lnTo>
                    <a:pt x="12" y="282"/>
                  </a:lnTo>
                  <a:lnTo>
                    <a:pt x="8" y="286"/>
                  </a:lnTo>
                  <a:lnTo>
                    <a:pt x="0" y="282"/>
                  </a:lnTo>
                  <a:lnTo>
                    <a:pt x="384" y="0"/>
                  </a:lnTo>
                  <a:lnTo>
                    <a:pt x="404" y="23"/>
                  </a:lnTo>
                  <a:lnTo>
                    <a:pt x="20" y="306"/>
                  </a:lnTo>
                  <a:lnTo>
                    <a:pt x="8" y="286"/>
                  </a:lnTo>
                  <a:lnTo>
                    <a:pt x="8" y="286"/>
                  </a:lnTo>
                  <a:close/>
                  <a:moveTo>
                    <a:pt x="24" y="286"/>
                  </a:moveTo>
                  <a:lnTo>
                    <a:pt x="384" y="23"/>
                  </a:lnTo>
                  <a:lnTo>
                    <a:pt x="24" y="286"/>
                  </a:lnTo>
                  <a:lnTo>
                    <a:pt x="24" y="286"/>
                  </a:lnTo>
                  <a:lnTo>
                    <a:pt x="24" y="2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8" name="Freeform 80"/>
            <p:cNvSpPr>
              <a:spLocks noEditPoints="1"/>
            </p:cNvSpPr>
            <p:nvPr/>
          </p:nvSpPr>
          <p:spPr bwMode="auto">
            <a:xfrm>
              <a:off x="1270" y="2340"/>
              <a:ext cx="20" cy="47"/>
            </a:xfrm>
            <a:custGeom>
              <a:avLst/>
              <a:gdLst>
                <a:gd name="T0" fmla="*/ 0 w 5"/>
                <a:gd name="T1" fmla="*/ 5 h 12"/>
                <a:gd name="T2" fmla="*/ 0 w 5"/>
                <a:gd name="T3" fmla="*/ 2 h 12"/>
                <a:gd name="T4" fmla="*/ 0 w 5"/>
                <a:gd name="T5" fmla="*/ 2 h 12"/>
                <a:gd name="T6" fmla="*/ 0 w 5"/>
                <a:gd name="T7" fmla="*/ 2 h 12"/>
                <a:gd name="T8" fmla="*/ 0 w 5"/>
                <a:gd name="T9" fmla="*/ 2 h 12"/>
                <a:gd name="T10" fmla="*/ 1 w 5"/>
                <a:gd name="T11" fmla="*/ 0 h 12"/>
                <a:gd name="T12" fmla="*/ 1 w 5"/>
                <a:gd name="T13" fmla="*/ 0 h 12"/>
                <a:gd name="T14" fmla="*/ 2 w 5"/>
                <a:gd name="T15" fmla="*/ 0 h 12"/>
                <a:gd name="T16" fmla="*/ 2 w 5"/>
                <a:gd name="T17" fmla="*/ 0 h 12"/>
                <a:gd name="T18" fmla="*/ 4 w 5"/>
                <a:gd name="T19" fmla="*/ 1 h 12"/>
                <a:gd name="T20" fmla="*/ 4 w 5"/>
                <a:gd name="T21" fmla="*/ 1 h 12"/>
                <a:gd name="T22" fmla="*/ 4 w 5"/>
                <a:gd name="T23" fmla="*/ 2 h 12"/>
                <a:gd name="T24" fmla="*/ 4 w 5"/>
                <a:gd name="T25" fmla="*/ 2 h 12"/>
                <a:gd name="T26" fmla="*/ 4 w 5"/>
                <a:gd name="T27" fmla="*/ 5 h 12"/>
                <a:gd name="T28" fmla="*/ 4 w 5"/>
                <a:gd name="T29" fmla="*/ 5 h 12"/>
                <a:gd name="T30" fmla="*/ 5 w 5"/>
                <a:gd name="T31" fmla="*/ 9 h 12"/>
                <a:gd name="T32" fmla="*/ 5 w 5"/>
                <a:gd name="T33" fmla="*/ 9 h 12"/>
                <a:gd name="T34" fmla="*/ 2 w 5"/>
                <a:gd name="T35" fmla="*/ 12 h 12"/>
                <a:gd name="T36" fmla="*/ 0 w 5"/>
                <a:gd name="T37" fmla="*/ 5 h 12"/>
                <a:gd name="T38" fmla="*/ 4 w 5"/>
                <a:gd name="T39" fmla="*/ 3 h 12"/>
                <a:gd name="T40" fmla="*/ 2 w 5"/>
                <a:gd name="T41" fmla="*/ 2 h 12"/>
                <a:gd name="T42" fmla="*/ 4 w 5"/>
                <a:gd name="T43" fmla="*/ 3 h 12"/>
                <a:gd name="T44" fmla="*/ 2 w 5"/>
                <a:gd name="T45" fmla="*/ 2 h 12"/>
                <a:gd name="T46" fmla="*/ 2 w 5"/>
                <a:gd name="T47" fmla="*/ 2 h 12"/>
                <a:gd name="T48" fmla="*/ 2 w 5"/>
                <a:gd name="T49" fmla="*/ 2 h 12"/>
                <a:gd name="T50" fmla="*/ 2 w 5"/>
                <a:gd name="T51" fmla="*/ 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 h="12">
                  <a:moveTo>
                    <a:pt x="0" y="5"/>
                  </a:moveTo>
                  <a:cubicBezTo>
                    <a:pt x="0" y="4"/>
                    <a:pt x="0" y="3"/>
                    <a:pt x="0" y="2"/>
                  </a:cubicBezTo>
                  <a:cubicBezTo>
                    <a:pt x="0" y="2"/>
                    <a:pt x="0" y="2"/>
                    <a:pt x="0" y="2"/>
                  </a:cubicBezTo>
                  <a:cubicBezTo>
                    <a:pt x="0" y="2"/>
                    <a:pt x="0" y="2"/>
                    <a:pt x="0" y="2"/>
                  </a:cubicBezTo>
                  <a:cubicBezTo>
                    <a:pt x="0" y="2"/>
                    <a:pt x="0" y="2"/>
                    <a:pt x="0" y="2"/>
                  </a:cubicBezTo>
                  <a:cubicBezTo>
                    <a:pt x="0" y="1"/>
                    <a:pt x="0" y="1"/>
                    <a:pt x="1" y="0"/>
                  </a:cubicBezTo>
                  <a:cubicBezTo>
                    <a:pt x="1" y="0"/>
                    <a:pt x="1" y="0"/>
                    <a:pt x="1" y="0"/>
                  </a:cubicBezTo>
                  <a:cubicBezTo>
                    <a:pt x="1" y="0"/>
                    <a:pt x="2" y="0"/>
                    <a:pt x="2" y="0"/>
                  </a:cubicBezTo>
                  <a:cubicBezTo>
                    <a:pt x="2" y="0"/>
                    <a:pt x="2" y="0"/>
                    <a:pt x="2" y="0"/>
                  </a:cubicBezTo>
                  <a:cubicBezTo>
                    <a:pt x="4" y="0"/>
                    <a:pt x="4" y="1"/>
                    <a:pt x="4" y="1"/>
                  </a:cubicBezTo>
                  <a:cubicBezTo>
                    <a:pt x="4" y="1"/>
                    <a:pt x="4" y="1"/>
                    <a:pt x="4" y="1"/>
                  </a:cubicBezTo>
                  <a:cubicBezTo>
                    <a:pt x="4" y="2"/>
                    <a:pt x="4" y="2"/>
                    <a:pt x="4" y="2"/>
                  </a:cubicBezTo>
                  <a:cubicBezTo>
                    <a:pt x="4" y="2"/>
                    <a:pt x="4" y="2"/>
                    <a:pt x="4" y="2"/>
                  </a:cubicBezTo>
                  <a:cubicBezTo>
                    <a:pt x="4" y="3"/>
                    <a:pt x="4" y="4"/>
                    <a:pt x="4" y="5"/>
                  </a:cubicBezTo>
                  <a:cubicBezTo>
                    <a:pt x="4" y="5"/>
                    <a:pt x="4" y="5"/>
                    <a:pt x="4" y="5"/>
                  </a:cubicBezTo>
                  <a:cubicBezTo>
                    <a:pt x="4" y="7"/>
                    <a:pt x="4" y="8"/>
                    <a:pt x="5" y="9"/>
                  </a:cubicBezTo>
                  <a:cubicBezTo>
                    <a:pt x="5" y="9"/>
                    <a:pt x="5" y="9"/>
                    <a:pt x="5" y="9"/>
                  </a:cubicBezTo>
                  <a:cubicBezTo>
                    <a:pt x="2" y="12"/>
                    <a:pt x="2" y="12"/>
                    <a:pt x="2" y="12"/>
                  </a:cubicBezTo>
                  <a:cubicBezTo>
                    <a:pt x="0" y="10"/>
                    <a:pt x="0" y="7"/>
                    <a:pt x="0" y="5"/>
                  </a:cubicBezTo>
                  <a:close/>
                  <a:moveTo>
                    <a:pt x="4" y="3"/>
                  </a:moveTo>
                  <a:cubicBezTo>
                    <a:pt x="2" y="2"/>
                    <a:pt x="2" y="2"/>
                    <a:pt x="2" y="2"/>
                  </a:cubicBezTo>
                  <a:cubicBezTo>
                    <a:pt x="4" y="3"/>
                    <a:pt x="4" y="3"/>
                    <a:pt x="4" y="3"/>
                  </a:cubicBezTo>
                  <a:close/>
                  <a:moveTo>
                    <a:pt x="2" y="2"/>
                  </a:moveTo>
                  <a:cubicBezTo>
                    <a:pt x="2" y="2"/>
                    <a:pt x="2" y="2"/>
                    <a:pt x="2" y="2"/>
                  </a:cubicBezTo>
                  <a:cubicBezTo>
                    <a:pt x="2" y="2"/>
                    <a:pt x="2" y="2"/>
                    <a:pt x="2" y="2"/>
                  </a:cubicBezTo>
                  <a:cubicBezTo>
                    <a:pt x="2" y="2"/>
                    <a:pt x="2" y="2"/>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9" name="Freeform 81"/>
            <p:cNvSpPr>
              <a:spLocks noEditPoints="1"/>
            </p:cNvSpPr>
            <p:nvPr/>
          </p:nvSpPr>
          <p:spPr bwMode="auto">
            <a:xfrm>
              <a:off x="1262" y="2332"/>
              <a:ext cx="40" cy="67"/>
            </a:xfrm>
            <a:custGeom>
              <a:avLst/>
              <a:gdLst>
                <a:gd name="T0" fmla="*/ 3 w 10"/>
                <a:gd name="T1" fmla="*/ 15 h 17"/>
                <a:gd name="T2" fmla="*/ 0 w 10"/>
                <a:gd name="T3" fmla="*/ 7 h 17"/>
                <a:gd name="T4" fmla="*/ 0 w 10"/>
                <a:gd name="T5" fmla="*/ 7 h 17"/>
                <a:gd name="T6" fmla="*/ 2 w 10"/>
                <a:gd name="T7" fmla="*/ 7 h 17"/>
                <a:gd name="T8" fmla="*/ 0 w 10"/>
                <a:gd name="T9" fmla="*/ 7 h 17"/>
                <a:gd name="T10" fmla="*/ 0 w 10"/>
                <a:gd name="T11" fmla="*/ 4 h 17"/>
                <a:gd name="T12" fmla="*/ 0 w 10"/>
                <a:gd name="T13" fmla="*/ 4 h 17"/>
                <a:gd name="T14" fmla="*/ 0 w 10"/>
                <a:gd name="T15" fmla="*/ 4 h 17"/>
                <a:gd name="T16" fmla="*/ 0 w 10"/>
                <a:gd name="T17" fmla="*/ 4 h 17"/>
                <a:gd name="T18" fmla="*/ 1 w 10"/>
                <a:gd name="T19" fmla="*/ 1 h 17"/>
                <a:gd name="T20" fmla="*/ 1 w 10"/>
                <a:gd name="T21" fmla="*/ 1 h 17"/>
                <a:gd name="T22" fmla="*/ 4 w 10"/>
                <a:gd name="T23" fmla="*/ 0 h 17"/>
                <a:gd name="T24" fmla="*/ 4 w 10"/>
                <a:gd name="T25" fmla="*/ 0 h 17"/>
                <a:gd name="T26" fmla="*/ 8 w 10"/>
                <a:gd name="T27" fmla="*/ 3 h 17"/>
                <a:gd name="T28" fmla="*/ 8 w 10"/>
                <a:gd name="T29" fmla="*/ 3 h 17"/>
                <a:gd name="T30" fmla="*/ 8 w 10"/>
                <a:gd name="T31" fmla="*/ 4 h 17"/>
                <a:gd name="T32" fmla="*/ 8 w 10"/>
                <a:gd name="T33" fmla="*/ 4 h 17"/>
                <a:gd name="T34" fmla="*/ 8 w 10"/>
                <a:gd name="T35" fmla="*/ 4 h 17"/>
                <a:gd name="T36" fmla="*/ 8 w 10"/>
                <a:gd name="T37" fmla="*/ 4 h 17"/>
                <a:gd name="T38" fmla="*/ 8 w 10"/>
                <a:gd name="T39" fmla="*/ 8 h 17"/>
                <a:gd name="T40" fmla="*/ 8 w 10"/>
                <a:gd name="T41" fmla="*/ 8 h 17"/>
                <a:gd name="T42" fmla="*/ 8 w 10"/>
                <a:gd name="T43" fmla="*/ 8 h 17"/>
                <a:gd name="T44" fmla="*/ 8 w 10"/>
                <a:gd name="T45" fmla="*/ 9 h 17"/>
                <a:gd name="T46" fmla="*/ 8 w 10"/>
                <a:gd name="T47" fmla="*/ 9 h 17"/>
                <a:gd name="T48" fmla="*/ 8 w 10"/>
                <a:gd name="T49" fmla="*/ 9 h 17"/>
                <a:gd name="T50" fmla="*/ 10 w 10"/>
                <a:gd name="T51" fmla="*/ 11 h 17"/>
                <a:gd name="T52" fmla="*/ 4 w 10"/>
                <a:gd name="T53" fmla="*/ 17 h 17"/>
                <a:gd name="T54" fmla="*/ 3 w 10"/>
                <a:gd name="T55" fmla="*/ 15 h 17"/>
                <a:gd name="T56" fmla="*/ 4 w 10"/>
                <a:gd name="T57" fmla="*/ 9 h 17"/>
                <a:gd name="T58" fmla="*/ 4 w 10"/>
                <a:gd name="T59" fmla="*/ 8 h 17"/>
                <a:gd name="T60" fmla="*/ 4 w 10"/>
                <a:gd name="T61" fmla="*/ 8 h 17"/>
                <a:gd name="T62" fmla="*/ 4 w 10"/>
                <a:gd name="T63" fmla="*/ 9 h 17"/>
                <a:gd name="T64" fmla="*/ 4 w 10"/>
                <a:gd name="T65" fmla="*/ 7 h 17"/>
                <a:gd name="T66" fmla="*/ 4 w 10"/>
                <a:gd name="T67" fmla="*/ 6 h 17"/>
                <a:gd name="T68" fmla="*/ 4 w 10"/>
                <a:gd name="T69" fmla="*/ 6 h 17"/>
                <a:gd name="T70" fmla="*/ 4 w 10"/>
                <a:gd name="T71" fmla="*/ 6 h 17"/>
                <a:gd name="T72" fmla="*/ 4 w 10"/>
                <a:gd name="T73" fmla="*/ 7 h 17"/>
                <a:gd name="T74" fmla="*/ 6 w 10"/>
                <a:gd name="T75" fmla="*/ 5 h 17"/>
                <a:gd name="T76" fmla="*/ 7 w 10"/>
                <a:gd name="T77" fmla="*/ 4 h 17"/>
                <a:gd name="T78" fmla="*/ 6 w 10"/>
                <a:gd name="T79" fmla="*/ 5 h 17"/>
                <a:gd name="T80" fmla="*/ 6 w 10"/>
                <a:gd name="T81" fmla="*/ 5 h 17"/>
                <a:gd name="T82" fmla="*/ 7 w 10"/>
                <a:gd name="T83" fmla="*/ 4 h 17"/>
                <a:gd name="T84" fmla="*/ 6 w 10"/>
                <a:gd name="T85"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 h="17">
                  <a:moveTo>
                    <a:pt x="3" y="15"/>
                  </a:moveTo>
                  <a:cubicBezTo>
                    <a:pt x="0" y="13"/>
                    <a:pt x="0" y="9"/>
                    <a:pt x="0" y="7"/>
                  </a:cubicBezTo>
                  <a:cubicBezTo>
                    <a:pt x="0" y="7"/>
                    <a:pt x="0" y="7"/>
                    <a:pt x="0" y="7"/>
                  </a:cubicBezTo>
                  <a:cubicBezTo>
                    <a:pt x="2" y="7"/>
                    <a:pt x="2" y="7"/>
                    <a:pt x="2" y="7"/>
                  </a:cubicBezTo>
                  <a:cubicBezTo>
                    <a:pt x="0" y="7"/>
                    <a:pt x="0" y="7"/>
                    <a:pt x="0" y="7"/>
                  </a:cubicBezTo>
                  <a:cubicBezTo>
                    <a:pt x="0" y="6"/>
                    <a:pt x="0" y="5"/>
                    <a:pt x="0" y="4"/>
                  </a:cubicBezTo>
                  <a:cubicBezTo>
                    <a:pt x="0" y="4"/>
                    <a:pt x="0" y="4"/>
                    <a:pt x="0" y="4"/>
                  </a:cubicBezTo>
                  <a:cubicBezTo>
                    <a:pt x="0" y="4"/>
                    <a:pt x="0" y="4"/>
                    <a:pt x="0" y="4"/>
                  </a:cubicBezTo>
                  <a:cubicBezTo>
                    <a:pt x="0" y="4"/>
                    <a:pt x="0" y="4"/>
                    <a:pt x="0" y="4"/>
                  </a:cubicBezTo>
                  <a:cubicBezTo>
                    <a:pt x="0" y="2"/>
                    <a:pt x="1" y="2"/>
                    <a:pt x="1" y="1"/>
                  </a:cubicBezTo>
                  <a:cubicBezTo>
                    <a:pt x="1" y="1"/>
                    <a:pt x="1" y="1"/>
                    <a:pt x="1" y="1"/>
                  </a:cubicBezTo>
                  <a:cubicBezTo>
                    <a:pt x="2" y="0"/>
                    <a:pt x="3" y="0"/>
                    <a:pt x="4" y="0"/>
                  </a:cubicBezTo>
                  <a:cubicBezTo>
                    <a:pt x="4" y="0"/>
                    <a:pt x="4" y="0"/>
                    <a:pt x="4" y="0"/>
                  </a:cubicBezTo>
                  <a:cubicBezTo>
                    <a:pt x="7" y="0"/>
                    <a:pt x="8" y="2"/>
                    <a:pt x="8" y="3"/>
                  </a:cubicBezTo>
                  <a:cubicBezTo>
                    <a:pt x="8" y="3"/>
                    <a:pt x="8" y="3"/>
                    <a:pt x="8" y="3"/>
                  </a:cubicBezTo>
                  <a:cubicBezTo>
                    <a:pt x="8" y="3"/>
                    <a:pt x="8" y="4"/>
                    <a:pt x="8" y="4"/>
                  </a:cubicBezTo>
                  <a:cubicBezTo>
                    <a:pt x="8" y="4"/>
                    <a:pt x="8" y="4"/>
                    <a:pt x="8" y="4"/>
                  </a:cubicBezTo>
                  <a:cubicBezTo>
                    <a:pt x="8" y="4"/>
                    <a:pt x="8" y="4"/>
                    <a:pt x="8" y="4"/>
                  </a:cubicBezTo>
                  <a:cubicBezTo>
                    <a:pt x="8" y="4"/>
                    <a:pt x="8" y="4"/>
                    <a:pt x="8" y="4"/>
                  </a:cubicBezTo>
                  <a:cubicBezTo>
                    <a:pt x="8" y="5"/>
                    <a:pt x="8" y="6"/>
                    <a:pt x="8" y="8"/>
                  </a:cubicBezTo>
                  <a:cubicBezTo>
                    <a:pt x="8" y="8"/>
                    <a:pt x="8" y="8"/>
                    <a:pt x="8" y="8"/>
                  </a:cubicBezTo>
                  <a:cubicBezTo>
                    <a:pt x="8" y="8"/>
                    <a:pt x="8" y="8"/>
                    <a:pt x="8" y="8"/>
                  </a:cubicBezTo>
                  <a:cubicBezTo>
                    <a:pt x="8" y="8"/>
                    <a:pt x="8" y="9"/>
                    <a:pt x="8" y="9"/>
                  </a:cubicBezTo>
                  <a:cubicBezTo>
                    <a:pt x="8" y="9"/>
                    <a:pt x="8" y="9"/>
                    <a:pt x="8" y="9"/>
                  </a:cubicBezTo>
                  <a:cubicBezTo>
                    <a:pt x="8" y="9"/>
                    <a:pt x="8" y="9"/>
                    <a:pt x="8" y="9"/>
                  </a:cubicBezTo>
                  <a:cubicBezTo>
                    <a:pt x="10" y="11"/>
                    <a:pt x="10" y="11"/>
                    <a:pt x="10" y="11"/>
                  </a:cubicBezTo>
                  <a:cubicBezTo>
                    <a:pt x="4" y="17"/>
                    <a:pt x="4" y="17"/>
                    <a:pt x="4" y="17"/>
                  </a:cubicBezTo>
                  <a:cubicBezTo>
                    <a:pt x="3" y="15"/>
                    <a:pt x="3" y="15"/>
                    <a:pt x="3" y="15"/>
                  </a:cubicBezTo>
                  <a:close/>
                  <a:moveTo>
                    <a:pt x="4" y="9"/>
                  </a:moveTo>
                  <a:cubicBezTo>
                    <a:pt x="4" y="9"/>
                    <a:pt x="4" y="8"/>
                    <a:pt x="4" y="8"/>
                  </a:cubicBezTo>
                  <a:cubicBezTo>
                    <a:pt x="4" y="8"/>
                    <a:pt x="4" y="8"/>
                    <a:pt x="4" y="8"/>
                  </a:cubicBezTo>
                  <a:cubicBezTo>
                    <a:pt x="4" y="8"/>
                    <a:pt x="4" y="9"/>
                    <a:pt x="4" y="9"/>
                  </a:cubicBezTo>
                  <a:close/>
                  <a:moveTo>
                    <a:pt x="4" y="7"/>
                  </a:moveTo>
                  <a:cubicBezTo>
                    <a:pt x="4" y="7"/>
                    <a:pt x="4" y="7"/>
                    <a:pt x="4" y="6"/>
                  </a:cubicBezTo>
                  <a:cubicBezTo>
                    <a:pt x="4" y="6"/>
                    <a:pt x="4" y="6"/>
                    <a:pt x="4" y="6"/>
                  </a:cubicBezTo>
                  <a:cubicBezTo>
                    <a:pt x="4" y="6"/>
                    <a:pt x="4" y="6"/>
                    <a:pt x="4" y="6"/>
                  </a:cubicBezTo>
                  <a:cubicBezTo>
                    <a:pt x="4" y="7"/>
                    <a:pt x="4" y="7"/>
                    <a:pt x="4" y="7"/>
                  </a:cubicBezTo>
                  <a:close/>
                  <a:moveTo>
                    <a:pt x="6" y="5"/>
                  </a:moveTo>
                  <a:cubicBezTo>
                    <a:pt x="7" y="4"/>
                    <a:pt x="7" y="4"/>
                    <a:pt x="7" y="4"/>
                  </a:cubicBezTo>
                  <a:cubicBezTo>
                    <a:pt x="6" y="5"/>
                    <a:pt x="6" y="5"/>
                    <a:pt x="6" y="5"/>
                  </a:cubicBezTo>
                  <a:close/>
                  <a:moveTo>
                    <a:pt x="6" y="5"/>
                  </a:moveTo>
                  <a:cubicBezTo>
                    <a:pt x="7" y="4"/>
                    <a:pt x="7" y="4"/>
                    <a:pt x="7" y="4"/>
                  </a:cubicBezTo>
                  <a:cubicBezTo>
                    <a:pt x="6" y="5"/>
                    <a:pt x="6" y="5"/>
                    <a:pt x="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0" name="Freeform 82"/>
            <p:cNvSpPr>
              <a:spLocks noEditPoints="1"/>
            </p:cNvSpPr>
            <p:nvPr/>
          </p:nvSpPr>
          <p:spPr bwMode="auto">
            <a:xfrm>
              <a:off x="1654" y="2065"/>
              <a:ext cx="104" cy="374"/>
            </a:xfrm>
            <a:custGeom>
              <a:avLst/>
              <a:gdLst>
                <a:gd name="T0" fmla="*/ 24 w 104"/>
                <a:gd name="T1" fmla="*/ 287 h 374"/>
                <a:gd name="T2" fmla="*/ 32 w 104"/>
                <a:gd name="T3" fmla="*/ 283 h 374"/>
                <a:gd name="T4" fmla="*/ 40 w 104"/>
                <a:gd name="T5" fmla="*/ 283 h 374"/>
                <a:gd name="T6" fmla="*/ 32 w 104"/>
                <a:gd name="T7" fmla="*/ 283 h 374"/>
                <a:gd name="T8" fmla="*/ 24 w 104"/>
                <a:gd name="T9" fmla="*/ 287 h 374"/>
                <a:gd name="T10" fmla="*/ 24 w 104"/>
                <a:gd name="T11" fmla="*/ 287 h 374"/>
                <a:gd name="T12" fmla="*/ 0 w 104"/>
                <a:gd name="T13" fmla="*/ 0 h 374"/>
                <a:gd name="T14" fmla="*/ 16 w 104"/>
                <a:gd name="T15" fmla="*/ 0 h 374"/>
                <a:gd name="T16" fmla="*/ 104 w 104"/>
                <a:gd name="T17" fmla="*/ 283 h 374"/>
                <a:gd name="T18" fmla="*/ 104 w 104"/>
                <a:gd name="T19" fmla="*/ 374 h 374"/>
                <a:gd name="T20" fmla="*/ 24 w 104"/>
                <a:gd name="T21" fmla="*/ 287 h 374"/>
                <a:gd name="T22" fmla="*/ 24 w 104"/>
                <a:gd name="T23" fmla="*/ 287 h 374"/>
                <a:gd name="T24" fmla="*/ 88 w 104"/>
                <a:gd name="T25" fmla="*/ 330 h 374"/>
                <a:gd name="T26" fmla="*/ 88 w 104"/>
                <a:gd name="T27" fmla="*/ 283 h 374"/>
                <a:gd name="T28" fmla="*/ 24 w 104"/>
                <a:gd name="T29" fmla="*/ 75 h 374"/>
                <a:gd name="T30" fmla="*/ 40 w 104"/>
                <a:gd name="T31" fmla="*/ 279 h 374"/>
                <a:gd name="T32" fmla="*/ 88 w 104"/>
                <a:gd name="T33" fmla="*/ 330 h 374"/>
                <a:gd name="T34" fmla="*/ 88 w 104"/>
                <a:gd name="T35" fmla="*/ 330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4" h="374">
                  <a:moveTo>
                    <a:pt x="24" y="287"/>
                  </a:moveTo>
                  <a:lnTo>
                    <a:pt x="32" y="283"/>
                  </a:lnTo>
                  <a:lnTo>
                    <a:pt x="40" y="283"/>
                  </a:lnTo>
                  <a:lnTo>
                    <a:pt x="32" y="283"/>
                  </a:lnTo>
                  <a:lnTo>
                    <a:pt x="24" y="287"/>
                  </a:lnTo>
                  <a:lnTo>
                    <a:pt x="24" y="287"/>
                  </a:lnTo>
                  <a:lnTo>
                    <a:pt x="0" y="0"/>
                  </a:lnTo>
                  <a:lnTo>
                    <a:pt x="16" y="0"/>
                  </a:lnTo>
                  <a:lnTo>
                    <a:pt x="104" y="283"/>
                  </a:lnTo>
                  <a:lnTo>
                    <a:pt x="104" y="374"/>
                  </a:lnTo>
                  <a:lnTo>
                    <a:pt x="24" y="287"/>
                  </a:lnTo>
                  <a:lnTo>
                    <a:pt x="24" y="287"/>
                  </a:lnTo>
                  <a:close/>
                  <a:moveTo>
                    <a:pt x="88" y="330"/>
                  </a:moveTo>
                  <a:lnTo>
                    <a:pt x="88" y="283"/>
                  </a:lnTo>
                  <a:lnTo>
                    <a:pt x="24" y="75"/>
                  </a:lnTo>
                  <a:lnTo>
                    <a:pt x="40" y="279"/>
                  </a:lnTo>
                  <a:lnTo>
                    <a:pt x="88" y="330"/>
                  </a:lnTo>
                  <a:lnTo>
                    <a:pt x="88" y="33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1" name="Freeform 83"/>
            <p:cNvSpPr>
              <a:spLocks noEditPoints="1"/>
            </p:cNvSpPr>
            <p:nvPr/>
          </p:nvSpPr>
          <p:spPr bwMode="auto">
            <a:xfrm>
              <a:off x="1646" y="2053"/>
              <a:ext cx="120" cy="406"/>
            </a:xfrm>
            <a:custGeom>
              <a:avLst/>
              <a:gdLst>
                <a:gd name="T0" fmla="*/ 28 w 120"/>
                <a:gd name="T1" fmla="*/ 306 h 406"/>
                <a:gd name="T2" fmla="*/ 24 w 120"/>
                <a:gd name="T3" fmla="*/ 303 h 406"/>
                <a:gd name="T4" fmla="*/ 24 w 120"/>
                <a:gd name="T5" fmla="*/ 303 h 406"/>
                <a:gd name="T6" fmla="*/ 24 w 120"/>
                <a:gd name="T7" fmla="*/ 299 h 406"/>
                <a:gd name="T8" fmla="*/ 24 w 120"/>
                <a:gd name="T9" fmla="*/ 299 h 406"/>
                <a:gd name="T10" fmla="*/ 0 w 120"/>
                <a:gd name="T11" fmla="*/ 8 h 406"/>
                <a:gd name="T12" fmla="*/ 28 w 120"/>
                <a:gd name="T13" fmla="*/ 0 h 406"/>
                <a:gd name="T14" fmla="*/ 120 w 120"/>
                <a:gd name="T15" fmla="*/ 291 h 406"/>
                <a:gd name="T16" fmla="*/ 120 w 120"/>
                <a:gd name="T17" fmla="*/ 406 h 406"/>
                <a:gd name="T18" fmla="*/ 28 w 120"/>
                <a:gd name="T19" fmla="*/ 306 h 406"/>
                <a:gd name="T20" fmla="*/ 28 w 120"/>
                <a:gd name="T21" fmla="*/ 306 h 406"/>
                <a:gd name="T22" fmla="*/ 104 w 120"/>
                <a:gd name="T23" fmla="*/ 362 h 406"/>
                <a:gd name="T24" fmla="*/ 104 w 120"/>
                <a:gd name="T25" fmla="*/ 295 h 406"/>
                <a:gd name="T26" fmla="*/ 104 w 120"/>
                <a:gd name="T27" fmla="*/ 342 h 406"/>
                <a:gd name="T28" fmla="*/ 104 w 120"/>
                <a:gd name="T29" fmla="*/ 362 h 406"/>
                <a:gd name="T30" fmla="*/ 48 w 120"/>
                <a:gd name="T31" fmla="*/ 303 h 406"/>
                <a:gd name="T32" fmla="*/ 48 w 120"/>
                <a:gd name="T33" fmla="*/ 303 h 406"/>
                <a:gd name="T34" fmla="*/ 104 w 120"/>
                <a:gd name="T35" fmla="*/ 362 h 406"/>
                <a:gd name="T36" fmla="*/ 104 w 120"/>
                <a:gd name="T37" fmla="*/ 362 h 406"/>
                <a:gd name="T38" fmla="*/ 96 w 120"/>
                <a:gd name="T39" fmla="*/ 342 h 406"/>
                <a:gd name="T40" fmla="*/ 100 w 120"/>
                <a:gd name="T41" fmla="*/ 338 h 406"/>
                <a:gd name="T42" fmla="*/ 96 w 120"/>
                <a:gd name="T43" fmla="*/ 342 h 406"/>
                <a:gd name="T44" fmla="*/ 96 w 120"/>
                <a:gd name="T45" fmla="*/ 342 h 406"/>
                <a:gd name="T46" fmla="*/ 56 w 120"/>
                <a:gd name="T47" fmla="*/ 287 h 406"/>
                <a:gd name="T48" fmla="*/ 88 w 120"/>
                <a:gd name="T49" fmla="*/ 322 h 406"/>
                <a:gd name="T50" fmla="*/ 88 w 120"/>
                <a:gd name="T51" fmla="*/ 295 h 406"/>
                <a:gd name="T52" fmla="*/ 44 w 120"/>
                <a:gd name="T53" fmla="*/ 159 h 406"/>
                <a:gd name="T54" fmla="*/ 56 w 120"/>
                <a:gd name="T55" fmla="*/ 287 h 406"/>
                <a:gd name="T56" fmla="*/ 56 w 120"/>
                <a:gd name="T57" fmla="*/ 287 h 406"/>
                <a:gd name="T58" fmla="*/ 40 w 120"/>
                <a:gd name="T59" fmla="*/ 287 h 406"/>
                <a:gd name="T60" fmla="*/ 40 w 120"/>
                <a:gd name="T61" fmla="*/ 275 h 406"/>
                <a:gd name="T62" fmla="*/ 40 w 120"/>
                <a:gd name="T63" fmla="*/ 287 h 406"/>
                <a:gd name="T64" fmla="*/ 40 w 120"/>
                <a:gd name="T65" fmla="*/ 287 h 406"/>
                <a:gd name="T66" fmla="*/ 16 w 120"/>
                <a:gd name="T67" fmla="*/ 20 h 406"/>
                <a:gd name="T68" fmla="*/ 24 w 120"/>
                <a:gd name="T69" fmla="*/ 87 h 406"/>
                <a:gd name="T70" fmla="*/ 40 w 120"/>
                <a:gd name="T71" fmla="*/ 83 h 406"/>
                <a:gd name="T72" fmla="*/ 20 w 120"/>
                <a:gd name="T73" fmla="*/ 20 h 406"/>
                <a:gd name="T74" fmla="*/ 16 w 120"/>
                <a:gd name="T75" fmla="*/ 20 h 406"/>
                <a:gd name="T76" fmla="*/ 16 w 120"/>
                <a:gd name="T77" fmla="*/ 20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20" h="406">
                  <a:moveTo>
                    <a:pt x="28" y="306"/>
                  </a:moveTo>
                  <a:lnTo>
                    <a:pt x="24" y="303"/>
                  </a:lnTo>
                  <a:lnTo>
                    <a:pt x="24" y="303"/>
                  </a:lnTo>
                  <a:lnTo>
                    <a:pt x="24" y="299"/>
                  </a:lnTo>
                  <a:lnTo>
                    <a:pt x="24" y="299"/>
                  </a:lnTo>
                  <a:lnTo>
                    <a:pt x="0" y="8"/>
                  </a:lnTo>
                  <a:lnTo>
                    <a:pt x="28" y="0"/>
                  </a:lnTo>
                  <a:lnTo>
                    <a:pt x="120" y="291"/>
                  </a:lnTo>
                  <a:lnTo>
                    <a:pt x="120" y="406"/>
                  </a:lnTo>
                  <a:lnTo>
                    <a:pt x="28" y="306"/>
                  </a:lnTo>
                  <a:lnTo>
                    <a:pt x="28" y="306"/>
                  </a:lnTo>
                  <a:close/>
                  <a:moveTo>
                    <a:pt x="104" y="362"/>
                  </a:moveTo>
                  <a:lnTo>
                    <a:pt x="104" y="295"/>
                  </a:lnTo>
                  <a:lnTo>
                    <a:pt x="104" y="342"/>
                  </a:lnTo>
                  <a:lnTo>
                    <a:pt x="104" y="362"/>
                  </a:lnTo>
                  <a:lnTo>
                    <a:pt x="48" y="303"/>
                  </a:lnTo>
                  <a:lnTo>
                    <a:pt x="48" y="303"/>
                  </a:lnTo>
                  <a:lnTo>
                    <a:pt x="104" y="362"/>
                  </a:lnTo>
                  <a:lnTo>
                    <a:pt x="104" y="362"/>
                  </a:lnTo>
                  <a:close/>
                  <a:moveTo>
                    <a:pt x="96" y="342"/>
                  </a:moveTo>
                  <a:lnTo>
                    <a:pt x="100" y="338"/>
                  </a:lnTo>
                  <a:lnTo>
                    <a:pt x="96" y="342"/>
                  </a:lnTo>
                  <a:lnTo>
                    <a:pt x="96" y="342"/>
                  </a:lnTo>
                  <a:close/>
                  <a:moveTo>
                    <a:pt x="56" y="287"/>
                  </a:moveTo>
                  <a:lnTo>
                    <a:pt x="88" y="322"/>
                  </a:lnTo>
                  <a:lnTo>
                    <a:pt x="88" y="295"/>
                  </a:lnTo>
                  <a:lnTo>
                    <a:pt x="44" y="159"/>
                  </a:lnTo>
                  <a:lnTo>
                    <a:pt x="56" y="287"/>
                  </a:lnTo>
                  <a:lnTo>
                    <a:pt x="56" y="287"/>
                  </a:lnTo>
                  <a:close/>
                  <a:moveTo>
                    <a:pt x="40" y="287"/>
                  </a:moveTo>
                  <a:lnTo>
                    <a:pt x="40" y="275"/>
                  </a:lnTo>
                  <a:lnTo>
                    <a:pt x="40" y="287"/>
                  </a:lnTo>
                  <a:lnTo>
                    <a:pt x="40" y="287"/>
                  </a:lnTo>
                  <a:close/>
                  <a:moveTo>
                    <a:pt x="16" y="20"/>
                  </a:moveTo>
                  <a:lnTo>
                    <a:pt x="24" y="87"/>
                  </a:lnTo>
                  <a:lnTo>
                    <a:pt x="40" y="83"/>
                  </a:lnTo>
                  <a:lnTo>
                    <a:pt x="20" y="20"/>
                  </a:lnTo>
                  <a:lnTo>
                    <a:pt x="16" y="20"/>
                  </a:lnTo>
                  <a:lnTo>
                    <a:pt x="16"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2" name="Freeform 84"/>
            <p:cNvSpPr/>
            <p:nvPr/>
          </p:nvSpPr>
          <p:spPr bwMode="auto">
            <a:xfrm>
              <a:off x="1662" y="2559"/>
              <a:ext cx="84" cy="601"/>
            </a:xfrm>
            <a:custGeom>
              <a:avLst/>
              <a:gdLst>
                <a:gd name="T0" fmla="*/ 0 w 21"/>
                <a:gd name="T1" fmla="*/ 147 h 151"/>
                <a:gd name="T2" fmla="*/ 16 w 21"/>
                <a:gd name="T3" fmla="*/ 143 h 151"/>
                <a:gd name="T4" fmla="*/ 9 w 21"/>
                <a:gd name="T5" fmla="*/ 96 h 151"/>
                <a:gd name="T6" fmla="*/ 9 w 21"/>
                <a:gd name="T7" fmla="*/ 96 h 151"/>
                <a:gd name="T8" fmla="*/ 3 w 21"/>
                <a:gd name="T9" fmla="*/ 3 h 151"/>
                <a:gd name="T10" fmla="*/ 3 w 21"/>
                <a:gd name="T11" fmla="*/ 3 h 151"/>
                <a:gd name="T12" fmla="*/ 3 w 21"/>
                <a:gd name="T13" fmla="*/ 0 h 151"/>
                <a:gd name="T14" fmla="*/ 3 w 21"/>
                <a:gd name="T15" fmla="*/ 0 h 151"/>
                <a:gd name="T16" fmla="*/ 3 w 21"/>
                <a:gd name="T17" fmla="*/ 0 h 151"/>
                <a:gd name="T18" fmla="*/ 7 w 21"/>
                <a:gd name="T19" fmla="*/ 0 h 151"/>
                <a:gd name="T20" fmla="*/ 7 w 21"/>
                <a:gd name="T21" fmla="*/ 3 h 151"/>
                <a:gd name="T22" fmla="*/ 7 w 21"/>
                <a:gd name="T23" fmla="*/ 3 h 151"/>
                <a:gd name="T24" fmla="*/ 13 w 21"/>
                <a:gd name="T25" fmla="*/ 94 h 151"/>
                <a:gd name="T26" fmla="*/ 13 w 21"/>
                <a:gd name="T27" fmla="*/ 94 h 151"/>
                <a:gd name="T28" fmla="*/ 20 w 21"/>
                <a:gd name="T29" fmla="*/ 145 h 151"/>
                <a:gd name="T30" fmla="*/ 20 w 21"/>
                <a:gd name="T31" fmla="*/ 145 h 151"/>
                <a:gd name="T32" fmla="*/ 21 w 21"/>
                <a:gd name="T33" fmla="*/ 146 h 151"/>
                <a:gd name="T34" fmla="*/ 1 w 21"/>
                <a:gd name="T35" fmla="*/ 151 h 151"/>
                <a:gd name="T36" fmla="*/ 0 w 21"/>
                <a:gd name="T37" fmla="*/ 147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 h="151">
                  <a:moveTo>
                    <a:pt x="0" y="147"/>
                  </a:moveTo>
                  <a:cubicBezTo>
                    <a:pt x="16" y="143"/>
                    <a:pt x="16" y="143"/>
                    <a:pt x="16" y="143"/>
                  </a:cubicBezTo>
                  <a:cubicBezTo>
                    <a:pt x="16" y="137"/>
                    <a:pt x="15" y="116"/>
                    <a:pt x="9" y="96"/>
                  </a:cubicBezTo>
                  <a:cubicBezTo>
                    <a:pt x="9" y="96"/>
                    <a:pt x="9" y="96"/>
                    <a:pt x="9" y="96"/>
                  </a:cubicBezTo>
                  <a:cubicBezTo>
                    <a:pt x="3" y="74"/>
                    <a:pt x="3" y="17"/>
                    <a:pt x="3" y="3"/>
                  </a:cubicBezTo>
                  <a:cubicBezTo>
                    <a:pt x="3" y="3"/>
                    <a:pt x="3" y="3"/>
                    <a:pt x="3" y="3"/>
                  </a:cubicBezTo>
                  <a:cubicBezTo>
                    <a:pt x="3" y="1"/>
                    <a:pt x="3" y="0"/>
                    <a:pt x="3" y="0"/>
                  </a:cubicBezTo>
                  <a:cubicBezTo>
                    <a:pt x="3" y="0"/>
                    <a:pt x="3" y="0"/>
                    <a:pt x="3" y="0"/>
                  </a:cubicBezTo>
                  <a:cubicBezTo>
                    <a:pt x="3" y="0"/>
                    <a:pt x="3" y="0"/>
                    <a:pt x="3" y="0"/>
                  </a:cubicBezTo>
                  <a:cubicBezTo>
                    <a:pt x="7" y="0"/>
                    <a:pt x="7" y="0"/>
                    <a:pt x="7" y="0"/>
                  </a:cubicBezTo>
                  <a:cubicBezTo>
                    <a:pt x="7" y="0"/>
                    <a:pt x="7" y="1"/>
                    <a:pt x="7" y="3"/>
                  </a:cubicBezTo>
                  <a:cubicBezTo>
                    <a:pt x="7" y="3"/>
                    <a:pt x="7" y="3"/>
                    <a:pt x="7" y="3"/>
                  </a:cubicBezTo>
                  <a:cubicBezTo>
                    <a:pt x="7" y="17"/>
                    <a:pt x="7" y="74"/>
                    <a:pt x="13" y="94"/>
                  </a:cubicBezTo>
                  <a:cubicBezTo>
                    <a:pt x="13" y="94"/>
                    <a:pt x="13" y="94"/>
                    <a:pt x="13" y="94"/>
                  </a:cubicBezTo>
                  <a:cubicBezTo>
                    <a:pt x="20" y="119"/>
                    <a:pt x="20" y="144"/>
                    <a:pt x="20" y="145"/>
                  </a:cubicBezTo>
                  <a:cubicBezTo>
                    <a:pt x="20" y="145"/>
                    <a:pt x="20" y="145"/>
                    <a:pt x="20" y="145"/>
                  </a:cubicBezTo>
                  <a:cubicBezTo>
                    <a:pt x="21" y="146"/>
                    <a:pt x="21" y="146"/>
                    <a:pt x="21" y="146"/>
                  </a:cubicBezTo>
                  <a:cubicBezTo>
                    <a:pt x="1" y="151"/>
                    <a:pt x="1" y="151"/>
                    <a:pt x="1" y="151"/>
                  </a:cubicBezTo>
                  <a:cubicBezTo>
                    <a:pt x="0" y="147"/>
                    <a:pt x="0" y="147"/>
                    <a:pt x="0" y="1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3" name="Freeform 85"/>
            <p:cNvSpPr>
              <a:spLocks noEditPoints="1"/>
            </p:cNvSpPr>
            <p:nvPr/>
          </p:nvSpPr>
          <p:spPr bwMode="auto">
            <a:xfrm>
              <a:off x="1650" y="2551"/>
              <a:ext cx="104" cy="617"/>
            </a:xfrm>
            <a:custGeom>
              <a:avLst/>
              <a:gdLst>
                <a:gd name="T0" fmla="*/ 2 w 26"/>
                <a:gd name="T1" fmla="*/ 153 h 155"/>
                <a:gd name="T2" fmla="*/ 1 w 26"/>
                <a:gd name="T3" fmla="*/ 149 h 155"/>
                <a:gd name="T4" fmla="*/ 3 w 26"/>
                <a:gd name="T5" fmla="*/ 149 h 155"/>
                <a:gd name="T6" fmla="*/ 3 w 26"/>
                <a:gd name="T7" fmla="*/ 151 h 155"/>
                <a:gd name="T8" fmla="*/ 3 w 26"/>
                <a:gd name="T9" fmla="*/ 149 h 155"/>
                <a:gd name="T10" fmla="*/ 1 w 26"/>
                <a:gd name="T11" fmla="*/ 149 h 155"/>
                <a:gd name="T12" fmla="*/ 0 w 26"/>
                <a:gd name="T13" fmla="*/ 147 h 155"/>
                <a:gd name="T14" fmla="*/ 17 w 26"/>
                <a:gd name="T15" fmla="*/ 143 h 155"/>
                <a:gd name="T16" fmla="*/ 10 w 26"/>
                <a:gd name="T17" fmla="*/ 98 h 155"/>
                <a:gd name="T18" fmla="*/ 10 w 26"/>
                <a:gd name="T19" fmla="*/ 98 h 155"/>
                <a:gd name="T20" fmla="*/ 4 w 26"/>
                <a:gd name="T21" fmla="*/ 5 h 155"/>
                <a:gd name="T22" fmla="*/ 4 w 26"/>
                <a:gd name="T23" fmla="*/ 5 h 155"/>
                <a:gd name="T24" fmla="*/ 4 w 26"/>
                <a:gd name="T25" fmla="*/ 4 h 155"/>
                <a:gd name="T26" fmla="*/ 4 w 26"/>
                <a:gd name="T27" fmla="*/ 4 h 155"/>
                <a:gd name="T28" fmla="*/ 4 w 26"/>
                <a:gd name="T29" fmla="*/ 2 h 155"/>
                <a:gd name="T30" fmla="*/ 4 w 26"/>
                <a:gd name="T31" fmla="*/ 2 h 155"/>
                <a:gd name="T32" fmla="*/ 4 w 26"/>
                <a:gd name="T33" fmla="*/ 1 h 155"/>
                <a:gd name="T34" fmla="*/ 4 w 26"/>
                <a:gd name="T35" fmla="*/ 1 h 155"/>
                <a:gd name="T36" fmla="*/ 6 w 26"/>
                <a:gd name="T37" fmla="*/ 0 h 155"/>
                <a:gd name="T38" fmla="*/ 6 w 26"/>
                <a:gd name="T39" fmla="*/ 0 h 155"/>
                <a:gd name="T40" fmla="*/ 6 w 26"/>
                <a:gd name="T41" fmla="*/ 0 h 155"/>
                <a:gd name="T42" fmla="*/ 6 w 26"/>
                <a:gd name="T43" fmla="*/ 0 h 155"/>
                <a:gd name="T44" fmla="*/ 12 w 26"/>
                <a:gd name="T45" fmla="*/ 0 h 155"/>
                <a:gd name="T46" fmla="*/ 12 w 26"/>
                <a:gd name="T47" fmla="*/ 2 h 155"/>
                <a:gd name="T48" fmla="*/ 12 w 26"/>
                <a:gd name="T49" fmla="*/ 5 h 155"/>
                <a:gd name="T50" fmla="*/ 12 w 26"/>
                <a:gd name="T51" fmla="*/ 5 h 155"/>
                <a:gd name="T52" fmla="*/ 12 w 26"/>
                <a:gd name="T53" fmla="*/ 6 h 155"/>
                <a:gd name="T54" fmla="*/ 12 w 26"/>
                <a:gd name="T55" fmla="*/ 6 h 155"/>
                <a:gd name="T56" fmla="*/ 18 w 26"/>
                <a:gd name="T57" fmla="*/ 96 h 155"/>
                <a:gd name="T58" fmla="*/ 18 w 26"/>
                <a:gd name="T59" fmla="*/ 96 h 155"/>
                <a:gd name="T60" fmla="*/ 25 w 26"/>
                <a:gd name="T61" fmla="*/ 146 h 155"/>
                <a:gd name="T62" fmla="*/ 25 w 26"/>
                <a:gd name="T63" fmla="*/ 146 h 155"/>
                <a:gd name="T64" fmla="*/ 26 w 26"/>
                <a:gd name="T65" fmla="*/ 150 h 155"/>
                <a:gd name="T66" fmla="*/ 2 w 26"/>
                <a:gd name="T67" fmla="*/ 155 h 155"/>
                <a:gd name="T68" fmla="*/ 2 w 26"/>
                <a:gd name="T69" fmla="*/ 153 h 155"/>
                <a:gd name="T70" fmla="*/ 5 w 26"/>
                <a:gd name="T71" fmla="*/ 150 h 155"/>
                <a:gd name="T72" fmla="*/ 21 w 26"/>
                <a:gd name="T73" fmla="*/ 147 h 155"/>
                <a:gd name="T74" fmla="*/ 21 w 26"/>
                <a:gd name="T75" fmla="*/ 147 h 155"/>
                <a:gd name="T76" fmla="*/ 21 w 26"/>
                <a:gd name="T77" fmla="*/ 147 h 155"/>
                <a:gd name="T78" fmla="*/ 5 w 26"/>
                <a:gd name="T79" fmla="*/ 150 h 155"/>
                <a:gd name="T80" fmla="*/ 5 w 26"/>
                <a:gd name="T81" fmla="*/ 150 h 155"/>
                <a:gd name="T82" fmla="*/ 21 w 26"/>
                <a:gd name="T83" fmla="*/ 145 h 155"/>
                <a:gd name="T84" fmla="*/ 21 w 26"/>
                <a:gd name="T85" fmla="*/ 146 h 155"/>
                <a:gd name="T86" fmla="*/ 17 w 26"/>
                <a:gd name="T87" fmla="*/ 110 h 155"/>
                <a:gd name="T88" fmla="*/ 17 w 26"/>
                <a:gd name="T89" fmla="*/ 110 h 155"/>
                <a:gd name="T90" fmla="*/ 21 w 26"/>
                <a:gd name="T91" fmla="*/ 145 h 155"/>
                <a:gd name="T92" fmla="*/ 17 w 26"/>
                <a:gd name="T93" fmla="*/ 110 h 155"/>
                <a:gd name="T94" fmla="*/ 17 w 26"/>
                <a:gd name="T95" fmla="*/ 110 h 155"/>
                <a:gd name="T96" fmla="*/ 17 w 26"/>
                <a:gd name="T97" fmla="*/ 110 h 155"/>
                <a:gd name="T98" fmla="*/ 17 w 26"/>
                <a:gd name="T99" fmla="*/ 110 h 155"/>
                <a:gd name="T100" fmla="*/ 8 w 26"/>
                <a:gd name="T101" fmla="*/ 4 h 155"/>
                <a:gd name="T102" fmla="*/ 8 w 26"/>
                <a:gd name="T103" fmla="*/ 5 h 155"/>
                <a:gd name="T104" fmla="*/ 8 w 26"/>
                <a:gd name="T105" fmla="*/ 5 h 155"/>
                <a:gd name="T106" fmla="*/ 8 w 26"/>
                <a:gd name="T107" fmla="*/ 4 h 155"/>
                <a:gd name="T108" fmla="*/ 8 w 26"/>
                <a:gd name="T109" fmla="*/ 4 h 155"/>
                <a:gd name="T110" fmla="*/ 8 w 26"/>
                <a:gd name="T111" fmla="*/ 4 h 155"/>
                <a:gd name="T112" fmla="*/ 8 w 26"/>
                <a:gd name="T113" fmla="*/ 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6" h="155">
                  <a:moveTo>
                    <a:pt x="2" y="153"/>
                  </a:moveTo>
                  <a:cubicBezTo>
                    <a:pt x="1" y="149"/>
                    <a:pt x="1" y="149"/>
                    <a:pt x="1" y="149"/>
                  </a:cubicBezTo>
                  <a:cubicBezTo>
                    <a:pt x="3" y="149"/>
                    <a:pt x="3" y="149"/>
                    <a:pt x="3" y="149"/>
                  </a:cubicBezTo>
                  <a:cubicBezTo>
                    <a:pt x="3" y="151"/>
                    <a:pt x="3" y="151"/>
                    <a:pt x="3" y="151"/>
                  </a:cubicBezTo>
                  <a:cubicBezTo>
                    <a:pt x="3" y="149"/>
                    <a:pt x="3" y="149"/>
                    <a:pt x="3" y="149"/>
                  </a:cubicBezTo>
                  <a:cubicBezTo>
                    <a:pt x="1" y="149"/>
                    <a:pt x="1" y="149"/>
                    <a:pt x="1" y="149"/>
                  </a:cubicBezTo>
                  <a:cubicBezTo>
                    <a:pt x="0" y="147"/>
                    <a:pt x="0" y="147"/>
                    <a:pt x="0" y="147"/>
                  </a:cubicBezTo>
                  <a:cubicBezTo>
                    <a:pt x="17" y="143"/>
                    <a:pt x="17" y="143"/>
                    <a:pt x="17" y="143"/>
                  </a:cubicBezTo>
                  <a:cubicBezTo>
                    <a:pt x="17" y="136"/>
                    <a:pt x="15" y="116"/>
                    <a:pt x="10" y="98"/>
                  </a:cubicBezTo>
                  <a:cubicBezTo>
                    <a:pt x="10" y="98"/>
                    <a:pt x="10" y="98"/>
                    <a:pt x="10" y="98"/>
                  </a:cubicBezTo>
                  <a:cubicBezTo>
                    <a:pt x="4" y="76"/>
                    <a:pt x="4" y="19"/>
                    <a:pt x="4" y="5"/>
                  </a:cubicBezTo>
                  <a:cubicBezTo>
                    <a:pt x="4" y="5"/>
                    <a:pt x="4" y="5"/>
                    <a:pt x="4" y="5"/>
                  </a:cubicBezTo>
                  <a:cubicBezTo>
                    <a:pt x="4" y="5"/>
                    <a:pt x="4" y="4"/>
                    <a:pt x="4" y="4"/>
                  </a:cubicBezTo>
                  <a:cubicBezTo>
                    <a:pt x="4" y="4"/>
                    <a:pt x="4" y="4"/>
                    <a:pt x="4" y="4"/>
                  </a:cubicBezTo>
                  <a:cubicBezTo>
                    <a:pt x="4" y="2"/>
                    <a:pt x="4" y="2"/>
                    <a:pt x="4" y="2"/>
                  </a:cubicBezTo>
                  <a:cubicBezTo>
                    <a:pt x="4" y="2"/>
                    <a:pt x="4" y="2"/>
                    <a:pt x="4" y="2"/>
                  </a:cubicBezTo>
                  <a:cubicBezTo>
                    <a:pt x="4" y="2"/>
                    <a:pt x="4" y="2"/>
                    <a:pt x="4" y="1"/>
                  </a:cubicBezTo>
                  <a:cubicBezTo>
                    <a:pt x="4" y="1"/>
                    <a:pt x="4" y="1"/>
                    <a:pt x="4" y="1"/>
                  </a:cubicBezTo>
                  <a:cubicBezTo>
                    <a:pt x="4" y="0"/>
                    <a:pt x="5" y="0"/>
                    <a:pt x="6" y="0"/>
                  </a:cubicBezTo>
                  <a:cubicBezTo>
                    <a:pt x="6" y="0"/>
                    <a:pt x="6" y="0"/>
                    <a:pt x="6" y="0"/>
                  </a:cubicBezTo>
                  <a:cubicBezTo>
                    <a:pt x="6" y="0"/>
                    <a:pt x="6" y="0"/>
                    <a:pt x="6" y="0"/>
                  </a:cubicBezTo>
                  <a:cubicBezTo>
                    <a:pt x="6" y="0"/>
                    <a:pt x="6" y="0"/>
                    <a:pt x="6" y="0"/>
                  </a:cubicBezTo>
                  <a:cubicBezTo>
                    <a:pt x="12" y="0"/>
                    <a:pt x="12" y="0"/>
                    <a:pt x="12" y="0"/>
                  </a:cubicBezTo>
                  <a:cubicBezTo>
                    <a:pt x="12" y="2"/>
                    <a:pt x="12" y="2"/>
                    <a:pt x="12" y="2"/>
                  </a:cubicBezTo>
                  <a:cubicBezTo>
                    <a:pt x="12" y="2"/>
                    <a:pt x="12" y="3"/>
                    <a:pt x="12" y="5"/>
                  </a:cubicBezTo>
                  <a:cubicBezTo>
                    <a:pt x="12" y="5"/>
                    <a:pt x="12" y="5"/>
                    <a:pt x="12" y="5"/>
                  </a:cubicBezTo>
                  <a:cubicBezTo>
                    <a:pt x="12" y="5"/>
                    <a:pt x="12" y="6"/>
                    <a:pt x="12" y="6"/>
                  </a:cubicBezTo>
                  <a:cubicBezTo>
                    <a:pt x="12" y="6"/>
                    <a:pt x="12" y="6"/>
                    <a:pt x="12" y="6"/>
                  </a:cubicBezTo>
                  <a:cubicBezTo>
                    <a:pt x="12" y="21"/>
                    <a:pt x="12" y="77"/>
                    <a:pt x="18" y="96"/>
                  </a:cubicBezTo>
                  <a:cubicBezTo>
                    <a:pt x="18" y="96"/>
                    <a:pt x="18" y="96"/>
                    <a:pt x="18" y="96"/>
                  </a:cubicBezTo>
                  <a:cubicBezTo>
                    <a:pt x="25" y="121"/>
                    <a:pt x="25" y="146"/>
                    <a:pt x="25" y="146"/>
                  </a:cubicBezTo>
                  <a:cubicBezTo>
                    <a:pt x="25" y="146"/>
                    <a:pt x="25" y="146"/>
                    <a:pt x="25" y="146"/>
                  </a:cubicBezTo>
                  <a:cubicBezTo>
                    <a:pt x="26" y="150"/>
                    <a:pt x="26" y="150"/>
                    <a:pt x="26" y="150"/>
                  </a:cubicBezTo>
                  <a:cubicBezTo>
                    <a:pt x="2" y="155"/>
                    <a:pt x="2" y="155"/>
                    <a:pt x="2" y="155"/>
                  </a:cubicBezTo>
                  <a:cubicBezTo>
                    <a:pt x="2" y="153"/>
                    <a:pt x="2" y="153"/>
                    <a:pt x="2" y="153"/>
                  </a:cubicBezTo>
                  <a:close/>
                  <a:moveTo>
                    <a:pt x="5" y="150"/>
                  </a:moveTo>
                  <a:cubicBezTo>
                    <a:pt x="21" y="147"/>
                    <a:pt x="21" y="147"/>
                    <a:pt x="21" y="147"/>
                  </a:cubicBezTo>
                  <a:cubicBezTo>
                    <a:pt x="21" y="147"/>
                    <a:pt x="21" y="147"/>
                    <a:pt x="21" y="147"/>
                  </a:cubicBezTo>
                  <a:cubicBezTo>
                    <a:pt x="21" y="147"/>
                    <a:pt x="21" y="147"/>
                    <a:pt x="21" y="147"/>
                  </a:cubicBezTo>
                  <a:cubicBezTo>
                    <a:pt x="5" y="150"/>
                    <a:pt x="5" y="150"/>
                    <a:pt x="5" y="150"/>
                  </a:cubicBezTo>
                  <a:cubicBezTo>
                    <a:pt x="5" y="150"/>
                    <a:pt x="5" y="150"/>
                    <a:pt x="5" y="150"/>
                  </a:cubicBezTo>
                  <a:close/>
                  <a:moveTo>
                    <a:pt x="21" y="145"/>
                  </a:moveTo>
                  <a:cubicBezTo>
                    <a:pt x="21" y="146"/>
                    <a:pt x="21" y="146"/>
                    <a:pt x="21" y="146"/>
                  </a:cubicBezTo>
                  <a:cubicBezTo>
                    <a:pt x="21" y="143"/>
                    <a:pt x="21" y="128"/>
                    <a:pt x="17" y="110"/>
                  </a:cubicBezTo>
                  <a:cubicBezTo>
                    <a:pt x="17" y="110"/>
                    <a:pt x="17" y="110"/>
                    <a:pt x="17" y="110"/>
                  </a:cubicBezTo>
                  <a:cubicBezTo>
                    <a:pt x="20" y="126"/>
                    <a:pt x="21" y="140"/>
                    <a:pt x="21" y="145"/>
                  </a:cubicBezTo>
                  <a:close/>
                  <a:moveTo>
                    <a:pt x="17" y="110"/>
                  </a:moveTo>
                  <a:cubicBezTo>
                    <a:pt x="17" y="110"/>
                    <a:pt x="17" y="110"/>
                    <a:pt x="17" y="110"/>
                  </a:cubicBezTo>
                  <a:cubicBezTo>
                    <a:pt x="17" y="110"/>
                    <a:pt x="17" y="110"/>
                    <a:pt x="17" y="110"/>
                  </a:cubicBezTo>
                  <a:cubicBezTo>
                    <a:pt x="17" y="110"/>
                    <a:pt x="17" y="110"/>
                    <a:pt x="17" y="110"/>
                  </a:cubicBezTo>
                  <a:close/>
                  <a:moveTo>
                    <a:pt x="8" y="4"/>
                  </a:moveTo>
                  <a:cubicBezTo>
                    <a:pt x="8" y="4"/>
                    <a:pt x="8" y="4"/>
                    <a:pt x="8" y="5"/>
                  </a:cubicBezTo>
                  <a:cubicBezTo>
                    <a:pt x="8" y="5"/>
                    <a:pt x="8" y="5"/>
                    <a:pt x="8" y="5"/>
                  </a:cubicBezTo>
                  <a:cubicBezTo>
                    <a:pt x="8" y="4"/>
                    <a:pt x="8" y="4"/>
                    <a:pt x="8" y="4"/>
                  </a:cubicBezTo>
                  <a:cubicBezTo>
                    <a:pt x="8" y="4"/>
                    <a:pt x="8" y="4"/>
                    <a:pt x="8" y="4"/>
                  </a:cubicBezTo>
                  <a:cubicBezTo>
                    <a:pt x="8" y="4"/>
                    <a:pt x="8" y="4"/>
                    <a:pt x="8" y="4"/>
                  </a:cubicBezTo>
                  <a:cubicBezTo>
                    <a:pt x="8" y="4"/>
                    <a:pt x="8" y="4"/>
                    <a:pt x="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4" name="Freeform 86"/>
            <p:cNvSpPr/>
            <p:nvPr/>
          </p:nvSpPr>
          <p:spPr bwMode="auto">
            <a:xfrm>
              <a:off x="1865" y="2379"/>
              <a:ext cx="444" cy="160"/>
            </a:xfrm>
            <a:custGeom>
              <a:avLst/>
              <a:gdLst>
                <a:gd name="T0" fmla="*/ 87 w 111"/>
                <a:gd name="T1" fmla="*/ 38 h 40"/>
                <a:gd name="T2" fmla="*/ 79 w 111"/>
                <a:gd name="T3" fmla="*/ 27 h 40"/>
                <a:gd name="T4" fmla="*/ 79 w 111"/>
                <a:gd name="T5" fmla="*/ 27 h 40"/>
                <a:gd name="T6" fmla="*/ 58 w 111"/>
                <a:gd name="T7" fmla="*/ 7 h 40"/>
                <a:gd name="T8" fmla="*/ 58 w 111"/>
                <a:gd name="T9" fmla="*/ 7 h 40"/>
                <a:gd name="T10" fmla="*/ 49 w 111"/>
                <a:gd name="T11" fmla="*/ 4 h 40"/>
                <a:gd name="T12" fmla="*/ 49 w 111"/>
                <a:gd name="T13" fmla="*/ 4 h 40"/>
                <a:gd name="T14" fmla="*/ 19 w 111"/>
                <a:gd name="T15" fmla="*/ 15 h 40"/>
                <a:gd name="T16" fmla="*/ 19 w 111"/>
                <a:gd name="T17" fmla="*/ 15 h 40"/>
                <a:gd name="T18" fmla="*/ 2 w 111"/>
                <a:gd name="T19" fmla="*/ 25 h 40"/>
                <a:gd name="T20" fmla="*/ 2 w 111"/>
                <a:gd name="T21" fmla="*/ 25 h 40"/>
                <a:gd name="T22" fmla="*/ 0 w 111"/>
                <a:gd name="T23" fmla="*/ 22 h 40"/>
                <a:gd name="T24" fmla="*/ 49 w 111"/>
                <a:gd name="T25" fmla="*/ 0 h 40"/>
                <a:gd name="T26" fmla="*/ 49 w 111"/>
                <a:gd name="T27" fmla="*/ 0 h 40"/>
                <a:gd name="T28" fmla="*/ 60 w 111"/>
                <a:gd name="T29" fmla="*/ 3 h 40"/>
                <a:gd name="T30" fmla="*/ 60 w 111"/>
                <a:gd name="T31" fmla="*/ 3 h 40"/>
                <a:gd name="T32" fmla="*/ 89 w 111"/>
                <a:gd name="T33" fmla="*/ 35 h 40"/>
                <a:gd name="T34" fmla="*/ 89 w 111"/>
                <a:gd name="T35" fmla="*/ 35 h 40"/>
                <a:gd name="T36" fmla="*/ 109 w 111"/>
                <a:gd name="T37" fmla="*/ 25 h 40"/>
                <a:gd name="T38" fmla="*/ 111 w 111"/>
                <a:gd name="T39" fmla="*/ 29 h 40"/>
                <a:gd name="T40" fmla="*/ 88 w 111"/>
                <a:gd name="T41" fmla="*/ 40 h 40"/>
                <a:gd name="T42" fmla="*/ 87 w 111"/>
                <a:gd name="T43" fmla="*/ 3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1" h="40">
                  <a:moveTo>
                    <a:pt x="87" y="38"/>
                  </a:moveTo>
                  <a:cubicBezTo>
                    <a:pt x="87" y="38"/>
                    <a:pt x="84" y="33"/>
                    <a:pt x="79" y="27"/>
                  </a:cubicBezTo>
                  <a:cubicBezTo>
                    <a:pt x="79" y="27"/>
                    <a:pt x="79" y="27"/>
                    <a:pt x="79" y="27"/>
                  </a:cubicBezTo>
                  <a:cubicBezTo>
                    <a:pt x="74" y="21"/>
                    <a:pt x="67" y="13"/>
                    <a:pt x="58" y="7"/>
                  </a:cubicBezTo>
                  <a:cubicBezTo>
                    <a:pt x="58" y="7"/>
                    <a:pt x="58" y="7"/>
                    <a:pt x="58" y="7"/>
                  </a:cubicBezTo>
                  <a:cubicBezTo>
                    <a:pt x="56" y="5"/>
                    <a:pt x="53" y="4"/>
                    <a:pt x="49" y="4"/>
                  </a:cubicBezTo>
                  <a:cubicBezTo>
                    <a:pt x="49" y="4"/>
                    <a:pt x="49" y="4"/>
                    <a:pt x="49" y="4"/>
                  </a:cubicBezTo>
                  <a:cubicBezTo>
                    <a:pt x="40" y="4"/>
                    <a:pt x="28" y="9"/>
                    <a:pt x="19" y="15"/>
                  </a:cubicBezTo>
                  <a:cubicBezTo>
                    <a:pt x="19" y="15"/>
                    <a:pt x="19" y="15"/>
                    <a:pt x="19" y="15"/>
                  </a:cubicBezTo>
                  <a:cubicBezTo>
                    <a:pt x="9" y="20"/>
                    <a:pt x="2" y="25"/>
                    <a:pt x="2" y="25"/>
                  </a:cubicBezTo>
                  <a:cubicBezTo>
                    <a:pt x="2" y="25"/>
                    <a:pt x="2" y="25"/>
                    <a:pt x="2" y="25"/>
                  </a:cubicBezTo>
                  <a:cubicBezTo>
                    <a:pt x="0" y="22"/>
                    <a:pt x="0" y="22"/>
                    <a:pt x="0" y="22"/>
                  </a:cubicBezTo>
                  <a:cubicBezTo>
                    <a:pt x="0" y="22"/>
                    <a:pt x="28" y="0"/>
                    <a:pt x="49" y="0"/>
                  </a:cubicBezTo>
                  <a:cubicBezTo>
                    <a:pt x="49" y="0"/>
                    <a:pt x="49" y="0"/>
                    <a:pt x="49" y="0"/>
                  </a:cubicBezTo>
                  <a:cubicBezTo>
                    <a:pt x="53" y="0"/>
                    <a:pt x="57" y="1"/>
                    <a:pt x="60" y="3"/>
                  </a:cubicBezTo>
                  <a:cubicBezTo>
                    <a:pt x="60" y="3"/>
                    <a:pt x="60" y="3"/>
                    <a:pt x="60" y="3"/>
                  </a:cubicBezTo>
                  <a:cubicBezTo>
                    <a:pt x="76" y="14"/>
                    <a:pt x="86" y="30"/>
                    <a:pt x="89" y="35"/>
                  </a:cubicBezTo>
                  <a:cubicBezTo>
                    <a:pt x="89" y="35"/>
                    <a:pt x="89" y="35"/>
                    <a:pt x="89" y="35"/>
                  </a:cubicBezTo>
                  <a:cubicBezTo>
                    <a:pt x="109" y="25"/>
                    <a:pt x="109" y="25"/>
                    <a:pt x="109" y="25"/>
                  </a:cubicBezTo>
                  <a:cubicBezTo>
                    <a:pt x="111" y="29"/>
                    <a:pt x="111" y="29"/>
                    <a:pt x="111" y="29"/>
                  </a:cubicBezTo>
                  <a:cubicBezTo>
                    <a:pt x="88" y="40"/>
                    <a:pt x="88" y="40"/>
                    <a:pt x="88" y="40"/>
                  </a:cubicBezTo>
                  <a:cubicBezTo>
                    <a:pt x="87" y="38"/>
                    <a:pt x="87" y="38"/>
                    <a:pt x="87"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5" name="Freeform 87"/>
            <p:cNvSpPr>
              <a:spLocks noEditPoints="1"/>
            </p:cNvSpPr>
            <p:nvPr/>
          </p:nvSpPr>
          <p:spPr bwMode="auto">
            <a:xfrm>
              <a:off x="1849" y="2371"/>
              <a:ext cx="472" cy="176"/>
            </a:xfrm>
            <a:custGeom>
              <a:avLst/>
              <a:gdLst>
                <a:gd name="T0" fmla="*/ 89 w 118"/>
                <a:gd name="T1" fmla="*/ 41 h 44"/>
                <a:gd name="T2" fmla="*/ 89 w 118"/>
                <a:gd name="T3" fmla="*/ 41 h 44"/>
                <a:gd name="T4" fmla="*/ 89 w 118"/>
                <a:gd name="T5" fmla="*/ 41 h 44"/>
                <a:gd name="T6" fmla="*/ 89 w 118"/>
                <a:gd name="T7" fmla="*/ 40 h 44"/>
                <a:gd name="T8" fmla="*/ 87 w 118"/>
                <a:gd name="T9" fmla="*/ 38 h 44"/>
                <a:gd name="T10" fmla="*/ 81 w 118"/>
                <a:gd name="T11" fmla="*/ 30 h 44"/>
                <a:gd name="T12" fmla="*/ 61 w 118"/>
                <a:gd name="T13" fmla="*/ 10 h 44"/>
                <a:gd name="T14" fmla="*/ 53 w 118"/>
                <a:gd name="T15" fmla="*/ 8 h 44"/>
                <a:gd name="T16" fmla="*/ 24 w 118"/>
                <a:gd name="T17" fmla="*/ 18 h 44"/>
                <a:gd name="T18" fmla="*/ 8 w 118"/>
                <a:gd name="T19" fmla="*/ 29 h 44"/>
                <a:gd name="T20" fmla="*/ 7 w 118"/>
                <a:gd name="T21" fmla="*/ 29 h 44"/>
                <a:gd name="T22" fmla="*/ 6 w 118"/>
                <a:gd name="T23" fmla="*/ 30 h 44"/>
                <a:gd name="T24" fmla="*/ 3 w 118"/>
                <a:gd name="T25" fmla="*/ 22 h 44"/>
                <a:gd name="T26" fmla="*/ 4 w 118"/>
                <a:gd name="T27" fmla="*/ 22 h 44"/>
                <a:gd name="T28" fmla="*/ 8 w 118"/>
                <a:gd name="T29" fmla="*/ 19 h 44"/>
                <a:gd name="T30" fmla="*/ 20 w 118"/>
                <a:gd name="T31" fmla="*/ 11 h 44"/>
                <a:gd name="T32" fmla="*/ 53 w 118"/>
                <a:gd name="T33" fmla="*/ 0 h 44"/>
                <a:gd name="T34" fmla="*/ 66 w 118"/>
                <a:gd name="T35" fmla="*/ 4 h 44"/>
                <a:gd name="T36" fmla="*/ 94 w 118"/>
                <a:gd name="T37" fmla="*/ 34 h 44"/>
                <a:gd name="T38" fmla="*/ 118 w 118"/>
                <a:gd name="T39" fmla="*/ 32 h 44"/>
                <a:gd name="T40" fmla="*/ 90 w 118"/>
                <a:gd name="T41" fmla="*/ 43 h 44"/>
                <a:gd name="T42" fmla="*/ 89 w 118"/>
                <a:gd name="T43" fmla="*/ 41 h 44"/>
                <a:gd name="T44" fmla="*/ 91 w 118"/>
                <a:gd name="T45" fmla="*/ 40 h 44"/>
                <a:gd name="T46" fmla="*/ 91 w 118"/>
                <a:gd name="T47" fmla="*/ 40 h 44"/>
                <a:gd name="T48" fmla="*/ 91 w 118"/>
                <a:gd name="T49" fmla="*/ 40 h 44"/>
                <a:gd name="T50" fmla="*/ 112 w 118"/>
                <a:gd name="T51" fmla="*/ 30 h 44"/>
                <a:gd name="T52" fmla="*/ 92 w 118"/>
                <a:gd name="T53" fmla="*/ 38 h 44"/>
                <a:gd name="T54" fmla="*/ 81 w 118"/>
                <a:gd name="T55" fmla="*/ 23 h 44"/>
                <a:gd name="T56" fmla="*/ 85 w 118"/>
                <a:gd name="T57" fmla="*/ 28 h 44"/>
                <a:gd name="T58" fmla="*/ 92 w 118"/>
                <a:gd name="T59" fmla="*/ 39 h 44"/>
                <a:gd name="T60" fmla="*/ 93 w 118"/>
                <a:gd name="T61" fmla="*/ 39 h 44"/>
                <a:gd name="T62" fmla="*/ 93 w 118"/>
                <a:gd name="T63" fmla="*/ 39 h 44"/>
                <a:gd name="T64" fmla="*/ 93 w 118"/>
                <a:gd name="T65" fmla="*/ 39 h 44"/>
                <a:gd name="T66" fmla="*/ 7 w 118"/>
                <a:gd name="T67" fmla="*/ 25 h 44"/>
                <a:gd name="T68" fmla="*/ 7 w 118"/>
                <a:gd name="T69" fmla="*/ 25 h 44"/>
                <a:gd name="T70" fmla="*/ 8 w 118"/>
                <a:gd name="T71" fmla="*/ 23 h 44"/>
                <a:gd name="T72" fmla="*/ 10 w 118"/>
                <a:gd name="T73" fmla="*/ 22 h 44"/>
                <a:gd name="T74" fmla="*/ 19 w 118"/>
                <a:gd name="T75" fmla="*/ 17 h 44"/>
                <a:gd name="T76" fmla="*/ 81 w 118"/>
                <a:gd name="T77" fmla="*/ 23 h 44"/>
                <a:gd name="T78" fmla="*/ 80 w 118"/>
                <a:gd name="T79" fmla="*/ 23 h 44"/>
                <a:gd name="T80" fmla="*/ 80 w 118"/>
                <a:gd name="T81" fmla="*/ 22 h 44"/>
                <a:gd name="T82" fmla="*/ 80 w 118"/>
                <a:gd name="T83" fmla="*/ 22 h 44"/>
                <a:gd name="T84" fmla="*/ 59 w 118"/>
                <a:gd name="T85" fmla="*/ 5 h 44"/>
                <a:gd name="T86" fmla="*/ 53 w 118"/>
                <a:gd name="T87" fmla="*/ 4 h 44"/>
                <a:gd name="T88" fmla="*/ 53 w 118"/>
                <a:gd name="T89" fmla="*/ 4 h 44"/>
                <a:gd name="T90" fmla="*/ 53 w 118"/>
                <a:gd name="T91" fmla="*/ 4 h 44"/>
                <a:gd name="T92" fmla="*/ 53 w 118"/>
                <a:gd name="T93" fmla="*/ 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8" h="44">
                  <a:moveTo>
                    <a:pt x="90" y="43"/>
                  </a:moveTo>
                  <a:cubicBezTo>
                    <a:pt x="89" y="41"/>
                    <a:pt x="89" y="41"/>
                    <a:pt x="89" y="41"/>
                  </a:cubicBezTo>
                  <a:cubicBezTo>
                    <a:pt x="89" y="41"/>
                    <a:pt x="89" y="41"/>
                    <a:pt x="89" y="41"/>
                  </a:cubicBezTo>
                  <a:cubicBezTo>
                    <a:pt x="89" y="41"/>
                    <a:pt x="89" y="41"/>
                    <a:pt x="89" y="41"/>
                  </a:cubicBezTo>
                  <a:cubicBezTo>
                    <a:pt x="89" y="41"/>
                    <a:pt x="89" y="41"/>
                    <a:pt x="89" y="41"/>
                  </a:cubicBezTo>
                  <a:cubicBezTo>
                    <a:pt x="89" y="41"/>
                    <a:pt x="89" y="41"/>
                    <a:pt x="89" y="41"/>
                  </a:cubicBezTo>
                  <a:cubicBezTo>
                    <a:pt x="89" y="41"/>
                    <a:pt x="89" y="41"/>
                    <a:pt x="89" y="40"/>
                  </a:cubicBezTo>
                  <a:cubicBezTo>
                    <a:pt x="89" y="40"/>
                    <a:pt x="89" y="40"/>
                    <a:pt x="89" y="40"/>
                  </a:cubicBezTo>
                  <a:cubicBezTo>
                    <a:pt x="88" y="40"/>
                    <a:pt x="88" y="39"/>
                    <a:pt x="87" y="38"/>
                  </a:cubicBezTo>
                  <a:cubicBezTo>
                    <a:pt x="87" y="38"/>
                    <a:pt x="87" y="38"/>
                    <a:pt x="87" y="38"/>
                  </a:cubicBezTo>
                  <a:cubicBezTo>
                    <a:pt x="86" y="36"/>
                    <a:pt x="84" y="33"/>
                    <a:pt x="81" y="30"/>
                  </a:cubicBezTo>
                  <a:cubicBezTo>
                    <a:pt x="81" y="30"/>
                    <a:pt x="81" y="30"/>
                    <a:pt x="81" y="30"/>
                  </a:cubicBezTo>
                  <a:cubicBezTo>
                    <a:pt x="77" y="24"/>
                    <a:pt x="69" y="16"/>
                    <a:pt x="61" y="10"/>
                  </a:cubicBezTo>
                  <a:cubicBezTo>
                    <a:pt x="61" y="10"/>
                    <a:pt x="61" y="10"/>
                    <a:pt x="61" y="10"/>
                  </a:cubicBezTo>
                  <a:cubicBezTo>
                    <a:pt x="59" y="9"/>
                    <a:pt x="56" y="8"/>
                    <a:pt x="53" y="8"/>
                  </a:cubicBezTo>
                  <a:cubicBezTo>
                    <a:pt x="53" y="8"/>
                    <a:pt x="53" y="8"/>
                    <a:pt x="53" y="8"/>
                  </a:cubicBezTo>
                  <a:cubicBezTo>
                    <a:pt x="53" y="8"/>
                    <a:pt x="53" y="8"/>
                    <a:pt x="53" y="8"/>
                  </a:cubicBezTo>
                  <a:cubicBezTo>
                    <a:pt x="44" y="8"/>
                    <a:pt x="33" y="13"/>
                    <a:pt x="24" y="18"/>
                  </a:cubicBezTo>
                  <a:cubicBezTo>
                    <a:pt x="24" y="18"/>
                    <a:pt x="24" y="18"/>
                    <a:pt x="24" y="18"/>
                  </a:cubicBezTo>
                  <a:cubicBezTo>
                    <a:pt x="15" y="24"/>
                    <a:pt x="8" y="29"/>
                    <a:pt x="8" y="29"/>
                  </a:cubicBezTo>
                  <a:cubicBezTo>
                    <a:pt x="8" y="29"/>
                    <a:pt x="8" y="29"/>
                    <a:pt x="8" y="29"/>
                  </a:cubicBezTo>
                  <a:cubicBezTo>
                    <a:pt x="8" y="29"/>
                    <a:pt x="8" y="29"/>
                    <a:pt x="7" y="29"/>
                  </a:cubicBezTo>
                  <a:cubicBezTo>
                    <a:pt x="7" y="29"/>
                    <a:pt x="7" y="29"/>
                    <a:pt x="7" y="29"/>
                  </a:cubicBezTo>
                  <a:cubicBezTo>
                    <a:pt x="6" y="30"/>
                    <a:pt x="6" y="30"/>
                    <a:pt x="6" y="30"/>
                  </a:cubicBezTo>
                  <a:cubicBezTo>
                    <a:pt x="0" y="23"/>
                    <a:pt x="0" y="23"/>
                    <a:pt x="0" y="23"/>
                  </a:cubicBezTo>
                  <a:cubicBezTo>
                    <a:pt x="3" y="22"/>
                    <a:pt x="3" y="22"/>
                    <a:pt x="3" y="22"/>
                  </a:cubicBezTo>
                  <a:cubicBezTo>
                    <a:pt x="3" y="22"/>
                    <a:pt x="4" y="22"/>
                    <a:pt x="4" y="22"/>
                  </a:cubicBezTo>
                  <a:cubicBezTo>
                    <a:pt x="4" y="22"/>
                    <a:pt x="4" y="22"/>
                    <a:pt x="4" y="22"/>
                  </a:cubicBezTo>
                  <a:cubicBezTo>
                    <a:pt x="5" y="21"/>
                    <a:pt x="6" y="20"/>
                    <a:pt x="8" y="19"/>
                  </a:cubicBezTo>
                  <a:cubicBezTo>
                    <a:pt x="8" y="19"/>
                    <a:pt x="8" y="19"/>
                    <a:pt x="8" y="19"/>
                  </a:cubicBezTo>
                  <a:cubicBezTo>
                    <a:pt x="11" y="17"/>
                    <a:pt x="15" y="14"/>
                    <a:pt x="20" y="11"/>
                  </a:cubicBezTo>
                  <a:cubicBezTo>
                    <a:pt x="20" y="11"/>
                    <a:pt x="20" y="11"/>
                    <a:pt x="20" y="11"/>
                  </a:cubicBezTo>
                  <a:cubicBezTo>
                    <a:pt x="30" y="6"/>
                    <a:pt x="42" y="0"/>
                    <a:pt x="53" y="0"/>
                  </a:cubicBezTo>
                  <a:cubicBezTo>
                    <a:pt x="53" y="0"/>
                    <a:pt x="53" y="0"/>
                    <a:pt x="53" y="0"/>
                  </a:cubicBezTo>
                  <a:cubicBezTo>
                    <a:pt x="57" y="0"/>
                    <a:pt x="62" y="1"/>
                    <a:pt x="66" y="4"/>
                  </a:cubicBezTo>
                  <a:cubicBezTo>
                    <a:pt x="66" y="4"/>
                    <a:pt x="66" y="4"/>
                    <a:pt x="66" y="4"/>
                  </a:cubicBezTo>
                  <a:cubicBezTo>
                    <a:pt x="80" y="14"/>
                    <a:pt x="90" y="28"/>
                    <a:pt x="94" y="34"/>
                  </a:cubicBezTo>
                  <a:cubicBezTo>
                    <a:pt x="94" y="34"/>
                    <a:pt x="94" y="34"/>
                    <a:pt x="94" y="34"/>
                  </a:cubicBezTo>
                  <a:cubicBezTo>
                    <a:pt x="114" y="25"/>
                    <a:pt x="114" y="25"/>
                    <a:pt x="114" y="25"/>
                  </a:cubicBezTo>
                  <a:cubicBezTo>
                    <a:pt x="118" y="32"/>
                    <a:pt x="118" y="32"/>
                    <a:pt x="118" y="32"/>
                  </a:cubicBezTo>
                  <a:cubicBezTo>
                    <a:pt x="91" y="44"/>
                    <a:pt x="91" y="44"/>
                    <a:pt x="91" y="44"/>
                  </a:cubicBezTo>
                  <a:cubicBezTo>
                    <a:pt x="90" y="43"/>
                    <a:pt x="90" y="43"/>
                    <a:pt x="90" y="43"/>
                  </a:cubicBezTo>
                  <a:close/>
                  <a:moveTo>
                    <a:pt x="91" y="40"/>
                  </a:moveTo>
                  <a:cubicBezTo>
                    <a:pt x="89" y="41"/>
                    <a:pt x="89" y="41"/>
                    <a:pt x="89" y="41"/>
                  </a:cubicBezTo>
                  <a:cubicBezTo>
                    <a:pt x="91" y="40"/>
                    <a:pt x="91" y="40"/>
                    <a:pt x="91" y="40"/>
                  </a:cubicBezTo>
                  <a:cubicBezTo>
                    <a:pt x="91" y="40"/>
                    <a:pt x="91" y="40"/>
                    <a:pt x="91" y="40"/>
                  </a:cubicBezTo>
                  <a:cubicBezTo>
                    <a:pt x="91" y="40"/>
                    <a:pt x="91" y="40"/>
                    <a:pt x="91" y="40"/>
                  </a:cubicBezTo>
                  <a:close/>
                  <a:moveTo>
                    <a:pt x="91" y="40"/>
                  </a:moveTo>
                  <a:cubicBezTo>
                    <a:pt x="92" y="38"/>
                    <a:pt x="92" y="38"/>
                    <a:pt x="92" y="38"/>
                  </a:cubicBezTo>
                  <a:cubicBezTo>
                    <a:pt x="91" y="40"/>
                    <a:pt x="91" y="40"/>
                    <a:pt x="91" y="40"/>
                  </a:cubicBezTo>
                  <a:close/>
                  <a:moveTo>
                    <a:pt x="93" y="39"/>
                  </a:moveTo>
                  <a:cubicBezTo>
                    <a:pt x="112" y="30"/>
                    <a:pt x="112" y="30"/>
                    <a:pt x="112" y="30"/>
                  </a:cubicBezTo>
                  <a:cubicBezTo>
                    <a:pt x="93" y="39"/>
                    <a:pt x="93" y="39"/>
                    <a:pt x="93" y="39"/>
                  </a:cubicBezTo>
                  <a:cubicBezTo>
                    <a:pt x="92" y="38"/>
                    <a:pt x="92" y="38"/>
                    <a:pt x="92" y="38"/>
                  </a:cubicBezTo>
                  <a:cubicBezTo>
                    <a:pt x="90" y="35"/>
                    <a:pt x="86" y="29"/>
                    <a:pt x="81" y="23"/>
                  </a:cubicBezTo>
                  <a:cubicBezTo>
                    <a:pt x="81" y="23"/>
                    <a:pt x="81" y="23"/>
                    <a:pt x="81" y="23"/>
                  </a:cubicBezTo>
                  <a:cubicBezTo>
                    <a:pt x="82" y="25"/>
                    <a:pt x="83" y="26"/>
                    <a:pt x="85" y="28"/>
                  </a:cubicBezTo>
                  <a:cubicBezTo>
                    <a:pt x="85" y="28"/>
                    <a:pt x="85" y="28"/>
                    <a:pt x="85" y="28"/>
                  </a:cubicBezTo>
                  <a:cubicBezTo>
                    <a:pt x="89" y="33"/>
                    <a:pt x="92" y="37"/>
                    <a:pt x="92" y="39"/>
                  </a:cubicBezTo>
                  <a:cubicBezTo>
                    <a:pt x="92" y="39"/>
                    <a:pt x="92" y="39"/>
                    <a:pt x="92" y="39"/>
                  </a:cubicBezTo>
                  <a:cubicBezTo>
                    <a:pt x="92" y="39"/>
                    <a:pt x="92" y="39"/>
                    <a:pt x="92" y="39"/>
                  </a:cubicBezTo>
                  <a:cubicBezTo>
                    <a:pt x="93" y="39"/>
                    <a:pt x="93" y="39"/>
                    <a:pt x="93" y="39"/>
                  </a:cubicBezTo>
                  <a:cubicBezTo>
                    <a:pt x="93" y="39"/>
                    <a:pt x="93" y="39"/>
                    <a:pt x="93" y="39"/>
                  </a:cubicBezTo>
                  <a:cubicBezTo>
                    <a:pt x="93" y="39"/>
                    <a:pt x="93" y="39"/>
                    <a:pt x="93" y="39"/>
                  </a:cubicBezTo>
                  <a:cubicBezTo>
                    <a:pt x="93" y="39"/>
                    <a:pt x="93" y="39"/>
                    <a:pt x="93" y="39"/>
                  </a:cubicBezTo>
                  <a:cubicBezTo>
                    <a:pt x="93" y="39"/>
                    <a:pt x="93" y="39"/>
                    <a:pt x="93" y="39"/>
                  </a:cubicBezTo>
                  <a:close/>
                  <a:moveTo>
                    <a:pt x="7" y="25"/>
                  </a:moveTo>
                  <a:cubicBezTo>
                    <a:pt x="7" y="25"/>
                    <a:pt x="7" y="25"/>
                    <a:pt x="7" y="25"/>
                  </a:cubicBezTo>
                  <a:cubicBezTo>
                    <a:pt x="7" y="25"/>
                    <a:pt x="7" y="25"/>
                    <a:pt x="7" y="25"/>
                  </a:cubicBezTo>
                  <a:cubicBezTo>
                    <a:pt x="7" y="25"/>
                    <a:pt x="7" y="25"/>
                    <a:pt x="7" y="25"/>
                  </a:cubicBezTo>
                  <a:cubicBezTo>
                    <a:pt x="7" y="25"/>
                    <a:pt x="7" y="25"/>
                    <a:pt x="7" y="25"/>
                  </a:cubicBezTo>
                  <a:close/>
                  <a:moveTo>
                    <a:pt x="8" y="23"/>
                  </a:moveTo>
                  <a:cubicBezTo>
                    <a:pt x="9" y="23"/>
                    <a:pt x="9" y="23"/>
                    <a:pt x="10" y="22"/>
                  </a:cubicBezTo>
                  <a:cubicBezTo>
                    <a:pt x="10" y="22"/>
                    <a:pt x="10" y="22"/>
                    <a:pt x="10" y="22"/>
                  </a:cubicBezTo>
                  <a:cubicBezTo>
                    <a:pt x="12" y="21"/>
                    <a:pt x="15" y="19"/>
                    <a:pt x="19" y="17"/>
                  </a:cubicBezTo>
                  <a:cubicBezTo>
                    <a:pt x="19" y="17"/>
                    <a:pt x="19" y="17"/>
                    <a:pt x="19" y="17"/>
                  </a:cubicBezTo>
                  <a:cubicBezTo>
                    <a:pt x="15" y="19"/>
                    <a:pt x="11" y="22"/>
                    <a:pt x="8" y="23"/>
                  </a:cubicBezTo>
                  <a:close/>
                  <a:moveTo>
                    <a:pt x="81" y="23"/>
                  </a:moveTo>
                  <a:cubicBezTo>
                    <a:pt x="81" y="23"/>
                    <a:pt x="81" y="23"/>
                    <a:pt x="80" y="23"/>
                  </a:cubicBezTo>
                  <a:cubicBezTo>
                    <a:pt x="80" y="23"/>
                    <a:pt x="80" y="23"/>
                    <a:pt x="80" y="23"/>
                  </a:cubicBezTo>
                  <a:cubicBezTo>
                    <a:pt x="81" y="23"/>
                    <a:pt x="81" y="23"/>
                    <a:pt x="81" y="23"/>
                  </a:cubicBezTo>
                  <a:close/>
                  <a:moveTo>
                    <a:pt x="80" y="22"/>
                  </a:moveTo>
                  <a:cubicBezTo>
                    <a:pt x="80" y="22"/>
                    <a:pt x="80" y="22"/>
                    <a:pt x="80" y="22"/>
                  </a:cubicBezTo>
                  <a:cubicBezTo>
                    <a:pt x="80" y="22"/>
                    <a:pt x="80" y="22"/>
                    <a:pt x="80" y="22"/>
                  </a:cubicBezTo>
                  <a:cubicBezTo>
                    <a:pt x="80" y="22"/>
                    <a:pt x="80" y="22"/>
                    <a:pt x="80" y="22"/>
                  </a:cubicBezTo>
                  <a:close/>
                  <a:moveTo>
                    <a:pt x="59" y="5"/>
                  </a:moveTo>
                  <a:cubicBezTo>
                    <a:pt x="57" y="4"/>
                    <a:pt x="55" y="4"/>
                    <a:pt x="53" y="4"/>
                  </a:cubicBezTo>
                  <a:cubicBezTo>
                    <a:pt x="53" y="4"/>
                    <a:pt x="53" y="4"/>
                    <a:pt x="53" y="4"/>
                  </a:cubicBezTo>
                  <a:cubicBezTo>
                    <a:pt x="53" y="4"/>
                    <a:pt x="53" y="4"/>
                    <a:pt x="53" y="4"/>
                  </a:cubicBezTo>
                  <a:cubicBezTo>
                    <a:pt x="53" y="4"/>
                    <a:pt x="53" y="4"/>
                    <a:pt x="53" y="4"/>
                  </a:cubicBezTo>
                  <a:cubicBezTo>
                    <a:pt x="55" y="4"/>
                    <a:pt x="57" y="4"/>
                    <a:pt x="59" y="5"/>
                  </a:cubicBezTo>
                  <a:close/>
                  <a:moveTo>
                    <a:pt x="53" y="4"/>
                  </a:moveTo>
                  <a:cubicBezTo>
                    <a:pt x="53" y="4"/>
                    <a:pt x="53" y="4"/>
                    <a:pt x="53" y="4"/>
                  </a:cubicBezTo>
                  <a:cubicBezTo>
                    <a:pt x="53" y="4"/>
                    <a:pt x="53" y="4"/>
                    <a:pt x="53" y="4"/>
                  </a:cubicBezTo>
                  <a:cubicBezTo>
                    <a:pt x="53" y="4"/>
                    <a:pt x="53" y="4"/>
                    <a:pt x="5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6" name="Freeform 88"/>
            <p:cNvSpPr/>
            <p:nvPr/>
          </p:nvSpPr>
          <p:spPr bwMode="auto">
            <a:xfrm>
              <a:off x="2193" y="1822"/>
              <a:ext cx="100" cy="68"/>
            </a:xfrm>
            <a:custGeom>
              <a:avLst/>
              <a:gdLst>
                <a:gd name="T0" fmla="*/ 0 w 100"/>
                <a:gd name="T1" fmla="*/ 68 h 68"/>
                <a:gd name="T2" fmla="*/ 32 w 100"/>
                <a:gd name="T3" fmla="*/ 0 h 68"/>
                <a:gd name="T4" fmla="*/ 48 w 100"/>
                <a:gd name="T5" fmla="*/ 8 h 68"/>
                <a:gd name="T6" fmla="*/ 28 w 100"/>
                <a:gd name="T7" fmla="*/ 52 h 68"/>
                <a:gd name="T8" fmla="*/ 100 w 100"/>
                <a:gd name="T9" fmla="*/ 52 h 68"/>
                <a:gd name="T10" fmla="*/ 100 w 100"/>
                <a:gd name="T11" fmla="*/ 68 h 68"/>
                <a:gd name="T12" fmla="*/ 0 w 100"/>
                <a:gd name="T13" fmla="*/ 68 h 68"/>
                <a:gd name="T14" fmla="*/ 0 w 100"/>
                <a:gd name="T15" fmla="*/ 68 h 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 h="68">
                  <a:moveTo>
                    <a:pt x="0" y="68"/>
                  </a:moveTo>
                  <a:lnTo>
                    <a:pt x="32" y="0"/>
                  </a:lnTo>
                  <a:lnTo>
                    <a:pt x="48" y="8"/>
                  </a:lnTo>
                  <a:lnTo>
                    <a:pt x="28" y="52"/>
                  </a:lnTo>
                  <a:lnTo>
                    <a:pt x="100" y="52"/>
                  </a:lnTo>
                  <a:lnTo>
                    <a:pt x="100" y="68"/>
                  </a:lnTo>
                  <a:lnTo>
                    <a:pt x="0" y="68"/>
                  </a:lnTo>
                  <a:lnTo>
                    <a:pt x="0" y="6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7" name="Freeform 89"/>
            <p:cNvSpPr/>
            <p:nvPr/>
          </p:nvSpPr>
          <p:spPr bwMode="auto">
            <a:xfrm>
              <a:off x="2181" y="1810"/>
              <a:ext cx="120" cy="87"/>
            </a:xfrm>
            <a:custGeom>
              <a:avLst/>
              <a:gdLst>
                <a:gd name="T0" fmla="*/ 12 w 120"/>
                <a:gd name="T1" fmla="*/ 87 h 87"/>
                <a:gd name="T2" fmla="*/ 12 w 120"/>
                <a:gd name="T3" fmla="*/ 80 h 87"/>
                <a:gd name="T4" fmla="*/ 20 w 120"/>
                <a:gd name="T5" fmla="*/ 83 h 87"/>
                <a:gd name="T6" fmla="*/ 12 w 120"/>
                <a:gd name="T7" fmla="*/ 80 h 87"/>
                <a:gd name="T8" fmla="*/ 12 w 120"/>
                <a:gd name="T9" fmla="*/ 87 h 87"/>
                <a:gd name="T10" fmla="*/ 0 w 120"/>
                <a:gd name="T11" fmla="*/ 87 h 87"/>
                <a:gd name="T12" fmla="*/ 40 w 120"/>
                <a:gd name="T13" fmla="*/ 0 h 87"/>
                <a:gd name="T14" fmla="*/ 68 w 120"/>
                <a:gd name="T15" fmla="*/ 16 h 87"/>
                <a:gd name="T16" fmla="*/ 52 w 120"/>
                <a:gd name="T17" fmla="*/ 56 h 87"/>
                <a:gd name="T18" fmla="*/ 120 w 120"/>
                <a:gd name="T19" fmla="*/ 56 h 87"/>
                <a:gd name="T20" fmla="*/ 120 w 120"/>
                <a:gd name="T21" fmla="*/ 87 h 87"/>
                <a:gd name="T22" fmla="*/ 12 w 120"/>
                <a:gd name="T23" fmla="*/ 87 h 87"/>
                <a:gd name="T24" fmla="*/ 12 w 120"/>
                <a:gd name="T25"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0" h="87">
                  <a:moveTo>
                    <a:pt x="12" y="87"/>
                  </a:moveTo>
                  <a:lnTo>
                    <a:pt x="12" y="80"/>
                  </a:lnTo>
                  <a:lnTo>
                    <a:pt x="20" y="83"/>
                  </a:lnTo>
                  <a:lnTo>
                    <a:pt x="12" y="80"/>
                  </a:lnTo>
                  <a:lnTo>
                    <a:pt x="12" y="87"/>
                  </a:lnTo>
                  <a:lnTo>
                    <a:pt x="0" y="87"/>
                  </a:lnTo>
                  <a:lnTo>
                    <a:pt x="40" y="0"/>
                  </a:lnTo>
                  <a:lnTo>
                    <a:pt x="68" y="16"/>
                  </a:lnTo>
                  <a:lnTo>
                    <a:pt x="52" y="56"/>
                  </a:lnTo>
                  <a:lnTo>
                    <a:pt x="120" y="56"/>
                  </a:lnTo>
                  <a:lnTo>
                    <a:pt x="120" y="87"/>
                  </a:lnTo>
                  <a:lnTo>
                    <a:pt x="12" y="87"/>
                  </a:lnTo>
                  <a:lnTo>
                    <a:pt x="12" y="8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8" name="Freeform 90"/>
            <p:cNvSpPr/>
            <p:nvPr/>
          </p:nvSpPr>
          <p:spPr bwMode="auto">
            <a:xfrm>
              <a:off x="2205" y="1846"/>
              <a:ext cx="64" cy="44"/>
            </a:xfrm>
            <a:custGeom>
              <a:avLst/>
              <a:gdLst>
                <a:gd name="T0" fmla="*/ 0 w 64"/>
                <a:gd name="T1" fmla="*/ 28 h 44"/>
                <a:gd name="T2" fmla="*/ 60 w 64"/>
                <a:gd name="T3" fmla="*/ 0 h 44"/>
                <a:gd name="T4" fmla="*/ 64 w 64"/>
                <a:gd name="T5" fmla="*/ 16 h 44"/>
                <a:gd name="T6" fmla="*/ 4 w 64"/>
                <a:gd name="T7" fmla="*/ 44 h 44"/>
                <a:gd name="T8" fmla="*/ 0 w 64"/>
                <a:gd name="T9" fmla="*/ 28 h 44"/>
                <a:gd name="T10" fmla="*/ 0 w 64"/>
                <a:gd name="T11" fmla="*/ 28 h 44"/>
              </a:gdLst>
              <a:ahLst/>
              <a:cxnLst>
                <a:cxn ang="0">
                  <a:pos x="T0" y="T1"/>
                </a:cxn>
                <a:cxn ang="0">
                  <a:pos x="T2" y="T3"/>
                </a:cxn>
                <a:cxn ang="0">
                  <a:pos x="T4" y="T5"/>
                </a:cxn>
                <a:cxn ang="0">
                  <a:pos x="T6" y="T7"/>
                </a:cxn>
                <a:cxn ang="0">
                  <a:pos x="T8" y="T9"/>
                </a:cxn>
                <a:cxn ang="0">
                  <a:pos x="T10" y="T11"/>
                </a:cxn>
              </a:cxnLst>
              <a:rect l="0" t="0" r="r" b="b"/>
              <a:pathLst>
                <a:path w="64" h="44">
                  <a:moveTo>
                    <a:pt x="0" y="28"/>
                  </a:moveTo>
                  <a:lnTo>
                    <a:pt x="60" y="0"/>
                  </a:lnTo>
                  <a:lnTo>
                    <a:pt x="64" y="16"/>
                  </a:lnTo>
                  <a:lnTo>
                    <a:pt x="4" y="44"/>
                  </a:lnTo>
                  <a:lnTo>
                    <a:pt x="0" y="28"/>
                  </a:lnTo>
                  <a:lnTo>
                    <a:pt x="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9" name="Freeform 91"/>
            <p:cNvSpPr/>
            <p:nvPr/>
          </p:nvSpPr>
          <p:spPr bwMode="auto">
            <a:xfrm>
              <a:off x="2193" y="1834"/>
              <a:ext cx="88" cy="63"/>
            </a:xfrm>
            <a:custGeom>
              <a:avLst/>
              <a:gdLst>
                <a:gd name="T0" fmla="*/ 4 w 88"/>
                <a:gd name="T1" fmla="*/ 44 h 63"/>
                <a:gd name="T2" fmla="*/ 12 w 88"/>
                <a:gd name="T3" fmla="*/ 40 h 63"/>
                <a:gd name="T4" fmla="*/ 16 w 88"/>
                <a:gd name="T5" fmla="*/ 48 h 63"/>
                <a:gd name="T6" fmla="*/ 12 w 88"/>
                <a:gd name="T7" fmla="*/ 40 h 63"/>
                <a:gd name="T8" fmla="*/ 4 w 88"/>
                <a:gd name="T9" fmla="*/ 44 h 63"/>
                <a:gd name="T10" fmla="*/ 0 w 88"/>
                <a:gd name="T11" fmla="*/ 36 h 63"/>
                <a:gd name="T12" fmla="*/ 76 w 88"/>
                <a:gd name="T13" fmla="*/ 0 h 63"/>
                <a:gd name="T14" fmla="*/ 88 w 88"/>
                <a:gd name="T15" fmla="*/ 32 h 63"/>
                <a:gd name="T16" fmla="*/ 16 w 88"/>
                <a:gd name="T17" fmla="*/ 63 h 63"/>
                <a:gd name="T18" fmla="*/ 4 w 88"/>
                <a:gd name="T19" fmla="*/ 44 h 63"/>
                <a:gd name="T20" fmla="*/ 4 w 88"/>
                <a:gd name="T21" fmla="*/ 44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8" h="63">
                  <a:moveTo>
                    <a:pt x="4" y="44"/>
                  </a:moveTo>
                  <a:lnTo>
                    <a:pt x="12" y="40"/>
                  </a:lnTo>
                  <a:lnTo>
                    <a:pt x="16" y="48"/>
                  </a:lnTo>
                  <a:lnTo>
                    <a:pt x="12" y="40"/>
                  </a:lnTo>
                  <a:lnTo>
                    <a:pt x="4" y="44"/>
                  </a:lnTo>
                  <a:lnTo>
                    <a:pt x="0" y="36"/>
                  </a:lnTo>
                  <a:lnTo>
                    <a:pt x="76" y="0"/>
                  </a:lnTo>
                  <a:lnTo>
                    <a:pt x="88" y="32"/>
                  </a:lnTo>
                  <a:lnTo>
                    <a:pt x="16" y="63"/>
                  </a:lnTo>
                  <a:lnTo>
                    <a:pt x="4" y="44"/>
                  </a:lnTo>
                  <a:lnTo>
                    <a:pt x="4" y="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47" name="文本框 246"/>
          <p:cNvSpPr txBox="1"/>
          <p:nvPr/>
        </p:nvSpPr>
        <p:spPr>
          <a:xfrm>
            <a:off x="3379788" y="2019339"/>
            <a:ext cx="2010534" cy="1107996"/>
          </a:xfrm>
          <a:prstGeom prst="rect">
            <a:avLst/>
          </a:prstGeom>
          <a:noFill/>
        </p:spPr>
        <p:txBody>
          <a:bodyPr wrap="square" rtlCol="0">
            <a:spAutoFit/>
          </a:bodyPr>
          <a:lstStyle/>
          <a:p>
            <a:r>
              <a:rPr lang="zh-CN" altLang="en-US" sz="6600" b="1" spc="300">
                <a:solidFill>
                  <a:schemeClr val="tx1">
                    <a:lumMod val="85000"/>
                    <a:lumOff val="15000"/>
                  </a:schemeClr>
                </a:solidFill>
                <a:latin typeface="方正静蕾简体" panose="02000000000000000000" pitchFamily="2" charset="-122"/>
                <a:ea typeface="方正静蕾简体" panose="02000000000000000000" pitchFamily="2" charset="-122"/>
              </a:rPr>
              <a:t>目录</a:t>
            </a:r>
            <a:endParaRPr lang="zh-CN" altLang="en-US" sz="13800" b="1"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24" name="文本框 323"/>
          <p:cNvSpPr txBox="1"/>
          <p:nvPr/>
        </p:nvSpPr>
        <p:spPr>
          <a:xfrm>
            <a:off x="7100358" y="1888193"/>
            <a:ext cx="3335156" cy="523220"/>
          </a:xfrm>
          <a:prstGeom prst="rect">
            <a:avLst/>
          </a:prstGeom>
          <a:noFill/>
        </p:spPr>
        <p:txBody>
          <a:bodyPr wrap="square" rtlCol="0">
            <a:spAutoFit/>
          </a:bodyPr>
          <a:lstStyle/>
          <a:p>
            <a:pPr algn="dist"/>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添加</a:t>
            </a:r>
            <a:r>
              <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rPr>
              <a:t>您的精彩文本</a:t>
            </a:r>
          </a:p>
        </p:txBody>
      </p:sp>
      <p:sp>
        <p:nvSpPr>
          <p:cNvPr id="328" name="Freeform 298"/>
          <p:cNvSpPr>
            <a:spLocks noEditPoints="1"/>
          </p:cNvSpPr>
          <p:nvPr/>
        </p:nvSpPr>
        <p:spPr bwMode="auto">
          <a:xfrm>
            <a:off x="6576506" y="1919349"/>
            <a:ext cx="376767" cy="378622"/>
          </a:xfrm>
          <a:custGeom>
            <a:avLst/>
            <a:gdLst>
              <a:gd name="T0" fmla="*/ 14 w 62"/>
              <a:gd name="T1" fmla="*/ 46 h 62"/>
              <a:gd name="T2" fmla="*/ 0 w 62"/>
              <a:gd name="T3" fmla="*/ 22 h 62"/>
              <a:gd name="T4" fmla="*/ 8 w 62"/>
              <a:gd name="T5" fmla="*/ 2 h 62"/>
              <a:gd name="T6" fmla="*/ 9 w 62"/>
              <a:gd name="T7" fmla="*/ 2 h 62"/>
              <a:gd name="T8" fmla="*/ 17 w 62"/>
              <a:gd name="T9" fmla="*/ 0 h 62"/>
              <a:gd name="T10" fmla="*/ 39 w 62"/>
              <a:gd name="T11" fmla="*/ 15 h 62"/>
              <a:gd name="T12" fmla="*/ 42 w 62"/>
              <a:gd name="T13" fmla="*/ 18 h 62"/>
              <a:gd name="T14" fmla="*/ 44 w 62"/>
              <a:gd name="T15" fmla="*/ 12 h 62"/>
              <a:gd name="T16" fmla="*/ 51 w 62"/>
              <a:gd name="T17" fmla="*/ 6 h 62"/>
              <a:gd name="T18" fmla="*/ 58 w 62"/>
              <a:gd name="T19" fmla="*/ 12 h 62"/>
              <a:gd name="T20" fmla="*/ 61 w 62"/>
              <a:gd name="T21" fmla="*/ 16 h 62"/>
              <a:gd name="T22" fmla="*/ 61 w 62"/>
              <a:gd name="T23" fmla="*/ 16 h 62"/>
              <a:gd name="T24" fmla="*/ 62 w 62"/>
              <a:gd name="T25" fmla="*/ 24 h 62"/>
              <a:gd name="T26" fmla="*/ 52 w 62"/>
              <a:gd name="T27" fmla="*/ 60 h 62"/>
              <a:gd name="T28" fmla="*/ 51 w 62"/>
              <a:gd name="T29" fmla="*/ 62 h 62"/>
              <a:gd name="T30" fmla="*/ 21 w 62"/>
              <a:gd name="T31" fmla="*/ 44 h 62"/>
              <a:gd name="T32" fmla="*/ 27 w 62"/>
              <a:gd name="T33" fmla="*/ 48 h 62"/>
              <a:gd name="T34" fmla="*/ 47 w 62"/>
              <a:gd name="T35" fmla="*/ 55 h 62"/>
              <a:gd name="T36" fmla="*/ 50 w 62"/>
              <a:gd name="T37" fmla="*/ 47 h 62"/>
              <a:gd name="T38" fmla="*/ 55 w 62"/>
              <a:gd name="T39" fmla="*/ 24 h 62"/>
              <a:gd name="T40" fmla="*/ 55 w 62"/>
              <a:gd name="T41" fmla="*/ 18 h 62"/>
              <a:gd name="T42" fmla="*/ 53 w 62"/>
              <a:gd name="T43" fmla="*/ 16 h 62"/>
              <a:gd name="T44" fmla="*/ 51 w 62"/>
              <a:gd name="T45" fmla="*/ 13 h 62"/>
              <a:gd name="T46" fmla="*/ 50 w 62"/>
              <a:gd name="T47" fmla="*/ 15 h 62"/>
              <a:gd name="T48" fmla="*/ 47 w 62"/>
              <a:gd name="T49" fmla="*/ 30 h 62"/>
              <a:gd name="T50" fmla="*/ 39 w 62"/>
              <a:gd name="T51" fmla="*/ 27 h 62"/>
              <a:gd name="T52" fmla="*/ 34 w 62"/>
              <a:gd name="T53" fmla="*/ 18 h 62"/>
              <a:gd name="T54" fmla="*/ 17 w 62"/>
              <a:gd name="T55" fmla="*/ 7 h 62"/>
              <a:gd name="T56" fmla="*/ 12 w 62"/>
              <a:gd name="T57" fmla="*/ 8 h 62"/>
              <a:gd name="T58" fmla="*/ 12 w 62"/>
              <a:gd name="T59" fmla="*/ 8 h 62"/>
              <a:gd name="T60" fmla="*/ 10 w 62"/>
              <a:gd name="T61" fmla="*/ 11 h 62"/>
              <a:gd name="T62" fmla="*/ 7 w 62"/>
              <a:gd name="T63" fmla="*/ 22 h 62"/>
              <a:gd name="T64" fmla="*/ 19 w 62"/>
              <a:gd name="T65" fmla="*/ 41 h 62"/>
              <a:gd name="T66" fmla="*/ 19 w 62"/>
              <a:gd name="T67" fmla="*/ 41 h 62"/>
              <a:gd name="T68" fmla="*/ 19 w 62"/>
              <a:gd name="T69" fmla="*/ 41 h 62"/>
              <a:gd name="T70" fmla="*/ 21 w 62"/>
              <a:gd name="T71" fmla="*/ 44 h 62"/>
              <a:gd name="T72" fmla="*/ 47 w 62"/>
              <a:gd name="T73" fmla="*/ 28 h 62"/>
              <a:gd name="T74" fmla="*/ 51 w 62"/>
              <a:gd name="T75" fmla="*/ 13 h 62"/>
              <a:gd name="T76" fmla="*/ 51 w 62"/>
              <a:gd name="T77" fmla="*/ 1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2">
                <a:moveTo>
                  <a:pt x="49" y="62"/>
                </a:moveTo>
                <a:cubicBezTo>
                  <a:pt x="30" y="62"/>
                  <a:pt x="16" y="48"/>
                  <a:pt x="14" y="46"/>
                </a:cubicBezTo>
                <a:cubicBezTo>
                  <a:pt x="14" y="46"/>
                  <a:pt x="14" y="46"/>
                  <a:pt x="14" y="46"/>
                </a:cubicBezTo>
                <a:cubicBezTo>
                  <a:pt x="4" y="38"/>
                  <a:pt x="0" y="29"/>
                  <a:pt x="0" y="22"/>
                </a:cubicBezTo>
                <a:cubicBezTo>
                  <a:pt x="0" y="22"/>
                  <a:pt x="0" y="22"/>
                  <a:pt x="0" y="22"/>
                </a:cubicBezTo>
                <a:cubicBezTo>
                  <a:pt x="1" y="10"/>
                  <a:pt x="8" y="3"/>
                  <a:pt x="8" y="2"/>
                </a:cubicBezTo>
                <a:cubicBezTo>
                  <a:pt x="8" y="2"/>
                  <a:pt x="8" y="2"/>
                  <a:pt x="8" y="2"/>
                </a:cubicBezTo>
                <a:cubicBezTo>
                  <a:pt x="9" y="2"/>
                  <a:pt x="9" y="2"/>
                  <a:pt x="9" y="2"/>
                </a:cubicBezTo>
                <a:cubicBezTo>
                  <a:pt x="10" y="2"/>
                  <a:pt x="10" y="2"/>
                  <a:pt x="10" y="2"/>
                </a:cubicBezTo>
                <a:cubicBezTo>
                  <a:pt x="12" y="1"/>
                  <a:pt x="14" y="0"/>
                  <a:pt x="17" y="0"/>
                </a:cubicBezTo>
                <a:cubicBezTo>
                  <a:pt x="17" y="0"/>
                  <a:pt x="17" y="0"/>
                  <a:pt x="17" y="0"/>
                </a:cubicBezTo>
                <a:cubicBezTo>
                  <a:pt x="27" y="0"/>
                  <a:pt x="35" y="8"/>
                  <a:pt x="39" y="15"/>
                </a:cubicBezTo>
                <a:cubicBezTo>
                  <a:pt x="39" y="15"/>
                  <a:pt x="39" y="15"/>
                  <a:pt x="39" y="15"/>
                </a:cubicBezTo>
                <a:cubicBezTo>
                  <a:pt x="40" y="16"/>
                  <a:pt x="41" y="17"/>
                  <a:pt x="42" y="18"/>
                </a:cubicBezTo>
                <a:cubicBezTo>
                  <a:pt x="42" y="18"/>
                  <a:pt x="42" y="18"/>
                  <a:pt x="42" y="18"/>
                </a:cubicBezTo>
                <a:cubicBezTo>
                  <a:pt x="42" y="16"/>
                  <a:pt x="43" y="14"/>
                  <a:pt x="44" y="12"/>
                </a:cubicBezTo>
                <a:cubicBezTo>
                  <a:pt x="44" y="12"/>
                  <a:pt x="44" y="12"/>
                  <a:pt x="44" y="12"/>
                </a:cubicBezTo>
                <a:cubicBezTo>
                  <a:pt x="45" y="9"/>
                  <a:pt x="47" y="6"/>
                  <a:pt x="51" y="6"/>
                </a:cubicBezTo>
                <a:cubicBezTo>
                  <a:pt x="51" y="6"/>
                  <a:pt x="51" y="6"/>
                  <a:pt x="51" y="6"/>
                </a:cubicBezTo>
                <a:cubicBezTo>
                  <a:pt x="55" y="6"/>
                  <a:pt x="57" y="9"/>
                  <a:pt x="58" y="12"/>
                </a:cubicBezTo>
                <a:cubicBezTo>
                  <a:pt x="58" y="12"/>
                  <a:pt x="58" y="12"/>
                  <a:pt x="58" y="12"/>
                </a:cubicBezTo>
                <a:cubicBezTo>
                  <a:pt x="60" y="14"/>
                  <a:pt x="61" y="16"/>
                  <a:pt x="61" y="16"/>
                </a:cubicBezTo>
                <a:cubicBezTo>
                  <a:pt x="61" y="16"/>
                  <a:pt x="61" y="16"/>
                  <a:pt x="61" y="16"/>
                </a:cubicBezTo>
                <a:cubicBezTo>
                  <a:pt x="61" y="16"/>
                  <a:pt x="61" y="16"/>
                  <a:pt x="61" y="16"/>
                </a:cubicBezTo>
                <a:cubicBezTo>
                  <a:pt x="61" y="17"/>
                  <a:pt x="61" y="17"/>
                  <a:pt x="61" y="17"/>
                </a:cubicBezTo>
                <a:cubicBezTo>
                  <a:pt x="61" y="19"/>
                  <a:pt x="62" y="21"/>
                  <a:pt x="62" y="24"/>
                </a:cubicBezTo>
                <a:cubicBezTo>
                  <a:pt x="62" y="24"/>
                  <a:pt x="62" y="24"/>
                  <a:pt x="62" y="24"/>
                </a:cubicBezTo>
                <a:cubicBezTo>
                  <a:pt x="62" y="42"/>
                  <a:pt x="52" y="60"/>
                  <a:pt x="52" y="60"/>
                </a:cubicBezTo>
                <a:cubicBezTo>
                  <a:pt x="52" y="60"/>
                  <a:pt x="52" y="60"/>
                  <a:pt x="52" y="60"/>
                </a:cubicBezTo>
                <a:cubicBezTo>
                  <a:pt x="51" y="62"/>
                  <a:pt x="51" y="62"/>
                  <a:pt x="51" y="62"/>
                </a:cubicBezTo>
                <a:cubicBezTo>
                  <a:pt x="49" y="62"/>
                  <a:pt x="49" y="62"/>
                  <a:pt x="49" y="62"/>
                </a:cubicBezTo>
                <a:close/>
                <a:moveTo>
                  <a:pt x="21" y="44"/>
                </a:moveTo>
                <a:cubicBezTo>
                  <a:pt x="23" y="45"/>
                  <a:pt x="25" y="47"/>
                  <a:pt x="27" y="48"/>
                </a:cubicBezTo>
                <a:cubicBezTo>
                  <a:pt x="27" y="48"/>
                  <a:pt x="27" y="48"/>
                  <a:pt x="27" y="48"/>
                </a:cubicBezTo>
                <a:cubicBezTo>
                  <a:pt x="32" y="52"/>
                  <a:pt x="39" y="55"/>
                  <a:pt x="47" y="55"/>
                </a:cubicBezTo>
                <a:cubicBezTo>
                  <a:pt x="47" y="55"/>
                  <a:pt x="47" y="55"/>
                  <a:pt x="47" y="55"/>
                </a:cubicBezTo>
                <a:cubicBezTo>
                  <a:pt x="48" y="54"/>
                  <a:pt x="49" y="50"/>
                  <a:pt x="50" y="47"/>
                </a:cubicBezTo>
                <a:cubicBezTo>
                  <a:pt x="50" y="47"/>
                  <a:pt x="50" y="47"/>
                  <a:pt x="50" y="47"/>
                </a:cubicBezTo>
                <a:cubicBezTo>
                  <a:pt x="53" y="40"/>
                  <a:pt x="55" y="32"/>
                  <a:pt x="55" y="24"/>
                </a:cubicBezTo>
                <a:cubicBezTo>
                  <a:pt x="55" y="24"/>
                  <a:pt x="55" y="24"/>
                  <a:pt x="55" y="24"/>
                </a:cubicBezTo>
                <a:cubicBezTo>
                  <a:pt x="55" y="22"/>
                  <a:pt x="55" y="20"/>
                  <a:pt x="55" y="18"/>
                </a:cubicBezTo>
                <a:cubicBezTo>
                  <a:pt x="55" y="18"/>
                  <a:pt x="55" y="18"/>
                  <a:pt x="55" y="18"/>
                </a:cubicBezTo>
                <a:cubicBezTo>
                  <a:pt x="54" y="18"/>
                  <a:pt x="54" y="17"/>
                  <a:pt x="53" y="16"/>
                </a:cubicBezTo>
                <a:cubicBezTo>
                  <a:pt x="53" y="16"/>
                  <a:pt x="53" y="16"/>
                  <a:pt x="53" y="16"/>
                </a:cubicBezTo>
                <a:cubicBezTo>
                  <a:pt x="53" y="14"/>
                  <a:pt x="51" y="13"/>
                  <a:pt x="51" y="13"/>
                </a:cubicBezTo>
                <a:cubicBezTo>
                  <a:pt x="51" y="13"/>
                  <a:pt x="51" y="13"/>
                  <a:pt x="51" y="13"/>
                </a:cubicBezTo>
                <a:cubicBezTo>
                  <a:pt x="51" y="13"/>
                  <a:pt x="50" y="14"/>
                  <a:pt x="50" y="15"/>
                </a:cubicBezTo>
                <a:cubicBezTo>
                  <a:pt x="50" y="15"/>
                  <a:pt x="50" y="15"/>
                  <a:pt x="50" y="15"/>
                </a:cubicBezTo>
                <a:cubicBezTo>
                  <a:pt x="49" y="17"/>
                  <a:pt x="48" y="22"/>
                  <a:pt x="47" y="30"/>
                </a:cubicBezTo>
                <a:cubicBezTo>
                  <a:pt x="47" y="30"/>
                  <a:pt x="47" y="30"/>
                  <a:pt x="47" y="30"/>
                </a:cubicBezTo>
                <a:cubicBezTo>
                  <a:pt x="40" y="31"/>
                  <a:pt x="40" y="31"/>
                  <a:pt x="40" y="31"/>
                </a:cubicBezTo>
                <a:cubicBezTo>
                  <a:pt x="40" y="31"/>
                  <a:pt x="40" y="29"/>
                  <a:pt x="39" y="27"/>
                </a:cubicBezTo>
                <a:cubicBezTo>
                  <a:pt x="39" y="27"/>
                  <a:pt x="39" y="27"/>
                  <a:pt x="39" y="27"/>
                </a:cubicBezTo>
                <a:cubicBezTo>
                  <a:pt x="38" y="25"/>
                  <a:pt x="36" y="21"/>
                  <a:pt x="34" y="18"/>
                </a:cubicBezTo>
                <a:cubicBezTo>
                  <a:pt x="34" y="18"/>
                  <a:pt x="34" y="18"/>
                  <a:pt x="34" y="18"/>
                </a:cubicBezTo>
                <a:cubicBezTo>
                  <a:pt x="30" y="12"/>
                  <a:pt x="24" y="7"/>
                  <a:pt x="17" y="7"/>
                </a:cubicBezTo>
                <a:cubicBezTo>
                  <a:pt x="17" y="7"/>
                  <a:pt x="17" y="7"/>
                  <a:pt x="17" y="7"/>
                </a:cubicBezTo>
                <a:cubicBezTo>
                  <a:pt x="15" y="7"/>
                  <a:pt x="14" y="7"/>
                  <a:pt x="12" y="8"/>
                </a:cubicBezTo>
                <a:cubicBezTo>
                  <a:pt x="12" y="8"/>
                  <a:pt x="12" y="8"/>
                  <a:pt x="12" y="8"/>
                </a:cubicBezTo>
                <a:cubicBezTo>
                  <a:pt x="12" y="8"/>
                  <a:pt x="12" y="8"/>
                  <a:pt x="12" y="8"/>
                </a:cubicBezTo>
                <a:cubicBezTo>
                  <a:pt x="12" y="8"/>
                  <a:pt x="12" y="8"/>
                  <a:pt x="12" y="8"/>
                </a:cubicBezTo>
                <a:cubicBezTo>
                  <a:pt x="12" y="9"/>
                  <a:pt x="11" y="10"/>
                  <a:pt x="10" y="11"/>
                </a:cubicBezTo>
                <a:cubicBezTo>
                  <a:pt x="10" y="11"/>
                  <a:pt x="10" y="11"/>
                  <a:pt x="10" y="11"/>
                </a:cubicBezTo>
                <a:cubicBezTo>
                  <a:pt x="8" y="14"/>
                  <a:pt x="7" y="17"/>
                  <a:pt x="7" y="22"/>
                </a:cubicBezTo>
                <a:cubicBezTo>
                  <a:pt x="7" y="22"/>
                  <a:pt x="7" y="22"/>
                  <a:pt x="7" y="22"/>
                </a:cubicBezTo>
                <a:cubicBezTo>
                  <a:pt x="7" y="27"/>
                  <a:pt x="9" y="34"/>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20" y="42"/>
                  <a:pt x="21" y="44"/>
                </a:cubicBezTo>
                <a:close/>
                <a:moveTo>
                  <a:pt x="44" y="29"/>
                </a:moveTo>
                <a:cubicBezTo>
                  <a:pt x="47" y="28"/>
                  <a:pt x="47" y="28"/>
                  <a:pt x="47" y="28"/>
                </a:cubicBezTo>
                <a:cubicBezTo>
                  <a:pt x="44" y="29"/>
                  <a:pt x="44" y="29"/>
                  <a:pt x="44" y="29"/>
                </a:cubicBezTo>
                <a:close/>
                <a:moveTo>
                  <a:pt x="51" y="13"/>
                </a:moveTo>
                <a:cubicBezTo>
                  <a:pt x="51" y="13"/>
                  <a:pt x="51" y="13"/>
                  <a:pt x="51" y="13"/>
                </a:cubicBezTo>
                <a:cubicBezTo>
                  <a:pt x="51" y="13"/>
                  <a:pt x="51" y="13"/>
                  <a:pt x="51" y="1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29" name="文本框 328"/>
          <p:cNvSpPr txBox="1"/>
          <p:nvPr/>
        </p:nvSpPr>
        <p:spPr>
          <a:xfrm>
            <a:off x="7100358" y="2785564"/>
            <a:ext cx="3335156" cy="523220"/>
          </a:xfrm>
          <a:prstGeom prst="rect">
            <a:avLst/>
          </a:prstGeom>
          <a:noFill/>
        </p:spPr>
        <p:txBody>
          <a:bodyPr wrap="square" rtlCol="0">
            <a:spAutoFit/>
          </a:bodyPr>
          <a:lstStyle/>
          <a:p>
            <a:pPr algn="dist"/>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添加</a:t>
            </a:r>
            <a:r>
              <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rPr>
              <a:t>您的精彩文本</a:t>
            </a:r>
          </a:p>
        </p:txBody>
      </p:sp>
      <p:sp>
        <p:nvSpPr>
          <p:cNvPr id="330" name="Freeform 298"/>
          <p:cNvSpPr>
            <a:spLocks noEditPoints="1"/>
          </p:cNvSpPr>
          <p:nvPr/>
        </p:nvSpPr>
        <p:spPr bwMode="auto">
          <a:xfrm>
            <a:off x="6576506" y="2816720"/>
            <a:ext cx="376767" cy="378622"/>
          </a:xfrm>
          <a:custGeom>
            <a:avLst/>
            <a:gdLst>
              <a:gd name="T0" fmla="*/ 14 w 62"/>
              <a:gd name="T1" fmla="*/ 46 h 62"/>
              <a:gd name="T2" fmla="*/ 0 w 62"/>
              <a:gd name="T3" fmla="*/ 22 h 62"/>
              <a:gd name="T4" fmla="*/ 8 w 62"/>
              <a:gd name="T5" fmla="*/ 2 h 62"/>
              <a:gd name="T6" fmla="*/ 9 w 62"/>
              <a:gd name="T7" fmla="*/ 2 h 62"/>
              <a:gd name="T8" fmla="*/ 17 w 62"/>
              <a:gd name="T9" fmla="*/ 0 h 62"/>
              <a:gd name="T10" fmla="*/ 39 w 62"/>
              <a:gd name="T11" fmla="*/ 15 h 62"/>
              <a:gd name="T12" fmla="*/ 42 w 62"/>
              <a:gd name="T13" fmla="*/ 18 h 62"/>
              <a:gd name="T14" fmla="*/ 44 w 62"/>
              <a:gd name="T15" fmla="*/ 12 h 62"/>
              <a:gd name="T16" fmla="*/ 51 w 62"/>
              <a:gd name="T17" fmla="*/ 6 h 62"/>
              <a:gd name="T18" fmla="*/ 58 w 62"/>
              <a:gd name="T19" fmla="*/ 12 h 62"/>
              <a:gd name="T20" fmla="*/ 61 w 62"/>
              <a:gd name="T21" fmla="*/ 16 h 62"/>
              <a:gd name="T22" fmla="*/ 61 w 62"/>
              <a:gd name="T23" fmla="*/ 16 h 62"/>
              <a:gd name="T24" fmla="*/ 62 w 62"/>
              <a:gd name="T25" fmla="*/ 24 h 62"/>
              <a:gd name="T26" fmla="*/ 52 w 62"/>
              <a:gd name="T27" fmla="*/ 60 h 62"/>
              <a:gd name="T28" fmla="*/ 51 w 62"/>
              <a:gd name="T29" fmla="*/ 62 h 62"/>
              <a:gd name="T30" fmla="*/ 21 w 62"/>
              <a:gd name="T31" fmla="*/ 44 h 62"/>
              <a:gd name="T32" fmla="*/ 27 w 62"/>
              <a:gd name="T33" fmla="*/ 48 h 62"/>
              <a:gd name="T34" fmla="*/ 47 w 62"/>
              <a:gd name="T35" fmla="*/ 55 h 62"/>
              <a:gd name="T36" fmla="*/ 50 w 62"/>
              <a:gd name="T37" fmla="*/ 47 h 62"/>
              <a:gd name="T38" fmla="*/ 55 w 62"/>
              <a:gd name="T39" fmla="*/ 24 h 62"/>
              <a:gd name="T40" fmla="*/ 55 w 62"/>
              <a:gd name="T41" fmla="*/ 18 h 62"/>
              <a:gd name="T42" fmla="*/ 53 w 62"/>
              <a:gd name="T43" fmla="*/ 16 h 62"/>
              <a:gd name="T44" fmla="*/ 51 w 62"/>
              <a:gd name="T45" fmla="*/ 13 h 62"/>
              <a:gd name="T46" fmla="*/ 50 w 62"/>
              <a:gd name="T47" fmla="*/ 15 h 62"/>
              <a:gd name="T48" fmla="*/ 47 w 62"/>
              <a:gd name="T49" fmla="*/ 30 h 62"/>
              <a:gd name="T50" fmla="*/ 39 w 62"/>
              <a:gd name="T51" fmla="*/ 27 h 62"/>
              <a:gd name="T52" fmla="*/ 34 w 62"/>
              <a:gd name="T53" fmla="*/ 18 h 62"/>
              <a:gd name="T54" fmla="*/ 17 w 62"/>
              <a:gd name="T55" fmla="*/ 7 h 62"/>
              <a:gd name="T56" fmla="*/ 12 w 62"/>
              <a:gd name="T57" fmla="*/ 8 h 62"/>
              <a:gd name="T58" fmla="*/ 12 w 62"/>
              <a:gd name="T59" fmla="*/ 8 h 62"/>
              <a:gd name="T60" fmla="*/ 10 w 62"/>
              <a:gd name="T61" fmla="*/ 11 h 62"/>
              <a:gd name="T62" fmla="*/ 7 w 62"/>
              <a:gd name="T63" fmla="*/ 22 h 62"/>
              <a:gd name="T64" fmla="*/ 19 w 62"/>
              <a:gd name="T65" fmla="*/ 41 h 62"/>
              <a:gd name="T66" fmla="*/ 19 w 62"/>
              <a:gd name="T67" fmla="*/ 41 h 62"/>
              <a:gd name="T68" fmla="*/ 19 w 62"/>
              <a:gd name="T69" fmla="*/ 41 h 62"/>
              <a:gd name="T70" fmla="*/ 21 w 62"/>
              <a:gd name="T71" fmla="*/ 44 h 62"/>
              <a:gd name="T72" fmla="*/ 47 w 62"/>
              <a:gd name="T73" fmla="*/ 28 h 62"/>
              <a:gd name="T74" fmla="*/ 51 w 62"/>
              <a:gd name="T75" fmla="*/ 13 h 62"/>
              <a:gd name="T76" fmla="*/ 51 w 62"/>
              <a:gd name="T77" fmla="*/ 1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2">
                <a:moveTo>
                  <a:pt x="49" y="62"/>
                </a:moveTo>
                <a:cubicBezTo>
                  <a:pt x="30" y="62"/>
                  <a:pt x="16" y="48"/>
                  <a:pt x="14" y="46"/>
                </a:cubicBezTo>
                <a:cubicBezTo>
                  <a:pt x="14" y="46"/>
                  <a:pt x="14" y="46"/>
                  <a:pt x="14" y="46"/>
                </a:cubicBezTo>
                <a:cubicBezTo>
                  <a:pt x="4" y="38"/>
                  <a:pt x="0" y="29"/>
                  <a:pt x="0" y="22"/>
                </a:cubicBezTo>
                <a:cubicBezTo>
                  <a:pt x="0" y="22"/>
                  <a:pt x="0" y="22"/>
                  <a:pt x="0" y="22"/>
                </a:cubicBezTo>
                <a:cubicBezTo>
                  <a:pt x="1" y="10"/>
                  <a:pt x="8" y="3"/>
                  <a:pt x="8" y="2"/>
                </a:cubicBezTo>
                <a:cubicBezTo>
                  <a:pt x="8" y="2"/>
                  <a:pt x="8" y="2"/>
                  <a:pt x="8" y="2"/>
                </a:cubicBezTo>
                <a:cubicBezTo>
                  <a:pt x="9" y="2"/>
                  <a:pt x="9" y="2"/>
                  <a:pt x="9" y="2"/>
                </a:cubicBezTo>
                <a:cubicBezTo>
                  <a:pt x="10" y="2"/>
                  <a:pt x="10" y="2"/>
                  <a:pt x="10" y="2"/>
                </a:cubicBezTo>
                <a:cubicBezTo>
                  <a:pt x="12" y="1"/>
                  <a:pt x="14" y="0"/>
                  <a:pt x="17" y="0"/>
                </a:cubicBezTo>
                <a:cubicBezTo>
                  <a:pt x="17" y="0"/>
                  <a:pt x="17" y="0"/>
                  <a:pt x="17" y="0"/>
                </a:cubicBezTo>
                <a:cubicBezTo>
                  <a:pt x="27" y="0"/>
                  <a:pt x="35" y="8"/>
                  <a:pt x="39" y="15"/>
                </a:cubicBezTo>
                <a:cubicBezTo>
                  <a:pt x="39" y="15"/>
                  <a:pt x="39" y="15"/>
                  <a:pt x="39" y="15"/>
                </a:cubicBezTo>
                <a:cubicBezTo>
                  <a:pt x="40" y="16"/>
                  <a:pt x="41" y="17"/>
                  <a:pt x="42" y="18"/>
                </a:cubicBezTo>
                <a:cubicBezTo>
                  <a:pt x="42" y="18"/>
                  <a:pt x="42" y="18"/>
                  <a:pt x="42" y="18"/>
                </a:cubicBezTo>
                <a:cubicBezTo>
                  <a:pt x="42" y="16"/>
                  <a:pt x="43" y="14"/>
                  <a:pt x="44" y="12"/>
                </a:cubicBezTo>
                <a:cubicBezTo>
                  <a:pt x="44" y="12"/>
                  <a:pt x="44" y="12"/>
                  <a:pt x="44" y="12"/>
                </a:cubicBezTo>
                <a:cubicBezTo>
                  <a:pt x="45" y="9"/>
                  <a:pt x="47" y="6"/>
                  <a:pt x="51" y="6"/>
                </a:cubicBezTo>
                <a:cubicBezTo>
                  <a:pt x="51" y="6"/>
                  <a:pt x="51" y="6"/>
                  <a:pt x="51" y="6"/>
                </a:cubicBezTo>
                <a:cubicBezTo>
                  <a:pt x="55" y="6"/>
                  <a:pt x="57" y="9"/>
                  <a:pt x="58" y="12"/>
                </a:cubicBezTo>
                <a:cubicBezTo>
                  <a:pt x="58" y="12"/>
                  <a:pt x="58" y="12"/>
                  <a:pt x="58" y="12"/>
                </a:cubicBezTo>
                <a:cubicBezTo>
                  <a:pt x="60" y="14"/>
                  <a:pt x="61" y="16"/>
                  <a:pt x="61" y="16"/>
                </a:cubicBezTo>
                <a:cubicBezTo>
                  <a:pt x="61" y="16"/>
                  <a:pt x="61" y="16"/>
                  <a:pt x="61" y="16"/>
                </a:cubicBezTo>
                <a:cubicBezTo>
                  <a:pt x="61" y="16"/>
                  <a:pt x="61" y="16"/>
                  <a:pt x="61" y="16"/>
                </a:cubicBezTo>
                <a:cubicBezTo>
                  <a:pt x="61" y="17"/>
                  <a:pt x="61" y="17"/>
                  <a:pt x="61" y="17"/>
                </a:cubicBezTo>
                <a:cubicBezTo>
                  <a:pt x="61" y="19"/>
                  <a:pt x="62" y="21"/>
                  <a:pt x="62" y="24"/>
                </a:cubicBezTo>
                <a:cubicBezTo>
                  <a:pt x="62" y="24"/>
                  <a:pt x="62" y="24"/>
                  <a:pt x="62" y="24"/>
                </a:cubicBezTo>
                <a:cubicBezTo>
                  <a:pt x="62" y="42"/>
                  <a:pt x="52" y="60"/>
                  <a:pt x="52" y="60"/>
                </a:cubicBezTo>
                <a:cubicBezTo>
                  <a:pt x="52" y="60"/>
                  <a:pt x="52" y="60"/>
                  <a:pt x="52" y="60"/>
                </a:cubicBezTo>
                <a:cubicBezTo>
                  <a:pt x="51" y="62"/>
                  <a:pt x="51" y="62"/>
                  <a:pt x="51" y="62"/>
                </a:cubicBezTo>
                <a:cubicBezTo>
                  <a:pt x="49" y="62"/>
                  <a:pt x="49" y="62"/>
                  <a:pt x="49" y="62"/>
                </a:cubicBezTo>
                <a:close/>
                <a:moveTo>
                  <a:pt x="21" y="44"/>
                </a:moveTo>
                <a:cubicBezTo>
                  <a:pt x="23" y="45"/>
                  <a:pt x="25" y="47"/>
                  <a:pt x="27" y="48"/>
                </a:cubicBezTo>
                <a:cubicBezTo>
                  <a:pt x="27" y="48"/>
                  <a:pt x="27" y="48"/>
                  <a:pt x="27" y="48"/>
                </a:cubicBezTo>
                <a:cubicBezTo>
                  <a:pt x="32" y="52"/>
                  <a:pt x="39" y="55"/>
                  <a:pt x="47" y="55"/>
                </a:cubicBezTo>
                <a:cubicBezTo>
                  <a:pt x="47" y="55"/>
                  <a:pt x="47" y="55"/>
                  <a:pt x="47" y="55"/>
                </a:cubicBezTo>
                <a:cubicBezTo>
                  <a:pt x="48" y="54"/>
                  <a:pt x="49" y="50"/>
                  <a:pt x="50" y="47"/>
                </a:cubicBezTo>
                <a:cubicBezTo>
                  <a:pt x="50" y="47"/>
                  <a:pt x="50" y="47"/>
                  <a:pt x="50" y="47"/>
                </a:cubicBezTo>
                <a:cubicBezTo>
                  <a:pt x="53" y="40"/>
                  <a:pt x="55" y="32"/>
                  <a:pt x="55" y="24"/>
                </a:cubicBezTo>
                <a:cubicBezTo>
                  <a:pt x="55" y="24"/>
                  <a:pt x="55" y="24"/>
                  <a:pt x="55" y="24"/>
                </a:cubicBezTo>
                <a:cubicBezTo>
                  <a:pt x="55" y="22"/>
                  <a:pt x="55" y="20"/>
                  <a:pt x="55" y="18"/>
                </a:cubicBezTo>
                <a:cubicBezTo>
                  <a:pt x="55" y="18"/>
                  <a:pt x="55" y="18"/>
                  <a:pt x="55" y="18"/>
                </a:cubicBezTo>
                <a:cubicBezTo>
                  <a:pt x="54" y="18"/>
                  <a:pt x="54" y="17"/>
                  <a:pt x="53" y="16"/>
                </a:cubicBezTo>
                <a:cubicBezTo>
                  <a:pt x="53" y="16"/>
                  <a:pt x="53" y="16"/>
                  <a:pt x="53" y="16"/>
                </a:cubicBezTo>
                <a:cubicBezTo>
                  <a:pt x="53" y="14"/>
                  <a:pt x="51" y="13"/>
                  <a:pt x="51" y="13"/>
                </a:cubicBezTo>
                <a:cubicBezTo>
                  <a:pt x="51" y="13"/>
                  <a:pt x="51" y="13"/>
                  <a:pt x="51" y="13"/>
                </a:cubicBezTo>
                <a:cubicBezTo>
                  <a:pt x="51" y="13"/>
                  <a:pt x="50" y="14"/>
                  <a:pt x="50" y="15"/>
                </a:cubicBezTo>
                <a:cubicBezTo>
                  <a:pt x="50" y="15"/>
                  <a:pt x="50" y="15"/>
                  <a:pt x="50" y="15"/>
                </a:cubicBezTo>
                <a:cubicBezTo>
                  <a:pt x="49" y="17"/>
                  <a:pt x="48" y="22"/>
                  <a:pt x="47" y="30"/>
                </a:cubicBezTo>
                <a:cubicBezTo>
                  <a:pt x="47" y="30"/>
                  <a:pt x="47" y="30"/>
                  <a:pt x="47" y="30"/>
                </a:cubicBezTo>
                <a:cubicBezTo>
                  <a:pt x="40" y="31"/>
                  <a:pt x="40" y="31"/>
                  <a:pt x="40" y="31"/>
                </a:cubicBezTo>
                <a:cubicBezTo>
                  <a:pt x="40" y="31"/>
                  <a:pt x="40" y="29"/>
                  <a:pt x="39" y="27"/>
                </a:cubicBezTo>
                <a:cubicBezTo>
                  <a:pt x="39" y="27"/>
                  <a:pt x="39" y="27"/>
                  <a:pt x="39" y="27"/>
                </a:cubicBezTo>
                <a:cubicBezTo>
                  <a:pt x="38" y="25"/>
                  <a:pt x="36" y="21"/>
                  <a:pt x="34" y="18"/>
                </a:cubicBezTo>
                <a:cubicBezTo>
                  <a:pt x="34" y="18"/>
                  <a:pt x="34" y="18"/>
                  <a:pt x="34" y="18"/>
                </a:cubicBezTo>
                <a:cubicBezTo>
                  <a:pt x="30" y="12"/>
                  <a:pt x="24" y="7"/>
                  <a:pt x="17" y="7"/>
                </a:cubicBezTo>
                <a:cubicBezTo>
                  <a:pt x="17" y="7"/>
                  <a:pt x="17" y="7"/>
                  <a:pt x="17" y="7"/>
                </a:cubicBezTo>
                <a:cubicBezTo>
                  <a:pt x="15" y="7"/>
                  <a:pt x="14" y="7"/>
                  <a:pt x="12" y="8"/>
                </a:cubicBezTo>
                <a:cubicBezTo>
                  <a:pt x="12" y="8"/>
                  <a:pt x="12" y="8"/>
                  <a:pt x="12" y="8"/>
                </a:cubicBezTo>
                <a:cubicBezTo>
                  <a:pt x="12" y="8"/>
                  <a:pt x="12" y="8"/>
                  <a:pt x="12" y="8"/>
                </a:cubicBezTo>
                <a:cubicBezTo>
                  <a:pt x="12" y="8"/>
                  <a:pt x="12" y="8"/>
                  <a:pt x="12" y="8"/>
                </a:cubicBezTo>
                <a:cubicBezTo>
                  <a:pt x="12" y="9"/>
                  <a:pt x="11" y="10"/>
                  <a:pt x="10" y="11"/>
                </a:cubicBezTo>
                <a:cubicBezTo>
                  <a:pt x="10" y="11"/>
                  <a:pt x="10" y="11"/>
                  <a:pt x="10" y="11"/>
                </a:cubicBezTo>
                <a:cubicBezTo>
                  <a:pt x="8" y="14"/>
                  <a:pt x="7" y="17"/>
                  <a:pt x="7" y="22"/>
                </a:cubicBezTo>
                <a:cubicBezTo>
                  <a:pt x="7" y="22"/>
                  <a:pt x="7" y="22"/>
                  <a:pt x="7" y="22"/>
                </a:cubicBezTo>
                <a:cubicBezTo>
                  <a:pt x="7" y="27"/>
                  <a:pt x="9" y="34"/>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20" y="42"/>
                  <a:pt x="21" y="44"/>
                </a:cubicBezTo>
                <a:close/>
                <a:moveTo>
                  <a:pt x="44" y="29"/>
                </a:moveTo>
                <a:cubicBezTo>
                  <a:pt x="47" y="28"/>
                  <a:pt x="47" y="28"/>
                  <a:pt x="47" y="28"/>
                </a:cubicBezTo>
                <a:cubicBezTo>
                  <a:pt x="44" y="29"/>
                  <a:pt x="44" y="29"/>
                  <a:pt x="44" y="29"/>
                </a:cubicBezTo>
                <a:close/>
                <a:moveTo>
                  <a:pt x="51" y="13"/>
                </a:moveTo>
                <a:cubicBezTo>
                  <a:pt x="51" y="13"/>
                  <a:pt x="51" y="13"/>
                  <a:pt x="51" y="13"/>
                </a:cubicBezTo>
                <a:cubicBezTo>
                  <a:pt x="51" y="13"/>
                  <a:pt x="51" y="13"/>
                  <a:pt x="51" y="1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31" name="文本框 330"/>
          <p:cNvSpPr txBox="1"/>
          <p:nvPr/>
        </p:nvSpPr>
        <p:spPr>
          <a:xfrm>
            <a:off x="7100358" y="3767900"/>
            <a:ext cx="3335156" cy="523220"/>
          </a:xfrm>
          <a:prstGeom prst="rect">
            <a:avLst/>
          </a:prstGeom>
          <a:noFill/>
        </p:spPr>
        <p:txBody>
          <a:bodyPr wrap="square" rtlCol="0">
            <a:spAutoFit/>
          </a:bodyPr>
          <a:lstStyle/>
          <a:p>
            <a:pPr algn="dist"/>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添加</a:t>
            </a:r>
            <a:r>
              <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rPr>
              <a:t>您的精彩文本</a:t>
            </a:r>
          </a:p>
        </p:txBody>
      </p:sp>
      <p:sp>
        <p:nvSpPr>
          <p:cNvPr id="332" name="Freeform 298"/>
          <p:cNvSpPr>
            <a:spLocks noEditPoints="1"/>
          </p:cNvSpPr>
          <p:nvPr/>
        </p:nvSpPr>
        <p:spPr bwMode="auto">
          <a:xfrm>
            <a:off x="6576506" y="3799056"/>
            <a:ext cx="376767" cy="378622"/>
          </a:xfrm>
          <a:custGeom>
            <a:avLst/>
            <a:gdLst>
              <a:gd name="T0" fmla="*/ 14 w 62"/>
              <a:gd name="T1" fmla="*/ 46 h 62"/>
              <a:gd name="T2" fmla="*/ 0 w 62"/>
              <a:gd name="T3" fmla="*/ 22 h 62"/>
              <a:gd name="T4" fmla="*/ 8 w 62"/>
              <a:gd name="T5" fmla="*/ 2 h 62"/>
              <a:gd name="T6" fmla="*/ 9 w 62"/>
              <a:gd name="T7" fmla="*/ 2 h 62"/>
              <a:gd name="T8" fmla="*/ 17 w 62"/>
              <a:gd name="T9" fmla="*/ 0 h 62"/>
              <a:gd name="T10" fmla="*/ 39 w 62"/>
              <a:gd name="T11" fmla="*/ 15 h 62"/>
              <a:gd name="T12" fmla="*/ 42 w 62"/>
              <a:gd name="T13" fmla="*/ 18 h 62"/>
              <a:gd name="T14" fmla="*/ 44 w 62"/>
              <a:gd name="T15" fmla="*/ 12 h 62"/>
              <a:gd name="T16" fmla="*/ 51 w 62"/>
              <a:gd name="T17" fmla="*/ 6 h 62"/>
              <a:gd name="T18" fmla="*/ 58 w 62"/>
              <a:gd name="T19" fmla="*/ 12 h 62"/>
              <a:gd name="T20" fmla="*/ 61 w 62"/>
              <a:gd name="T21" fmla="*/ 16 h 62"/>
              <a:gd name="T22" fmla="*/ 61 w 62"/>
              <a:gd name="T23" fmla="*/ 16 h 62"/>
              <a:gd name="T24" fmla="*/ 62 w 62"/>
              <a:gd name="T25" fmla="*/ 24 h 62"/>
              <a:gd name="T26" fmla="*/ 52 w 62"/>
              <a:gd name="T27" fmla="*/ 60 h 62"/>
              <a:gd name="T28" fmla="*/ 51 w 62"/>
              <a:gd name="T29" fmla="*/ 62 h 62"/>
              <a:gd name="T30" fmla="*/ 21 w 62"/>
              <a:gd name="T31" fmla="*/ 44 h 62"/>
              <a:gd name="T32" fmla="*/ 27 w 62"/>
              <a:gd name="T33" fmla="*/ 48 h 62"/>
              <a:gd name="T34" fmla="*/ 47 w 62"/>
              <a:gd name="T35" fmla="*/ 55 h 62"/>
              <a:gd name="T36" fmla="*/ 50 w 62"/>
              <a:gd name="T37" fmla="*/ 47 h 62"/>
              <a:gd name="T38" fmla="*/ 55 w 62"/>
              <a:gd name="T39" fmla="*/ 24 h 62"/>
              <a:gd name="T40" fmla="*/ 55 w 62"/>
              <a:gd name="T41" fmla="*/ 18 h 62"/>
              <a:gd name="T42" fmla="*/ 53 w 62"/>
              <a:gd name="T43" fmla="*/ 16 h 62"/>
              <a:gd name="T44" fmla="*/ 51 w 62"/>
              <a:gd name="T45" fmla="*/ 13 h 62"/>
              <a:gd name="T46" fmla="*/ 50 w 62"/>
              <a:gd name="T47" fmla="*/ 15 h 62"/>
              <a:gd name="T48" fmla="*/ 47 w 62"/>
              <a:gd name="T49" fmla="*/ 30 h 62"/>
              <a:gd name="T50" fmla="*/ 39 w 62"/>
              <a:gd name="T51" fmla="*/ 27 h 62"/>
              <a:gd name="T52" fmla="*/ 34 w 62"/>
              <a:gd name="T53" fmla="*/ 18 h 62"/>
              <a:gd name="T54" fmla="*/ 17 w 62"/>
              <a:gd name="T55" fmla="*/ 7 h 62"/>
              <a:gd name="T56" fmla="*/ 12 w 62"/>
              <a:gd name="T57" fmla="*/ 8 h 62"/>
              <a:gd name="T58" fmla="*/ 12 w 62"/>
              <a:gd name="T59" fmla="*/ 8 h 62"/>
              <a:gd name="T60" fmla="*/ 10 w 62"/>
              <a:gd name="T61" fmla="*/ 11 h 62"/>
              <a:gd name="T62" fmla="*/ 7 w 62"/>
              <a:gd name="T63" fmla="*/ 22 h 62"/>
              <a:gd name="T64" fmla="*/ 19 w 62"/>
              <a:gd name="T65" fmla="*/ 41 h 62"/>
              <a:gd name="T66" fmla="*/ 19 w 62"/>
              <a:gd name="T67" fmla="*/ 41 h 62"/>
              <a:gd name="T68" fmla="*/ 19 w 62"/>
              <a:gd name="T69" fmla="*/ 41 h 62"/>
              <a:gd name="T70" fmla="*/ 21 w 62"/>
              <a:gd name="T71" fmla="*/ 44 h 62"/>
              <a:gd name="T72" fmla="*/ 47 w 62"/>
              <a:gd name="T73" fmla="*/ 28 h 62"/>
              <a:gd name="T74" fmla="*/ 51 w 62"/>
              <a:gd name="T75" fmla="*/ 13 h 62"/>
              <a:gd name="T76" fmla="*/ 51 w 62"/>
              <a:gd name="T77" fmla="*/ 1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2">
                <a:moveTo>
                  <a:pt x="49" y="62"/>
                </a:moveTo>
                <a:cubicBezTo>
                  <a:pt x="30" y="62"/>
                  <a:pt x="16" y="48"/>
                  <a:pt x="14" y="46"/>
                </a:cubicBezTo>
                <a:cubicBezTo>
                  <a:pt x="14" y="46"/>
                  <a:pt x="14" y="46"/>
                  <a:pt x="14" y="46"/>
                </a:cubicBezTo>
                <a:cubicBezTo>
                  <a:pt x="4" y="38"/>
                  <a:pt x="0" y="29"/>
                  <a:pt x="0" y="22"/>
                </a:cubicBezTo>
                <a:cubicBezTo>
                  <a:pt x="0" y="22"/>
                  <a:pt x="0" y="22"/>
                  <a:pt x="0" y="22"/>
                </a:cubicBezTo>
                <a:cubicBezTo>
                  <a:pt x="1" y="10"/>
                  <a:pt x="8" y="3"/>
                  <a:pt x="8" y="2"/>
                </a:cubicBezTo>
                <a:cubicBezTo>
                  <a:pt x="8" y="2"/>
                  <a:pt x="8" y="2"/>
                  <a:pt x="8" y="2"/>
                </a:cubicBezTo>
                <a:cubicBezTo>
                  <a:pt x="9" y="2"/>
                  <a:pt x="9" y="2"/>
                  <a:pt x="9" y="2"/>
                </a:cubicBezTo>
                <a:cubicBezTo>
                  <a:pt x="10" y="2"/>
                  <a:pt x="10" y="2"/>
                  <a:pt x="10" y="2"/>
                </a:cubicBezTo>
                <a:cubicBezTo>
                  <a:pt x="12" y="1"/>
                  <a:pt x="14" y="0"/>
                  <a:pt x="17" y="0"/>
                </a:cubicBezTo>
                <a:cubicBezTo>
                  <a:pt x="17" y="0"/>
                  <a:pt x="17" y="0"/>
                  <a:pt x="17" y="0"/>
                </a:cubicBezTo>
                <a:cubicBezTo>
                  <a:pt x="27" y="0"/>
                  <a:pt x="35" y="8"/>
                  <a:pt x="39" y="15"/>
                </a:cubicBezTo>
                <a:cubicBezTo>
                  <a:pt x="39" y="15"/>
                  <a:pt x="39" y="15"/>
                  <a:pt x="39" y="15"/>
                </a:cubicBezTo>
                <a:cubicBezTo>
                  <a:pt x="40" y="16"/>
                  <a:pt x="41" y="17"/>
                  <a:pt x="42" y="18"/>
                </a:cubicBezTo>
                <a:cubicBezTo>
                  <a:pt x="42" y="18"/>
                  <a:pt x="42" y="18"/>
                  <a:pt x="42" y="18"/>
                </a:cubicBezTo>
                <a:cubicBezTo>
                  <a:pt x="42" y="16"/>
                  <a:pt x="43" y="14"/>
                  <a:pt x="44" y="12"/>
                </a:cubicBezTo>
                <a:cubicBezTo>
                  <a:pt x="44" y="12"/>
                  <a:pt x="44" y="12"/>
                  <a:pt x="44" y="12"/>
                </a:cubicBezTo>
                <a:cubicBezTo>
                  <a:pt x="45" y="9"/>
                  <a:pt x="47" y="6"/>
                  <a:pt x="51" y="6"/>
                </a:cubicBezTo>
                <a:cubicBezTo>
                  <a:pt x="51" y="6"/>
                  <a:pt x="51" y="6"/>
                  <a:pt x="51" y="6"/>
                </a:cubicBezTo>
                <a:cubicBezTo>
                  <a:pt x="55" y="6"/>
                  <a:pt x="57" y="9"/>
                  <a:pt x="58" y="12"/>
                </a:cubicBezTo>
                <a:cubicBezTo>
                  <a:pt x="58" y="12"/>
                  <a:pt x="58" y="12"/>
                  <a:pt x="58" y="12"/>
                </a:cubicBezTo>
                <a:cubicBezTo>
                  <a:pt x="60" y="14"/>
                  <a:pt x="61" y="16"/>
                  <a:pt x="61" y="16"/>
                </a:cubicBezTo>
                <a:cubicBezTo>
                  <a:pt x="61" y="16"/>
                  <a:pt x="61" y="16"/>
                  <a:pt x="61" y="16"/>
                </a:cubicBezTo>
                <a:cubicBezTo>
                  <a:pt x="61" y="16"/>
                  <a:pt x="61" y="16"/>
                  <a:pt x="61" y="16"/>
                </a:cubicBezTo>
                <a:cubicBezTo>
                  <a:pt x="61" y="17"/>
                  <a:pt x="61" y="17"/>
                  <a:pt x="61" y="17"/>
                </a:cubicBezTo>
                <a:cubicBezTo>
                  <a:pt x="61" y="19"/>
                  <a:pt x="62" y="21"/>
                  <a:pt x="62" y="24"/>
                </a:cubicBezTo>
                <a:cubicBezTo>
                  <a:pt x="62" y="24"/>
                  <a:pt x="62" y="24"/>
                  <a:pt x="62" y="24"/>
                </a:cubicBezTo>
                <a:cubicBezTo>
                  <a:pt x="62" y="42"/>
                  <a:pt x="52" y="60"/>
                  <a:pt x="52" y="60"/>
                </a:cubicBezTo>
                <a:cubicBezTo>
                  <a:pt x="52" y="60"/>
                  <a:pt x="52" y="60"/>
                  <a:pt x="52" y="60"/>
                </a:cubicBezTo>
                <a:cubicBezTo>
                  <a:pt x="51" y="62"/>
                  <a:pt x="51" y="62"/>
                  <a:pt x="51" y="62"/>
                </a:cubicBezTo>
                <a:cubicBezTo>
                  <a:pt x="49" y="62"/>
                  <a:pt x="49" y="62"/>
                  <a:pt x="49" y="62"/>
                </a:cubicBezTo>
                <a:close/>
                <a:moveTo>
                  <a:pt x="21" y="44"/>
                </a:moveTo>
                <a:cubicBezTo>
                  <a:pt x="23" y="45"/>
                  <a:pt x="25" y="47"/>
                  <a:pt x="27" y="48"/>
                </a:cubicBezTo>
                <a:cubicBezTo>
                  <a:pt x="27" y="48"/>
                  <a:pt x="27" y="48"/>
                  <a:pt x="27" y="48"/>
                </a:cubicBezTo>
                <a:cubicBezTo>
                  <a:pt x="32" y="52"/>
                  <a:pt x="39" y="55"/>
                  <a:pt x="47" y="55"/>
                </a:cubicBezTo>
                <a:cubicBezTo>
                  <a:pt x="47" y="55"/>
                  <a:pt x="47" y="55"/>
                  <a:pt x="47" y="55"/>
                </a:cubicBezTo>
                <a:cubicBezTo>
                  <a:pt x="48" y="54"/>
                  <a:pt x="49" y="50"/>
                  <a:pt x="50" y="47"/>
                </a:cubicBezTo>
                <a:cubicBezTo>
                  <a:pt x="50" y="47"/>
                  <a:pt x="50" y="47"/>
                  <a:pt x="50" y="47"/>
                </a:cubicBezTo>
                <a:cubicBezTo>
                  <a:pt x="53" y="40"/>
                  <a:pt x="55" y="32"/>
                  <a:pt x="55" y="24"/>
                </a:cubicBezTo>
                <a:cubicBezTo>
                  <a:pt x="55" y="24"/>
                  <a:pt x="55" y="24"/>
                  <a:pt x="55" y="24"/>
                </a:cubicBezTo>
                <a:cubicBezTo>
                  <a:pt x="55" y="22"/>
                  <a:pt x="55" y="20"/>
                  <a:pt x="55" y="18"/>
                </a:cubicBezTo>
                <a:cubicBezTo>
                  <a:pt x="55" y="18"/>
                  <a:pt x="55" y="18"/>
                  <a:pt x="55" y="18"/>
                </a:cubicBezTo>
                <a:cubicBezTo>
                  <a:pt x="54" y="18"/>
                  <a:pt x="54" y="17"/>
                  <a:pt x="53" y="16"/>
                </a:cubicBezTo>
                <a:cubicBezTo>
                  <a:pt x="53" y="16"/>
                  <a:pt x="53" y="16"/>
                  <a:pt x="53" y="16"/>
                </a:cubicBezTo>
                <a:cubicBezTo>
                  <a:pt x="53" y="14"/>
                  <a:pt x="51" y="13"/>
                  <a:pt x="51" y="13"/>
                </a:cubicBezTo>
                <a:cubicBezTo>
                  <a:pt x="51" y="13"/>
                  <a:pt x="51" y="13"/>
                  <a:pt x="51" y="13"/>
                </a:cubicBezTo>
                <a:cubicBezTo>
                  <a:pt x="51" y="13"/>
                  <a:pt x="50" y="14"/>
                  <a:pt x="50" y="15"/>
                </a:cubicBezTo>
                <a:cubicBezTo>
                  <a:pt x="50" y="15"/>
                  <a:pt x="50" y="15"/>
                  <a:pt x="50" y="15"/>
                </a:cubicBezTo>
                <a:cubicBezTo>
                  <a:pt x="49" y="17"/>
                  <a:pt x="48" y="22"/>
                  <a:pt x="47" y="30"/>
                </a:cubicBezTo>
                <a:cubicBezTo>
                  <a:pt x="47" y="30"/>
                  <a:pt x="47" y="30"/>
                  <a:pt x="47" y="30"/>
                </a:cubicBezTo>
                <a:cubicBezTo>
                  <a:pt x="40" y="31"/>
                  <a:pt x="40" y="31"/>
                  <a:pt x="40" y="31"/>
                </a:cubicBezTo>
                <a:cubicBezTo>
                  <a:pt x="40" y="31"/>
                  <a:pt x="40" y="29"/>
                  <a:pt x="39" y="27"/>
                </a:cubicBezTo>
                <a:cubicBezTo>
                  <a:pt x="39" y="27"/>
                  <a:pt x="39" y="27"/>
                  <a:pt x="39" y="27"/>
                </a:cubicBezTo>
                <a:cubicBezTo>
                  <a:pt x="38" y="25"/>
                  <a:pt x="36" y="21"/>
                  <a:pt x="34" y="18"/>
                </a:cubicBezTo>
                <a:cubicBezTo>
                  <a:pt x="34" y="18"/>
                  <a:pt x="34" y="18"/>
                  <a:pt x="34" y="18"/>
                </a:cubicBezTo>
                <a:cubicBezTo>
                  <a:pt x="30" y="12"/>
                  <a:pt x="24" y="7"/>
                  <a:pt x="17" y="7"/>
                </a:cubicBezTo>
                <a:cubicBezTo>
                  <a:pt x="17" y="7"/>
                  <a:pt x="17" y="7"/>
                  <a:pt x="17" y="7"/>
                </a:cubicBezTo>
                <a:cubicBezTo>
                  <a:pt x="15" y="7"/>
                  <a:pt x="14" y="7"/>
                  <a:pt x="12" y="8"/>
                </a:cubicBezTo>
                <a:cubicBezTo>
                  <a:pt x="12" y="8"/>
                  <a:pt x="12" y="8"/>
                  <a:pt x="12" y="8"/>
                </a:cubicBezTo>
                <a:cubicBezTo>
                  <a:pt x="12" y="8"/>
                  <a:pt x="12" y="8"/>
                  <a:pt x="12" y="8"/>
                </a:cubicBezTo>
                <a:cubicBezTo>
                  <a:pt x="12" y="8"/>
                  <a:pt x="12" y="8"/>
                  <a:pt x="12" y="8"/>
                </a:cubicBezTo>
                <a:cubicBezTo>
                  <a:pt x="12" y="9"/>
                  <a:pt x="11" y="10"/>
                  <a:pt x="10" y="11"/>
                </a:cubicBezTo>
                <a:cubicBezTo>
                  <a:pt x="10" y="11"/>
                  <a:pt x="10" y="11"/>
                  <a:pt x="10" y="11"/>
                </a:cubicBezTo>
                <a:cubicBezTo>
                  <a:pt x="8" y="14"/>
                  <a:pt x="7" y="17"/>
                  <a:pt x="7" y="22"/>
                </a:cubicBezTo>
                <a:cubicBezTo>
                  <a:pt x="7" y="22"/>
                  <a:pt x="7" y="22"/>
                  <a:pt x="7" y="22"/>
                </a:cubicBezTo>
                <a:cubicBezTo>
                  <a:pt x="7" y="27"/>
                  <a:pt x="9" y="34"/>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20" y="42"/>
                  <a:pt x="21" y="44"/>
                </a:cubicBezTo>
                <a:close/>
                <a:moveTo>
                  <a:pt x="44" y="29"/>
                </a:moveTo>
                <a:cubicBezTo>
                  <a:pt x="47" y="28"/>
                  <a:pt x="47" y="28"/>
                  <a:pt x="47" y="28"/>
                </a:cubicBezTo>
                <a:cubicBezTo>
                  <a:pt x="44" y="29"/>
                  <a:pt x="44" y="29"/>
                  <a:pt x="44" y="29"/>
                </a:cubicBezTo>
                <a:close/>
                <a:moveTo>
                  <a:pt x="51" y="13"/>
                </a:moveTo>
                <a:cubicBezTo>
                  <a:pt x="51" y="13"/>
                  <a:pt x="51" y="13"/>
                  <a:pt x="51" y="13"/>
                </a:cubicBezTo>
                <a:cubicBezTo>
                  <a:pt x="51" y="13"/>
                  <a:pt x="51" y="13"/>
                  <a:pt x="51" y="1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33" name="文本框 332"/>
          <p:cNvSpPr txBox="1"/>
          <p:nvPr/>
        </p:nvSpPr>
        <p:spPr>
          <a:xfrm>
            <a:off x="7100358" y="4665271"/>
            <a:ext cx="3335156" cy="523220"/>
          </a:xfrm>
          <a:prstGeom prst="rect">
            <a:avLst/>
          </a:prstGeom>
          <a:noFill/>
        </p:spPr>
        <p:txBody>
          <a:bodyPr wrap="square" rtlCol="0">
            <a:spAutoFit/>
          </a:bodyPr>
          <a:lstStyle/>
          <a:p>
            <a:pPr algn="dist"/>
            <a:r>
              <a:rPr lang="zh-CN" altLang="en-US" sz="2800" b="1">
                <a:solidFill>
                  <a:schemeClr val="tx1">
                    <a:lumMod val="85000"/>
                    <a:lumOff val="15000"/>
                  </a:schemeClr>
                </a:solidFill>
                <a:latin typeface="方正静蕾简体" panose="02000000000000000000" pitchFamily="2" charset="-122"/>
                <a:ea typeface="方正静蕾简体" panose="02000000000000000000" pitchFamily="2" charset="-122"/>
              </a:rPr>
              <a:t>添加</a:t>
            </a:r>
            <a:r>
              <a:rPr lang="zh-CN" altLang="en-US" sz="2800" b="1" dirty="0">
                <a:solidFill>
                  <a:schemeClr val="tx1">
                    <a:lumMod val="85000"/>
                    <a:lumOff val="15000"/>
                  </a:schemeClr>
                </a:solidFill>
                <a:latin typeface="方正静蕾简体" panose="02000000000000000000" pitchFamily="2" charset="-122"/>
                <a:ea typeface="方正静蕾简体" panose="02000000000000000000" pitchFamily="2" charset="-122"/>
              </a:rPr>
              <a:t>您的精彩文本</a:t>
            </a:r>
          </a:p>
        </p:txBody>
      </p:sp>
      <p:sp>
        <p:nvSpPr>
          <p:cNvPr id="334" name="Freeform 298"/>
          <p:cNvSpPr>
            <a:spLocks noEditPoints="1"/>
          </p:cNvSpPr>
          <p:nvPr/>
        </p:nvSpPr>
        <p:spPr bwMode="auto">
          <a:xfrm>
            <a:off x="6576506" y="4696427"/>
            <a:ext cx="376767" cy="378622"/>
          </a:xfrm>
          <a:custGeom>
            <a:avLst/>
            <a:gdLst>
              <a:gd name="T0" fmla="*/ 14 w 62"/>
              <a:gd name="T1" fmla="*/ 46 h 62"/>
              <a:gd name="T2" fmla="*/ 0 w 62"/>
              <a:gd name="T3" fmla="*/ 22 h 62"/>
              <a:gd name="T4" fmla="*/ 8 w 62"/>
              <a:gd name="T5" fmla="*/ 2 h 62"/>
              <a:gd name="T6" fmla="*/ 9 w 62"/>
              <a:gd name="T7" fmla="*/ 2 h 62"/>
              <a:gd name="T8" fmla="*/ 17 w 62"/>
              <a:gd name="T9" fmla="*/ 0 h 62"/>
              <a:gd name="T10" fmla="*/ 39 w 62"/>
              <a:gd name="T11" fmla="*/ 15 h 62"/>
              <a:gd name="T12" fmla="*/ 42 w 62"/>
              <a:gd name="T13" fmla="*/ 18 h 62"/>
              <a:gd name="T14" fmla="*/ 44 w 62"/>
              <a:gd name="T15" fmla="*/ 12 h 62"/>
              <a:gd name="T16" fmla="*/ 51 w 62"/>
              <a:gd name="T17" fmla="*/ 6 h 62"/>
              <a:gd name="T18" fmla="*/ 58 w 62"/>
              <a:gd name="T19" fmla="*/ 12 h 62"/>
              <a:gd name="T20" fmla="*/ 61 w 62"/>
              <a:gd name="T21" fmla="*/ 16 h 62"/>
              <a:gd name="T22" fmla="*/ 61 w 62"/>
              <a:gd name="T23" fmla="*/ 16 h 62"/>
              <a:gd name="T24" fmla="*/ 62 w 62"/>
              <a:gd name="T25" fmla="*/ 24 h 62"/>
              <a:gd name="T26" fmla="*/ 52 w 62"/>
              <a:gd name="T27" fmla="*/ 60 h 62"/>
              <a:gd name="T28" fmla="*/ 51 w 62"/>
              <a:gd name="T29" fmla="*/ 62 h 62"/>
              <a:gd name="T30" fmla="*/ 21 w 62"/>
              <a:gd name="T31" fmla="*/ 44 h 62"/>
              <a:gd name="T32" fmla="*/ 27 w 62"/>
              <a:gd name="T33" fmla="*/ 48 h 62"/>
              <a:gd name="T34" fmla="*/ 47 w 62"/>
              <a:gd name="T35" fmla="*/ 55 h 62"/>
              <a:gd name="T36" fmla="*/ 50 w 62"/>
              <a:gd name="T37" fmla="*/ 47 h 62"/>
              <a:gd name="T38" fmla="*/ 55 w 62"/>
              <a:gd name="T39" fmla="*/ 24 h 62"/>
              <a:gd name="T40" fmla="*/ 55 w 62"/>
              <a:gd name="T41" fmla="*/ 18 h 62"/>
              <a:gd name="T42" fmla="*/ 53 w 62"/>
              <a:gd name="T43" fmla="*/ 16 h 62"/>
              <a:gd name="T44" fmla="*/ 51 w 62"/>
              <a:gd name="T45" fmla="*/ 13 h 62"/>
              <a:gd name="T46" fmla="*/ 50 w 62"/>
              <a:gd name="T47" fmla="*/ 15 h 62"/>
              <a:gd name="T48" fmla="*/ 47 w 62"/>
              <a:gd name="T49" fmla="*/ 30 h 62"/>
              <a:gd name="T50" fmla="*/ 39 w 62"/>
              <a:gd name="T51" fmla="*/ 27 h 62"/>
              <a:gd name="T52" fmla="*/ 34 w 62"/>
              <a:gd name="T53" fmla="*/ 18 h 62"/>
              <a:gd name="T54" fmla="*/ 17 w 62"/>
              <a:gd name="T55" fmla="*/ 7 h 62"/>
              <a:gd name="T56" fmla="*/ 12 w 62"/>
              <a:gd name="T57" fmla="*/ 8 h 62"/>
              <a:gd name="T58" fmla="*/ 12 w 62"/>
              <a:gd name="T59" fmla="*/ 8 h 62"/>
              <a:gd name="T60" fmla="*/ 10 w 62"/>
              <a:gd name="T61" fmla="*/ 11 h 62"/>
              <a:gd name="T62" fmla="*/ 7 w 62"/>
              <a:gd name="T63" fmla="*/ 22 h 62"/>
              <a:gd name="T64" fmla="*/ 19 w 62"/>
              <a:gd name="T65" fmla="*/ 41 h 62"/>
              <a:gd name="T66" fmla="*/ 19 w 62"/>
              <a:gd name="T67" fmla="*/ 41 h 62"/>
              <a:gd name="T68" fmla="*/ 19 w 62"/>
              <a:gd name="T69" fmla="*/ 41 h 62"/>
              <a:gd name="T70" fmla="*/ 21 w 62"/>
              <a:gd name="T71" fmla="*/ 44 h 62"/>
              <a:gd name="T72" fmla="*/ 47 w 62"/>
              <a:gd name="T73" fmla="*/ 28 h 62"/>
              <a:gd name="T74" fmla="*/ 51 w 62"/>
              <a:gd name="T75" fmla="*/ 13 h 62"/>
              <a:gd name="T76" fmla="*/ 51 w 62"/>
              <a:gd name="T77" fmla="*/ 1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2">
                <a:moveTo>
                  <a:pt x="49" y="62"/>
                </a:moveTo>
                <a:cubicBezTo>
                  <a:pt x="30" y="62"/>
                  <a:pt x="16" y="48"/>
                  <a:pt x="14" y="46"/>
                </a:cubicBezTo>
                <a:cubicBezTo>
                  <a:pt x="14" y="46"/>
                  <a:pt x="14" y="46"/>
                  <a:pt x="14" y="46"/>
                </a:cubicBezTo>
                <a:cubicBezTo>
                  <a:pt x="4" y="38"/>
                  <a:pt x="0" y="29"/>
                  <a:pt x="0" y="22"/>
                </a:cubicBezTo>
                <a:cubicBezTo>
                  <a:pt x="0" y="22"/>
                  <a:pt x="0" y="22"/>
                  <a:pt x="0" y="22"/>
                </a:cubicBezTo>
                <a:cubicBezTo>
                  <a:pt x="1" y="10"/>
                  <a:pt x="8" y="3"/>
                  <a:pt x="8" y="2"/>
                </a:cubicBezTo>
                <a:cubicBezTo>
                  <a:pt x="8" y="2"/>
                  <a:pt x="8" y="2"/>
                  <a:pt x="8" y="2"/>
                </a:cubicBezTo>
                <a:cubicBezTo>
                  <a:pt x="9" y="2"/>
                  <a:pt x="9" y="2"/>
                  <a:pt x="9" y="2"/>
                </a:cubicBezTo>
                <a:cubicBezTo>
                  <a:pt x="10" y="2"/>
                  <a:pt x="10" y="2"/>
                  <a:pt x="10" y="2"/>
                </a:cubicBezTo>
                <a:cubicBezTo>
                  <a:pt x="12" y="1"/>
                  <a:pt x="14" y="0"/>
                  <a:pt x="17" y="0"/>
                </a:cubicBezTo>
                <a:cubicBezTo>
                  <a:pt x="17" y="0"/>
                  <a:pt x="17" y="0"/>
                  <a:pt x="17" y="0"/>
                </a:cubicBezTo>
                <a:cubicBezTo>
                  <a:pt x="27" y="0"/>
                  <a:pt x="35" y="8"/>
                  <a:pt x="39" y="15"/>
                </a:cubicBezTo>
                <a:cubicBezTo>
                  <a:pt x="39" y="15"/>
                  <a:pt x="39" y="15"/>
                  <a:pt x="39" y="15"/>
                </a:cubicBezTo>
                <a:cubicBezTo>
                  <a:pt x="40" y="16"/>
                  <a:pt x="41" y="17"/>
                  <a:pt x="42" y="18"/>
                </a:cubicBezTo>
                <a:cubicBezTo>
                  <a:pt x="42" y="18"/>
                  <a:pt x="42" y="18"/>
                  <a:pt x="42" y="18"/>
                </a:cubicBezTo>
                <a:cubicBezTo>
                  <a:pt x="42" y="16"/>
                  <a:pt x="43" y="14"/>
                  <a:pt x="44" y="12"/>
                </a:cubicBezTo>
                <a:cubicBezTo>
                  <a:pt x="44" y="12"/>
                  <a:pt x="44" y="12"/>
                  <a:pt x="44" y="12"/>
                </a:cubicBezTo>
                <a:cubicBezTo>
                  <a:pt x="45" y="9"/>
                  <a:pt x="47" y="6"/>
                  <a:pt x="51" y="6"/>
                </a:cubicBezTo>
                <a:cubicBezTo>
                  <a:pt x="51" y="6"/>
                  <a:pt x="51" y="6"/>
                  <a:pt x="51" y="6"/>
                </a:cubicBezTo>
                <a:cubicBezTo>
                  <a:pt x="55" y="6"/>
                  <a:pt x="57" y="9"/>
                  <a:pt x="58" y="12"/>
                </a:cubicBezTo>
                <a:cubicBezTo>
                  <a:pt x="58" y="12"/>
                  <a:pt x="58" y="12"/>
                  <a:pt x="58" y="12"/>
                </a:cubicBezTo>
                <a:cubicBezTo>
                  <a:pt x="60" y="14"/>
                  <a:pt x="61" y="16"/>
                  <a:pt x="61" y="16"/>
                </a:cubicBezTo>
                <a:cubicBezTo>
                  <a:pt x="61" y="16"/>
                  <a:pt x="61" y="16"/>
                  <a:pt x="61" y="16"/>
                </a:cubicBezTo>
                <a:cubicBezTo>
                  <a:pt x="61" y="16"/>
                  <a:pt x="61" y="16"/>
                  <a:pt x="61" y="16"/>
                </a:cubicBezTo>
                <a:cubicBezTo>
                  <a:pt x="61" y="17"/>
                  <a:pt x="61" y="17"/>
                  <a:pt x="61" y="17"/>
                </a:cubicBezTo>
                <a:cubicBezTo>
                  <a:pt x="61" y="19"/>
                  <a:pt x="62" y="21"/>
                  <a:pt x="62" y="24"/>
                </a:cubicBezTo>
                <a:cubicBezTo>
                  <a:pt x="62" y="24"/>
                  <a:pt x="62" y="24"/>
                  <a:pt x="62" y="24"/>
                </a:cubicBezTo>
                <a:cubicBezTo>
                  <a:pt x="62" y="42"/>
                  <a:pt x="52" y="60"/>
                  <a:pt x="52" y="60"/>
                </a:cubicBezTo>
                <a:cubicBezTo>
                  <a:pt x="52" y="60"/>
                  <a:pt x="52" y="60"/>
                  <a:pt x="52" y="60"/>
                </a:cubicBezTo>
                <a:cubicBezTo>
                  <a:pt x="51" y="62"/>
                  <a:pt x="51" y="62"/>
                  <a:pt x="51" y="62"/>
                </a:cubicBezTo>
                <a:cubicBezTo>
                  <a:pt x="49" y="62"/>
                  <a:pt x="49" y="62"/>
                  <a:pt x="49" y="62"/>
                </a:cubicBezTo>
                <a:close/>
                <a:moveTo>
                  <a:pt x="21" y="44"/>
                </a:moveTo>
                <a:cubicBezTo>
                  <a:pt x="23" y="45"/>
                  <a:pt x="25" y="47"/>
                  <a:pt x="27" y="48"/>
                </a:cubicBezTo>
                <a:cubicBezTo>
                  <a:pt x="27" y="48"/>
                  <a:pt x="27" y="48"/>
                  <a:pt x="27" y="48"/>
                </a:cubicBezTo>
                <a:cubicBezTo>
                  <a:pt x="32" y="52"/>
                  <a:pt x="39" y="55"/>
                  <a:pt x="47" y="55"/>
                </a:cubicBezTo>
                <a:cubicBezTo>
                  <a:pt x="47" y="55"/>
                  <a:pt x="47" y="55"/>
                  <a:pt x="47" y="55"/>
                </a:cubicBezTo>
                <a:cubicBezTo>
                  <a:pt x="48" y="54"/>
                  <a:pt x="49" y="50"/>
                  <a:pt x="50" y="47"/>
                </a:cubicBezTo>
                <a:cubicBezTo>
                  <a:pt x="50" y="47"/>
                  <a:pt x="50" y="47"/>
                  <a:pt x="50" y="47"/>
                </a:cubicBezTo>
                <a:cubicBezTo>
                  <a:pt x="53" y="40"/>
                  <a:pt x="55" y="32"/>
                  <a:pt x="55" y="24"/>
                </a:cubicBezTo>
                <a:cubicBezTo>
                  <a:pt x="55" y="24"/>
                  <a:pt x="55" y="24"/>
                  <a:pt x="55" y="24"/>
                </a:cubicBezTo>
                <a:cubicBezTo>
                  <a:pt x="55" y="22"/>
                  <a:pt x="55" y="20"/>
                  <a:pt x="55" y="18"/>
                </a:cubicBezTo>
                <a:cubicBezTo>
                  <a:pt x="55" y="18"/>
                  <a:pt x="55" y="18"/>
                  <a:pt x="55" y="18"/>
                </a:cubicBezTo>
                <a:cubicBezTo>
                  <a:pt x="54" y="18"/>
                  <a:pt x="54" y="17"/>
                  <a:pt x="53" y="16"/>
                </a:cubicBezTo>
                <a:cubicBezTo>
                  <a:pt x="53" y="16"/>
                  <a:pt x="53" y="16"/>
                  <a:pt x="53" y="16"/>
                </a:cubicBezTo>
                <a:cubicBezTo>
                  <a:pt x="53" y="14"/>
                  <a:pt x="51" y="13"/>
                  <a:pt x="51" y="13"/>
                </a:cubicBezTo>
                <a:cubicBezTo>
                  <a:pt x="51" y="13"/>
                  <a:pt x="51" y="13"/>
                  <a:pt x="51" y="13"/>
                </a:cubicBezTo>
                <a:cubicBezTo>
                  <a:pt x="51" y="13"/>
                  <a:pt x="50" y="14"/>
                  <a:pt x="50" y="15"/>
                </a:cubicBezTo>
                <a:cubicBezTo>
                  <a:pt x="50" y="15"/>
                  <a:pt x="50" y="15"/>
                  <a:pt x="50" y="15"/>
                </a:cubicBezTo>
                <a:cubicBezTo>
                  <a:pt x="49" y="17"/>
                  <a:pt x="48" y="22"/>
                  <a:pt x="47" y="30"/>
                </a:cubicBezTo>
                <a:cubicBezTo>
                  <a:pt x="47" y="30"/>
                  <a:pt x="47" y="30"/>
                  <a:pt x="47" y="30"/>
                </a:cubicBezTo>
                <a:cubicBezTo>
                  <a:pt x="40" y="31"/>
                  <a:pt x="40" y="31"/>
                  <a:pt x="40" y="31"/>
                </a:cubicBezTo>
                <a:cubicBezTo>
                  <a:pt x="40" y="31"/>
                  <a:pt x="40" y="29"/>
                  <a:pt x="39" y="27"/>
                </a:cubicBezTo>
                <a:cubicBezTo>
                  <a:pt x="39" y="27"/>
                  <a:pt x="39" y="27"/>
                  <a:pt x="39" y="27"/>
                </a:cubicBezTo>
                <a:cubicBezTo>
                  <a:pt x="38" y="25"/>
                  <a:pt x="36" y="21"/>
                  <a:pt x="34" y="18"/>
                </a:cubicBezTo>
                <a:cubicBezTo>
                  <a:pt x="34" y="18"/>
                  <a:pt x="34" y="18"/>
                  <a:pt x="34" y="18"/>
                </a:cubicBezTo>
                <a:cubicBezTo>
                  <a:pt x="30" y="12"/>
                  <a:pt x="24" y="7"/>
                  <a:pt x="17" y="7"/>
                </a:cubicBezTo>
                <a:cubicBezTo>
                  <a:pt x="17" y="7"/>
                  <a:pt x="17" y="7"/>
                  <a:pt x="17" y="7"/>
                </a:cubicBezTo>
                <a:cubicBezTo>
                  <a:pt x="15" y="7"/>
                  <a:pt x="14" y="7"/>
                  <a:pt x="12" y="8"/>
                </a:cubicBezTo>
                <a:cubicBezTo>
                  <a:pt x="12" y="8"/>
                  <a:pt x="12" y="8"/>
                  <a:pt x="12" y="8"/>
                </a:cubicBezTo>
                <a:cubicBezTo>
                  <a:pt x="12" y="8"/>
                  <a:pt x="12" y="8"/>
                  <a:pt x="12" y="8"/>
                </a:cubicBezTo>
                <a:cubicBezTo>
                  <a:pt x="12" y="8"/>
                  <a:pt x="12" y="8"/>
                  <a:pt x="12" y="8"/>
                </a:cubicBezTo>
                <a:cubicBezTo>
                  <a:pt x="12" y="9"/>
                  <a:pt x="11" y="10"/>
                  <a:pt x="10" y="11"/>
                </a:cubicBezTo>
                <a:cubicBezTo>
                  <a:pt x="10" y="11"/>
                  <a:pt x="10" y="11"/>
                  <a:pt x="10" y="11"/>
                </a:cubicBezTo>
                <a:cubicBezTo>
                  <a:pt x="8" y="14"/>
                  <a:pt x="7" y="17"/>
                  <a:pt x="7" y="22"/>
                </a:cubicBezTo>
                <a:cubicBezTo>
                  <a:pt x="7" y="22"/>
                  <a:pt x="7" y="22"/>
                  <a:pt x="7" y="22"/>
                </a:cubicBezTo>
                <a:cubicBezTo>
                  <a:pt x="7" y="27"/>
                  <a:pt x="9" y="34"/>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20" y="42"/>
                  <a:pt x="21" y="44"/>
                </a:cubicBezTo>
                <a:close/>
                <a:moveTo>
                  <a:pt x="44" y="29"/>
                </a:moveTo>
                <a:cubicBezTo>
                  <a:pt x="47" y="28"/>
                  <a:pt x="47" y="28"/>
                  <a:pt x="47" y="28"/>
                </a:cubicBezTo>
                <a:cubicBezTo>
                  <a:pt x="44" y="29"/>
                  <a:pt x="44" y="29"/>
                  <a:pt x="44" y="29"/>
                </a:cubicBezTo>
                <a:close/>
                <a:moveTo>
                  <a:pt x="51" y="13"/>
                </a:moveTo>
                <a:cubicBezTo>
                  <a:pt x="51" y="13"/>
                  <a:pt x="51" y="13"/>
                  <a:pt x="51" y="13"/>
                </a:cubicBezTo>
                <a:cubicBezTo>
                  <a:pt x="51" y="13"/>
                  <a:pt x="51" y="13"/>
                  <a:pt x="51" y="1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直接连接符 21"/>
          <p:cNvCxnSpPr/>
          <p:nvPr/>
        </p:nvCxnSpPr>
        <p:spPr>
          <a:xfrm flipH="1">
            <a:off x="1412966" y="2743253"/>
            <a:ext cx="6879755" cy="32087"/>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405176" y="4190067"/>
            <a:ext cx="8058138" cy="0"/>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1364745" y="5665758"/>
            <a:ext cx="7631620" cy="44195"/>
          </a:xfrm>
          <a:prstGeom prst="line">
            <a:avLst/>
          </a:prstGeom>
          <a:ln w="254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1847365" y="1645859"/>
            <a:ext cx="1811490" cy="461665"/>
          </a:xfrm>
          <a:prstGeom prst="rect">
            <a:avLst/>
          </a:prstGeom>
          <a:noFill/>
        </p:spPr>
        <p:txBody>
          <a:bodyPr wrap="square" rtlCol="0">
            <a:spAutoFit/>
          </a:bodyPr>
          <a:lstStyle/>
          <a:p>
            <a:r>
              <a:rPr lang="zh-CN" altLang="en-US" sz="2400" dirty="0">
                <a:solidFill>
                  <a:schemeClr val="tx1">
                    <a:lumMod val="95000"/>
                    <a:lumOff val="5000"/>
                  </a:schemeClr>
                </a:solidFill>
                <a:latin typeface="方正静蕾简体" panose="02000000000000000000" pitchFamily="2" charset="-122"/>
                <a:ea typeface="方正静蕾简体" panose="02000000000000000000" pitchFamily="2" charset="-122"/>
              </a:rPr>
              <a:t>输入小标题</a:t>
            </a:r>
          </a:p>
        </p:txBody>
      </p:sp>
      <p:sp>
        <p:nvSpPr>
          <p:cNvPr id="26" name="文本框 25"/>
          <p:cNvSpPr txBox="1"/>
          <p:nvPr/>
        </p:nvSpPr>
        <p:spPr>
          <a:xfrm>
            <a:off x="1348164" y="2117423"/>
            <a:ext cx="5930914" cy="830997"/>
          </a:xfrm>
          <a:prstGeom prst="rect">
            <a:avLst/>
          </a:prstGeom>
          <a:noFill/>
        </p:spPr>
        <p:txBody>
          <a:bodyPr wrap="square" rtlCol="0">
            <a:spAutoFit/>
          </a:bodyPr>
          <a:lstStyle/>
          <a:p>
            <a:pPr algn="ct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请在此添加文字请在此添加文字请在此添加文字请在此添加文字请在此添加文字请在此添加文字请在此添加文字请在此添加文字</a:t>
            </a:r>
          </a:p>
          <a:p>
            <a:pPr algn="ctr"/>
            <a:endPar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27" name="文本框 26"/>
          <p:cNvSpPr txBox="1"/>
          <p:nvPr/>
        </p:nvSpPr>
        <p:spPr>
          <a:xfrm>
            <a:off x="1339683" y="3490183"/>
            <a:ext cx="5930914" cy="830997"/>
          </a:xfrm>
          <a:prstGeom prst="rect">
            <a:avLst/>
          </a:prstGeom>
          <a:noFill/>
        </p:spPr>
        <p:txBody>
          <a:bodyPr wrap="square" rtlCol="0">
            <a:spAutoFit/>
          </a:bodyPr>
          <a:lstStyle/>
          <a:p>
            <a:pPr algn="ct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请在此添加文字请在此添加文字请在此添加文字请在此添加文字请在此添加文字请在此添加文字请在此添加文字请在此添加文字</a:t>
            </a:r>
          </a:p>
          <a:p>
            <a:pPr algn="ctr"/>
            <a:endPar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28" name="文本框 27"/>
          <p:cNvSpPr txBox="1"/>
          <p:nvPr/>
        </p:nvSpPr>
        <p:spPr>
          <a:xfrm>
            <a:off x="1335829" y="4993996"/>
            <a:ext cx="5930914" cy="830997"/>
          </a:xfrm>
          <a:prstGeom prst="rect">
            <a:avLst/>
          </a:prstGeom>
          <a:noFill/>
        </p:spPr>
        <p:txBody>
          <a:bodyPr wrap="square" rtlCol="0">
            <a:spAutoFit/>
          </a:bodyPr>
          <a:lstStyle/>
          <a:p>
            <a:pPr algn="ct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请在此添加文字请在此添加文字请在此添加文字请在此添加文字请在此添加文字请在此添加文字请在此添加文字请在此添加文字</a:t>
            </a:r>
          </a:p>
          <a:p>
            <a:pPr algn="ctr"/>
            <a:endPar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endParaRPr>
          </a:p>
        </p:txBody>
      </p:sp>
      <p:sp>
        <p:nvSpPr>
          <p:cNvPr id="49" name="Freeform 8"/>
          <p:cNvSpPr>
            <a:spLocks noEditPoints="1"/>
          </p:cNvSpPr>
          <p:nvPr/>
        </p:nvSpPr>
        <p:spPr bwMode="auto">
          <a:xfrm rot="1556340" flipH="1">
            <a:off x="1471643" y="1605429"/>
            <a:ext cx="343812" cy="392237"/>
          </a:xfrm>
          <a:custGeom>
            <a:avLst/>
            <a:gdLst>
              <a:gd name="T0" fmla="*/ 20 w 28"/>
              <a:gd name="T1" fmla="*/ 11 h 32"/>
              <a:gd name="T2" fmla="*/ 28 w 28"/>
              <a:gd name="T3" fmla="*/ 12 h 32"/>
              <a:gd name="T4" fmla="*/ 20 w 28"/>
              <a:gd name="T5" fmla="*/ 20 h 32"/>
              <a:gd name="T6" fmla="*/ 20 w 28"/>
              <a:gd name="T7" fmla="*/ 32 h 32"/>
              <a:gd name="T8" fmla="*/ 13 w 28"/>
              <a:gd name="T9" fmla="*/ 25 h 32"/>
              <a:gd name="T10" fmla="*/ 3 w 28"/>
              <a:gd name="T11" fmla="*/ 31 h 32"/>
              <a:gd name="T12" fmla="*/ 3 w 28"/>
              <a:gd name="T13" fmla="*/ 31 h 32"/>
              <a:gd name="T14" fmla="*/ 8 w 28"/>
              <a:gd name="T15" fmla="*/ 18 h 32"/>
              <a:gd name="T16" fmla="*/ 4 w 28"/>
              <a:gd name="T17" fmla="*/ 13 h 32"/>
              <a:gd name="T18" fmla="*/ 0 w 28"/>
              <a:gd name="T19" fmla="*/ 8 h 32"/>
              <a:gd name="T20" fmla="*/ 12 w 28"/>
              <a:gd name="T21" fmla="*/ 10 h 32"/>
              <a:gd name="T22" fmla="*/ 16 w 28"/>
              <a:gd name="T23" fmla="*/ 0 h 32"/>
              <a:gd name="T24" fmla="*/ 20 w 28"/>
              <a:gd name="T25" fmla="*/ 11 h 32"/>
              <a:gd name="T26" fmla="*/ 14 w 28"/>
              <a:gd name="T27" fmla="*/ 10 h 32"/>
              <a:gd name="T28" fmla="*/ 18 w 28"/>
              <a:gd name="T29" fmla="*/ 11 h 32"/>
              <a:gd name="T30" fmla="*/ 16 w 28"/>
              <a:gd name="T31" fmla="*/ 5 h 32"/>
              <a:gd name="T32" fmla="*/ 14 w 28"/>
              <a:gd name="T33" fmla="*/ 10 h 32"/>
              <a:gd name="T34" fmla="*/ 9 w 28"/>
              <a:gd name="T35" fmla="*/ 16 h 32"/>
              <a:gd name="T36" fmla="*/ 11 w 28"/>
              <a:gd name="T37" fmla="*/ 12 h 32"/>
              <a:gd name="T38" fmla="*/ 5 w 28"/>
              <a:gd name="T39" fmla="*/ 11 h 32"/>
              <a:gd name="T40" fmla="*/ 9 w 28"/>
              <a:gd name="T41" fmla="*/ 16 h 32"/>
              <a:gd name="T42" fmla="*/ 10 w 28"/>
              <a:gd name="T43" fmla="*/ 18 h 32"/>
              <a:gd name="T44" fmla="*/ 14 w 28"/>
              <a:gd name="T45" fmla="*/ 22 h 32"/>
              <a:gd name="T46" fmla="*/ 18 w 28"/>
              <a:gd name="T47" fmla="*/ 19 h 32"/>
              <a:gd name="T48" fmla="*/ 18 w 28"/>
              <a:gd name="T49" fmla="*/ 13 h 32"/>
              <a:gd name="T50" fmla="*/ 13 w 28"/>
              <a:gd name="T51" fmla="*/ 12 h 32"/>
              <a:gd name="T52" fmla="*/ 10 w 28"/>
              <a:gd name="T53" fmla="*/ 18 h 32"/>
              <a:gd name="T54" fmla="*/ 20 w 28"/>
              <a:gd name="T55" fmla="*/ 14 h 32"/>
              <a:gd name="T56" fmla="*/ 20 w 28"/>
              <a:gd name="T57" fmla="*/ 17 h 32"/>
              <a:gd name="T58" fmla="*/ 25 w 28"/>
              <a:gd name="T59" fmla="*/ 14 h 32"/>
              <a:gd name="T60" fmla="*/ 20 w 28"/>
              <a:gd name="T61" fmla="*/ 14 h 32"/>
              <a:gd name="T62" fmla="*/ 6 w 28"/>
              <a:gd name="T63" fmla="*/ 27 h 32"/>
              <a:gd name="T64" fmla="*/ 12 w 28"/>
              <a:gd name="T65" fmla="*/ 23 h 32"/>
              <a:gd name="T66" fmla="*/ 9 w 28"/>
              <a:gd name="T67" fmla="*/ 20 h 32"/>
              <a:gd name="T68" fmla="*/ 6 w 28"/>
              <a:gd name="T69" fmla="*/ 27 h 32"/>
              <a:gd name="T70" fmla="*/ 15 w 28"/>
              <a:gd name="T71" fmla="*/ 24 h 32"/>
              <a:gd name="T72" fmla="*/ 19 w 28"/>
              <a:gd name="T73" fmla="*/ 27 h 32"/>
              <a:gd name="T74" fmla="*/ 18 w 28"/>
              <a:gd name="T75" fmla="*/ 22 h 32"/>
              <a:gd name="T76" fmla="*/ 15 w 28"/>
              <a:gd name="T77" fmla="*/ 24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8" h="32">
                <a:moveTo>
                  <a:pt x="20" y="11"/>
                </a:moveTo>
                <a:cubicBezTo>
                  <a:pt x="23" y="12"/>
                  <a:pt x="26" y="11"/>
                  <a:pt x="28" y="12"/>
                </a:cubicBezTo>
                <a:cubicBezTo>
                  <a:pt x="28" y="16"/>
                  <a:pt x="23" y="17"/>
                  <a:pt x="20" y="20"/>
                </a:cubicBezTo>
                <a:cubicBezTo>
                  <a:pt x="20" y="25"/>
                  <a:pt x="21" y="27"/>
                  <a:pt x="20" y="32"/>
                </a:cubicBezTo>
                <a:cubicBezTo>
                  <a:pt x="16" y="31"/>
                  <a:pt x="16" y="27"/>
                  <a:pt x="13" y="25"/>
                </a:cubicBezTo>
                <a:cubicBezTo>
                  <a:pt x="10" y="27"/>
                  <a:pt x="7" y="29"/>
                  <a:pt x="3" y="31"/>
                </a:cubicBezTo>
                <a:cubicBezTo>
                  <a:pt x="3" y="31"/>
                  <a:pt x="3" y="31"/>
                  <a:pt x="3" y="31"/>
                </a:cubicBezTo>
                <a:cubicBezTo>
                  <a:pt x="3" y="27"/>
                  <a:pt x="6" y="22"/>
                  <a:pt x="8" y="18"/>
                </a:cubicBezTo>
                <a:cubicBezTo>
                  <a:pt x="6" y="16"/>
                  <a:pt x="5" y="15"/>
                  <a:pt x="4" y="13"/>
                </a:cubicBezTo>
                <a:cubicBezTo>
                  <a:pt x="3" y="12"/>
                  <a:pt x="0" y="10"/>
                  <a:pt x="0" y="8"/>
                </a:cubicBezTo>
                <a:cubicBezTo>
                  <a:pt x="3" y="7"/>
                  <a:pt x="8" y="10"/>
                  <a:pt x="12" y="10"/>
                </a:cubicBezTo>
                <a:cubicBezTo>
                  <a:pt x="14" y="7"/>
                  <a:pt x="14" y="3"/>
                  <a:pt x="16" y="0"/>
                </a:cubicBezTo>
                <a:cubicBezTo>
                  <a:pt x="19" y="2"/>
                  <a:pt x="19" y="7"/>
                  <a:pt x="20" y="11"/>
                </a:cubicBezTo>
                <a:close/>
                <a:moveTo>
                  <a:pt x="14" y="10"/>
                </a:moveTo>
                <a:cubicBezTo>
                  <a:pt x="16" y="11"/>
                  <a:pt x="17" y="11"/>
                  <a:pt x="18" y="11"/>
                </a:cubicBezTo>
                <a:cubicBezTo>
                  <a:pt x="17" y="9"/>
                  <a:pt x="18" y="6"/>
                  <a:pt x="16" y="5"/>
                </a:cubicBezTo>
                <a:cubicBezTo>
                  <a:pt x="16" y="7"/>
                  <a:pt x="15" y="8"/>
                  <a:pt x="14" y="10"/>
                </a:cubicBezTo>
                <a:close/>
                <a:moveTo>
                  <a:pt x="9" y="16"/>
                </a:moveTo>
                <a:cubicBezTo>
                  <a:pt x="9" y="14"/>
                  <a:pt x="10" y="13"/>
                  <a:pt x="11" y="12"/>
                </a:cubicBezTo>
                <a:cubicBezTo>
                  <a:pt x="9" y="12"/>
                  <a:pt x="7" y="10"/>
                  <a:pt x="5" y="11"/>
                </a:cubicBezTo>
                <a:cubicBezTo>
                  <a:pt x="6" y="12"/>
                  <a:pt x="7" y="15"/>
                  <a:pt x="9" y="16"/>
                </a:cubicBezTo>
                <a:close/>
                <a:moveTo>
                  <a:pt x="10" y="18"/>
                </a:moveTo>
                <a:cubicBezTo>
                  <a:pt x="12" y="19"/>
                  <a:pt x="13" y="21"/>
                  <a:pt x="14" y="22"/>
                </a:cubicBezTo>
                <a:cubicBezTo>
                  <a:pt x="16" y="21"/>
                  <a:pt x="16" y="20"/>
                  <a:pt x="18" y="19"/>
                </a:cubicBezTo>
                <a:cubicBezTo>
                  <a:pt x="18" y="17"/>
                  <a:pt x="18" y="15"/>
                  <a:pt x="18" y="13"/>
                </a:cubicBezTo>
                <a:cubicBezTo>
                  <a:pt x="16" y="13"/>
                  <a:pt x="14" y="13"/>
                  <a:pt x="13" y="12"/>
                </a:cubicBezTo>
                <a:cubicBezTo>
                  <a:pt x="13" y="14"/>
                  <a:pt x="11" y="16"/>
                  <a:pt x="10" y="18"/>
                </a:cubicBezTo>
                <a:close/>
                <a:moveTo>
                  <a:pt x="20" y="14"/>
                </a:moveTo>
                <a:cubicBezTo>
                  <a:pt x="20" y="15"/>
                  <a:pt x="20" y="16"/>
                  <a:pt x="20" y="17"/>
                </a:cubicBezTo>
                <a:cubicBezTo>
                  <a:pt x="22" y="17"/>
                  <a:pt x="24" y="16"/>
                  <a:pt x="25" y="14"/>
                </a:cubicBezTo>
                <a:cubicBezTo>
                  <a:pt x="23" y="14"/>
                  <a:pt x="21" y="13"/>
                  <a:pt x="20" y="14"/>
                </a:cubicBezTo>
                <a:close/>
                <a:moveTo>
                  <a:pt x="6" y="27"/>
                </a:moveTo>
                <a:cubicBezTo>
                  <a:pt x="8" y="26"/>
                  <a:pt x="10" y="24"/>
                  <a:pt x="12" y="23"/>
                </a:cubicBezTo>
                <a:cubicBezTo>
                  <a:pt x="11" y="22"/>
                  <a:pt x="10" y="21"/>
                  <a:pt x="9" y="20"/>
                </a:cubicBezTo>
                <a:cubicBezTo>
                  <a:pt x="8" y="22"/>
                  <a:pt x="7" y="24"/>
                  <a:pt x="6" y="27"/>
                </a:cubicBezTo>
                <a:close/>
                <a:moveTo>
                  <a:pt x="15" y="24"/>
                </a:moveTo>
                <a:cubicBezTo>
                  <a:pt x="16" y="25"/>
                  <a:pt x="18" y="28"/>
                  <a:pt x="19" y="27"/>
                </a:cubicBezTo>
                <a:cubicBezTo>
                  <a:pt x="18" y="26"/>
                  <a:pt x="19" y="22"/>
                  <a:pt x="18" y="22"/>
                </a:cubicBezTo>
                <a:cubicBezTo>
                  <a:pt x="17" y="23"/>
                  <a:pt x="15" y="23"/>
                  <a:pt x="15" y="24"/>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solidFill>
                <a:srgbClr val="1F4E79"/>
              </a:solidFill>
            </a:endParaRPr>
          </a:p>
        </p:txBody>
      </p:sp>
      <p:sp>
        <p:nvSpPr>
          <p:cNvPr id="50" name="文本框 49"/>
          <p:cNvSpPr txBox="1"/>
          <p:nvPr/>
        </p:nvSpPr>
        <p:spPr>
          <a:xfrm>
            <a:off x="1847365" y="3092634"/>
            <a:ext cx="1811490" cy="461665"/>
          </a:xfrm>
          <a:prstGeom prst="rect">
            <a:avLst/>
          </a:prstGeom>
          <a:noFill/>
        </p:spPr>
        <p:txBody>
          <a:bodyPr wrap="square" rtlCol="0">
            <a:spAutoFit/>
          </a:bodyPr>
          <a:lstStyle/>
          <a:p>
            <a:r>
              <a:rPr lang="zh-CN" altLang="en-US" sz="2400" dirty="0">
                <a:solidFill>
                  <a:schemeClr val="tx1">
                    <a:lumMod val="95000"/>
                    <a:lumOff val="5000"/>
                  </a:schemeClr>
                </a:solidFill>
                <a:latin typeface="方正静蕾简体" panose="02000000000000000000" pitchFamily="2" charset="-122"/>
                <a:ea typeface="方正静蕾简体" panose="02000000000000000000" pitchFamily="2" charset="-122"/>
              </a:rPr>
              <a:t>输入小标题</a:t>
            </a:r>
          </a:p>
        </p:txBody>
      </p:sp>
      <p:sp>
        <p:nvSpPr>
          <p:cNvPr id="51" name="Freeform 8"/>
          <p:cNvSpPr>
            <a:spLocks noEditPoints="1"/>
          </p:cNvSpPr>
          <p:nvPr/>
        </p:nvSpPr>
        <p:spPr bwMode="auto">
          <a:xfrm rot="1556340" flipH="1">
            <a:off x="1471643" y="3052204"/>
            <a:ext cx="343812" cy="392237"/>
          </a:xfrm>
          <a:custGeom>
            <a:avLst/>
            <a:gdLst>
              <a:gd name="T0" fmla="*/ 20 w 28"/>
              <a:gd name="T1" fmla="*/ 11 h 32"/>
              <a:gd name="T2" fmla="*/ 28 w 28"/>
              <a:gd name="T3" fmla="*/ 12 h 32"/>
              <a:gd name="T4" fmla="*/ 20 w 28"/>
              <a:gd name="T5" fmla="*/ 20 h 32"/>
              <a:gd name="T6" fmla="*/ 20 w 28"/>
              <a:gd name="T7" fmla="*/ 32 h 32"/>
              <a:gd name="T8" fmla="*/ 13 w 28"/>
              <a:gd name="T9" fmla="*/ 25 h 32"/>
              <a:gd name="T10" fmla="*/ 3 w 28"/>
              <a:gd name="T11" fmla="*/ 31 h 32"/>
              <a:gd name="T12" fmla="*/ 3 w 28"/>
              <a:gd name="T13" fmla="*/ 31 h 32"/>
              <a:gd name="T14" fmla="*/ 8 w 28"/>
              <a:gd name="T15" fmla="*/ 18 h 32"/>
              <a:gd name="T16" fmla="*/ 4 w 28"/>
              <a:gd name="T17" fmla="*/ 13 h 32"/>
              <a:gd name="T18" fmla="*/ 0 w 28"/>
              <a:gd name="T19" fmla="*/ 8 h 32"/>
              <a:gd name="T20" fmla="*/ 12 w 28"/>
              <a:gd name="T21" fmla="*/ 10 h 32"/>
              <a:gd name="T22" fmla="*/ 16 w 28"/>
              <a:gd name="T23" fmla="*/ 0 h 32"/>
              <a:gd name="T24" fmla="*/ 20 w 28"/>
              <a:gd name="T25" fmla="*/ 11 h 32"/>
              <a:gd name="T26" fmla="*/ 14 w 28"/>
              <a:gd name="T27" fmla="*/ 10 h 32"/>
              <a:gd name="T28" fmla="*/ 18 w 28"/>
              <a:gd name="T29" fmla="*/ 11 h 32"/>
              <a:gd name="T30" fmla="*/ 16 w 28"/>
              <a:gd name="T31" fmla="*/ 5 h 32"/>
              <a:gd name="T32" fmla="*/ 14 w 28"/>
              <a:gd name="T33" fmla="*/ 10 h 32"/>
              <a:gd name="T34" fmla="*/ 9 w 28"/>
              <a:gd name="T35" fmla="*/ 16 h 32"/>
              <a:gd name="T36" fmla="*/ 11 w 28"/>
              <a:gd name="T37" fmla="*/ 12 h 32"/>
              <a:gd name="T38" fmla="*/ 5 w 28"/>
              <a:gd name="T39" fmla="*/ 11 h 32"/>
              <a:gd name="T40" fmla="*/ 9 w 28"/>
              <a:gd name="T41" fmla="*/ 16 h 32"/>
              <a:gd name="T42" fmla="*/ 10 w 28"/>
              <a:gd name="T43" fmla="*/ 18 h 32"/>
              <a:gd name="T44" fmla="*/ 14 w 28"/>
              <a:gd name="T45" fmla="*/ 22 h 32"/>
              <a:gd name="T46" fmla="*/ 18 w 28"/>
              <a:gd name="T47" fmla="*/ 19 h 32"/>
              <a:gd name="T48" fmla="*/ 18 w 28"/>
              <a:gd name="T49" fmla="*/ 13 h 32"/>
              <a:gd name="T50" fmla="*/ 13 w 28"/>
              <a:gd name="T51" fmla="*/ 12 h 32"/>
              <a:gd name="T52" fmla="*/ 10 w 28"/>
              <a:gd name="T53" fmla="*/ 18 h 32"/>
              <a:gd name="T54" fmla="*/ 20 w 28"/>
              <a:gd name="T55" fmla="*/ 14 h 32"/>
              <a:gd name="T56" fmla="*/ 20 w 28"/>
              <a:gd name="T57" fmla="*/ 17 h 32"/>
              <a:gd name="T58" fmla="*/ 25 w 28"/>
              <a:gd name="T59" fmla="*/ 14 h 32"/>
              <a:gd name="T60" fmla="*/ 20 w 28"/>
              <a:gd name="T61" fmla="*/ 14 h 32"/>
              <a:gd name="T62" fmla="*/ 6 w 28"/>
              <a:gd name="T63" fmla="*/ 27 h 32"/>
              <a:gd name="T64" fmla="*/ 12 w 28"/>
              <a:gd name="T65" fmla="*/ 23 h 32"/>
              <a:gd name="T66" fmla="*/ 9 w 28"/>
              <a:gd name="T67" fmla="*/ 20 h 32"/>
              <a:gd name="T68" fmla="*/ 6 w 28"/>
              <a:gd name="T69" fmla="*/ 27 h 32"/>
              <a:gd name="T70" fmla="*/ 15 w 28"/>
              <a:gd name="T71" fmla="*/ 24 h 32"/>
              <a:gd name="T72" fmla="*/ 19 w 28"/>
              <a:gd name="T73" fmla="*/ 27 h 32"/>
              <a:gd name="T74" fmla="*/ 18 w 28"/>
              <a:gd name="T75" fmla="*/ 22 h 32"/>
              <a:gd name="T76" fmla="*/ 15 w 28"/>
              <a:gd name="T77" fmla="*/ 24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8" h="32">
                <a:moveTo>
                  <a:pt x="20" y="11"/>
                </a:moveTo>
                <a:cubicBezTo>
                  <a:pt x="23" y="12"/>
                  <a:pt x="26" y="11"/>
                  <a:pt x="28" y="12"/>
                </a:cubicBezTo>
                <a:cubicBezTo>
                  <a:pt x="28" y="16"/>
                  <a:pt x="23" y="17"/>
                  <a:pt x="20" y="20"/>
                </a:cubicBezTo>
                <a:cubicBezTo>
                  <a:pt x="20" y="25"/>
                  <a:pt x="21" y="27"/>
                  <a:pt x="20" y="32"/>
                </a:cubicBezTo>
                <a:cubicBezTo>
                  <a:pt x="16" y="31"/>
                  <a:pt x="16" y="27"/>
                  <a:pt x="13" y="25"/>
                </a:cubicBezTo>
                <a:cubicBezTo>
                  <a:pt x="10" y="27"/>
                  <a:pt x="7" y="29"/>
                  <a:pt x="3" y="31"/>
                </a:cubicBezTo>
                <a:cubicBezTo>
                  <a:pt x="3" y="31"/>
                  <a:pt x="3" y="31"/>
                  <a:pt x="3" y="31"/>
                </a:cubicBezTo>
                <a:cubicBezTo>
                  <a:pt x="3" y="27"/>
                  <a:pt x="6" y="22"/>
                  <a:pt x="8" y="18"/>
                </a:cubicBezTo>
                <a:cubicBezTo>
                  <a:pt x="6" y="16"/>
                  <a:pt x="5" y="15"/>
                  <a:pt x="4" y="13"/>
                </a:cubicBezTo>
                <a:cubicBezTo>
                  <a:pt x="3" y="12"/>
                  <a:pt x="0" y="10"/>
                  <a:pt x="0" y="8"/>
                </a:cubicBezTo>
                <a:cubicBezTo>
                  <a:pt x="3" y="7"/>
                  <a:pt x="8" y="10"/>
                  <a:pt x="12" y="10"/>
                </a:cubicBezTo>
                <a:cubicBezTo>
                  <a:pt x="14" y="7"/>
                  <a:pt x="14" y="3"/>
                  <a:pt x="16" y="0"/>
                </a:cubicBezTo>
                <a:cubicBezTo>
                  <a:pt x="19" y="2"/>
                  <a:pt x="19" y="7"/>
                  <a:pt x="20" y="11"/>
                </a:cubicBezTo>
                <a:close/>
                <a:moveTo>
                  <a:pt x="14" y="10"/>
                </a:moveTo>
                <a:cubicBezTo>
                  <a:pt x="16" y="11"/>
                  <a:pt x="17" y="11"/>
                  <a:pt x="18" y="11"/>
                </a:cubicBezTo>
                <a:cubicBezTo>
                  <a:pt x="17" y="9"/>
                  <a:pt x="18" y="6"/>
                  <a:pt x="16" y="5"/>
                </a:cubicBezTo>
                <a:cubicBezTo>
                  <a:pt x="16" y="7"/>
                  <a:pt x="15" y="8"/>
                  <a:pt x="14" y="10"/>
                </a:cubicBezTo>
                <a:close/>
                <a:moveTo>
                  <a:pt x="9" y="16"/>
                </a:moveTo>
                <a:cubicBezTo>
                  <a:pt x="9" y="14"/>
                  <a:pt x="10" y="13"/>
                  <a:pt x="11" y="12"/>
                </a:cubicBezTo>
                <a:cubicBezTo>
                  <a:pt x="9" y="12"/>
                  <a:pt x="7" y="10"/>
                  <a:pt x="5" y="11"/>
                </a:cubicBezTo>
                <a:cubicBezTo>
                  <a:pt x="6" y="12"/>
                  <a:pt x="7" y="15"/>
                  <a:pt x="9" y="16"/>
                </a:cubicBezTo>
                <a:close/>
                <a:moveTo>
                  <a:pt x="10" y="18"/>
                </a:moveTo>
                <a:cubicBezTo>
                  <a:pt x="12" y="19"/>
                  <a:pt x="13" y="21"/>
                  <a:pt x="14" y="22"/>
                </a:cubicBezTo>
                <a:cubicBezTo>
                  <a:pt x="16" y="21"/>
                  <a:pt x="16" y="20"/>
                  <a:pt x="18" y="19"/>
                </a:cubicBezTo>
                <a:cubicBezTo>
                  <a:pt x="18" y="17"/>
                  <a:pt x="18" y="15"/>
                  <a:pt x="18" y="13"/>
                </a:cubicBezTo>
                <a:cubicBezTo>
                  <a:pt x="16" y="13"/>
                  <a:pt x="14" y="13"/>
                  <a:pt x="13" y="12"/>
                </a:cubicBezTo>
                <a:cubicBezTo>
                  <a:pt x="13" y="14"/>
                  <a:pt x="11" y="16"/>
                  <a:pt x="10" y="18"/>
                </a:cubicBezTo>
                <a:close/>
                <a:moveTo>
                  <a:pt x="20" y="14"/>
                </a:moveTo>
                <a:cubicBezTo>
                  <a:pt x="20" y="15"/>
                  <a:pt x="20" y="16"/>
                  <a:pt x="20" y="17"/>
                </a:cubicBezTo>
                <a:cubicBezTo>
                  <a:pt x="22" y="17"/>
                  <a:pt x="24" y="16"/>
                  <a:pt x="25" y="14"/>
                </a:cubicBezTo>
                <a:cubicBezTo>
                  <a:pt x="23" y="14"/>
                  <a:pt x="21" y="13"/>
                  <a:pt x="20" y="14"/>
                </a:cubicBezTo>
                <a:close/>
                <a:moveTo>
                  <a:pt x="6" y="27"/>
                </a:moveTo>
                <a:cubicBezTo>
                  <a:pt x="8" y="26"/>
                  <a:pt x="10" y="24"/>
                  <a:pt x="12" y="23"/>
                </a:cubicBezTo>
                <a:cubicBezTo>
                  <a:pt x="11" y="22"/>
                  <a:pt x="10" y="21"/>
                  <a:pt x="9" y="20"/>
                </a:cubicBezTo>
                <a:cubicBezTo>
                  <a:pt x="8" y="22"/>
                  <a:pt x="7" y="24"/>
                  <a:pt x="6" y="27"/>
                </a:cubicBezTo>
                <a:close/>
                <a:moveTo>
                  <a:pt x="15" y="24"/>
                </a:moveTo>
                <a:cubicBezTo>
                  <a:pt x="16" y="25"/>
                  <a:pt x="18" y="28"/>
                  <a:pt x="19" y="27"/>
                </a:cubicBezTo>
                <a:cubicBezTo>
                  <a:pt x="18" y="26"/>
                  <a:pt x="19" y="22"/>
                  <a:pt x="18" y="22"/>
                </a:cubicBezTo>
                <a:cubicBezTo>
                  <a:pt x="17" y="23"/>
                  <a:pt x="15" y="23"/>
                  <a:pt x="15" y="24"/>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solidFill>
                <a:srgbClr val="1F4E79"/>
              </a:solidFill>
            </a:endParaRPr>
          </a:p>
        </p:txBody>
      </p:sp>
      <p:sp>
        <p:nvSpPr>
          <p:cNvPr id="52" name="文本框 51"/>
          <p:cNvSpPr txBox="1"/>
          <p:nvPr/>
        </p:nvSpPr>
        <p:spPr>
          <a:xfrm>
            <a:off x="1822945" y="4580040"/>
            <a:ext cx="1811490" cy="461665"/>
          </a:xfrm>
          <a:prstGeom prst="rect">
            <a:avLst/>
          </a:prstGeom>
          <a:noFill/>
        </p:spPr>
        <p:txBody>
          <a:bodyPr wrap="square" rtlCol="0">
            <a:spAutoFit/>
          </a:bodyPr>
          <a:lstStyle/>
          <a:p>
            <a:r>
              <a:rPr lang="zh-CN" altLang="en-US" sz="2400" dirty="0">
                <a:solidFill>
                  <a:schemeClr val="tx1">
                    <a:lumMod val="95000"/>
                    <a:lumOff val="5000"/>
                  </a:schemeClr>
                </a:solidFill>
                <a:latin typeface="方正静蕾简体" panose="02000000000000000000" pitchFamily="2" charset="-122"/>
                <a:ea typeface="方正静蕾简体" panose="02000000000000000000" pitchFamily="2" charset="-122"/>
              </a:rPr>
              <a:t>输入小标题</a:t>
            </a:r>
          </a:p>
        </p:txBody>
      </p:sp>
      <p:sp>
        <p:nvSpPr>
          <p:cNvPr id="53" name="Freeform 8"/>
          <p:cNvSpPr>
            <a:spLocks noEditPoints="1"/>
          </p:cNvSpPr>
          <p:nvPr/>
        </p:nvSpPr>
        <p:spPr bwMode="auto">
          <a:xfrm rot="1556340" flipH="1">
            <a:off x="1447223" y="4539610"/>
            <a:ext cx="343812" cy="392237"/>
          </a:xfrm>
          <a:custGeom>
            <a:avLst/>
            <a:gdLst>
              <a:gd name="T0" fmla="*/ 20 w 28"/>
              <a:gd name="T1" fmla="*/ 11 h 32"/>
              <a:gd name="T2" fmla="*/ 28 w 28"/>
              <a:gd name="T3" fmla="*/ 12 h 32"/>
              <a:gd name="T4" fmla="*/ 20 w 28"/>
              <a:gd name="T5" fmla="*/ 20 h 32"/>
              <a:gd name="T6" fmla="*/ 20 w 28"/>
              <a:gd name="T7" fmla="*/ 32 h 32"/>
              <a:gd name="T8" fmla="*/ 13 w 28"/>
              <a:gd name="T9" fmla="*/ 25 h 32"/>
              <a:gd name="T10" fmla="*/ 3 w 28"/>
              <a:gd name="T11" fmla="*/ 31 h 32"/>
              <a:gd name="T12" fmla="*/ 3 w 28"/>
              <a:gd name="T13" fmla="*/ 31 h 32"/>
              <a:gd name="T14" fmla="*/ 8 w 28"/>
              <a:gd name="T15" fmla="*/ 18 h 32"/>
              <a:gd name="T16" fmla="*/ 4 w 28"/>
              <a:gd name="T17" fmla="*/ 13 h 32"/>
              <a:gd name="T18" fmla="*/ 0 w 28"/>
              <a:gd name="T19" fmla="*/ 8 h 32"/>
              <a:gd name="T20" fmla="*/ 12 w 28"/>
              <a:gd name="T21" fmla="*/ 10 h 32"/>
              <a:gd name="T22" fmla="*/ 16 w 28"/>
              <a:gd name="T23" fmla="*/ 0 h 32"/>
              <a:gd name="T24" fmla="*/ 20 w 28"/>
              <a:gd name="T25" fmla="*/ 11 h 32"/>
              <a:gd name="T26" fmla="*/ 14 w 28"/>
              <a:gd name="T27" fmla="*/ 10 h 32"/>
              <a:gd name="T28" fmla="*/ 18 w 28"/>
              <a:gd name="T29" fmla="*/ 11 h 32"/>
              <a:gd name="T30" fmla="*/ 16 w 28"/>
              <a:gd name="T31" fmla="*/ 5 h 32"/>
              <a:gd name="T32" fmla="*/ 14 w 28"/>
              <a:gd name="T33" fmla="*/ 10 h 32"/>
              <a:gd name="T34" fmla="*/ 9 w 28"/>
              <a:gd name="T35" fmla="*/ 16 h 32"/>
              <a:gd name="T36" fmla="*/ 11 w 28"/>
              <a:gd name="T37" fmla="*/ 12 h 32"/>
              <a:gd name="T38" fmla="*/ 5 w 28"/>
              <a:gd name="T39" fmla="*/ 11 h 32"/>
              <a:gd name="T40" fmla="*/ 9 w 28"/>
              <a:gd name="T41" fmla="*/ 16 h 32"/>
              <a:gd name="T42" fmla="*/ 10 w 28"/>
              <a:gd name="T43" fmla="*/ 18 h 32"/>
              <a:gd name="T44" fmla="*/ 14 w 28"/>
              <a:gd name="T45" fmla="*/ 22 h 32"/>
              <a:gd name="T46" fmla="*/ 18 w 28"/>
              <a:gd name="T47" fmla="*/ 19 h 32"/>
              <a:gd name="T48" fmla="*/ 18 w 28"/>
              <a:gd name="T49" fmla="*/ 13 h 32"/>
              <a:gd name="T50" fmla="*/ 13 w 28"/>
              <a:gd name="T51" fmla="*/ 12 h 32"/>
              <a:gd name="T52" fmla="*/ 10 w 28"/>
              <a:gd name="T53" fmla="*/ 18 h 32"/>
              <a:gd name="T54" fmla="*/ 20 w 28"/>
              <a:gd name="T55" fmla="*/ 14 h 32"/>
              <a:gd name="T56" fmla="*/ 20 w 28"/>
              <a:gd name="T57" fmla="*/ 17 h 32"/>
              <a:gd name="T58" fmla="*/ 25 w 28"/>
              <a:gd name="T59" fmla="*/ 14 h 32"/>
              <a:gd name="T60" fmla="*/ 20 w 28"/>
              <a:gd name="T61" fmla="*/ 14 h 32"/>
              <a:gd name="T62" fmla="*/ 6 w 28"/>
              <a:gd name="T63" fmla="*/ 27 h 32"/>
              <a:gd name="T64" fmla="*/ 12 w 28"/>
              <a:gd name="T65" fmla="*/ 23 h 32"/>
              <a:gd name="T66" fmla="*/ 9 w 28"/>
              <a:gd name="T67" fmla="*/ 20 h 32"/>
              <a:gd name="T68" fmla="*/ 6 w 28"/>
              <a:gd name="T69" fmla="*/ 27 h 32"/>
              <a:gd name="T70" fmla="*/ 15 w 28"/>
              <a:gd name="T71" fmla="*/ 24 h 32"/>
              <a:gd name="T72" fmla="*/ 19 w 28"/>
              <a:gd name="T73" fmla="*/ 27 h 32"/>
              <a:gd name="T74" fmla="*/ 18 w 28"/>
              <a:gd name="T75" fmla="*/ 22 h 32"/>
              <a:gd name="T76" fmla="*/ 15 w 28"/>
              <a:gd name="T77" fmla="*/ 24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8" h="32">
                <a:moveTo>
                  <a:pt x="20" y="11"/>
                </a:moveTo>
                <a:cubicBezTo>
                  <a:pt x="23" y="12"/>
                  <a:pt x="26" y="11"/>
                  <a:pt x="28" y="12"/>
                </a:cubicBezTo>
                <a:cubicBezTo>
                  <a:pt x="28" y="16"/>
                  <a:pt x="23" y="17"/>
                  <a:pt x="20" y="20"/>
                </a:cubicBezTo>
                <a:cubicBezTo>
                  <a:pt x="20" y="25"/>
                  <a:pt x="21" y="27"/>
                  <a:pt x="20" y="32"/>
                </a:cubicBezTo>
                <a:cubicBezTo>
                  <a:pt x="16" y="31"/>
                  <a:pt x="16" y="27"/>
                  <a:pt x="13" y="25"/>
                </a:cubicBezTo>
                <a:cubicBezTo>
                  <a:pt x="10" y="27"/>
                  <a:pt x="7" y="29"/>
                  <a:pt x="3" y="31"/>
                </a:cubicBezTo>
                <a:cubicBezTo>
                  <a:pt x="3" y="31"/>
                  <a:pt x="3" y="31"/>
                  <a:pt x="3" y="31"/>
                </a:cubicBezTo>
                <a:cubicBezTo>
                  <a:pt x="3" y="27"/>
                  <a:pt x="6" y="22"/>
                  <a:pt x="8" y="18"/>
                </a:cubicBezTo>
                <a:cubicBezTo>
                  <a:pt x="6" y="16"/>
                  <a:pt x="5" y="15"/>
                  <a:pt x="4" y="13"/>
                </a:cubicBezTo>
                <a:cubicBezTo>
                  <a:pt x="3" y="12"/>
                  <a:pt x="0" y="10"/>
                  <a:pt x="0" y="8"/>
                </a:cubicBezTo>
                <a:cubicBezTo>
                  <a:pt x="3" y="7"/>
                  <a:pt x="8" y="10"/>
                  <a:pt x="12" y="10"/>
                </a:cubicBezTo>
                <a:cubicBezTo>
                  <a:pt x="14" y="7"/>
                  <a:pt x="14" y="3"/>
                  <a:pt x="16" y="0"/>
                </a:cubicBezTo>
                <a:cubicBezTo>
                  <a:pt x="19" y="2"/>
                  <a:pt x="19" y="7"/>
                  <a:pt x="20" y="11"/>
                </a:cubicBezTo>
                <a:close/>
                <a:moveTo>
                  <a:pt x="14" y="10"/>
                </a:moveTo>
                <a:cubicBezTo>
                  <a:pt x="16" y="11"/>
                  <a:pt x="17" y="11"/>
                  <a:pt x="18" y="11"/>
                </a:cubicBezTo>
                <a:cubicBezTo>
                  <a:pt x="17" y="9"/>
                  <a:pt x="18" y="6"/>
                  <a:pt x="16" y="5"/>
                </a:cubicBezTo>
                <a:cubicBezTo>
                  <a:pt x="16" y="7"/>
                  <a:pt x="15" y="8"/>
                  <a:pt x="14" y="10"/>
                </a:cubicBezTo>
                <a:close/>
                <a:moveTo>
                  <a:pt x="9" y="16"/>
                </a:moveTo>
                <a:cubicBezTo>
                  <a:pt x="9" y="14"/>
                  <a:pt x="10" y="13"/>
                  <a:pt x="11" y="12"/>
                </a:cubicBezTo>
                <a:cubicBezTo>
                  <a:pt x="9" y="12"/>
                  <a:pt x="7" y="10"/>
                  <a:pt x="5" y="11"/>
                </a:cubicBezTo>
                <a:cubicBezTo>
                  <a:pt x="6" y="12"/>
                  <a:pt x="7" y="15"/>
                  <a:pt x="9" y="16"/>
                </a:cubicBezTo>
                <a:close/>
                <a:moveTo>
                  <a:pt x="10" y="18"/>
                </a:moveTo>
                <a:cubicBezTo>
                  <a:pt x="12" y="19"/>
                  <a:pt x="13" y="21"/>
                  <a:pt x="14" y="22"/>
                </a:cubicBezTo>
                <a:cubicBezTo>
                  <a:pt x="16" y="21"/>
                  <a:pt x="16" y="20"/>
                  <a:pt x="18" y="19"/>
                </a:cubicBezTo>
                <a:cubicBezTo>
                  <a:pt x="18" y="17"/>
                  <a:pt x="18" y="15"/>
                  <a:pt x="18" y="13"/>
                </a:cubicBezTo>
                <a:cubicBezTo>
                  <a:pt x="16" y="13"/>
                  <a:pt x="14" y="13"/>
                  <a:pt x="13" y="12"/>
                </a:cubicBezTo>
                <a:cubicBezTo>
                  <a:pt x="13" y="14"/>
                  <a:pt x="11" y="16"/>
                  <a:pt x="10" y="18"/>
                </a:cubicBezTo>
                <a:close/>
                <a:moveTo>
                  <a:pt x="20" y="14"/>
                </a:moveTo>
                <a:cubicBezTo>
                  <a:pt x="20" y="15"/>
                  <a:pt x="20" y="16"/>
                  <a:pt x="20" y="17"/>
                </a:cubicBezTo>
                <a:cubicBezTo>
                  <a:pt x="22" y="17"/>
                  <a:pt x="24" y="16"/>
                  <a:pt x="25" y="14"/>
                </a:cubicBezTo>
                <a:cubicBezTo>
                  <a:pt x="23" y="14"/>
                  <a:pt x="21" y="13"/>
                  <a:pt x="20" y="14"/>
                </a:cubicBezTo>
                <a:close/>
                <a:moveTo>
                  <a:pt x="6" y="27"/>
                </a:moveTo>
                <a:cubicBezTo>
                  <a:pt x="8" y="26"/>
                  <a:pt x="10" y="24"/>
                  <a:pt x="12" y="23"/>
                </a:cubicBezTo>
                <a:cubicBezTo>
                  <a:pt x="11" y="22"/>
                  <a:pt x="10" y="21"/>
                  <a:pt x="9" y="20"/>
                </a:cubicBezTo>
                <a:cubicBezTo>
                  <a:pt x="8" y="22"/>
                  <a:pt x="7" y="24"/>
                  <a:pt x="6" y="27"/>
                </a:cubicBezTo>
                <a:close/>
                <a:moveTo>
                  <a:pt x="15" y="24"/>
                </a:moveTo>
                <a:cubicBezTo>
                  <a:pt x="16" y="25"/>
                  <a:pt x="18" y="28"/>
                  <a:pt x="19" y="27"/>
                </a:cubicBezTo>
                <a:cubicBezTo>
                  <a:pt x="18" y="26"/>
                  <a:pt x="19" y="22"/>
                  <a:pt x="18" y="22"/>
                </a:cubicBezTo>
                <a:cubicBezTo>
                  <a:pt x="17" y="23"/>
                  <a:pt x="15" y="23"/>
                  <a:pt x="15" y="24"/>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solidFill>
                <a:srgbClr val="1F4E79"/>
              </a:solidFill>
            </a:endParaRPr>
          </a:p>
        </p:txBody>
      </p:sp>
      <p:grpSp>
        <p:nvGrpSpPr>
          <p:cNvPr id="54" name="Group 5"/>
          <p:cNvGrpSpPr>
            <a:grpSpLocks noChangeAspect="1"/>
          </p:cNvGrpSpPr>
          <p:nvPr/>
        </p:nvGrpSpPr>
        <p:grpSpPr bwMode="auto">
          <a:xfrm>
            <a:off x="7965183" y="1952681"/>
            <a:ext cx="868559" cy="790572"/>
            <a:chOff x="2279" y="1811"/>
            <a:chExt cx="1136" cy="1034"/>
          </a:xfrm>
        </p:grpSpPr>
        <p:sp>
          <p:nvSpPr>
            <p:cNvPr id="55" name="AutoShape 4"/>
            <p:cNvSpPr>
              <a:spLocks noChangeAspect="1" noChangeArrowheads="1" noTextEdit="1"/>
            </p:cNvSpPr>
            <p:nvPr/>
          </p:nvSpPr>
          <p:spPr bwMode="auto">
            <a:xfrm>
              <a:off x="2280" y="1823"/>
              <a:ext cx="1124" cy="1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6" name="Freeform 6"/>
            <p:cNvSpPr>
              <a:spLocks noEditPoints="1"/>
            </p:cNvSpPr>
            <p:nvPr/>
          </p:nvSpPr>
          <p:spPr bwMode="auto">
            <a:xfrm>
              <a:off x="2619" y="1870"/>
              <a:ext cx="281" cy="952"/>
            </a:xfrm>
            <a:custGeom>
              <a:avLst/>
              <a:gdLst>
                <a:gd name="T0" fmla="*/ 22 w 24"/>
                <a:gd name="T1" fmla="*/ 0 h 81"/>
                <a:gd name="T2" fmla="*/ 0 w 24"/>
                <a:gd name="T3" fmla="*/ 26 h 81"/>
                <a:gd name="T4" fmla="*/ 24 w 24"/>
                <a:gd name="T5" fmla="*/ 2 h 81"/>
                <a:gd name="T6" fmla="*/ 23 w 24"/>
                <a:gd name="T7" fmla="*/ 1 h 81"/>
                <a:gd name="T8" fmla="*/ 19 w 24"/>
                <a:gd name="T9" fmla="*/ 0 h 81"/>
                <a:gd name="T10" fmla="*/ 0 w 24"/>
                <a:gd name="T11" fmla="*/ 15 h 81"/>
                <a:gd name="T12" fmla="*/ 19 w 24"/>
                <a:gd name="T13" fmla="*/ 0 h 81"/>
                <a:gd name="T14" fmla="*/ 0 w 24"/>
                <a:gd name="T15" fmla="*/ 12 h 81"/>
                <a:gd name="T16" fmla="*/ 7 w 24"/>
                <a:gd name="T17" fmla="*/ 0 h 81"/>
                <a:gd name="T18" fmla="*/ 5 w 24"/>
                <a:gd name="T19" fmla="*/ 0 h 81"/>
                <a:gd name="T20" fmla="*/ 0 w 24"/>
                <a:gd name="T21" fmla="*/ 2 h 81"/>
                <a:gd name="T22" fmla="*/ 2 w 24"/>
                <a:gd name="T23" fmla="*/ 0 h 81"/>
                <a:gd name="T24" fmla="*/ 0 w 24"/>
                <a:gd name="T25" fmla="*/ 29 h 81"/>
                <a:gd name="T26" fmla="*/ 24 w 24"/>
                <a:gd name="T27" fmla="*/ 10 h 81"/>
                <a:gd name="T28" fmla="*/ 0 w 24"/>
                <a:gd name="T29" fmla="*/ 29 h 81"/>
                <a:gd name="T30" fmla="*/ 24 w 24"/>
                <a:gd name="T31" fmla="*/ 12 h 81"/>
                <a:gd name="T32" fmla="*/ 0 w 24"/>
                <a:gd name="T33" fmla="*/ 40 h 81"/>
                <a:gd name="T34" fmla="*/ 0 w 24"/>
                <a:gd name="T35" fmla="*/ 43 h 81"/>
                <a:gd name="T36" fmla="*/ 24 w 24"/>
                <a:gd name="T37" fmla="*/ 24 h 81"/>
                <a:gd name="T38" fmla="*/ 0 w 24"/>
                <a:gd name="T39" fmla="*/ 43 h 81"/>
                <a:gd name="T40" fmla="*/ 0 w 24"/>
                <a:gd name="T41" fmla="*/ 55 h 81"/>
                <a:gd name="T42" fmla="*/ 24 w 24"/>
                <a:gd name="T43" fmla="*/ 27 h 81"/>
                <a:gd name="T44" fmla="*/ 0 w 24"/>
                <a:gd name="T45" fmla="*/ 58 h 81"/>
                <a:gd name="T46" fmla="*/ 24 w 24"/>
                <a:gd name="T47" fmla="*/ 38 h 81"/>
                <a:gd name="T48" fmla="*/ 0 w 24"/>
                <a:gd name="T49" fmla="*/ 58 h 81"/>
                <a:gd name="T50" fmla="*/ 0 w 24"/>
                <a:gd name="T51" fmla="*/ 69 h 81"/>
                <a:gd name="T52" fmla="*/ 24 w 24"/>
                <a:gd name="T53" fmla="*/ 41 h 81"/>
                <a:gd name="T54" fmla="*/ 0 w 24"/>
                <a:gd name="T55" fmla="*/ 72 h 81"/>
                <a:gd name="T56" fmla="*/ 24 w 24"/>
                <a:gd name="T57" fmla="*/ 52 h 81"/>
                <a:gd name="T58" fmla="*/ 0 w 24"/>
                <a:gd name="T59" fmla="*/ 72 h 81"/>
                <a:gd name="T60" fmla="*/ 24 w 24"/>
                <a:gd name="T61" fmla="*/ 55 h 81"/>
                <a:gd name="T62" fmla="*/ 2 w 24"/>
                <a:gd name="T63" fmla="*/ 81 h 81"/>
                <a:gd name="T64" fmla="*/ 0 w 24"/>
                <a:gd name="T65" fmla="*/ 81 h 81"/>
                <a:gd name="T66" fmla="*/ 0 w 24"/>
                <a:gd name="T67" fmla="*/ 79 h 81"/>
                <a:gd name="T68" fmla="*/ 5 w 24"/>
                <a:gd name="T69" fmla="*/ 81 h 81"/>
                <a:gd name="T70" fmla="*/ 24 w 24"/>
                <a:gd name="T71" fmla="*/ 67 h 81"/>
                <a:gd name="T72" fmla="*/ 5 w 24"/>
                <a:gd name="T73" fmla="*/ 81 h 81"/>
                <a:gd name="T74" fmla="*/ 17 w 24"/>
                <a:gd name="T75" fmla="*/ 81 h 81"/>
                <a:gd name="T76" fmla="*/ 24 w 24"/>
                <a:gd name="T77" fmla="*/ 70 h 81"/>
                <a:gd name="T78" fmla="*/ 19 w 24"/>
                <a:gd name="T79" fmla="*/ 81 h 81"/>
                <a:gd name="T80" fmla="*/ 23 w 24"/>
                <a:gd name="T81" fmla="*/ 81 h 81"/>
                <a:gd name="T82" fmla="*/ 24 w 24"/>
                <a:gd name="T83"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 h="81">
                  <a:moveTo>
                    <a:pt x="22" y="0"/>
                  </a:moveTo>
                  <a:cubicBezTo>
                    <a:pt x="22" y="0"/>
                    <a:pt x="22" y="0"/>
                    <a:pt x="22" y="0"/>
                  </a:cubicBezTo>
                  <a:cubicBezTo>
                    <a:pt x="0" y="22"/>
                    <a:pt x="0" y="22"/>
                    <a:pt x="0" y="22"/>
                  </a:cubicBezTo>
                  <a:cubicBezTo>
                    <a:pt x="0" y="26"/>
                    <a:pt x="0" y="26"/>
                    <a:pt x="0" y="26"/>
                  </a:cubicBezTo>
                  <a:cubicBezTo>
                    <a:pt x="24" y="2"/>
                    <a:pt x="24" y="2"/>
                    <a:pt x="24" y="2"/>
                  </a:cubicBezTo>
                  <a:cubicBezTo>
                    <a:pt x="24" y="2"/>
                    <a:pt x="24" y="2"/>
                    <a:pt x="24" y="2"/>
                  </a:cubicBezTo>
                  <a:cubicBezTo>
                    <a:pt x="24" y="1"/>
                    <a:pt x="23" y="1"/>
                    <a:pt x="23" y="1"/>
                  </a:cubicBezTo>
                  <a:cubicBezTo>
                    <a:pt x="23" y="1"/>
                    <a:pt x="23" y="1"/>
                    <a:pt x="23" y="1"/>
                  </a:cubicBezTo>
                  <a:cubicBezTo>
                    <a:pt x="23" y="0"/>
                    <a:pt x="22" y="0"/>
                    <a:pt x="22" y="0"/>
                  </a:cubicBezTo>
                  <a:close/>
                  <a:moveTo>
                    <a:pt x="19" y="0"/>
                  </a:moveTo>
                  <a:cubicBezTo>
                    <a:pt x="0" y="19"/>
                    <a:pt x="0" y="19"/>
                    <a:pt x="0" y="19"/>
                  </a:cubicBezTo>
                  <a:cubicBezTo>
                    <a:pt x="0" y="15"/>
                    <a:pt x="0" y="15"/>
                    <a:pt x="0" y="15"/>
                  </a:cubicBezTo>
                  <a:cubicBezTo>
                    <a:pt x="15" y="0"/>
                    <a:pt x="15" y="0"/>
                    <a:pt x="15" y="0"/>
                  </a:cubicBezTo>
                  <a:cubicBezTo>
                    <a:pt x="19" y="0"/>
                    <a:pt x="19" y="0"/>
                    <a:pt x="19" y="0"/>
                  </a:cubicBezTo>
                  <a:close/>
                  <a:moveTo>
                    <a:pt x="12" y="0"/>
                  </a:moveTo>
                  <a:cubicBezTo>
                    <a:pt x="0" y="12"/>
                    <a:pt x="0" y="12"/>
                    <a:pt x="0" y="12"/>
                  </a:cubicBezTo>
                  <a:cubicBezTo>
                    <a:pt x="0" y="8"/>
                    <a:pt x="0" y="8"/>
                    <a:pt x="0" y="8"/>
                  </a:cubicBezTo>
                  <a:cubicBezTo>
                    <a:pt x="7" y="0"/>
                    <a:pt x="7" y="0"/>
                    <a:pt x="7" y="0"/>
                  </a:cubicBezTo>
                  <a:cubicBezTo>
                    <a:pt x="12" y="0"/>
                    <a:pt x="12" y="0"/>
                    <a:pt x="12" y="0"/>
                  </a:cubicBezTo>
                  <a:close/>
                  <a:moveTo>
                    <a:pt x="5" y="0"/>
                  </a:moveTo>
                  <a:cubicBezTo>
                    <a:pt x="0" y="5"/>
                    <a:pt x="0" y="5"/>
                    <a:pt x="0" y="5"/>
                  </a:cubicBezTo>
                  <a:cubicBezTo>
                    <a:pt x="0" y="2"/>
                    <a:pt x="0" y="2"/>
                    <a:pt x="0" y="2"/>
                  </a:cubicBezTo>
                  <a:cubicBezTo>
                    <a:pt x="0" y="1"/>
                    <a:pt x="0" y="1"/>
                    <a:pt x="0" y="1"/>
                  </a:cubicBezTo>
                  <a:cubicBezTo>
                    <a:pt x="1" y="0"/>
                    <a:pt x="1" y="0"/>
                    <a:pt x="2" y="0"/>
                  </a:cubicBezTo>
                  <a:cubicBezTo>
                    <a:pt x="5" y="0"/>
                    <a:pt x="5" y="0"/>
                    <a:pt x="5" y="0"/>
                  </a:cubicBezTo>
                  <a:close/>
                  <a:moveTo>
                    <a:pt x="0" y="29"/>
                  </a:moveTo>
                  <a:cubicBezTo>
                    <a:pt x="24" y="5"/>
                    <a:pt x="24" y="5"/>
                    <a:pt x="24" y="5"/>
                  </a:cubicBezTo>
                  <a:cubicBezTo>
                    <a:pt x="24" y="10"/>
                    <a:pt x="24" y="10"/>
                    <a:pt x="24" y="10"/>
                  </a:cubicBezTo>
                  <a:cubicBezTo>
                    <a:pt x="0" y="33"/>
                    <a:pt x="0" y="33"/>
                    <a:pt x="0" y="33"/>
                  </a:cubicBezTo>
                  <a:cubicBezTo>
                    <a:pt x="0" y="29"/>
                    <a:pt x="0" y="29"/>
                    <a:pt x="0" y="29"/>
                  </a:cubicBezTo>
                  <a:close/>
                  <a:moveTo>
                    <a:pt x="0" y="36"/>
                  </a:moveTo>
                  <a:cubicBezTo>
                    <a:pt x="24" y="12"/>
                    <a:pt x="24" y="12"/>
                    <a:pt x="24" y="12"/>
                  </a:cubicBezTo>
                  <a:cubicBezTo>
                    <a:pt x="24" y="17"/>
                    <a:pt x="24" y="17"/>
                    <a:pt x="24" y="17"/>
                  </a:cubicBezTo>
                  <a:cubicBezTo>
                    <a:pt x="0" y="40"/>
                    <a:pt x="0" y="40"/>
                    <a:pt x="0" y="40"/>
                  </a:cubicBezTo>
                  <a:cubicBezTo>
                    <a:pt x="0" y="36"/>
                    <a:pt x="0" y="36"/>
                    <a:pt x="0" y="36"/>
                  </a:cubicBezTo>
                  <a:close/>
                  <a:moveTo>
                    <a:pt x="0" y="43"/>
                  </a:moveTo>
                  <a:cubicBezTo>
                    <a:pt x="24" y="20"/>
                    <a:pt x="24" y="20"/>
                    <a:pt x="24" y="20"/>
                  </a:cubicBezTo>
                  <a:cubicBezTo>
                    <a:pt x="24" y="24"/>
                    <a:pt x="24" y="24"/>
                    <a:pt x="24" y="24"/>
                  </a:cubicBezTo>
                  <a:cubicBezTo>
                    <a:pt x="0" y="48"/>
                    <a:pt x="0" y="48"/>
                    <a:pt x="0" y="48"/>
                  </a:cubicBezTo>
                  <a:cubicBezTo>
                    <a:pt x="0" y="43"/>
                    <a:pt x="0" y="43"/>
                    <a:pt x="0" y="43"/>
                  </a:cubicBezTo>
                  <a:close/>
                  <a:moveTo>
                    <a:pt x="0" y="51"/>
                  </a:moveTo>
                  <a:cubicBezTo>
                    <a:pt x="0" y="55"/>
                    <a:pt x="0" y="55"/>
                    <a:pt x="0" y="55"/>
                  </a:cubicBezTo>
                  <a:cubicBezTo>
                    <a:pt x="24" y="31"/>
                    <a:pt x="24" y="31"/>
                    <a:pt x="24" y="31"/>
                  </a:cubicBezTo>
                  <a:cubicBezTo>
                    <a:pt x="24" y="27"/>
                    <a:pt x="24" y="27"/>
                    <a:pt x="24" y="27"/>
                  </a:cubicBezTo>
                  <a:cubicBezTo>
                    <a:pt x="0" y="51"/>
                    <a:pt x="0" y="51"/>
                    <a:pt x="0" y="51"/>
                  </a:cubicBezTo>
                  <a:close/>
                  <a:moveTo>
                    <a:pt x="0" y="58"/>
                  </a:moveTo>
                  <a:cubicBezTo>
                    <a:pt x="0" y="62"/>
                    <a:pt x="0" y="62"/>
                    <a:pt x="0" y="62"/>
                  </a:cubicBezTo>
                  <a:cubicBezTo>
                    <a:pt x="24" y="38"/>
                    <a:pt x="24" y="38"/>
                    <a:pt x="24" y="38"/>
                  </a:cubicBezTo>
                  <a:cubicBezTo>
                    <a:pt x="24" y="34"/>
                    <a:pt x="24" y="34"/>
                    <a:pt x="24" y="34"/>
                  </a:cubicBezTo>
                  <a:cubicBezTo>
                    <a:pt x="0" y="58"/>
                    <a:pt x="0" y="58"/>
                    <a:pt x="0" y="58"/>
                  </a:cubicBezTo>
                  <a:close/>
                  <a:moveTo>
                    <a:pt x="0" y="65"/>
                  </a:moveTo>
                  <a:cubicBezTo>
                    <a:pt x="0" y="69"/>
                    <a:pt x="0" y="69"/>
                    <a:pt x="0" y="69"/>
                  </a:cubicBezTo>
                  <a:cubicBezTo>
                    <a:pt x="24" y="45"/>
                    <a:pt x="24" y="45"/>
                    <a:pt x="24" y="45"/>
                  </a:cubicBezTo>
                  <a:cubicBezTo>
                    <a:pt x="24" y="41"/>
                    <a:pt x="24" y="41"/>
                    <a:pt x="24" y="41"/>
                  </a:cubicBezTo>
                  <a:cubicBezTo>
                    <a:pt x="0" y="65"/>
                    <a:pt x="0" y="65"/>
                    <a:pt x="0" y="65"/>
                  </a:cubicBezTo>
                  <a:close/>
                  <a:moveTo>
                    <a:pt x="0" y="72"/>
                  </a:moveTo>
                  <a:cubicBezTo>
                    <a:pt x="24" y="48"/>
                    <a:pt x="24" y="48"/>
                    <a:pt x="24" y="48"/>
                  </a:cubicBezTo>
                  <a:cubicBezTo>
                    <a:pt x="24" y="52"/>
                    <a:pt x="24" y="52"/>
                    <a:pt x="24" y="52"/>
                  </a:cubicBezTo>
                  <a:cubicBezTo>
                    <a:pt x="0" y="76"/>
                    <a:pt x="0" y="76"/>
                    <a:pt x="0" y="76"/>
                  </a:cubicBezTo>
                  <a:cubicBezTo>
                    <a:pt x="0" y="72"/>
                    <a:pt x="0" y="72"/>
                    <a:pt x="0" y="72"/>
                  </a:cubicBezTo>
                  <a:close/>
                  <a:moveTo>
                    <a:pt x="0" y="79"/>
                  </a:moveTo>
                  <a:cubicBezTo>
                    <a:pt x="24" y="55"/>
                    <a:pt x="24" y="55"/>
                    <a:pt x="24" y="55"/>
                  </a:cubicBezTo>
                  <a:cubicBezTo>
                    <a:pt x="24" y="60"/>
                    <a:pt x="24" y="60"/>
                    <a:pt x="24" y="60"/>
                  </a:cubicBezTo>
                  <a:cubicBezTo>
                    <a:pt x="2" y="81"/>
                    <a:pt x="2" y="81"/>
                    <a:pt x="2" y="81"/>
                  </a:cubicBezTo>
                  <a:cubicBezTo>
                    <a:pt x="2" y="81"/>
                    <a:pt x="2" y="81"/>
                    <a:pt x="2" y="81"/>
                  </a:cubicBezTo>
                  <a:cubicBezTo>
                    <a:pt x="1" y="81"/>
                    <a:pt x="1" y="81"/>
                    <a:pt x="0" y="81"/>
                  </a:cubicBezTo>
                  <a:cubicBezTo>
                    <a:pt x="0" y="81"/>
                    <a:pt x="0" y="81"/>
                    <a:pt x="0" y="81"/>
                  </a:cubicBezTo>
                  <a:cubicBezTo>
                    <a:pt x="0" y="80"/>
                    <a:pt x="0" y="80"/>
                    <a:pt x="0" y="79"/>
                  </a:cubicBezTo>
                  <a:cubicBezTo>
                    <a:pt x="0" y="79"/>
                    <a:pt x="0" y="79"/>
                    <a:pt x="0" y="79"/>
                  </a:cubicBezTo>
                  <a:close/>
                  <a:moveTo>
                    <a:pt x="5" y="81"/>
                  </a:moveTo>
                  <a:cubicBezTo>
                    <a:pt x="24" y="63"/>
                    <a:pt x="24" y="63"/>
                    <a:pt x="24" y="63"/>
                  </a:cubicBezTo>
                  <a:cubicBezTo>
                    <a:pt x="24" y="67"/>
                    <a:pt x="24" y="67"/>
                    <a:pt x="24" y="67"/>
                  </a:cubicBezTo>
                  <a:cubicBezTo>
                    <a:pt x="9" y="81"/>
                    <a:pt x="9" y="81"/>
                    <a:pt x="9" y="81"/>
                  </a:cubicBezTo>
                  <a:cubicBezTo>
                    <a:pt x="5" y="81"/>
                    <a:pt x="5" y="81"/>
                    <a:pt x="5" y="81"/>
                  </a:cubicBezTo>
                  <a:close/>
                  <a:moveTo>
                    <a:pt x="12" y="81"/>
                  </a:moveTo>
                  <a:cubicBezTo>
                    <a:pt x="17" y="81"/>
                    <a:pt x="17" y="81"/>
                    <a:pt x="17" y="81"/>
                  </a:cubicBezTo>
                  <a:cubicBezTo>
                    <a:pt x="24" y="74"/>
                    <a:pt x="24" y="74"/>
                    <a:pt x="24" y="74"/>
                  </a:cubicBezTo>
                  <a:cubicBezTo>
                    <a:pt x="24" y="70"/>
                    <a:pt x="24" y="70"/>
                    <a:pt x="24" y="70"/>
                  </a:cubicBezTo>
                  <a:cubicBezTo>
                    <a:pt x="12" y="81"/>
                    <a:pt x="12" y="81"/>
                    <a:pt x="12" y="81"/>
                  </a:cubicBezTo>
                  <a:close/>
                  <a:moveTo>
                    <a:pt x="19" y="81"/>
                  </a:moveTo>
                  <a:cubicBezTo>
                    <a:pt x="22" y="81"/>
                    <a:pt x="22" y="81"/>
                    <a:pt x="22" y="81"/>
                  </a:cubicBezTo>
                  <a:cubicBezTo>
                    <a:pt x="22" y="81"/>
                    <a:pt x="23" y="81"/>
                    <a:pt x="23" y="81"/>
                  </a:cubicBezTo>
                  <a:cubicBezTo>
                    <a:pt x="23" y="80"/>
                    <a:pt x="24" y="80"/>
                    <a:pt x="24" y="79"/>
                  </a:cubicBezTo>
                  <a:cubicBezTo>
                    <a:pt x="24" y="77"/>
                    <a:pt x="24" y="77"/>
                    <a:pt x="24" y="77"/>
                  </a:cubicBezTo>
                  <a:lnTo>
                    <a:pt x="19" y="81"/>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7"/>
            <p:cNvSpPr>
              <a:spLocks noEditPoints="1"/>
            </p:cNvSpPr>
            <p:nvPr/>
          </p:nvSpPr>
          <p:spPr bwMode="auto">
            <a:xfrm>
              <a:off x="2982" y="1847"/>
              <a:ext cx="398" cy="975"/>
            </a:xfrm>
            <a:custGeom>
              <a:avLst/>
              <a:gdLst>
                <a:gd name="T0" fmla="*/ 14 w 34"/>
                <a:gd name="T1" fmla="*/ 1 h 83"/>
                <a:gd name="T2" fmla="*/ 2 w 34"/>
                <a:gd name="T3" fmla="*/ 17 h 83"/>
                <a:gd name="T4" fmla="*/ 10 w 34"/>
                <a:gd name="T5" fmla="*/ 1 h 83"/>
                <a:gd name="T6" fmla="*/ 0 w 34"/>
                <a:gd name="T7" fmla="*/ 7 h 83"/>
                <a:gd name="T8" fmla="*/ 10 w 34"/>
                <a:gd name="T9" fmla="*/ 1 h 83"/>
                <a:gd name="T10" fmla="*/ 0 w 34"/>
                <a:gd name="T11" fmla="*/ 4 h 83"/>
                <a:gd name="T12" fmla="*/ 0 w 34"/>
                <a:gd name="T13" fmla="*/ 3 h 83"/>
                <a:gd name="T14" fmla="*/ 2 w 34"/>
                <a:gd name="T15" fmla="*/ 2 h 83"/>
                <a:gd name="T16" fmla="*/ 2 w 34"/>
                <a:gd name="T17" fmla="*/ 19 h 83"/>
                <a:gd name="T18" fmla="*/ 23 w 34"/>
                <a:gd name="T19" fmla="*/ 0 h 83"/>
                <a:gd name="T20" fmla="*/ 24 w 34"/>
                <a:gd name="T21" fmla="*/ 1 h 83"/>
                <a:gd name="T22" fmla="*/ 24 w 34"/>
                <a:gd name="T23" fmla="*/ 2 h 83"/>
                <a:gd name="T24" fmla="*/ 2 w 34"/>
                <a:gd name="T25" fmla="*/ 19 h 83"/>
                <a:gd name="T26" fmla="*/ 24 w 34"/>
                <a:gd name="T27" fmla="*/ 5 h 83"/>
                <a:gd name="T28" fmla="*/ 4 w 34"/>
                <a:gd name="T29" fmla="*/ 29 h 83"/>
                <a:gd name="T30" fmla="*/ 4 w 34"/>
                <a:gd name="T31" fmla="*/ 32 h 83"/>
                <a:gd name="T32" fmla="*/ 25 w 34"/>
                <a:gd name="T33" fmla="*/ 15 h 83"/>
                <a:gd name="T34" fmla="*/ 4 w 34"/>
                <a:gd name="T35" fmla="*/ 32 h 83"/>
                <a:gd name="T36" fmla="*/ 5 w 34"/>
                <a:gd name="T37" fmla="*/ 42 h 83"/>
                <a:gd name="T38" fmla="*/ 26 w 34"/>
                <a:gd name="T39" fmla="*/ 17 h 83"/>
                <a:gd name="T40" fmla="*/ 6 w 34"/>
                <a:gd name="T41" fmla="*/ 45 h 83"/>
                <a:gd name="T42" fmla="*/ 27 w 34"/>
                <a:gd name="T43" fmla="*/ 27 h 83"/>
                <a:gd name="T44" fmla="*/ 6 w 34"/>
                <a:gd name="T45" fmla="*/ 45 h 83"/>
                <a:gd name="T46" fmla="*/ 7 w 34"/>
                <a:gd name="T47" fmla="*/ 55 h 83"/>
                <a:gd name="T48" fmla="*/ 28 w 34"/>
                <a:gd name="T49" fmla="*/ 30 h 83"/>
                <a:gd name="T50" fmla="*/ 7 w 34"/>
                <a:gd name="T51" fmla="*/ 57 h 83"/>
                <a:gd name="T52" fmla="*/ 29 w 34"/>
                <a:gd name="T53" fmla="*/ 40 h 83"/>
                <a:gd name="T54" fmla="*/ 7 w 34"/>
                <a:gd name="T55" fmla="*/ 57 h 83"/>
                <a:gd name="T56" fmla="*/ 29 w 34"/>
                <a:gd name="T57" fmla="*/ 42 h 83"/>
                <a:gd name="T58" fmla="*/ 9 w 34"/>
                <a:gd name="T59" fmla="*/ 67 h 83"/>
                <a:gd name="T60" fmla="*/ 9 w 34"/>
                <a:gd name="T61" fmla="*/ 70 h 83"/>
                <a:gd name="T62" fmla="*/ 31 w 34"/>
                <a:gd name="T63" fmla="*/ 52 h 83"/>
                <a:gd name="T64" fmla="*/ 9 w 34"/>
                <a:gd name="T65" fmla="*/ 70 h 83"/>
                <a:gd name="T66" fmla="*/ 10 w 34"/>
                <a:gd name="T67" fmla="*/ 80 h 83"/>
                <a:gd name="T68" fmla="*/ 31 w 34"/>
                <a:gd name="T69" fmla="*/ 55 h 83"/>
                <a:gd name="T70" fmla="*/ 11 w 34"/>
                <a:gd name="T71" fmla="*/ 82 h 83"/>
                <a:gd name="T72" fmla="*/ 11 w 34"/>
                <a:gd name="T73" fmla="*/ 82 h 83"/>
                <a:gd name="T74" fmla="*/ 13 w 34"/>
                <a:gd name="T75" fmla="*/ 83 h 83"/>
                <a:gd name="T76" fmla="*/ 32 w 34"/>
                <a:gd name="T77" fmla="*/ 65 h 83"/>
                <a:gd name="T78" fmla="*/ 11 w 34"/>
                <a:gd name="T79" fmla="*/ 82 h 83"/>
                <a:gd name="T80" fmla="*/ 23 w 34"/>
                <a:gd name="T81" fmla="*/ 81 h 83"/>
                <a:gd name="T82" fmla="*/ 33 w 34"/>
                <a:gd name="T83" fmla="*/ 67 h 83"/>
                <a:gd name="T84" fmla="*/ 27 w 34"/>
                <a:gd name="T85" fmla="*/ 81 h 83"/>
                <a:gd name="T86" fmla="*/ 34 w 34"/>
                <a:gd name="T87" fmla="*/ 77 h 83"/>
                <a:gd name="T88" fmla="*/ 27 w 34"/>
                <a:gd name="T89" fmla="*/ 8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 h="83">
                  <a:moveTo>
                    <a:pt x="18" y="0"/>
                  </a:moveTo>
                  <a:cubicBezTo>
                    <a:pt x="14" y="1"/>
                    <a:pt x="14" y="1"/>
                    <a:pt x="14" y="1"/>
                  </a:cubicBezTo>
                  <a:cubicBezTo>
                    <a:pt x="1" y="13"/>
                    <a:pt x="1" y="13"/>
                    <a:pt x="1" y="13"/>
                  </a:cubicBezTo>
                  <a:cubicBezTo>
                    <a:pt x="2" y="17"/>
                    <a:pt x="2" y="17"/>
                    <a:pt x="2" y="17"/>
                  </a:cubicBezTo>
                  <a:cubicBezTo>
                    <a:pt x="18" y="0"/>
                    <a:pt x="18" y="0"/>
                    <a:pt x="18" y="0"/>
                  </a:cubicBezTo>
                  <a:close/>
                  <a:moveTo>
                    <a:pt x="10" y="1"/>
                  </a:moveTo>
                  <a:cubicBezTo>
                    <a:pt x="1" y="10"/>
                    <a:pt x="1" y="10"/>
                    <a:pt x="1" y="10"/>
                  </a:cubicBezTo>
                  <a:cubicBezTo>
                    <a:pt x="0" y="7"/>
                    <a:pt x="0" y="7"/>
                    <a:pt x="0" y="7"/>
                  </a:cubicBezTo>
                  <a:cubicBezTo>
                    <a:pt x="5" y="2"/>
                    <a:pt x="5" y="2"/>
                    <a:pt x="5" y="2"/>
                  </a:cubicBezTo>
                  <a:cubicBezTo>
                    <a:pt x="10" y="1"/>
                    <a:pt x="10" y="1"/>
                    <a:pt x="10" y="1"/>
                  </a:cubicBezTo>
                  <a:close/>
                  <a:moveTo>
                    <a:pt x="2" y="2"/>
                  </a:moveTo>
                  <a:cubicBezTo>
                    <a:pt x="0" y="4"/>
                    <a:pt x="0" y="4"/>
                    <a:pt x="0" y="4"/>
                  </a:cubicBezTo>
                  <a:cubicBezTo>
                    <a:pt x="0" y="4"/>
                    <a:pt x="0" y="3"/>
                    <a:pt x="0" y="3"/>
                  </a:cubicBezTo>
                  <a:cubicBezTo>
                    <a:pt x="0" y="3"/>
                    <a:pt x="0" y="3"/>
                    <a:pt x="0" y="3"/>
                  </a:cubicBezTo>
                  <a:cubicBezTo>
                    <a:pt x="1" y="3"/>
                    <a:pt x="1" y="3"/>
                    <a:pt x="2" y="2"/>
                  </a:cubicBezTo>
                  <a:cubicBezTo>
                    <a:pt x="2" y="2"/>
                    <a:pt x="2" y="2"/>
                    <a:pt x="2" y="2"/>
                  </a:cubicBezTo>
                  <a:cubicBezTo>
                    <a:pt x="2" y="2"/>
                    <a:pt x="2" y="2"/>
                    <a:pt x="2" y="2"/>
                  </a:cubicBezTo>
                  <a:close/>
                  <a:moveTo>
                    <a:pt x="2" y="19"/>
                  </a:moveTo>
                  <a:cubicBezTo>
                    <a:pt x="22" y="0"/>
                    <a:pt x="22" y="0"/>
                    <a:pt x="22" y="0"/>
                  </a:cubicBezTo>
                  <a:cubicBezTo>
                    <a:pt x="22" y="0"/>
                    <a:pt x="23" y="0"/>
                    <a:pt x="23" y="0"/>
                  </a:cubicBezTo>
                  <a:cubicBezTo>
                    <a:pt x="23" y="0"/>
                    <a:pt x="23" y="0"/>
                    <a:pt x="23" y="0"/>
                  </a:cubicBezTo>
                  <a:cubicBezTo>
                    <a:pt x="23" y="0"/>
                    <a:pt x="24" y="1"/>
                    <a:pt x="24" y="1"/>
                  </a:cubicBezTo>
                  <a:cubicBezTo>
                    <a:pt x="24" y="1"/>
                    <a:pt x="24" y="1"/>
                    <a:pt x="24" y="1"/>
                  </a:cubicBezTo>
                  <a:cubicBezTo>
                    <a:pt x="24" y="2"/>
                    <a:pt x="24" y="2"/>
                    <a:pt x="24" y="2"/>
                  </a:cubicBezTo>
                  <a:cubicBezTo>
                    <a:pt x="3" y="23"/>
                    <a:pt x="3" y="23"/>
                    <a:pt x="3" y="23"/>
                  </a:cubicBezTo>
                  <a:cubicBezTo>
                    <a:pt x="2" y="19"/>
                    <a:pt x="2" y="19"/>
                    <a:pt x="2" y="19"/>
                  </a:cubicBezTo>
                  <a:close/>
                  <a:moveTo>
                    <a:pt x="3" y="26"/>
                  </a:moveTo>
                  <a:cubicBezTo>
                    <a:pt x="24" y="5"/>
                    <a:pt x="24" y="5"/>
                    <a:pt x="24" y="5"/>
                  </a:cubicBezTo>
                  <a:cubicBezTo>
                    <a:pt x="25" y="8"/>
                    <a:pt x="25" y="8"/>
                    <a:pt x="25" y="8"/>
                  </a:cubicBezTo>
                  <a:cubicBezTo>
                    <a:pt x="4" y="29"/>
                    <a:pt x="4" y="29"/>
                    <a:pt x="4" y="29"/>
                  </a:cubicBezTo>
                  <a:cubicBezTo>
                    <a:pt x="3" y="26"/>
                    <a:pt x="3" y="26"/>
                    <a:pt x="3" y="26"/>
                  </a:cubicBezTo>
                  <a:close/>
                  <a:moveTo>
                    <a:pt x="4" y="32"/>
                  </a:moveTo>
                  <a:cubicBezTo>
                    <a:pt x="25" y="11"/>
                    <a:pt x="25" y="11"/>
                    <a:pt x="25" y="11"/>
                  </a:cubicBezTo>
                  <a:cubicBezTo>
                    <a:pt x="25" y="15"/>
                    <a:pt x="25" y="15"/>
                    <a:pt x="25" y="15"/>
                  </a:cubicBezTo>
                  <a:cubicBezTo>
                    <a:pt x="4" y="36"/>
                    <a:pt x="4" y="36"/>
                    <a:pt x="4" y="36"/>
                  </a:cubicBezTo>
                  <a:cubicBezTo>
                    <a:pt x="4" y="32"/>
                    <a:pt x="4" y="32"/>
                    <a:pt x="4" y="32"/>
                  </a:cubicBezTo>
                  <a:close/>
                  <a:moveTo>
                    <a:pt x="5" y="38"/>
                  </a:moveTo>
                  <a:cubicBezTo>
                    <a:pt x="5" y="42"/>
                    <a:pt x="5" y="42"/>
                    <a:pt x="5" y="42"/>
                  </a:cubicBezTo>
                  <a:cubicBezTo>
                    <a:pt x="26" y="21"/>
                    <a:pt x="26" y="21"/>
                    <a:pt x="26" y="21"/>
                  </a:cubicBezTo>
                  <a:cubicBezTo>
                    <a:pt x="26" y="17"/>
                    <a:pt x="26" y="17"/>
                    <a:pt x="26" y="17"/>
                  </a:cubicBezTo>
                  <a:cubicBezTo>
                    <a:pt x="5" y="38"/>
                    <a:pt x="5" y="38"/>
                    <a:pt x="5" y="38"/>
                  </a:cubicBezTo>
                  <a:close/>
                  <a:moveTo>
                    <a:pt x="6" y="45"/>
                  </a:moveTo>
                  <a:cubicBezTo>
                    <a:pt x="6" y="48"/>
                    <a:pt x="6" y="48"/>
                    <a:pt x="6" y="48"/>
                  </a:cubicBezTo>
                  <a:cubicBezTo>
                    <a:pt x="27" y="27"/>
                    <a:pt x="27" y="27"/>
                    <a:pt x="27" y="27"/>
                  </a:cubicBezTo>
                  <a:cubicBezTo>
                    <a:pt x="27" y="23"/>
                    <a:pt x="27" y="23"/>
                    <a:pt x="27" y="23"/>
                  </a:cubicBezTo>
                  <a:cubicBezTo>
                    <a:pt x="6" y="45"/>
                    <a:pt x="6" y="45"/>
                    <a:pt x="6" y="45"/>
                  </a:cubicBezTo>
                  <a:close/>
                  <a:moveTo>
                    <a:pt x="6" y="51"/>
                  </a:moveTo>
                  <a:cubicBezTo>
                    <a:pt x="7" y="55"/>
                    <a:pt x="7" y="55"/>
                    <a:pt x="7" y="55"/>
                  </a:cubicBezTo>
                  <a:cubicBezTo>
                    <a:pt x="28" y="33"/>
                    <a:pt x="28" y="33"/>
                    <a:pt x="28" y="33"/>
                  </a:cubicBezTo>
                  <a:cubicBezTo>
                    <a:pt x="28" y="30"/>
                    <a:pt x="28" y="30"/>
                    <a:pt x="28" y="30"/>
                  </a:cubicBezTo>
                  <a:cubicBezTo>
                    <a:pt x="6" y="51"/>
                    <a:pt x="6" y="51"/>
                    <a:pt x="6" y="51"/>
                  </a:cubicBezTo>
                  <a:close/>
                  <a:moveTo>
                    <a:pt x="7" y="57"/>
                  </a:moveTo>
                  <a:cubicBezTo>
                    <a:pt x="28" y="36"/>
                    <a:pt x="28" y="36"/>
                    <a:pt x="28" y="36"/>
                  </a:cubicBezTo>
                  <a:cubicBezTo>
                    <a:pt x="29" y="40"/>
                    <a:pt x="29" y="40"/>
                    <a:pt x="29" y="40"/>
                  </a:cubicBezTo>
                  <a:cubicBezTo>
                    <a:pt x="8" y="61"/>
                    <a:pt x="8" y="61"/>
                    <a:pt x="8" y="61"/>
                  </a:cubicBezTo>
                  <a:cubicBezTo>
                    <a:pt x="7" y="57"/>
                    <a:pt x="7" y="57"/>
                    <a:pt x="7" y="57"/>
                  </a:cubicBezTo>
                  <a:close/>
                  <a:moveTo>
                    <a:pt x="8" y="63"/>
                  </a:moveTo>
                  <a:cubicBezTo>
                    <a:pt x="29" y="42"/>
                    <a:pt x="29" y="42"/>
                    <a:pt x="29" y="42"/>
                  </a:cubicBezTo>
                  <a:cubicBezTo>
                    <a:pt x="30" y="46"/>
                    <a:pt x="30" y="46"/>
                    <a:pt x="30" y="46"/>
                  </a:cubicBezTo>
                  <a:cubicBezTo>
                    <a:pt x="9" y="67"/>
                    <a:pt x="9" y="67"/>
                    <a:pt x="9" y="67"/>
                  </a:cubicBezTo>
                  <a:cubicBezTo>
                    <a:pt x="8" y="63"/>
                    <a:pt x="8" y="63"/>
                    <a:pt x="8" y="63"/>
                  </a:cubicBezTo>
                  <a:close/>
                  <a:moveTo>
                    <a:pt x="9" y="70"/>
                  </a:moveTo>
                  <a:cubicBezTo>
                    <a:pt x="30" y="49"/>
                    <a:pt x="30" y="49"/>
                    <a:pt x="30" y="49"/>
                  </a:cubicBezTo>
                  <a:cubicBezTo>
                    <a:pt x="31" y="52"/>
                    <a:pt x="31" y="52"/>
                    <a:pt x="31" y="52"/>
                  </a:cubicBezTo>
                  <a:cubicBezTo>
                    <a:pt x="10" y="73"/>
                    <a:pt x="10" y="73"/>
                    <a:pt x="10" y="73"/>
                  </a:cubicBezTo>
                  <a:cubicBezTo>
                    <a:pt x="9" y="70"/>
                    <a:pt x="9" y="70"/>
                    <a:pt x="9" y="70"/>
                  </a:cubicBezTo>
                  <a:close/>
                  <a:moveTo>
                    <a:pt x="10" y="76"/>
                  </a:moveTo>
                  <a:cubicBezTo>
                    <a:pt x="10" y="80"/>
                    <a:pt x="10" y="80"/>
                    <a:pt x="10" y="80"/>
                  </a:cubicBezTo>
                  <a:cubicBezTo>
                    <a:pt x="32" y="59"/>
                    <a:pt x="32" y="59"/>
                    <a:pt x="32" y="59"/>
                  </a:cubicBezTo>
                  <a:cubicBezTo>
                    <a:pt x="31" y="55"/>
                    <a:pt x="31" y="55"/>
                    <a:pt x="31" y="55"/>
                  </a:cubicBezTo>
                  <a:cubicBezTo>
                    <a:pt x="10" y="76"/>
                    <a:pt x="10" y="76"/>
                    <a:pt x="10" y="76"/>
                  </a:cubicBezTo>
                  <a:close/>
                  <a:moveTo>
                    <a:pt x="11" y="82"/>
                  </a:moveTo>
                  <a:cubicBezTo>
                    <a:pt x="11" y="82"/>
                    <a:pt x="11" y="82"/>
                    <a:pt x="11" y="82"/>
                  </a:cubicBezTo>
                  <a:cubicBezTo>
                    <a:pt x="11" y="82"/>
                    <a:pt x="11" y="82"/>
                    <a:pt x="11" y="82"/>
                  </a:cubicBezTo>
                  <a:cubicBezTo>
                    <a:pt x="12" y="83"/>
                    <a:pt x="12" y="83"/>
                    <a:pt x="13" y="83"/>
                  </a:cubicBezTo>
                  <a:cubicBezTo>
                    <a:pt x="13" y="83"/>
                    <a:pt x="13" y="83"/>
                    <a:pt x="13" y="83"/>
                  </a:cubicBezTo>
                  <a:cubicBezTo>
                    <a:pt x="15" y="82"/>
                    <a:pt x="15" y="82"/>
                    <a:pt x="15" y="82"/>
                  </a:cubicBezTo>
                  <a:cubicBezTo>
                    <a:pt x="32" y="65"/>
                    <a:pt x="32" y="65"/>
                    <a:pt x="32" y="65"/>
                  </a:cubicBezTo>
                  <a:cubicBezTo>
                    <a:pt x="32" y="61"/>
                    <a:pt x="32" y="61"/>
                    <a:pt x="32" y="61"/>
                  </a:cubicBezTo>
                  <a:cubicBezTo>
                    <a:pt x="11" y="82"/>
                    <a:pt x="11" y="82"/>
                    <a:pt x="11" y="82"/>
                  </a:cubicBezTo>
                  <a:close/>
                  <a:moveTo>
                    <a:pt x="18" y="82"/>
                  </a:moveTo>
                  <a:cubicBezTo>
                    <a:pt x="23" y="81"/>
                    <a:pt x="23" y="81"/>
                    <a:pt x="23" y="81"/>
                  </a:cubicBezTo>
                  <a:cubicBezTo>
                    <a:pt x="33" y="71"/>
                    <a:pt x="33" y="71"/>
                    <a:pt x="33" y="71"/>
                  </a:cubicBezTo>
                  <a:cubicBezTo>
                    <a:pt x="33" y="67"/>
                    <a:pt x="33" y="67"/>
                    <a:pt x="33" y="67"/>
                  </a:cubicBezTo>
                  <a:cubicBezTo>
                    <a:pt x="18" y="82"/>
                    <a:pt x="18" y="82"/>
                    <a:pt x="18" y="82"/>
                  </a:cubicBezTo>
                  <a:close/>
                  <a:moveTo>
                    <a:pt x="27" y="81"/>
                  </a:moveTo>
                  <a:cubicBezTo>
                    <a:pt x="34" y="74"/>
                    <a:pt x="34" y="74"/>
                    <a:pt x="34" y="74"/>
                  </a:cubicBezTo>
                  <a:cubicBezTo>
                    <a:pt x="34" y="77"/>
                    <a:pt x="34" y="77"/>
                    <a:pt x="34" y="77"/>
                  </a:cubicBezTo>
                  <a:cubicBezTo>
                    <a:pt x="31" y="80"/>
                    <a:pt x="31" y="80"/>
                    <a:pt x="31" y="80"/>
                  </a:cubicBezTo>
                  <a:lnTo>
                    <a:pt x="27" y="81"/>
                  </a:lnTo>
                  <a:close/>
                </a:path>
              </a:pathLst>
            </a:custGeom>
            <a:no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8"/>
            <p:cNvSpPr>
              <a:spLocks noEditPoints="1"/>
            </p:cNvSpPr>
            <p:nvPr/>
          </p:nvSpPr>
          <p:spPr bwMode="auto">
            <a:xfrm>
              <a:off x="2315" y="1870"/>
              <a:ext cx="281" cy="952"/>
            </a:xfrm>
            <a:custGeom>
              <a:avLst/>
              <a:gdLst>
                <a:gd name="T0" fmla="*/ 19 w 24"/>
                <a:gd name="T1" fmla="*/ 0 h 81"/>
                <a:gd name="T2" fmla="*/ 0 w 24"/>
                <a:gd name="T3" fmla="*/ 24 h 81"/>
                <a:gd name="T4" fmla="*/ 22 w 24"/>
                <a:gd name="T5" fmla="*/ 0 h 81"/>
                <a:gd name="T6" fmla="*/ 0 w 24"/>
                <a:gd name="T7" fmla="*/ 17 h 81"/>
                <a:gd name="T8" fmla="*/ 12 w 24"/>
                <a:gd name="T9" fmla="*/ 0 h 81"/>
                <a:gd name="T10" fmla="*/ 9 w 24"/>
                <a:gd name="T11" fmla="*/ 0 h 81"/>
                <a:gd name="T12" fmla="*/ 0 w 24"/>
                <a:gd name="T13" fmla="*/ 5 h 81"/>
                <a:gd name="T14" fmla="*/ 9 w 24"/>
                <a:gd name="T15" fmla="*/ 0 h 81"/>
                <a:gd name="T16" fmla="*/ 0 w 24"/>
                <a:gd name="T17" fmla="*/ 2 h 81"/>
                <a:gd name="T18" fmla="*/ 0 w 24"/>
                <a:gd name="T19" fmla="*/ 1 h 81"/>
                <a:gd name="T20" fmla="*/ 2 w 24"/>
                <a:gd name="T21" fmla="*/ 0 h 81"/>
                <a:gd name="T22" fmla="*/ 24 w 24"/>
                <a:gd name="T23" fmla="*/ 3 h 81"/>
                <a:gd name="T24" fmla="*/ 0 w 24"/>
                <a:gd name="T25" fmla="*/ 31 h 81"/>
                <a:gd name="T26" fmla="*/ 0 w 24"/>
                <a:gd name="T27" fmla="*/ 34 h 81"/>
                <a:gd name="T28" fmla="*/ 24 w 24"/>
                <a:gd name="T29" fmla="*/ 14 h 81"/>
                <a:gd name="T30" fmla="*/ 0 w 24"/>
                <a:gd name="T31" fmla="*/ 34 h 81"/>
                <a:gd name="T32" fmla="*/ 24 w 24"/>
                <a:gd name="T33" fmla="*/ 17 h 81"/>
                <a:gd name="T34" fmla="*/ 0 w 24"/>
                <a:gd name="T35" fmla="*/ 45 h 81"/>
                <a:gd name="T36" fmla="*/ 0 w 24"/>
                <a:gd name="T37" fmla="*/ 48 h 81"/>
                <a:gd name="T38" fmla="*/ 24 w 24"/>
                <a:gd name="T39" fmla="*/ 29 h 81"/>
                <a:gd name="T40" fmla="*/ 0 w 24"/>
                <a:gd name="T41" fmla="*/ 48 h 81"/>
                <a:gd name="T42" fmla="*/ 0 w 24"/>
                <a:gd name="T43" fmla="*/ 59 h 81"/>
                <a:gd name="T44" fmla="*/ 24 w 24"/>
                <a:gd name="T45" fmla="*/ 31 h 81"/>
                <a:gd name="T46" fmla="*/ 0 w 24"/>
                <a:gd name="T47" fmla="*/ 62 h 81"/>
                <a:gd name="T48" fmla="*/ 24 w 24"/>
                <a:gd name="T49" fmla="*/ 43 h 81"/>
                <a:gd name="T50" fmla="*/ 0 w 24"/>
                <a:gd name="T51" fmla="*/ 62 h 81"/>
                <a:gd name="T52" fmla="*/ 24 w 24"/>
                <a:gd name="T53" fmla="*/ 46 h 81"/>
                <a:gd name="T54" fmla="*/ 0 w 24"/>
                <a:gd name="T55" fmla="*/ 74 h 81"/>
                <a:gd name="T56" fmla="*/ 0 w 24"/>
                <a:gd name="T57" fmla="*/ 77 h 81"/>
                <a:gd name="T58" fmla="*/ 24 w 24"/>
                <a:gd name="T59" fmla="*/ 57 h 81"/>
                <a:gd name="T60" fmla="*/ 0 w 24"/>
                <a:gd name="T61" fmla="*/ 79 h 81"/>
                <a:gd name="T62" fmla="*/ 3 w 24"/>
                <a:gd name="T63" fmla="*/ 81 h 81"/>
                <a:gd name="T64" fmla="*/ 24 w 24"/>
                <a:gd name="T65" fmla="*/ 64 h 81"/>
                <a:gd name="T66" fmla="*/ 3 w 24"/>
                <a:gd name="T67" fmla="*/ 81 h 81"/>
                <a:gd name="T68" fmla="*/ 14 w 24"/>
                <a:gd name="T69" fmla="*/ 81 h 81"/>
                <a:gd name="T70" fmla="*/ 24 w 24"/>
                <a:gd name="T71" fmla="*/ 67 h 81"/>
                <a:gd name="T72" fmla="*/ 17 w 24"/>
                <a:gd name="T73" fmla="*/ 81 h 81"/>
                <a:gd name="T74" fmla="*/ 24 w 24"/>
                <a:gd name="T75" fmla="*/ 79 h 81"/>
                <a:gd name="T76" fmla="*/ 17 w 24"/>
                <a:gd name="T77"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4" h="81">
                  <a:moveTo>
                    <a:pt x="22" y="0"/>
                  </a:moveTo>
                  <a:cubicBezTo>
                    <a:pt x="19" y="0"/>
                    <a:pt x="19" y="0"/>
                    <a:pt x="19" y="0"/>
                  </a:cubicBezTo>
                  <a:cubicBezTo>
                    <a:pt x="0" y="19"/>
                    <a:pt x="0" y="19"/>
                    <a:pt x="0" y="19"/>
                  </a:cubicBezTo>
                  <a:cubicBezTo>
                    <a:pt x="0" y="24"/>
                    <a:pt x="0" y="24"/>
                    <a:pt x="0" y="24"/>
                  </a:cubicBezTo>
                  <a:cubicBezTo>
                    <a:pt x="23" y="1"/>
                    <a:pt x="23" y="1"/>
                    <a:pt x="23" y="1"/>
                  </a:cubicBezTo>
                  <a:cubicBezTo>
                    <a:pt x="23" y="0"/>
                    <a:pt x="22" y="0"/>
                    <a:pt x="22" y="0"/>
                  </a:cubicBezTo>
                  <a:close/>
                  <a:moveTo>
                    <a:pt x="16" y="0"/>
                  </a:moveTo>
                  <a:cubicBezTo>
                    <a:pt x="0" y="17"/>
                    <a:pt x="0" y="17"/>
                    <a:pt x="0" y="17"/>
                  </a:cubicBezTo>
                  <a:cubicBezTo>
                    <a:pt x="0" y="12"/>
                    <a:pt x="0" y="12"/>
                    <a:pt x="0" y="12"/>
                  </a:cubicBezTo>
                  <a:cubicBezTo>
                    <a:pt x="12" y="0"/>
                    <a:pt x="12" y="0"/>
                    <a:pt x="12" y="0"/>
                  </a:cubicBezTo>
                  <a:cubicBezTo>
                    <a:pt x="16" y="0"/>
                    <a:pt x="16" y="0"/>
                    <a:pt x="16" y="0"/>
                  </a:cubicBezTo>
                  <a:close/>
                  <a:moveTo>
                    <a:pt x="9" y="0"/>
                  </a:moveTo>
                  <a:cubicBezTo>
                    <a:pt x="0" y="9"/>
                    <a:pt x="0" y="9"/>
                    <a:pt x="0" y="9"/>
                  </a:cubicBezTo>
                  <a:cubicBezTo>
                    <a:pt x="0" y="5"/>
                    <a:pt x="0" y="5"/>
                    <a:pt x="0" y="5"/>
                  </a:cubicBezTo>
                  <a:cubicBezTo>
                    <a:pt x="5" y="0"/>
                    <a:pt x="5" y="0"/>
                    <a:pt x="5" y="0"/>
                  </a:cubicBezTo>
                  <a:cubicBezTo>
                    <a:pt x="9" y="0"/>
                    <a:pt x="9" y="0"/>
                    <a:pt x="9" y="0"/>
                  </a:cubicBezTo>
                  <a:close/>
                  <a:moveTo>
                    <a:pt x="2" y="0"/>
                  </a:moveTo>
                  <a:cubicBezTo>
                    <a:pt x="0" y="2"/>
                    <a:pt x="0" y="2"/>
                    <a:pt x="0" y="2"/>
                  </a:cubicBezTo>
                  <a:cubicBezTo>
                    <a:pt x="0" y="2"/>
                    <a:pt x="0" y="2"/>
                    <a:pt x="0" y="2"/>
                  </a:cubicBezTo>
                  <a:cubicBezTo>
                    <a:pt x="0" y="1"/>
                    <a:pt x="0" y="1"/>
                    <a:pt x="0" y="1"/>
                  </a:cubicBezTo>
                  <a:cubicBezTo>
                    <a:pt x="1" y="0"/>
                    <a:pt x="1" y="0"/>
                    <a:pt x="2" y="0"/>
                  </a:cubicBezTo>
                  <a:cubicBezTo>
                    <a:pt x="2" y="0"/>
                    <a:pt x="2" y="0"/>
                    <a:pt x="2" y="0"/>
                  </a:cubicBezTo>
                  <a:close/>
                  <a:moveTo>
                    <a:pt x="0" y="27"/>
                  </a:moveTo>
                  <a:cubicBezTo>
                    <a:pt x="24" y="3"/>
                    <a:pt x="24" y="3"/>
                    <a:pt x="24" y="3"/>
                  </a:cubicBezTo>
                  <a:cubicBezTo>
                    <a:pt x="24" y="7"/>
                    <a:pt x="24" y="7"/>
                    <a:pt x="24" y="7"/>
                  </a:cubicBezTo>
                  <a:cubicBezTo>
                    <a:pt x="0" y="31"/>
                    <a:pt x="0" y="31"/>
                    <a:pt x="0" y="31"/>
                  </a:cubicBezTo>
                  <a:cubicBezTo>
                    <a:pt x="0" y="27"/>
                    <a:pt x="0" y="27"/>
                    <a:pt x="0" y="27"/>
                  </a:cubicBezTo>
                  <a:close/>
                  <a:moveTo>
                    <a:pt x="0" y="34"/>
                  </a:moveTo>
                  <a:cubicBezTo>
                    <a:pt x="24" y="10"/>
                    <a:pt x="24" y="10"/>
                    <a:pt x="24" y="10"/>
                  </a:cubicBezTo>
                  <a:cubicBezTo>
                    <a:pt x="24" y="14"/>
                    <a:pt x="24" y="14"/>
                    <a:pt x="24" y="14"/>
                  </a:cubicBezTo>
                  <a:cubicBezTo>
                    <a:pt x="0" y="38"/>
                    <a:pt x="0" y="38"/>
                    <a:pt x="0" y="38"/>
                  </a:cubicBezTo>
                  <a:cubicBezTo>
                    <a:pt x="0" y="34"/>
                    <a:pt x="0" y="34"/>
                    <a:pt x="0" y="34"/>
                  </a:cubicBezTo>
                  <a:close/>
                  <a:moveTo>
                    <a:pt x="0" y="41"/>
                  </a:moveTo>
                  <a:cubicBezTo>
                    <a:pt x="24" y="17"/>
                    <a:pt x="24" y="17"/>
                    <a:pt x="24" y="17"/>
                  </a:cubicBezTo>
                  <a:cubicBezTo>
                    <a:pt x="24" y="21"/>
                    <a:pt x="24" y="21"/>
                    <a:pt x="24" y="21"/>
                  </a:cubicBezTo>
                  <a:cubicBezTo>
                    <a:pt x="0" y="45"/>
                    <a:pt x="0" y="45"/>
                    <a:pt x="0" y="45"/>
                  </a:cubicBezTo>
                  <a:cubicBezTo>
                    <a:pt x="0" y="41"/>
                    <a:pt x="0" y="41"/>
                    <a:pt x="0" y="41"/>
                  </a:cubicBezTo>
                  <a:close/>
                  <a:moveTo>
                    <a:pt x="0" y="48"/>
                  </a:moveTo>
                  <a:cubicBezTo>
                    <a:pt x="0" y="52"/>
                    <a:pt x="0" y="52"/>
                    <a:pt x="0" y="52"/>
                  </a:cubicBezTo>
                  <a:cubicBezTo>
                    <a:pt x="24" y="29"/>
                    <a:pt x="24" y="29"/>
                    <a:pt x="24" y="29"/>
                  </a:cubicBezTo>
                  <a:cubicBezTo>
                    <a:pt x="24" y="24"/>
                    <a:pt x="24" y="24"/>
                    <a:pt x="24" y="24"/>
                  </a:cubicBezTo>
                  <a:cubicBezTo>
                    <a:pt x="0" y="48"/>
                    <a:pt x="0" y="48"/>
                    <a:pt x="0" y="48"/>
                  </a:cubicBezTo>
                  <a:close/>
                  <a:moveTo>
                    <a:pt x="0" y="55"/>
                  </a:moveTo>
                  <a:cubicBezTo>
                    <a:pt x="0" y="59"/>
                    <a:pt x="0" y="59"/>
                    <a:pt x="0" y="59"/>
                  </a:cubicBezTo>
                  <a:cubicBezTo>
                    <a:pt x="24" y="36"/>
                    <a:pt x="24" y="36"/>
                    <a:pt x="24" y="36"/>
                  </a:cubicBezTo>
                  <a:cubicBezTo>
                    <a:pt x="24" y="31"/>
                    <a:pt x="24" y="31"/>
                    <a:pt x="24" y="31"/>
                  </a:cubicBezTo>
                  <a:cubicBezTo>
                    <a:pt x="0" y="55"/>
                    <a:pt x="0" y="55"/>
                    <a:pt x="0" y="55"/>
                  </a:cubicBezTo>
                  <a:close/>
                  <a:moveTo>
                    <a:pt x="0" y="62"/>
                  </a:moveTo>
                  <a:cubicBezTo>
                    <a:pt x="0" y="67"/>
                    <a:pt x="0" y="67"/>
                    <a:pt x="0" y="67"/>
                  </a:cubicBezTo>
                  <a:cubicBezTo>
                    <a:pt x="24" y="43"/>
                    <a:pt x="24" y="43"/>
                    <a:pt x="24" y="43"/>
                  </a:cubicBezTo>
                  <a:cubicBezTo>
                    <a:pt x="24" y="39"/>
                    <a:pt x="24" y="39"/>
                    <a:pt x="24" y="39"/>
                  </a:cubicBezTo>
                  <a:cubicBezTo>
                    <a:pt x="0" y="62"/>
                    <a:pt x="0" y="62"/>
                    <a:pt x="0" y="62"/>
                  </a:cubicBezTo>
                  <a:close/>
                  <a:moveTo>
                    <a:pt x="0" y="70"/>
                  </a:moveTo>
                  <a:cubicBezTo>
                    <a:pt x="24" y="46"/>
                    <a:pt x="24" y="46"/>
                    <a:pt x="24" y="46"/>
                  </a:cubicBezTo>
                  <a:cubicBezTo>
                    <a:pt x="24" y="50"/>
                    <a:pt x="24" y="50"/>
                    <a:pt x="24" y="50"/>
                  </a:cubicBezTo>
                  <a:cubicBezTo>
                    <a:pt x="0" y="74"/>
                    <a:pt x="0" y="74"/>
                    <a:pt x="0" y="74"/>
                  </a:cubicBezTo>
                  <a:cubicBezTo>
                    <a:pt x="0" y="70"/>
                    <a:pt x="0" y="70"/>
                    <a:pt x="0" y="70"/>
                  </a:cubicBezTo>
                  <a:close/>
                  <a:moveTo>
                    <a:pt x="0" y="77"/>
                  </a:moveTo>
                  <a:cubicBezTo>
                    <a:pt x="24" y="53"/>
                    <a:pt x="24" y="53"/>
                    <a:pt x="24" y="53"/>
                  </a:cubicBezTo>
                  <a:cubicBezTo>
                    <a:pt x="24" y="57"/>
                    <a:pt x="24" y="57"/>
                    <a:pt x="24" y="57"/>
                  </a:cubicBezTo>
                  <a:cubicBezTo>
                    <a:pt x="0" y="80"/>
                    <a:pt x="0" y="80"/>
                    <a:pt x="0" y="80"/>
                  </a:cubicBezTo>
                  <a:cubicBezTo>
                    <a:pt x="0" y="80"/>
                    <a:pt x="0" y="80"/>
                    <a:pt x="0" y="79"/>
                  </a:cubicBezTo>
                  <a:cubicBezTo>
                    <a:pt x="0" y="77"/>
                    <a:pt x="0" y="77"/>
                    <a:pt x="0" y="77"/>
                  </a:cubicBezTo>
                  <a:close/>
                  <a:moveTo>
                    <a:pt x="3" y="81"/>
                  </a:moveTo>
                  <a:cubicBezTo>
                    <a:pt x="24" y="60"/>
                    <a:pt x="24" y="60"/>
                    <a:pt x="24" y="60"/>
                  </a:cubicBezTo>
                  <a:cubicBezTo>
                    <a:pt x="24" y="64"/>
                    <a:pt x="24" y="64"/>
                    <a:pt x="24" y="64"/>
                  </a:cubicBezTo>
                  <a:cubicBezTo>
                    <a:pt x="7" y="81"/>
                    <a:pt x="7" y="81"/>
                    <a:pt x="7" y="81"/>
                  </a:cubicBezTo>
                  <a:cubicBezTo>
                    <a:pt x="3" y="81"/>
                    <a:pt x="3" y="81"/>
                    <a:pt x="3" y="81"/>
                  </a:cubicBezTo>
                  <a:close/>
                  <a:moveTo>
                    <a:pt x="10" y="81"/>
                  </a:moveTo>
                  <a:cubicBezTo>
                    <a:pt x="14" y="81"/>
                    <a:pt x="14" y="81"/>
                    <a:pt x="14" y="81"/>
                  </a:cubicBezTo>
                  <a:cubicBezTo>
                    <a:pt x="24" y="71"/>
                    <a:pt x="24" y="71"/>
                    <a:pt x="24" y="71"/>
                  </a:cubicBezTo>
                  <a:cubicBezTo>
                    <a:pt x="24" y="67"/>
                    <a:pt x="24" y="67"/>
                    <a:pt x="24" y="67"/>
                  </a:cubicBezTo>
                  <a:cubicBezTo>
                    <a:pt x="10" y="81"/>
                    <a:pt x="10" y="81"/>
                    <a:pt x="10" y="81"/>
                  </a:cubicBezTo>
                  <a:close/>
                  <a:moveTo>
                    <a:pt x="17" y="81"/>
                  </a:moveTo>
                  <a:cubicBezTo>
                    <a:pt x="21" y="81"/>
                    <a:pt x="21" y="81"/>
                    <a:pt x="21" y="81"/>
                  </a:cubicBezTo>
                  <a:cubicBezTo>
                    <a:pt x="24" y="79"/>
                    <a:pt x="24" y="79"/>
                    <a:pt x="24" y="79"/>
                  </a:cubicBezTo>
                  <a:cubicBezTo>
                    <a:pt x="24" y="74"/>
                    <a:pt x="24" y="74"/>
                    <a:pt x="24" y="74"/>
                  </a:cubicBezTo>
                  <a:lnTo>
                    <a:pt x="17" y="81"/>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9"/>
            <p:cNvSpPr>
              <a:spLocks noEditPoints="1"/>
            </p:cNvSpPr>
            <p:nvPr/>
          </p:nvSpPr>
          <p:spPr bwMode="auto">
            <a:xfrm>
              <a:off x="2279" y="1811"/>
              <a:ext cx="1136" cy="1034"/>
            </a:xfrm>
            <a:custGeom>
              <a:avLst/>
              <a:gdLst>
                <a:gd name="T0" fmla="*/ 3 w 97"/>
                <a:gd name="T1" fmla="*/ 6 h 88"/>
                <a:gd name="T2" fmla="*/ 3 w 97"/>
                <a:gd name="T3" fmla="*/ 86 h 88"/>
                <a:gd name="T4" fmla="*/ 25 w 97"/>
                <a:gd name="T5" fmla="*/ 86 h 88"/>
                <a:gd name="T6" fmla="*/ 27 w 97"/>
                <a:gd name="T7" fmla="*/ 7 h 88"/>
                <a:gd name="T8" fmla="*/ 25 w 97"/>
                <a:gd name="T9" fmla="*/ 5 h 88"/>
                <a:gd name="T10" fmla="*/ 78 w 97"/>
                <a:gd name="T11" fmla="*/ 57 h 88"/>
                <a:gd name="T12" fmla="*/ 75 w 97"/>
                <a:gd name="T13" fmla="*/ 17 h 88"/>
                <a:gd name="T14" fmla="*/ 36 w 97"/>
                <a:gd name="T15" fmla="*/ 61 h 88"/>
                <a:gd name="T16" fmla="*/ 36 w 97"/>
                <a:gd name="T17" fmla="*/ 17 h 88"/>
                <a:gd name="T18" fmla="*/ 46 w 97"/>
                <a:gd name="T19" fmla="*/ 73 h 88"/>
                <a:gd name="T20" fmla="*/ 44 w 97"/>
                <a:gd name="T21" fmla="*/ 18 h 88"/>
                <a:gd name="T22" fmla="*/ 46 w 97"/>
                <a:gd name="T23" fmla="*/ 73 h 88"/>
                <a:gd name="T24" fmla="*/ 62 w 97"/>
                <a:gd name="T25" fmla="*/ 5 h 88"/>
                <a:gd name="T26" fmla="*/ 60 w 97"/>
                <a:gd name="T27" fmla="*/ 7 h 88"/>
                <a:gd name="T28" fmla="*/ 71 w 97"/>
                <a:gd name="T29" fmla="*/ 84 h 88"/>
                <a:gd name="T30" fmla="*/ 73 w 97"/>
                <a:gd name="T31" fmla="*/ 86 h 88"/>
                <a:gd name="T32" fmla="*/ 93 w 97"/>
                <a:gd name="T33" fmla="*/ 83 h 88"/>
                <a:gd name="T34" fmla="*/ 94 w 97"/>
                <a:gd name="T35" fmla="*/ 81 h 88"/>
                <a:gd name="T36" fmla="*/ 84 w 97"/>
                <a:gd name="T37" fmla="*/ 4 h 88"/>
                <a:gd name="T38" fmla="*/ 82 w 97"/>
                <a:gd name="T39" fmla="*/ 3 h 88"/>
                <a:gd name="T40" fmla="*/ 61 w 97"/>
                <a:gd name="T41" fmla="*/ 3 h 88"/>
                <a:gd name="T42" fmla="*/ 59 w 97"/>
                <a:gd name="T43" fmla="*/ 5 h 88"/>
                <a:gd name="T44" fmla="*/ 68 w 97"/>
                <a:gd name="T45" fmla="*/ 84 h 88"/>
                <a:gd name="T46" fmla="*/ 70 w 97"/>
                <a:gd name="T47" fmla="*/ 87 h 88"/>
                <a:gd name="T48" fmla="*/ 73 w 97"/>
                <a:gd name="T49" fmla="*/ 88 h 88"/>
                <a:gd name="T50" fmla="*/ 96 w 97"/>
                <a:gd name="T51" fmla="*/ 84 h 88"/>
                <a:gd name="T52" fmla="*/ 97 w 97"/>
                <a:gd name="T53" fmla="*/ 81 h 88"/>
                <a:gd name="T54" fmla="*/ 86 w 97"/>
                <a:gd name="T55" fmla="*/ 4 h 88"/>
                <a:gd name="T56" fmla="*/ 84 w 97"/>
                <a:gd name="T57" fmla="*/ 1 h 88"/>
                <a:gd name="T58" fmla="*/ 61 w 97"/>
                <a:gd name="T59" fmla="*/ 3 h 88"/>
                <a:gd name="T60" fmla="*/ 29 w 97"/>
                <a:gd name="T61" fmla="*/ 6 h 88"/>
                <a:gd name="T62" fmla="*/ 29 w 97"/>
                <a:gd name="T63" fmla="*/ 86 h 88"/>
                <a:gd name="T64" fmla="*/ 51 w 97"/>
                <a:gd name="T65" fmla="*/ 86 h 88"/>
                <a:gd name="T66" fmla="*/ 53 w 97"/>
                <a:gd name="T67" fmla="*/ 7 h 88"/>
                <a:gd name="T68" fmla="*/ 51 w 97"/>
                <a:gd name="T69" fmla="*/ 5 h 88"/>
                <a:gd name="T70" fmla="*/ 54 w 97"/>
                <a:gd name="T71" fmla="*/ 4 h 88"/>
                <a:gd name="T72" fmla="*/ 55 w 97"/>
                <a:gd name="T73" fmla="*/ 84 h 88"/>
                <a:gd name="T74" fmla="*/ 31 w 97"/>
                <a:gd name="T75" fmla="*/ 88 h 88"/>
                <a:gd name="T76" fmla="*/ 28 w 97"/>
                <a:gd name="T77" fmla="*/ 87 h 88"/>
                <a:gd name="T78" fmla="*/ 25 w 97"/>
                <a:gd name="T79" fmla="*/ 88 h 88"/>
                <a:gd name="T80" fmla="*/ 2 w 97"/>
                <a:gd name="T81" fmla="*/ 87 h 88"/>
                <a:gd name="T82" fmla="*/ 0 w 97"/>
                <a:gd name="T83" fmla="*/ 7 h 88"/>
                <a:gd name="T84" fmla="*/ 5 w 97"/>
                <a:gd name="T85" fmla="*/ 3 h 88"/>
                <a:gd name="T86" fmla="*/ 28 w 97"/>
                <a:gd name="T87" fmla="*/ 4 h 88"/>
                <a:gd name="T88" fmla="*/ 28 w 97"/>
                <a:gd name="T89" fmla="*/ 4 h 88"/>
                <a:gd name="T90" fmla="*/ 15 w 97"/>
                <a:gd name="T91" fmla="*/ 61 h 88"/>
                <a:gd name="T92" fmla="*/ 15 w 97"/>
                <a:gd name="T93" fmla="*/ 1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7" h="88">
                  <a:moveTo>
                    <a:pt x="25" y="5"/>
                  </a:moveTo>
                  <a:cubicBezTo>
                    <a:pt x="5" y="5"/>
                    <a:pt x="5" y="5"/>
                    <a:pt x="5" y="5"/>
                  </a:cubicBezTo>
                  <a:cubicBezTo>
                    <a:pt x="4" y="5"/>
                    <a:pt x="4" y="5"/>
                    <a:pt x="3" y="6"/>
                  </a:cubicBezTo>
                  <a:cubicBezTo>
                    <a:pt x="3" y="6"/>
                    <a:pt x="3" y="6"/>
                    <a:pt x="3" y="7"/>
                  </a:cubicBezTo>
                  <a:cubicBezTo>
                    <a:pt x="3" y="84"/>
                    <a:pt x="3" y="84"/>
                    <a:pt x="3" y="84"/>
                  </a:cubicBezTo>
                  <a:cubicBezTo>
                    <a:pt x="3" y="85"/>
                    <a:pt x="3" y="85"/>
                    <a:pt x="3" y="86"/>
                  </a:cubicBezTo>
                  <a:cubicBezTo>
                    <a:pt x="3" y="86"/>
                    <a:pt x="3" y="86"/>
                    <a:pt x="3" y="86"/>
                  </a:cubicBezTo>
                  <a:cubicBezTo>
                    <a:pt x="4" y="86"/>
                    <a:pt x="4" y="86"/>
                    <a:pt x="5" y="86"/>
                  </a:cubicBezTo>
                  <a:cubicBezTo>
                    <a:pt x="25" y="86"/>
                    <a:pt x="25" y="86"/>
                    <a:pt x="25" y="86"/>
                  </a:cubicBezTo>
                  <a:cubicBezTo>
                    <a:pt x="25" y="86"/>
                    <a:pt x="26" y="86"/>
                    <a:pt x="26" y="86"/>
                  </a:cubicBezTo>
                  <a:cubicBezTo>
                    <a:pt x="26" y="85"/>
                    <a:pt x="27" y="85"/>
                    <a:pt x="27" y="84"/>
                  </a:cubicBezTo>
                  <a:cubicBezTo>
                    <a:pt x="27" y="7"/>
                    <a:pt x="27" y="7"/>
                    <a:pt x="27" y="7"/>
                  </a:cubicBezTo>
                  <a:cubicBezTo>
                    <a:pt x="27" y="6"/>
                    <a:pt x="26" y="6"/>
                    <a:pt x="26" y="6"/>
                  </a:cubicBezTo>
                  <a:cubicBezTo>
                    <a:pt x="26" y="6"/>
                    <a:pt x="26" y="6"/>
                    <a:pt x="26" y="6"/>
                  </a:cubicBezTo>
                  <a:cubicBezTo>
                    <a:pt x="26" y="5"/>
                    <a:pt x="25" y="5"/>
                    <a:pt x="25" y="5"/>
                  </a:cubicBezTo>
                  <a:close/>
                  <a:moveTo>
                    <a:pt x="80" y="57"/>
                  </a:moveTo>
                  <a:cubicBezTo>
                    <a:pt x="80" y="58"/>
                    <a:pt x="80" y="58"/>
                    <a:pt x="79" y="58"/>
                  </a:cubicBezTo>
                  <a:cubicBezTo>
                    <a:pt x="78" y="59"/>
                    <a:pt x="78" y="58"/>
                    <a:pt x="78" y="57"/>
                  </a:cubicBezTo>
                  <a:cubicBezTo>
                    <a:pt x="72" y="17"/>
                    <a:pt x="72" y="17"/>
                    <a:pt x="72" y="17"/>
                  </a:cubicBezTo>
                  <a:cubicBezTo>
                    <a:pt x="72" y="16"/>
                    <a:pt x="73" y="16"/>
                    <a:pt x="73" y="16"/>
                  </a:cubicBezTo>
                  <a:cubicBezTo>
                    <a:pt x="74" y="15"/>
                    <a:pt x="74" y="16"/>
                    <a:pt x="75" y="17"/>
                  </a:cubicBezTo>
                  <a:cubicBezTo>
                    <a:pt x="80" y="57"/>
                    <a:pt x="80" y="57"/>
                    <a:pt x="80" y="57"/>
                  </a:cubicBezTo>
                  <a:close/>
                  <a:moveTo>
                    <a:pt x="37" y="59"/>
                  </a:moveTo>
                  <a:cubicBezTo>
                    <a:pt x="37" y="60"/>
                    <a:pt x="37" y="61"/>
                    <a:pt x="36" y="61"/>
                  </a:cubicBezTo>
                  <a:cubicBezTo>
                    <a:pt x="36" y="61"/>
                    <a:pt x="35" y="60"/>
                    <a:pt x="35" y="59"/>
                  </a:cubicBezTo>
                  <a:cubicBezTo>
                    <a:pt x="35" y="18"/>
                    <a:pt x="35" y="18"/>
                    <a:pt x="35" y="18"/>
                  </a:cubicBezTo>
                  <a:cubicBezTo>
                    <a:pt x="35" y="17"/>
                    <a:pt x="36" y="17"/>
                    <a:pt x="36" y="17"/>
                  </a:cubicBezTo>
                  <a:cubicBezTo>
                    <a:pt x="37" y="17"/>
                    <a:pt x="37" y="17"/>
                    <a:pt x="37" y="18"/>
                  </a:cubicBezTo>
                  <a:cubicBezTo>
                    <a:pt x="37" y="59"/>
                    <a:pt x="37" y="59"/>
                    <a:pt x="37" y="59"/>
                  </a:cubicBezTo>
                  <a:close/>
                  <a:moveTo>
                    <a:pt x="46" y="73"/>
                  </a:moveTo>
                  <a:cubicBezTo>
                    <a:pt x="46" y="74"/>
                    <a:pt x="46" y="75"/>
                    <a:pt x="45" y="75"/>
                  </a:cubicBezTo>
                  <a:cubicBezTo>
                    <a:pt x="45" y="75"/>
                    <a:pt x="44" y="74"/>
                    <a:pt x="44" y="73"/>
                  </a:cubicBezTo>
                  <a:cubicBezTo>
                    <a:pt x="44" y="18"/>
                    <a:pt x="44" y="18"/>
                    <a:pt x="44" y="18"/>
                  </a:cubicBezTo>
                  <a:cubicBezTo>
                    <a:pt x="44" y="17"/>
                    <a:pt x="45" y="17"/>
                    <a:pt x="45" y="17"/>
                  </a:cubicBezTo>
                  <a:cubicBezTo>
                    <a:pt x="46" y="17"/>
                    <a:pt x="46" y="17"/>
                    <a:pt x="46" y="18"/>
                  </a:cubicBezTo>
                  <a:cubicBezTo>
                    <a:pt x="46" y="73"/>
                    <a:pt x="46" y="73"/>
                    <a:pt x="46" y="73"/>
                  </a:cubicBezTo>
                  <a:close/>
                  <a:moveTo>
                    <a:pt x="82" y="3"/>
                  </a:moveTo>
                  <a:cubicBezTo>
                    <a:pt x="62" y="5"/>
                    <a:pt x="62" y="5"/>
                    <a:pt x="62" y="5"/>
                  </a:cubicBezTo>
                  <a:cubicBezTo>
                    <a:pt x="62" y="5"/>
                    <a:pt x="62" y="5"/>
                    <a:pt x="62" y="5"/>
                  </a:cubicBezTo>
                  <a:cubicBezTo>
                    <a:pt x="61" y="6"/>
                    <a:pt x="61" y="6"/>
                    <a:pt x="60" y="6"/>
                  </a:cubicBezTo>
                  <a:cubicBezTo>
                    <a:pt x="60" y="6"/>
                    <a:pt x="60" y="6"/>
                    <a:pt x="60" y="6"/>
                  </a:cubicBezTo>
                  <a:cubicBezTo>
                    <a:pt x="60" y="6"/>
                    <a:pt x="60" y="7"/>
                    <a:pt x="60" y="7"/>
                  </a:cubicBezTo>
                  <a:cubicBezTo>
                    <a:pt x="60" y="7"/>
                    <a:pt x="60" y="7"/>
                    <a:pt x="60" y="7"/>
                  </a:cubicBezTo>
                  <a:cubicBezTo>
                    <a:pt x="71" y="84"/>
                    <a:pt x="71" y="84"/>
                    <a:pt x="71" y="84"/>
                  </a:cubicBezTo>
                  <a:cubicBezTo>
                    <a:pt x="71" y="84"/>
                    <a:pt x="71" y="84"/>
                    <a:pt x="71" y="84"/>
                  </a:cubicBezTo>
                  <a:cubicBezTo>
                    <a:pt x="71" y="85"/>
                    <a:pt x="71" y="85"/>
                    <a:pt x="71" y="85"/>
                  </a:cubicBezTo>
                  <a:cubicBezTo>
                    <a:pt x="71" y="85"/>
                    <a:pt x="71" y="85"/>
                    <a:pt x="71" y="85"/>
                  </a:cubicBezTo>
                  <a:cubicBezTo>
                    <a:pt x="72" y="86"/>
                    <a:pt x="72" y="86"/>
                    <a:pt x="73" y="86"/>
                  </a:cubicBezTo>
                  <a:cubicBezTo>
                    <a:pt x="73" y="86"/>
                    <a:pt x="73" y="86"/>
                    <a:pt x="73" y="86"/>
                  </a:cubicBezTo>
                  <a:cubicBezTo>
                    <a:pt x="93" y="83"/>
                    <a:pt x="93" y="83"/>
                    <a:pt x="93" y="83"/>
                  </a:cubicBezTo>
                  <a:cubicBezTo>
                    <a:pt x="93" y="83"/>
                    <a:pt x="93" y="83"/>
                    <a:pt x="93" y="83"/>
                  </a:cubicBezTo>
                  <a:cubicBezTo>
                    <a:pt x="93" y="83"/>
                    <a:pt x="94" y="83"/>
                    <a:pt x="94" y="82"/>
                  </a:cubicBezTo>
                  <a:cubicBezTo>
                    <a:pt x="94" y="82"/>
                    <a:pt x="94" y="82"/>
                    <a:pt x="94" y="82"/>
                  </a:cubicBezTo>
                  <a:cubicBezTo>
                    <a:pt x="94" y="82"/>
                    <a:pt x="94" y="81"/>
                    <a:pt x="94" y="81"/>
                  </a:cubicBezTo>
                  <a:cubicBezTo>
                    <a:pt x="94" y="81"/>
                    <a:pt x="94" y="81"/>
                    <a:pt x="94" y="81"/>
                  </a:cubicBezTo>
                  <a:cubicBezTo>
                    <a:pt x="84" y="4"/>
                    <a:pt x="84" y="4"/>
                    <a:pt x="84" y="4"/>
                  </a:cubicBezTo>
                  <a:cubicBezTo>
                    <a:pt x="84" y="4"/>
                    <a:pt x="84" y="4"/>
                    <a:pt x="84" y="4"/>
                  </a:cubicBezTo>
                  <a:cubicBezTo>
                    <a:pt x="84" y="4"/>
                    <a:pt x="83" y="3"/>
                    <a:pt x="83" y="3"/>
                  </a:cubicBezTo>
                  <a:cubicBezTo>
                    <a:pt x="83" y="3"/>
                    <a:pt x="83" y="3"/>
                    <a:pt x="83" y="3"/>
                  </a:cubicBezTo>
                  <a:cubicBezTo>
                    <a:pt x="83" y="3"/>
                    <a:pt x="82" y="3"/>
                    <a:pt x="82" y="3"/>
                  </a:cubicBezTo>
                  <a:cubicBezTo>
                    <a:pt x="82" y="3"/>
                    <a:pt x="82" y="3"/>
                    <a:pt x="82" y="3"/>
                  </a:cubicBezTo>
                  <a:close/>
                  <a:moveTo>
                    <a:pt x="61" y="3"/>
                  </a:moveTo>
                  <a:cubicBezTo>
                    <a:pt x="61" y="3"/>
                    <a:pt x="61" y="3"/>
                    <a:pt x="61" y="3"/>
                  </a:cubicBezTo>
                  <a:cubicBezTo>
                    <a:pt x="60" y="3"/>
                    <a:pt x="59" y="4"/>
                    <a:pt x="59" y="5"/>
                  </a:cubicBezTo>
                  <a:cubicBezTo>
                    <a:pt x="59" y="5"/>
                    <a:pt x="59" y="5"/>
                    <a:pt x="59" y="5"/>
                  </a:cubicBezTo>
                  <a:cubicBezTo>
                    <a:pt x="59" y="5"/>
                    <a:pt x="59" y="5"/>
                    <a:pt x="59" y="5"/>
                  </a:cubicBezTo>
                  <a:cubicBezTo>
                    <a:pt x="58" y="6"/>
                    <a:pt x="58" y="7"/>
                    <a:pt x="58" y="8"/>
                  </a:cubicBezTo>
                  <a:cubicBezTo>
                    <a:pt x="58" y="8"/>
                    <a:pt x="58" y="8"/>
                    <a:pt x="58" y="8"/>
                  </a:cubicBezTo>
                  <a:cubicBezTo>
                    <a:pt x="68" y="84"/>
                    <a:pt x="68" y="84"/>
                    <a:pt x="68" y="84"/>
                  </a:cubicBezTo>
                  <a:cubicBezTo>
                    <a:pt x="68" y="84"/>
                    <a:pt x="68" y="85"/>
                    <a:pt x="68" y="85"/>
                  </a:cubicBezTo>
                  <a:cubicBezTo>
                    <a:pt x="68" y="86"/>
                    <a:pt x="69" y="87"/>
                    <a:pt x="70" y="87"/>
                  </a:cubicBezTo>
                  <a:cubicBezTo>
                    <a:pt x="70" y="87"/>
                    <a:pt x="70" y="87"/>
                    <a:pt x="70" y="87"/>
                  </a:cubicBezTo>
                  <a:cubicBezTo>
                    <a:pt x="70" y="87"/>
                    <a:pt x="70" y="87"/>
                    <a:pt x="70" y="87"/>
                  </a:cubicBezTo>
                  <a:cubicBezTo>
                    <a:pt x="71" y="88"/>
                    <a:pt x="72" y="88"/>
                    <a:pt x="73" y="88"/>
                  </a:cubicBezTo>
                  <a:cubicBezTo>
                    <a:pt x="73" y="88"/>
                    <a:pt x="73" y="88"/>
                    <a:pt x="73" y="88"/>
                  </a:cubicBezTo>
                  <a:cubicBezTo>
                    <a:pt x="93" y="85"/>
                    <a:pt x="93" y="85"/>
                    <a:pt x="93" y="85"/>
                  </a:cubicBezTo>
                  <a:cubicBezTo>
                    <a:pt x="93" y="85"/>
                    <a:pt x="93" y="85"/>
                    <a:pt x="93" y="85"/>
                  </a:cubicBezTo>
                  <a:cubicBezTo>
                    <a:pt x="94" y="85"/>
                    <a:pt x="95" y="85"/>
                    <a:pt x="96" y="84"/>
                  </a:cubicBezTo>
                  <a:cubicBezTo>
                    <a:pt x="96" y="84"/>
                    <a:pt x="96" y="84"/>
                    <a:pt x="96" y="84"/>
                  </a:cubicBezTo>
                  <a:cubicBezTo>
                    <a:pt x="96" y="84"/>
                    <a:pt x="96" y="84"/>
                    <a:pt x="96" y="84"/>
                  </a:cubicBezTo>
                  <a:cubicBezTo>
                    <a:pt x="96" y="83"/>
                    <a:pt x="97" y="82"/>
                    <a:pt x="97" y="81"/>
                  </a:cubicBezTo>
                  <a:cubicBezTo>
                    <a:pt x="97" y="81"/>
                    <a:pt x="97" y="81"/>
                    <a:pt x="97" y="81"/>
                  </a:cubicBezTo>
                  <a:cubicBezTo>
                    <a:pt x="86" y="4"/>
                    <a:pt x="86" y="4"/>
                    <a:pt x="86" y="4"/>
                  </a:cubicBezTo>
                  <a:cubicBezTo>
                    <a:pt x="86" y="4"/>
                    <a:pt x="86" y="4"/>
                    <a:pt x="86" y="4"/>
                  </a:cubicBezTo>
                  <a:cubicBezTo>
                    <a:pt x="86" y="3"/>
                    <a:pt x="85" y="2"/>
                    <a:pt x="84" y="1"/>
                  </a:cubicBezTo>
                  <a:cubicBezTo>
                    <a:pt x="84" y="1"/>
                    <a:pt x="84" y="1"/>
                    <a:pt x="84" y="1"/>
                  </a:cubicBezTo>
                  <a:cubicBezTo>
                    <a:pt x="84" y="1"/>
                    <a:pt x="84" y="1"/>
                    <a:pt x="84" y="1"/>
                  </a:cubicBezTo>
                  <a:cubicBezTo>
                    <a:pt x="84" y="1"/>
                    <a:pt x="83" y="0"/>
                    <a:pt x="81" y="0"/>
                  </a:cubicBezTo>
                  <a:cubicBezTo>
                    <a:pt x="81" y="0"/>
                    <a:pt x="81" y="0"/>
                    <a:pt x="81" y="0"/>
                  </a:cubicBezTo>
                  <a:cubicBezTo>
                    <a:pt x="61" y="3"/>
                    <a:pt x="61" y="3"/>
                    <a:pt x="61" y="3"/>
                  </a:cubicBezTo>
                  <a:close/>
                  <a:moveTo>
                    <a:pt x="51" y="5"/>
                  </a:moveTo>
                  <a:cubicBezTo>
                    <a:pt x="31" y="5"/>
                    <a:pt x="31" y="5"/>
                    <a:pt x="31" y="5"/>
                  </a:cubicBezTo>
                  <a:cubicBezTo>
                    <a:pt x="30" y="5"/>
                    <a:pt x="30" y="5"/>
                    <a:pt x="29" y="6"/>
                  </a:cubicBezTo>
                  <a:cubicBezTo>
                    <a:pt x="29" y="6"/>
                    <a:pt x="29" y="6"/>
                    <a:pt x="29" y="7"/>
                  </a:cubicBezTo>
                  <a:cubicBezTo>
                    <a:pt x="29" y="84"/>
                    <a:pt x="29" y="84"/>
                    <a:pt x="29" y="84"/>
                  </a:cubicBezTo>
                  <a:cubicBezTo>
                    <a:pt x="29" y="85"/>
                    <a:pt x="29" y="85"/>
                    <a:pt x="29" y="86"/>
                  </a:cubicBezTo>
                  <a:cubicBezTo>
                    <a:pt x="29" y="86"/>
                    <a:pt x="29" y="86"/>
                    <a:pt x="29" y="86"/>
                  </a:cubicBezTo>
                  <a:cubicBezTo>
                    <a:pt x="30" y="86"/>
                    <a:pt x="30" y="86"/>
                    <a:pt x="31" y="86"/>
                  </a:cubicBezTo>
                  <a:cubicBezTo>
                    <a:pt x="51" y="86"/>
                    <a:pt x="51" y="86"/>
                    <a:pt x="51" y="86"/>
                  </a:cubicBezTo>
                  <a:cubicBezTo>
                    <a:pt x="51" y="86"/>
                    <a:pt x="52" y="86"/>
                    <a:pt x="52" y="86"/>
                  </a:cubicBezTo>
                  <a:cubicBezTo>
                    <a:pt x="52" y="85"/>
                    <a:pt x="53" y="85"/>
                    <a:pt x="53" y="84"/>
                  </a:cubicBezTo>
                  <a:cubicBezTo>
                    <a:pt x="53" y="7"/>
                    <a:pt x="53" y="7"/>
                    <a:pt x="53" y="7"/>
                  </a:cubicBezTo>
                  <a:cubicBezTo>
                    <a:pt x="53" y="6"/>
                    <a:pt x="52" y="6"/>
                    <a:pt x="52" y="6"/>
                  </a:cubicBezTo>
                  <a:cubicBezTo>
                    <a:pt x="52" y="6"/>
                    <a:pt x="52" y="6"/>
                    <a:pt x="52" y="6"/>
                  </a:cubicBezTo>
                  <a:cubicBezTo>
                    <a:pt x="52" y="5"/>
                    <a:pt x="51" y="5"/>
                    <a:pt x="51" y="5"/>
                  </a:cubicBezTo>
                  <a:close/>
                  <a:moveTo>
                    <a:pt x="31" y="3"/>
                  </a:moveTo>
                  <a:cubicBezTo>
                    <a:pt x="51" y="3"/>
                    <a:pt x="51" y="3"/>
                    <a:pt x="51" y="3"/>
                  </a:cubicBezTo>
                  <a:cubicBezTo>
                    <a:pt x="52" y="3"/>
                    <a:pt x="53" y="3"/>
                    <a:pt x="54" y="4"/>
                  </a:cubicBezTo>
                  <a:cubicBezTo>
                    <a:pt x="54" y="4"/>
                    <a:pt x="54" y="4"/>
                    <a:pt x="54" y="4"/>
                  </a:cubicBezTo>
                  <a:cubicBezTo>
                    <a:pt x="55" y="5"/>
                    <a:pt x="55" y="6"/>
                    <a:pt x="55" y="7"/>
                  </a:cubicBezTo>
                  <a:cubicBezTo>
                    <a:pt x="55" y="84"/>
                    <a:pt x="55" y="84"/>
                    <a:pt x="55" y="84"/>
                  </a:cubicBezTo>
                  <a:cubicBezTo>
                    <a:pt x="55" y="85"/>
                    <a:pt x="55" y="86"/>
                    <a:pt x="54" y="87"/>
                  </a:cubicBezTo>
                  <a:cubicBezTo>
                    <a:pt x="53" y="88"/>
                    <a:pt x="52" y="88"/>
                    <a:pt x="51" y="88"/>
                  </a:cubicBezTo>
                  <a:cubicBezTo>
                    <a:pt x="31" y="88"/>
                    <a:pt x="31" y="88"/>
                    <a:pt x="31" y="88"/>
                  </a:cubicBezTo>
                  <a:cubicBezTo>
                    <a:pt x="30" y="88"/>
                    <a:pt x="29" y="88"/>
                    <a:pt x="28" y="87"/>
                  </a:cubicBezTo>
                  <a:cubicBezTo>
                    <a:pt x="28" y="87"/>
                    <a:pt x="28" y="87"/>
                    <a:pt x="28" y="87"/>
                  </a:cubicBezTo>
                  <a:cubicBezTo>
                    <a:pt x="28" y="87"/>
                    <a:pt x="28" y="87"/>
                    <a:pt x="28" y="87"/>
                  </a:cubicBezTo>
                  <a:cubicBezTo>
                    <a:pt x="28" y="87"/>
                    <a:pt x="28" y="87"/>
                    <a:pt x="28" y="87"/>
                  </a:cubicBezTo>
                  <a:cubicBezTo>
                    <a:pt x="28" y="87"/>
                    <a:pt x="28" y="87"/>
                    <a:pt x="28" y="87"/>
                  </a:cubicBezTo>
                  <a:cubicBezTo>
                    <a:pt x="27" y="88"/>
                    <a:pt x="26" y="88"/>
                    <a:pt x="25" y="88"/>
                  </a:cubicBezTo>
                  <a:cubicBezTo>
                    <a:pt x="5" y="88"/>
                    <a:pt x="5" y="88"/>
                    <a:pt x="5" y="88"/>
                  </a:cubicBezTo>
                  <a:cubicBezTo>
                    <a:pt x="3" y="88"/>
                    <a:pt x="2" y="88"/>
                    <a:pt x="2" y="87"/>
                  </a:cubicBezTo>
                  <a:cubicBezTo>
                    <a:pt x="2" y="87"/>
                    <a:pt x="2" y="87"/>
                    <a:pt x="2" y="87"/>
                  </a:cubicBezTo>
                  <a:cubicBezTo>
                    <a:pt x="2" y="87"/>
                    <a:pt x="2" y="87"/>
                    <a:pt x="2" y="87"/>
                  </a:cubicBezTo>
                  <a:cubicBezTo>
                    <a:pt x="1" y="86"/>
                    <a:pt x="0" y="85"/>
                    <a:pt x="0" y="84"/>
                  </a:cubicBezTo>
                  <a:cubicBezTo>
                    <a:pt x="0" y="7"/>
                    <a:pt x="0" y="7"/>
                    <a:pt x="0" y="7"/>
                  </a:cubicBezTo>
                  <a:cubicBezTo>
                    <a:pt x="0" y="6"/>
                    <a:pt x="1" y="5"/>
                    <a:pt x="2" y="4"/>
                  </a:cubicBezTo>
                  <a:cubicBezTo>
                    <a:pt x="2" y="4"/>
                    <a:pt x="2" y="4"/>
                    <a:pt x="2" y="4"/>
                  </a:cubicBezTo>
                  <a:cubicBezTo>
                    <a:pt x="2" y="3"/>
                    <a:pt x="3" y="3"/>
                    <a:pt x="5" y="3"/>
                  </a:cubicBezTo>
                  <a:cubicBezTo>
                    <a:pt x="25" y="3"/>
                    <a:pt x="25" y="3"/>
                    <a:pt x="25" y="3"/>
                  </a:cubicBezTo>
                  <a:cubicBezTo>
                    <a:pt x="26" y="3"/>
                    <a:pt x="27" y="3"/>
                    <a:pt x="28" y="4"/>
                  </a:cubicBezTo>
                  <a:cubicBezTo>
                    <a:pt x="28" y="4"/>
                    <a:pt x="28" y="4"/>
                    <a:pt x="28" y="4"/>
                  </a:cubicBezTo>
                  <a:cubicBezTo>
                    <a:pt x="28" y="4"/>
                    <a:pt x="28" y="4"/>
                    <a:pt x="28" y="4"/>
                  </a:cubicBezTo>
                  <a:cubicBezTo>
                    <a:pt x="28" y="4"/>
                    <a:pt x="28" y="4"/>
                    <a:pt x="28" y="4"/>
                  </a:cubicBezTo>
                  <a:cubicBezTo>
                    <a:pt x="28" y="4"/>
                    <a:pt x="28" y="4"/>
                    <a:pt x="28" y="4"/>
                  </a:cubicBezTo>
                  <a:cubicBezTo>
                    <a:pt x="29" y="3"/>
                    <a:pt x="30" y="3"/>
                    <a:pt x="31" y="3"/>
                  </a:cubicBezTo>
                  <a:close/>
                  <a:moveTo>
                    <a:pt x="16" y="59"/>
                  </a:moveTo>
                  <a:cubicBezTo>
                    <a:pt x="16" y="60"/>
                    <a:pt x="15" y="61"/>
                    <a:pt x="15" y="61"/>
                  </a:cubicBezTo>
                  <a:cubicBezTo>
                    <a:pt x="14" y="61"/>
                    <a:pt x="13" y="60"/>
                    <a:pt x="13" y="59"/>
                  </a:cubicBezTo>
                  <a:cubicBezTo>
                    <a:pt x="13" y="18"/>
                    <a:pt x="13" y="18"/>
                    <a:pt x="13" y="18"/>
                  </a:cubicBezTo>
                  <a:cubicBezTo>
                    <a:pt x="13" y="17"/>
                    <a:pt x="14" y="17"/>
                    <a:pt x="15" y="17"/>
                  </a:cubicBezTo>
                  <a:cubicBezTo>
                    <a:pt x="15" y="17"/>
                    <a:pt x="16" y="17"/>
                    <a:pt x="16" y="18"/>
                  </a:cubicBezTo>
                  <a:lnTo>
                    <a:pt x="16" y="59"/>
                  </a:lnTo>
                  <a:close/>
                </a:path>
              </a:pathLst>
            </a:custGeom>
            <a:solidFill>
              <a:srgbClr val="403E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0" name="Group 5"/>
          <p:cNvGrpSpPr>
            <a:grpSpLocks noChangeAspect="1"/>
          </p:cNvGrpSpPr>
          <p:nvPr/>
        </p:nvGrpSpPr>
        <p:grpSpPr bwMode="auto">
          <a:xfrm>
            <a:off x="8816975" y="3551238"/>
            <a:ext cx="982663" cy="657225"/>
            <a:chOff x="5554" y="2237"/>
            <a:chExt cx="619" cy="414"/>
          </a:xfrm>
        </p:grpSpPr>
        <p:sp>
          <p:nvSpPr>
            <p:cNvPr id="61" name="Freeform 6"/>
            <p:cNvSpPr>
              <a:spLocks noEditPoints="1"/>
            </p:cNvSpPr>
            <p:nvPr/>
          </p:nvSpPr>
          <p:spPr bwMode="auto">
            <a:xfrm>
              <a:off x="5567" y="2335"/>
              <a:ext cx="162" cy="250"/>
            </a:xfrm>
            <a:custGeom>
              <a:avLst/>
              <a:gdLst>
                <a:gd name="T0" fmla="*/ 162 w 162"/>
                <a:gd name="T1" fmla="*/ 125 h 250"/>
                <a:gd name="T2" fmla="*/ 149 w 162"/>
                <a:gd name="T3" fmla="*/ 112 h 250"/>
                <a:gd name="T4" fmla="*/ 33 w 162"/>
                <a:gd name="T5" fmla="*/ 231 h 250"/>
                <a:gd name="T6" fmla="*/ 129 w 162"/>
                <a:gd name="T7" fmla="*/ 158 h 250"/>
                <a:gd name="T8" fmla="*/ 162 w 162"/>
                <a:gd name="T9" fmla="*/ 125 h 250"/>
                <a:gd name="T10" fmla="*/ 162 w 162"/>
                <a:gd name="T11" fmla="*/ 125 h 250"/>
                <a:gd name="T12" fmla="*/ 142 w 162"/>
                <a:gd name="T13" fmla="*/ 106 h 250"/>
                <a:gd name="T14" fmla="*/ 0 w 162"/>
                <a:gd name="T15" fmla="*/ 250 h 250"/>
                <a:gd name="T16" fmla="*/ 0 w 162"/>
                <a:gd name="T17" fmla="*/ 224 h 250"/>
                <a:gd name="T18" fmla="*/ 129 w 162"/>
                <a:gd name="T19" fmla="*/ 93 h 250"/>
                <a:gd name="T20" fmla="*/ 142 w 162"/>
                <a:gd name="T21" fmla="*/ 106 h 250"/>
                <a:gd name="T22" fmla="*/ 142 w 162"/>
                <a:gd name="T23" fmla="*/ 106 h 250"/>
                <a:gd name="T24" fmla="*/ 116 w 162"/>
                <a:gd name="T25" fmla="*/ 86 h 250"/>
                <a:gd name="T26" fmla="*/ 0 w 162"/>
                <a:gd name="T27" fmla="*/ 211 h 250"/>
                <a:gd name="T28" fmla="*/ 0 w 162"/>
                <a:gd name="T29" fmla="*/ 185 h 250"/>
                <a:gd name="T30" fmla="*/ 104 w 162"/>
                <a:gd name="T31" fmla="*/ 79 h 250"/>
                <a:gd name="T32" fmla="*/ 116 w 162"/>
                <a:gd name="T33" fmla="*/ 86 h 250"/>
                <a:gd name="T34" fmla="*/ 116 w 162"/>
                <a:gd name="T35" fmla="*/ 86 h 250"/>
                <a:gd name="T36" fmla="*/ 97 w 162"/>
                <a:gd name="T37" fmla="*/ 73 h 250"/>
                <a:gd name="T38" fmla="*/ 0 w 162"/>
                <a:gd name="T39" fmla="*/ 165 h 250"/>
                <a:gd name="T40" fmla="*/ 0 w 162"/>
                <a:gd name="T41" fmla="*/ 145 h 250"/>
                <a:gd name="T42" fmla="*/ 84 w 162"/>
                <a:gd name="T43" fmla="*/ 60 h 250"/>
                <a:gd name="T44" fmla="*/ 97 w 162"/>
                <a:gd name="T45" fmla="*/ 73 h 250"/>
                <a:gd name="T46" fmla="*/ 97 w 162"/>
                <a:gd name="T47" fmla="*/ 73 h 250"/>
                <a:gd name="T48" fmla="*/ 71 w 162"/>
                <a:gd name="T49" fmla="*/ 53 h 250"/>
                <a:gd name="T50" fmla="*/ 0 w 162"/>
                <a:gd name="T51" fmla="*/ 125 h 250"/>
                <a:gd name="T52" fmla="*/ 0 w 162"/>
                <a:gd name="T53" fmla="*/ 106 h 250"/>
                <a:gd name="T54" fmla="*/ 58 w 162"/>
                <a:gd name="T55" fmla="*/ 40 h 250"/>
                <a:gd name="T56" fmla="*/ 71 w 162"/>
                <a:gd name="T57" fmla="*/ 53 h 250"/>
                <a:gd name="T58" fmla="*/ 71 w 162"/>
                <a:gd name="T59" fmla="*/ 53 h 250"/>
                <a:gd name="T60" fmla="*/ 52 w 162"/>
                <a:gd name="T61" fmla="*/ 33 h 250"/>
                <a:gd name="T62" fmla="*/ 39 w 162"/>
                <a:gd name="T63" fmla="*/ 27 h 250"/>
                <a:gd name="T64" fmla="*/ 0 w 162"/>
                <a:gd name="T65" fmla="*/ 60 h 250"/>
                <a:gd name="T66" fmla="*/ 0 w 162"/>
                <a:gd name="T67" fmla="*/ 86 h 250"/>
                <a:gd name="T68" fmla="*/ 52 w 162"/>
                <a:gd name="T69" fmla="*/ 33 h 250"/>
                <a:gd name="T70" fmla="*/ 52 w 162"/>
                <a:gd name="T71" fmla="*/ 33 h 250"/>
                <a:gd name="T72" fmla="*/ 26 w 162"/>
                <a:gd name="T73" fmla="*/ 20 h 250"/>
                <a:gd name="T74" fmla="*/ 13 w 162"/>
                <a:gd name="T75" fmla="*/ 7 h 250"/>
                <a:gd name="T76" fmla="*/ 0 w 162"/>
                <a:gd name="T77" fmla="*/ 20 h 250"/>
                <a:gd name="T78" fmla="*/ 0 w 162"/>
                <a:gd name="T79" fmla="*/ 47 h 250"/>
                <a:gd name="T80" fmla="*/ 26 w 162"/>
                <a:gd name="T81" fmla="*/ 20 h 250"/>
                <a:gd name="T82" fmla="*/ 26 w 162"/>
                <a:gd name="T83" fmla="*/ 20 h 250"/>
                <a:gd name="T84" fmla="*/ 7 w 162"/>
                <a:gd name="T85" fmla="*/ 0 h 250"/>
                <a:gd name="T86" fmla="*/ 0 w 162"/>
                <a:gd name="T87" fmla="*/ 0 h 250"/>
                <a:gd name="T88" fmla="*/ 0 w 162"/>
                <a:gd name="T89" fmla="*/ 7 h 250"/>
                <a:gd name="T90" fmla="*/ 7 w 162"/>
                <a:gd name="T91" fmla="*/ 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62" h="250">
                  <a:moveTo>
                    <a:pt x="162" y="125"/>
                  </a:moveTo>
                  <a:lnTo>
                    <a:pt x="149" y="112"/>
                  </a:lnTo>
                  <a:lnTo>
                    <a:pt x="33" y="231"/>
                  </a:lnTo>
                  <a:lnTo>
                    <a:pt x="129" y="158"/>
                  </a:lnTo>
                  <a:lnTo>
                    <a:pt x="162" y="125"/>
                  </a:lnTo>
                  <a:lnTo>
                    <a:pt x="162" y="125"/>
                  </a:lnTo>
                  <a:close/>
                  <a:moveTo>
                    <a:pt x="142" y="106"/>
                  </a:moveTo>
                  <a:lnTo>
                    <a:pt x="0" y="250"/>
                  </a:lnTo>
                  <a:lnTo>
                    <a:pt x="0" y="224"/>
                  </a:lnTo>
                  <a:lnTo>
                    <a:pt x="129" y="93"/>
                  </a:lnTo>
                  <a:lnTo>
                    <a:pt x="142" y="106"/>
                  </a:lnTo>
                  <a:lnTo>
                    <a:pt x="142" y="106"/>
                  </a:lnTo>
                  <a:close/>
                  <a:moveTo>
                    <a:pt x="116" y="86"/>
                  </a:moveTo>
                  <a:lnTo>
                    <a:pt x="0" y="211"/>
                  </a:lnTo>
                  <a:lnTo>
                    <a:pt x="0" y="185"/>
                  </a:lnTo>
                  <a:lnTo>
                    <a:pt x="104" y="79"/>
                  </a:lnTo>
                  <a:lnTo>
                    <a:pt x="116" y="86"/>
                  </a:lnTo>
                  <a:lnTo>
                    <a:pt x="116" y="86"/>
                  </a:lnTo>
                  <a:close/>
                  <a:moveTo>
                    <a:pt x="97" y="73"/>
                  </a:moveTo>
                  <a:lnTo>
                    <a:pt x="0" y="165"/>
                  </a:lnTo>
                  <a:lnTo>
                    <a:pt x="0" y="145"/>
                  </a:lnTo>
                  <a:lnTo>
                    <a:pt x="84" y="60"/>
                  </a:lnTo>
                  <a:lnTo>
                    <a:pt x="97" y="73"/>
                  </a:lnTo>
                  <a:lnTo>
                    <a:pt x="97" y="73"/>
                  </a:lnTo>
                  <a:close/>
                  <a:moveTo>
                    <a:pt x="71" y="53"/>
                  </a:moveTo>
                  <a:lnTo>
                    <a:pt x="0" y="125"/>
                  </a:lnTo>
                  <a:lnTo>
                    <a:pt x="0" y="106"/>
                  </a:lnTo>
                  <a:lnTo>
                    <a:pt x="58" y="40"/>
                  </a:lnTo>
                  <a:lnTo>
                    <a:pt x="71" y="53"/>
                  </a:lnTo>
                  <a:lnTo>
                    <a:pt x="71" y="53"/>
                  </a:lnTo>
                  <a:close/>
                  <a:moveTo>
                    <a:pt x="52" y="33"/>
                  </a:moveTo>
                  <a:lnTo>
                    <a:pt x="39" y="27"/>
                  </a:lnTo>
                  <a:lnTo>
                    <a:pt x="0" y="60"/>
                  </a:lnTo>
                  <a:lnTo>
                    <a:pt x="0" y="86"/>
                  </a:lnTo>
                  <a:lnTo>
                    <a:pt x="52" y="33"/>
                  </a:lnTo>
                  <a:lnTo>
                    <a:pt x="52" y="33"/>
                  </a:lnTo>
                  <a:close/>
                  <a:moveTo>
                    <a:pt x="26" y="20"/>
                  </a:moveTo>
                  <a:lnTo>
                    <a:pt x="13" y="7"/>
                  </a:lnTo>
                  <a:lnTo>
                    <a:pt x="0" y="20"/>
                  </a:lnTo>
                  <a:lnTo>
                    <a:pt x="0" y="47"/>
                  </a:lnTo>
                  <a:lnTo>
                    <a:pt x="26" y="20"/>
                  </a:lnTo>
                  <a:lnTo>
                    <a:pt x="26" y="20"/>
                  </a:lnTo>
                  <a:close/>
                  <a:moveTo>
                    <a:pt x="7" y="0"/>
                  </a:moveTo>
                  <a:lnTo>
                    <a:pt x="0" y="0"/>
                  </a:lnTo>
                  <a:lnTo>
                    <a:pt x="0" y="7"/>
                  </a:lnTo>
                  <a:lnTo>
                    <a:pt x="7" y="0"/>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7"/>
            <p:cNvSpPr>
              <a:spLocks noEditPoints="1"/>
            </p:cNvSpPr>
            <p:nvPr/>
          </p:nvSpPr>
          <p:spPr bwMode="auto">
            <a:xfrm>
              <a:off x="5567" y="2474"/>
              <a:ext cx="587" cy="157"/>
            </a:xfrm>
            <a:custGeom>
              <a:avLst/>
              <a:gdLst>
                <a:gd name="T0" fmla="*/ 62 w 91"/>
                <a:gd name="T1" fmla="*/ 1 h 24"/>
                <a:gd name="T2" fmla="*/ 42 w 91"/>
                <a:gd name="T3" fmla="*/ 24 h 24"/>
                <a:gd name="T4" fmla="*/ 64 w 91"/>
                <a:gd name="T5" fmla="*/ 0 h 24"/>
                <a:gd name="T6" fmla="*/ 36 w 91"/>
                <a:gd name="T7" fmla="*/ 24 h 24"/>
                <a:gd name="T8" fmla="*/ 45 w 91"/>
                <a:gd name="T9" fmla="*/ 11 h 24"/>
                <a:gd name="T10" fmla="*/ 50 w 91"/>
                <a:gd name="T11" fmla="*/ 10 h 24"/>
                <a:gd name="T12" fmla="*/ 43 w 91"/>
                <a:gd name="T13" fmla="*/ 11 h 24"/>
                <a:gd name="T14" fmla="*/ 26 w 91"/>
                <a:gd name="T15" fmla="*/ 24 h 24"/>
                <a:gd name="T16" fmla="*/ 41 w 91"/>
                <a:gd name="T17" fmla="*/ 10 h 24"/>
                <a:gd name="T18" fmla="*/ 40 w 91"/>
                <a:gd name="T19" fmla="*/ 8 h 24"/>
                <a:gd name="T20" fmla="*/ 20 w 91"/>
                <a:gd name="T21" fmla="*/ 24 h 24"/>
                <a:gd name="T22" fmla="*/ 40 w 91"/>
                <a:gd name="T23" fmla="*/ 8 h 24"/>
                <a:gd name="T24" fmla="*/ 34 w 91"/>
                <a:gd name="T25" fmla="*/ 4 h 24"/>
                <a:gd name="T26" fmla="*/ 17 w 91"/>
                <a:gd name="T27" fmla="*/ 24 h 24"/>
                <a:gd name="T28" fmla="*/ 32 w 91"/>
                <a:gd name="T29" fmla="*/ 3 h 24"/>
                <a:gd name="T30" fmla="*/ 7 w 91"/>
                <a:gd name="T31" fmla="*/ 24 h 24"/>
                <a:gd name="T32" fmla="*/ 32 w 91"/>
                <a:gd name="T33" fmla="*/ 3 h 24"/>
                <a:gd name="T34" fmla="*/ 28 w 91"/>
                <a:gd name="T35" fmla="*/ 0 h 24"/>
                <a:gd name="T36" fmla="*/ 2 w 91"/>
                <a:gd name="T37" fmla="*/ 23 h 24"/>
                <a:gd name="T38" fmla="*/ 29 w 91"/>
                <a:gd name="T39" fmla="*/ 0 h 24"/>
                <a:gd name="T40" fmla="*/ 1 w 91"/>
                <a:gd name="T41" fmla="*/ 22 h 24"/>
                <a:gd name="T42" fmla="*/ 9 w 91"/>
                <a:gd name="T43" fmla="*/ 14 h 24"/>
                <a:gd name="T44" fmla="*/ 67 w 91"/>
                <a:gd name="T45" fmla="*/ 2 h 24"/>
                <a:gd name="T46" fmla="*/ 48 w 91"/>
                <a:gd name="T47" fmla="*/ 24 h 24"/>
                <a:gd name="T48" fmla="*/ 51 w 91"/>
                <a:gd name="T49" fmla="*/ 24 h 24"/>
                <a:gd name="T50" fmla="*/ 73 w 91"/>
                <a:gd name="T51" fmla="*/ 6 h 24"/>
                <a:gd name="T52" fmla="*/ 51 w 91"/>
                <a:gd name="T53" fmla="*/ 24 h 24"/>
                <a:gd name="T54" fmla="*/ 74 w 91"/>
                <a:gd name="T55" fmla="*/ 8 h 24"/>
                <a:gd name="T56" fmla="*/ 61 w 91"/>
                <a:gd name="T57" fmla="*/ 24 h 24"/>
                <a:gd name="T58" fmla="*/ 63 w 91"/>
                <a:gd name="T59" fmla="*/ 24 h 24"/>
                <a:gd name="T60" fmla="*/ 80 w 91"/>
                <a:gd name="T61" fmla="*/ 12 h 24"/>
                <a:gd name="T62" fmla="*/ 63 w 91"/>
                <a:gd name="T63" fmla="*/ 24 h 24"/>
                <a:gd name="T64" fmla="*/ 73 w 91"/>
                <a:gd name="T65" fmla="*/ 24 h 24"/>
                <a:gd name="T66" fmla="*/ 81 w 91"/>
                <a:gd name="T67" fmla="*/ 13 h 24"/>
                <a:gd name="T68" fmla="*/ 76 w 91"/>
                <a:gd name="T69" fmla="*/ 24 h 24"/>
                <a:gd name="T70" fmla="*/ 87 w 91"/>
                <a:gd name="T71" fmla="*/ 17 h 24"/>
                <a:gd name="T72" fmla="*/ 76 w 91"/>
                <a:gd name="T73" fmla="*/ 24 h 24"/>
                <a:gd name="T74" fmla="*/ 88 w 91"/>
                <a:gd name="T75" fmla="*/ 18 h 24"/>
                <a:gd name="T76" fmla="*/ 86 w 91"/>
                <a:gd name="T77" fmla="*/ 24 h 24"/>
                <a:gd name="T78" fmla="*/ 89 w 91"/>
                <a:gd name="T79" fmla="*/ 24 h 24"/>
                <a:gd name="T80" fmla="*/ 90 w 91"/>
                <a:gd name="T81" fmla="*/ 23 h 24"/>
                <a:gd name="T82" fmla="*/ 91 w 91"/>
                <a:gd name="T83" fmla="*/ 2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1" h="24">
                  <a:moveTo>
                    <a:pt x="64" y="0"/>
                  </a:moveTo>
                  <a:cubicBezTo>
                    <a:pt x="62" y="1"/>
                    <a:pt x="62" y="1"/>
                    <a:pt x="62" y="1"/>
                  </a:cubicBezTo>
                  <a:cubicBezTo>
                    <a:pt x="38" y="24"/>
                    <a:pt x="38" y="24"/>
                    <a:pt x="38" y="24"/>
                  </a:cubicBezTo>
                  <a:cubicBezTo>
                    <a:pt x="42" y="24"/>
                    <a:pt x="42" y="24"/>
                    <a:pt x="42" y="24"/>
                  </a:cubicBezTo>
                  <a:cubicBezTo>
                    <a:pt x="65" y="1"/>
                    <a:pt x="65" y="1"/>
                    <a:pt x="65" y="1"/>
                  </a:cubicBezTo>
                  <a:cubicBezTo>
                    <a:pt x="64" y="0"/>
                    <a:pt x="64" y="0"/>
                    <a:pt x="64" y="0"/>
                  </a:cubicBezTo>
                  <a:close/>
                  <a:moveTo>
                    <a:pt x="52" y="9"/>
                  </a:moveTo>
                  <a:cubicBezTo>
                    <a:pt x="36" y="24"/>
                    <a:pt x="36" y="24"/>
                    <a:pt x="36" y="24"/>
                  </a:cubicBezTo>
                  <a:cubicBezTo>
                    <a:pt x="32" y="24"/>
                    <a:pt x="32" y="24"/>
                    <a:pt x="32" y="24"/>
                  </a:cubicBezTo>
                  <a:cubicBezTo>
                    <a:pt x="45" y="11"/>
                    <a:pt x="45" y="11"/>
                    <a:pt x="45" y="11"/>
                  </a:cubicBezTo>
                  <a:cubicBezTo>
                    <a:pt x="46" y="11"/>
                    <a:pt x="46" y="11"/>
                    <a:pt x="46" y="11"/>
                  </a:cubicBezTo>
                  <a:cubicBezTo>
                    <a:pt x="47" y="11"/>
                    <a:pt x="49" y="11"/>
                    <a:pt x="50" y="10"/>
                  </a:cubicBezTo>
                  <a:cubicBezTo>
                    <a:pt x="52" y="9"/>
                    <a:pt x="52" y="9"/>
                    <a:pt x="52" y="9"/>
                  </a:cubicBezTo>
                  <a:close/>
                  <a:moveTo>
                    <a:pt x="43" y="11"/>
                  </a:moveTo>
                  <a:cubicBezTo>
                    <a:pt x="30" y="24"/>
                    <a:pt x="30" y="24"/>
                    <a:pt x="30" y="24"/>
                  </a:cubicBezTo>
                  <a:cubicBezTo>
                    <a:pt x="26" y="24"/>
                    <a:pt x="26" y="24"/>
                    <a:pt x="26" y="24"/>
                  </a:cubicBezTo>
                  <a:cubicBezTo>
                    <a:pt x="41" y="10"/>
                    <a:pt x="41" y="10"/>
                    <a:pt x="41" y="10"/>
                  </a:cubicBezTo>
                  <a:cubicBezTo>
                    <a:pt x="41" y="10"/>
                    <a:pt x="41" y="10"/>
                    <a:pt x="41" y="10"/>
                  </a:cubicBezTo>
                  <a:cubicBezTo>
                    <a:pt x="42" y="10"/>
                    <a:pt x="43" y="11"/>
                    <a:pt x="43" y="11"/>
                  </a:cubicBezTo>
                  <a:close/>
                  <a:moveTo>
                    <a:pt x="40" y="8"/>
                  </a:moveTo>
                  <a:cubicBezTo>
                    <a:pt x="24" y="24"/>
                    <a:pt x="24" y="24"/>
                    <a:pt x="24" y="24"/>
                  </a:cubicBezTo>
                  <a:cubicBezTo>
                    <a:pt x="20" y="24"/>
                    <a:pt x="20" y="24"/>
                    <a:pt x="20" y="24"/>
                  </a:cubicBezTo>
                  <a:cubicBezTo>
                    <a:pt x="37" y="7"/>
                    <a:pt x="37" y="7"/>
                    <a:pt x="37" y="7"/>
                  </a:cubicBezTo>
                  <a:cubicBezTo>
                    <a:pt x="40" y="8"/>
                    <a:pt x="40" y="8"/>
                    <a:pt x="40" y="8"/>
                  </a:cubicBezTo>
                  <a:close/>
                  <a:moveTo>
                    <a:pt x="36" y="6"/>
                  </a:moveTo>
                  <a:cubicBezTo>
                    <a:pt x="34" y="4"/>
                    <a:pt x="34" y="4"/>
                    <a:pt x="34" y="4"/>
                  </a:cubicBezTo>
                  <a:cubicBezTo>
                    <a:pt x="14" y="24"/>
                    <a:pt x="14" y="24"/>
                    <a:pt x="14" y="24"/>
                  </a:cubicBezTo>
                  <a:cubicBezTo>
                    <a:pt x="17" y="24"/>
                    <a:pt x="17" y="24"/>
                    <a:pt x="17" y="24"/>
                  </a:cubicBezTo>
                  <a:cubicBezTo>
                    <a:pt x="36" y="6"/>
                    <a:pt x="36" y="6"/>
                    <a:pt x="36" y="6"/>
                  </a:cubicBezTo>
                  <a:close/>
                  <a:moveTo>
                    <a:pt x="32" y="3"/>
                  </a:moveTo>
                  <a:cubicBezTo>
                    <a:pt x="30" y="2"/>
                    <a:pt x="30" y="2"/>
                    <a:pt x="30" y="2"/>
                  </a:cubicBezTo>
                  <a:cubicBezTo>
                    <a:pt x="7" y="24"/>
                    <a:pt x="7" y="24"/>
                    <a:pt x="7" y="24"/>
                  </a:cubicBezTo>
                  <a:cubicBezTo>
                    <a:pt x="11" y="24"/>
                    <a:pt x="11" y="24"/>
                    <a:pt x="11" y="24"/>
                  </a:cubicBezTo>
                  <a:cubicBezTo>
                    <a:pt x="32" y="3"/>
                    <a:pt x="32" y="3"/>
                    <a:pt x="32" y="3"/>
                  </a:cubicBezTo>
                  <a:close/>
                  <a:moveTo>
                    <a:pt x="29" y="0"/>
                  </a:moveTo>
                  <a:cubicBezTo>
                    <a:pt x="28" y="0"/>
                    <a:pt x="28" y="0"/>
                    <a:pt x="28" y="0"/>
                  </a:cubicBezTo>
                  <a:cubicBezTo>
                    <a:pt x="20" y="6"/>
                    <a:pt x="20" y="6"/>
                    <a:pt x="20" y="6"/>
                  </a:cubicBezTo>
                  <a:cubicBezTo>
                    <a:pt x="2" y="23"/>
                    <a:pt x="2" y="23"/>
                    <a:pt x="2" y="23"/>
                  </a:cubicBezTo>
                  <a:cubicBezTo>
                    <a:pt x="3" y="24"/>
                    <a:pt x="4" y="24"/>
                    <a:pt x="5" y="24"/>
                  </a:cubicBezTo>
                  <a:cubicBezTo>
                    <a:pt x="29" y="0"/>
                    <a:pt x="29" y="0"/>
                    <a:pt x="29" y="0"/>
                  </a:cubicBezTo>
                  <a:close/>
                  <a:moveTo>
                    <a:pt x="9" y="14"/>
                  </a:moveTo>
                  <a:cubicBezTo>
                    <a:pt x="1" y="22"/>
                    <a:pt x="1" y="22"/>
                    <a:pt x="1" y="22"/>
                  </a:cubicBezTo>
                  <a:cubicBezTo>
                    <a:pt x="1" y="22"/>
                    <a:pt x="0" y="21"/>
                    <a:pt x="0" y="21"/>
                  </a:cubicBezTo>
                  <a:cubicBezTo>
                    <a:pt x="9" y="14"/>
                    <a:pt x="9" y="14"/>
                    <a:pt x="9" y="14"/>
                  </a:cubicBezTo>
                  <a:close/>
                  <a:moveTo>
                    <a:pt x="45" y="24"/>
                  </a:moveTo>
                  <a:cubicBezTo>
                    <a:pt x="67" y="2"/>
                    <a:pt x="67" y="2"/>
                    <a:pt x="67" y="2"/>
                  </a:cubicBezTo>
                  <a:cubicBezTo>
                    <a:pt x="69" y="4"/>
                    <a:pt x="69" y="4"/>
                    <a:pt x="69" y="4"/>
                  </a:cubicBezTo>
                  <a:cubicBezTo>
                    <a:pt x="48" y="24"/>
                    <a:pt x="48" y="24"/>
                    <a:pt x="48" y="24"/>
                  </a:cubicBezTo>
                  <a:cubicBezTo>
                    <a:pt x="45" y="24"/>
                    <a:pt x="45" y="24"/>
                    <a:pt x="45" y="24"/>
                  </a:cubicBezTo>
                  <a:close/>
                  <a:moveTo>
                    <a:pt x="51" y="24"/>
                  </a:moveTo>
                  <a:cubicBezTo>
                    <a:pt x="70" y="5"/>
                    <a:pt x="70" y="5"/>
                    <a:pt x="70" y="5"/>
                  </a:cubicBezTo>
                  <a:cubicBezTo>
                    <a:pt x="73" y="6"/>
                    <a:pt x="73" y="6"/>
                    <a:pt x="73" y="6"/>
                  </a:cubicBezTo>
                  <a:cubicBezTo>
                    <a:pt x="55" y="24"/>
                    <a:pt x="55" y="24"/>
                    <a:pt x="55" y="24"/>
                  </a:cubicBezTo>
                  <a:cubicBezTo>
                    <a:pt x="51" y="24"/>
                    <a:pt x="51" y="24"/>
                    <a:pt x="51" y="24"/>
                  </a:cubicBezTo>
                  <a:close/>
                  <a:moveTo>
                    <a:pt x="57" y="24"/>
                  </a:moveTo>
                  <a:cubicBezTo>
                    <a:pt x="74" y="8"/>
                    <a:pt x="74" y="8"/>
                    <a:pt x="74" y="8"/>
                  </a:cubicBezTo>
                  <a:cubicBezTo>
                    <a:pt x="76" y="9"/>
                    <a:pt x="76" y="9"/>
                    <a:pt x="76" y="9"/>
                  </a:cubicBezTo>
                  <a:cubicBezTo>
                    <a:pt x="61" y="24"/>
                    <a:pt x="61" y="24"/>
                    <a:pt x="61" y="24"/>
                  </a:cubicBezTo>
                  <a:cubicBezTo>
                    <a:pt x="57" y="24"/>
                    <a:pt x="57" y="24"/>
                    <a:pt x="57" y="24"/>
                  </a:cubicBezTo>
                  <a:close/>
                  <a:moveTo>
                    <a:pt x="63" y="24"/>
                  </a:moveTo>
                  <a:cubicBezTo>
                    <a:pt x="78" y="10"/>
                    <a:pt x="78" y="10"/>
                    <a:pt x="78" y="10"/>
                  </a:cubicBezTo>
                  <a:cubicBezTo>
                    <a:pt x="80" y="12"/>
                    <a:pt x="80" y="12"/>
                    <a:pt x="80" y="12"/>
                  </a:cubicBezTo>
                  <a:cubicBezTo>
                    <a:pt x="67" y="24"/>
                    <a:pt x="67" y="24"/>
                    <a:pt x="67" y="24"/>
                  </a:cubicBezTo>
                  <a:cubicBezTo>
                    <a:pt x="63" y="24"/>
                    <a:pt x="63" y="24"/>
                    <a:pt x="63" y="24"/>
                  </a:cubicBezTo>
                  <a:close/>
                  <a:moveTo>
                    <a:pt x="69" y="24"/>
                  </a:moveTo>
                  <a:cubicBezTo>
                    <a:pt x="73" y="24"/>
                    <a:pt x="73" y="24"/>
                    <a:pt x="73" y="24"/>
                  </a:cubicBezTo>
                  <a:cubicBezTo>
                    <a:pt x="83" y="14"/>
                    <a:pt x="83" y="14"/>
                    <a:pt x="83" y="14"/>
                  </a:cubicBezTo>
                  <a:cubicBezTo>
                    <a:pt x="81" y="13"/>
                    <a:pt x="81" y="13"/>
                    <a:pt x="81" y="13"/>
                  </a:cubicBezTo>
                  <a:cubicBezTo>
                    <a:pt x="69" y="24"/>
                    <a:pt x="69" y="24"/>
                    <a:pt x="69" y="24"/>
                  </a:cubicBezTo>
                  <a:close/>
                  <a:moveTo>
                    <a:pt x="76" y="24"/>
                  </a:moveTo>
                  <a:cubicBezTo>
                    <a:pt x="79" y="24"/>
                    <a:pt x="79" y="24"/>
                    <a:pt x="79" y="24"/>
                  </a:cubicBezTo>
                  <a:cubicBezTo>
                    <a:pt x="87" y="17"/>
                    <a:pt x="87" y="17"/>
                    <a:pt x="87" y="17"/>
                  </a:cubicBezTo>
                  <a:cubicBezTo>
                    <a:pt x="85" y="16"/>
                    <a:pt x="85" y="16"/>
                    <a:pt x="85" y="16"/>
                  </a:cubicBezTo>
                  <a:cubicBezTo>
                    <a:pt x="76" y="24"/>
                    <a:pt x="76" y="24"/>
                    <a:pt x="76" y="24"/>
                  </a:cubicBezTo>
                  <a:close/>
                  <a:moveTo>
                    <a:pt x="82" y="24"/>
                  </a:moveTo>
                  <a:cubicBezTo>
                    <a:pt x="88" y="18"/>
                    <a:pt x="88" y="18"/>
                    <a:pt x="88" y="18"/>
                  </a:cubicBezTo>
                  <a:cubicBezTo>
                    <a:pt x="90" y="20"/>
                    <a:pt x="90" y="20"/>
                    <a:pt x="90" y="20"/>
                  </a:cubicBezTo>
                  <a:cubicBezTo>
                    <a:pt x="86" y="24"/>
                    <a:pt x="86" y="24"/>
                    <a:pt x="86" y="24"/>
                  </a:cubicBezTo>
                  <a:cubicBezTo>
                    <a:pt x="82" y="24"/>
                    <a:pt x="82" y="24"/>
                    <a:pt x="82" y="24"/>
                  </a:cubicBezTo>
                  <a:close/>
                  <a:moveTo>
                    <a:pt x="89" y="24"/>
                  </a:moveTo>
                  <a:cubicBezTo>
                    <a:pt x="89" y="24"/>
                    <a:pt x="90" y="23"/>
                    <a:pt x="90" y="23"/>
                  </a:cubicBezTo>
                  <a:cubicBezTo>
                    <a:pt x="90" y="23"/>
                    <a:pt x="90" y="23"/>
                    <a:pt x="90" y="23"/>
                  </a:cubicBezTo>
                  <a:cubicBezTo>
                    <a:pt x="90" y="23"/>
                    <a:pt x="90" y="23"/>
                    <a:pt x="90" y="23"/>
                  </a:cubicBezTo>
                  <a:cubicBezTo>
                    <a:pt x="90" y="23"/>
                    <a:pt x="91" y="22"/>
                    <a:pt x="91" y="22"/>
                  </a:cubicBezTo>
                  <a:lnTo>
                    <a:pt x="89" y="24"/>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8"/>
            <p:cNvSpPr>
              <a:spLocks noEditPoints="1"/>
            </p:cNvSpPr>
            <p:nvPr/>
          </p:nvSpPr>
          <p:spPr bwMode="auto">
            <a:xfrm>
              <a:off x="5986" y="2335"/>
              <a:ext cx="175" cy="257"/>
            </a:xfrm>
            <a:custGeom>
              <a:avLst/>
              <a:gdLst>
                <a:gd name="T0" fmla="*/ 175 w 175"/>
                <a:gd name="T1" fmla="*/ 0 h 257"/>
                <a:gd name="T2" fmla="*/ 149 w 175"/>
                <a:gd name="T3" fmla="*/ 20 h 257"/>
                <a:gd name="T4" fmla="*/ 20 w 175"/>
                <a:gd name="T5" fmla="*/ 145 h 257"/>
                <a:gd name="T6" fmla="*/ 33 w 175"/>
                <a:gd name="T7" fmla="*/ 152 h 257"/>
                <a:gd name="T8" fmla="*/ 175 w 175"/>
                <a:gd name="T9" fmla="*/ 14 h 257"/>
                <a:gd name="T10" fmla="*/ 175 w 175"/>
                <a:gd name="T11" fmla="*/ 0 h 257"/>
                <a:gd name="T12" fmla="*/ 175 w 175"/>
                <a:gd name="T13" fmla="*/ 0 h 257"/>
                <a:gd name="T14" fmla="*/ 78 w 175"/>
                <a:gd name="T15" fmla="*/ 66 h 257"/>
                <a:gd name="T16" fmla="*/ 13 w 175"/>
                <a:gd name="T17" fmla="*/ 139 h 257"/>
                <a:gd name="T18" fmla="*/ 0 w 175"/>
                <a:gd name="T19" fmla="*/ 125 h 257"/>
                <a:gd name="T20" fmla="*/ 78 w 175"/>
                <a:gd name="T21" fmla="*/ 66 h 257"/>
                <a:gd name="T22" fmla="*/ 78 w 175"/>
                <a:gd name="T23" fmla="*/ 66 h 257"/>
                <a:gd name="T24" fmla="*/ 46 w 175"/>
                <a:gd name="T25" fmla="*/ 158 h 257"/>
                <a:gd name="T26" fmla="*/ 175 w 175"/>
                <a:gd name="T27" fmla="*/ 33 h 257"/>
                <a:gd name="T28" fmla="*/ 175 w 175"/>
                <a:gd name="T29" fmla="*/ 53 h 257"/>
                <a:gd name="T30" fmla="*/ 59 w 175"/>
                <a:gd name="T31" fmla="*/ 171 h 257"/>
                <a:gd name="T32" fmla="*/ 46 w 175"/>
                <a:gd name="T33" fmla="*/ 158 h 257"/>
                <a:gd name="T34" fmla="*/ 46 w 175"/>
                <a:gd name="T35" fmla="*/ 158 h 257"/>
                <a:gd name="T36" fmla="*/ 65 w 175"/>
                <a:gd name="T37" fmla="*/ 178 h 257"/>
                <a:gd name="T38" fmla="*/ 175 w 175"/>
                <a:gd name="T39" fmla="*/ 73 h 257"/>
                <a:gd name="T40" fmla="*/ 175 w 175"/>
                <a:gd name="T41" fmla="*/ 99 h 257"/>
                <a:gd name="T42" fmla="*/ 84 w 175"/>
                <a:gd name="T43" fmla="*/ 191 h 257"/>
                <a:gd name="T44" fmla="*/ 65 w 175"/>
                <a:gd name="T45" fmla="*/ 178 h 257"/>
                <a:gd name="T46" fmla="*/ 65 w 175"/>
                <a:gd name="T47" fmla="*/ 178 h 257"/>
                <a:gd name="T48" fmla="*/ 91 w 175"/>
                <a:gd name="T49" fmla="*/ 198 h 257"/>
                <a:gd name="T50" fmla="*/ 175 w 175"/>
                <a:gd name="T51" fmla="*/ 112 h 257"/>
                <a:gd name="T52" fmla="*/ 175 w 175"/>
                <a:gd name="T53" fmla="*/ 139 h 257"/>
                <a:gd name="T54" fmla="*/ 104 w 175"/>
                <a:gd name="T55" fmla="*/ 204 h 257"/>
                <a:gd name="T56" fmla="*/ 91 w 175"/>
                <a:gd name="T57" fmla="*/ 198 h 257"/>
                <a:gd name="T58" fmla="*/ 91 w 175"/>
                <a:gd name="T59" fmla="*/ 198 h 257"/>
                <a:gd name="T60" fmla="*/ 117 w 175"/>
                <a:gd name="T61" fmla="*/ 211 h 257"/>
                <a:gd name="T62" fmla="*/ 129 w 175"/>
                <a:gd name="T63" fmla="*/ 224 h 257"/>
                <a:gd name="T64" fmla="*/ 175 w 175"/>
                <a:gd name="T65" fmla="*/ 178 h 257"/>
                <a:gd name="T66" fmla="*/ 175 w 175"/>
                <a:gd name="T67" fmla="*/ 152 h 257"/>
                <a:gd name="T68" fmla="*/ 117 w 175"/>
                <a:gd name="T69" fmla="*/ 211 h 257"/>
                <a:gd name="T70" fmla="*/ 117 w 175"/>
                <a:gd name="T71" fmla="*/ 211 h 257"/>
                <a:gd name="T72" fmla="*/ 136 w 175"/>
                <a:gd name="T73" fmla="*/ 231 h 257"/>
                <a:gd name="T74" fmla="*/ 149 w 175"/>
                <a:gd name="T75" fmla="*/ 244 h 257"/>
                <a:gd name="T76" fmla="*/ 175 w 175"/>
                <a:gd name="T77" fmla="*/ 217 h 257"/>
                <a:gd name="T78" fmla="*/ 175 w 175"/>
                <a:gd name="T79" fmla="*/ 198 h 257"/>
                <a:gd name="T80" fmla="*/ 136 w 175"/>
                <a:gd name="T81" fmla="*/ 231 h 257"/>
                <a:gd name="T82" fmla="*/ 136 w 175"/>
                <a:gd name="T83" fmla="*/ 231 h 257"/>
                <a:gd name="T84" fmla="*/ 162 w 175"/>
                <a:gd name="T85" fmla="*/ 250 h 257"/>
                <a:gd name="T86" fmla="*/ 175 w 175"/>
                <a:gd name="T87" fmla="*/ 237 h 257"/>
                <a:gd name="T88" fmla="*/ 175 w 175"/>
                <a:gd name="T89" fmla="*/ 257 h 257"/>
                <a:gd name="T90" fmla="*/ 162 w 175"/>
                <a:gd name="T91" fmla="*/ 250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75" h="257">
                  <a:moveTo>
                    <a:pt x="175" y="0"/>
                  </a:moveTo>
                  <a:lnTo>
                    <a:pt x="149" y="20"/>
                  </a:lnTo>
                  <a:lnTo>
                    <a:pt x="20" y="145"/>
                  </a:lnTo>
                  <a:lnTo>
                    <a:pt x="33" y="152"/>
                  </a:lnTo>
                  <a:lnTo>
                    <a:pt x="175" y="14"/>
                  </a:lnTo>
                  <a:lnTo>
                    <a:pt x="175" y="0"/>
                  </a:lnTo>
                  <a:lnTo>
                    <a:pt x="175" y="0"/>
                  </a:lnTo>
                  <a:close/>
                  <a:moveTo>
                    <a:pt x="78" y="66"/>
                  </a:moveTo>
                  <a:lnTo>
                    <a:pt x="13" y="139"/>
                  </a:lnTo>
                  <a:lnTo>
                    <a:pt x="0" y="125"/>
                  </a:lnTo>
                  <a:lnTo>
                    <a:pt x="78" y="66"/>
                  </a:lnTo>
                  <a:lnTo>
                    <a:pt x="78" y="66"/>
                  </a:lnTo>
                  <a:close/>
                  <a:moveTo>
                    <a:pt x="46" y="158"/>
                  </a:moveTo>
                  <a:lnTo>
                    <a:pt x="175" y="33"/>
                  </a:lnTo>
                  <a:lnTo>
                    <a:pt x="175" y="53"/>
                  </a:lnTo>
                  <a:lnTo>
                    <a:pt x="59" y="171"/>
                  </a:lnTo>
                  <a:lnTo>
                    <a:pt x="46" y="158"/>
                  </a:lnTo>
                  <a:lnTo>
                    <a:pt x="46" y="158"/>
                  </a:lnTo>
                  <a:close/>
                  <a:moveTo>
                    <a:pt x="65" y="178"/>
                  </a:moveTo>
                  <a:lnTo>
                    <a:pt x="175" y="73"/>
                  </a:lnTo>
                  <a:lnTo>
                    <a:pt x="175" y="99"/>
                  </a:lnTo>
                  <a:lnTo>
                    <a:pt x="84" y="191"/>
                  </a:lnTo>
                  <a:lnTo>
                    <a:pt x="65" y="178"/>
                  </a:lnTo>
                  <a:lnTo>
                    <a:pt x="65" y="178"/>
                  </a:lnTo>
                  <a:close/>
                  <a:moveTo>
                    <a:pt x="91" y="198"/>
                  </a:moveTo>
                  <a:lnTo>
                    <a:pt x="175" y="112"/>
                  </a:lnTo>
                  <a:lnTo>
                    <a:pt x="175" y="139"/>
                  </a:lnTo>
                  <a:lnTo>
                    <a:pt x="104" y="204"/>
                  </a:lnTo>
                  <a:lnTo>
                    <a:pt x="91" y="198"/>
                  </a:lnTo>
                  <a:lnTo>
                    <a:pt x="91" y="198"/>
                  </a:lnTo>
                  <a:close/>
                  <a:moveTo>
                    <a:pt x="117" y="211"/>
                  </a:moveTo>
                  <a:lnTo>
                    <a:pt x="129" y="224"/>
                  </a:lnTo>
                  <a:lnTo>
                    <a:pt x="175" y="178"/>
                  </a:lnTo>
                  <a:lnTo>
                    <a:pt x="175" y="152"/>
                  </a:lnTo>
                  <a:lnTo>
                    <a:pt x="117" y="211"/>
                  </a:lnTo>
                  <a:lnTo>
                    <a:pt x="117" y="211"/>
                  </a:lnTo>
                  <a:close/>
                  <a:moveTo>
                    <a:pt x="136" y="231"/>
                  </a:moveTo>
                  <a:lnTo>
                    <a:pt x="149" y="244"/>
                  </a:lnTo>
                  <a:lnTo>
                    <a:pt x="175" y="217"/>
                  </a:lnTo>
                  <a:lnTo>
                    <a:pt x="175" y="198"/>
                  </a:lnTo>
                  <a:lnTo>
                    <a:pt x="136" y="231"/>
                  </a:lnTo>
                  <a:lnTo>
                    <a:pt x="136" y="231"/>
                  </a:lnTo>
                  <a:close/>
                  <a:moveTo>
                    <a:pt x="162" y="250"/>
                  </a:moveTo>
                  <a:lnTo>
                    <a:pt x="175" y="237"/>
                  </a:lnTo>
                  <a:lnTo>
                    <a:pt x="175" y="257"/>
                  </a:lnTo>
                  <a:lnTo>
                    <a:pt x="162" y="250"/>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9"/>
            <p:cNvSpPr>
              <a:spLocks noEditPoints="1"/>
            </p:cNvSpPr>
            <p:nvPr/>
          </p:nvSpPr>
          <p:spPr bwMode="auto">
            <a:xfrm>
              <a:off x="5567" y="2250"/>
              <a:ext cx="594" cy="283"/>
            </a:xfrm>
            <a:custGeom>
              <a:avLst/>
              <a:gdLst>
                <a:gd name="T0" fmla="*/ 2 w 92"/>
                <a:gd name="T1" fmla="*/ 12 h 43"/>
                <a:gd name="T2" fmla="*/ 10 w 92"/>
                <a:gd name="T3" fmla="*/ 0 h 43"/>
                <a:gd name="T4" fmla="*/ 4 w 92"/>
                <a:gd name="T5" fmla="*/ 13 h 43"/>
                <a:gd name="T6" fmla="*/ 20 w 92"/>
                <a:gd name="T7" fmla="*/ 0 h 43"/>
                <a:gd name="T8" fmla="*/ 4 w 92"/>
                <a:gd name="T9" fmla="*/ 13 h 43"/>
                <a:gd name="T10" fmla="*/ 22 w 92"/>
                <a:gd name="T11" fmla="*/ 0 h 43"/>
                <a:gd name="T12" fmla="*/ 9 w 92"/>
                <a:gd name="T13" fmla="*/ 17 h 43"/>
                <a:gd name="T14" fmla="*/ 11 w 92"/>
                <a:gd name="T15" fmla="*/ 18 h 43"/>
                <a:gd name="T16" fmla="*/ 32 w 92"/>
                <a:gd name="T17" fmla="*/ 0 h 43"/>
                <a:gd name="T18" fmla="*/ 11 w 92"/>
                <a:gd name="T19" fmla="*/ 18 h 43"/>
                <a:gd name="T20" fmla="*/ 16 w 92"/>
                <a:gd name="T21" fmla="*/ 22 h 43"/>
                <a:gd name="T22" fmla="*/ 35 w 92"/>
                <a:gd name="T23" fmla="*/ 0 h 43"/>
                <a:gd name="T24" fmla="*/ 18 w 92"/>
                <a:gd name="T25" fmla="*/ 23 h 43"/>
                <a:gd name="T26" fmla="*/ 44 w 92"/>
                <a:gd name="T27" fmla="*/ 0 h 43"/>
                <a:gd name="T28" fmla="*/ 18 w 92"/>
                <a:gd name="T29" fmla="*/ 23 h 43"/>
                <a:gd name="T30" fmla="*/ 23 w 92"/>
                <a:gd name="T31" fmla="*/ 28 h 43"/>
                <a:gd name="T32" fmla="*/ 47 w 92"/>
                <a:gd name="T33" fmla="*/ 0 h 43"/>
                <a:gd name="T34" fmla="*/ 25 w 92"/>
                <a:gd name="T35" fmla="*/ 29 h 43"/>
                <a:gd name="T36" fmla="*/ 57 w 92"/>
                <a:gd name="T37" fmla="*/ 0 h 43"/>
                <a:gd name="T38" fmla="*/ 25 w 92"/>
                <a:gd name="T39" fmla="*/ 29 h 43"/>
                <a:gd name="T40" fmla="*/ 29 w 92"/>
                <a:gd name="T41" fmla="*/ 32 h 43"/>
                <a:gd name="T42" fmla="*/ 30 w 92"/>
                <a:gd name="T43" fmla="*/ 33 h 43"/>
                <a:gd name="T44" fmla="*/ 59 w 92"/>
                <a:gd name="T45" fmla="*/ 0 h 43"/>
                <a:gd name="T46" fmla="*/ 32 w 92"/>
                <a:gd name="T47" fmla="*/ 34 h 43"/>
                <a:gd name="T48" fmla="*/ 69 w 92"/>
                <a:gd name="T49" fmla="*/ 0 h 43"/>
                <a:gd name="T50" fmla="*/ 32 w 92"/>
                <a:gd name="T51" fmla="*/ 34 h 43"/>
                <a:gd name="T52" fmla="*/ 72 w 92"/>
                <a:gd name="T53" fmla="*/ 0 h 43"/>
                <a:gd name="T54" fmla="*/ 37 w 92"/>
                <a:gd name="T55" fmla="*/ 38 h 43"/>
                <a:gd name="T56" fmla="*/ 39 w 92"/>
                <a:gd name="T57" fmla="*/ 39 h 43"/>
                <a:gd name="T58" fmla="*/ 82 w 92"/>
                <a:gd name="T59" fmla="*/ 0 h 43"/>
                <a:gd name="T60" fmla="*/ 39 w 92"/>
                <a:gd name="T61" fmla="*/ 39 h 43"/>
                <a:gd name="T62" fmla="*/ 84 w 92"/>
                <a:gd name="T63" fmla="*/ 0 h 43"/>
                <a:gd name="T64" fmla="*/ 88 w 92"/>
                <a:gd name="T65" fmla="*/ 0 h 43"/>
                <a:gd name="T66" fmla="*/ 43 w 92"/>
                <a:gd name="T67" fmla="*/ 42 h 43"/>
                <a:gd name="T68" fmla="*/ 48 w 92"/>
                <a:gd name="T69" fmla="*/ 43 h 43"/>
                <a:gd name="T70" fmla="*/ 90 w 92"/>
                <a:gd name="T71" fmla="*/ 2 h 43"/>
                <a:gd name="T72" fmla="*/ 91 w 92"/>
                <a:gd name="T73" fmla="*/ 3 h 43"/>
                <a:gd name="T74" fmla="*/ 49 w 92"/>
                <a:gd name="T75" fmla="*/ 42 h 43"/>
                <a:gd name="T76" fmla="*/ 73 w 92"/>
                <a:gd name="T77" fmla="*/ 24 h 43"/>
                <a:gd name="T78" fmla="*/ 92 w 92"/>
                <a:gd name="T79" fmla="*/ 9 h 43"/>
                <a:gd name="T80" fmla="*/ 92 w 92"/>
                <a:gd name="T81" fmla="*/ 5 h 43"/>
                <a:gd name="T82" fmla="*/ 7 w 92"/>
                <a:gd name="T83" fmla="*/ 0 h 43"/>
                <a:gd name="T84" fmla="*/ 0 w 92"/>
                <a:gd name="T85" fmla="*/ 5 h 43"/>
                <a:gd name="T86" fmla="*/ 3 w 92"/>
                <a:gd name="T87" fmla="*/ 1 h 43"/>
                <a:gd name="T88" fmla="*/ 7 w 92"/>
                <a:gd name="T89"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2" h="43">
                  <a:moveTo>
                    <a:pt x="0" y="10"/>
                  </a:moveTo>
                  <a:cubicBezTo>
                    <a:pt x="2" y="12"/>
                    <a:pt x="2" y="12"/>
                    <a:pt x="2" y="12"/>
                  </a:cubicBezTo>
                  <a:cubicBezTo>
                    <a:pt x="13" y="0"/>
                    <a:pt x="13" y="0"/>
                    <a:pt x="13" y="0"/>
                  </a:cubicBezTo>
                  <a:cubicBezTo>
                    <a:pt x="10" y="0"/>
                    <a:pt x="10" y="0"/>
                    <a:pt x="10" y="0"/>
                  </a:cubicBezTo>
                  <a:cubicBezTo>
                    <a:pt x="0" y="10"/>
                    <a:pt x="0" y="10"/>
                    <a:pt x="0" y="10"/>
                  </a:cubicBezTo>
                  <a:close/>
                  <a:moveTo>
                    <a:pt x="4" y="13"/>
                  </a:moveTo>
                  <a:cubicBezTo>
                    <a:pt x="16" y="0"/>
                    <a:pt x="16" y="0"/>
                    <a:pt x="16" y="0"/>
                  </a:cubicBezTo>
                  <a:cubicBezTo>
                    <a:pt x="20" y="0"/>
                    <a:pt x="20" y="0"/>
                    <a:pt x="20" y="0"/>
                  </a:cubicBezTo>
                  <a:cubicBezTo>
                    <a:pt x="6" y="14"/>
                    <a:pt x="6" y="14"/>
                    <a:pt x="6" y="14"/>
                  </a:cubicBezTo>
                  <a:cubicBezTo>
                    <a:pt x="4" y="13"/>
                    <a:pt x="4" y="13"/>
                    <a:pt x="4" y="13"/>
                  </a:cubicBezTo>
                  <a:close/>
                  <a:moveTo>
                    <a:pt x="7" y="15"/>
                  </a:moveTo>
                  <a:cubicBezTo>
                    <a:pt x="22" y="0"/>
                    <a:pt x="22" y="0"/>
                    <a:pt x="22" y="0"/>
                  </a:cubicBezTo>
                  <a:cubicBezTo>
                    <a:pt x="26" y="0"/>
                    <a:pt x="26" y="0"/>
                    <a:pt x="26" y="0"/>
                  </a:cubicBezTo>
                  <a:cubicBezTo>
                    <a:pt x="9" y="17"/>
                    <a:pt x="9" y="17"/>
                    <a:pt x="9" y="17"/>
                  </a:cubicBezTo>
                  <a:cubicBezTo>
                    <a:pt x="7" y="15"/>
                    <a:pt x="7" y="15"/>
                    <a:pt x="7" y="15"/>
                  </a:cubicBezTo>
                  <a:close/>
                  <a:moveTo>
                    <a:pt x="11" y="18"/>
                  </a:moveTo>
                  <a:cubicBezTo>
                    <a:pt x="28" y="0"/>
                    <a:pt x="28" y="0"/>
                    <a:pt x="28" y="0"/>
                  </a:cubicBezTo>
                  <a:cubicBezTo>
                    <a:pt x="32" y="0"/>
                    <a:pt x="32" y="0"/>
                    <a:pt x="32" y="0"/>
                  </a:cubicBezTo>
                  <a:cubicBezTo>
                    <a:pt x="13" y="20"/>
                    <a:pt x="13" y="20"/>
                    <a:pt x="13" y="20"/>
                  </a:cubicBezTo>
                  <a:cubicBezTo>
                    <a:pt x="11" y="18"/>
                    <a:pt x="11" y="18"/>
                    <a:pt x="11" y="18"/>
                  </a:cubicBezTo>
                  <a:close/>
                  <a:moveTo>
                    <a:pt x="14" y="21"/>
                  </a:moveTo>
                  <a:cubicBezTo>
                    <a:pt x="16" y="22"/>
                    <a:pt x="16" y="22"/>
                    <a:pt x="16" y="22"/>
                  </a:cubicBezTo>
                  <a:cubicBezTo>
                    <a:pt x="38" y="0"/>
                    <a:pt x="38" y="0"/>
                    <a:pt x="38" y="0"/>
                  </a:cubicBezTo>
                  <a:cubicBezTo>
                    <a:pt x="35" y="0"/>
                    <a:pt x="35" y="0"/>
                    <a:pt x="35" y="0"/>
                  </a:cubicBezTo>
                  <a:cubicBezTo>
                    <a:pt x="14" y="21"/>
                    <a:pt x="14" y="21"/>
                    <a:pt x="14" y="21"/>
                  </a:cubicBezTo>
                  <a:close/>
                  <a:moveTo>
                    <a:pt x="18" y="23"/>
                  </a:moveTo>
                  <a:cubicBezTo>
                    <a:pt x="20" y="25"/>
                    <a:pt x="20" y="25"/>
                    <a:pt x="20" y="25"/>
                  </a:cubicBezTo>
                  <a:cubicBezTo>
                    <a:pt x="44" y="0"/>
                    <a:pt x="44" y="0"/>
                    <a:pt x="44" y="0"/>
                  </a:cubicBezTo>
                  <a:cubicBezTo>
                    <a:pt x="41" y="0"/>
                    <a:pt x="41" y="0"/>
                    <a:pt x="41" y="0"/>
                  </a:cubicBezTo>
                  <a:cubicBezTo>
                    <a:pt x="18" y="23"/>
                    <a:pt x="18" y="23"/>
                    <a:pt x="18" y="23"/>
                  </a:cubicBezTo>
                  <a:close/>
                  <a:moveTo>
                    <a:pt x="21" y="26"/>
                  </a:moveTo>
                  <a:cubicBezTo>
                    <a:pt x="23" y="28"/>
                    <a:pt x="23" y="28"/>
                    <a:pt x="23" y="28"/>
                  </a:cubicBezTo>
                  <a:cubicBezTo>
                    <a:pt x="51" y="0"/>
                    <a:pt x="51" y="0"/>
                    <a:pt x="51" y="0"/>
                  </a:cubicBezTo>
                  <a:cubicBezTo>
                    <a:pt x="47" y="0"/>
                    <a:pt x="47" y="0"/>
                    <a:pt x="47" y="0"/>
                  </a:cubicBezTo>
                  <a:cubicBezTo>
                    <a:pt x="21" y="26"/>
                    <a:pt x="21" y="26"/>
                    <a:pt x="21" y="26"/>
                  </a:cubicBezTo>
                  <a:close/>
                  <a:moveTo>
                    <a:pt x="25" y="29"/>
                  </a:moveTo>
                  <a:cubicBezTo>
                    <a:pt x="27" y="30"/>
                    <a:pt x="27" y="30"/>
                    <a:pt x="27" y="30"/>
                  </a:cubicBezTo>
                  <a:cubicBezTo>
                    <a:pt x="57" y="0"/>
                    <a:pt x="57" y="0"/>
                    <a:pt x="57" y="0"/>
                  </a:cubicBezTo>
                  <a:cubicBezTo>
                    <a:pt x="53" y="0"/>
                    <a:pt x="53" y="0"/>
                    <a:pt x="53" y="0"/>
                  </a:cubicBezTo>
                  <a:cubicBezTo>
                    <a:pt x="25" y="29"/>
                    <a:pt x="25" y="29"/>
                    <a:pt x="25" y="29"/>
                  </a:cubicBezTo>
                  <a:close/>
                  <a:moveTo>
                    <a:pt x="28" y="31"/>
                  </a:moveTo>
                  <a:cubicBezTo>
                    <a:pt x="29" y="32"/>
                    <a:pt x="29" y="32"/>
                    <a:pt x="29" y="32"/>
                  </a:cubicBezTo>
                  <a:cubicBezTo>
                    <a:pt x="29" y="32"/>
                    <a:pt x="29" y="32"/>
                    <a:pt x="29" y="32"/>
                  </a:cubicBezTo>
                  <a:cubicBezTo>
                    <a:pt x="30" y="33"/>
                    <a:pt x="30" y="33"/>
                    <a:pt x="30" y="33"/>
                  </a:cubicBezTo>
                  <a:cubicBezTo>
                    <a:pt x="63" y="0"/>
                    <a:pt x="63" y="0"/>
                    <a:pt x="63" y="0"/>
                  </a:cubicBezTo>
                  <a:cubicBezTo>
                    <a:pt x="59" y="0"/>
                    <a:pt x="59" y="0"/>
                    <a:pt x="59" y="0"/>
                  </a:cubicBezTo>
                  <a:cubicBezTo>
                    <a:pt x="28" y="31"/>
                    <a:pt x="28" y="31"/>
                    <a:pt x="28" y="31"/>
                  </a:cubicBezTo>
                  <a:close/>
                  <a:moveTo>
                    <a:pt x="32" y="34"/>
                  </a:moveTo>
                  <a:cubicBezTo>
                    <a:pt x="34" y="36"/>
                    <a:pt x="34" y="36"/>
                    <a:pt x="34" y="36"/>
                  </a:cubicBezTo>
                  <a:cubicBezTo>
                    <a:pt x="69" y="0"/>
                    <a:pt x="69" y="0"/>
                    <a:pt x="69" y="0"/>
                  </a:cubicBezTo>
                  <a:cubicBezTo>
                    <a:pt x="66" y="0"/>
                    <a:pt x="66" y="0"/>
                    <a:pt x="66" y="0"/>
                  </a:cubicBezTo>
                  <a:cubicBezTo>
                    <a:pt x="32" y="34"/>
                    <a:pt x="32" y="34"/>
                    <a:pt x="32" y="34"/>
                  </a:cubicBezTo>
                  <a:close/>
                  <a:moveTo>
                    <a:pt x="35" y="37"/>
                  </a:moveTo>
                  <a:cubicBezTo>
                    <a:pt x="72" y="0"/>
                    <a:pt x="72" y="0"/>
                    <a:pt x="72" y="0"/>
                  </a:cubicBezTo>
                  <a:cubicBezTo>
                    <a:pt x="75" y="0"/>
                    <a:pt x="75" y="0"/>
                    <a:pt x="75" y="0"/>
                  </a:cubicBezTo>
                  <a:cubicBezTo>
                    <a:pt x="37" y="38"/>
                    <a:pt x="37" y="38"/>
                    <a:pt x="37" y="38"/>
                  </a:cubicBezTo>
                  <a:cubicBezTo>
                    <a:pt x="35" y="37"/>
                    <a:pt x="35" y="37"/>
                    <a:pt x="35" y="37"/>
                  </a:cubicBezTo>
                  <a:close/>
                  <a:moveTo>
                    <a:pt x="39" y="39"/>
                  </a:moveTo>
                  <a:cubicBezTo>
                    <a:pt x="78" y="0"/>
                    <a:pt x="78" y="0"/>
                    <a:pt x="78" y="0"/>
                  </a:cubicBezTo>
                  <a:cubicBezTo>
                    <a:pt x="82" y="0"/>
                    <a:pt x="82" y="0"/>
                    <a:pt x="82" y="0"/>
                  </a:cubicBezTo>
                  <a:cubicBezTo>
                    <a:pt x="41" y="41"/>
                    <a:pt x="41" y="41"/>
                    <a:pt x="41" y="41"/>
                  </a:cubicBezTo>
                  <a:cubicBezTo>
                    <a:pt x="39" y="39"/>
                    <a:pt x="39" y="39"/>
                    <a:pt x="39" y="39"/>
                  </a:cubicBezTo>
                  <a:close/>
                  <a:moveTo>
                    <a:pt x="42" y="42"/>
                  </a:moveTo>
                  <a:cubicBezTo>
                    <a:pt x="84" y="0"/>
                    <a:pt x="84" y="0"/>
                    <a:pt x="84" y="0"/>
                  </a:cubicBezTo>
                  <a:cubicBezTo>
                    <a:pt x="86" y="0"/>
                    <a:pt x="86" y="0"/>
                    <a:pt x="86" y="0"/>
                  </a:cubicBezTo>
                  <a:cubicBezTo>
                    <a:pt x="87" y="0"/>
                    <a:pt x="87" y="0"/>
                    <a:pt x="88" y="0"/>
                  </a:cubicBezTo>
                  <a:cubicBezTo>
                    <a:pt x="45" y="43"/>
                    <a:pt x="45" y="43"/>
                    <a:pt x="45" y="43"/>
                  </a:cubicBezTo>
                  <a:cubicBezTo>
                    <a:pt x="44" y="43"/>
                    <a:pt x="43" y="43"/>
                    <a:pt x="43" y="42"/>
                  </a:cubicBezTo>
                  <a:cubicBezTo>
                    <a:pt x="42" y="42"/>
                    <a:pt x="42" y="42"/>
                    <a:pt x="42" y="42"/>
                  </a:cubicBezTo>
                  <a:close/>
                  <a:moveTo>
                    <a:pt x="48" y="43"/>
                  </a:moveTo>
                  <a:cubicBezTo>
                    <a:pt x="89" y="1"/>
                    <a:pt x="89" y="1"/>
                    <a:pt x="89" y="1"/>
                  </a:cubicBezTo>
                  <a:cubicBezTo>
                    <a:pt x="90" y="1"/>
                    <a:pt x="90" y="2"/>
                    <a:pt x="90" y="2"/>
                  </a:cubicBezTo>
                  <a:cubicBezTo>
                    <a:pt x="90" y="2"/>
                    <a:pt x="90" y="2"/>
                    <a:pt x="90" y="2"/>
                  </a:cubicBezTo>
                  <a:cubicBezTo>
                    <a:pt x="90" y="2"/>
                    <a:pt x="91" y="3"/>
                    <a:pt x="91" y="3"/>
                  </a:cubicBezTo>
                  <a:cubicBezTo>
                    <a:pt x="62" y="32"/>
                    <a:pt x="62" y="32"/>
                    <a:pt x="62" y="32"/>
                  </a:cubicBezTo>
                  <a:cubicBezTo>
                    <a:pt x="49" y="42"/>
                    <a:pt x="49" y="42"/>
                    <a:pt x="49" y="42"/>
                  </a:cubicBezTo>
                  <a:cubicBezTo>
                    <a:pt x="49" y="42"/>
                    <a:pt x="48" y="43"/>
                    <a:pt x="48" y="43"/>
                  </a:cubicBezTo>
                  <a:close/>
                  <a:moveTo>
                    <a:pt x="73" y="24"/>
                  </a:moveTo>
                  <a:cubicBezTo>
                    <a:pt x="88" y="13"/>
                    <a:pt x="88" y="13"/>
                    <a:pt x="88" y="13"/>
                  </a:cubicBezTo>
                  <a:cubicBezTo>
                    <a:pt x="92" y="9"/>
                    <a:pt x="92" y="9"/>
                    <a:pt x="92" y="9"/>
                  </a:cubicBezTo>
                  <a:cubicBezTo>
                    <a:pt x="92" y="5"/>
                    <a:pt x="92" y="5"/>
                    <a:pt x="92" y="5"/>
                  </a:cubicBezTo>
                  <a:cubicBezTo>
                    <a:pt x="92" y="5"/>
                    <a:pt x="92" y="5"/>
                    <a:pt x="92" y="5"/>
                  </a:cubicBezTo>
                  <a:cubicBezTo>
                    <a:pt x="73" y="24"/>
                    <a:pt x="73" y="24"/>
                    <a:pt x="73" y="24"/>
                  </a:cubicBezTo>
                  <a:close/>
                  <a:moveTo>
                    <a:pt x="7" y="0"/>
                  </a:moveTo>
                  <a:cubicBezTo>
                    <a:pt x="0" y="7"/>
                    <a:pt x="0" y="7"/>
                    <a:pt x="0" y="7"/>
                  </a:cubicBezTo>
                  <a:cubicBezTo>
                    <a:pt x="0" y="5"/>
                    <a:pt x="0" y="5"/>
                    <a:pt x="0" y="5"/>
                  </a:cubicBezTo>
                  <a:cubicBezTo>
                    <a:pt x="0" y="5"/>
                    <a:pt x="0" y="4"/>
                    <a:pt x="1" y="3"/>
                  </a:cubicBezTo>
                  <a:cubicBezTo>
                    <a:pt x="3" y="1"/>
                    <a:pt x="3" y="1"/>
                    <a:pt x="3" y="1"/>
                  </a:cubicBezTo>
                  <a:cubicBezTo>
                    <a:pt x="4" y="0"/>
                    <a:pt x="4" y="0"/>
                    <a:pt x="5" y="0"/>
                  </a:cubicBezTo>
                  <a:lnTo>
                    <a:pt x="7" y="0"/>
                  </a:lnTo>
                  <a:close/>
                </a:path>
              </a:pathLst>
            </a:custGeom>
            <a:no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0"/>
            <p:cNvSpPr>
              <a:spLocks noEditPoints="1"/>
            </p:cNvSpPr>
            <p:nvPr/>
          </p:nvSpPr>
          <p:spPr bwMode="auto">
            <a:xfrm>
              <a:off x="5554" y="2237"/>
              <a:ext cx="619" cy="414"/>
            </a:xfrm>
            <a:custGeom>
              <a:avLst/>
              <a:gdLst>
                <a:gd name="T0" fmla="*/ 96 w 96"/>
                <a:gd name="T1" fmla="*/ 56 h 63"/>
                <a:gd name="T2" fmla="*/ 95 w 96"/>
                <a:gd name="T3" fmla="*/ 57 h 63"/>
                <a:gd name="T4" fmla="*/ 93 w 96"/>
                <a:gd name="T5" fmla="*/ 60 h 63"/>
                <a:gd name="T6" fmla="*/ 93 w 96"/>
                <a:gd name="T7" fmla="*/ 60 h 63"/>
                <a:gd name="T8" fmla="*/ 88 w 96"/>
                <a:gd name="T9" fmla="*/ 63 h 63"/>
                <a:gd name="T10" fmla="*/ 7 w 96"/>
                <a:gd name="T11" fmla="*/ 63 h 63"/>
                <a:gd name="T12" fmla="*/ 2 w 96"/>
                <a:gd name="T13" fmla="*/ 60 h 63"/>
                <a:gd name="T14" fmla="*/ 0 w 96"/>
                <a:gd name="T15" fmla="*/ 57 h 63"/>
                <a:gd name="T16" fmla="*/ 0 w 96"/>
                <a:gd name="T17" fmla="*/ 56 h 63"/>
                <a:gd name="T18" fmla="*/ 0 w 96"/>
                <a:gd name="T19" fmla="*/ 55 h 63"/>
                <a:gd name="T20" fmla="*/ 0 w 96"/>
                <a:gd name="T21" fmla="*/ 7 h 63"/>
                <a:gd name="T22" fmla="*/ 2 w 96"/>
                <a:gd name="T23" fmla="*/ 2 h 63"/>
                <a:gd name="T24" fmla="*/ 2 w 96"/>
                <a:gd name="T25" fmla="*/ 2 h 63"/>
                <a:gd name="T26" fmla="*/ 7 w 96"/>
                <a:gd name="T27" fmla="*/ 0 h 63"/>
                <a:gd name="T28" fmla="*/ 88 w 96"/>
                <a:gd name="T29" fmla="*/ 0 h 63"/>
                <a:gd name="T30" fmla="*/ 93 w 96"/>
                <a:gd name="T31" fmla="*/ 2 h 63"/>
                <a:gd name="T32" fmla="*/ 93 w 96"/>
                <a:gd name="T33" fmla="*/ 2 h 63"/>
                <a:gd name="T34" fmla="*/ 93 w 96"/>
                <a:gd name="T35" fmla="*/ 2 h 63"/>
                <a:gd name="T36" fmla="*/ 93 w 96"/>
                <a:gd name="T37" fmla="*/ 2 h 63"/>
                <a:gd name="T38" fmla="*/ 96 w 96"/>
                <a:gd name="T39" fmla="*/ 7 h 63"/>
                <a:gd name="T40" fmla="*/ 96 w 96"/>
                <a:gd name="T41" fmla="*/ 55 h 63"/>
                <a:gd name="T42" fmla="*/ 96 w 96"/>
                <a:gd name="T43" fmla="*/ 56 h 63"/>
                <a:gd name="T44" fmla="*/ 2 w 96"/>
                <a:gd name="T45" fmla="*/ 12 h 63"/>
                <a:gd name="T46" fmla="*/ 31 w 96"/>
                <a:gd name="T47" fmla="*/ 34 h 63"/>
                <a:gd name="T48" fmla="*/ 31 w 96"/>
                <a:gd name="T49" fmla="*/ 34 h 63"/>
                <a:gd name="T50" fmla="*/ 45 w 96"/>
                <a:gd name="T51" fmla="*/ 44 h 63"/>
                <a:gd name="T52" fmla="*/ 48 w 96"/>
                <a:gd name="T53" fmla="*/ 45 h 63"/>
                <a:gd name="T54" fmla="*/ 51 w 96"/>
                <a:gd name="T55" fmla="*/ 44 h 63"/>
                <a:gd name="T56" fmla="*/ 65 w 96"/>
                <a:gd name="T57" fmla="*/ 34 h 63"/>
                <a:gd name="T58" fmla="*/ 65 w 96"/>
                <a:gd name="T59" fmla="*/ 34 h 63"/>
                <a:gd name="T60" fmla="*/ 94 w 96"/>
                <a:gd name="T61" fmla="*/ 12 h 63"/>
                <a:gd name="T62" fmla="*/ 94 w 96"/>
                <a:gd name="T63" fmla="*/ 7 h 63"/>
                <a:gd name="T64" fmla="*/ 92 w 96"/>
                <a:gd name="T65" fmla="*/ 4 h 63"/>
                <a:gd name="T66" fmla="*/ 92 w 96"/>
                <a:gd name="T67" fmla="*/ 4 h 63"/>
                <a:gd name="T68" fmla="*/ 88 w 96"/>
                <a:gd name="T69" fmla="*/ 2 h 63"/>
                <a:gd name="T70" fmla="*/ 7 w 96"/>
                <a:gd name="T71" fmla="*/ 2 h 63"/>
                <a:gd name="T72" fmla="*/ 4 w 96"/>
                <a:gd name="T73" fmla="*/ 4 h 63"/>
                <a:gd name="T74" fmla="*/ 4 w 96"/>
                <a:gd name="T75" fmla="*/ 4 h 63"/>
                <a:gd name="T76" fmla="*/ 2 w 96"/>
                <a:gd name="T77" fmla="*/ 7 h 63"/>
                <a:gd name="T78" fmla="*/ 2 w 96"/>
                <a:gd name="T79" fmla="*/ 12 h 63"/>
                <a:gd name="T80" fmla="*/ 94 w 96"/>
                <a:gd name="T81" fmla="*/ 15 h 63"/>
                <a:gd name="T82" fmla="*/ 67 w 96"/>
                <a:gd name="T83" fmla="*/ 34 h 63"/>
                <a:gd name="T84" fmla="*/ 94 w 96"/>
                <a:gd name="T85" fmla="*/ 54 h 63"/>
                <a:gd name="T86" fmla="*/ 94 w 96"/>
                <a:gd name="T87" fmla="*/ 15 h 63"/>
                <a:gd name="T88" fmla="*/ 66 w 96"/>
                <a:gd name="T89" fmla="*/ 36 h 63"/>
                <a:gd name="T90" fmla="*/ 52 w 96"/>
                <a:gd name="T91" fmla="*/ 46 h 63"/>
                <a:gd name="T92" fmla="*/ 48 w 96"/>
                <a:gd name="T93" fmla="*/ 47 h 63"/>
                <a:gd name="T94" fmla="*/ 43 w 96"/>
                <a:gd name="T95" fmla="*/ 46 h 63"/>
                <a:gd name="T96" fmla="*/ 30 w 96"/>
                <a:gd name="T97" fmla="*/ 36 h 63"/>
                <a:gd name="T98" fmla="*/ 2 w 96"/>
                <a:gd name="T99" fmla="*/ 57 h 63"/>
                <a:gd name="T100" fmla="*/ 4 w 96"/>
                <a:gd name="T101" fmla="*/ 59 h 63"/>
                <a:gd name="T102" fmla="*/ 7 w 96"/>
                <a:gd name="T103" fmla="*/ 60 h 63"/>
                <a:gd name="T104" fmla="*/ 88 w 96"/>
                <a:gd name="T105" fmla="*/ 60 h 63"/>
                <a:gd name="T106" fmla="*/ 92 w 96"/>
                <a:gd name="T107" fmla="*/ 59 h 63"/>
                <a:gd name="T108" fmla="*/ 92 w 96"/>
                <a:gd name="T109" fmla="*/ 59 h 63"/>
                <a:gd name="T110" fmla="*/ 92 w 96"/>
                <a:gd name="T111" fmla="*/ 59 h 63"/>
                <a:gd name="T112" fmla="*/ 93 w 96"/>
                <a:gd name="T113" fmla="*/ 57 h 63"/>
                <a:gd name="T114" fmla="*/ 66 w 96"/>
                <a:gd name="T115" fmla="*/ 36 h 63"/>
                <a:gd name="T116" fmla="*/ 28 w 96"/>
                <a:gd name="T117" fmla="*/ 34 h 63"/>
                <a:gd name="T118" fmla="*/ 2 w 96"/>
                <a:gd name="T119" fmla="*/ 15 h 63"/>
                <a:gd name="T120" fmla="*/ 2 w 96"/>
                <a:gd name="T121" fmla="*/ 54 h 63"/>
                <a:gd name="T122" fmla="*/ 28 w 96"/>
                <a:gd name="T123" fmla="*/ 34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6" h="63">
                  <a:moveTo>
                    <a:pt x="96" y="56"/>
                  </a:moveTo>
                  <a:cubicBezTo>
                    <a:pt x="96" y="56"/>
                    <a:pt x="96" y="57"/>
                    <a:pt x="95" y="57"/>
                  </a:cubicBezTo>
                  <a:cubicBezTo>
                    <a:pt x="95" y="58"/>
                    <a:pt x="94" y="59"/>
                    <a:pt x="93" y="60"/>
                  </a:cubicBezTo>
                  <a:cubicBezTo>
                    <a:pt x="93" y="60"/>
                    <a:pt x="93" y="60"/>
                    <a:pt x="93" y="60"/>
                  </a:cubicBezTo>
                  <a:cubicBezTo>
                    <a:pt x="92" y="62"/>
                    <a:pt x="90" y="63"/>
                    <a:pt x="88" y="63"/>
                  </a:cubicBezTo>
                  <a:cubicBezTo>
                    <a:pt x="7" y="63"/>
                    <a:pt x="7" y="63"/>
                    <a:pt x="7" y="63"/>
                  </a:cubicBezTo>
                  <a:cubicBezTo>
                    <a:pt x="5" y="63"/>
                    <a:pt x="3" y="62"/>
                    <a:pt x="2" y="60"/>
                  </a:cubicBezTo>
                  <a:cubicBezTo>
                    <a:pt x="1" y="59"/>
                    <a:pt x="0" y="58"/>
                    <a:pt x="0" y="57"/>
                  </a:cubicBezTo>
                  <a:cubicBezTo>
                    <a:pt x="0" y="57"/>
                    <a:pt x="0" y="56"/>
                    <a:pt x="0" y="56"/>
                  </a:cubicBezTo>
                  <a:cubicBezTo>
                    <a:pt x="0" y="56"/>
                    <a:pt x="0" y="56"/>
                    <a:pt x="0" y="55"/>
                  </a:cubicBezTo>
                  <a:cubicBezTo>
                    <a:pt x="0" y="7"/>
                    <a:pt x="0" y="7"/>
                    <a:pt x="0" y="7"/>
                  </a:cubicBezTo>
                  <a:cubicBezTo>
                    <a:pt x="0" y="5"/>
                    <a:pt x="1" y="4"/>
                    <a:pt x="2" y="2"/>
                  </a:cubicBezTo>
                  <a:cubicBezTo>
                    <a:pt x="2" y="2"/>
                    <a:pt x="2" y="2"/>
                    <a:pt x="2" y="2"/>
                  </a:cubicBezTo>
                  <a:cubicBezTo>
                    <a:pt x="3" y="1"/>
                    <a:pt x="5" y="0"/>
                    <a:pt x="7" y="0"/>
                  </a:cubicBezTo>
                  <a:cubicBezTo>
                    <a:pt x="88" y="0"/>
                    <a:pt x="88" y="0"/>
                    <a:pt x="88" y="0"/>
                  </a:cubicBezTo>
                  <a:cubicBezTo>
                    <a:pt x="90" y="0"/>
                    <a:pt x="92" y="1"/>
                    <a:pt x="93" y="2"/>
                  </a:cubicBezTo>
                  <a:cubicBezTo>
                    <a:pt x="93" y="2"/>
                    <a:pt x="93" y="2"/>
                    <a:pt x="93" y="2"/>
                  </a:cubicBezTo>
                  <a:cubicBezTo>
                    <a:pt x="93" y="2"/>
                    <a:pt x="93" y="2"/>
                    <a:pt x="93" y="2"/>
                  </a:cubicBezTo>
                  <a:cubicBezTo>
                    <a:pt x="93" y="2"/>
                    <a:pt x="93" y="2"/>
                    <a:pt x="93" y="2"/>
                  </a:cubicBezTo>
                  <a:cubicBezTo>
                    <a:pt x="95" y="4"/>
                    <a:pt x="96" y="5"/>
                    <a:pt x="96" y="7"/>
                  </a:cubicBezTo>
                  <a:cubicBezTo>
                    <a:pt x="96" y="55"/>
                    <a:pt x="96" y="55"/>
                    <a:pt x="96" y="55"/>
                  </a:cubicBezTo>
                  <a:cubicBezTo>
                    <a:pt x="96" y="56"/>
                    <a:pt x="96" y="56"/>
                    <a:pt x="96" y="56"/>
                  </a:cubicBezTo>
                  <a:close/>
                  <a:moveTo>
                    <a:pt x="2" y="12"/>
                  </a:moveTo>
                  <a:cubicBezTo>
                    <a:pt x="31" y="34"/>
                    <a:pt x="31" y="34"/>
                    <a:pt x="31" y="34"/>
                  </a:cubicBezTo>
                  <a:cubicBezTo>
                    <a:pt x="31" y="34"/>
                    <a:pt x="31" y="34"/>
                    <a:pt x="31" y="34"/>
                  </a:cubicBezTo>
                  <a:cubicBezTo>
                    <a:pt x="45" y="44"/>
                    <a:pt x="45" y="44"/>
                    <a:pt x="45" y="44"/>
                  </a:cubicBezTo>
                  <a:cubicBezTo>
                    <a:pt x="46" y="45"/>
                    <a:pt x="47" y="45"/>
                    <a:pt x="48" y="45"/>
                  </a:cubicBezTo>
                  <a:cubicBezTo>
                    <a:pt x="49" y="45"/>
                    <a:pt x="50" y="45"/>
                    <a:pt x="51" y="44"/>
                  </a:cubicBezTo>
                  <a:cubicBezTo>
                    <a:pt x="65" y="34"/>
                    <a:pt x="65" y="34"/>
                    <a:pt x="65" y="34"/>
                  </a:cubicBezTo>
                  <a:cubicBezTo>
                    <a:pt x="65" y="34"/>
                    <a:pt x="65" y="34"/>
                    <a:pt x="65" y="34"/>
                  </a:cubicBezTo>
                  <a:cubicBezTo>
                    <a:pt x="94" y="12"/>
                    <a:pt x="94" y="12"/>
                    <a:pt x="94" y="12"/>
                  </a:cubicBezTo>
                  <a:cubicBezTo>
                    <a:pt x="94" y="7"/>
                    <a:pt x="94" y="7"/>
                    <a:pt x="94" y="7"/>
                  </a:cubicBezTo>
                  <a:cubicBezTo>
                    <a:pt x="94" y="6"/>
                    <a:pt x="93" y="5"/>
                    <a:pt x="92" y="4"/>
                  </a:cubicBezTo>
                  <a:cubicBezTo>
                    <a:pt x="92" y="4"/>
                    <a:pt x="92" y="4"/>
                    <a:pt x="92" y="4"/>
                  </a:cubicBezTo>
                  <a:cubicBezTo>
                    <a:pt x="91" y="3"/>
                    <a:pt x="90" y="2"/>
                    <a:pt x="88" y="2"/>
                  </a:cubicBezTo>
                  <a:cubicBezTo>
                    <a:pt x="7" y="2"/>
                    <a:pt x="7" y="2"/>
                    <a:pt x="7" y="2"/>
                  </a:cubicBezTo>
                  <a:cubicBezTo>
                    <a:pt x="6" y="2"/>
                    <a:pt x="5" y="3"/>
                    <a:pt x="4" y="4"/>
                  </a:cubicBezTo>
                  <a:cubicBezTo>
                    <a:pt x="4" y="4"/>
                    <a:pt x="4" y="4"/>
                    <a:pt x="4" y="4"/>
                  </a:cubicBezTo>
                  <a:cubicBezTo>
                    <a:pt x="3" y="5"/>
                    <a:pt x="2" y="6"/>
                    <a:pt x="2" y="7"/>
                  </a:cubicBezTo>
                  <a:cubicBezTo>
                    <a:pt x="2" y="12"/>
                    <a:pt x="2" y="12"/>
                    <a:pt x="2" y="12"/>
                  </a:cubicBezTo>
                  <a:close/>
                  <a:moveTo>
                    <a:pt x="94" y="15"/>
                  </a:moveTo>
                  <a:cubicBezTo>
                    <a:pt x="67" y="34"/>
                    <a:pt x="67" y="34"/>
                    <a:pt x="67" y="34"/>
                  </a:cubicBezTo>
                  <a:cubicBezTo>
                    <a:pt x="94" y="54"/>
                    <a:pt x="94" y="54"/>
                    <a:pt x="94" y="54"/>
                  </a:cubicBezTo>
                  <a:cubicBezTo>
                    <a:pt x="94" y="15"/>
                    <a:pt x="94" y="15"/>
                    <a:pt x="94" y="15"/>
                  </a:cubicBezTo>
                  <a:close/>
                  <a:moveTo>
                    <a:pt x="66" y="36"/>
                  </a:moveTo>
                  <a:cubicBezTo>
                    <a:pt x="52" y="46"/>
                    <a:pt x="52" y="46"/>
                    <a:pt x="52" y="46"/>
                  </a:cubicBezTo>
                  <a:cubicBezTo>
                    <a:pt x="51" y="47"/>
                    <a:pt x="49" y="47"/>
                    <a:pt x="48" y="47"/>
                  </a:cubicBezTo>
                  <a:cubicBezTo>
                    <a:pt x="46" y="47"/>
                    <a:pt x="45" y="47"/>
                    <a:pt x="43" y="46"/>
                  </a:cubicBezTo>
                  <a:cubicBezTo>
                    <a:pt x="30" y="36"/>
                    <a:pt x="30" y="36"/>
                    <a:pt x="30" y="36"/>
                  </a:cubicBezTo>
                  <a:cubicBezTo>
                    <a:pt x="2" y="57"/>
                    <a:pt x="2" y="57"/>
                    <a:pt x="2" y="57"/>
                  </a:cubicBezTo>
                  <a:cubicBezTo>
                    <a:pt x="2" y="58"/>
                    <a:pt x="3" y="58"/>
                    <a:pt x="4" y="59"/>
                  </a:cubicBezTo>
                  <a:cubicBezTo>
                    <a:pt x="5" y="60"/>
                    <a:pt x="6" y="60"/>
                    <a:pt x="7" y="60"/>
                  </a:cubicBezTo>
                  <a:cubicBezTo>
                    <a:pt x="88" y="60"/>
                    <a:pt x="88" y="60"/>
                    <a:pt x="88" y="60"/>
                  </a:cubicBezTo>
                  <a:cubicBezTo>
                    <a:pt x="90" y="60"/>
                    <a:pt x="91" y="60"/>
                    <a:pt x="92" y="59"/>
                  </a:cubicBezTo>
                  <a:cubicBezTo>
                    <a:pt x="92" y="59"/>
                    <a:pt x="92" y="59"/>
                    <a:pt x="92" y="59"/>
                  </a:cubicBezTo>
                  <a:cubicBezTo>
                    <a:pt x="92" y="59"/>
                    <a:pt x="92" y="59"/>
                    <a:pt x="92" y="59"/>
                  </a:cubicBezTo>
                  <a:cubicBezTo>
                    <a:pt x="93" y="58"/>
                    <a:pt x="93" y="58"/>
                    <a:pt x="93" y="57"/>
                  </a:cubicBezTo>
                  <a:cubicBezTo>
                    <a:pt x="66" y="36"/>
                    <a:pt x="66" y="36"/>
                    <a:pt x="66" y="36"/>
                  </a:cubicBezTo>
                  <a:close/>
                  <a:moveTo>
                    <a:pt x="28" y="34"/>
                  </a:moveTo>
                  <a:cubicBezTo>
                    <a:pt x="2" y="15"/>
                    <a:pt x="2" y="15"/>
                    <a:pt x="2" y="15"/>
                  </a:cubicBezTo>
                  <a:cubicBezTo>
                    <a:pt x="2" y="54"/>
                    <a:pt x="2" y="54"/>
                    <a:pt x="2" y="54"/>
                  </a:cubicBezTo>
                  <a:lnTo>
                    <a:pt x="28" y="34"/>
                  </a:lnTo>
                  <a:close/>
                </a:path>
              </a:pathLst>
            </a:custGeom>
            <a:solidFill>
              <a:srgbClr val="403E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 name="Group 4"/>
          <p:cNvGrpSpPr>
            <a:grpSpLocks noChangeAspect="1"/>
          </p:cNvGrpSpPr>
          <p:nvPr/>
        </p:nvGrpSpPr>
        <p:grpSpPr bwMode="auto">
          <a:xfrm>
            <a:off x="8502650" y="4981575"/>
            <a:ext cx="687388" cy="687388"/>
            <a:chOff x="5356" y="3138"/>
            <a:chExt cx="433" cy="433"/>
          </a:xfrm>
        </p:grpSpPr>
        <p:sp>
          <p:nvSpPr>
            <p:cNvPr id="4" name="Freeform 5"/>
            <p:cNvSpPr>
              <a:spLocks noEditPoints="1"/>
            </p:cNvSpPr>
            <p:nvPr/>
          </p:nvSpPr>
          <p:spPr bwMode="auto">
            <a:xfrm>
              <a:off x="5693" y="3390"/>
              <a:ext cx="81" cy="126"/>
            </a:xfrm>
            <a:custGeom>
              <a:avLst/>
              <a:gdLst>
                <a:gd name="T0" fmla="*/ 16 w 16"/>
                <a:gd name="T1" fmla="*/ 0 h 25"/>
                <a:gd name="T2" fmla="*/ 12 w 16"/>
                <a:gd name="T3" fmla="*/ 1 h 25"/>
                <a:gd name="T4" fmla="*/ 6 w 16"/>
                <a:gd name="T5" fmla="*/ 7 h 25"/>
                <a:gd name="T6" fmla="*/ 1 w 16"/>
                <a:gd name="T7" fmla="*/ 15 h 25"/>
                <a:gd name="T8" fmla="*/ 1 w 16"/>
                <a:gd name="T9" fmla="*/ 15 h 25"/>
                <a:gd name="T10" fmla="*/ 16 w 16"/>
                <a:gd name="T11" fmla="*/ 1 h 25"/>
                <a:gd name="T12" fmla="*/ 16 w 16"/>
                <a:gd name="T13" fmla="*/ 0 h 25"/>
                <a:gd name="T14" fmla="*/ 1 w 16"/>
                <a:gd name="T15" fmla="*/ 18 h 25"/>
                <a:gd name="T16" fmla="*/ 15 w 16"/>
                <a:gd name="T17" fmla="*/ 4 h 25"/>
                <a:gd name="T18" fmla="*/ 13 w 16"/>
                <a:gd name="T19" fmla="*/ 10 h 25"/>
                <a:gd name="T20" fmla="*/ 0 w 16"/>
                <a:gd name="T21" fmla="*/ 23 h 25"/>
                <a:gd name="T22" fmla="*/ 1 w 16"/>
                <a:gd name="T23" fmla="*/ 18 h 25"/>
                <a:gd name="T24" fmla="*/ 1 w 16"/>
                <a:gd name="T25" fmla="*/ 24 h 25"/>
                <a:gd name="T26" fmla="*/ 2 w 16"/>
                <a:gd name="T27" fmla="*/ 25 h 25"/>
                <a:gd name="T28" fmla="*/ 10 w 16"/>
                <a:gd name="T29" fmla="*/ 16 h 25"/>
                <a:gd name="T30" fmla="*/ 1 w 16"/>
                <a:gd name="T31" fmla="*/ 2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 h="25">
                  <a:moveTo>
                    <a:pt x="16" y="0"/>
                  </a:moveTo>
                  <a:cubicBezTo>
                    <a:pt x="12" y="1"/>
                    <a:pt x="12" y="1"/>
                    <a:pt x="12" y="1"/>
                  </a:cubicBezTo>
                  <a:cubicBezTo>
                    <a:pt x="6" y="7"/>
                    <a:pt x="6" y="7"/>
                    <a:pt x="6" y="7"/>
                  </a:cubicBezTo>
                  <a:cubicBezTo>
                    <a:pt x="1" y="15"/>
                    <a:pt x="1" y="15"/>
                    <a:pt x="1" y="15"/>
                  </a:cubicBezTo>
                  <a:cubicBezTo>
                    <a:pt x="1" y="15"/>
                    <a:pt x="1" y="15"/>
                    <a:pt x="1" y="15"/>
                  </a:cubicBezTo>
                  <a:cubicBezTo>
                    <a:pt x="16" y="1"/>
                    <a:pt x="16" y="1"/>
                    <a:pt x="16" y="1"/>
                  </a:cubicBezTo>
                  <a:cubicBezTo>
                    <a:pt x="16" y="0"/>
                    <a:pt x="16" y="0"/>
                    <a:pt x="16" y="0"/>
                  </a:cubicBezTo>
                  <a:close/>
                  <a:moveTo>
                    <a:pt x="1" y="18"/>
                  </a:moveTo>
                  <a:cubicBezTo>
                    <a:pt x="15" y="4"/>
                    <a:pt x="15" y="4"/>
                    <a:pt x="15" y="4"/>
                  </a:cubicBezTo>
                  <a:cubicBezTo>
                    <a:pt x="14" y="6"/>
                    <a:pt x="14" y="8"/>
                    <a:pt x="13" y="10"/>
                  </a:cubicBezTo>
                  <a:cubicBezTo>
                    <a:pt x="0" y="23"/>
                    <a:pt x="0" y="23"/>
                    <a:pt x="0" y="23"/>
                  </a:cubicBezTo>
                  <a:cubicBezTo>
                    <a:pt x="1" y="18"/>
                    <a:pt x="1" y="18"/>
                    <a:pt x="1" y="18"/>
                  </a:cubicBezTo>
                  <a:close/>
                  <a:moveTo>
                    <a:pt x="1" y="24"/>
                  </a:moveTo>
                  <a:cubicBezTo>
                    <a:pt x="2" y="25"/>
                    <a:pt x="2" y="25"/>
                    <a:pt x="2" y="25"/>
                  </a:cubicBezTo>
                  <a:cubicBezTo>
                    <a:pt x="5" y="22"/>
                    <a:pt x="8" y="19"/>
                    <a:pt x="10" y="16"/>
                  </a:cubicBezTo>
                  <a:lnTo>
                    <a:pt x="1" y="24"/>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 name="Freeform 6"/>
            <p:cNvSpPr>
              <a:spLocks noEditPoints="1"/>
            </p:cNvSpPr>
            <p:nvPr/>
          </p:nvSpPr>
          <p:spPr bwMode="auto">
            <a:xfrm>
              <a:off x="5547" y="3450"/>
              <a:ext cx="141" cy="101"/>
            </a:xfrm>
            <a:custGeom>
              <a:avLst/>
              <a:gdLst>
                <a:gd name="T0" fmla="*/ 141 w 141"/>
                <a:gd name="T1" fmla="*/ 15 h 101"/>
                <a:gd name="T2" fmla="*/ 136 w 141"/>
                <a:gd name="T3" fmla="*/ 15 h 101"/>
                <a:gd name="T4" fmla="*/ 56 w 141"/>
                <a:gd name="T5" fmla="*/ 96 h 101"/>
                <a:gd name="T6" fmla="*/ 71 w 141"/>
                <a:gd name="T7" fmla="*/ 101 h 101"/>
                <a:gd name="T8" fmla="*/ 141 w 141"/>
                <a:gd name="T9" fmla="*/ 30 h 101"/>
                <a:gd name="T10" fmla="*/ 141 w 141"/>
                <a:gd name="T11" fmla="*/ 15 h 101"/>
                <a:gd name="T12" fmla="*/ 141 w 141"/>
                <a:gd name="T13" fmla="*/ 15 h 101"/>
                <a:gd name="T14" fmla="*/ 126 w 141"/>
                <a:gd name="T15" fmla="*/ 10 h 101"/>
                <a:gd name="T16" fmla="*/ 46 w 141"/>
                <a:gd name="T17" fmla="*/ 96 h 101"/>
                <a:gd name="T18" fmla="*/ 30 w 141"/>
                <a:gd name="T19" fmla="*/ 91 h 101"/>
                <a:gd name="T20" fmla="*/ 116 w 141"/>
                <a:gd name="T21" fmla="*/ 5 h 101"/>
                <a:gd name="T22" fmla="*/ 126 w 141"/>
                <a:gd name="T23" fmla="*/ 10 h 101"/>
                <a:gd name="T24" fmla="*/ 126 w 141"/>
                <a:gd name="T25" fmla="*/ 10 h 101"/>
                <a:gd name="T26" fmla="*/ 106 w 141"/>
                <a:gd name="T27" fmla="*/ 5 h 101"/>
                <a:gd name="T28" fmla="*/ 20 w 141"/>
                <a:gd name="T29" fmla="*/ 86 h 101"/>
                <a:gd name="T30" fmla="*/ 5 w 141"/>
                <a:gd name="T31" fmla="*/ 86 h 101"/>
                <a:gd name="T32" fmla="*/ 91 w 141"/>
                <a:gd name="T33" fmla="*/ 0 h 101"/>
                <a:gd name="T34" fmla="*/ 106 w 141"/>
                <a:gd name="T35" fmla="*/ 5 h 101"/>
                <a:gd name="T36" fmla="*/ 106 w 141"/>
                <a:gd name="T37" fmla="*/ 5 h 101"/>
                <a:gd name="T38" fmla="*/ 76 w 141"/>
                <a:gd name="T39" fmla="*/ 0 h 101"/>
                <a:gd name="T40" fmla="*/ 0 w 141"/>
                <a:gd name="T41" fmla="*/ 76 h 101"/>
                <a:gd name="T42" fmla="*/ 5 w 141"/>
                <a:gd name="T43" fmla="*/ 56 h 101"/>
                <a:gd name="T44" fmla="*/ 41 w 141"/>
                <a:gd name="T45" fmla="*/ 20 h 101"/>
                <a:gd name="T46" fmla="*/ 76 w 141"/>
                <a:gd name="T47" fmla="*/ 0 h 101"/>
                <a:gd name="T48" fmla="*/ 76 w 141"/>
                <a:gd name="T49" fmla="*/ 0 h 101"/>
                <a:gd name="T50" fmla="*/ 15 w 141"/>
                <a:gd name="T51" fmla="*/ 30 h 101"/>
                <a:gd name="T52" fmla="*/ 10 w 141"/>
                <a:gd name="T53" fmla="*/ 35 h 101"/>
                <a:gd name="T54" fmla="*/ 5 w 141"/>
                <a:gd name="T55" fmla="*/ 40 h 101"/>
                <a:gd name="T56" fmla="*/ 15 w 141"/>
                <a:gd name="T57" fmla="*/ 30 h 101"/>
                <a:gd name="T58" fmla="*/ 15 w 141"/>
                <a:gd name="T59" fmla="*/ 30 h 101"/>
                <a:gd name="T60" fmla="*/ 86 w 141"/>
                <a:gd name="T61" fmla="*/ 96 h 101"/>
                <a:gd name="T62" fmla="*/ 136 w 141"/>
                <a:gd name="T63" fmla="*/ 45 h 101"/>
                <a:gd name="T64" fmla="*/ 136 w 141"/>
                <a:gd name="T65" fmla="*/ 61 h 101"/>
                <a:gd name="T66" fmla="*/ 86 w 141"/>
                <a:gd name="T67" fmla="*/ 9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1" h="101">
                  <a:moveTo>
                    <a:pt x="141" y="15"/>
                  </a:moveTo>
                  <a:lnTo>
                    <a:pt x="136" y="15"/>
                  </a:lnTo>
                  <a:lnTo>
                    <a:pt x="56" y="96"/>
                  </a:lnTo>
                  <a:lnTo>
                    <a:pt x="71" y="101"/>
                  </a:lnTo>
                  <a:lnTo>
                    <a:pt x="141" y="30"/>
                  </a:lnTo>
                  <a:lnTo>
                    <a:pt x="141" y="15"/>
                  </a:lnTo>
                  <a:lnTo>
                    <a:pt x="141" y="15"/>
                  </a:lnTo>
                  <a:close/>
                  <a:moveTo>
                    <a:pt x="126" y="10"/>
                  </a:moveTo>
                  <a:lnTo>
                    <a:pt x="46" y="96"/>
                  </a:lnTo>
                  <a:lnTo>
                    <a:pt x="30" y="91"/>
                  </a:lnTo>
                  <a:lnTo>
                    <a:pt x="116" y="5"/>
                  </a:lnTo>
                  <a:lnTo>
                    <a:pt x="126" y="10"/>
                  </a:lnTo>
                  <a:lnTo>
                    <a:pt x="126" y="10"/>
                  </a:lnTo>
                  <a:close/>
                  <a:moveTo>
                    <a:pt x="106" y="5"/>
                  </a:moveTo>
                  <a:lnTo>
                    <a:pt x="20" y="86"/>
                  </a:lnTo>
                  <a:lnTo>
                    <a:pt x="5" y="86"/>
                  </a:lnTo>
                  <a:lnTo>
                    <a:pt x="91" y="0"/>
                  </a:lnTo>
                  <a:lnTo>
                    <a:pt x="106" y="5"/>
                  </a:lnTo>
                  <a:lnTo>
                    <a:pt x="106" y="5"/>
                  </a:lnTo>
                  <a:close/>
                  <a:moveTo>
                    <a:pt x="76" y="0"/>
                  </a:moveTo>
                  <a:lnTo>
                    <a:pt x="0" y="76"/>
                  </a:lnTo>
                  <a:lnTo>
                    <a:pt x="5" y="56"/>
                  </a:lnTo>
                  <a:lnTo>
                    <a:pt x="41" y="20"/>
                  </a:lnTo>
                  <a:lnTo>
                    <a:pt x="76" y="0"/>
                  </a:lnTo>
                  <a:lnTo>
                    <a:pt x="76" y="0"/>
                  </a:lnTo>
                  <a:close/>
                  <a:moveTo>
                    <a:pt x="15" y="30"/>
                  </a:moveTo>
                  <a:lnTo>
                    <a:pt x="10" y="35"/>
                  </a:lnTo>
                  <a:lnTo>
                    <a:pt x="5" y="40"/>
                  </a:lnTo>
                  <a:lnTo>
                    <a:pt x="15" y="30"/>
                  </a:lnTo>
                  <a:lnTo>
                    <a:pt x="15" y="30"/>
                  </a:lnTo>
                  <a:close/>
                  <a:moveTo>
                    <a:pt x="86" y="96"/>
                  </a:moveTo>
                  <a:lnTo>
                    <a:pt x="136" y="45"/>
                  </a:lnTo>
                  <a:lnTo>
                    <a:pt x="136" y="61"/>
                  </a:lnTo>
                  <a:lnTo>
                    <a:pt x="86" y="96"/>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 name="Freeform 7"/>
            <p:cNvSpPr/>
            <p:nvPr/>
          </p:nvSpPr>
          <p:spPr bwMode="auto">
            <a:xfrm>
              <a:off x="5683" y="3521"/>
              <a:ext cx="10" cy="5"/>
            </a:xfrm>
            <a:custGeom>
              <a:avLst/>
              <a:gdLst>
                <a:gd name="T0" fmla="*/ 0 w 2"/>
                <a:gd name="T1" fmla="*/ 1 h 1"/>
                <a:gd name="T2" fmla="*/ 2 w 2"/>
                <a:gd name="T3" fmla="*/ 0 h 1"/>
                <a:gd name="T4" fmla="*/ 2 w 2"/>
                <a:gd name="T5" fmla="*/ 0 h 1"/>
                <a:gd name="T6" fmla="*/ 0 w 2"/>
                <a:gd name="T7" fmla="*/ 1 h 1"/>
              </a:gdLst>
              <a:ahLst/>
              <a:cxnLst>
                <a:cxn ang="0">
                  <a:pos x="T0" y="T1"/>
                </a:cxn>
                <a:cxn ang="0">
                  <a:pos x="T2" y="T3"/>
                </a:cxn>
                <a:cxn ang="0">
                  <a:pos x="T4" y="T5"/>
                </a:cxn>
                <a:cxn ang="0">
                  <a:pos x="T6" y="T7"/>
                </a:cxn>
              </a:cxnLst>
              <a:rect l="0" t="0" r="r" b="b"/>
              <a:pathLst>
                <a:path w="2" h="1">
                  <a:moveTo>
                    <a:pt x="0" y="1"/>
                  </a:moveTo>
                  <a:cubicBezTo>
                    <a:pt x="1" y="1"/>
                    <a:pt x="1" y="1"/>
                    <a:pt x="2" y="0"/>
                  </a:cubicBezTo>
                  <a:cubicBezTo>
                    <a:pt x="2" y="0"/>
                    <a:pt x="2" y="0"/>
                    <a:pt x="2" y="0"/>
                  </a:cubicBezTo>
                  <a:lnTo>
                    <a:pt x="0" y="1"/>
                  </a:lnTo>
                  <a:close/>
                </a:path>
              </a:pathLst>
            </a:custGeom>
            <a:solidFill>
              <a:srgbClr val="91A2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8"/>
            <p:cNvSpPr>
              <a:spLocks noEditPoints="1"/>
            </p:cNvSpPr>
            <p:nvPr/>
          </p:nvSpPr>
          <p:spPr bwMode="auto">
            <a:xfrm>
              <a:off x="5633" y="3334"/>
              <a:ext cx="101" cy="116"/>
            </a:xfrm>
            <a:custGeom>
              <a:avLst/>
              <a:gdLst>
                <a:gd name="T0" fmla="*/ 101 w 101"/>
                <a:gd name="T1" fmla="*/ 61 h 116"/>
                <a:gd name="T2" fmla="*/ 96 w 101"/>
                <a:gd name="T3" fmla="*/ 56 h 116"/>
                <a:gd name="T4" fmla="*/ 35 w 101"/>
                <a:gd name="T5" fmla="*/ 116 h 116"/>
                <a:gd name="T6" fmla="*/ 50 w 101"/>
                <a:gd name="T7" fmla="*/ 116 h 116"/>
                <a:gd name="T8" fmla="*/ 80 w 101"/>
                <a:gd name="T9" fmla="*/ 86 h 116"/>
                <a:gd name="T10" fmla="*/ 101 w 101"/>
                <a:gd name="T11" fmla="*/ 61 h 116"/>
                <a:gd name="T12" fmla="*/ 101 w 101"/>
                <a:gd name="T13" fmla="*/ 61 h 116"/>
                <a:gd name="T14" fmla="*/ 91 w 101"/>
                <a:gd name="T15" fmla="*/ 46 h 116"/>
                <a:gd name="T16" fmla="*/ 25 w 101"/>
                <a:gd name="T17" fmla="*/ 111 h 116"/>
                <a:gd name="T18" fmla="*/ 15 w 101"/>
                <a:gd name="T19" fmla="*/ 106 h 116"/>
                <a:gd name="T20" fmla="*/ 85 w 101"/>
                <a:gd name="T21" fmla="*/ 36 h 116"/>
                <a:gd name="T22" fmla="*/ 91 w 101"/>
                <a:gd name="T23" fmla="*/ 46 h 116"/>
                <a:gd name="T24" fmla="*/ 91 w 101"/>
                <a:gd name="T25" fmla="*/ 46 h 116"/>
                <a:gd name="T26" fmla="*/ 80 w 101"/>
                <a:gd name="T27" fmla="*/ 26 h 116"/>
                <a:gd name="T28" fmla="*/ 5 w 101"/>
                <a:gd name="T29" fmla="*/ 101 h 116"/>
                <a:gd name="T30" fmla="*/ 0 w 101"/>
                <a:gd name="T31" fmla="*/ 101 h 116"/>
                <a:gd name="T32" fmla="*/ 5 w 101"/>
                <a:gd name="T33" fmla="*/ 86 h 116"/>
                <a:gd name="T34" fmla="*/ 75 w 101"/>
                <a:gd name="T35" fmla="*/ 15 h 116"/>
                <a:gd name="T36" fmla="*/ 80 w 101"/>
                <a:gd name="T37" fmla="*/ 26 h 116"/>
                <a:gd name="T38" fmla="*/ 80 w 101"/>
                <a:gd name="T39" fmla="*/ 26 h 116"/>
                <a:gd name="T40" fmla="*/ 70 w 101"/>
                <a:gd name="T41" fmla="*/ 5 h 116"/>
                <a:gd name="T42" fmla="*/ 5 w 101"/>
                <a:gd name="T43" fmla="*/ 71 h 116"/>
                <a:gd name="T44" fmla="*/ 5 w 101"/>
                <a:gd name="T45" fmla="*/ 51 h 116"/>
                <a:gd name="T46" fmla="*/ 50 w 101"/>
                <a:gd name="T47" fmla="*/ 5 h 116"/>
                <a:gd name="T48" fmla="*/ 65 w 101"/>
                <a:gd name="T49" fmla="*/ 0 h 116"/>
                <a:gd name="T50" fmla="*/ 70 w 101"/>
                <a:gd name="T51" fmla="*/ 5 h 116"/>
                <a:gd name="T52" fmla="*/ 70 w 101"/>
                <a:gd name="T53" fmla="*/ 5 h 116"/>
                <a:gd name="T54" fmla="*/ 30 w 101"/>
                <a:gd name="T55" fmla="*/ 15 h 116"/>
                <a:gd name="T56" fmla="*/ 5 w 101"/>
                <a:gd name="T57" fmla="*/ 26 h 116"/>
                <a:gd name="T58" fmla="*/ 5 w 101"/>
                <a:gd name="T59" fmla="*/ 41 h 116"/>
                <a:gd name="T60" fmla="*/ 30 w 101"/>
                <a:gd name="T61" fmla="*/ 15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1" h="116">
                  <a:moveTo>
                    <a:pt x="101" y="61"/>
                  </a:moveTo>
                  <a:lnTo>
                    <a:pt x="96" y="56"/>
                  </a:lnTo>
                  <a:lnTo>
                    <a:pt x="35" y="116"/>
                  </a:lnTo>
                  <a:lnTo>
                    <a:pt x="50" y="116"/>
                  </a:lnTo>
                  <a:lnTo>
                    <a:pt x="80" y="86"/>
                  </a:lnTo>
                  <a:lnTo>
                    <a:pt x="101" y="61"/>
                  </a:lnTo>
                  <a:lnTo>
                    <a:pt x="101" y="61"/>
                  </a:lnTo>
                  <a:close/>
                  <a:moveTo>
                    <a:pt x="91" y="46"/>
                  </a:moveTo>
                  <a:lnTo>
                    <a:pt x="25" y="111"/>
                  </a:lnTo>
                  <a:lnTo>
                    <a:pt x="15" y="106"/>
                  </a:lnTo>
                  <a:lnTo>
                    <a:pt x="85" y="36"/>
                  </a:lnTo>
                  <a:lnTo>
                    <a:pt x="91" y="46"/>
                  </a:lnTo>
                  <a:lnTo>
                    <a:pt x="91" y="46"/>
                  </a:lnTo>
                  <a:close/>
                  <a:moveTo>
                    <a:pt x="80" y="26"/>
                  </a:moveTo>
                  <a:lnTo>
                    <a:pt x="5" y="101"/>
                  </a:lnTo>
                  <a:lnTo>
                    <a:pt x="0" y="101"/>
                  </a:lnTo>
                  <a:lnTo>
                    <a:pt x="5" y="86"/>
                  </a:lnTo>
                  <a:lnTo>
                    <a:pt x="75" y="15"/>
                  </a:lnTo>
                  <a:lnTo>
                    <a:pt x="80" y="26"/>
                  </a:lnTo>
                  <a:lnTo>
                    <a:pt x="80" y="26"/>
                  </a:lnTo>
                  <a:close/>
                  <a:moveTo>
                    <a:pt x="70" y="5"/>
                  </a:moveTo>
                  <a:lnTo>
                    <a:pt x="5" y="71"/>
                  </a:lnTo>
                  <a:lnTo>
                    <a:pt x="5" y="51"/>
                  </a:lnTo>
                  <a:lnTo>
                    <a:pt x="50" y="5"/>
                  </a:lnTo>
                  <a:lnTo>
                    <a:pt x="65" y="0"/>
                  </a:lnTo>
                  <a:lnTo>
                    <a:pt x="70" y="5"/>
                  </a:lnTo>
                  <a:lnTo>
                    <a:pt x="70" y="5"/>
                  </a:lnTo>
                  <a:close/>
                  <a:moveTo>
                    <a:pt x="30" y="15"/>
                  </a:moveTo>
                  <a:lnTo>
                    <a:pt x="5" y="26"/>
                  </a:lnTo>
                  <a:lnTo>
                    <a:pt x="5" y="41"/>
                  </a:lnTo>
                  <a:lnTo>
                    <a:pt x="30" y="15"/>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9"/>
            <p:cNvSpPr>
              <a:spLocks noEditPoints="1"/>
            </p:cNvSpPr>
            <p:nvPr/>
          </p:nvSpPr>
          <p:spPr bwMode="auto">
            <a:xfrm>
              <a:off x="5708" y="3244"/>
              <a:ext cx="66" cy="141"/>
            </a:xfrm>
            <a:custGeom>
              <a:avLst/>
              <a:gdLst>
                <a:gd name="T0" fmla="*/ 6 w 13"/>
                <a:gd name="T1" fmla="*/ 0 h 28"/>
                <a:gd name="T2" fmla="*/ 0 w 13"/>
                <a:gd name="T3" fmla="*/ 2 h 28"/>
                <a:gd name="T4" fmla="*/ 0 w 13"/>
                <a:gd name="T5" fmla="*/ 2 h 28"/>
                <a:gd name="T6" fmla="*/ 0 w 13"/>
                <a:gd name="T7" fmla="*/ 6 h 28"/>
                <a:gd name="T8" fmla="*/ 6 w 13"/>
                <a:gd name="T9" fmla="*/ 0 h 28"/>
                <a:gd name="T10" fmla="*/ 0 w 13"/>
                <a:gd name="T11" fmla="*/ 8 h 28"/>
                <a:gd name="T12" fmla="*/ 7 w 13"/>
                <a:gd name="T13" fmla="*/ 1 h 28"/>
                <a:gd name="T14" fmla="*/ 9 w 13"/>
                <a:gd name="T15" fmla="*/ 3 h 28"/>
                <a:gd name="T16" fmla="*/ 0 w 13"/>
                <a:gd name="T17" fmla="*/ 12 h 28"/>
                <a:gd name="T18" fmla="*/ 0 w 13"/>
                <a:gd name="T19" fmla="*/ 8 h 28"/>
                <a:gd name="T20" fmla="*/ 0 w 13"/>
                <a:gd name="T21" fmla="*/ 14 h 28"/>
                <a:gd name="T22" fmla="*/ 9 w 13"/>
                <a:gd name="T23" fmla="*/ 5 h 28"/>
                <a:gd name="T24" fmla="*/ 11 w 13"/>
                <a:gd name="T25" fmla="*/ 7 h 28"/>
                <a:gd name="T26" fmla="*/ 1 w 13"/>
                <a:gd name="T27" fmla="*/ 17 h 28"/>
                <a:gd name="T28" fmla="*/ 0 w 13"/>
                <a:gd name="T29" fmla="*/ 16 h 28"/>
                <a:gd name="T30" fmla="*/ 0 w 13"/>
                <a:gd name="T31" fmla="*/ 14 h 28"/>
                <a:gd name="T32" fmla="*/ 1 w 13"/>
                <a:gd name="T33" fmla="*/ 19 h 28"/>
                <a:gd name="T34" fmla="*/ 3 w 13"/>
                <a:gd name="T35" fmla="*/ 21 h 28"/>
                <a:gd name="T36" fmla="*/ 12 w 13"/>
                <a:gd name="T37" fmla="*/ 12 h 28"/>
                <a:gd name="T38" fmla="*/ 12 w 13"/>
                <a:gd name="T39" fmla="*/ 12 h 28"/>
                <a:gd name="T40" fmla="*/ 11 w 13"/>
                <a:gd name="T41" fmla="*/ 9 h 28"/>
                <a:gd name="T42" fmla="*/ 1 w 13"/>
                <a:gd name="T43" fmla="*/ 19 h 28"/>
                <a:gd name="T44" fmla="*/ 4 w 13"/>
                <a:gd name="T45" fmla="*/ 23 h 28"/>
                <a:gd name="T46" fmla="*/ 5 w 13"/>
                <a:gd name="T47" fmla="*/ 25 h 28"/>
                <a:gd name="T48" fmla="*/ 13 w 13"/>
                <a:gd name="T49" fmla="*/ 17 h 28"/>
                <a:gd name="T50" fmla="*/ 13 w 13"/>
                <a:gd name="T51" fmla="*/ 14 h 28"/>
                <a:gd name="T52" fmla="*/ 4 w 13"/>
                <a:gd name="T53" fmla="*/ 23 h 28"/>
                <a:gd name="T54" fmla="*/ 6 w 13"/>
                <a:gd name="T55" fmla="*/ 27 h 28"/>
                <a:gd name="T56" fmla="*/ 13 w 13"/>
                <a:gd name="T57" fmla="*/ 20 h 28"/>
                <a:gd name="T58" fmla="*/ 13 w 13"/>
                <a:gd name="T59" fmla="*/ 23 h 28"/>
                <a:gd name="T60" fmla="*/ 8 w 13"/>
                <a:gd name="T61" fmla="*/ 28 h 28"/>
                <a:gd name="T62" fmla="*/ 7 w 13"/>
                <a:gd name="T63" fmla="*/ 28 h 28"/>
                <a:gd name="T64" fmla="*/ 6 w 13"/>
                <a:gd name="T65" fmla="*/ 27 h 28"/>
                <a:gd name="T66" fmla="*/ 12 w 13"/>
                <a:gd name="T67" fmla="*/ 27 h 28"/>
                <a:gd name="T68" fmla="*/ 13 w 13"/>
                <a:gd name="T69" fmla="*/ 27 h 28"/>
                <a:gd name="T70" fmla="*/ 13 w 13"/>
                <a:gd name="T71" fmla="*/ 26 h 28"/>
                <a:gd name="T72" fmla="*/ 12 w 13"/>
                <a:gd name="T73" fmla="*/ 2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 h="28">
                  <a:moveTo>
                    <a:pt x="6" y="0"/>
                  </a:moveTo>
                  <a:cubicBezTo>
                    <a:pt x="0" y="2"/>
                    <a:pt x="0" y="2"/>
                    <a:pt x="0" y="2"/>
                  </a:cubicBezTo>
                  <a:cubicBezTo>
                    <a:pt x="0" y="2"/>
                    <a:pt x="0" y="2"/>
                    <a:pt x="0" y="2"/>
                  </a:cubicBezTo>
                  <a:cubicBezTo>
                    <a:pt x="0" y="6"/>
                    <a:pt x="0" y="6"/>
                    <a:pt x="0" y="6"/>
                  </a:cubicBezTo>
                  <a:cubicBezTo>
                    <a:pt x="6" y="0"/>
                    <a:pt x="6" y="0"/>
                    <a:pt x="6" y="0"/>
                  </a:cubicBezTo>
                  <a:close/>
                  <a:moveTo>
                    <a:pt x="0" y="8"/>
                  </a:moveTo>
                  <a:cubicBezTo>
                    <a:pt x="7" y="1"/>
                    <a:pt x="7" y="1"/>
                    <a:pt x="7" y="1"/>
                  </a:cubicBezTo>
                  <a:cubicBezTo>
                    <a:pt x="8" y="2"/>
                    <a:pt x="8" y="2"/>
                    <a:pt x="9" y="3"/>
                  </a:cubicBezTo>
                  <a:cubicBezTo>
                    <a:pt x="0" y="12"/>
                    <a:pt x="0" y="12"/>
                    <a:pt x="0" y="12"/>
                  </a:cubicBezTo>
                  <a:cubicBezTo>
                    <a:pt x="0" y="8"/>
                    <a:pt x="0" y="8"/>
                    <a:pt x="0" y="8"/>
                  </a:cubicBezTo>
                  <a:close/>
                  <a:moveTo>
                    <a:pt x="0" y="14"/>
                  </a:moveTo>
                  <a:cubicBezTo>
                    <a:pt x="9" y="5"/>
                    <a:pt x="9" y="5"/>
                    <a:pt x="9" y="5"/>
                  </a:cubicBezTo>
                  <a:cubicBezTo>
                    <a:pt x="10" y="6"/>
                    <a:pt x="10" y="7"/>
                    <a:pt x="11" y="7"/>
                  </a:cubicBezTo>
                  <a:cubicBezTo>
                    <a:pt x="1" y="17"/>
                    <a:pt x="1" y="17"/>
                    <a:pt x="1" y="17"/>
                  </a:cubicBezTo>
                  <a:cubicBezTo>
                    <a:pt x="0" y="16"/>
                    <a:pt x="0" y="16"/>
                    <a:pt x="0" y="16"/>
                  </a:cubicBezTo>
                  <a:cubicBezTo>
                    <a:pt x="0" y="14"/>
                    <a:pt x="0" y="14"/>
                    <a:pt x="0" y="14"/>
                  </a:cubicBezTo>
                  <a:close/>
                  <a:moveTo>
                    <a:pt x="1" y="19"/>
                  </a:moveTo>
                  <a:cubicBezTo>
                    <a:pt x="3" y="21"/>
                    <a:pt x="3" y="21"/>
                    <a:pt x="3" y="21"/>
                  </a:cubicBezTo>
                  <a:cubicBezTo>
                    <a:pt x="12" y="12"/>
                    <a:pt x="12" y="12"/>
                    <a:pt x="12" y="12"/>
                  </a:cubicBezTo>
                  <a:cubicBezTo>
                    <a:pt x="12" y="12"/>
                    <a:pt x="12" y="12"/>
                    <a:pt x="12" y="12"/>
                  </a:cubicBezTo>
                  <a:cubicBezTo>
                    <a:pt x="12" y="11"/>
                    <a:pt x="12" y="10"/>
                    <a:pt x="11" y="9"/>
                  </a:cubicBezTo>
                  <a:cubicBezTo>
                    <a:pt x="1" y="19"/>
                    <a:pt x="1" y="19"/>
                    <a:pt x="1" y="19"/>
                  </a:cubicBezTo>
                  <a:close/>
                  <a:moveTo>
                    <a:pt x="4" y="23"/>
                  </a:moveTo>
                  <a:cubicBezTo>
                    <a:pt x="5" y="25"/>
                    <a:pt x="5" y="25"/>
                    <a:pt x="5" y="25"/>
                  </a:cubicBezTo>
                  <a:cubicBezTo>
                    <a:pt x="13" y="17"/>
                    <a:pt x="13" y="17"/>
                    <a:pt x="13" y="17"/>
                  </a:cubicBezTo>
                  <a:cubicBezTo>
                    <a:pt x="13" y="16"/>
                    <a:pt x="13" y="15"/>
                    <a:pt x="13" y="14"/>
                  </a:cubicBezTo>
                  <a:cubicBezTo>
                    <a:pt x="4" y="23"/>
                    <a:pt x="4" y="23"/>
                    <a:pt x="4" y="23"/>
                  </a:cubicBezTo>
                  <a:close/>
                  <a:moveTo>
                    <a:pt x="6" y="27"/>
                  </a:moveTo>
                  <a:cubicBezTo>
                    <a:pt x="13" y="20"/>
                    <a:pt x="13" y="20"/>
                    <a:pt x="13" y="20"/>
                  </a:cubicBezTo>
                  <a:cubicBezTo>
                    <a:pt x="13" y="21"/>
                    <a:pt x="13" y="22"/>
                    <a:pt x="13" y="23"/>
                  </a:cubicBezTo>
                  <a:cubicBezTo>
                    <a:pt x="8" y="28"/>
                    <a:pt x="8" y="28"/>
                    <a:pt x="8" y="28"/>
                  </a:cubicBezTo>
                  <a:cubicBezTo>
                    <a:pt x="7" y="28"/>
                    <a:pt x="7" y="28"/>
                    <a:pt x="7" y="28"/>
                  </a:cubicBezTo>
                  <a:cubicBezTo>
                    <a:pt x="6" y="27"/>
                    <a:pt x="6" y="27"/>
                    <a:pt x="6" y="27"/>
                  </a:cubicBezTo>
                  <a:close/>
                  <a:moveTo>
                    <a:pt x="12" y="27"/>
                  </a:moveTo>
                  <a:cubicBezTo>
                    <a:pt x="13" y="27"/>
                    <a:pt x="13" y="27"/>
                    <a:pt x="13" y="27"/>
                  </a:cubicBezTo>
                  <a:cubicBezTo>
                    <a:pt x="13" y="27"/>
                    <a:pt x="13" y="26"/>
                    <a:pt x="13" y="26"/>
                  </a:cubicBezTo>
                  <a:lnTo>
                    <a:pt x="12" y="27"/>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10"/>
            <p:cNvSpPr>
              <a:spLocks noEditPoints="1"/>
            </p:cNvSpPr>
            <p:nvPr/>
          </p:nvSpPr>
          <p:spPr bwMode="auto">
            <a:xfrm>
              <a:off x="5623" y="3158"/>
              <a:ext cx="111" cy="86"/>
            </a:xfrm>
            <a:custGeom>
              <a:avLst/>
              <a:gdLst>
                <a:gd name="T0" fmla="*/ 0 w 22"/>
                <a:gd name="T1" fmla="*/ 0 h 17"/>
                <a:gd name="T2" fmla="*/ 1 w 22"/>
                <a:gd name="T3" fmla="*/ 2 h 17"/>
                <a:gd name="T4" fmla="*/ 2 w 22"/>
                <a:gd name="T5" fmla="*/ 1 h 17"/>
                <a:gd name="T6" fmla="*/ 0 w 22"/>
                <a:gd name="T7" fmla="*/ 0 h 17"/>
                <a:gd name="T8" fmla="*/ 1 w 22"/>
                <a:gd name="T9" fmla="*/ 4 h 17"/>
                <a:gd name="T10" fmla="*/ 4 w 22"/>
                <a:gd name="T11" fmla="*/ 1 h 17"/>
                <a:gd name="T12" fmla="*/ 6 w 22"/>
                <a:gd name="T13" fmla="*/ 2 h 17"/>
                <a:gd name="T14" fmla="*/ 2 w 22"/>
                <a:gd name="T15" fmla="*/ 7 h 17"/>
                <a:gd name="T16" fmla="*/ 1 w 22"/>
                <a:gd name="T17" fmla="*/ 4 h 17"/>
                <a:gd name="T18" fmla="*/ 3 w 22"/>
                <a:gd name="T19" fmla="*/ 8 h 17"/>
                <a:gd name="T20" fmla="*/ 5 w 22"/>
                <a:gd name="T21" fmla="*/ 10 h 17"/>
                <a:gd name="T22" fmla="*/ 10 w 22"/>
                <a:gd name="T23" fmla="*/ 4 h 17"/>
                <a:gd name="T24" fmla="*/ 10 w 22"/>
                <a:gd name="T25" fmla="*/ 4 h 17"/>
                <a:gd name="T26" fmla="*/ 10 w 22"/>
                <a:gd name="T27" fmla="*/ 4 h 17"/>
                <a:gd name="T28" fmla="*/ 8 w 22"/>
                <a:gd name="T29" fmla="*/ 3 h 17"/>
                <a:gd name="T30" fmla="*/ 3 w 22"/>
                <a:gd name="T31" fmla="*/ 8 h 17"/>
                <a:gd name="T32" fmla="*/ 7 w 22"/>
                <a:gd name="T33" fmla="*/ 11 h 17"/>
                <a:gd name="T34" fmla="*/ 12 w 22"/>
                <a:gd name="T35" fmla="*/ 5 h 17"/>
                <a:gd name="T36" fmla="*/ 14 w 22"/>
                <a:gd name="T37" fmla="*/ 7 h 17"/>
                <a:gd name="T38" fmla="*/ 9 w 22"/>
                <a:gd name="T39" fmla="*/ 12 h 17"/>
                <a:gd name="T40" fmla="*/ 7 w 22"/>
                <a:gd name="T41" fmla="*/ 11 h 17"/>
                <a:gd name="T42" fmla="*/ 10 w 22"/>
                <a:gd name="T43" fmla="*/ 13 h 17"/>
                <a:gd name="T44" fmla="*/ 13 w 22"/>
                <a:gd name="T45" fmla="*/ 15 h 17"/>
                <a:gd name="T46" fmla="*/ 17 w 22"/>
                <a:gd name="T47" fmla="*/ 10 h 17"/>
                <a:gd name="T48" fmla="*/ 16 w 22"/>
                <a:gd name="T49" fmla="*/ 8 h 17"/>
                <a:gd name="T50" fmla="*/ 10 w 22"/>
                <a:gd name="T51" fmla="*/ 13 h 17"/>
                <a:gd name="T52" fmla="*/ 14 w 22"/>
                <a:gd name="T53" fmla="*/ 16 h 17"/>
                <a:gd name="T54" fmla="*/ 16 w 22"/>
                <a:gd name="T55" fmla="*/ 17 h 17"/>
                <a:gd name="T56" fmla="*/ 17 w 22"/>
                <a:gd name="T57" fmla="*/ 17 h 17"/>
                <a:gd name="T58" fmla="*/ 21 w 22"/>
                <a:gd name="T59" fmla="*/ 13 h 17"/>
                <a:gd name="T60" fmla="*/ 19 w 22"/>
                <a:gd name="T61" fmla="*/ 11 h 17"/>
                <a:gd name="T62" fmla="*/ 14 w 22"/>
                <a:gd name="T63" fmla="*/ 16 h 17"/>
                <a:gd name="T64" fmla="*/ 20 w 22"/>
                <a:gd name="T65" fmla="*/ 16 h 17"/>
                <a:gd name="T66" fmla="*/ 22 w 22"/>
                <a:gd name="T67" fmla="*/ 14 h 17"/>
                <a:gd name="T68" fmla="*/ 22 w 22"/>
                <a:gd name="T69" fmla="*/ 15 h 17"/>
                <a:gd name="T70" fmla="*/ 22 w 22"/>
                <a:gd name="T71" fmla="*/ 15 h 17"/>
                <a:gd name="T72" fmla="*/ 20 w 22"/>
                <a:gd name="T73" fmla="*/ 16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 h="17">
                  <a:moveTo>
                    <a:pt x="0" y="0"/>
                  </a:moveTo>
                  <a:cubicBezTo>
                    <a:pt x="1" y="2"/>
                    <a:pt x="1" y="2"/>
                    <a:pt x="1" y="2"/>
                  </a:cubicBezTo>
                  <a:cubicBezTo>
                    <a:pt x="2" y="1"/>
                    <a:pt x="2" y="1"/>
                    <a:pt x="2" y="1"/>
                  </a:cubicBezTo>
                  <a:cubicBezTo>
                    <a:pt x="1" y="0"/>
                    <a:pt x="1" y="0"/>
                    <a:pt x="0" y="0"/>
                  </a:cubicBezTo>
                  <a:close/>
                  <a:moveTo>
                    <a:pt x="1" y="4"/>
                  </a:moveTo>
                  <a:cubicBezTo>
                    <a:pt x="4" y="1"/>
                    <a:pt x="4" y="1"/>
                    <a:pt x="4" y="1"/>
                  </a:cubicBezTo>
                  <a:cubicBezTo>
                    <a:pt x="5" y="2"/>
                    <a:pt x="5" y="2"/>
                    <a:pt x="6" y="2"/>
                  </a:cubicBezTo>
                  <a:cubicBezTo>
                    <a:pt x="2" y="7"/>
                    <a:pt x="2" y="7"/>
                    <a:pt x="2" y="7"/>
                  </a:cubicBezTo>
                  <a:cubicBezTo>
                    <a:pt x="1" y="4"/>
                    <a:pt x="1" y="4"/>
                    <a:pt x="1" y="4"/>
                  </a:cubicBezTo>
                  <a:close/>
                  <a:moveTo>
                    <a:pt x="3" y="8"/>
                  </a:moveTo>
                  <a:cubicBezTo>
                    <a:pt x="5" y="10"/>
                    <a:pt x="5" y="10"/>
                    <a:pt x="5" y="10"/>
                  </a:cubicBezTo>
                  <a:cubicBezTo>
                    <a:pt x="10" y="4"/>
                    <a:pt x="10" y="4"/>
                    <a:pt x="10" y="4"/>
                  </a:cubicBezTo>
                  <a:cubicBezTo>
                    <a:pt x="10" y="4"/>
                    <a:pt x="10" y="4"/>
                    <a:pt x="10" y="4"/>
                  </a:cubicBezTo>
                  <a:cubicBezTo>
                    <a:pt x="10" y="4"/>
                    <a:pt x="10" y="4"/>
                    <a:pt x="10" y="4"/>
                  </a:cubicBezTo>
                  <a:cubicBezTo>
                    <a:pt x="9" y="4"/>
                    <a:pt x="9" y="3"/>
                    <a:pt x="8" y="3"/>
                  </a:cubicBezTo>
                  <a:cubicBezTo>
                    <a:pt x="3" y="8"/>
                    <a:pt x="3" y="8"/>
                    <a:pt x="3" y="8"/>
                  </a:cubicBezTo>
                  <a:close/>
                  <a:moveTo>
                    <a:pt x="7" y="11"/>
                  </a:moveTo>
                  <a:cubicBezTo>
                    <a:pt x="12" y="5"/>
                    <a:pt x="12" y="5"/>
                    <a:pt x="12" y="5"/>
                  </a:cubicBezTo>
                  <a:cubicBezTo>
                    <a:pt x="13" y="6"/>
                    <a:pt x="13" y="6"/>
                    <a:pt x="14" y="7"/>
                  </a:cubicBezTo>
                  <a:cubicBezTo>
                    <a:pt x="9" y="12"/>
                    <a:pt x="9" y="12"/>
                    <a:pt x="9" y="12"/>
                  </a:cubicBezTo>
                  <a:cubicBezTo>
                    <a:pt x="7" y="11"/>
                    <a:pt x="7" y="11"/>
                    <a:pt x="7" y="11"/>
                  </a:cubicBezTo>
                  <a:close/>
                  <a:moveTo>
                    <a:pt x="10" y="13"/>
                  </a:moveTo>
                  <a:cubicBezTo>
                    <a:pt x="13" y="15"/>
                    <a:pt x="13" y="15"/>
                    <a:pt x="13" y="15"/>
                  </a:cubicBezTo>
                  <a:cubicBezTo>
                    <a:pt x="17" y="10"/>
                    <a:pt x="17" y="10"/>
                    <a:pt x="17" y="10"/>
                  </a:cubicBezTo>
                  <a:cubicBezTo>
                    <a:pt x="17" y="9"/>
                    <a:pt x="16" y="9"/>
                    <a:pt x="16" y="8"/>
                  </a:cubicBezTo>
                  <a:cubicBezTo>
                    <a:pt x="10" y="13"/>
                    <a:pt x="10" y="13"/>
                    <a:pt x="10" y="13"/>
                  </a:cubicBezTo>
                  <a:close/>
                  <a:moveTo>
                    <a:pt x="14" y="16"/>
                  </a:moveTo>
                  <a:cubicBezTo>
                    <a:pt x="16" y="17"/>
                    <a:pt x="16" y="17"/>
                    <a:pt x="16" y="17"/>
                  </a:cubicBezTo>
                  <a:cubicBezTo>
                    <a:pt x="17" y="17"/>
                    <a:pt x="17" y="17"/>
                    <a:pt x="17" y="17"/>
                  </a:cubicBezTo>
                  <a:cubicBezTo>
                    <a:pt x="21" y="13"/>
                    <a:pt x="21" y="13"/>
                    <a:pt x="21" y="13"/>
                  </a:cubicBezTo>
                  <a:cubicBezTo>
                    <a:pt x="20" y="12"/>
                    <a:pt x="19" y="12"/>
                    <a:pt x="19" y="11"/>
                  </a:cubicBezTo>
                  <a:cubicBezTo>
                    <a:pt x="14" y="16"/>
                    <a:pt x="14" y="16"/>
                    <a:pt x="14" y="16"/>
                  </a:cubicBezTo>
                  <a:close/>
                  <a:moveTo>
                    <a:pt x="20" y="16"/>
                  </a:moveTo>
                  <a:cubicBezTo>
                    <a:pt x="22" y="14"/>
                    <a:pt x="22" y="14"/>
                    <a:pt x="22" y="14"/>
                  </a:cubicBezTo>
                  <a:cubicBezTo>
                    <a:pt x="22" y="15"/>
                    <a:pt x="22" y="15"/>
                    <a:pt x="22" y="15"/>
                  </a:cubicBezTo>
                  <a:cubicBezTo>
                    <a:pt x="22" y="15"/>
                    <a:pt x="22" y="15"/>
                    <a:pt x="22" y="15"/>
                  </a:cubicBezTo>
                  <a:lnTo>
                    <a:pt x="20" y="16"/>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11"/>
            <p:cNvSpPr>
              <a:spLocks noEditPoints="1"/>
            </p:cNvSpPr>
            <p:nvPr/>
          </p:nvSpPr>
          <p:spPr bwMode="auto">
            <a:xfrm>
              <a:off x="5562" y="3208"/>
              <a:ext cx="136" cy="141"/>
            </a:xfrm>
            <a:custGeom>
              <a:avLst/>
              <a:gdLst>
                <a:gd name="T0" fmla="*/ 51 w 136"/>
                <a:gd name="T1" fmla="*/ 0 h 141"/>
                <a:gd name="T2" fmla="*/ 21 w 136"/>
                <a:gd name="T3" fmla="*/ 16 h 141"/>
                <a:gd name="T4" fmla="*/ 0 w 136"/>
                <a:gd name="T5" fmla="*/ 36 h 141"/>
                <a:gd name="T6" fmla="*/ 0 w 136"/>
                <a:gd name="T7" fmla="*/ 56 h 141"/>
                <a:gd name="T8" fmla="*/ 51 w 136"/>
                <a:gd name="T9" fmla="*/ 0 h 141"/>
                <a:gd name="T10" fmla="*/ 51 w 136"/>
                <a:gd name="T11" fmla="*/ 0 h 141"/>
                <a:gd name="T12" fmla="*/ 0 w 136"/>
                <a:gd name="T13" fmla="*/ 66 h 141"/>
                <a:gd name="T14" fmla="*/ 71 w 136"/>
                <a:gd name="T15" fmla="*/ 0 h 141"/>
                <a:gd name="T16" fmla="*/ 81 w 136"/>
                <a:gd name="T17" fmla="*/ 5 h 141"/>
                <a:gd name="T18" fmla="*/ 0 w 136"/>
                <a:gd name="T19" fmla="*/ 86 h 141"/>
                <a:gd name="T20" fmla="*/ 0 w 136"/>
                <a:gd name="T21" fmla="*/ 66 h 141"/>
                <a:gd name="T22" fmla="*/ 0 w 136"/>
                <a:gd name="T23" fmla="*/ 66 h 141"/>
                <a:gd name="T24" fmla="*/ 0 w 136"/>
                <a:gd name="T25" fmla="*/ 96 h 141"/>
                <a:gd name="T26" fmla="*/ 86 w 136"/>
                <a:gd name="T27" fmla="*/ 11 h 141"/>
                <a:gd name="T28" fmla="*/ 96 w 136"/>
                <a:gd name="T29" fmla="*/ 21 h 141"/>
                <a:gd name="T30" fmla="*/ 15 w 136"/>
                <a:gd name="T31" fmla="*/ 101 h 141"/>
                <a:gd name="T32" fmla="*/ 0 w 136"/>
                <a:gd name="T33" fmla="*/ 96 h 141"/>
                <a:gd name="T34" fmla="*/ 0 w 136"/>
                <a:gd name="T35" fmla="*/ 96 h 141"/>
                <a:gd name="T36" fmla="*/ 21 w 136"/>
                <a:gd name="T37" fmla="*/ 106 h 141"/>
                <a:gd name="T38" fmla="*/ 106 w 136"/>
                <a:gd name="T39" fmla="*/ 26 h 141"/>
                <a:gd name="T40" fmla="*/ 116 w 136"/>
                <a:gd name="T41" fmla="*/ 31 h 141"/>
                <a:gd name="T42" fmla="*/ 31 w 136"/>
                <a:gd name="T43" fmla="*/ 116 h 141"/>
                <a:gd name="T44" fmla="*/ 21 w 136"/>
                <a:gd name="T45" fmla="*/ 106 h 141"/>
                <a:gd name="T46" fmla="*/ 21 w 136"/>
                <a:gd name="T47" fmla="*/ 106 h 141"/>
                <a:gd name="T48" fmla="*/ 41 w 136"/>
                <a:gd name="T49" fmla="*/ 121 h 141"/>
                <a:gd name="T50" fmla="*/ 126 w 136"/>
                <a:gd name="T51" fmla="*/ 36 h 141"/>
                <a:gd name="T52" fmla="*/ 136 w 136"/>
                <a:gd name="T53" fmla="*/ 46 h 141"/>
                <a:gd name="T54" fmla="*/ 51 w 136"/>
                <a:gd name="T55" fmla="*/ 126 h 141"/>
                <a:gd name="T56" fmla="*/ 41 w 136"/>
                <a:gd name="T57" fmla="*/ 121 h 141"/>
                <a:gd name="T58" fmla="*/ 41 w 136"/>
                <a:gd name="T59" fmla="*/ 121 h 141"/>
                <a:gd name="T60" fmla="*/ 61 w 136"/>
                <a:gd name="T61" fmla="*/ 131 h 141"/>
                <a:gd name="T62" fmla="*/ 71 w 136"/>
                <a:gd name="T63" fmla="*/ 141 h 141"/>
                <a:gd name="T64" fmla="*/ 136 w 136"/>
                <a:gd name="T65" fmla="*/ 76 h 141"/>
                <a:gd name="T66" fmla="*/ 136 w 136"/>
                <a:gd name="T67" fmla="*/ 56 h 141"/>
                <a:gd name="T68" fmla="*/ 61 w 136"/>
                <a:gd name="T69" fmla="*/ 131 h 141"/>
                <a:gd name="T70" fmla="*/ 61 w 136"/>
                <a:gd name="T71" fmla="*/ 131 h 141"/>
                <a:gd name="T72" fmla="*/ 91 w 136"/>
                <a:gd name="T73" fmla="*/ 131 h 141"/>
                <a:gd name="T74" fmla="*/ 121 w 136"/>
                <a:gd name="T75" fmla="*/ 121 h 141"/>
                <a:gd name="T76" fmla="*/ 136 w 136"/>
                <a:gd name="T77" fmla="*/ 106 h 141"/>
                <a:gd name="T78" fmla="*/ 136 w 136"/>
                <a:gd name="T79" fmla="*/ 86 h 141"/>
                <a:gd name="T80" fmla="*/ 91 w 136"/>
                <a:gd name="T81" fmla="*/ 13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6" h="141">
                  <a:moveTo>
                    <a:pt x="51" y="0"/>
                  </a:moveTo>
                  <a:lnTo>
                    <a:pt x="21" y="16"/>
                  </a:lnTo>
                  <a:lnTo>
                    <a:pt x="0" y="36"/>
                  </a:lnTo>
                  <a:lnTo>
                    <a:pt x="0" y="56"/>
                  </a:lnTo>
                  <a:lnTo>
                    <a:pt x="51" y="0"/>
                  </a:lnTo>
                  <a:lnTo>
                    <a:pt x="51" y="0"/>
                  </a:lnTo>
                  <a:close/>
                  <a:moveTo>
                    <a:pt x="0" y="66"/>
                  </a:moveTo>
                  <a:lnTo>
                    <a:pt x="71" y="0"/>
                  </a:lnTo>
                  <a:lnTo>
                    <a:pt x="81" y="5"/>
                  </a:lnTo>
                  <a:lnTo>
                    <a:pt x="0" y="86"/>
                  </a:lnTo>
                  <a:lnTo>
                    <a:pt x="0" y="66"/>
                  </a:lnTo>
                  <a:lnTo>
                    <a:pt x="0" y="66"/>
                  </a:lnTo>
                  <a:close/>
                  <a:moveTo>
                    <a:pt x="0" y="96"/>
                  </a:moveTo>
                  <a:lnTo>
                    <a:pt x="86" y="11"/>
                  </a:lnTo>
                  <a:lnTo>
                    <a:pt x="96" y="21"/>
                  </a:lnTo>
                  <a:lnTo>
                    <a:pt x="15" y="101"/>
                  </a:lnTo>
                  <a:lnTo>
                    <a:pt x="0" y="96"/>
                  </a:lnTo>
                  <a:lnTo>
                    <a:pt x="0" y="96"/>
                  </a:lnTo>
                  <a:close/>
                  <a:moveTo>
                    <a:pt x="21" y="106"/>
                  </a:moveTo>
                  <a:lnTo>
                    <a:pt x="106" y="26"/>
                  </a:lnTo>
                  <a:lnTo>
                    <a:pt x="116" y="31"/>
                  </a:lnTo>
                  <a:lnTo>
                    <a:pt x="31" y="116"/>
                  </a:lnTo>
                  <a:lnTo>
                    <a:pt x="21" y="106"/>
                  </a:lnTo>
                  <a:lnTo>
                    <a:pt x="21" y="106"/>
                  </a:lnTo>
                  <a:close/>
                  <a:moveTo>
                    <a:pt x="41" y="121"/>
                  </a:moveTo>
                  <a:lnTo>
                    <a:pt x="126" y="36"/>
                  </a:lnTo>
                  <a:lnTo>
                    <a:pt x="136" y="46"/>
                  </a:lnTo>
                  <a:lnTo>
                    <a:pt x="51" y="126"/>
                  </a:lnTo>
                  <a:lnTo>
                    <a:pt x="41" y="121"/>
                  </a:lnTo>
                  <a:lnTo>
                    <a:pt x="41" y="121"/>
                  </a:lnTo>
                  <a:close/>
                  <a:moveTo>
                    <a:pt x="61" y="131"/>
                  </a:moveTo>
                  <a:lnTo>
                    <a:pt x="71" y="141"/>
                  </a:lnTo>
                  <a:lnTo>
                    <a:pt x="136" y="76"/>
                  </a:lnTo>
                  <a:lnTo>
                    <a:pt x="136" y="56"/>
                  </a:lnTo>
                  <a:lnTo>
                    <a:pt x="61" y="131"/>
                  </a:lnTo>
                  <a:lnTo>
                    <a:pt x="61" y="131"/>
                  </a:lnTo>
                  <a:close/>
                  <a:moveTo>
                    <a:pt x="91" y="131"/>
                  </a:moveTo>
                  <a:lnTo>
                    <a:pt x="121" y="121"/>
                  </a:lnTo>
                  <a:lnTo>
                    <a:pt x="136" y="106"/>
                  </a:lnTo>
                  <a:lnTo>
                    <a:pt x="136" y="86"/>
                  </a:lnTo>
                  <a:lnTo>
                    <a:pt x="91" y="131"/>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2"/>
            <p:cNvSpPr>
              <a:spLocks noEditPoints="1"/>
            </p:cNvSpPr>
            <p:nvPr/>
          </p:nvSpPr>
          <p:spPr bwMode="auto">
            <a:xfrm>
              <a:off x="5482" y="3314"/>
              <a:ext cx="146" cy="161"/>
            </a:xfrm>
            <a:custGeom>
              <a:avLst/>
              <a:gdLst>
                <a:gd name="T0" fmla="*/ 75 w 146"/>
                <a:gd name="T1" fmla="*/ 0 h 161"/>
                <a:gd name="T2" fmla="*/ 70 w 146"/>
                <a:gd name="T3" fmla="*/ 0 h 161"/>
                <a:gd name="T4" fmla="*/ 5 w 146"/>
                <a:gd name="T5" fmla="*/ 71 h 161"/>
                <a:gd name="T6" fmla="*/ 0 w 146"/>
                <a:gd name="T7" fmla="*/ 91 h 161"/>
                <a:gd name="T8" fmla="*/ 85 w 146"/>
                <a:gd name="T9" fmla="*/ 5 h 161"/>
                <a:gd name="T10" fmla="*/ 75 w 146"/>
                <a:gd name="T11" fmla="*/ 0 h 161"/>
                <a:gd name="T12" fmla="*/ 75 w 146"/>
                <a:gd name="T13" fmla="*/ 0 h 161"/>
                <a:gd name="T14" fmla="*/ 45 w 146"/>
                <a:gd name="T15" fmla="*/ 15 h 161"/>
                <a:gd name="T16" fmla="*/ 5 w 146"/>
                <a:gd name="T17" fmla="*/ 56 h 161"/>
                <a:gd name="T18" fmla="*/ 5 w 146"/>
                <a:gd name="T19" fmla="*/ 35 h 161"/>
                <a:gd name="T20" fmla="*/ 5 w 146"/>
                <a:gd name="T21" fmla="*/ 35 h 161"/>
                <a:gd name="T22" fmla="*/ 45 w 146"/>
                <a:gd name="T23" fmla="*/ 15 h 161"/>
                <a:gd name="T24" fmla="*/ 45 w 146"/>
                <a:gd name="T25" fmla="*/ 15 h 161"/>
                <a:gd name="T26" fmla="*/ 0 w 146"/>
                <a:gd name="T27" fmla="*/ 101 h 161"/>
                <a:gd name="T28" fmla="*/ 95 w 146"/>
                <a:gd name="T29" fmla="*/ 10 h 161"/>
                <a:gd name="T30" fmla="*/ 106 w 146"/>
                <a:gd name="T31" fmla="*/ 15 h 161"/>
                <a:gd name="T32" fmla="*/ 5 w 146"/>
                <a:gd name="T33" fmla="*/ 121 h 161"/>
                <a:gd name="T34" fmla="*/ 0 w 146"/>
                <a:gd name="T35" fmla="*/ 116 h 161"/>
                <a:gd name="T36" fmla="*/ 0 w 146"/>
                <a:gd name="T37" fmla="*/ 101 h 161"/>
                <a:gd name="T38" fmla="*/ 0 w 146"/>
                <a:gd name="T39" fmla="*/ 101 h 161"/>
                <a:gd name="T40" fmla="*/ 10 w 146"/>
                <a:gd name="T41" fmla="*/ 126 h 161"/>
                <a:gd name="T42" fmla="*/ 116 w 146"/>
                <a:gd name="T43" fmla="*/ 20 h 161"/>
                <a:gd name="T44" fmla="*/ 126 w 146"/>
                <a:gd name="T45" fmla="*/ 30 h 161"/>
                <a:gd name="T46" fmla="*/ 20 w 146"/>
                <a:gd name="T47" fmla="*/ 131 h 161"/>
                <a:gd name="T48" fmla="*/ 10 w 146"/>
                <a:gd name="T49" fmla="*/ 126 h 161"/>
                <a:gd name="T50" fmla="*/ 10 w 146"/>
                <a:gd name="T51" fmla="*/ 126 h 161"/>
                <a:gd name="T52" fmla="*/ 30 w 146"/>
                <a:gd name="T53" fmla="*/ 136 h 161"/>
                <a:gd name="T54" fmla="*/ 131 w 146"/>
                <a:gd name="T55" fmla="*/ 35 h 161"/>
                <a:gd name="T56" fmla="*/ 146 w 146"/>
                <a:gd name="T57" fmla="*/ 40 h 161"/>
                <a:gd name="T58" fmla="*/ 40 w 146"/>
                <a:gd name="T59" fmla="*/ 141 h 161"/>
                <a:gd name="T60" fmla="*/ 30 w 146"/>
                <a:gd name="T61" fmla="*/ 136 h 161"/>
                <a:gd name="T62" fmla="*/ 30 w 146"/>
                <a:gd name="T63" fmla="*/ 136 h 161"/>
                <a:gd name="T64" fmla="*/ 50 w 146"/>
                <a:gd name="T65" fmla="*/ 146 h 161"/>
                <a:gd name="T66" fmla="*/ 146 w 146"/>
                <a:gd name="T67" fmla="*/ 51 h 161"/>
                <a:gd name="T68" fmla="*/ 146 w 146"/>
                <a:gd name="T69" fmla="*/ 71 h 161"/>
                <a:gd name="T70" fmla="*/ 60 w 146"/>
                <a:gd name="T71" fmla="*/ 156 h 161"/>
                <a:gd name="T72" fmla="*/ 50 w 146"/>
                <a:gd name="T73" fmla="*/ 146 h 161"/>
                <a:gd name="T74" fmla="*/ 50 w 146"/>
                <a:gd name="T75" fmla="*/ 146 h 161"/>
                <a:gd name="T76" fmla="*/ 65 w 146"/>
                <a:gd name="T77" fmla="*/ 161 h 161"/>
                <a:gd name="T78" fmla="*/ 146 w 146"/>
                <a:gd name="T79" fmla="*/ 81 h 161"/>
                <a:gd name="T80" fmla="*/ 146 w 146"/>
                <a:gd name="T81" fmla="*/ 101 h 161"/>
                <a:gd name="T82" fmla="*/ 101 w 146"/>
                <a:gd name="T83" fmla="*/ 146 h 161"/>
                <a:gd name="T84" fmla="*/ 70 w 146"/>
                <a:gd name="T85" fmla="*/ 161 h 161"/>
                <a:gd name="T86" fmla="*/ 65 w 146"/>
                <a:gd name="T87" fmla="*/ 161 h 161"/>
                <a:gd name="T88" fmla="*/ 65 w 146"/>
                <a:gd name="T89" fmla="*/ 161 h 161"/>
                <a:gd name="T90" fmla="*/ 131 w 146"/>
                <a:gd name="T91" fmla="*/ 131 h 161"/>
                <a:gd name="T92" fmla="*/ 141 w 146"/>
                <a:gd name="T93" fmla="*/ 121 h 161"/>
                <a:gd name="T94" fmla="*/ 141 w 146"/>
                <a:gd name="T95" fmla="*/ 116 h 161"/>
                <a:gd name="T96" fmla="*/ 131 w 146"/>
                <a:gd name="T97" fmla="*/ 13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6" h="161">
                  <a:moveTo>
                    <a:pt x="75" y="0"/>
                  </a:moveTo>
                  <a:lnTo>
                    <a:pt x="70" y="0"/>
                  </a:lnTo>
                  <a:lnTo>
                    <a:pt x="5" y="71"/>
                  </a:lnTo>
                  <a:lnTo>
                    <a:pt x="0" y="91"/>
                  </a:lnTo>
                  <a:lnTo>
                    <a:pt x="85" y="5"/>
                  </a:lnTo>
                  <a:lnTo>
                    <a:pt x="75" y="0"/>
                  </a:lnTo>
                  <a:lnTo>
                    <a:pt x="75" y="0"/>
                  </a:lnTo>
                  <a:close/>
                  <a:moveTo>
                    <a:pt x="45" y="15"/>
                  </a:moveTo>
                  <a:lnTo>
                    <a:pt x="5" y="56"/>
                  </a:lnTo>
                  <a:lnTo>
                    <a:pt x="5" y="35"/>
                  </a:lnTo>
                  <a:lnTo>
                    <a:pt x="5" y="35"/>
                  </a:lnTo>
                  <a:lnTo>
                    <a:pt x="45" y="15"/>
                  </a:lnTo>
                  <a:lnTo>
                    <a:pt x="45" y="15"/>
                  </a:lnTo>
                  <a:close/>
                  <a:moveTo>
                    <a:pt x="0" y="101"/>
                  </a:moveTo>
                  <a:lnTo>
                    <a:pt x="95" y="10"/>
                  </a:lnTo>
                  <a:lnTo>
                    <a:pt x="106" y="15"/>
                  </a:lnTo>
                  <a:lnTo>
                    <a:pt x="5" y="121"/>
                  </a:lnTo>
                  <a:lnTo>
                    <a:pt x="0" y="116"/>
                  </a:lnTo>
                  <a:lnTo>
                    <a:pt x="0" y="101"/>
                  </a:lnTo>
                  <a:lnTo>
                    <a:pt x="0" y="101"/>
                  </a:lnTo>
                  <a:close/>
                  <a:moveTo>
                    <a:pt x="10" y="126"/>
                  </a:moveTo>
                  <a:lnTo>
                    <a:pt x="116" y="20"/>
                  </a:lnTo>
                  <a:lnTo>
                    <a:pt x="126" y="30"/>
                  </a:lnTo>
                  <a:lnTo>
                    <a:pt x="20" y="131"/>
                  </a:lnTo>
                  <a:lnTo>
                    <a:pt x="10" y="126"/>
                  </a:lnTo>
                  <a:lnTo>
                    <a:pt x="10" y="126"/>
                  </a:lnTo>
                  <a:close/>
                  <a:moveTo>
                    <a:pt x="30" y="136"/>
                  </a:moveTo>
                  <a:lnTo>
                    <a:pt x="131" y="35"/>
                  </a:lnTo>
                  <a:lnTo>
                    <a:pt x="146" y="40"/>
                  </a:lnTo>
                  <a:lnTo>
                    <a:pt x="40" y="141"/>
                  </a:lnTo>
                  <a:lnTo>
                    <a:pt x="30" y="136"/>
                  </a:lnTo>
                  <a:lnTo>
                    <a:pt x="30" y="136"/>
                  </a:lnTo>
                  <a:close/>
                  <a:moveTo>
                    <a:pt x="50" y="146"/>
                  </a:moveTo>
                  <a:lnTo>
                    <a:pt x="146" y="51"/>
                  </a:lnTo>
                  <a:lnTo>
                    <a:pt x="146" y="71"/>
                  </a:lnTo>
                  <a:lnTo>
                    <a:pt x="60" y="156"/>
                  </a:lnTo>
                  <a:lnTo>
                    <a:pt x="50" y="146"/>
                  </a:lnTo>
                  <a:lnTo>
                    <a:pt x="50" y="146"/>
                  </a:lnTo>
                  <a:close/>
                  <a:moveTo>
                    <a:pt x="65" y="161"/>
                  </a:moveTo>
                  <a:lnTo>
                    <a:pt x="146" y="81"/>
                  </a:lnTo>
                  <a:lnTo>
                    <a:pt x="146" y="101"/>
                  </a:lnTo>
                  <a:lnTo>
                    <a:pt x="101" y="146"/>
                  </a:lnTo>
                  <a:lnTo>
                    <a:pt x="70" y="161"/>
                  </a:lnTo>
                  <a:lnTo>
                    <a:pt x="65" y="161"/>
                  </a:lnTo>
                  <a:lnTo>
                    <a:pt x="65" y="161"/>
                  </a:lnTo>
                  <a:close/>
                  <a:moveTo>
                    <a:pt x="131" y="131"/>
                  </a:moveTo>
                  <a:lnTo>
                    <a:pt x="141" y="121"/>
                  </a:lnTo>
                  <a:lnTo>
                    <a:pt x="141" y="116"/>
                  </a:lnTo>
                  <a:lnTo>
                    <a:pt x="131" y="131"/>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13"/>
            <p:cNvSpPr>
              <a:spLocks noEditPoints="1"/>
            </p:cNvSpPr>
            <p:nvPr/>
          </p:nvSpPr>
          <p:spPr bwMode="auto">
            <a:xfrm>
              <a:off x="5366" y="3309"/>
              <a:ext cx="15" cy="81"/>
            </a:xfrm>
            <a:custGeom>
              <a:avLst/>
              <a:gdLst>
                <a:gd name="T0" fmla="*/ 1 w 3"/>
                <a:gd name="T1" fmla="*/ 16 h 16"/>
                <a:gd name="T2" fmla="*/ 1 w 3"/>
                <a:gd name="T3" fmla="*/ 12 h 16"/>
                <a:gd name="T4" fmla="*/ 0 w 3"/>
                <a:gd name="T5" fmla="*/ 13 h 16"/>
                <a:gd name="T6" fmla="*/ 1 w 3"/>
                <a:gd name="T7" fmla="*/ 16 h 16"/>
                <a:gd name="T8" fmla="*/ 2 w 3"/>
                <a:gd name="T9" fmla="*/ 9 h 16"/>
                <a:gd name="T10" fmla="*/ 2 w 3"/>
                <a:gd name="T11" fmla="*/ 5 h 16"/>
                <a:gd name="T12" fmla="*/ 0 w 3"/>
                <a:gd name="T13" fmla="*/ 7 h 16"/>
                <a:gd name="T14" fmla="*/ 0 w 3"/>
                <a:gd name="T15" fmla="*/ 11 h 16"/>
                <a:gd name="T16" fmla="*/ 2 w 3"/>
                <a:gd name="T17" fmla="*/ 9 h 16"/>
                <a:gd name="T18" fmla="*/ 3 w 3"/>
                <a:gd name="T19" fmla="*/ 2 h 16"/>
                <a:gd name="T20" fmla="*/ 3 w 3"/>
                <a:gd name="T21" fmla="*/ 2 h 16"/>
                <a:gd name="T22" fmla="*/ 1 w 3"/>
                <a:gd name="T23" fmla="*/ 0 h 16"/>
                <a:gd name="T24" fmla="*/ 1 w 3"/>
                <a:gd name="T25" fmla="*/ 0 h 16"/>
                <a:gd name="T26" fmla="*/ 1 w 3"/>
                <a:gd name="T27" fmla="*/ 4 h 16"/>
                <a:gd name="T28" fmla="*/ 1 w 3"/>
                <a:gd name="T29" fmla="*/ 4 h 16"/>
                <a:gd name="T30" fmla="*/ 3 w 3"/>
                <a:gd name="T31"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 h="16">
                  <a:moveTo>
                    <a:pt x="1" y="16"/>
                  </a:moveTo>
                  <a:cubicBezTo>
                    <a:pt x="1" y="12"/>
                    <a:pt x="1" y="12"/>
                    <a:pt x="1" y="12"/>
                  </a:cubicBezTo>
                  <a:cubicBezTo>
                    <a:pt x="0" y="13"/>
                    <a:pt x="0" y="13"/>
                    <a:pt x="0" y="13"/>
                  </a:cubicBezTo>
                  <a:cubicBezTo>
                    <a:pt x="0" y="14"/>
                    <a:pt x="1" y="15"/>
                    <a:pt x="1" y="16"/>
                  </a:cubicBezTo>
                  <a:close/>
                  <a:moveTo>
                    <a:pt x="2" y="9"/>
                  </a:moveTo>
                  <a:cubicBezTo>
                    <a:pt x="2" y="5"/>
                    <a:pt x="2" y="5"/>
                    <a:pt x="2" y="5"/>
                  </a:cubicBezTo>
                  <a:cubicBezTo>
                    <a:pt x="0" y="7"/>
                    <a:pt x="0" y="7"/>
                    <a:pt x="0" y="7"/>
                  </a:cubicBezTo>
                  <a:cubicBezTo>
                    <a:pt x="0" y="8"/>
                    <a:pt x="0" y="10"/>
                    <a:pt x="0" y="11"/>
                  </a:cubicBezTo>
                  <a:cubicBezTo>
                    <a:pt x="2" y="9"/>
                    <a:pt x="2" y="9"/>
                    <a:pt x="2" y="9"/>
                  </a:cubicBezTo>
                  <a:close/>
                  <a:moveTo>
                    <a:pt x="3" y="2"/>
                  </a:moveTo>
                  <a:cubicBezTo>
                    <a:pt x="3" y="2"/>
                    <a:pt x="3" y="2"/>
                    <a:pt x="3" y="2"/>
                  </a:cubicBezTo>
                  <a:cubicBezTo>
                    <a:pt x="1" y="0"/>
                    <a:pt x="1" y="0"/>
                    <a:pt x="1" y="0"/>
                  </a:cubicBezTo>
                  <a:cubicBezTo>
                    <a:pt x="1" y="0"/>
                    <a:pt x="1" y="0"/>
                    <a:pt x="1" y="0"/>
                  </a:cubicBezTo>
                  <a:cubicBezTo>
                    <a:pt x="1" y="1"/>
                    <a:pt x="1" y="3"/>
                    <a:pt x="1" y="4"/>
                  </a:cubicBezTo>
                  <a:cubicBezTo>
                    <a:pt x="1" y="4"/>
                    <a:pt x="1" y="4"/>
                    <a:pt x="1" y="4"/>
                  </a:cubicBezTo>
                  <a:lnTo>
                    <a:pt x="3" y="2"/>
                  </a:lnTo>
                  <a:close/>
                </a:path>
              </a:pathLst>
            </a:custGeom>
            <a:solidFill>
              <a:srgbClr val="91A2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14"/>
            <p:cNvSpPr>
              <a:spLocks noEditPoints="1"/>
            </p:cNvSpPr>
            <p:nvPr/>
          </p:nvSpPr>
          <p:spPr bwMode="auto">
            <a:xfrm>
              <a:off x="5376" y="3410"/>
              <a:ext cx="76" cy="111"/>
            </a:xfrm>
            <a:custGeom>
              <a:avLst/>
              <a:gdLst>
                <a:gd name="T0" fmla="*/ 15 w 15"/>
                <a:gd name="T1" fmla="*/ 22 h 22"/>
                <a:gd name="T2" fmla="*/ 14 w 15"/>
                <a:gd name="T3" fmla="*/ 21 h 22"/>
                <a:gd name="T4" fmla="*/ 14 w 15"/>
                <a:gd name="T5" fmla="*/ 21 h 22"/>
                <a:gd name="T6" fmla="*/ 15 w 15"/>
                <a:gd name="T7" fmla="*/ 22 h 22"/>
                <a:gd name="T8" fmla="*/ 13 w 15"/>
                <a:gd name="T9" fmla="*/ 19 h 22"/>
                <a:gd name="T10" fmla="*/ 12 w 15"/>
                <a:gd name="T11" fmla="*/ 17 h 22"/>
                <a:gd name="T12" fmla="*/ 10 w 15"/>
                <a:gd name="T13" fmla="*/ 18 h 22"/>
                <a:gd name="T14" fmla="*/ 12 w 15"/>
                <a:gd name="T15" fmla="*/ 20 h 22"/>
                <a:gd name="T16" fmla="*/ 13 w 15"/>
                <a:gd name="T17" fmla="*/ 19 h 22"/>
                <a:gd name="T18" fmla="*/ 11 w 15"/>
                <a:gd name="T19" fmla="*/ 15 h 22"/>
                <a:gd name="T20" fmla="*/ 9 w 15"/>
                <a:gd name="T21" fmla="*/ 17 h 22"/>
                <a:gd name="T22" fmla="*/ 7 w 15"/>
                <a:gd name="T23" fmla="*/ 15 h 22"/>
                <a:gd name="T24" fmla="*/ 10 w 15"/>
                <a:gd name="T25" fmla="*/ 13 h 22"/>
                <a:gd name="T26" fmla="*/ 11 w 15"/>
                <a:gd name="T27" fmla="*/ 15 h 22"/>
                <a:gd name="T28" fmla="*/ 9 w 15"/>
                <a:gd name="T29" fmla="*/ 11 h 22"/>
                <a:gd name="T30" fmla="*/ 7 w 15"/>
                <a:gd name="T31" fmla="*/ 9 h 22"/>
                <a:gd name="T32" fmla="*/ 5 w 15"/>
                <a:gd name="T33" fmla="*/ 12 h 22"/>
                <a:gd name="T34" fmla="*/ 6 w 15"/>
                <a:gd name="T35" fmla="*/ 14 h 22"/>
                <a:gd name="T36" fmla="*/ 9 w 15"/>
                <a:gd name="T37" fmla="*/ 11 h 22"/>
                <a:gd name="T38" fmla="*/ 6 w 15"/>
                <a:gd name="T39" fmla="*/ 8 h 22"/>
                <a:gd name="T40" fmla="*/ 4 w 15"/>
                <a:gd name="T41" fmla="*/ 10 h 22"/>
                <a:gd name="T42" fmla="*/ 3 w 15"/>
                <a:gd name="T43" fmla="*/ 8 h 22"/>
                <a:gd name="T44" fmla="*/ 5 w 15"/>
                <a:gd name="T45" fmla="*/ 6 h 22"/>
                <a:gd name="T46" fmla="*/ 6 w 15"/>
                <a:gd name="T47" fmla="*/ 8 h 22"/>
                <a:gd name="T48" fmla="*/ 3 w 15"/>
                <a:gd name="T49" fmla="*/ 4 h 22"/>
                <a:gd name="T50" fmla="*/ 2 w 15"/>
                <a:gd name="T51" fmla="*/ 2 h 22"/>
                <a:gd name="T52" fmla="*/ 1 w 15"/>
                <a:gd name="T53" fmla="*/ 3 h 22"/>
                <a:gd name="T54" fmla="*/ 2 w 15"/>
                <a:gd name="T55" fmla="*/ 6 h 22"/>
                <a:gd name="T56" fmla="*/ 3 w 15"/>
                <a:gd name="T57" fmla="*/ 4 h 22"/>
                <a:gd name="T58" fmla="*/ 1 w 15"/>
                <a:gd name="T59" fmla="*/ 1 h 22"/>
                <a:gd name="T60" fmla="*/ 0 w 15"/>
                <a:gd name="T61" fmla="*/ 0 h 22"/>
                <a:gd name="T62" fmla="*/ 0 w 15"/>
                <a:gd name="T63" fmla="*/ 0 h 22"/>
                <a:gd name="T64" fmla="*/ 0 w 15"/>
                <a:gd name="T65" fmla="*/ 1 h 22"/>
                <a:gd name="T66" fmla="*/ 1 w 15"/>
                <a:gd name="T67" fmla="*/ 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 h="22">
                  <a:moveTo>
                    <a:pt x="15" y="22"/>
                  </a:moveTo>
                  <a:cubicBezTo>
                    <a:pt x="14" y="21"/>
                    <a:pt x="14" y="21"/>
                    <a:pt x="14" y="21"/>
                  </a:cubicBezTo>
                  <a:cubicBezTo>
                    <a:pt x="14" y="21"/>
                    <a:pt x="14" y="21"/>
                    <a:pt x="14" y="21"/>
                  </a:cubicBezTo>
                  <a:cubicBezTo>
                    <a:pt x="14" y="22"/>
                    <a:pt x="14" y="22"/>
                    <a:pt x="15" y="22"/>
                  </a:cubicBezTo>
                  <a:close/>
                  <a:moveTo>
                    <a:pt x="13" y="19"/>
                  </a:moveTo>
                  <a:cubicBezTo>
                    <a:pt x="12" y="17"/>
                    <a:pt x="12" y="17"/>
                    <a:pt x="12" y="17"/>
                  </a:cubicBezTo>
                  <a:cubicBezTo>
                    <a:pt x="10" y="18"/>
                    <a:pt x="10" y="18"/>
                    <a:pt x="10" y="18"/>
                  </a:cubicBezTo>
                  <a:cubicBezTo>
                    <a:pt x="11" y="19"/>
                    <a:pt x="12" y="20"/>
                    <a:pt x="12" y="20"/>
                  </a:cubicBezTo>
                  <a:cubicBezTo>
                    <a:pt x="13" y="19"/>
                    <a:pt x="13" y="19"/>
                    <a:pt x="13" y="19"/>
                  </a:cubicBezTo>
                  <a:close/>
                  <a:moveTo>
                    <a:pt x="11" y="15"/>
                  </a:moveTo>
                  <a:cubicBezTo>
                    <a:pt x="9" y="17"/>
                    <a:pt x="9" y="17"/>
                    <a:pt x="9" y="17"/>
                  </a:cubicBezTo>
                  <a:cubicBezTo>
                    <a:pt x="8" y="16"/>
                    <a:pt x="8" y="16"/>
                    <a:pt x="7" y="15"/>
                  </a:cubicBezTo>
                  <a:cubicBezTo>
                    <a:pt x="10" y="13"/>
                    <a:pt x="10" y="13"/>
                    <a:pt x="10" y="13"/>
                  </a:cubicBezTo>
                  <a:cubicBezTo>
                    <a:pt x="11" y="15"/>
                    <a:pt x="11" y="15"/>
                    <a:pt x="11" y="15"/>
                  </a:cubicBezTo>
                  <a:close/>
                  <a:moveTo>
                    <a:pt x="9" y="11"/>
                  </a:moveTo>
                  <a:cubicBezTo>
                    <a:pt x="7" y="9"/>
                    <a:pt x="7" y="9"/>
                    <a:pt x="7" y="9"/>
                  </a:cubicBezTo>
                  <a:cubicBezTo>
                    <a:pt x="5" y="12"/>
                    <a:pt x="5" y="12"/>
                    <a:pt x="5" y="12"/>
                  </a:cubicBezTo>
                  <a:cubicBezTo>
                    <a:pt x="5" y="12"/>
                    <a:pt x="6" y="13"/>
                    <a:pt x="6" y="14"/>
                  </a:cubicBezTo>
                  <a:cubicBezTo>
                    <a:pt x="9" y="11"/>
                    <a:pt x="9" y="11"/>
                    <a:pt x="9" y="11"/>
                  </a:cubicBezTo>
                  <a:close/>
                  <a:moveTo>
                    <a:pt x="6" y="8"/>
                  </a:moveTo>
                  <a:cubicBezTo>
                    <a:pt x="4" y="10"/>
                    <a:pt x="4" y="10"/>
                    <a:pt x="4" y="10"/>
                  </a:cubicBezTo>
                  <a:cubicBezTo>
                    <a:pt x="3" y="9"/>
                    <a:pt x="3" y="8"/>
                    <a:pt x="3" y="8"/>
                  </a:cubicBezTo>
                  <a:cubicBezTo>
                    <a:pt x="5" y="6"/>
                    <a:pt x="5" y="6"/>
                    <a:pt x="5" y="6"/>
                  </a:cubicBezTo>
                  <a:cubicBezTo>
                    <a:pt x="6" y="8"/>
                    <a:pt x="6" y="8"/>
                    <a:pt x="6" y="8"/>
                  </a:cubicBezTo>
                  <a:close/>
                  <a:moveTo>
                    <a:pt x="3" y="4"/>
                  </a:moveTo>
                  <a:cubicBezTo>
                    <a:pt x="2" y="2"/>
                    <a:pt x="2" y="2"/>
                    <a:pt x="2" y="2"/>
                  </a:cubicBezTo>
                  <a:cubicBezTo>
                    <a:pt x="1" y="3"/>
                    <a:pt x="1" y="3"/>
                    <a:pt x="1" y="3"/>
                  </a:cubicBezTo>
                  <a:cubicBezTo>
                    <a:pt x="1" y="4"/>
                    <a:pt x="1" y="5"/>
                    <a:pt x="2" y="6"/>
                  </a:cubicBezTo>
                  <a:cubicBezTo>
                    <a:pt x="3" y="4"/>
                    <a:pt x="3" y="4"/>
                    <a:pt x="3" y="4"/>
                  </a:cubicBezTo>
                  <a:close/>
                  <a:moveTo>
                    <a:pt x="1" y="1"/>
                  </a:moveTo>
                  <a:cubicBezTo>
                    <a:pt x="0" y="0"/>
                    <a:pt x="0" y="0"/>
                    <a:pt x="0" y="0"/>
                  </a:cubicBezTo>
                  <a:cubicBezTo>
                    <a:pt x="0" y="0"/>
                    <a:pt x="0" y="0"/>
                    <a:pt x="0" y="0"/>
                  </a:cubicBezTo>
                  <a:cubicBezTo>
                    <a:pt x="0" y="0"/>
                    <a:pt x="0" y="1"/>
                    <a:pt x="0" y="1"/>
                  </a:cubicBezTo>
                  <a:lnTo>
                    <a:pt x="1" y="1"/>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15"/>
            <p:cNvSpPr>
              <a:spLocks noEditPoints="1"/>
            </p:cNvSpPr>
            <p:nvPr/>
          </p:nvSpPr>
          <p:spPr bwMode="auto">
            <a:xfrm>
              <a:off x="5482" y="3541"/>
              <a:ext cx="121" cy="20"/>
            </a:xfrm>
            <a:custGeom>
              <a:avLst/>
              <a:gdLst>
                <a:gd name="T0" fmla="*/ 10 w 24"/>
                <a:gd name="T1" fmla="*/ 0 h 4"/>
                <a:gd name="T2" fmla="*/ 6 w 24"/>
                <a:gd name="T3" fmla="*/ 0 h 4"/>
                <a:gd name="T4" fmla="*/ 5 w 24"/>
                <a:gd name="T5" fmla="*/ 2 h 4"/>
                <a:gd name="T6" fmla="*/ 7 w 24"/>
                <a:gd name="T7" fmla="*/ 3 h 4"/>
                <a:gd name="T8" fmla="*/ 10 w 24"/>
                <a:gd name="T9" fmla="*/ 0 h 4"/>
                <a:gd name="T10" fmla="*/ 4 w 24"/>
                <a:gd name="T11" fmla="*/ 0 h 4"/>
                <a:gd name="T12" fmla="*/ 0 w 24"/>
                <a:gd name="T13" fmla="*/ 0 h 4"/>
                <a:gd name="T14" fmla="*/ 3 w 24"/>
                <a:gd name="T15" fmla="*/ 1 h 4"/>
                <a:gd name="T16" fmla="*/ 4 w 24"/>
                <a:gd name="T17" fmla="*/ 0 h 4"/>
                <a:gd name="T18" fmla="*/ 9 w 24"/>
                <a:gd name="T19" fmla="*/ 3 h 4"/>
                <a:gd name="T20" fmla="*/ 12 w 24"/>
                <a:gd name="T21" fmla="*/ 0 h 4"/>
                <a:gd name="T22" fmla="*/ 15 w 24"/>
                <a:gd name="T23" fmla="*/ 1 h 4"/>
                <a:gd name="T24" fmla="*/ 13 w 24"/>
                <a:gd name="T25" fmla="*/ 4 h 4"/>
                <a:gd name="T26" fmla="*/ 13 w 24"/>
                <a:gd name="T27" fmla="*/ 4 h 4"/>
                <a:gd name="T28" fmla="*/ 9 w 24"/>
                <a:gd name="T29" fmla="*/ 3 h 4"/>
                <a:gd name="T30" fmla="*/ 15 w 24"/>
                <a:gd name="T31" fmla="*/ 4 h 4"/>
                <a:gd name="T32" fmla="*/ 18 w 24"/>
                <a:gd name="T33" fmla="*/ 4 h 4"/>
                <a:gd name="T34" fmla="*/ 20 w 24"/>
                <a:gd name="T35" fmla="*/ 2 h 4"/>
                <a:gd name="T36" fmla="*/ 17 w 24"/>
                <a:gd name="T37" fmla="*/ 2 h 4"/>
                <a:gd name="T38" fmla="*/ 15 w 24"/>
                <a:gd name="T39" fmla="*/ 4 h 4"/>
                <a:gd name="T40" fmla="*/ 21 w 24"/>
                <a:gd name="T41" fmla="*/ 4 h 4"/>
                <a:gd name="T42" fmla="*/ 24 w 24"/>
                <a:gd name="T43" fmla="*/ 4 h 4"/>
                <a:gd name="T44" fmla="*/ 22 w 24"/>
                <a:gd name="T45" fmla="*/ 3 h 4"/>
                <a:gd name="T46" fmla="*/ 21 w 24"/>
                <a:gd name="T4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4" h="4">
                  <a:moveTo>
                    <a:pt x="10" y="0"/>
                  </a:moveTo>
                  <a:cubicBezTo>
                    <a:pt x="6" y="0"/>
                    <a:pt x="6" y="0"/>
                    <a:pt x="6" y="0"/>
                  </a:cubicBezTo>
                  <a:cubicBezTo>
                    <a:pt x="5" y="2"/>
                    <a:pt x="5" y="2"/>
                    <a:pt x="5" y="2"/>
                  </a:cubicBezTo>
                  <a:cubicBezTo>
                    <a:pt x="6" y="2"/>
                    <a:pt x="6" y="2"/>
                    <a:pt x="7" y="3"/>
                  </a:cubicBezTo>
                  <a:cubicBezTo>
                    <a:pt x="10" y="0"/>
                    <a:pt x="10" y="0"/>
                    <a:pt x="10" y="0"/>
                  </a:cubicBezTo>
                  <a:close/>
                  <a:moveTo>
                    <a:pt x="4" y="0"/>
                  </a:moveTo>
                  <a:cubicBezTo>
                    <a:pt x="0" y="0"/>
                    <a:pt x="0" y="0"/>
                    <a:pt x="0" y="0"/>
                  </a:cubicBezTo>
                  <a:cubicBezTo>
                    <a:pt x="1" y="0"/>
                    <a:pt x="2" y="1"/>
                    <a:pt x="3" y="1"/>
                  </a:cubicBezTo>
                  <a:cubicBezTo>
                    <a:pt x="4" y="0"/>
                    <a:pt x="4" y="0"/>
                    <a:pt x="4" y="0"/>
                  </a:cubicBezTo>
                  <a:close/>
                  <a:moveTo>
                    <a:pt x="9" y="3"/>
                  </a:moveTo>
                  <a:cubicBezTo>
                    <a:pt x="12" y="0"/>
                    <a:pt x="12" y="0"/>
                    <a:pt x="12" y="0"/>
                  </a:cubicBezTo>
                  <a:cubicBezTo>
                    <a:pt x="15" y="1"/>
                    <a:pt x="15" y="1"/>
                    <a:pt x="15" y="1"/>
                  </a:cubicBezTo>
                  <a:cubicBezTo>
                    <a:pt x="13" y="4"/>
                    <a:pt x="13" y="4"/>
                    <a:pt x="13" y="4"/>
                  </a:cubicBezTo>
                  <a:cubicBezTo>
                    <a:pt x="13" y="4"/>
                    <a:pt x="13" y="4"/>
                    <a:pt x="13" y="4"/>
                  </a:cubicBezTo>
                  <a:cubicBezTo>
                    <a:pt x="12" y="4"/>
                    <a:pt x="10" y="3"/>
                    <a:pt x="9" y="3"/>
                  </a:cubicBezTo>
                  <a:close/>
                  <a:moveTo>
                    <a:pt x="15" y="4"/>
                  </a:moveTo>
                  <a:cubicBezTo>
                    <a:pt x="16" y="4"/>
                    <a:pt x="17" y="4"/>
                    <a:pt x="18" y="4"/>
                  </a:cubicBezTo>
                  <a:cubicBezTo>
                    <a:pt x="20" y="2"/>
                    <a:pt x="20" y="2"/>
                    <a:pt x="20" y="2"/>
                  </a:cubicBezTo>
                  <a:cubicBezTo>
                    <a:pt x="17" y="2"/>
                    <a:pt x="17" y="2"/>
                    <a:pt x="17" y="2"/>
                  </a:cubicBezTo>
                  <a:cubicBezTo>
                    <a:pt x="15" y="4"/>
                    <a:pt x="15" y="4"/>
                    <a:pt x="15" y="4"/>
                  </a:cubicBezTo>
                  <a:close/>
                  <a:moveTo>
                    <a:pt x="21" y="4"/>
                  </a:moveTo>
                  <a:cubicBezTo>
                    <a:pt x="22" y="4"/>
                    <a:pt x="23" y="4"/>
                    <a:pt x="24" y="4"/>
                  </a:cubicBezTo>
                  <a:cubicBezTo>
                    <a:pt x="22" y="3"/>
                    <a:pt x="22" y="3"/>
                    <a:pt x="22" y="3"/>
                  </a:cubicBezTo>
                  <a:lnTo>
                    <a:pt x="21" y="4"/>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6"/>
            <p:cNvSpPr>
              <a:spLocks noEditPoints="1"/>
            </p:cNvSpPr>
            <p:nvPr/>
          </p:nvSpPr>
          <p:spPr bwMode="auto">
            <a:xfrm>
              <a:off x="5442" y="3224"/>
              <a:ext cx="110" cy="115"/>
            </a:xfrm>
            <a:custGeom>
              <a:avLst/>
              <a:gdLst>
                <a:gd name="T0" fmla="*/ 110 w 110"/>
                <a:gd name="T1" fmla="*/ 10 h 115"/>
                <a:gd name="T2" fmla="*/ 100 w 110"/>
                <a:gd name="T3" fmla="*/ 10 h 115"/>
                <a:gd name="T4" fmla="*/ 20 w 110"/>
                <a:gd name="T5" fmla="*/ 90 h 115"/>
                <a:gd name="T6" fmla="*/ 25 w 110"/>
                <a:gd name="T7" fmla="*/ 100 h 115"/>
                <a:gd name="T8" fmla="*/ 110 w 110"/>
                <a:gd name="T9" fmla="*/ 20 h 115"/>
                <a:gd name="T10" fmla="*/ 110 w 110"/>
                <a:gd name="T11" fmla="*/ 10 h 115"/>
                <a:gd name="T12" fmla="*/ 110 w 110"/>
                <a:gd name="T13" fmla="*/ 10 h 115"/>
                <a:gd name="T14" fmla="*/ 90 w 110"/>
                <a:gd name="T15" fmla="*/ 10 h 115"/>
                <a:gd name="T16" fmla="*/ 15 w 110"/>
                <a:gd name="T17" fmla="*/ 85 h 115"/>
                <a:gd name="T18" fmla="*/ 5 w 110"/>
                <a:gd name="T19" fmla="*/ 75 h 115"/>
                <a:gd name="T20" fmla="*/ 70 w 110"/>
                <a:gd name="T21" fmla="*/ 5 h 115"/>
                <a:gd name="T22" fmla="*/ 90 w 110"/>
                <a:gd name="T23" fmla="*/ 10 h 115"/>
                <a:gd name="T24" fmla="*/ 90 w 110"/>
                <a:gd name="T25" fmla="*/ 10 h 115"/>
                <a:gd name="T26" fmla="*/ 60 w 110"/>
                <a:gd name="T27" fmla="*/ 5 h 115"/>
                <a:gd name="T28" fmla="*/ 0 w 110"/>
                <a:gd name="T29" fmla="*/ 65 h 115"/>
                <a:gd name="T30" fmla="*/ 0 w 110"/>
                <a:gd name="T31" fmla="*/ 65 h 115"/>
                <a:gd name="T32" fmla="*/ 40 w 110"/>
                <a:gd name="T33" fmla="*/ 10 h 115"/>
                <a:gd name="T34" fmla="*/ 45 w 110"/>
                <a:gd name="T35" fmla="*/ 0 h 115"/>
                <a:gd name="T36" fmla="*/ 60 w 110"/>
                <a:gd name="T37" fmla="*/ 5 h 115"/>
                <a:gd name="T38" fmla="*/ 60 w 110"/>
                <a:gd name="T39" fmla="*/ 5 h 115"/>
                <a:gd name="T40" fmla="*/ 35 w 110"/>
                <a:gd name="T41" fmla="*/ 105 h 115"/>
                <a:gd name="T42" fmla="*/ 110 w 110"/>
                <a:gd name="T43" fmla="*/ 30 h 115"/>
                <a:gd name="T44" fmla="*/ 110 w 110"/>
                <a:gd name="T45" fmla="*/ 50 h 115"/>
                <a:gd name="T46" fmla="*/ 45 w 110"/>
                <a:gd name="T47" fmla="*/ 115 h 115"/>
                <a:gd name="T48" fmla="*/ 40 w 110"/>
                <a:gd name="T49" fmla="*/ 115 h 115"/>
                <a:gd name="T50" fmla="*/ 35 w 110"/>
                <a:gd name="T51" fmla="*/ 105 h 115"/>
                <a:gd name="T52" fmla="*/ 35 w 110"/>
                <a:gd name="T53" fmla="*/ 105 h 115"/>
                <a:gd name="T54" fmla="*/ 70 w 110"/>
                <a:gd name="T55" fmla="*/ 100 h 115"/>
                <a:gd name="T56" fmla="*/ 110 w 110"/>
                <a:gd name="T57" fmla="*/ 60 h 115"/>
                <a:gd name="T58" fmla="*/ 110 w 110"/>
                <a:gd name="T59" fmla="*/ 80 h 115"/>
                <a:gd name="T60" fmla="*/ 110 w 110"/>
                <a:gd name="T61" fmla="*/ 80 h 115"/>
                <a:gd name="T62" fmla="*/ 70 w 110"/>
                <a:gd name="T63" fmla="*/ 10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0" h="115">
                  <a:moveTo>
                    <a:pt x="110" y="10"/>
                  </a:moveTo>
                  <a:lnTo>
                    <a:pt x="100" y="10"/>
                  </a:lnTo>
                  <a:lnTo>
                    <a:pt x="20" y="90"/>
                  </a:lnTo>
                  <a:lnTo>
                    <a:pt x="25" y="100"/>
                  </a:lnTo>
                  <a:lnTo>
                    <a:pt x="110" y="20"/>
                  </a:lnTo>
                  <a:lnTo>
                    <a:pt x="110" y="10"/>
                  </a:lnTo>
                  <a:lnTo>
                    <a:pt x="110" y="10"/>
                  </a:lnTo>
                  <a:close/>
                  <a:moveTo>
                    <a:pt x="90" y="10"/>
                  </a:moveTo>
                  <a:lnTo>
                    <a:pt x="15" y="85"/>
                  </a:lnTo>
                  <a:lnTo>
                    <a:pt x="5" y="75"/>
                  </a:lnTo>
                  <a:lnTo>
                    <a:pt x="70" y="5"/>
                  </a:lnTo>
                  <a:lnTo>
                    <a:pt x="90" y="10"/>
                  </a:lnTo>
                  <a:lnTo>
                    <a:pt x="90" y="10"/>
                  </a:lnTo>
                  <a:close/>
                  <a:moveTo>
                    <a:pt x="60" y="5"/>
                  </a:moveTo>
                  <a:lnTo>
                    <a:pt x="0" y="65"/>
                  </a:lnTo>
                  <a:lnTo>
                    <a:pt x="0" y="65"/>
                  </a:lnTo>
                  <a:lnTo>
                    <a:pt x="40" y="10"/>
                  </a:lnTo>
                  <a:lnTo>
                    <a:pt x="45" y="0"/>
                  </a:lnTo>
                  <a:lnTo>
                    <a:pt x="60" y="5"/>
                  </a:lnTo>
                  <a:lnTo>
                    <a:pt x="60" y="5"/>
                  </a:lnTo>
                  <a:close/>
                  <a:moveTo>
                    <a:pt x="35" y="105"/>
                  </a:moveTo>
                  <a:lnTo>
                    <a:pt x="110" y="30"/>
                  </a:lnTo>
                  <a:lnTo>
                    <a:pt x="110" y="50"/>
                  </a:lnTo>
                  <a:lnTo>
                    <a:pt x="45" y="115"/>
                  </a:lnTo>
                  <a:lnTo>
                    <a:pt x="40" y="115"/>
                  </a:lnTo>
                  <a:lnTo>
                    <a:pt x="35" y="105"/>
                  </a:lnTo>
                  <a:lnTo>
                    <a:pt x="35" y="105"/>
                  </a:lnTo>
                  <a:close/>
                  <a:moveTo>
                    <a:pt x="70" y="100"/>
                  </a:moveTo>
                  <a:lnTo>
                    <a:pt x="110" y="60"/>
                  </a:lnTo>
                  <a:lnTo>
                    <a:pt x="110" y="80"/>
                  </a:lnTo>
                  <a:lnTo>
                    <a:pt x="110" y="80"/>
                  </a:lnTo>
                  <a:lnTo>
                    <a:pt x="70" y="10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17"/>
            <p:cNvSpPr>
              <a:spLocks noEditPoints="1"/>
            </p:cNvSpPr>
            <p:nvPr/>
          </p:nvSpPr>
          <p:spPr bwMode="auto">
            <a:xfrm>
              <a:off x="5477" y="3153"/>
              <a:ext cx="146" cy="71"/>
            </a:xfrm>
            <a:custGeom>
              <a:avLst/>
              <a:gdLst>
                <a:gd name="T0" fmla="*/ 0 w 29"/>
                <a:gd name="T1" fmla="*/ 4 h 14"/>
                <a:gd name="T2" fmla="*/ 1 w 29"/>
                <a:gd name="T3" fmla="*/ 7 h 14"/>
                <a:gd name="T4" fmla="*/ 6 w 29"/>
                <a:gd name="T5" fmla="*/ 2 h 14"/>
                <a:gd name="T6" fmla="*/ 0 w 29"/>
                <a:gd name="T7" fmla="*/ 4 h 14"/>
                <a:gd name="T8" fmla="*/ 1 w 29"/>
                <a:gd name="T9" fmla="*/ 9 h 14"/>
                <a:gd name="T10" fmla="*/ 9 w 29"/>
                <a:gd name="T11" fmla="*/ 1 h 14"/>
                <a:gd name="T12" fmla="*/ 14 w 29"/>
                <a:gd name="T13" fmla="*/ 0 h 14"/>
                <a:gd name="T14" fmla="*/ 2 w 29"/>
                <a:gd name="T15" fmla="*/ 12 h 14"/>
                <a:gd name="T16" fmla="*/ 1 w 29"/>
                <a:gd name="T17" fmla="*/ 9 h 14"/>
                <a:gd name="T18" fmla="*/ 4 w 29"/>
                <a:gd name="T19" fmla="*/ 13 h 14"/>
                <a:gd name="T20" fmla="*/ 17 w 29"/>
                <a:gd name="T21" fmla="*/ 0 h 14"/>
                <a:gd name="T22" fmla="*/ 20 w 29"/>
                <a:gd name="T23" fmla="*/ 0 h 14"/>
                <a:gd name="T24" fmla="*/ 7 w 29"/>
                <a:gd name="T25" fmla="*/ 13 h 14"/>
                <a:gd name="T26" fmla="*/ 4 w 29"/>
                <a:gd name="T27" fmla="*/ 13 h 14"/>
                <a:gd name="T28" fmla="*/ 9 w 29"/>
                <a:gd name="T29" fmla="*/ 13 h 14"/>
                <a:gd name="T30" fmla="*/ 12 w 29"/>
                <a:gd name="T31" fmla="*/ 14 h 14"/>
                <a:gd name="T32" fmla="*/ 26 w 29"/>
                <a:gd name="T33" fmla="*/ 0 h 14"/>
                <a:gd name="T34" fmla="*/ 24 w 29"/>
                <a:gd name="T35" fmla="*/ 0 h 14"/>
                <a:gd name="T36" fmla="*/ 23 w 29"/>
                <a:gd name="T37" fmla="*/ 0 h 14"/>
                <a:gd name="T38" fmla="*/ 9 w 29"/>
                <a:gd name="T39" fmla="*/ 13 h 14"/>
                <a:gd name="T40" fmla="*/ 15 w 29"/>
                <a:gd name="T41" fmla="*/ 14 h 14"/>
                <a:gd name="T42" fmla="*/ 15 w 29"/>
                <a:gd name="T43" fmla="*/ 14 h 14"/>
                <a:gd name="T44" fmla="*/ 20 w 29"/>
                <a:gd name="T45" fmla="*/ 12 h 14"/>
                <a:gd name="T46" fmla="*/ 28 w 29"/>
                <a:gd name="T47" fmla="*/ 4 h 14"/>
                <a:gd name="T48" fmla="*/ 27 w 29"/>
                <a:gd name="T49" fmla="*/ 1 h 14"/>
                <a:gd name="T50" fmla="*/ 15 w 29"/>
                <a:gd name="T51" fmla="*/ 14 h 14"/>
                <a:gd name="T52" fmla="*/ 25 w 29"/>
                <a:gd name="T53" fmla="*/ 10 h 14"/>
                <a:gd name="T54" fmla="*/ 29 w 29"/>
                <a:gd name="T55" fmla="*/ 6 h 14"/>
                <a:gd name="T56" fmla="*/ 29 w 29"/>
                <a:gd name="T57" fmla="*/ 8 h 14"/>
                <a:gd name="T58" fmla="*/ 25 w 29"/>
                <a:gd name="T59" fmla="*/ 1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9" h="14">
                  <a:moveTo>
                    <a:pt x="0" y="4"/>
                  </a:moveTo>
                  <a:cubicBezTo>
                    <a:pt x="1" y="7"/>
                    <a:pt x="1" y="7"/>
                    <a:pt x="1" y="7"/>
                  </a:cubicBezTo>
                  <a:cubicBezTo>
                    <a:pt x="6" y="2"/>
                    <a:pt x="6" y="2"/>
                    <a:pt x="6" y="2"/>
                  </a:cubicBezTo>
                  <a:cubicBezTo>
                    <a:pt x="4" y="3"/>
                    <a:pt x="2" y="3"/>
                    <a:pt x="0" y="4"/>
                  </a:cubicBezTo>
                  <a:close/>
                  <a:moveTo>
                    <a:pt x="1" y="9"/>
                  </a:moveTo>
                  <a:cubicBezTo>
                    <a:pt x="9" y="1"/>
                    <a:pt x="9" y="1"/>
                    <a:pt x="9" y="1"/>
                  </a:cubicBezTo>
                  <a:cubicBezTo>
                    <a:pt x="11" y="1"/>
                    <a:pt x="12" y="0"/>
                    <a:pt x="14" y="0"/>
                  </a:cubicBezTo>
                  <a:cubicBezTo>
                    <a:pt x="2" y="12"/>
                    <a:pt x="2" y="12"/>
                    <a:pt x="2" y="12"/>
                  </a:cubicBezTo>
                  <a:cubicBezTo>
                    <a:pt x="1" y="9"/>
                    <a:pt x="1" y="9"/>
                    <a:pt x="1" y="9"/>
                  </a:cubicBezTo>
                  <a:close/>
                  <a:moveTo>
                    <a:pt x="4" y="13"/>
                  </a:moveTo>
                  <a:cubicBezTo>
                    <a:pt x="17" y="0"/>
                    <a:pt x="17" y="0"/>
                    <a:pt x="17" y="0"/>
                  </a:cubicBezTo>
                  <a:cubicBezTo>
                    <a:pt x="18" y="0"/>
                    <a:pt x="19" y="0"/>
                    <a:pt x="20" y="0"/>
                  </a:cubicBezTo>
                  <a:cubicBezTo>
                    <a:pt x="7" y="13"/>
                    <a:pt x="7" y="13"/>
                    <a:pt x="7" y="13"/>
                  </a:cubicBezTo>
                  <a:cubicBezTo>
                    <a:pt x="4" y="13"/>
                    <a:pt x="4" y="13"/>
                    <a:pt x="4" y="13"/>
                  </a:cubicBezTo>
                  <a:close/>
                  <a:moveTo>
                    <a:pt x="9" y="13"/>
                  </a:moveTo>
                  <a:cubicBezTo>
                    <a:pt x="12" y="14"/>
                    <a:pt x="12" y="14"/>
                    <a:pt x="12" y="14"/>
                  </a:cubicBezTo>
                  <a:cubicBezTo>
                    <a:pt x="26" y="0"/>
                    <a:pt x="26" y="0"/>
                    <a:pt x="26" y="0"/>
                  </a:cubicBezTo>
                  <a:cubicBezTo>
                    <a:pt x="25" y="0"/>
                    <a:pt x="25" y="0"/>
                    <a:pt x="24" y="0"/>
                  </a:cubicBezTo>
                  <a:cubicBezTo>
                    <a:pt x="24" y="0"/>
                    <a:pt x="23" y="0"/>
                    <a:pt x="23" y="0"/>
                  </a:cubicBezTo>
                  <a:cubicBezTo>
                    <a:pt x="9" y="13"/>
                    <a:pt x="9" y="13"/>
                    <a:pt x="9" y="13"/>
                  </a:cubicBezTo>
                  <a:close/>
                  <a:moveTo>
                    <a:pt x="15" y="14"/>
                  </a:moveTo>
                  <a:cubicBezTo>
                    <a:pt x="15" y="14"/>
                    <a:pt x="15" y="14"/>
                    <a:pt x="15" y="14"/>
                  </a:cubicBezTo>
                  <a:cubicBezTo>
                    <a:pt x="20" y="12"/>
                    <a:pt x="20" y="12"/>
                    <a:pt x="20" y="12"/>
                  </a:cubicBezTo>
                  <a:cubicBezTo>
                    <a:pt x="28" y="4"/>
                    <a:pt x="28" y="4"/>
                    <a:pt x="28" y="4"/>
                  </a:cubicBezTo>
                  <a:cubicBezTo>
                    <a:pt x="27" y="1"/>
                    <a:pt x="27" y="1"/>
                    <a:pt x="27" y="1"/>
                  </a:cubicBezTo>
                  <a:cubicBezTo>
                    <a:pt x="15" y="14"/>
                    <a:pt x="15" y="14"/>
                    <a:pt x="15" y="14"/>
                  </a:cubicBezTo>
                  <a:close/>
                  <a:moveTo>
                    <a:pt x="25" y="10"/>
                  </a:moveTo>
                  <a:cubicBezTo>
                    <a:pt x="29" y="6"/>
                    <a:pt x="29" y="6"/>
                    <a:pt x="29" y="6"/>
                  </a:cubicBezTo>
                  <a:cubicBezTo>
                    <a:pt x="29" y="8"/>
                    <a:pt x="29" y="8"/>
                    <a:pt x="29" y="8"/>
                  </a:cubicBezTo>
                  <a:lnTo>
                    <a:pt x="25" y="10"/>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8"/>
            <p:cNvSpPr>
              <a:spLocks noEditPoints="1"/>
            </p:cNvSpPr>
            <p:nvPr/>
          </p:nvSpPr>
          <p:spPr bwMode="auto">
            <a:xfrm>
              <a:off x="5376" y="3183"/>
              <a:ext cx="101" cy="126"/>
            </a:xfrm>
            <a:custGeom>
              <a:avLst/>
              <a:gdLst>
                <a:gd name="T0" fmla="*/ 20 w 20"/>
                <a:gd name="T1" fmla="*/ 7 h 25"/>
                <a:gd name="T2" fmla="*/ 20 w 20"/>
                <a:gd name="T3" fmla="*/ 5 h 25"/>
                <a:gd name="T4" fmla="*/ 1 w 20"/>
                <a:gd name="T5" fmla="*/ 23 h 25"/>
                <a:gd name="T6" fmla="*/ 2 w 20"/>
                <a:gd name="T7" fmla="*/ 25 h 25"/>
                <a:gd name="T8" fmla="*/ 3 w 20"/>
                <a:gd name="T9" fmla="*/ 24 h 25"/>
                <a:gd name="T10" fmla="*/ 18 w 20"/>
                <a:gd name="T11" fmla="*/ 9 h 25"/>
                <a:gd name="T12" fmla="*/ 20 w 20"/>
                <a:gd name="T13" fmla="*/ 7 h 25"/>
                <a:gd name="T14" fmla="*/ 19 w 20"/>
                <a:gd name="T15" fmla="*/ 3 h 25"/>
                <a:gd name="T16" fmla="*/ 0 w 20"/>
                <a:gd name="T17" fmla="*/ 21 h 25"/>
                <a:gd name="T18" fmla="*/ 3 w 20"/>
                <a:gd name="T19" fmla="*/ 15 h 25"/>
                <a:gd name="T20" fmla="*/ 18 w 20"/>
                <a:gd name="T21" fmla="*/ 0 h 25"/>
                <a:gd name="T22" fmla="*/ 19 w 20"/>
                <a:gd name="T23" fmla="*/ 3 h 25"/>
                <a:gd name="T24" fmla="*/ 9 w 20"/>
                <a:gd name="T25" fmla="*/ 21 h 25"/>
                <a:gd name="T26" fmla="*/ 12 w 20"/>
                <a:gd name="T27" fmla="*/ 18 h 25"/>
                <a:gd name="T28" fmla="*/ 11 w 20"/>
                <a:gd name="T29" fmla="*/ 20 h 25"/>
                <a:gd name="T30" fmla="*/ 9 w 20"/>
                <a:gd name="T31" fmla="*/ 2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 h="25">
                  <a:moveTo>
                    <a:pt x="20" y="7"/>
                  </a:moveTo>
                  <a:cubicBezTo>
                    <a:pt x="20" y="5"/>
                    <a:pt x="20" y="5"/>
                    <a:pt x="20" y="5"/>
                  </a:cubicBezTo>
                  <a:cubicBezTo>
                    <a:pt x="1" y="23"/>
                    <a:pt x="1" y="23"/>
                    <a:pt x="1" y="23"/>
                  </a:cubicBezTo>
                  <a:cubicBezTo>
                    <a:pt x="2" y="25"/>
                    <a:pt x="2" y="25"/>
                    <a:pt x="2" y="25"/>
                  </a:cubicBezTo>
                  <a:cubicBezTo>
                    <a:pt x="3" y="24"/>
                    <a:pt x="3" y="24"/>
                    <a:pt x="3" y="24"/>
                  </a:cubicBezTo>
                  <a:cubicBezTo>
                    <a:pt x="18" y="9"/>
                    <a:pt x="18" y="9"/>
                    <a:pt x="18" y="9"/>
                  </a:cubicBezTo>
                  <a:cubicBezTo>
                    <a:pt x="20" y="7"/>
                    <a:pt x="20" y="7"/>
                    <a:pt x="20" y="7"/>
                  </a:cubicBezTo>
                  <a:close/>
                  <a:moveTo>
                    <a:pt x="19" y="3"/>
                  </a:moveTo>
                  <a:cubicBezTo>
                    <a:pt x="0" y="21"/>
                    <a:pt x="0" y="21"/>
                    <a:pt x="0" y="21"/>
                  </a:cubicBezTo>
                  <a:cubicBezTo>
                    <a:pt x="1" y="19"/>
                    <a:pt x="2" y="17"/>
                    <a:pt x="3" y="15"/>
                  </a:cubicBezTo>
                  <a:cubicBezTo>
                    <a:pt x="18" y="0"/>
                    <a:pt x="18" y="0"/>
                    <a:pt x="18" y="0"/>
                  </a:cubicBezTo>
                  <a:cubicBezTo>
                    <a:pt x="19" y="3"/>
                    <a:pt x="19" y="3"/>
                    <a:pt x="19" y="3"/>
                  </a:cubicBezTo>
                  <a:close/>
                  <a:moveTo>
                    <a:pt x="9" y="21"/>
                  </a:moveTo>
                  <a:cubicBezTo>
                    <a:pt x="12" y="18"/>
                    <a:pt x="12" y="18"/>
                    <a:pt x="12" y="18"/>
                  </a:cubicBezTo>
                  <a:cubicBezTo>
                    <a:pt x="11" y="20"/>
                    <a:pt x="11" y="20"/>
                    <a:pt x="11" y="20"/>
                  </a:cubicBezTo>
                  <a:lnTo>
                    <a:pt x="9" y="21"/>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19"/>
            <p:cNvSpPr>
              <a:spLocks noEditPoints="1"/>
            </p:cNvSpPr>
            <p:nvPr/>
          </p:nvSpPr>
          <p:spPr bwMode="auto">
            <a:xfrm>
              <a:off x="5431" y="3440"/>
              <a:ext cx="111" cy="91"/>
            </a:xfrm>
            <a:custGeom>
              <a:avLst/>
              <a:gdLst>
                <a:gd name="T0" fmla="*/ 46 w 111"/>
                <a:gd name="T1" fmla="*/ 0 h 91"/>
                <a:gd name="T2" fmla="*/ 5 w 111"/>
                <a:gd name="T3" fmla="*/ 25 h 91"/>
                <a:gd name="T4" fmla="*/ 0 w 111"/>
                <a:gd name="T5" fmla="*/ 25 h 91"/>
                <a:gd name="T6" fmla="*/ 11 w 111"/>
                <a:gd name="T7" fmla="*/ 40 h 91"/>
                <a:gd name="T8" fmla="*/ 46 w 111"/>
                <a:gd name="T9" fmla="*/ 0 h 91"/>
                <a:gd name="T10" fmla="*/ 46 w 111"/>
                <a:gd name="T11" fmla="*/ 0 h 91"/>
                <a:gd name="T12" fmla="*/ 16 w 111"/>
                <a:gd name="T13" fmla="*/ 45 h 91"/>
                <a:gd name="T14" fmla="*/ 56 w 111"/>
                <a:gd name="T15" fmla="*/ 5 h 91"/>
                <a:gd name="T16" fmla="*/ 66 w 111"/>
                <a:gd name="T17" fmla="*/ 15 h 91"/>
                <a:gd name="T18" fmla="*/ 21 w 111"/>
                <a:gd name="T19" fmla="*/ 61 h 91"/>
                <a:gd name="T20" fmla="*/ 16 w 111"/>
                <a:gd name="T21" fmla="*/ 45 h 91"/>
                <a:gd name="T22" fmla="*/ 16 w 111"/>
                <a:gd name="T23" fmla="*/ 45 h 91"/>
                <a:gd name="T24" fmla="*/ 26 w 111"/>
                <a:gd name="T25" fmla="*/ 66 h 91"/>
                <a:gd name="T26" fmla="*/ 71 w 111"/>
                <a:gd name="T27" fmla="*/ 20 h 91"/>
                <a:gd name="T28" fmla="*/ 86 w 111"/>
                <a:gd name="T29" fmla="*/ 25 h 91"/>
                <a:gd name="T30" fmla="*/ 31 w 111"/>
                <a:gd name="T31" fmla="*/ 81 h 91"/>
                <a:gd name="T32" fmla="*/ 26 w 111"/>
                <a:gd name="T33" fmla="*/ 66 h 91"/>
                <a:gd name="T34" fmla="*/ 26 w 111"/>
                <a:gd name="T35" fmla="*/ 66 h 91"/>
                <a:gd name="T36" fmla="*/ 36 w 111"/>
                <a:gd name="T37" fmla="*/ 86 h 91"/>
                <a:gd name="T38" fmla="*/ 91 w 111"/>
                <a:gd name="T39" fmla="*/ 30 h 91"/>
                <a:gd name="T40" fmla="*/ 101 w 111"/>
                <a:gd name="T41" fmla="*/ 35 h 91"/>
                <a:gd name="T42" fmla="*/ 51 w 111"/>
                <a:gd name="T43" fmla="*/ 91 h 91"/>
                <a:gd name="T44" fmla="*/ 36 w 111"/>
                <a:gd name="T45" fmla="*/ 91 h 91"/>
                <a:gd name="T46" fmla="*/ 36 w 111"/>
                <a:gd name="T47" fmla="*/ 86 h 91"/>
                <a:gd name="T48" fmla="*/ 36 w 111"/>
                <a:gd name="T49" fmla="*/ 86 h 91"/>
                <a:gd name="T50" fmla="*/ 61 w 111"/>
                <a:gd name="T51" fmla="*/ 91 h 91"/>
                <a:gd name="T52" fmla="*/ 81 w 111"/>
                <a:gd name="T53" fmla="*/ 91 h 91"/>
                <a:gd name="T54" fmla="*/ 111 w 111"/>
                <a:gd name="T55" fmla="*/ 61 h 91"/>
                <a:gd name="T56" fmla="*/ 111 w 111"/>
                <a:gd name="T57" fmla="*/ 45 h 91"/>
                <a:gd name="T58" fmla="*/ 111 w 111"/>
                <a:gd name="T59" fmla="*/ 40 h 91"/>
                <a:gd name="T60" fmla="*/ 61 w 111"/>
                <a:gd name="T61" fmla="*/ 91 h 91"/>
                <a:gd name="T62" fmla="*/ 61 w 111"/>
                <a:gd name="T63" fmla="*/ 91 h 91"/>
                <a:gd name="T64" fmla="*/ 91 w 111"/>
                <a:gd name="T65" fmla="*/ 91 h 91"/>
                <a:gd name="T66" fmla="*/ 106 w 111"/>
                <a:gd name="T67" fmla="*/ 91 h 91"/>
                <a:gd name="T68" fmla="*/ 111 w 111"/>
                <a:gd name="T69" fmla="*/ 76 h 91"/>
                <a:gd name="T70" fmla="*/ 91 w 111"/>
                <a:gd name="T71"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1" h="91">
                  <a:moveTo>
                    <a:pt x="46" y="0"/>
                  </a:moveTo>
                  <a:lnTo>
                    <a:pt x="5" y="25"/>
                  </a:lnTo>
                  <a:lnTo>
                    <a:pt x="0" y="25"/>
                  </a:lnTo>
                  <a:lnTo>
                    <a:pt x="11" y="40"/>
                  </a:lnTo>
                  <a:lnTo>
                    <a:pt x="46" y="0"/>
                  </a:lnTo>
                  <a:lnTo>
                    <a:pt x="46" y="0"/>
                  </a:lnTo>
                  <a:close/>
                  <a:moveTo>
                    <a:pt x="16" y="45"/>
                  </a:moveTo>
                  <a:lnTo>
                    <a:pt x="56" y="5"/>
                  </a:lnTo>
                  <a:lnTo>
                    <a:pt x="66" y="15"/>
                  </a:lnTo>
                  <a:lnTo>
                    <a:pt x="21" y="61"/>
                  </a:lnTo>
                  <a:lnTo>
                    <a:pt x="16" y="45"/>
                  </a:lnTo>
                  <a:lnTo>
                    <a:pt x="16" y="45"/>
                  </a:lnTo>
                  <a:close/>
                  <a:moveTo>
                    <a:pt x="26" y="66"/>
                  </a:moveTo>
                  <a:lnTo>
                    <a:pt x="71" y="20"/>
                  </a:lnTo>
                  <a:lnTo>
                    <a:pt x="86" y="25"/>
                  </a:lnTo>
                  <a:lnTo>
                    <a:pt x="31" y="81"/>
                  </a:lnTo>
                  <a:lnTo>
                    <a:pt x="26" y="66"/>
                  </a:lnTo>
                  <a:lnTo>
                    <a:pt x="26" y="66"/>
                  </a:lnTo>
                  <a:close/>
                  <a:moveTo>
                    <a:pt x="36" y="86"/>
                  </a:moveTo>
                  <a:lnTo>
                    <a:pt x="91" y="30"/>
                  </a:lnTo>
                  <a:lnTo>
                    <a:pt x="101" y="35"/>
                  </a:lnTo>
                  <a:lnTo>
                    <a:pt x="51" y="91"/>
                  </a:lnTo>
                  <a:lnTo>
                    <a:pt x="36" y="91"/>
                  </a:lnTo>
                  <a:lnTo>
                    <a:pt x="36" y="86"/>
                  </a:lnTo>
                  <a:lnTo>
                    <a:pt x="36" y="86"/>
                  </a:lnTo>
                  <a:close/>
                  <a:moveTo>
                    <a:pt x="61" y="91"/>
                  </a:moveTo>
                  <a:lnTo>
                    <a:pt x="81" y="91"/>
                  </a:lnTo>
                  <a:lnTo>
                    <a:pt x="111" y="61"/>
                  </a:lnTo>
                  <a:lnTo>
                    <a:pt x="111" y="45"/>
                  </a:lnTo>
                  <a:lnTo>
                    <a:pt x="111" y="40"/>
                  </a:lnTo>
                  <a:lnTo>
                    <a:pt x="61" y="91"/>
                  </a:lnTo>
                  <a:lnTo>
                    <a:pt x="61" y="91"/>
                  </a:lnTo>
                  <a:close/>
                  <a:moveTo>
                    <a:pt x="91" y="91"/>
                  </a:moveTo>
                  <a:lnTo>
                    <a:pt x="106" y="91"/>
                  </a:lnTo>
                  <a:lnTo>
                    <a:pt x="111" y="76"/>
                  </a:lnTo>
                  <a:lnTo>
                    <a:pt x="91" y="91"/>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20"/>
            <p:cNvSpPr>
              <a:spLocks noEditPoints="1"/>
            </p:cNvSpPr>
            <p:nvPr/>
          </p:nvSpPr>
          <p:spPr bwMode="auto">
            <a:xfrm>
              <a:off x="5381" y="3294"/>
              <a:ext cx="96" cy="161"/>
            </a:xfrm>
            <a:custGeom>
              <a:avLst/>
              <a:gdLst>
                <a:gd name="T0" fmla="*/ 45 w 96"/>
                <a:gd name="T1" fmla="*/ 161 h 161"/>
                <a:gd name="T2" fmla="*/ 50 w 96"/>
                <a:gd name="T3" fmla="*/ 161 h 161"/>
                <a:gd name="T4" fmla="*/ 91 w 96"/>
                <a:gd name="T5" fmla="*/ 121 h 161"/>
                <a:gd name="T6" fmla="*/ 91 w 96"/>
                <a:gd name="T7" fmla="*/ 101 h 161"/>
                <a:gd name="T8" fmla="*/ 40 w 96"/>
                <a:gd name="T9" fmla="*/ 156 h 161"/>
                <a:gd name="T10" fmla="*/ 45 w 96"/>
                <a:gd name="T11" fmla="*/ 161 h 161"/>
                <a:gd name="T12" fmla="*/ 45 w 96"/>
                <a:gd name="T13" fmla="*/ 161 h 161"/>
                <a:gd name="T14" fmla="*/ 81 w 96"/>
                <a:gd name="T15" fmla="*/ 146 h 161"/>
                <a:gd name="T16" fmla="*/ 91 w 96"/>
                <a:gd name="T17" fmla="*/ 131 h 161"/>
                <a:gd name="T18" fmla="*/ 91 w 96"/>
                <a:gd name="T19" fmla="*/ 136 h 161"/>
                <a:gd name="T20" fmla="*/ 81 w 96"/>
                <a:gd name="T21" fmla="*/ 146 h 161"/>
                <a:gd name="T22" fmla="*/ 81 w 96"/>
                <a:gd name="T23" fmla="*/ 146 h 161"/>
                <a:gd name="T24" fmla="*/ 91 w 96"/>
                <a:gd name="T25" fmla="*/ 86 h 161"/>
                <a:gd name="T26" fmla="*/ 35 w 96"/>
                <a:gd name="T27" fmla="*/ 146 h 161"/>
                <a:gd name="T28" fmla="*/ 25 w 96"/>
                <a:gd name="T29" fmla="*/ 136 h 161"/>
                <a:gd name="T30" fmla="*/ 96 w 96"/>
                <a:gd name="T31" fmla="*/ 71 h 161"/>
                <a:gd name="T32" fmla="*/ 91 w 96"/>
                <a:gd name="T33" fmla="*/ 86 h 161"/>
                <a:gd name="T34" fmla="*/ 91 w 96"/>
                <a:gd name="T35" fmla="*/ 86 h 161"/>
                <a:gd name="T36" fmla="*/ 96 w 96"/>
                <a:gd name="T37" fmla="*/ 55 h 161"/>
                <a:gd name="T38" fmla="*/ 20 w 96"/>
                <a:gd name="T39" fmla="*/ 131 h 161"/>
                <a:gd name="T40" fmla="*/ 10 w 96"/>
                <a:gd name="T41" fmla="*/ 121 h 161"/>
                <a:gd name="T42" fmla="*/ 86 w 96"/>
                <a:gd name="T43" fmla="*/ 45 h 161"/>
                <a:gd name="T44" fmla="*/ 96 w 96"/>
                <a:gd name="T45" fmla="*/ 55 h 161"/>
                <a:gd name="T46" fmla="*/ 96 w 96"/>
                <a:gd name="T47" fmla="*/ 55 h 161"/>
                <a:gd name="T48" fmla="*/ 81 w 96"/>
                <a:gd name="T49" fmla="*/ 40 h 161"/>
                <a:gd name="T50" fmla="*/ 5 w 96"/>
                <a:gd name="T51" fmla="*/ 111 h 161"/>
                <a:gd name="T52" fmla="*/ 0 w 96"/>
                <a:gd name="T53" fmla="*/ 106 h 161"/>
                <a:gd name="T54" fmla="*/ 0 w 96"/>
                <a:gd name="T55" fmla="*/ 101 h 161"/>
                <a:gd name="T56" fmla="*/ 71 w 96"/>
                <a:gd name="T57" fmla="*/ 30 h 161"/>
                <a:gd name="T58" fmla="*/ 81 w 96"/>
                <a:gd name="T59" fmla="*/ 40 h 161"/>
                <a:gd name="T60" fmla="*/ 81 w 96"/>
                <a:gd name="T61" fmla="*/ 40 h 161"/>
                <a:gd name="T62" fmla="*/ 66 w 96"/>
                <a:gd name="T63" fmla="*/ 20 h 161"/>
                <a:gd name="T64" fmla="*/ 61 w 96"/>
                <a:gd name="T65" fmla="*/ 10 h 161"/>
                <a:gd name="T66" fmla="*/ 5 w 96"/>
                <a:gd name="T67" fmla="*/ 66 h 161"/>
                <a:gd name="T68" fmla="*/ 0 w 96"/>
                <a:gd name="T69" fmla="*/ 86 h 161"/>
                <a:gd name="T70" fmla="*/ 66 w 96"/>
                <a:gd name="T71" fmla="*/ 20 h 161"/>
                <a:gd name="T72" fmla="*/ 66 w 96"/>
                <a:gd name="T73" fmla="*/ 20 h 161"/>
                <a:gd name="T74" fmla="*/ 50 w 96"/>
                <a:gd name="T75" fmla="*/ 5 h 161"/>
                <a:gd name="T76" fmla="*/ 50 w 96"/>
                <a:gd name="T77" fmla="*/ 0 h 161"/>
                <a:gd name="T78" fmla="*/ 15 w 96"/>
                <a:gd name="T79" fmla="*/ 25 h 161"/>
                <a:gd name="T80" fmla="*/ 10 w 96"/>
                <a:gd name="T81" fmla="*/ 30 h 161"/>
                <a:gd name="T82" fmla="*/ 5 w 96"/>
                <a:gd name="T83" fmla="*/ 50 h 161"/>
                <a:gd name="T84" fmla="*/ 50 w 96"/>
                <a:gd name="T85" fmla="*/ 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96" h="161">
                  <a:moveTo>
                    <a:pt x="45" y="161"/>
                  </a:moveTo>
                  <a:lnTo>
                    <a:pt x="50" y="161"/>
                  </a:lnTo>
                  <a:lnTo>
                    <a:pt x="91" y="121"/>
                  </a:lnTo>
                  <a:lnTo>
                    <a:pt x="91" y="101"/>
                  </a:lnTo>
                  <a:lnTo>
                    <a:pt x="40" y="156"/>
                  </a:lnTo>
                  <a:lnTo>
                    <a:pt x="45" y="161"/>
                  </a:lnTo>
                  <a:lnTo>
                    <a:pt x="45" y="161"/>
                  </a:lnTo>
                  <a:close/>
                  <a:moveTo>
                    <a:pt x="81" y="146"/>
                  </a:moveTo>
                  <a:lnTo>
                    <a:pt x="91" y="131"/>
                  </a:lnTo>
                  <a:lnTo>
                    <a:pt x="91" y="136"/>
                  </a:lnTo>
                  <a:lnTo>
                    <a:pt x="81" y="146"/>
                  </a:lnTo>
                  <a:lnTo>
                    <a:pt x="81" y="146"/>
                  </a:lnTo>
                  <a:close/>
                  <a:moveTo>
                    <a:pt x="91" y="86"/>
                  </a:moveTo>
                  <a:lnTo>
                    <a:pt x="35" y="146"/>
                  </a:lnTo>
                  <a:lnTo>
                    <a:pt x="25" y="136"/>
                  </a:lnTo>
                  <a:lnTo>
                    <a:pt x="96" y="71"/>
                  </a:lnTo>
                  <a:lnTo>
                    <a:pt x="91" y="86"/>
                  </a:lnTo>
                  <a:lnTo>
                    <a:pt x="91" y="86"/>
                  </a:lnTo>
                  <a:close/>
                  <a:moveTo>
                    <a:pt x="96" y="55"/>
                  </a:moveTo>
                  <a:lnTo>
                    <a:pt x="20" y="131"/>
                  </a:lnTo>
                  <a:lnTo>
                    <a:pt x="10" y="121"/>
                  </a:lnTo>
                  <a:lnTo>
                    <a:pt x="86" y="45"/>
                  </a:lnTo>
                  <a:lnTo>
                    <a:pt x="96" y="55"/>
                  </a:lnTo>
                  <a:lnTo>
                    <a:pt x="96" y="55"/>
                  </a:lnTo>
                  <a:close/>
                  <a:moveTo>
                    <a:pt x="81" y="40"/>
                  </a:moveTo>
                  <a:lnTo>
                    <a:pt x="5" y="111"/>
                  </a:lnTo>
                  <a:lnTo>
                    <a:pt x="0" y="106"/>
                  </a:lnTo>
                  <a:lnTo>
                    <a:pt x="0" y="101"/>
                  </a:lnTo>
                  <a:lnTo>
                    <a:pt x="71" y="30"/>
                  </a:lnTo>
                  <a:lnTo>
                    <a:pt x="81" y="40"/>
                  </a:lnTo>
                  <a:lnTo>
                    <a:pt x="81" y="40"/>
                  </a:lnTo>
                  <a:close/>
                  <a:moveTo>
                    <a:pt x="66" y="20"/>
                  </a:moveTo>
                  <a:lnTo>
                    <a:pt x="61" y="10"/>
                  </a:lnTo>
                  <a:lnTo>
                    <a:pt x="5" y="66"/>
                  </a:lnTo>
                  <a:lnTo>
                    <a:pt x="0" y="86"/>
                  </a:lnTo>
                  <a:lnTo>
                    <a:pt x="66" y="20"/>
                  </a:lnTo>
                  <a:lnTo>
                    <a:pt x="66" y="20"/>
                  </a:lnTo>
                  <a:close/>
                  <a:moveTo>
                    <a:pt x="50" y="5"/>
                  </a:moveTo>
                  <a:lnTo>
                    <a:pt x="50" y="0"/>
                  </a:lnTo>
                  <a:lnTo>
                    <a:pt x="15" y="25"/>
                  </a:lnTo>
                  <a:lnTo>
                    <a:pt x="10" y="30"/>
                  </a:lnTo>
                  <a:lnTo>
                    <a:pt x="5" y="50"/>
                  </a:lnTo>
                  <a:lnTo>
                    <a:pt x="50" y="5"/>
                  </a:ln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21"/>
            <p:cNvSpPr>
              <a:spLocks noEditPoints="1"/>
            </p:cNvSpPr>
            <p:nvPr/>
          </p:nvSpPr>
          <p:spPr bwMode="auto">
            <a:xfrm>
              <a:off x="5356" y="3138"/>
              <a:ext cx="433" cy="433"/>
            </a:xfrm>
            <a:custGeom>
              <a:avLst/>
              <a:gdLst>
                <a:gd name="T0" fmla="*/ 84 w 86"/>
                <a:gd name="T1" fmla="*/ 32 h 86"/>
                <a:gd name="T2" fmla="*/ 80 w 86"/>
                <a:gd name="T3" fmla="*/ 65 h 86"/>
                <a:gd name="T4" fmla="*/ 69 w 86"/>
                <a:gd name="T5" fmla="*/ 77 h 86"/>
                <a:gd name="T6" fmla="*/ 54 w 86"/>
                <a:gd name="T7" fmla="*/ 85 h 86"/>
                <a:gd name="T8" fmla="*/ 54 w 86"/>
                <a:gd name="T9" fmla="*/ 85 h 86"/>
                <a:gd name="T10" fmla="*/ 21 w 86"/>
                <a:gd name="T11" fmla="*/ 80 h 86"/>
                <a:gd name="T12" fmla="*/ 2 w 86"/>
                <a:gd name="T13" fmla="*/ 54 h 86"/>
                <a:gd name="T14" fmla="*/ 2 w 86"/>
                <a:gd name="T15" fmla="*/ 31 h 86"/>
                <a:gd name="T16" fmla="*/ 17 w 86"/>
                <a:gd name="T17" fmla="*/ 10 h 86"/>
                <a:gd name="T18" fmla="*/ 32 w 86"/>
                <a:gd name="T19" fmla="*/ 2 h 86"/>
                <a:gd name="T20" fmla="*/ 52 w 86"/>
                <a:gd name="T21" fmla="*/ 2 h 86"/>
                <a:gd name="T22" fmla="*/ 64 w 86"/>
                <a:gd name="T23" fmla="*/ 6 h 86"/>
                <a:gd name="T24" fmla="*/ 24 w 86"/>
                <a:gd name="T25" fmla="*/ 42 h 86"/>
                <a:gd name="T26" fmla="*/ 5 w 86"/>
                <a:gd name="T27" fmla="*/ 52 h 86"/>
                <a:gd name="T28" fmla="*/ 15 w 86"/>
                <a:gd name="T29" fmla="*/ 65 h 86"/>
                <a:gd name="T30" fmla="*/ 37 w 86"/>
                <a:gd name="T31" fmla="*/ 69 h 86"/>
                <a:gd name="T32" fmla="*/ 22 w 86"/>
                <a:gd name="T33" fmla="*/ 8 h 86"/>
                <a:gd name="T34" fmla="*/ 8 w 86"/>
                <a:gd name="T35" fmla="*/ 23 h 86"/>
                <a:gd name="T36" fmla="*/ 15 w 86"/>
                <a:gd name="T37" fmla="*/ 29 h 86"/>
                <a:gd name="T38" fmla="*/ 26 w 86"/>
                <a:gd name="T39" fmla="*/ 15 h 86"/>
                <a:gd name="T40" fmla="*/ 51 w 86"/>
                <a:gd name="T41" fmla="*/ 4 h 86"/>
                <a:gd name="T42" fmla="*/ 24 w 86"/>
                <a:gd name="T43" fmla="*/ 7 h 86"/>
                <a:gd name="T44" fmla="*/ 17 w 86"/>
                <a:gd name="T45" fmla="*/ 30 h 86"/>
                <a:gd name="T46" fmla="*/ 39 w 86"/>
                <a:gd name="T47" fmla="*/ 19 h 86"/>
                <a:gd name="T48" fmla="*/ 38 w 86"/>
                <a:gd name="T49" fmla="*/ 84 h 86"/>
                <a:gd name="T50" fmla="*/ 19 w 86"/>
                <a:gd name="T51" fmla="*/ 76 h 86"/>
                <a:gd name="T52" fmla="*/ 4 w 86"/>
                <a:gd name="T53" fmla="*/ 54 h 86"/>
                <a:gd name="T54" fmla="*/ 3 w 86"/>
                <a:gd name="T55" fmla="*/ 50 h 86"/>
                <a:gd name="T56" fmla="*/ 3 w 86"/>
                <a:gd name="T57" fmla="*/ 38 h 86"/>
                <a:gd name="T58" fmla="*/ 26 w 86"/>
                <a:gd name="T59" fmla="*/ 42 h 86"/>
                <a:gd name="T60" fmla="*/ 53 w 86"/>
                <a:gd name="T61" fmla="*/ 59 h 86"/>
                <a:gd name="T62" fmla="*/ 54 w 86"/>
                <a:gd name="T63" fmla="*/ 13 h 86"/>
                <a:gd name="T64" fmla="*/ 55 w 86"/>
                <a:gd name="T65" fmla="*/ 42 h 86"/>
                <a:gd name="T66" fmla="*/ 54 w 86"/>
                <a:gd name="T67" fmla="*/ 13 h 86"/>
                <a:gd name="T68" fmla="*/ 69 w 86"/>
                <a:gd name="T69" fmla="*/ 21 h 86"/>
                <a:gd name="T70" fmla="*/ 63 w 86"/>
                <a:gd name="T71" fmla="*/ 8 h 86"/>
                <a:gd name="T72" fmla="*/ 76 w 86"/>
                <a:gd name="T73" fmla="*/ 21 h 86"/>
                <a:gd name="T74" fmla="*/ 77 w 86"/>
                <a:gd name="T75" fmla="*/ 49 h 86"/>
                <a:gd name="T76" fmla="*/ 76 w 86"/>
                <a:gd name="T77" fmla="*/ 21 h 86"/>
                <a:gd name="T78" fmla="*/ 56 w 86"/>
                <a:gd name="T79" fmla="*/ 44 h 86"/>
                <a:gd name="T80" fmla="*/ 75 w 86"/>
                <a:gd name="T81" fmla="*/ 51 h 86"/>
                <a:gd name="T82" fmla="*/ 67 w 86"/>
                <a:gd name="T83" fmla="*/ 76 h 86"/>
                <a:gd name="T84" fmla="*/ 54 w 86"/>
                <a:gd name="T85" fmla="*/ 61 h 86"/>
                <a:gd name="T86" fmla="*/ 53 w 86"/>
                <a:gd name="T87" fmla="*/ 83 h 86"/>
                <a:gd name="T88" fmla="*/ 83 w 86"/>
                <a:gd name="T89" fmla="*/ 50 h 86"/>
                <a:gd name="T90" fmla="*/ 67 w 86"/>
                <a:gd name="T91" fmla="*/ 74 h 86"/>
                <a:gd name="T92" fmla="*/ 78 w 86"/>
                <a:gd name="T93" fmla="*/ 64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6" h="86">
                  <a:moveTo>
                    <a:pt x="64" y="6"/>
                  </a:moveTo>
                  <a:cubicBezTo>
                    <a:pt x="69" y="9"/>
                    <a:pt x="73" y="13"/>
                    <a:pt x="77" y="17"/>
                  </a:cubicBezTo>
                  <a:cubicBezTo>
                    <a:pt x="80" y="22"/>
                    <a:pt x="83" y="27"/>
                    <a:pt x="84" y="32"/>
                  </a:cubicBezTo>
                  <a:cubicBezTo>
                    <a:pt x="86" y="38"/>
                    <a:pt x="86" y="44"/>
                    <a:pt x="85" y="49"/>
                  </a:cubicBezTo>
                  <a:cubicBezTo>
                    <a:pt x="85" y="49"/>
                    <a:pt x="85" y="49"/>
                    <a:pt x="85" y="49"/>
                  </a:cubicBezTo>
                  <a:cubicBezTo>
                    <a:pt x="84" y="55"/>
                    <a:pt x="83" y="60"/>
                    <a:pt x="80" y="65"/>
                  </a:cubicBezTo>
                  <a:cubicBezTo>
                    <a:pt x="80" y="65"/>
                    <a:pt x="80" y="65"/>
                    <a:pt x="80" y="65"/>
                  </a:cubicBezTo>
                  <a:cubicBezTo>
                    <a:pt x="80" y="65"/>
                    <a:pt x="80" y="65"/>
                    <a:pt x="80" y="65"/>
                  </a:cubicBezTo>
                  <a:cubicBezTo>
                    <a:pt x="77" y="70"/>
                    <a:pt x="73" y="74"/>
                    <a:pt x="69" y="77"/>
                  </a:cubicBezTo>
                  <a:cubicBezTo>
                    <a:pt x="64" y="81"/>
                    <a:pt x="59" y="83"/>
                    <a:pt x="54" y="85"/>
                  </a:cubicBezTo>
                  <a:cubicBezTo>
                    <a:pt x="54" y="85"/>
                    <a:pt x="54" y="85"/>
                    <a:pt x="54" y="85"/>
                  </a:cubicBezTo>
                  <a:cubicBezTo>
                    <a:pt x="54" y="85"/>
                    <a:pt x="54" y="85"/>
                    <a:pt x="54" y="85"/>
                  </a:cubicBezTo>
                  <a:cubicBezTo>
                    <a:pt x="54" y="85"/>
                    <a:pt x="54" y="85"/>
                    <a:pt x="54" y="85"/>
                  </a:cubicBezTo>
                  <a:cubicBezTo>
                    <a:pt x="54" y="85"/>
                    <a:pt x="54" y="85"/>
                    <a:pt x="54" y="85"/>
                  </a:cubicBezTo>
                  <a:cubicBezTo>
                    <a:pt x="54" y="85"/>
                    <a:pt x="54" y="85"/>
                    <a:pt x="54" y="85"/>
                  </a:cubicBezTo>
                  <a:cubicBezTo>
                    <a:pt x="48" y="86"/>
                    <a:pt x="43" y="86"/>
                    <a:pt x="37" y="86"/>
                  </a:cubicBezTo>
                  <a:cubicBezTo>
                    <a:pt x="32" y="85"/>
                    <a:pt x="26" y="83"/>
                    <a:pt x="21" y="80"/>
                  </a:cubicBezTo>
                  <a:cubicBezTo>
                    <a:pt x="21" y="80"/>
                    <a:pt x="21" y="80"/>
                    <a:pt x="21" y="80"/>
                  </a:cubicBezTo>
                  <a:cubicBezTo>
                    <a:pt x="21" y="80"/>
                    <a:pt x="21" y="80"/>
                    <a:pt x="21" y="80"/>
                  </a:cubicBezTo>
                  <a:cubicBezTo>
                    <a:pt x="17" y="78"/>
                    <a:pt x="12" y="74"/>
                    <a:pt x="9" y="69"/>
                  </a:cubicBezTo>
                  <a:cubicBezTo>
                    <a:pt x="6" y="65"/>
                    <a:pt x="3" y="60"/>
                    <a:pt x="2" y="54"/>
                  </a:cubicBezTo>
                  <a:cubicBezTo>
                    <a:pt x="0" y="49"/>
                    <a:pt x="0" y="43"/>
                    <a:pt x="1" y="38"/>
                  </a:cubicBezTo>
                  <a:cubicBezTo>
                    <a:pt x="1" y="36"/>
                    <a:pt x="1" y="33"/>
                    <a:pt x="2" y="31"/>
                  </a:cubicBezTo>
                  <a:cubicBezTo>
                    <a:pt x="2" y="31"/>
                    <a:pt x="2" y="31"/>
                    <a:pt x="2" y="31"/>
                  </a:cubicBezTo>
                  <a:cubicBezTo>
                    <a:pt x="3" y="28"/>
                    <a:pt x="4" y="25"/>
                    <a:pt x="6" y="22"/>
                  </a:cubicBezTo>
                  <a:cubicBezTo>
                    <a:pt x="6" y="22"/>
                    <a:pt x="6" y="22"/>
                    <a:pt x="6" y="22"/>
                  </a:cubicBezTo>
                  <a:cubicBezTo>
                    <a:pt x="9" y="17"/>
                    <a:pt x="12" y="13"/>
                    <a:pt x="17" y="10"/>
                  </a:cubicBezTo>
                  <a:cubicBezTo>
                    <a:pt x="19" y="8"/>
                    <a:pt x="20" y="7"/>
                    <a:pt x="22" y="6"/>
                  </a:cubicBezTo>
                  <a:cubicBezTo>
                    <a:pt x="23" y="6"/>
                    <a:pt x="23" y="6"/>
                    <a:pt x="23" y="6"/>
                  </a:cubicBezTo>
                  <a:cubicBezTo>
                    <a:pt x="25" y="4"/>
                    <a:pt x="29" y="3"/>
                    <a:pt x="32" y="2"/>
                  </a:cubicBezTo>
                  <a:cubicBezTo>
                    <a:pt x="37" y="1"/>
                    <a:pt x="43" y="0"/>
                    <a:pt x="48" y="1"/>
                  </a:cubicBezTo>
                  <a:cubicBezTo>
                    <a:pt x="50" y="1"/>
                    <a:pt x="51" y="2"/>
                    <a:pt x="52" y="2"/>
                  </a:cubicBezTo>
                  <a:cubicBezTo>
                    <a:pt x="52" y="2"/>
                    <a:pt x="52" y="2"/>
                    <a:pt x="52" y="2"/>
                  </a:cubicBezTo>
                  <a:cubicBezTo>
                    <a:pt x="56" y="3"/>
                    <a:pt x="60" y="4"/>
                    <a:pt x="64" y="6"/>
                  </a:cubicBezTo>
                  <a:cubicBezTo>
                    <a:pt x="64" y="6"/>
                    <a:pt x="64" y="6"/>
                    <a:pt x="64" y="6"/>
                  </a:cubicBezTo>
                  <a:cubicBezTo>
                    <a:pt x="64" y="6"/>
                    <a:pt x="64" y="6"/>
                    <a:pt x="64" y="6"/>
                  </a:cubicBezTo>
                  <a:close/>
                  <a:moveTo>
                    <a:pt x="14" y="63"/>
                  </a:moveTo>
                  <a:cubicBezTo>
                    <a:pt x="23" y="58"/>
                    <a:pt x="23" y="58"/>
                    <a:pt x="23" y="58"/>
                  </a:cubicBezTo>
                  <a:cubicBezTo>
                    <a:pt x="24" y="42"/>
                    <a:pt x="24" y="42"/>
                    <a:pt x="24" y="42"/>
                  </a:cubicBezTo>
                  <a:cubicBezTo>
                    <a:pt x="15" y="31"/>
                    <a:pt x="15" y="31"/>
                    <a:pt x="15" y="31"/>
                  </a:cubicBezTo>
                  <a:cubicBezTo>
                    <a:pt x="7" y="36"/>
                    <a:pt x="7" y="36"/>
                    <a:pt x="7" y="36"/>
                  </a:cubicBezTo>
                  <a:cubicBezTo>
                    <a:pt x="5" y="52"/>
                    <a:pt x="5" y="52"/>
                    <a:pt x="5" y="52"/>
                  </a:cubicBezTo>
                  <a:cubicBezTo>
                    <a:pt x="14" y="63"/>
                    <a:pt x="14" y="63"/>
                    <a:pt x="14" y="63"/>
                  </a:cubicBezTo>
                  <a:close/>
                  <a:moveTo>
                    <a:pt x="24" y="60"/>
                  </a:moveTo>
                  <a:cubicBezTo>
                    <a:pt x="15" y="65"/>
                    <a:pt x="15" y="65"/>
                    <a:pt x="15" y="65"/>
                  </a:cubicBezTo>
                  <a:cubicBezTo>
                    <a:pt x="22" y="78"/>
                    <a:pt x="22" y="78"/>
                    <a:pt x="22" y="78"/>
                  </a:cubicBezTo>
                  <a:cubicBezTo>
                    <a:pt x="36" y="78"/>
                    <a:pt x="36" y="78"/>
                    <a:pt x="36" y="78"/>
                  </a:cubicBezTo>
                  <a:cubicBezTo>
                    <a:pt x="37" y="69"/>
                    <a:pt x="37" y="69"/>
                    <a:pt x="37" y="69"/>
                  </a:cubicBezTo>
                  <a:cubicBezTo>
                    <a:pt x="24" y="60"/>
                    <a:pt x="24" y="60"/>
                    <a:pt x="24" y="60"/>
                  </a:cubicBezTo>
                  <a:close/>
                  <a:moveTo>
                    <a:pt x="24" y="16"/>
                  </a:moveTo>
                  <a:cubicBezTo>
                    <a:pt x="22" y="8"/>
                    <a:pt x="22" y="8"/>
                    <a:pt x="22" y="8"/>
                  </a:cubicBezTo>
                  <a:cubicBezTo>
                    <a:pt x="21" y="9"/>
                    <a:pt x="19" y="10"/>
                    <a:pt x="18" y="11"/>
                  </a:cubicBezTo>
                  <a:cubicBezTo>
                    <a:pt x="14" y="14"/>
                    <a:pt x="10" y="19"/>
                    <a:pt x="8" y="23"/>
                  </a:cubicBezTo>
                  <a:cubicBezTo>
                    <a:pt x="8" y="23"/>
                    <a:pt x="8" y="23"/>
                    <a:pt x="8" y="23"/>
                  </a:cubicBezTo>
                  <a:cubicBezTo>
                    <a:pt x="6" y="26"/>
                    <a:pt x="5" y="28"/>
                    <a:pt x="4" y="31"/>
                  </a:cubicBezTo>
                  <a:cubicBezTo>
                    <a:pt x="6" y="34"/>
                    <a:pt x="6" y="34"/>
                    <a:pt x="6" y="34"/>
                  </a:cubicBezTo>
                  <a:cubicBezTo>
                    <a:pt x="15" y="29"/>
                    <a:pt x="15" y="29"/>
                    <a:pt x="15" y="29"/>
                  </a:cubicBezTo>
                  <a:cubicBezTo>
                    <a:pt x="24" y="16"/>
                    <a:pt x="24" y="16"/>
                    <a:pt x="24" y="16"/>
                  </a:cubicBezTo>
                  <a:close/>
                  <a:moveTo>
                    <a:pt x="24" y="7"/>
                  </a:moveTo>
                  <a:cubicBezTo>
                    <a:pt x="26" y="15"/>
                    <a:pt x="26" y="15"/>
                    <a:pt x="26" y="15"/>
                  </a:cubicBezTo>
                  <a:cubicBezTo>
                    <a:pt x="39" y="17"/>
                    <a:pt x="39" y="17"/>
                    <a:pt x="39" y="17"/>
                  </a:cubicBezTo>
                  <a:cubicBezTo>
                    <a:pt x="53" y="11"/>
                    <a:pt x="53" y="11"/>
                    <a:pt x="53" y="11"/>
                  </a:cubicBezTo>
                  <a:cubicBezTo>
                    <a:pt x="51" y="4"/>
                    <a:pt x="51" y="4"/>
                    <a:pt x="51" y="4"/>
                  </a:cubicBezTo>
                  <a:cubicBezTo>
                    <a:pt x="50" y="3"/>
                    <a:pt x="49" y="3"/>
                    <a:pt x="48" y="3"/>
                  </a:cubicBezTo>
                  <a:cubicBezTo>
                    <a:pt x="43" y="2"/>
                    <a:pt x="38" y="3"/>
                    <a:pt x="32" y="4"/>
                  </a:cubicBezTo>
                  <a:cubicBezTo>
                    <a:pt x="29" y="5"/>
                    <a:pt x="27" y="6"/>
                    <a:pt x="24" y="7"/>
                  </a:cubicBezTo>
                  <a:close/>
                  <a:moveTo>
                    <a:pt x="39" y="19"/>
                  </a:moveTo>
                  <a:cubicBezTo>
                    <a:pt x="26" y="17"/>
                    <a:pt x="26" y="17"/>
                    <a:pt x="26" y="17"/>
                  </a:cubicBezTo>
                  <a:cubicBezTo>
                    <a:pt x="17" y="30"/>
                    <a:pt x="17" y="30"/>
                    <a:pt x="17" y="30"/>
                  </a:cubicBezTo>
                  <a:cubicBezTo>
                    <a:pt x="25" y="40"/>
                    <a:pt x="25" y="40"/>
                    <a:pt x="25" y="40"/>
                  </a:cubicBezTo>
                  <a:cubicBezTo>
                    <a:pt x="39" y="33"/>
                    <a:pt x="39" y="33"/>
                    <a:pt x="39" y="33"/>
                  </a:cubicBezTo>
                  <a:cubicBezTo>
                    <a:pt x="39" y="19"/>
                    <a:pt x="39" y="19"/>
                    <a:pt x="39" y="19"/>
                  </a:cubicBezTo>
                  <a:close/>
                  <a:moveTo>
                    <a:pt x="37" y="80"/>
                  </a:moveTo>
                  <a:cubicBezTo>
                    <a:pt x="25" y="80"/>
                    <a:pt x="25" y="80"/>
                    <a:pt x="25" y="80"/>
                  </a:cubicBezTo>
                  <a:cubicBezTo>
                    <a:pt x="29" y="82"/>
                    <a:pt x="33" y="83"/>
                    <a:pt x="38" y="84"/>
                  </a:cubicBezTo>
                  <a:cubicBezTo>
                    <a:pt x="41" y="84"/>
                    <a:pt x="45" y="84"/>
                    <a:pt x="49" y="84"/>
                  </a:cubicBezTo>
                  <a:cubicBezTo>
                    <a:pt x="37" y="80"/>
                    <a:pt x="37" y="80"/>
                    <a:pt x="37" y="80"/>
                  </a:cubicBezTo>
                  <a:close/>
                  <a:moveTo>
                    <a:pt x="19" y="76"/>
                  </a:moveTo>
                  <a:cubicBezTo>
                    <a:pt x="13" y="65"/>
                    <a:pt x="13" y="65"/>
                    <a:pt x="13" y="65"/>
                  </a:cubicBezTo>
                  <a:cubicBezTo>
                    <a:pt x="4" y="54"/>
                    <a:pt x="4" y="54"/>
                    <a:pt x="4" y="54"/>
                  </a:cubicBezTo>
                  <a:cubicBezTo>
                    <a:pt x="4" y="54"/>
                    <a:pt x="4" y="54"/>
                    <a:pt x="4" y="54"/>
                  </a:cubicBezTo>
                  <a:cubicBezTo>
                    <a:pt x="5" y="59"/>
                    <a:pt x="7" y="64"/>
                    <a:pt x="11" y="68"/>
                  </a:cubicBezTo>
                  <a:cubicBezTo>
                    <a:pt x="13" y="71"/>
                    <a:pt x="16" y="74"/>
                    <a:pt x="19" y="76"/>
                  </a:cubicBezTo>
                  <a:close/>
                  <a:moveTo>
                    <a:pt x="3" y="50"/>
                  </a:moveTo>
                  <a:cubicBezTo>
                    <a:pt x="5" y="36"/>
                    <a:pt x="5" y="36"/>
                    <a:pt x="5" y="36"/>
                  </a:cubicBezTo>
                  <a:cubicBezTo>
                    <a:pt x="3" y="34"/>
                    <a:pt x="3" y="34"/>
                    <a:pt x="3" y="34"/>
                  </a:cubicBezTo>
                  <a:cubicBezTo>
                    <a:pt x="3" y="35"/>
                    <a:pt x="3" y="37"/>
                    <a:pt x="3" y="38"/>
                  </a:cubicBezTo>
                  <a:cubicBezTo>
                    <a:pt x="2" y="42"/>
                    <a:pt x="2" y="46"/>
                    <a:pt x="3" y="50"/>
                  </a:cubicBezTo>
                  <a:close/>
                  <a:moveTo>
                    <a:pt x="40" y="35"/>
                  </a:moveTo>
                  <a:cubicBezTo>
                    <a:pt x="26" y="42"/>
                    <a:pt x="26" y="42"/>
                    <a:pt x="26" y="42"/>
                  </a:cubicBezTo>
                  <a:cubicBezTo>
                    <a:pt x="25" y="58"/>
                    <a:pt x="25" y="58"/>
                    <a:pt x="25" y="58"/>
                  </a:cubicBezTo>
                  <a:cubicBezTo>
                    <a:pt x="39" y="67"/>
                    <a:pt x="39" y="67"/>
                    <a:pt x="39" y="67"/>
                  </a:cubicBezTo>
                  <a:cubicBezTo>
                    <a:pt x="53" y="59"/>
                    <a:pt x="53" y="59"/>
                    <a:pt x="53" y="59"/>
                  </a:cubicBezTo>
                  <a:cubicBezTo>
                    <a:pt x="54" y="43"/>
                    <a:pt x="54" y="43"/>
                    <a:pt x="54" y="43"/>
                  </a:cubicBezTo>
                  <a:cubicBezTo>
                    <a:pt x="40" y="35"/>
                    <a:pt x="40" y="35"/>
                    <a:pt x="40" y="35"/>
                  </a:cubicBezTo>
                  <a:close/>
                  <a:moveTo>
                    <a:pt x="54" y="13"/>
                  </a:moveTo>
                  <a:cubicBezTo>
                    <a:pt x="41" y="19"/>
                    <a:pt x="41" y="19"/>
                    <a:pt x="41" y="19"/>
                  </a:cubicBezTo>
                  <a:cubicBezTo>
                    <a:pt x="41" y="33"/>
                    <a:pt x="41" y="33"/>
                    <a:pt x="41" y="33"/>
                  </a:cubicBezTo>
                  <a:cubicBezTo>
                    <a:pt x="55" y="42"/>
                    <a:pt x="55" y="42"/>
                    <a:pt x="55" y="42"/>
                  </a:cubicBezTo>
                  <a:cubicBezTo>
                    <a:pt x="68" y="37"/>
                    <a:pt x="68" y="37"/>
                    <a:pt x="68" y="37"/>
                  </a:cubicBezTo>
                  <a:cubicBezTo>
                    <a:pt x="68" y="23"/>
                    <a:pt x="68" y="23"/>
                    <a:pt x="68" y="23"/>
                  </a:cubicBezTo>
                  <a:cubicBezTo>
                    <a:pt x="54" y="13"/>
                    <a:pt x="54" y="13"/>
                    <a:pt x="54" y="13"/>
                  </a:cubicBezTo>
                  <a:close/>
                  <a:moveTo>
                    <a:pt x="53" y="4"/>
                  </a:moveTo>
                  <a:cubicBezTo>
                    <a:pt x="55" y="11"/>
                    <a:pt x="55" y="11"/>
                    <a:pt x="55" y="11"/>
                  </a:cubicBezTo>
                  <a:cubicBezTo>
                    <a:pt x="69" y="21"/>
                    <a:pt x="69" y="21"/>
                    <a:pt x="69" y="21"/>
                  </a:cubicBezTo>
                  <a:cubicBezTo>
                    <a:pt x="75" y="19"/>
                    <a:pt x="75" y="19"/>
                    <a:pt x="75" y="19"/>
                  </a:cubicBezTo>
                  <a:cubicBezTo>
                    <a:pt x="75" y="19"/>
                    <a:pt x="75" y="19"/>
                    <a:pt x="75" y="19"/>
                  </a:cubicBezTo>
                  <a:cubicBezTo>
                    <a:pt x="72" y="14"/>
                    <a:pt x="68" y="11"/>
                    <a:pt x="63" y="8"/>
                  </a:cubicBezTo>
                  <a:cubicBezTo>
                    <a:pt x="63" y="8"/>
                    <a:pt x="63" y="8"/>
                    <a:pt x="63" y="8"/>
                  </a:cubicBezTo>
                  <a:cubicBezTo>
                    <a:pt x="60" y="6"/>
                    <a:pt x="57" y="5"/>
                    <a:pt x="53" y="4"/>
                  </a:cubicBezTo>
                  <a:close/>
                  <a:moveTo>
                    <a:pt x="76" y="21"/>
                  </a:moveTo>
                  <a:cubicBezTo>
                    <a:pt x="70" y="23"/>
                    <a:pt x="70" y="23"/>
                    <a:pt x="70" y="23"/>
                  </a:cubicBezTo>
                  <a:cubicBezTo>
                    <a:pt x="70" y="37"/>
                    <a:pt x="70" y="37"/>
                    <a:pt x="70" y="37"/>
                  </a:cubicBezTo>
                  <a:cubicBezTo>
                    <a:pt x="77" y="49"/>
                    <a:pt x="77" y="49"/>
                    <a:pt x="77" y="49"/>
                  </a:cubicBezTo>
                  <a:cubicBezTo>
                    <a:pt x="83" y="48"/>
                    <a:pt x="83" y="48"/>
                    <a:pt x="83" y="48"/>
                  </a:cubicBezTo>
                  <a:cubicBezTo>
                    <a:pt x="84" y="43"/>
                    <a:pt x="83" y="38"/>
                    <a:pt x="82" y="33"/>
                  </a:cubicBezTo>
                  <a:cubicBezTo>
                    <a:pt x="81" y="28"/>
                    <a:pt x="79" y="24"/>
                    <a:pt x="76" y="21"/>
                  </a:cubicBezTo>
                  <a:close/>
                  <a:moveTo>
                    <a:pt x="75" y="51"/>
                  </a:moveTo>
                  <a:cubicBezTo>
                    <a:pt x="68" y="39"/>
                    <a:pt x="68" y="39"/>
                    <a:pt x="68" y="39"/>
                  </a:cubicBezTo>
                  <a:cubicBezTo>
                    <a:pt x="56" y="44"/>
                    <a:pt x="56" y="44"/>
                    <a:pt x="56" y="44"/>
                  </a:cubicBezTo>
                  <a:cubicBezTo>
                    <a:pt x="55" y="59"/>
                    <a:pt x="55" y="59"/>
                    <a:pt x="55" y="59"/>
                  </a:cubicBezTo>
                  <a:cubicBezTo>
                    <a:pt x="67" y="63"/>
                    <a:pt x="67" y="63"/>
                    <a:pt x="67" y="63"/>
                  </a:cubicBezTo>
                  <a:cubicBezTo>
                    <a:pt x="75" y="51"/>
                    <a:pt x="75" y="51"/>
                    <a:pt x="75" y="51"/>
                  </a:cubicBezTo>
                  <a:close/>
                  <a:moveTo>
                    <a:pt x="66" y="75"/>
                  </a:moveTo>
                  <a:cubicBezTo>
                    <a:pt x="59" y="80"/>
                    <a:pt x="59" y="80"/>
                    <a:pt x="59" y="80"/>
                  </a:cubicBezTo>
                  <a:cubicBezTo>
                    <a:pt x="62" y="79"/>
                    <a:pt x="65" y="78"/>
                    <a:pt x="67" y="76"/>
                  </a:cubicBezTo>
                  <a:cubicBezTo>
                    <a:pt x="66" y="75"/>
                    <a:pt x="66" y="75"/>
                    <a:pt x="66" y="75"/>
                  </a:cubicBezTo>
                  <a:close/>
                  <a:moveTo>
                    <a:pt x="66" y="65"/>
                  </a:moveTo>
                  <a:cubicBezTo>
                    <a:pt x="54" y="61"/>
                    <a:pt x="54" y="61"/>
                    <a:pt x="54" y="61"/>
                  </a:cubicBezTo>
                  <a:cubicBezTo>
                    <a:pt x="40" y="69"/>
                    <a:pt x="40" y="69"/>
                    <a:pt x="40" y="69"/>
                  </a:cubicBezTo>
                  <a:cubicBezTo>
                    <a:pt x="38" y="78"/>
                    <a:pt x="38" y="78"/>
                    <a:pt x="38" y="78"/>
                  </a:cubicBezTo>
                  <a:cubicBezTo>
                    <a:pt x="53" y="83"/>
                    <a:pt x="53" y="83"/>
                    <a:pt x="53" y="83"/>
                  </a:cubicBezTo>
                  <a:cubicBezTo>
                    <a:pt x="65" y="74"/>
                    <a:pt x="65" y="74"/>
                    <a:pt x="65" y="74"/>
                  </a:cubicBezTo>
                  <a:cubicBezTo>
                    <a:pt x="66" y="65"/>
                    <a:pt x="66" y="65"/>
                    <a:pt x="66" y="65"/>
                  </a:cubicBezTo>
                  <a:close/>
                  <a:moveTo>
                    <a:pt x="83" y="50"/>
                  </a:moveTo>
                  <a:cubicBezTo>
                    <a:pt x="77" y="52"/>
                    <a:pt x="77" y="52"/>
                    <a:pt x="77" y="52"/>
                  </a:cubicBezTo>
                  <a:cubicBezTo>
                    <a:pt x="68" y="65"/>
                    <a:pt x="68" y="65"/>
                    <a:pt x="68" y="65"/>
                  </a:cubicBezTo>
                  <a:cubicBezTo>
                    <a:pt x="67" y="74"/>
                    <a:pt x="67" y="74"/>
                    <a:pt x="67" y="74"/>
                  </a:cubicBezTo>
                  <a:cubicBezTo>
                    <a:pt x="69" y="75"/>
                    <a:pt x="69" y="75"/>
                    <a:pt x="69" y="75"/>
                  </a:cubicBezTo>
                  <a:cubicBezTo>
                    <a:pt x="72" y="72"/>
                    <a:pt x="76" y="68"/>
                    <a:pt x="78" y="64"/>
                  </a:cubicBezTo>
                  <a:cubicBezTo>
                    <a:pt x="78" y="64"/>
                    <a:pt x="78" y="64"/>
                    <a:pt x="78" y="64"/>
                  </a:cubicBezTo>
                  <a:cubicBezTo>
                    <a:pt x="80" y="60"/>
                    <a:pt x="82" y="55"/>
                    <a:pt x="83" y="50"/>
                  </a:cubicBezTo>
                  <a:close/>
                </a:path>
              </a:pathLst>
            </a:custGeom>
            <a:solidFill>
              <a:srgbClr val="403E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44" name="组合 43"/>
          <p:cNvGrpSpPr/>
          <p:nvPr/>
        </p:nvGrpSpPr>
        <p:grpSpPr>
          <a:xfrm rot="1192981">
            <a:off x="318899" y="220711"/>
            <a:ext cx="579734" cy="587264"/>
            <a:chOff x="2118580" y="4342651"/>
            <a:chExt cx="672245" cy="680977"/>
          </a:xfrm>
        </p:grpSpPr>
        <p:grpSp>
          <p:nvGrpSpPr>
            <p:cNvPr id="45" name="组合 44"/>
            <p:cNvGrpSpPr/>
            <p:nvPr/>
          </p:nvGrpSpPr>
          <p:grpSpPr>
            <a:xfrm>
              <a:off x="2124539" y="4342651"/>
              <a:ext cx="641611" cy="680977"/>
              <a:chOff x="2124539" y="4342651"/>
              <a:chExt cx="641611" cy="680977"/>
            </a:xfrm>
          </p:grpSpPr>
          <p:sp>
            <p:nvSpPr>
              <p:cNvPr id="80" name="任意多边形 79"/>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任意多边形 80"/>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任意多边形 81"/>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任意多边形 82"/>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任意多边形 83"/>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6" name="任意多边形 45"/>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任意多边形 46"/>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任意多边形 47"/>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任意多边形 65"/>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任意多边形 66"/>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任意多边形 67"/>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任意多边形 68"/>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任意多边形 69"/>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任意多边形 70"/>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任意多边形 71"/>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任意多边形 72"/>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任意多边形 73"/>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任意多边形 74"/>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任意多边形 75"/>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任意多边形 76"/>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任意多边形 77"/>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任意多边形 78"/>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5" name="文本框 84"/>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文本框 43"/>
          <p:cNvSpPr txBox="1"/>
          <p:nvPr/>
        </p:nvSpPr>
        <p:spPr>
          <a:xfrm>
            <a:off x="6617670" y="2076081"/>
            <a:ext cx="1468271" cy="523220"/>
          </a:xfrm>
          <a:prstGeom prst="rect">
            <a:avLst/>
          </a:prstGeom>
          <a:noFill/>
        </p:spPr>
        <p:txBody>
          <a:bodyPr wrap="square" rtlCol="0">
            <a:spAutoFit/>
          </a:bodyPr>
          <a:lstStyle/>
          <a:p>
            <a:r>
              <a:rPr lang="zh-CN" altLang="en-US" sz="2800" b="1" spc="-300" dirty="0">
                <a:solidFill>
                  <a:schemeClr val="tx1">
                    <a:lumMod val="95000"/>
                    <a:lumOff val="5000"/>
                  </a:schemeClr>
                </a:solidFill>
                <a:latin typeface="方正静蕾简体" panose="02000000000000000000" pitchFamily="2" charset="-122"/>
                <a:ea typeface="方正静蕾简体" panose="02000000000000000000" pitchFamily="2" charset="-122"/>
              </a:rPr>
              <a:t>这是文字</a:t>
            </a:r>
          </a:p>
        </p:txBody>
      </p:sp>
      <p:sp>
        <p:nvSpPr>
          <p:cNvPr id="45" name="文本框 44"/>
          <p:cNvSpPr txBox="1"/>
          <p:nvPr/>
        </p:nvSpPr>
        <p:spPr>
          <a:xfrm>
            <a:off x="6617670" y="2750545"/>
            <a:ext cx="3407290" cy="707886"/>
          </a:xfrm>
          <a:prstGeom prst="rect">
            <a:avLst/>
          </a:prstGeom>
          <a:noFill/>
        </p:spPr>
        <p:txBody>
          <a:bodyPr wrap="square" rtlCol="0">
            <a:spAutoFit/>
          </a:bodyPr>
          <a:lstStyle/>
          <a:p>
            <a:pPr>
              <a:lnSpc>
                <a:spcPct val="125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a:t>
            </a:r>
          </a:p>
        </p:txBody>
      </p:sp>
      <p:sp>
        <p:nvSpPr>
          <p:cNvPr id="46" name="任意多边形 45"/>
          <p:cNvSpPr/>
          <p:nvPr/>
        </p:nvSpPr>
        <p:spPr>
          <a:xfrm>
            <a:off x="6716146" y="2664144"/>
            <a:ext cx="3036018"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5400"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95000"/>
                  <a:lumOff val="5000"/>
                </a:schemeClr>
              </a:solidFill>
            </a:endParaRPr>
          </a:p>
        </p:txBody>
      </p:sp>
      <p:sp>
        <p:nvSpPr>
          <p:cNvPr id="47" name="文本框 46"/>
          <p:cNvSpPr txBox="1"/>
          <p:nvPr/>
        </p:nvSpPr>
        <p:spPr>
          <a:xfrm>
            <a:off x="6617670" y="3900831"/>
            <a:ext cx="1468271" cy="523220"/>
          </a:xfrm>
          <a:prstGeom prst="rect">
            <a:avLst/>
          </a:prstGeom>
          <a:noFill/>
        </p:spPr>
        <p:txBody>
          <a:bodyPr wrap="square" rtlCol="0">
            <a:spAutoFit/>
          </a:bodyPr>
          <a:lstStyle/>
          <a:p>
            <a:r>
              <a:rPr lang="zh-CN" altLang="en-US" sz="2800" b="1" spc="-300" dirty="0">
                <a:solidFill>
                  <a:schemeClr val="tx1">
                    <a:lumMod val="95000"/>
                    <a:lumOff val="5000"/>
                  </a:schemeClr>
                </a:solidFill>
                <a:latin typeface="方正静蕾简体" panose="02000000000000000000" pitchFamily="2" charset="-122"/>
                <a:ea typeface="方正静蕾简体" panose="02000000000000000000" pitchFamily="2" charset="-122"/>
              </a:rPr>
              <a:t>这是文字</a:t>
            </a:r>
          </a:p>
        </p:txBody>
      </p:sp>
      <p:sp>
        <p:nvSpPr>
          <p:cNvPr id="48" name="文本框 47"/>
          <p:cNvSpPr txBox="1"/>
          <p:nvPr/>
        </p:nvSpPr>
        <p:spPr>
          <a:xfrm>
            <a:off x="6617670" y="4575295"/>
            <a:ext cx="3407290" cy="707886"/>
          </a:xfrm>
          <a:prstGeom prst="rect">
            <a:avLst/>
          </a:prstGeom>
          <a:noFill/>
        </p:spPr>
        <p:txBody>
          <a:bodyPr wrap="square" rtlCol="0">
            <a:spAutoFit/>
          </a:bodyPr>
          <a:lstStyle/>
          <a:p>
            <a:pPr>
              <a:lnSpc>
                <a:spcPct val="125000"/>
              </a:lnSpc>
            </a:pPr>
            <a:r>
              <a:rPr lang="zh-CN" altLang="en-US" sz="1600" dirty="0">
                <a:solidFill>
                  <a:schemeClr val="tx1">
                    <a:lumMod val="95000"/>
                    <a:lumOff val="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a:t>
            </a:r>
          </a:p>
        </p:txBody>
      </p:sp>
      <p:sp>
        <p:nvSpPr>
          <p:cNvPr id="66" name="任意多边形 65"/>
          <p:cNvSpPr/>
          <p:nvPr/>
        </p:nvSpPr>
        <p:spPr>
          <a:xfrm>
            <a:off x="6716146" y="4488894"/>
            <a:ext cx="3036018"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5400"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95000"/>
                  <a:lumOff val="5000"/>
                </a:schemeClr>
              </a:solidFill>
            </a:endParaRPr>
          </a:p>
        </p:txBody>
      </p:sp>
      <p:grpSp>
        <p:nvGrpSpPr>
          <p:cNvPr id="21" name="Group 4"/>
          <p:cNvGrpSpPr>
            <a:grpSpLocks noChangeAspect="1"/>
          </p:cNvGrpSpPr>
          <p:nvPr/>
        </p:nvGrpSpPr>
        <p:grpSpPr bwMode="auto">
          <a:xfrm>
            <a:off x="1963738" y="2522538"/>
            <a:ext cx="2727325" cy="2403475"/>
            <a:chOff x="1237" y="1589"/>
            <a:chExt cx="1718" cy="1514"/>
          </a:xfrm>
          <a:solidFill>
            <a:schemeClr val="tx1">
              <a:lumMod val="85000"/>
              <a:lumOff val="15000"/>
            </a:schemeClr>
          </a:solidFill>
        </p:grpSpPr>
        <p:sp>
          <p:nvSpPr>
            <p:cNvPr id="30" name="Freeform 5"/>
            <p:cNvSpPr>
              <a:spLocks noEditPoints="1"/>
            </p:cNvSpPr>
            <p:nvPr/>
          </p:nvSpPr>
          <p:spPr bwMode="auto">
            <a:xfrm>
              <a:off x="1244" y="1768"/>
              <a:ext cx="371" cy="402"/>
            </a:xfrm>
            <a:custGeom>
              <a:avLst/>
              <a:gdLst>
                <a:gd name="T0" fmla="*/ 0 w 110"/>
                <a:gd name="T1" fmla="*/ 59 h 119"/>
                <a:gd name="T2" fmla="*/ 53 w 110"/>
                <a:gd name="T3" fmla="*/ 0 h 119"/>
                <a:gd name="T4" fmla="*/ 53 w 110"/>
                <a:gd name="T5" fmla="*/ 0 h 119"/>
                <a:gd name="T6" fmla="*/ 110 w 110"/>
                <a:gd name="T7" fmla="*/ 60 h 119"/>
                <a:gd name="T8" fmla="*/ 110 w 110"/>
                <a:gd name="T9" fmla="*/ 60 h 119"/>
                <a:gd name="T10" fmla="*/ 52 w 110"/>
                <a:gd name="T11" fmla="*/ 119 h 119"/>
                <a:gd name="T12" fmla="*/ 52 w 110"/>
                <a:gd name="T13" fmla="*/ 119 h 119"/>
                <a:gd name="T14" fmla="*/ 0 w 110"/>
                <a:gd name="T15" fmla="*/ 59 h 119"/>
                <a:gd name="T16" fmla="*/ 4 w 110"/>
                <a:gd name="T17" fmla="*/ 59 h 119"/>
                <a:gd name="T18" fmla="*/ 52 w 110"/>
                <a:gd name="T19" fmla="*/ 115 h 119"/>
                <a:gd name="T20" fmla="*/ 52 w 110"/>
                <a:gd name="T21" fmla="*/ 115 h 119"/>
                <a:gd name="T22" fmla="*/ 89 w 110"/>
                <a:gd name="T23" fmla="*/ 99 h 119"/>
                <a:gd name="T24" fmla="*/ 89 w 110"/>
                <a:gd name="T25" fmla="*/ 99 h 119"/>
                <a:gd name="T26" fmla="*/ 106 w 110"/>
                <a:gd name="T27" fmla="*/ 60 h 119"/>
                <a:gd name="T28" fmla="*/ 106 w 110"/>
                <a:gd name="T29" fmla="*/ 60 h 119"/>
                <a:gd name="T30" fmla="*/ 53 w 110"/>
                <a:gd name="T31" fmla="*/ 4 h 119"/>
                <a:gd name="T32" fmla="*/ 53 w 110"/>
                <a:gd name="T33" fmla="*/ 4 h 119"/>
                <a:gd name="T34" fmla="*/ 4 w 110"/>
                <a:gd name="T35" fmla="*/ 5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0" h="119">
                  <a:moveTo>
                    <a:pt x="0" y="59"/>
                  </a:moveTo>
                  <a:cubicBezTo>
                    <a:pt x="0" y="26"/>
                    <a:pt x="23" y="0"/>
                    <a:pt x="53" y="0"/>
                  </a:cubicBezTo>
                  <a:cubicBezTo>
                    <a:pt x="53" y="0"/>
                    <a:pt x="53" y="0"/>
                    <a:pt x="53" y="0"/>
                  </a:cubicBezTo>
                  <a:cubicBezTo>
                    <a:pt x="83" y="0"/>
                    <a:pt x="110" y="27"/>
                    <a:pt x="110" y="60"/>
                  </a:cubicBezTo>
                  <a:cubicBezTo>
                    <a:pt x="110" y="60"/>
                    <a:pt x="110" y="60"/>
                    <a:pt x="110" y="60"/>
                  </a:cubicBezTo>
                  <a:cubicBezTo>
                    <a:pt x="110" y="92"/>
                    <a:pt x="81" y="119"/>
                    <a:pt x="52" y="119"/>
                  </a:cubicBezTo>
                  <a:cubicBezTo>
                    <a:pt x="52" y="119"/>
                    <a:pt x="52" y="119"/>
                    <a:pt x="52" y="119"/>
                  </a:cubicBezTo>
                  <a:cubicBezTo>
                    <a:pt x="22" y="119"/>
                    <a:pt x="0" y="91"/>
                    <a:pt x="0" y="59"/>
                  </a:cubicBezTo>
                  <a:close/>
                  <a:moveTo>
                    <a:pt x="4" y="59"/>
                  </a:moveTo>
                  <a:cubicBezTo>
                    <a:pt x="4" y="90"/>
                    <a:pt x="25" y="115"/>
                    <a:pt x="52" y="115"/>
                  </a:cubicBezTo>
                  <a:cubicBezTo>
                    <a:pt x="52" y="115"/>
                    <a:pt x="52" y="115"/>
                    <a:pt x="52" y="115"/>
                  </a:cubicBezTo>
                  <a:cubicBezTo>
                    <a:pt x="65" y="115"/>
                    <a:pt x="79" y="109"/>
                    <a:pt x="89" y="99"/>
                  </a:cubicBezTo>
                  <a:cubicBezTo>
                    <a:pt x="89" y="99"/>
                    <a:pt x="89" y="99"/>
                    <a:pt x="89" y="99"/>
                  </a:cubicBezTo>
                  <a:cubicBezTo>
                    <a:pt x="99" y="89"/>
                    <a:pt x="106" y="75"/>
                    <a:pt x="106" y="60"/>
                  </a:cubicBezTo>
                  <a:cubicBezTo>
                    <a:pt x="106" y="60"/>
                    <a:pt x="106" y="60"/>
                    <a:pt x="106" y="60"/>
                  </a:cubicBezTo>
                  <a:cubicBezTo>
                    <a:pt x="106" y="29"/>
                    <a:pt x="80" y="4"/>
                    <a:pt x="53" y="4"/>
                  </a:cubicBezTo>
                  <a:cubicBezTo>
                    <a:pt x="53" y="4"/>
                    <a:pt x="53" y="4"/>
                    <a:pt x="53" y="4"/>
                  </a:cubicBezTo>
                  <a:cubicBezTo>
                    <a:pt x="26" y="4"/>
                    <a:pt x="4" y="28"/>
                    <a:pt x="4"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6"/>
            <p:cNvSpPr>
              <a:spLocks noEditPoints="1"/>
            </p:cNvSpPr>
            <p:nvPr/>
          </p:nvSpPr>
          <p:spPr bwMode="auto">
            <a:xfrm>
              <a:off x="1237" y="1762"/>
              <a:ext cx="385" cy="415"/>
            </a:xfrm>
            <a:custGeom>
              <a:avLst/>
              <a:gdLst>
                <a:gd name="T0" fmla="*/ 0 w 114"/>
                <a:gd name="T1" fmla="*/ 61 h 123"/>
                <a:gd name="T2" fmla="*/ 2 w 114"/>
                <a:gd name="T3" fmla="*/ 61 h 123"/>
                <a:gd name="T4" fmla="*/ 0 w 114"/>
                <a:gd name="T5" fmla="*/ 61 h 123"/>
                <a:gd name="T6" fmla="*/ 55 w 114"/>
                <a:gd name="T7" fmla="*/ 0 h 123"/>
                <a:gd name="T8" fmla="*/ 55 w 114"/>
                <a:gd name="T9" fmla="*/ 0 h 123"/>
                <a:gd name="T10" fmla="*/ 114 w 114"/>
                <a:gd name="T11" fmla="*/ 62 h 123"/>
                <a:gd name="T12" fmla="*/ 114 w 114"/>
                <a:gd name="T13" fmla="*/ 62 h 123"/>
                <a:gd name="T14" fmla="*/ 54 w 114"/>
                <a:gd name="T15" fmla="*/ 123 h 123"/>
                <a:gd name="T16" fmla="*/ 54 w 114"/>
                <a:gd name="T17" fmla="*/ 123 h 123"/>
                <a:gd name="T18" fmla="*/ 0 w 114"/>
                <a:gd name="T19" fmla="*/ 61 h 123"/>
                <a:gd name="T20" fmla="*/ 54 w 114"/>
                <a:gd name="T21" fmla="*/ 119 h 123"/>
                <a:gd name="T22" fmla="*/ 102 w 114"/>
                <a:gd name="T23" fmla="*/ 89 h 123"/>
                <a:gd name="T24" fmla="*/ 102 w 114"/>
                <a:gd name="T25" fmla="*/ 89 h 123"/>
                <a:gd name="T26" fmla="*/ 93 w 114"/>
                <a:gd name="T27" fmla="*/ 102 h 123"/>
                <a:gd name="T28" fmla="*/ 93 w 114"/>
                <a:gd name="T29" fmla="*/ 102 h 123"/>
                <a:gd name="T30" fmla="*/ 54 w 114"/>
                <a:gd name="T31" fmla="*/ 119 h 123"/>
                <a:gd name="T32" fmla="*/ 54 w 114"/>
                <a:gd name="T33" fmla="*/ 119 h 123"/>
                <a:gd name="T34" fmla="*/ 54 w 114"/>
                <a:gd name="T35" fmla="*/ 119 h 123"/>
                <a:gd name="T36" fmla="*/ 54 w 114"/>
                <a:gd name="T37" fmla="*/ 119 h 123"/>
                <a:gd name="T38" fmla="*/ 16 w 114"/>
                <a:gd name="T39" fmla="*/ 99 h 123"/>
                <a:gd name="T40" fmla="*/ 16 w 114"/>
                <a:gd name="T41" fmla="*/ 99 h 123"/>
                <a:gd name="T42" fmla="*/ 54 w 114"/>
                <a:gd name="T43" fmla="*/ 119 h 123"/>
                <a:gd name="T44" fmla="*/ 54 w 114"/>
                <a:gd name="T45" fmla="*/ 115 h 123"/>
                <a:gd name="T46" fmla="*/ 54 w 114"/>
                <a:gd name="T47" fmla="*/ 115 h 123"/>
                <a:gd name="T48" fmla="*/ 54 w 114"/>
                <a:gd name="T49" fmla="*/ 115 h 123"/>
                <a:gd name="T50" fmla="*/ 90 w 114"/>
                <a:gd name="T51" fmla="*/ 99 h 123"/>
                <a:gd name="T52" fmla="*/ 90 w 114"/>
                <a:gd name="T53" fmla="*/ 99 h 123"/>
                <a:gd name="T54" fmla="*/ 106 w 114"/>
                <a:gd name="T55" fmla="*/ 62 h 123"/>
                <a:gd name="T56" fmla="*/ 106 w 114"/>
                <a:gd name="T57" fmla="*/ 62 h 123"/>
                <a:gd name="T58" fmla="*/ 55 w 114"/>
                <a:gd name="T59" fmla="*/ 8 h 123"/>
                <a:gd name="T60" fmla="*/ 55 w 114"/>
                <a:gd name="T61" fmla="*/ 8 h 123"/>
                <a:gd name="T62" fmla="*/ 8 w 114"/>
                <a:gd name="T63" fmla="*/ 61 h 123"/>
                <a:gd name="T64" fmla="*/ 8 w 114"/>
                <a:gd name="T65" fmla="*/ 61 h 123"/>
                <a:gd name="T66" fmla="*/ 54 w 114"/>
                <a:gd name="T67" fmla="*/ 115 h 123"/>
                <a:gd name="T68" fmla="*/ 110 w 114"/>
                <a:gd name="T69" fmla="*/ 62 h 123"/>
                <a:gd name="T70" fmla="*/ 55 w 114"/>
                <a:gd name="T71" fmla="*/ 4 h 123"/>
                <a:gd name="T72" fmla="*/ 55 w 114"/>
                <a:gd name="T73" fmla="*/ 4 h 123"/>
                <a:gd name="T74" fmla="*/ 110 w 114"/>
                <a:gd name="T75" fmla="*/ 62 h 123"/>
                <a:gd name="T76" fmla="*/ 6 w 114"/>
                <a:gd name="T77" fmla="*/ 61 h 123"/>
                <a:gd name="T78" fmla="*/ 4 w 114"/>
                <a:gd name="T79" fmla="*/ 61 h 123"/>
                <a:gd name="T80" fmla="*/ 4 w 114"/>
                <a:gd name="T81" fmla="*/ 61 h 123"/>
                <a:gd name="T82" fmla="*/ 4 w 114"/>
                <a:gd name="T83" fmla="*/ 61 h 123"/>
                <a:gd name="T84" fmla="*/ 4 w 114"/>
                <a:gd name="T85" fmla="*/ 61 h 123"/>
                <a:gd name="T86" fmla="*/ 4 w 114"/>
                <a:gd name="T87" fmla="*/ 61 h 123"/>
                <a:gd name="T88" fmla="*/ 6 w 114"/>
                <a:gd name="T89" fmla="*/ 61 h 123"/>
                <a:gd name="T90" fmla="*/ 17 w 114"/>
                <a:gd name="T91" fmla="*/ 23 h 123"/>
                <a:gd name="T92" fmla="*/ 55 w 114"/>
                <a:gd name="T93" fmla="*/ 4 h 123"/>
                <a:gd name="T94" fmla="*/ 55 w 114"/>
                <a:gd name="T95" fmla="*/ 4 h 123"/>
                <a:gd name="T96" fmla="*/ 17 w 114"/>
                <a:gd name="T97" fmla="*/ 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4" h="123">
                  <a:moveTo>
                    <a:pt x="0" y="61"/>
                  </a:moveTo>
                  <a:cubicBezTo>
                    <a:pt x="2" y="61"/>
                    <a:pt x="2" y="61"/>
                    <a:pt x="2" y="61"/>
                  </a:cubicBezTo>
                  <a:cubicBezTo>
                    <a:pt x="0" y="61"/>
                    <a:pt x="0" y="61"/>
                    <a:pt x="0" y="61"/>
                  </a:cubicBezTo>
                  <a:cubicBezTo>
                    <a:pt x="0" y="27"/>
                    <a:pt x="24" y="0"/>
                    <a:pt x="55" y="0"/>
                  </a:cubicBezTo>
                  <a:cubicBezTo>
                    <a:pt x="55" y="0"/>
                    <a:pt x="55" y="0"/>
                    <a:pt x="55" y="0"/>
                  </a:cubicBezTo>
                  <a:cubicBezTo>
                    <a:pt x="86" y="0"/>
                    <a:pt x="114" y="28"/>
                    <a:pt x="114" y="62"/>
                  </a:cubicBezTo>
                  <a:cubicBezTo>
                    <a:pt x="114" y="62"/>
                    <a:pt x="114" y="62"/>
                    <a:pt x="114" y="62"/>
                  </a:cubicBezTo>
                  <a:cubicBezTo>
                    <a:pt x="114" y="96"/>
                    <a:pt x="84" y="123"/>
                    <a:pt x="54" y="123"/>
                  </a:cubicBezTo>
                  <a:cubicBezTo>
                    <a:pt x="54" y="123"/>
                    <a:pt x="54" y="123"/>
                    <a:pt x="54" y="123"/>
                  </a:cubicBezTo>
                  <a:cubicBezTo>
                    <a:pt x="23" y="123"/>
                    <a:pt x="0" y="94"/>
                    <a:pt x="0" y="61"/>
                  </a:cubicBezTo>
                  <a:close/>
                  <a:moveTo>
                    <a:pt x="54" y="119"/>
                  </a:moveTo>
                  <a:cubicBezTo>
                    <a:pt x="73" y="119"/>
                    <a:pt x="92" y="107"/>
                    <a:pt x="102" y="89"/>
                  </a:cubicBezTo>
                  <a:cubicBezTo>
                    <a:pt x="102" y="89"/>
                    <a:pt x="102" y="89"/>
                    <a:pt x="102" y="89"/>
                  </a:cubicBezTo>
                  <a:cubicBezTo>
                    <a:pt x="100" y="94"/>
                    <a:pt x="96" y="98"/>
                    <a:pt x="93" y="102"/>
                  </a:cubicBezTo>
                  <a:cubicBezTo>
                    <a:pt x="93" y="102"/>
                    <a:pt x="93" y="102"/>
                    <a:pt x="93" y="102"/>
                  </a:cubicBezTo>
                  <a:cubicBezTo>
                    <a:pt x="82" y="113"/>
                    <a:pt x="68" y="119"/>
                    <a:pt x="54" y="119"/>
                  </a:cubicBezTo>
                  <a:cubicBezTo>
                    <a:pt x="54" y="119"/>
                    <a:pt x="54" y="119"/>
                    <a:pt x="54" y="119"/>
                  </a:cubicBezTo>
                  <a:cubicBezTo>
                    <a:pt x="54" y="119"/>
                    <a:pt x="54" y="119"/>
                    <a:pt x="54" y="119"/>
                  </a:cubicBezTo>
                  <a:cubicBezTo>
                    <a:pt x="54" y="119"/>
                    <a:pt x="54" y="119"/>
                    <a:pt x="54" y="119"/>
                  </a:cubicBezTo>
                  <a:cubicBezTo>
                    <a:pt x="38" y="119"/>
                    <a:pt x="25" y="111"/>
                    <a:pt x="16" y="99"/>
                  </a:cubicBezTo>
                  <a:cubicBezTo>
                    <a:pt x="16" y="99"/>
                    <a:pt x="16" y="99"/>
                    <a:pt x="16" y="99"/>
                  </a:cubicBezTo>
                  <a:cubicBezTo>
                    <a:pt x="25" y="111"/>
                    <a:pt x="38" y="119"/>
                    <a:pt x="54" y="119"/>
                  </a:cubicBezTo>
                  <a:close/>
                  <a:moveTo>
                    <a:pt x="54" y="115"/>
                  </a:moveTo>
                  <a:cubicBezTo>
                    <a:pt x="54" y="115"/>
                    <a:pt x="54" y="115"/>
                    <a:pt x="54" y="115"/>
                  </a:cubicBezTo>
                  <a:cubicBezTo>
                    <a:pt x="54" y="115"/>
                    <a:pt x="54" y="115"/>
                    <a:pt x="54" y="115"/>
                  </a:cubicBezTo>
                  <a:cubicBezTo>
                    <a:pt x="67" y="115"/>
                    <a:pt x="80" y="109"/>
                    <a:pt x="90" y="99"/>
                  </a:cubicBezTo>
                  <a:cubicBezTo>
                    <a:pt x="90" y="99"/>
                    <a:pt x="90" y="99"/>
                    <a:pt x="90" y="99"/>
                  </a:cubicBezTo>
                  <a:cubicBezTo>
                    <a:pt x="100" y="90"/>
                    <a:pt x="106" y="76"/>
                    <a:pt x="106" y="62"/>
                  </a:cubicBezTo>
                  <a:cubicBezTo>
                    <a:pt x="106" y="62"/>
                    <a:pt x="106" y="62"/>
                    <a:pt x="106" y="62"/>
                  </a:cubicBezTo>
                  <a:cubicBezTo>
                    <a:pt x="106" y="32"/>
                    <a:pt x="81" y="8"/>
                    <a:pt x="55" y="8"/>
                  </a:cubicBezTo>
                  <a:cubicBezTo>
                    <a:pt x="55" y="8"/>
                    <a:pt x="55" y="8"/>
                    <a:pt x="55" y="8"/>
                  </a:cubicBezTo>
                  <a:cubicBezTo>
                    <a:pt x="29" y="8"/>
                    <a:pt x="8" y="31"/>
                    <a:pt x="8" y="61"/>
                  </a:cubicBezTo>
                  <a:cubicBezTo>
                    <a:pt x="8" y="61"/>
                    <a:pt x="8" y="61"/>
                    <a:pt x="8" y="61"/>
                  </a:cubicBezTo>
                  <a:cubicBezTo>
                    <a:pt x="8" y="91"/>
                    <a:pt x="28" y="115"/>
                    <a:pt x="54" y="115"/>
                  </a:cubicBezTo>
                  <a:close/>
                  <a:moveTo>
                    <a:pt x="110" y="62"/>
                  </a:moveTo>
                  <a:cubicBezTo>
                    <a:pt x="110" y="30"/>
                    <a:pt x="83" y="4"/>
                    <a:pt x="55" y="4"/>
                  </a:cubicBezTo>
                  <a:cubicBezTo>
                    <a:pt x="55" y="4"/>
                    <a:pt x="55" y="4"/>
                    <a:pt x="55" y="4"/>
                  </a:cubicBezTo>
                  <a:cubicBezTo>
                    <a:pt x="83" y="4"/>
                    <a:pt x="110" y="30"/>
                    <a:pt x="110" y="62"/>
                  </a:cubicBezTo>
                  <a:close/>
                  <a:moveTo>
                    <a:pt x="6" y="61"/>
                  </a:moveTo>
                  <a:cubicBezTo>
                    <a:pt x="4" y="61"/>
                    <a:pt x="4" y="61"/>
                    <a:pt x="4" y="61"/>
                  </a:cubicBezTo>
                  <a:cubicBezTo>
                    <a:pt x="4" y="61"/>
                    <a:pt x="4" y="61"/>
                    <a:pt x="4" y="61"/>
                  </a:cubicBezTo>
                  <a:cubicBezTo>
                    <a:pt x="4" y="61"/>
                    <a:pt x="4" y="61"/>
                    <a:pt x="4" y="61"/>
                  </a:cubicBezTo>
                  <a:cubicBezTo>
                    <a:pt x="4" y="61"/>
                    <a:pt x="4" y="61"/>
                    <a:pt x="4" y="61"/>
                  </a:cubicBezTo>
                  <a:cubicBezTo>
                    <a:pt x="4" y="61"/>
                    <a:pt x="4" y="61"/>
                    <a:pt x="4" y="61"/>
                  </a:cubicBezTo>
                  <a:cubicBezTo>
                    <a:pt x="6" y="61"/>
                    <a:pt x="6" y="61"/>
                    <a:pt x="6" y="61"/>
                  </a:cubicBezTo>
                  <a:close/>
                  <a:moveTo>
                    <a:pt x="17" y="23"/>
                  </a:moveTo>
                  <a:cubicBezTo>
                    <a:pt x="26" y="11"/>
                    <a:pt x="40" y="4"/>
                    <a:pt x="55" y="4"/>
                  </a:cubicBezTo>
                  <a:cubicBezTo>
                    <a:pt x="55" y="4"/>
                    <a:pt x="55" y="4"/>
                    <a:pt x="55" y="4"/>
                  </a:cubicBezTo>
                  <a:cubicBezTo>
                    <a:pt x="40" y="4"/>
                    <a:pt x="26" y="11"/>
                    <a:pt x="17"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7"/>
            <p:cNvSpPr/>
            <p:nvPr/>
          </p:nvSpPr>
          <p:spPr bwMode="auto">
            <a:xfrm>
              <a:off x="1321" y="1893"/>
              <a:ext cx="14" cy="14"/>
            </a:xfrm>
            <a:custGeom>
              <a:avLst/>
              <a:gdLst>
                <a:gd name="T0" fmla="*/ 0 w 14"/>
                <a:gd name="T1" fmla="*/ 14 h 14"/>
                <a:gd name="T2" fmla="*/ 0 w 14"/>
                <a:gd name="T3" fmla="*/ 0 h 14"/>
                <a:gd name="T4" fmla="*/ 14 w 14"/>
                <a:gd name="T5" fmla="*/ 0 h 14"/>
                <a:gd name="T6" fmla="*/ 14 w 14"/>
                <a:gd name="T7" fmla="*/ 14 h 14"/>
                <a:gd name="T8" fmla="*/ 0 w 14"/>
                <a:gd name="T9" fmla="*/ 14 h 14"/>
                <a:gd name="T10" fmla="*/ 0 w 14"/>
                <a:gd name="T11" fmla="*/ 14 h 14"/>
              </a:gdLst>
              <a:ahLst/>
              <a:cxnLst>
                <a:cxn ang="0">
                  <a:pos x="T0" y="T1"/>
                </a:cxn>
                <a:cxn ang="0">
                  <a:pos x="T2" y="T3"/>
                </a:cxn>
                <a:cxn ang="0">
                  <a:pos x="T4" y="T5"/>
                </a:cxn>
                <a:cxn ang="0">
                  <a:pos x="T6" y="T7"/>
                </a:cxn>
                <a:cxn ang="0">
                  <a:pos x="T8" y="T9"/>
                </a:cxn>
                <a:cxn ang="0">
                  <a:pos x="T10" y="T11"/>
                </a:cxn>
              </a:cxnLst>
              <a:rect l="0" t="0" r="r" b="b"/>
              <a:pathLst>
                <a:path w="14" h="14">
                  <a:moveTo>
                    <a:pt x="0" y="14"/>
                  </a:moveTo>
                  <a:lnTo>
                    <a:pt x="0" y="0"/>
                  </a:lnTo>
                  <a:lnTo>
                    <a:pt x="14" y="0"/>
                  </a:lnTo>
                  <a:lnTo>
                    <a:pt x="14" y="14"/>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8"/>
            <p:cNvSpPr>
              <a:spLocks noEditPoints="1"/>
            </p:cNvSpPr>
            <p:nvPr/>
          </p:nvSpPr>
          <p:spPr bwMode="auto">
            <a:xfrm>
              <a:off x="1315" y="1887"/>
              <a:ext cx="27" cy="27"/>
            </a:xfrm>
            <a:custGeom>
              <a:avLst/>
              <a:gdLst>
                <a:gd name="T0" fmla="*/ 20 w 27"/>
                <a:gd name="T1" fmla="*/ 27 h 27"/>
                <a:gd name="T2" fmla="*/ 6 w 27"/>
                <a:gd name="T3" fmla="*/ 27 h 27"/>
                <a:gd name="T4" fmla="*/ 6 w 27"/>
                <a:gd name="T5" fmla="*/ 20 h 27"/>
                <a:gd name="T6" fmla="*/ 13 w 27"/>
                <a:gd name="T7" fmla="*/ 20 h 27"/>
                <a:gd name="T8" fmla="*/ 6 w 27"/>
                <a:gd name="T9" fmla="*/ 20 h 27"/>
                <a:gd name="T10" fmla="*/ 6 w 27"/>
                <a:gd name="T11" fmla="*/ 27 h 27"/>
                <a:gd name="T12" fmla="*/ 0 w 27"/>
                <a:gd name="T13" fmla="*/ 27 h 27"/>
                <a:gd name="T14" fmla="*/ 0 w 27"/>
                <a:gd name="T15" fmla="*/ 0 h 27"/>
                <a:gd name="T16" fmla="*/ 27 w 27"/>
                <a:gd name="T17" fmla="*/ 0 h 27"/>
                <a:gd name="T18" fmla="*/ 27 w 27"/>
                <a:gd name="T19" fmla="*/ 27 h 27"/>
                <a:gd name="T20" fmla="*/ 20 w 27"/>
                <a:gd name="T21" fmla="*/ 27 h 27"/>
                <a:gd name="T22" fmla="*/ 20 w 27"/>
                <a:gd name="T23" fmla="*/ 27 h 27"/>
                <a:gd name="T24" fmla="*/ 13 w 27"/>
                <a:gd name="T25" fmla="*/ 13 h 27"/>
                <a:gd name="T26" fmla="*/ 13 w 27"/>
                <a:gd name="T27" fmla="*/ 13 h 27"/>
                <a:gd name="T28" fmla="*/ 13 w 27"/>
                <a:gd name="T29" fmla="*/ 13 h 27"/>
                <a:gd name="T30" fmla="*/ 13 w 27"/>
                <a:gd name="T31"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 h="27">
                  <a:moveTo>
                    <a:pt x="20" y="27"/>
                  </a:moveTo>
                  <a:lnTo>
                    <a:pt x="6" y="27"/>
                  </a:lnTo>
                  <a:lnTo>
                    <a:pt x="6" y="20"/>
                  </a:lnTo>
                  <a:lnTo>
                    <a:pt x="13" y="20"/>
                  </a:lnTo>
                  <a:lnTo>
                    <a:pt x="6" y="20"/>
                  </a:lnTo>
                  <a:lnTo>
                    <a:pt x="6" y="27"/>
                  </a:lnTo>
                  <a:lnTo>
                    <a:pt x="0" y="27"/>
                  </a:lnTo>
                  <a:lnTo>
                    <a:pt x="0" y="0"/>
                  </a:lnTo>
                  <a:lnTo>
                    <a:pt x="27" y="0"/>
                  </a:lnTo>
                  <a:lnTo>
                    <a:pt x="27" y="27"/>
                  </a:lnTo>
                  <a:lnTo>
                    <a:pt x="20" y="27"/>
                  </a:lnTo>
                  <a:lnTo>
                    <a:pt x="20" y="27"/>
                  </a:lnTo>
                  <a:close/>
                  <a:moveTo>
                    <a:pt x="13" y="13"/>
                  </a:moveTo>
                  <a:lnTo>
                    <a:pt x="13" y="13"/>
                  </a:lnTo>
                  <a:lnTo>
                    <a:pt x="13" y="13"/>
                  </a:lnTo>
                  <a:lnTo>
                    <a:pt x="13"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9"/>
            <p:cNvSpPr/>
            <p:nvPr/>
          </p:nvSpPr>
          <p:spPr bwMode="auto">
            <a:xfrm>
              <a:off x="1412" y="1856"/>
              <a:ext cx="17" cy="14"/>
            </a:xfrm>
            <a:custGeom>
              <a:avLst/>
              <a:gdLst>
                <a:gd name="T0" fmla="*/ 0 w 17"/>
                <a:gd name="T1" fmla="*/ 14 h 14"/>
                <a:gd name="T2" fmla="*/ 0 w 17"/>
                <a:gd name="T3" fmla="*/ 0 h 14"/>
                <a:gd name="T4" fmla="*/ 17 w 17"/>
                <a:gd name="T5" fmla="*/ 0 h 14"/>
                <a:gd name="T6" fmla="*/ 17 w 17"/>
                <a:gd name="T7" fmla="*/ 14 h 14"/>
                <a:gd name="T8" fmla="*/ 0 w 17"/>
                <a:gd name="T9" fmla="*/ 14 h 14"/>
                <a:gd name="T10" fmla="*/ 0 w 17"/>
                <a:gd name="T11" fmla="*/ 14 h 14"/>
              </a:gdLst>
              <a:ahLst/>
              <a:cxnLst>
                <a:cxn ang="0">
                  <a:pos x="T0" y="T1"/>
                </a:cxn>
                <a:cxn ang="0">
                  <a:pos x="T2" y="T3"/>
                </a:cxn>
                <a:cxn ang="0">
                  <a:pos x="T4" y="T5"/>
                </a:cxn>
                <a:cxn ang="0">
                  <a:pos x="T6" y="T7"/>
                </a:cxn>
                <a:cxn ang="0">
                  <a:pos x="T8" y="T9"/>
                </a:cxn>
                <a:cxn ang="0">
                  <a:pos x="T10" y="T11"/>
                </a:cxn>
              </a:cxnLst>
              <a:rect l="0" t="0" r="r" b="b"/>
              <a:pathLst>
                <a:path w="17" h="14">
                  <a:moveTo>
                    <a:pt x="0" y="14"/>
                  </a:moveTo>
                  <a:lnTo>
                    <a:pt x="0" y="0"/>
                  </a:lnTo>
                  <a:lnTo>
                    <a:pt x="17" y="0"/>
                  </a:lnTo>
                  <a:lnTo>
                    <a:pt x="17" y="14"/>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10"/>
            <p:cNvSpPr>
              <a:spLocks noEditPoints="1"/>
            </p:cNvSpPr>
            <p:nvPr/>
          </p:nvSpPr>
          <p:spPr bwMode="auto">
            <a:xfrm>
              <a:off x="1406" y="1849"/>
              <a:ext cx="30" cy="27"/>
            </a:xfrm>
            <a:custGeom>
              <a:avLst/>
              <a:gdLst>
                <a:gd name="T0" fmla="*/ 23 w 30"/>
                <a:gd name="T1" fmla="*/ 27 h 27"/>
                <a:gd name="T2" fmla="*/ 6 w 30"/>
                <a:gd name="T3" fmla="*/ 27 h 27"/>
                <a:gd name="T4" fmla="*/ 6 w 30"/>
                <a:gd name="T5" fmla="*/ 21 h 27"/>
                <a:gd name="T6" fmla="*/ 13 w 30"/>
                <a:gd name="T7" fmla="*/ 21 h 27"/>
                <a:gd name="T8" fmla="*/ 6 w 30"/>
                <a:gd name="T9" fmla="*/ 21 h 27"/>
                <a:gd name="T10" fmla="*/ 6 w 30"/>
                <a:gd name="T11" fmla="*/ 27 h 27"/>
                <a:gd name="T12" fmla="*/ 0 w 30"/>
                <a:gd name="T13" fmla="*/ 27 h 27"/>
                <a:gd name="T14" fmla="*/ 0 w 30"/>
                <a:gd name="T15" fmla="*/ 0 h 27"/>
                <a:gd name="T16" fmla="*/ 30 w 30"/>
                <a:gd name="T17" fmla="*/ 0 h 27"/>
                <a:gd name="T18" fmla="*/ 30 w 30"/>
                <a:gd name="T19" fmla="*/ 27 h 27"/>
                <a:gd name="T20" fmla="*/ 23 w 30"/>
                <a:gd name="T21" fmla="*/ 27 h 27"/>
                <a:gd name="T22" fmla="*/ 23 w 30"/>
                <a:gd name="T23" fmla="*/ 27 h 27"/>
                <a:gd name="T24" fmla="*/ 17 w 30"/>
                <a:gd name="T25" fmla="*/ 14 h 27"/>
                <a:gd name="T26" fmla="*/ 17 w 30"/>
                <a:gd name="T27" fmla="*/ 14 h 27"/>
                <a:gd name="T28" fmla="*/ 13 w 30"/>
                <a:gd name="T29" fmla="*/ 14 h 27"/>
                <a:gd name="T30" fmla="*/ 13 w 30"/>
                <a:gd name="T31" fmla="*/ 14 h 27"/>
                <a:gd name="T32" fmla="*/ 17 w 30"/>
                <a:gd name="T33" fmla="*/ 14 h 27"/>
                <a:gd name="T34" fmla="*/ 17 w 30"/>
                <a:gd name="T35" fmla="*/ 14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 h="27">
                  <a:moveTo>
                    <a:pt x="23" y="27"/>
                  </a:moveTo>
                  <a:lnTo>
                    <a:pt x="6" y="27"/>
                  </a:lnTo>
                  <a:lnTo>
                    <a:pt x="6" y="21"/>
                  </a:lnTo>
                  <a:lnTo>
                    <a:pt x="13" y="21"/>
                  </a:lnTo>
                  <a:lnTo>
                    <a:pt x="6" y="21"/>
                  </a:lnTo>
                  <a:lnTo>
                    <a:pt x="6" y="27"/>
                  </a:lnTo>
                  <a:lnTo>
                    <a:pt x="0" y="27"/>
                  </a:lnTo>
                  <a:lnTo>
                    <a:pt x="0" y="0"/>
                  </a:lnTo>
                  <a:lnTo>
                    <a:pt x="30" y="0"/>
                  </a:lnTo>
                  <a:lnTo>
                    <a:pt x="30" y="27"/>
                  </a:lnTo>
                  <a:lnTo>
                    <a:pt x="23" y="27"/>
                  </a:lnTo>
                  <a:lnTo>
                    <a:pt x="23" y="27"/>
                  </a:lnTo>
                  <a:close/>
                  <a:moveTo>
                    <a:pt x="17" y="14"/>
                  </a:moveTo>
                  <a:lnTo>
                    <a:pt x="17" y="14"/>
                  </a:lnTo>
                  <a:lnTo>
                    <a:pt x="13" y="14"/>
                  </a:lnTo>
                  <a:lnTo>
                    <a:pt x="13" y="14"/>
                  </a:lnTo>
                  <a:lnTo>
                    <a:pt x="17" y="14"/>
                  </a:lnTo>
                  <a:lnTo>
                    <a:pt x="17"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11"/>
            <p:cNvSpPr>
              <a:spLocks noEditPoints="1"/>
            </p:cNvSpPr>
            <p:nvPr/>
          </p:nvSpPr>
          <p:spPr bwMode="auto">
            <a:xfrm>
              <a:off x="1284" y="1931"/>
              <a:ext cx="172" cy="108"/>
            </a:xfrm>
            <a:custGeom>
              <a:avLst/>
              <a:gdLst>
                <a:gd name="T0" fmla="*/ 0 w 51"/>
                <a:gd name="T1" fmla="*/ 18 h 32"/>
                <a:gd name="T2" fmla="*/ 3 w 51"/>
                <a:gd name="T3" fmla="*/ 15 h 32"/>
                <a:gd name="T4" fmla="*/ 11 w 51"/>
                <a:gd name="T5" fmla="*/ 22 h 32"/>
                <a:gd name="T6" fmla="*/ 11 w 51"/>
                <a:gd name="T7" fmla="*/ 22 h 32"/>
                <a:gd name="T8" fmla="*/ 27 w 51"/>
                <a:gd name="T9" fmla="*/ 28 h 32"/>
                <a:gd name="T10" fmla="*/ 27 w 51"/>
                <a:gd name="T11" fmla="*/ 28 h 32"/>
                <a:gd name="T12" fmla="*/ 34 w 51"/>
                <a:gd name="T13" fmla="*/ 26 h 32"/>
                <a:gd name="T14" fmla="*/ 34 w 51"/>
                <a:gd name="T15" fmla="*/ 26 h 32"/>
                <a:gd name="T16" fmla="*/ 47 w 51"/>
                <a:gd name="T17" fmla="*/ 3 h 32"/>
                <a:gd name="T18" fmla="*/ 47 w 51"/>
                <a:gd name="T19" fmla="*/ 3 h 32"/>
                <a:gd name="T20" fmla="*/ 47 w 51"/>
                <a:gd name="T21" fmla="*/ 0 h 32"/>
                <a:gd name="T22" fmla="*/ 47 w 51"/>
                <a:gd name="T23" fmla="*/ 0 h 32"/>
                <a:gd name="T24" fmla="*/ 51 w 51"/>
                <a:gd name="T25" fmla="*/ 0 h 32"/>
                <a:gd name="T26" fmla="*/ 51 w 51"/>
                <a:gd name="T27" fmla="*/ 3 h 32"/>
                <a:gd name="T28" fmla="*/ 51 w 51"/>
                <a:gd name="T29" fmla="*/ 3 h 32"/>
                <a:gd name="T30" fmla="*/ 36 w 51"/>
                <a:gd name="T31" fmla="*/ 30 h 32"/>
                <a:gd name="T32" fmla="*/ 36 w 51"/>
                <a:gd name="T33" fmla="*/ 30 h 32"/>
                <a:gd name="T34" fmla="*/ 27 w 51"/>
                <a:gd name="T35" fmla="*/ 32 h 32"/>
                <a:gd name="T36" fmla="*/ 27 w 51"/>
                <a:gd name="T37" fmla="*/ 32 h 32"/>
                <a:gd name="T38" fmla="*/ 0 w 51"/>
                <a:gd name="T39" fmla="*/ 18 h 32"/>
                <a:gd name="T40" fmla="*/ 0 w 51"/>
                <a:gd name="T41" fmla="*/ 18 h 32"/>
                <a:gd name="T42" fmla="*/ 0 w 51"/>
                <a:gd name="T43" fmla="*/ 18 h 32"/>
                <a:gd name="T44" fmla="*/ 0 w 51"/>
                <a:gd name="T45" fmla="*/ 18 h 32"/>
                <a:gd name="T46" fmla="*/ 0 w 51"/>
                <a:gd name="T47" fmla="*/ 18 h 32"/>
                <a:gd name="T48" fmla="*/ 0 w 51"/>
                <a:gd name="T49" fmla="*/ 1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1" h="32">
                  <a:moveTo>
                    <a:pt x="0" y="18"/>
                  </a:moveTo>
                  <a:cubicBezTo>
                    <a:pt x="3" y="15"/>
                    <a:pt x="3" y="15"/>
                    <a:pt x="3" y="15"/>
                  </a:cubicBezTo>
                  <a:cubicBezTo>
                    <a:pt x="3" y="15"/>
                    <a:pt x="6" y="18"/>
                    <a:pt x="11" y="22"/>
                  </a:cubicBezTo>
                  <a:cubicBezTo>
                    <a:pt x="11" y="22"/>
                    <a:pt x="11" y="22"/>
                    <a:pt x="11" y="22"/>
                  </a:cubicBezTo>
                  <a:cubicBezTo>
                    <a:pt x="15" y="25"/>
                    <a:pt x="22" y="28"/>
                    <a:pt x="27" y="28"/>
                  </a:cubicBezTo>
                  <a:cubicBezTo>
                    <a:pt x="27" y="28"/>
                    <a:pt x="27" y="28"/>
                    <a:pt x="27" y="28"/>
                  </a:cubicBezTo>
                  <a:cubicBezTo>
                    <a:pt x="30" y="28"/>
                    <a:pt x="32" y="28"/>
                    <a:pt x="34" y="26"/>
                  </a:cubicBezTo>
                  <a:cubicBezTo>
                    <a:pt x="34" y="26"/>
                    <a:pt x="34" y="26"/>
                    <a:pt x="34" y="26"/>
                  </a:cubicBezTo>
                  <a:cubicBezTo>
                    <a:pt x="45" y="21"/>
                    <a:pt x="47" y="9"/>
                    <a:pt x="47" y="3"/>
                  </a:cubicBezTo>
                  <a:cubicBezTo>
                    <a:pt x="47" y="3"/>
                    <a:pt x="47" y="3"/>
                    <a:pt x="47" y="3"/>
                  </a:cubicBezTo>
                  <a:cubicBezTo>
                    <a:pt x="47" y="1"/>
                    <a:pt x="47" y="0"/>
                    <a:pt x="47" y="0"/>
                  </a:cubicBezTo>
                  <a:cubicBezTo>
                    <a:pt x="47" y="0"/>
                    <a:pt x="47" y="0"/>
                    <a:pt x="47" y="0"/>
                  </a:cubicBezTo>
                  <a:cubicBezTo>
                    <a:pt x="51" y="0"/>
                    <a:pt x="51" y="0"/>
                    <a:pt x="51" y="0"/>
                  </a:cubicBezTo>
                  <a:cubicBezTo>
                    <a:pt x="51" y="0"/>
                    <a:pt x="51" y="1"/>
                    <a:pt x="51" y="3"/>
                  </a:cubicBezTo>
                  <a:cubicBezTo>
                    <a:pt x="51" y="3"/>
                    <a:pt x="51" y="3"/>
                    <a:pt x="51" y="3"/>
                  </a:cubicBezTo>
                  <a:cubicBezTo>
                    <a:pt x="51" y="9"/>
                    <a:pt x="49" y="23"/>
                    <a:pt x="36" y="30"/>
                  </a:cubicBezTo>
                  <a:cubicBezTo>
                    <a:pt x="36" y="30"/>
                    <a:pt x="36" y="30"/>
                    <a:pt x="36" y="30"/>
                  </a:cubicBezTo>
                  <a:cubicBezTo>
                    <a:pt x="33" y="31"/>
                    <a:pt x="30" y="32"/>
                    <a:pt x="27" y="32"/>
                  </a:cubicBezTo>
                  <a:cubicBezTo>
                    <a:pt x="27" y="32"/>
                    <a:pt x="27" y="32"/>
                    <a:pt x="27" y="32"/>
                  </a:cubicBezTo>
                  <a:cubicBezTo>
                    <a:pt x="13" y="32"/>
                    <a:pt x="1" y="18"/>
                    <a:pt x="0" y="18"/>
                  </a:cubicBezTo>
                  <a:close/>
                  <a:moveTo>
                    <a:pt x="0" y="18"/>
                  </a:moveTo>
                  <a:cubicBezTo>
                    <a:pt x="0" y="18"/>
                    <a:pt x="0" y="18"/>
                    <a:pt x="0" y="18"/>
                  </a:cubicBezTo>
                  <a:cubicBezTo>
                    <a:pt x="0" y="18"/>
                    <a:pt x="0" y="18"/>
                    <a:pt x="0" y="18"/>
                  </a:cubicBezTo>
                  <a:cubicBezTo>
                    <a:pt x="0" y="18"/>
                    <a:pt x="0" y="18"/>
                    <a:pt x="0" y="18"/>
                  </a:cubicBezTo>
                  <a:cubicBezTo>
                    <a:pt x="0" y="18"/>
                    <a:pt x="0" y="18"/>
                    <a:pt x="0"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12"/>
            <p:cNvSpPr>
              <a:spLocks noEditPoints="1"/>
            </p:cNvSpPr>
            <p:nvPr/>
          </p:nvSpPr>
          <p:spPr bwMode="auto">
            <a:xfrm>
              <a:off x="1274" y="1924"/>
              <a:ext cx="189" cy="121"/>
            </a:xfrm>
            <a:custGeom>
              <a:avLst/>
              <a:gdLst>
                <a:gd name="T0" fmla="*/ 5 w 56"/>
                <a:gd name="T1" fmla="*/ 24 h 36"/>
                <a:gd name="T2" fmla="*/ 5 w 56"/>
                <a:gd name="T3" fmla="*/ 26 h 36"/>
                <a:gd name="T4" fmla="*/ 0 w 56"/>
                <a:gd name="T5" fmla="*/ 20 h 36"/>
                <a:gd name="T6" fmla="*/ 5 w 56"/>
                <a:gd name="T7" fmla="*/ 15 h 36"/>
                <a:gd name="T8" fmla="*/ 6 w 56"/>
                <a:gd name="T9" fmla="*/ 15 h 36"/>
                <a:gd name="T10" fmla="*/ 7 w 56"/>
                <a:gd name="T11" fmla="*/ 15 h 36"/>
                <a:gd name="T12" fmla="*/ 7 w 56"/>
                <a:gd name="T13" fmla="*/ 15 h 36"/>
                <a:gd name="T14" fmla="*/ 8 w 56"/>
                <a:gd name="T15" fmla="*/ 15 h 36"/>
                <a:gd name="T16" fmla="*/ 8 w 56"/>
                <a:gd name="T17" fmla="*/ 15 h 36"/>
                <a:gd name="T18" fmla="*/ 8 w 56"/>
                <a:gd name="T19" fmla="*/ 16 h 36"/>
                <a:gd name="T20" fmla="*/ 8 w 56"/>
                <a:gd name="T21" fmla="*/ 16 h 36"/>
                <a:gd name="T22" fmla="*/ 8 w 56"/>
                <a:gd name="T23" fmla="*/ 16 h 36"/>
                <a:gd name="T24" fmla="*/ 10 w 56"/>
                <a:gd name="T25" fmla="*/ 18 h 36"/>
                <a:gd name="T26" fmla="*/ 15 w 56"/>
                <a:gd name="T27" fmla="*/ 22 h 36"/>
                <a:gd name="T28" fmla="*/ 30 w 56"/>
                <a:gd name="T29" fmla="*/ 28 h 36"/>
                <a:gd name="T30" fmla="*/ 30 w 56"/>
                <a:gd name="T31" fmla="*/ 28 h 36"/>
                <a:gd name="T32" fmla="*/ 31 w 56"/>
                <a:gd name="T33" fmla="*/ 28 h 36"/>
                <a:gd name="T34" fmla="*/ 37 w 56"/>
                <a:gd name="T35" fmla="*/ 27 h 36"/>
                <a:gd name="T36" fmla="*/ 48 w 56"/>
                <a:gd name="T37" fmla="*/ 5 h 36"/>
                <a:gd name="T38" fmla="*/ 48 w 56"/>
                <a:gd name="T39" fmla="*/ 2 h 36"/>
                <a:gd name="T40" fmla="*/ 48 w 56"/>
                <a:gd name="T41" fmla="*/ 1 h 36"/>
                <a:gd name="T42" fmla="*/ 56 w 56"/>
                <a:gd name="T43" fmla="*/ 2 h 36"/>
                <a:gd name="T44" fmla="*/ 56 w 56"/>
                <a:gd name="T45" fmla="*/ 5 h 36"/>
                <a:gd name="T46" fmla="*/ 40 w 56"/>
                <a:gd name="T47" fmla="*/ 34 h 36"/>
                <a:gd name="T48" fmla="*/ 30 w 56"/>
                <a:gd name="T49" fmla="*/ 36 h 36"/>
                <a:gd name="T50" fmla="*/ 30 w 56"/>
                <a:gd name="T51" fmla="*/ 32 h 36"/>
                <a:gd name="T52" fmla="*/ 35 w 56"/>
                <a:gd name="T53" fmla="*/ 31 h 36"/>
                <a:gd name="T54" fmla="*/ 30 w 56"/>
                <a:gd name="T55" fmla="*/ 32 h 36"/>
                <a:gd name="T56" fmla="*/ 30 w 56"/>
                <a:gd name="T57" fmla="*/ 32 h 36"/>
                <a:gd name="T58" fmla="*/ 28 w 56"/>
                <a:gd name="T59" fmla="*/ 32 h 36"/>
                <a:gd name="T60" fmla="*/ 20 w 56"/>
                <a:gd name="T61" fmla="*/ 30 h 36"/>
                <a:gd name="T62" fmla="*/ 20 w 56"/>
                <a:gd name="T63" fmla="*/ 30 h 36"/>
                <a:gd name="T64" fmla="*/ 13 w 56"/>
                <a:gd name="T65" fmla="*/ 25 h 36"/>
                <a:gd name="T66" fmla="*/ 20 w 56"/>
                <a:gd name="T67" fmla="*/ 30 h 36"/>
                <a:gd name="T68" fmla="*/ 13 w 56"/>
                <a:gd name="T69" fmla="*/ 25 h 36"/>
                <a:gd name="T70" fmla="*/ 8 w 56"/>
                <a:gd name="T71" fmla="*/ 21 h 36"/>
                <a:gd name="T72" fmla="*/ 6 w 56"/>
                <a:gd name="T73" fmla="*/ 19 h 36"/>
                <a:gd name="T74" fmla="*/ 5 w 56"/>
                <a:gd name="T75" fmla="*/ 19 h 36"/>
                <a:gd name="T76" fmla="*/ 6 w 56"/>
                <a:gd name="T77" fmla="*/ 19 h 36"/>
                <a:gd name="T78" fmla="*/ 5 w 56"/>
                <a:gd name="T79" fmla="*/ 18 h 36"/>
                <a:gd name="T80" fmla="*/ 4 w 56"/>
                <a:gd name="T81" fmla="*/ 1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6" h="36">
                  <a:moveTo>
                    <a:pt x="30" y="36"/>
                  </a:moveTo>
                  <a:cubicBezTo>
                    <a:pt x="19" y="36"/>
                    <a:pt x="10" y="29"/>
                    <a:pt x="5" y="24"/>
                  </a:cubicBezTo>
                  <a:cubicBezTo>
                    <a:pt x="5" y="24"/>
                    <a:pt x="5" y="24"/>
                    <a:pt x="5" y="24"/>
                  </a:cubicBezTo>
                  <a:cubicBezTo>
                    <a:pt x="5" y="26"/>
                    <a:pt x="5" y="26"/>
                    <a:pt x="5" y="26"/>
                  </a:cubicBezTo>
                  <a:cubicBezTo>
                    <a:pt x="2" y="21"/>
                    <a:pt x="2" y="21"/>
                    <a:pt x="2" y="21"/>
                  </a:cubicBezTo>
                  <a:cubicBezTo>
                    <a:pt x="0" y="20"/>
                    <a:pt x="0" y="20"/>
                    <a:pt x="0" y="20"/>
                  </a:cubicBezTo>
                  <a:cubicBezTo>
                    <a:pt x="5" y="16"/>
                    <a:pt x="5" y="16"/>
                    <a:pt x="5" y="16"/>
                  </a:cubicBezTo>
                  <a:cubicBezTo>
                    <a:pt x="5" y="16"/>
                    <a:pt x="5" y="16"/>
                    <a:pt x="5" y="15"/>
                  </a:cubicBezTo>
                  <a:cubicBezTo>
                    <a:pt x="5" y="15"/>
                    <a:pt x="5" y="15"/>
                    <a:pt x="5" y="15"/>
                  </a:cubicBezTo>
                  <a:cubicBezTo>
                    <a:pt x="5" y="15"/>
                    <a:pt x="6" y="15"/>
                    <a:pt x="6" y="15"/>
                  </a:cubicBezTo>
                  <a:cubicBezTo>
                    <a:pt x="6" y="15"/>
                    <a:pt x="6" y="15"/>
                    <a:pt x="6" y="15"/>
                  </a:cubicBezTo>
                  <a:cubicBezTo>
                    <a:pt x="6" y="15"/>
                    <a:pt x="7" y="15"/>
                    <a:pt x="7" y="15"/>
                  </a:cubicBezTo>
                  <a:cubicBezTo>
                    <a:pt x="7" y="15"/>
                    <a:pt x="7" y="15"/>
                    <a:pt x="7" y="15"/>
                  </a:cubicBezTo>
                  <a:cubicBezTo>
                    <a:pt x="7" y="15"/>
                    <a:pt x="7" y="15"/>
                    <a:pt x="7" y="15"/>
                  </a:cubicBezTo>
                  <a:cubicBezTo>
                    <a:pt x="7" y="15"/>
                    <a:pt x="7" y="15"/>
                    <a:pt x="7" y="15"/>
                  </a:cubicBezTo>
                  <a:cubicBezTo>
                    <a:pt x="7" y="15"/>
                    <a:pt x="7" y="15"/>
                    <a:pt x="8" y="15"/>
                  </a:cubicBezTo>
                  <a:cubicBezTo>
                    <a:pt x="8" y="15"/>
                    <a:pt x="8" y="15"/>
                    <a:pt x="8" y="15"/>
                  </a:cubicBezTo>
                  <a:cubicBezTo>
                    <a:pt x="8" y="15"/>
                    <a:pt x="8" y="15"/>
                    <a:pt x="8" y="15"/>
                  </a:cubicBezTo>
                  <a:cubicBezTo>
                    <a:pt x="8" y="15"/>
                    <a:pt x="8" y="15"/>
                    <a:pt x="8" y="15"/>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9" y="16"/>
                    <a:pt x="9" y="17"/>
                    <a:pt x="10" y="18"/>
                  </a:cubicBezTo>
                  <a:cubicBezTo>
                    <a:pt x="10" y="18"/>
                    <a:pt x="10" y="18"/>
                    <a:pt x="10" y="18"/>
                  </a:cubicBezTo>
                  <a:cubicBezTo>
                    <a:pt x="11" y="19"/>
                    <a:pt x="13" y="20"/>
                    <a:pt x="15" y="22"/>
                  </a:cubicBezTo>
                  <a:cubicBezTo>
                    <a:pt x="15" y="22"/>
                    <a:pt x="15" y="22"/>
                    <a:pt x="15" y="22"/>
                  </a:cubicBezTo>
                  <a:cubicBezTo>
                    <a:pt x="19" y="25"/>
                    <a:pt x="25" y="28"/>
                    <a:pt x="30" y="28"/>
                  </a:cubicBezTo>
                  <a:cubicBezTo>
                    <a:pt x="30" y="28"/>
                    <a:pt x="30" y="28"/>
                    <a:pt x="30" y="28"/>
                  </a:cubicBezTo>
                  <a:cubicBezTo>
                    <a:pt x="30" y="28"/>
                    <a:pt x="30" y="28"/>
                    <a:pt x="30" y="28"/>
                  </a:cubicBezTo>
                  <a:cubicBezTo>
                    <a:pt x="30" y="28"/>
                    <a:pt x="30" y="28"/>
                    <a:pt x="30" y="28"/>
                  </a:cubicBezTo>
                  <a:cubicBezTo>
                    <a:pt x="31" y="28"/>
                    <a:pt x="31" y="28"/>
                    <a:pt x="31" y="28"/>
                  </a:cubicBezTo>
                  <a:cubicBezTo>
                    <a:pt x="31" y="28"/>
                    <a:pt x="31" y="28"/>
                    <a:pt x="31" y="28"/>
                  </a:cubicBezTo>
                  <a:cubicBezTo>
                    <a:pt x="33" y="28"/>
                    <a:pt x="35" y="28"/>
                    <a:pt x="37" y="27"/>
                  </a:cubicBezTo>
                  <a:cubicBezTo>
                    <a:pt x="37" y="27"/>
                    <a:pt x="37" y="27"/>
                    <a:pt x="37" y="27"/>
                  </a:cubicBezTo>
                  <a:cubicBezTo>
                    <a:pt x="46" y="22"/>
                    <a:pt x="48" y="10"/>
                    <a:pt x="48" y="5"/>
                  </a:cubicBezTo>
                  <a:cubicBezTo>
                    <a:pt x="48" y="5"/>
                    <a:pt x="48" y="5"/>
                    <a:pt x="48" y="5"/>
                  </a:cubicBezTo>
                  <a:cubicBezTo>
                    <a:pt x="48" y="3"/>
                    <a:pt x="48" y="3"/>
                    <a:pt x="48" y="2"/>
                  </a:cubicBezTo>
                  <a:cubicBezTo>
                    <a:pt x="48" y="2"/>
                    <a:pt x="48" y="2"/>
                    <a:pt x="48" y="2"/>
                  </a:cubicBezTo>
                  <a:cubicBezTo>
                    <a:pt x="48" y="1"/>
                    <a:pt x="48" y="1"/>
                    <a:pt x="48" y="1"/>
                  </a:cubicBezTo>
                  <a:cubicBezTo>
                    <a:pt x="55" y="0"/>
                    <a:pt x="55" y="0"/>
                    <a:pt x="55" y="0"/>
                  </a:cubicBezTo>
                  <a:cubicBezTo>
                    <a:pt x="56" y="2"/>
                    <a:pt x="56" y="2"/>
                    <a:pt x="56" y="2"/>
                  </a:cubicBezTo>
                  <a:cubicBezTo>
                    <a:pt x="56" y="2"/>
                    <a:pt x="56" y="3"/>
                    <a:pt x="56" y="5"/>
                  </a:cubicBezTo>
                  <a:cubicBezTo>
                    <a:pt x="56" y="5"/>
                    <a:pt x="56" y="5"/>
                    <a:pt x="56" y="5"/>
                  </a:cubicBezTo>
                  <a:cubicBezTo>
                    <a:pt x="56" y="11"/>
                    <a:pt x="54" y="26"/>
                    <a:pt x="40" y="34"/>
                  </a:cubicBezTo>
                  <a:cubicBezTo>
                    <a:pt x="40" y="34"/>
                    <a:pt x="40" y="34"/>
                    <a:pt x="40" y="34"/>
                  </a:cubicBezTo>
                  <a:cubicBezTo>
                    <a:pt x="37" y="35"/>
                    <a:pt x="34" y="36"/>
                    <a:pt x="30" y="36"/>
                  </a:cubicBezTo>
                  <a:cubicBezTo>
                    <a:pt x="30" y="36"/>
                    <a:pt x="30" y="36"/>
                    <a:pt x="30" y="36"/>
                  </a:cubicBezTo>
                  <a:cubicBezTo>
                    <a:pt x="30" y="36"/>
                    <a:pt x="30" y="36"/>
                    <a:pt x="30" y="36"/>
                  </a:cubicBezTo>
                  <a:close/>
                  <a:moveTo>
                    <a:pt x="30" y="32"/>
                  </a:moveTo>
                  <a:cubicBezTo>
                    <a:pt x="32" y="32"/>
                    <a:pt x="34" y="32"/>
                    <a:pt x="35" y="31"/>
                  </a:cubicBezTo>
                  <a:cubicBezTo>
                    <a:pt x="35" y="31"/>
                    <a:pt x="35" y="31"/>
                    <a:pt x="35" y="31"/>
                  </a:cubicBezTo>
                  <a:cubicBezTo>
                    <a:pt x="34" y="32"/>
                    <a:pt x="32" y="32"/>
                    <a:pt x="30" y="32"/>
                  </a:cubicBezTo>
                  <a:cubicBezTo>
                    <a:pt x="30" y="32"/>
                    <a:pt x="30" y="32"/>
                    <a:pt x="30" y="32"/>
                  </a:cubicBezTo>
                  <a:cubicBezTo>
                    <a:pt x="30" y="32"/>
                    <a:pt x="30" y="32"/>
                    <a:pt x="30" y="32"/>
                  </a:cubicBezTo>
                  <a:cubicBezTo>
                    <a:pt x="30" y="32"/>
                    <a:pt x="30" y="32"/>
                    <a:pt x="30" y="32"/>
                  </a:cubicBezTo>
                  <a:cubicBezTo>
                    <a:pt x="29" y="32"/>
                    <a:pt x="29" y="32"/>
                    <a:pt x="28" y="32"/>
                  </a:cubicBezTo>
                  <a:cubicBezTo>
                    <a:pt x="28" y="32"/>
                    <a:pt x="28" y="32"/>
                    <a:pt x="28" y="32"/>
                  </a:cubicBezTo>
                  <a:cubicBezTo>
                    <a:pt x="29" y="32"/>
                    <a:pt x="30" y="32"/>
                    <a:pt x="30" y="32"/>
                  </a:cubicBezTo>
                  <a:close/>
                  <a:moveTo>
                    <a:pt x="20" y="30"/>
                  </a:moveTo>
                  <a:cubicBezTo>
                    <a:pt x="20" y="30"/>
                    <a:pt x="20" y="30"/>
                    <a:pt x="20" y="30"/>
                  </a:cubicBezTo>
                  <a:cubicBezTo>
                    <a:pt x="20" y="30"/>
                    <a:pt x="20" y="30"/>
                    <a:pt x="20" y="30"/>
                  </a:cubicBezTo>
                  <a:cubicBezTo>
                    <a:pt x="20" y="30"/>
                    <a:pt x="20" y="30"/>
                    <a:pt x="20" y="30"/>
                  </a:cubicBezTo>
                  <a:close/>
                  <a:moveTo>
                    <a:pt x="13" y="25"/>
                  </a:moveTo>
                  <a:cubicBezTo>
                    <a:pt x="15" y="27"/>
                    <a:pt x="17" y="28"/>
                    <a:pt x="20" y="30"/>
                  </a:cubicBezTo>
                  <a:cubicBezTo>
                    <a:pt x="20" y="30"/>
                    <a:pt x="20" y="30"/>
                    <a:pt x="20" y="30"/>
                  </a:cubicBezTo>
                  <a:cubicBezTo>
                    <a:pt x="17" y="28"/>
                    <a:pt x="15" y="27"/>
                    <a:pt x="13" y="25"/>
                  </a:cubicBezTo>
                  <a:cubicBezTo>
                    <a:pt x="13" y="25"/>
                    <a:pt x="13" y="25"/>
                    <a:pt x="13" y="25"/>
                  </a:cubicBezTo>
                  <a:cubicBezTo>
                    <a:pt x="11" y="24"/>
                    <a:pt x="9" y="23"/>
                    <a:pt x="8" y="21"/>
                  </a:cubicBezTo>
                  <a:cubicBezTo>
                    <a:pt x="8" y="21"/>
                    <a:pt x="8" y="21"/>
                    <a:pt x="8" y="21"/>
                  </a:cubicBezTo>
                  <a:cubicBezTo>
                    <a:pt x="9" y="23"/>
                    <a:pt x="11" y="24"/>
                    <a:pt x="13" y="25"/>
                  </a:cubicBezTo>
                  <a:close/>
                  <a:moveTo>
                    <a:pt x="6" y="19"/>
                  </a:moveTo>
                  <a:cubicBezTo>
                    <a:pt x="6" y="19"/>
                    <a:pt x="5" y="19"/>
                    <a:pt x="5" y="19"/>
                  </a:cubicBezTo>
                  <a:cubicBezTo>
                    <a:pt x="5" y="19"/>
                    <a:pt x="5" y="19"/>
                    <a:pt x="5" y="19"/>
                  </a:cubicBezTo>
                  <a:cubicBezTo>
                    <a:pt x="5" y="19"/>
                    <a:pt x="6" y="19"/>
                    <a:pt x="6" y="19"/>
                  </a:cubicBezTo>
                  <a:cubicBezTo>
                    <a:pt x="6" y="19"/>
                    <a:pt x="6" y="19"/>
                    <a:pt x="6" y="19"/>
                  </a:cubicBezTo>
                  <a:cubicBezTo>
                    <a:pt x="6" y="19"/>
                    <a:pt x="6" y="19"/>
                    <a:pt x="6" y="19"/>
                  </a:cubicBezTo>
                  <a:close/>
                  <a:moveTo>
                    <a:pt x="5" y="18"/>
                  </a:moveTo>
                  <a:cubicBezTo>
                    <a:pt x="4" y="18"/>
                    <a:pt x="4" y="18"/>
                    <a:pt x="4" y="18"/>
                  </a:cubicBezTo>
                  <a:cubicBezTo>
                    <a:pt x="4" y="18"/>
                    <a:pt x="4" y="18"/>
                    <a:pt x="4" y="18"/>
                  </a:cubicBezTo>
                  <a:cubicBezTo>
                    <a:pt x="4" y="18"/>
                    <a:pt x="4" y="18"/>
                    <a:pt x="5"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3"/>
            <p:cNvSpPr/>
            <p:nvPr/>
          </p:nvSpPr>
          <p:spPr bwMode="auto">
            <a:xfrm>
              <a:off x="1429" y="1924"/>
              <a:ext cx="31" cy="20"/>
            </a:xfrm>
            <a:custGeom>
              <a:avLst/>
              <a:gdLst>
                <a:gd name="T0" fmla="*/ 0 w 31"/>
                <a:gd name="T1" fmla="*/ 13 h 20"/>
                <a:gd name="T2" fmla="*/ 0 w 31"/>
                <a:gd name="T3" fmla="*/ 0 h 20"/>
                <a:gd name="T4" fmla="*/ 31 w 31"/>
                <a:gd name="T5" fmla="*/ 7 h 20"/>
                <a:gd name="T6" fmla="*/ 31 w 31"/>
                <a:gd name="T7" fmla="*/ 20 h 20"/>
                <a:gd name="T8" fmla="*/ 0 w 31"/>
                <a:gd name="T9" fmla="*/ 13 h 20"/>
                <a:gd name="T10" fmla="*/ 0 w 31"/>
                <a:gd name="T11" fmla="*/ 13 h 20"/>
              </a:gdLst>
              <a:ahLst/>
              <a:cxnLst>
                <a:cxn ang="0">
                  <a:pos x="T0" y="T1"/>
                </a:cxn>
                <a:cxn ang="0">
                  <a:pos x="T2" y="T3"/>
                </a:cxn>
                <a:cxn ang="0">
                  <a:pos x="T4" y="T5"/>
                </a:cxn>
                <a:cxn ang="0">
                  <a:pos x="T6" y="T7"/>
                </a:cxn>
                <a:cxn ang="0">
                  <a:pos x="T8" y="T9"/>
                </a:cxn>
                <a:cxn ang="0">
                  <a:pos x="T10" y="T11"/>
                </a:cxn>
              </a:cxnLst>
              <a:rect l="0" t="0" r="r" b="b"/>
              <a:pathLst>
                <a:path w="31" h="20">
                  <a:moveTo>
                    <a:pt x="0" y="13"/>
                  </a:moveTo>
                  <a:lnTo>
                    <a:pt x="0" y="0"/>
                  </a:lnTo>
                  <a:lnTo>
                    <a:pt x="31" y="7"/>
                  </a:lnTo>
                  <a:lnTo>
                    <a:pt x="31" y="20"/>
                  </a:lnTo>
                  <a:lnTo>
                    <a:pt x="0" y="13"/>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14"/>
            <p:cNvSpPr/>
            <p:nvPr/>
          </p:nvSpPr>
          <p:spPr bwMode="auto">
            <a:xfrm>
              <a:off x="1419" y="1917"/>
              <a:ext cx="51" cy="34"/>
            </a:xfrm>
            <a:custGeom>
              <a:avLst/>
              <a:gdLst>
                <a:gd name="T0" fmla="*/ 7 w 51"/>
                <a:gd name="T1" fmla="*/ 27 h 34"/>
                <a:gd name="T2" fmla="*/ 10 w 51"/>
                <a:gd name="T3" fmla="*/ 20 h 34"/>
                <a:gd name="T4" fmla="*/ 14 w 51"/>
                <a:gd name="T5" fmla="*/ 24 h 34"/>
                <a:gd name="T6" fmla="*/ 10 w 51"/>
                <a:gd name="T7" fmla="*/ 20 h 34"/>
                <a:gd name="T8" fmla="*/ 7 w 51"/>
                <a:gd name="T9" fmla="*/ 27 h 34"/>
                <a:gd name="T10" fmla="*/ 0 w 51"/>
                <a:gd name="T11" fmla="*/ 27 h 34"/>
                <a:gd name="T12" fmla="*/ 7 w 51"/>
                <a:gd name="T13" fmla="*/ 0 h 34"/>
                <a:gd name="T14" fmla="*/ 51 w 51"/>
                <a:gd name="T15" fmla="*/ 7 h 34"/>
                <a:gd name="T16" fmla="*/ 44 w 51"/>
                <a:gd name="T17" fmla="*/ 34 h 34"/>
                <a:gd name="T18" fmla="*/ 7 w 51"/>
                <a:gd name="T19" fmla="*/ 27 h 34"/>
                <a:gd name="T20" fmla="*/ 7 w 51"/>
                <a:gd name="T21" fmla="*/ 27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34">
                  <a:moveTo>
                    <a:pt x="7" y="27"/>
                  </a:moveTo>
                  <a:lnTo>
                    <a:pt x="10" y="20"/>
                  </a:lnTo>
                  <a:lnTo>
                    <a:pt x="14" y="24"/>
                  </a:lnTo>
                  <a:lnTo>
                    <a:pt x="10" y="20"/>
                  </a:lnTo>
                  <a:lnTo>
                    <a:pt x="7" y="27"/>
                  </a:lnTo>
                  <a:lnTo>
                    <a:pt x="0" y="27"/>
                  </a:lnTo>
                  <a:lnTo>
                    <a:pt x="7" y="0"/>
                  </a:lnTo>
                  <a:lnTo>
                    <a:pt x="51" y="7"/>
                  </a:lnTo>
                  <a:lnTo>
                    <a:pt x="44" y="34"/>
                  </a:lnTo>
                  <a:lnTo>
                    <a:pt x="7" y="27"/>
                  </a:lnTo>
                  <a:lnTo>
                    <a:pt x="7"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5"/>
            <p:cNvSpPr/>
            <p:nvPr/>
          </p:nvSpPr>
          <p:spPr bwMode="auto">
            <a:xfrm>
              <a:off x="1274" y="1974"/>
              <a:ext cx="24" cy="34"/>
            </a:xfrm>
            <a:custGeom>
              <a:avLst/>
              <a:gdLst>
                <a:gd name="T0" fmla="*/ 0 w 24"/>
                <a:gd name="T1" fmla="*/ 27 h 34"/>
                <a:gd name="T2" fmla="*/ 10 w 24"/>
                <a:gd name="T3" fmla="*/ 0 h 34"/>
                <a:gd name="T4" fmla="*/ 24 w 24"/>
                <a:gd name="T5" fmla="*/ 7 h 34"/>
                <a:gd name="T6" fmla="*/ 14 w 24"/>
                <a:gd name="T7" fmla="*/ 34 h 34"/>
                <a:gd name="T8" fmla="*/ 0 w 24"/>
                <a:gd name="T9" fmla="*/ 27 h 34"/>
                <a:gd name="T10" fmla="*/ 0 w 24"/>
                <a:gd name="T11" fmla="*/ 27 h 34"/>
              </a:gdLst>
              <a:ahLst/>
              <a:cxnLst>
                <a:cxn ang="0">
                  <a:pos x="T0" y="T1"/>
                </a:cxn>
                <a:cxn ang="0">
                  <a:pos x="T2" y="T3"/>
                </a:cxn>
                <a:cxn ang="0">
                  <a:pos x="T4" y="T5"/>
                </a:cxn>
                <a:cxn ang="0">
                  <a:pos x="T6" y="T7"/>
                </a:cxn>
                <a:cxn ang="0">
                  <a:pos x="T8" y="T9"/>
                </a:cxn>
                <a:cxn ang="0">
                  <a:pos x="T10" y="T11"/>
                </a:cxn>
              </a:cxnLst>
              <a:rect l="0" t="0" r="r" b="b"/>
              <a:pathLst>
                <a:path w="24" h="34">
                  <a:moveTo>
                    <a:pt x="0" y="27"/>
                  </a:moveTo>
                  <a:lnTo>
                    <a:pt x="10" y="0"/>
                  </a:lnTo>
                  <a:lnTo>
                    <a:pt x="24" y="7"/>
                  </a:lnTo>
                  <a:lnTo>
                    <a:pt x="14" y="34"/>
                  </a:lnTo>
                  <a:lnTo>
                    <a:pt x="0" y="27"/>
                  </a:lnTo>
                  <a:lnTo>
                    <a:pt x="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16"/>
            <p:cNvSpPr/>
            <p:nvPr/>
          </p:nvSpPr>
          <p:spPr bwMode="auto">
            <a:xfrm>
              <a:off x="1267" y="1968"/>
              <a:ext cx="37" cy="47"/>
            </a:xfrm>
            <a:custGeom>
              <a:avLst/>
              <a:gdLst>
                <a:gd name="T0" fmla="*/ 17 w 37"/>
                <a:gd name="T1" fmla="*/ 44 h 47"/>
                <a:gd name="T2" fmla="*/ 7 w 37"/>
                <a:gd name="T3" fmla="*/ 40 h 47"/>
                <a:gd name="T4" fmla="*/ 7 w 37"/>
                <a:gd name="T5" fmla="*/ 33 h 47"/>
                <a:gd name="T6" fmla="*/ 14 w 37"/>
                <a:gd name="T7" fmla="*/ 37 h 47"/>
                <a:gd name="T8" fmla="*/ 7 w 37"/>
                <a:gd name="T9" fmla="*/ 33 h 47"/>
                <a:gd name="T10" fmla="*/ 7 w 37"/>
                <a:gd name="T11" fmla="*/ 40 h 47"/>
                <a:gd name="T12" fmla="*/ 0 w 37"/>
                <a:gd name="T13" fmla="*/ 40 h 47"/>
                <a:gd name="T14" fmla="*/ 14 w 37"/>
                <a:gd name="T15" fmla="*/ 0 h 47"/>
                <a:gd name="T16" fmla="*/ 37 w 37"/>
                <a:gd name="T17" fmla="*/ 6 h 47"/>
                <a:gd name="T18" fmla="*/ 24 w 37"/>
                <a:gd name="T19" fmla="*/ 47 h 47"/>
                <a:gd name="T20" fmla="*/ 17 w 37"/>
                <a:gd name="T21" fmla="*/ 44 h 47"/>
                <a:gd name="T22" fmla="*/ 17 w 37"/>
                <a:gd name="T23" fmla="*/ 4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7" h="47">
                  <a:moveTo>
                    <a:pt x="17" y="44"/>
                  </a:moveTo>
                  <a:lnTo>
                    <a:pt x="7" y="40"/>
                  </a:lnTo>
                  <a:lnTo>
                    <a:pt x="7" y="33"/>
                  </a:lnTo>
                  <a:lnTo>
                    <a:pt x="14" y="37"/>
                  </a:lnTo>
                  <a:lnTo>
                    <a:pt x="7" y="33"/>
                  </a:lnTo>
                  <a:lnTo>
                    <a:pt x="7" y="40"/>
                  </a:lnTo>
                  <a:lnTo>
                    <a:pt x="0" y="40"/>
                  </a:lnTo>
                  <a:lnTo>
                    <a:pt x="14" y="0"/>
                  </a:lnTo>
                  <a:lnTo>
                    <a:pt x="37" y="6"/>
                  </a:lnTo>
                  <a:lnTo>
                    <a:pt x="24" y="47"/>
                  </a:lnTo>
                  <a:lnTo>
                    <a:pt x="17" y="44"/>
                  </a:lnTo>
                  <a:lnTo>
                    <a:pt x="17" y="4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17"/>
            <p:cNvSpPr/>
            <p:nvPr/>
          </p:nvSpPr>
          <p:spPr bwMode="auto">
            <a:xfrm>
              <a:off x="1281" y="1660"/>
              <a:ext cx="77" cy="135"/>
            </a:xfrm>
            <a:custGeom>
              <a:avLst/>
              <a:gdLst>
                <a:gd name="T0" fmla="*/ 0 w 23"/>
                <a:gd name="T1" fmla="*/ 13 h 40"/>
                <a:gd name="T2" fmla="*/ 3 w 23"/>
                <a:gd name="T3" fmla="*/ 7 h 40"/>
                <a:gd name="T4" fmla="*/ 3 w 23"/>
                <a:gd name="T5" fmla="*/ 7 h 40"/>
                <a:gd name="T6" fmla="*/ 15 w 23"/>
                <a:gd name="T7" fmla="*/ 0 h 40"/>
                <a:gd name="T8" fmla="*/ 15 w 23"/>
                <a:gd name="T9" fmla="*/ 0 h 40"/>
                <a:gd name="T10" fmla="*/ 23 w 23"/>
                <a:gd name="T11" fmla="*/ 3 h 40"/>
                <a:gd name="T12" fmla="*/ 23 w 23"/>
                <a:gd name="T13" fmla="*/ 3 h 40"/>
                <a:gd name="T14" fmla="*/ 20 w 23"/>
                <a:gd name="T15" fmla="*/ 6 h 40"/>
                <a:gd name="T16" fmla="*/ 19 w 23"/>
                <a:gd name="T17" fmla="*/ 5 h 40"/>
                <a:gd name="T18" fmla="*/ 19 w 23"/>
                <a:gd name="T19" fmla="*/ 5 h 40"/>
                <a:gd name="T20" fmla="*/ 15 w 23"/>
                <a:gd name="T21" fmla="*/ 4 h 40"/>
                <a:gd name="T22" fmla="*/ 15 w 23"/>
                <a:gd name="T23" fmla="*/ 4 h 40"/>
                <a:gd name="T24" fmla="*/ 6 w 23"/>
                <a:gd name="T25" fmla="*/ 9 h 40"/>
                <a:gd name="T26" fmla="*/ 6 w 23"/>
                <a:gd name="T27" fmla="*/ 9 h 40"/>
                <a:gd name="T28" fmla="*/ 4 w 23"/>
                <a:gd name="T29" fmla="*/ 13 h 40"/>
                <a:gd name="T30" fmla="*/ 4 w 23"/>
                <a:gd name="T31" fmla="*/ 13 h 40"/>
                <a:gd name="T32" fmla="*/ 13 w 23"/>
                <a:gd name="T33" fmla="*/ 28 h 40"/>
                <a:gd name="T34" fmla="*/ 13 w 23"/>
                <a:gd name="T35" fmla="*/ 28 h 40"/>
                <a:gd name="T36" fmla="*/ 23 w 23"/>
                <a:gd name="T37" fmla="*/ 37 h 40"/>
                <a:gd name="T38" fmla="*/ 23 w 23"/>
                <a:gd name="T39" fmla="*/ 37 h 40"/>
                <a:gd name="T40" fmla="*/ 23 w 23"/>
                <a:gd name="T41" fmla="*/ 37 h 40"/>
                <a:gd name="T42" fmla="*/ 20 w 23"/>
                <a:gd name="T43" fmla="*/ 40 h 40"/>
                <a:gd name="T44" fmla="*/ 0 w 23"/>
                <a:gd name="T45" fmla="*/ 1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40">
                  <a:moveTo>
                    <a:pt x="0" y="13"/>
                  </a:moveTo>
                  <a:cubicBezTo>
                    <a:pt x="0" y="11"/>
                    <a:pt x="1" y="8"/>
                    <a:pt x="3" y="7"/>
                  </a:cubicBezTo>
                  <a:cubicBezTo>
                    <a:pt x="3" y="7"/>
                    <a:pt x="3" y="7"/>
                    <a:pt x="3" y="7"/>
                  </a:cubicBezTo>
                  <a:cubicBezTo>
                    <a:pt x="7" y="2"/>
                    <a:pt x="12" y="0"/>
                    <a:pt x="15" y="0"/>
                  </a:cubicBezTo>
                  <a:cubicBezTo>
                    <a:pt x="15" y="0"/>
                    <a:pt x="15" y="0"/>
                    <a:pt x="15" y="0"/>
                  </a:cubicBezTo>
                  <a:cubicBezTo>
                    <a:pt x="20" y="0"/>
                    <a:pt x="23" y="3"/>
                    <a:pt x="23" y="3"/>
                  </a:cubicBezTo>
                  <a:cubicBezTo>
                    <a:pt x="23" y="3"/>
                    <a:pt x="23" y="3"/>
                    <a:pt x="23" y="3"/>
                  </a:cubicBezTo>
                  <a:cubicBezTo>
                    <a:pt x="20" y="6"/>
                    <a:pt x="20" y="6"/>
                    <a:pt x="20" y="6"/>
                  </a:cubicBezTo>
                  <a:cubicBezTo>
                    <a:pt x="20" y="6"/>
                    <a:pt x="20" y="5"/>
                    <a:pt x="19" y="5"/>
                  </a:cubicBezTo>
                  <a:cubicBezTo>
                    <a:pt x="19" y="5"/>
                    <a:pt x="19" y="5"/>
                    <a:pt x="19" y="5"/>
                  </a:cubicBezTo>
                  <a:cubicBezTo>
                    <a:pt x="18" y="5"/>
                    <a:pt x="17" y="4"/>
                    <a:pt x="15" y="4"/>
                  </a:cubicBezTo>
                  <a:cubicBezTo>
                    <a:pt x="15" y="4"/>
                    <a:pt x="15" y="4"/>
                    <a:pt x="15" y="4"/>
                  </a:cubicBezTo>
                  <a:cubicBezTo>
                    <a:pt x="13" y="4"/>
                    <a:pt x="10" y="5"/>
                    <a:pt x="6" y="9"/>
                  </a:cubicBezTo>
                  <a:cubicBezTo>
                    <a:pt x="6" y="9"/>
                    <a:pt x="6" y="9"/>
                    <a:pt x="6" y="9"/>
                  </a:cubicBezTo>
                  <a:cubicBezTo>
                    <a:pt x="5" y="10"/>
                    <a:pt x="4" y="12"/>
                    <a:pt x="4" y="13"/>
                  </a:cubicBezTo>
                  <a:cubicBezTo>
                    <a:pt x="4" y="13"/>
                    <a:pt x="4" y="13"/>
                    <a:pt x="4" y="13"/>
                  </a:cubicBezTo>
                  <a:cubicBezTo>
                    <a:pt x="4" y="17"/>
                    <a:pt x="9" y="23"/>
                    <a:pt x="13" y="28"/>
                  </a:cubicBezTo>
                  <a:cubicBezTo>
                    <a:pt x="13" y="28"/>
                    <a:pt x="13" y="28"/>
                    <a:pt x="13" y="28"/>
                  </a:cubicBezTo>
                  <a:cubicBezTo>
                    <a:pt x="18" y="33"/>
                    <a:pt x="23" y="37"/>
                    <a:pt x="23" y="37"/>
                  </a:cubicBezTo>
                  <a:cubicBezTo>
                    <a:pt x="23" y="37"/>
                    <a:pt x="23" y="37"/>
                    <a:pt x="23" y="37"/>
                  </a:cubicBezTo>
                  <a:cubicBezTo>
                    <a:pt x="23" y="37"/>
                    <a:pt x="23" y="37"/>
                    <a:pt x="23" y="37"/>
                  </a:cubicBezTo>
                  <a:cubicBezTo>
                    <a:pt x="20" y="40"/>
                    <a:pt x="20" y="40"/>
                    <a:pt x="20" y="40"/>
                  </a:cubicBezTo>
                  <a:cubicBezTo>
                    <a:pt x="20" y="40"/>
                    <a:pt x="1" y="26"/>
                    <a:pt x="0"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18"/>
            <p:cNvSpPr>
              <a:spLocks noEditPoints="1"/>
            </p:cNvSpPr>
            <p:nvPr/>
          </p:nvSpPr>
          <p:spPr bwMode="auto">
            <a:xfrm>
              <a:off x="1274" y="1654"/>
              <a:ext cx="95" cy="158"/>
            </a:xfrm>
            <a:custGeom>
              <a:avLst/>
              <a:gdLst>
                <a:gd name="T0" fmla="*/ 20 w 28"/>
                <a:gd name="T1" fmla="*/ 43 h 47"/>
                <a:gd name="T2" fmla="*/ 18 w 28"/>
                <a:gd name="T3" fmla="*/ 41 h 47"/>
                <a:gd name="T4" fmla="*/ 11 w 28"/>
                <a:gd name="T5" fmla="*/ 34 h 47"/>
                <a:gd name="T6" fmla="*/ 0 w 28"/>
                <a:gd name="T7" fmla="*/ 15 h 47"/>
                <a:gd name="T8" fmla="*/ 0 w 28"/>
                <a:gd name="T9" fmla="*/ 15 h 47"/>
                <a:gd name="T10" fmla="*/ 3 w 28"/>
                <a:gd name="T11" fmla="*/ 7 h 47"/>
                <a:gd name="T12" fmla="*/ 17 w 28"/>
                <a:gd name="T13" fmla="*/ 0 h 47"/>
                <a:gd name="T14" fmla="*/ 17 w 28"/>
                <a:gd name="T15" fmla="*/ 0 h 47"/>
                <a:gd name="T16" fmla="*/ 18 w 28"/>
                <a:gd name="T17" fmla="*/ 0 h 47"/>
                <a:gd name="T18" fmla="*/ 26 w 28"/>
                <a:gd name="T19" fmla="*/ 3 h 47"/>
                <a:gd name="T20" fmla="*/ 28 w 28"/>
                <a:gd name="T21" fmla="*/ 4 h 47"/>
                <a:gd name="T22" fmla="*/ 22 w 28"/>
                <a:gd name="T23" fmla="*/ 10 h 47"/>
                <a:gd name="T24" fmla="*/ 21 w 28"/>
                <a:gd name="T25" fmla="*/ 9 h 47"/>
                <a:gd name="T26" fmla="*/ 21 w 28"/>
                <a:gd name="T27" fmla="*/ 9 h 47"/>
                <a:gd name="T28" fmla="*/ 21 w 28"/>
                <a:gd name="T29" fmla="*/ 9 h 47"/>
                <a:gd name="T30" fmla="*/ 20 w 28"/>
                <a:gd name="T31" fmla="*/ 9 h 47"/>
                <a:gd name="T32" fmla="*/ 17 w 28"/>
                <a:gd name="T33" fmla="*/ 8 h 47"/>
                <a:gd name="T34" fmla="*/ 9 w 28"/>
                <a:gd name="T35" fmla="*/ 13 h 47"/>
                <a:gd name="T36" fmla="*/ 8 w 28"/>
                <a:gd name="T37" fmla="*/ 15 h 47"/>
                <a:gd name="T38" fmla="*/ 8 w 28"/>
                <a:gd name="T39" fmla="*/ 15 h 47"/>
                <a:gd name="T40" fmla="*/ 17 w 28"/>
                <a:gd name="T41" fmla="*/ 29 h 47"/>
                <a:gd name="T42" fmla="*/ 26 w 28"/>
                <a:gd name="T43" fmla="*/ 37 h 47"/>
                <a:gd name="T44" fmla="*/ 26 w 28"/>
                <a:gd name="T45" fmla="*/ 37 h 47"/>
                <a:gd name="T46" fmla="*/ 21 w 28"/>
                <a:gd name="T47" fmla="*/ 47 h 47"/>
                <a:gd name="T48" fmla="*/ 19 w 28"/>
                <a:gd name="T49" fmla="*/ 37 h 47"/>
                <a:gd name="T50" fmla="*/ 14 w 28"/>
                <a:gd name="T51" fmla="*/ 32 h 47"/>
                <a:gd name="T52" fmla="*/ 8 w 28"/>
                <a:gd name="T53" fmla="*/ 25 h 47"/>
                <a:gd name="T54" fmla="*/ 2 w 28"/>
                <a:gd name="T55" fmla="*/ 15 h 47"/>
                <a:gd name="T56" fmla="*/ 2 w 28"/>
                <a:gd name="T57" fmla="*/ 15 h 47"/>
                <a:gd name="T58" fmla="*/ 2 w 28"/>
                <a:gd name="T59" fmla="*/ 15 h 47"/>
                <a:gd name="T60" fmla="*/ 4 w 28"/>
                <a:gd name="T61" fmla="*/ 15 h 47"/>
                <a:gd name="T62" fmla="*/ 6 w 28"/>
                <a:gd name="T63" fmla="*/ 10 h 47"/>
                <a:gd name="T64" fmla="*/ 17 w 28"/>
                <a:gd name="T65" fmla="*/ 4 h 47"/>
                <a:gd name="T66" fmla="*/ 17 w 28"/>
                <a:gd name="T67" fmla="*/ 4 h 47"/>
                <a:gd name="T68" fmla="*/ 17 w 28"/>
                <a:gd name="T69" fmla="*/ 4 h 47"/>
                <a:gd name="T70" fmla="*/ 6 w 28"/>
                <a:gd name="T71" fmla="*/ 10 h 47"/>
                <a:gd name="T72" fmla="*/ 4 w 28"/>
                <a:gd name="T73" fmla="*/ 15 h 47"/>
                <a:gd name="T74" fmla="*/ 4 w 28"/>
                <a:gd name="T75" fmla="*/ 1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 h="47">
                  <a:moveTo>
                    <a:pt x="20" y="43"/>
                  </a:moveTo>
                  <a:cubicBezTo>
                    <a:pt x="20" y="43"/>
                    <a:pt x="20" y="43"/>
                    <a:pt x="20" y="43"/>
                  </a:cubicBezTo>
                  <a:cubicBezTo>
                    <a:pt x="20" y="43"/>
                    <a:pt x="20" y="43"/>
                    <a:pt x="20" y="43"/>
                  </a:cubicBezTo>
                  <a:cubicBezTo>
                    <a:pt x="20" y="42"/>
                    <a:pt x="19" y="42"/>
                    <a:pt x="18" y="41"/>
                  </a:cubicBezTo>
                  <a:cubicBezTo>
                    <a:pt x="18" y="41"/>
                    <a:pt x="18" y="41"/>
                    <a:pt x="18" y="41"/>
                  </a:cubicBezTo>
                  <a:cubicBezTo>
                    <a:pt x="16" y="39"/>
                    <a:pt x="14" y="37"/>
                    <a:pt x="11" y="34"/>
                  </a:cubicBezTo>
                  <a:cubicBezTo>
                    <a:pt x="11" y="34"/>
                    <a:pt x="11" y="34"/>
                    <a:pt x="11" y="34"/>
                  </a:cubicBezTo>
                  <a:cubicBezTo>
                    <a:pt x="6" y="29"/>
                    <a:pt x="1" y="23"/>
                    <a:pt x="0" y="15"/>
                  </a:cubicBezTo>
                  <a:cubicBezTo>
                    <a:pt x="0" y="15"/>
                    <a:pt x="0" y="15"/>
                    <a:pt x="0" y="15"/>
                  </a:cubicBezTo>
                  <a:cubicBezTo>
                    <a:pt x="0" y="15"/>
                    <a:pt x="0" y="15"/>
                    <a:pt x="0" y="15"/>
                  </a:cubicBezTo>
                  <a:cubicBezTo>
                    <a:pt x="0" y="15"/>
                    <a:pt x="0" y="15"/>
                    <a:pt x="0" y="15"/>
                  </a:cubicBezTo>
                  <a:cubicBezTo>
                    <a:pt x="0" y="12"/>
                    <a:pt x="1" y="9"/>
                    <a:pt x="3" y="7"/>
                  </a:cubicBezTo>
                  <a:cubicBezTo>
                    <a:pt x="3" y="7"/>
                    <a:pt x="3" y="7"/>
                    <a:pt x="3" y="7"/>
                  </a:cubicBezTo>
                  <a:cubicBezTo>
                    <a:pt x="8" y="2"/>
                    <a:pt x="13" y="0"/>
                    <a:pt x="17" y="0"/>
                  </a:cubicBezTo>
                  <a:cubicBezTo>
                    <a:pt x="17" y="0"/>
                    <a:pt x="17" y="0"/>
                    <a:pt x="17" y="0"/>
                  </a:cubicBezTo>
                  <a:cubicBezTo>
                    <a:pt x="17" y="0"/>
                    <a:pt x="17" y="0"/>
                    <a:pt x="17" y="0"/>
                  </a:cubicBezTo>
                  <a:cubicBezTo>
                    <a:pt x="17" y="0"/>
                    <a:pt x="17" y="0"/>
                    <a:pt x="17" y="0"/>
                  </a:cubicBezTo>
                  <a:cubicBezTo>
                    <a:pt x="18" y="0"/>
                    <a:pt x="18" y="0"/>
                    <a:pt x="18" y="0"/>
                  </a:cubicBezTo>
                  <a:cubicBezTo>
                    <a:pt x="18" y="0"/>
                    <a:pt x="18" y="0"/>
                    <a:pt x="18" y="0"/>
                  </a:cubicBezTo>
                  <a:cubicBezTo>
                    <a:pt x="23" y="0"/>
                    <a:pt x="26" y="3"/>
                    <a:pt x="26" y="3"/>
                  </a:cubicBezTo>
                  <a:cubicBezTo>
                    <a:pt x="26" y="3"/>
                    <a:pt x="26" y="3"/>
                    <a:pt x="26" y="3"/>
                  </a:cubicBezTo>
                  <a:cubicBezTo>
                    <a:pt x="28" y="4"/>
                    <a:pt x="28" y="4"/>
                    <a:pt x="28" y="4"/>
                  </a:cubicBezTo>
                  <a:cubicBezTo>
                    <a:pt x="23" y="10"/>
                    <a:pt x="23" y="10"/>
                    <a:pt x="23" y="10"/>
                  </a:cubicBezTo>
                  <a:cubicBezTo>
                    <a:pt x="22" y="10"/>
                    <a:pt x="22" y="10"/>
                    <a:pt x="22" y="10"/>
                  </a:cubicBezTo>
                  <a:cubicBezTo>
                    <a:pt x="22" y="10"/>
                    <a:pt x="22" y="10"/>
                    <a:pt x="22" y="10"/>
                  </a:cubicBezTo>
                  <a:cubicBezTo>
                    <a:pt x="21" y="10"/>
                    <a:pt x="21" y="9"/>
                    <a:pt x="21" y="9"/>
                  </a:cubicBezTo>
                  <a:cubicBezTo>
                    <a:pt x="21" y="9"/>
                    <a:pt x="21" y="9"/>
                    <a:pt x="21" y="9"/>
                  </a:cubicBezTo>
                  <a:cubicBezTo>
                    <a:pt x="21" y="9"/>
                    <a:pt x="21" y="9"/>
                    <a:pt x="21" y="9"/>
                  </a:cubicBezTo>
                  <a:cubicBezTo>
                    <a:pt x="21" y="9"/>
                    <a:pt x="21" y="9"/>
                    <a:pt x="21" y="9"/>
                  </a:cubicBezTo>
                  <a:cubicBezTo>
                    <a:pt x="21" y="9"/>
                    <a:pt x="21" y="9"/>
                    <a:pt x="21" y="9"/>
                  </a:cubicBezTo>
                  <a:cubicBezTo>
                    <a:pt x="21" y="9"/>
                    <a:pt x="21" y="9"/>
                    <a:pt x="21" y="9"/>
                  </a:cubicBezTo>
                  <a:cubicBezTo>
                    <a:pt x="21" y="9"/>
                    <a:pt x="21" y="9"/>
                    <a:pt x="20" y="9"/>
                  </a:cubicBezTo>
                  <a:cubicBezTo>
                    <a:pt x="20" y="9"/>
                    <a:pt x="20" y="9"/>
                    <a:pt x="20" y="9"/>
                  </a:cubicBezTo>
                  <a:cubicBezTo>
                    <a:pt x="20" y="9"/>
                    <a:pt x="19" y="8"/>
                    <a:pt x="17" y="8"/>
                  </a:cubicBezTo>
                  <a:cubicBezTo>
                    <a:pt x="17" y="8"/>
                    <a:pt x="17" y="8"/>
                    <a:pt x="17" y="8"/>
                  </a:cubicBezTo>
                  <a:cubicBezTo>
                    <a:pt x="16" y="8"/>
                    <a:pt x="13" y="9"/>
                    <a:pt x="9" y="13"/>
                  </a:cubicBezTo>
                  <a:cubicBezTo>
                    <a:pt x="9" y="13"/>
                    <a:pt x="9" y="13"/>
                    <a:pt x="9" y="13"/>
                  </a:cubicBezTo>
                  <a:cubicBezTo>
                    <a:pt x="8" y="14"/>
                    <a:pt x="8" y="14"/>
                    <a:pt x="8" y="15"/>
                  </a:cubicBezTo>
                  <a:cubicBezTo>
                    <a:pt x="8" y="15"/>
                    <a:pt x="8" y="15"/>
                    <a:pt x="8" y="15"/>
                  </a:cubicBezTo>
                  <a:cubicBezTo>
                    <a:pt x="8" y="15"/>
                    <a:pt x="8" y="15"/>
                    <a:pt x="8" y="15"/>
                  </a:cubicBezTo>
                  <a:cubicBezTo>
                    <a:pt x="8" y="18"/>
                    <a:pt x="12" y="24"/>
                    <a:pt x="17" y="29"/>
                  </a:cubicBezTo>
                  <a:cubicBezTo>
                    <a:pt x="17" y="29"/>
                    <a:pt x="17" y="29"/>
                    <a:pt x="17" y="29"/>
                  </a:cubicBezTo>
                  <a:cubicBezTo>
                    <a:pt x="21" y="33"/>
                    <a:pt x="25" y="36"/>
                    <a:pt x="26" y="37"/>
                  </a:cubicBezTo>
                  <a:cubicBezTo>
                    <a:pt x="26" y="37"/>
                    <a:pt x="26" y="37"/>
                    <a:pt x="26" y="37"/>
                  </a:cubicBezTo>
                  <a:cubicBezTo>
                    <a:pt x="26" y="37"/>
                    <a:pt x="26" y="37"/>
                    <a:pt x="26" y="37"/>
                  </a:cubicBezTo>
                  <a:cubicBezTo>
                    <a:pt x="26" y="37"/>
                    <a:pt x="26" y="37"/>
                    <a:pt x="26" y="37"/>
                  </a:cubicBezTo>
                  <a:cubicBezTo>
                    <a:pt x="28" y="38"/>
                    <a:pt x="28" y="38"/>
                    <a:pt x="28" y="38"/>
                  </a:cubicBezTo>
                  <a:cubicBezTo>
                    <a:pt x="21" y="47"/>
                    <a:pt x="21" y="47"/>
                    <a:pt x="21" y="47"/>
                  </a:cubicBezTo>
                  <a:cubicBezTo>
                    <a:pt x="20" y="43"/>
                    <a:pt x="20" y="43"/>
                    <a:pt x="20" y="43"/>
                  </a:cubicBezTo>
                  <a:close/>
                  <a:moveTo>
                    <a:pt x="19" y="37"/>
                  </a:moveTo>
                  <a:cubicBezTo>
                    <a:pt x="18" y="35"/>
                    <a:pt x="16" y="34"/>
                    <a:pt x="14" y="32"/>
                  </a:cubicBezTo>
                  <a:cubicBezTo>
                    <a:pt x="14" y="32"/>
                    <a:pt x="14" y="32"/>
                    <a:pt x="14" y="32"/>
                  </a:cubicBezTo>
                  <a:cubicBezTo>
                    <a:pt x="12" y="29"/>
                    <a:pt x="10" y="27"/>
                    <a:pt x="8" y="25"/>
                  </a:cubicBezTo>
                  <a:cubicBezTo>
                    <a:pt x="8" y="25"/>
                    <a:pt x="8" y="25"/>
                    <a:pt x="8" y="25"/>
                  </a:cubicBezTo>
                  <a:cubicBezTo>
                    <a:pt x="11" y="29"/>
                    <a:pt x="16" y="34"/>
                    <a:pt x="19" y="37"/>
                  </a:cubicBezTo>
                  <a:close/>
                  <a:moveTo>
                    <a:pt x="2" y="15"/>
                  </a:moveTo>
                  <a:cubicBezTo>
                    <a:pt x="0" y="15"/>
                    <a:pt x="0" y="15"/>
                    <a:pt x="0" y="15"/>
                  </a:cubicBezTo>
                  <a:cubicBezTo>
                    <a:pt x="2" y="15"/>
                    <a:pt x="2" y="15"/>
                    <a:pt x="2" y="15"/>
                  </a:cubicBezTo>
                  <a:cubicBezTo>
                    <a:pt x="3" y="15"/>
                    <a:pt x="3" y="15"/>
                    <a:pt x="3" y="15"/>
                  </a:cubicBezTo>
                  <a:cubicBezTo>
                    <a:pt x="2" y="15"/>
                    <a:pt x="2" y="15"/>
                    <a:pt x="2" y="15"/>
                  </a:cubicBezTo>
                  <a:close/>
                  <a:moveTo>
                    <a:pt x="4" y="15"/>
                  </a:moveTo>
                  <a:cubicBezTo>
                    <a:pt x="4" y="15"/>
                    <a:pt x="4" y="15"/>
                    <a:pt x="4" y="15"/>
                  </a:cubicBezTo>
                  <a:cubicBezTo>
                    <a:pt x="4" y="15"/>
                    <a:pt x="4" y="15"/>
                    <a:pt x="4" y="15"/>
                  </a:cubicBezTo>
                  <a:cubicBezTo>
                    <a:pt x="4" y="13"/>
                    <a:pt x="5" y="11"/>
                    <a:pt x="6" y="10"/>
                  </a:cubicBezTo>
                  <a:cubicBezTo>
                    <a:pt x="6" y="10"/>
                    <a:pt x="6" y="10"/>
                    <a:pt x="6" y="10"/>
                  </a:cubicBezTo>
                  <a:cubicBezTo>
                    <a:pt x="11" y="6"/>
                    <a:pt x="15"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4" y="4"/>
                    <a:pt x="10" y="6"/>
                    <a:pt x="6" y="10"/>
                  </a:cubicBezTo>
                  <a:cubicBezTo>
                    <a:pt x="6" y="10"/>
                    <a:pt x="6" y="10"/>
                    <a:pt x="6" y="10"/>
                  </a:cubicBezTo>
                  <a:cubicBezTo>
                    <a:pt x="5" y="11"/>
                    <a:pt x="4" y="13"/>
                    <a:pt x="4" y="15"/>
                  </a:cubicBezTo>
                  <a:cubicBezTo>
                    <a:pt x="4" y="15"/>
                    <a:pt x="4" y="15"/>
                    <a:pt x="4" y="15"/>
                  </a:cubicBezTo>
                  <a:cubicBezTo>
                    <a:pt x="4" y="15"/>
                    <a:pt x="4" y="15"/>
                    <a:pt x="4"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9"/>
            <p:cNvSpPr/>
            <p:nvPr/>
          </p:nvSpPr>
          <p:spPr bwMode="auto">
            <a:xfrm>
              <a:off x="1338" y="1687"/>
              <a:ext cx="81" cy="92"/>
            </a:xfrm>
            <a:custGeom>
              <a:avLst/>
              <a:gdLst>
                <a:gd name="T0" fmla="*/ 0 w 24"/>
                <a:gd name="T1" fmla="*/ 7 h 27"/>
                <a:gd name="T2" fmla="*/ 4 w 24"/>
                <a:gd name="T3" fmla="*/ 1 h 27"/>
                <a:gd name="T4" fmla="*/ 4 w 24"/>
                <a:gd name="T5" fmla="*/ 1 h 27"/>
                <a:gd name="T6" fmla="*/ 9 w 24"/>
                <a:gd name="T7" fmla="*/ 0 h 27"/>
                <a:gd name="T8" fmla="*/ 9 w 24"/>
                <a:gd name="T9" fmla="*/ 0 h 27"/>
                <a:gd name="T10" fmla="*/ 19 w 24"/>
                <a:gd name="T11" fmla="*/ 3 h 27"/>
                <a:gd name="T12" fmla="*/ 19 w 24"/>
                <a:gd name="T13" fmla="*/ 3 h 27"/>
                <a:gd name="T14" fmla="*/ 24 w 24"/>
                <a:gd name="T15" fmla="*/ 9 h 27"/>
                <a:gd name="T16" fmla="*/ 24 w 24"/>
                <a:gd name="T17" fmla="*/ 9 h 27"/>
                <a:gd name="T18" fmla="*/ 20 w 24"/>
                <a:gd name="T19" fmla="*/ 9 h 27"/>
                <a:gd name="T20" fmla="*/ 17 w 24"/>
                <a:gd name="T21" fmla="*/ 6 h 27"/>
                <a:gd name="T22" fmla="*/ 17 w 24"/>
                <a:gd name="T23" fmla="*/ 6 h 27"/>
                <a:gd name="T24" fmla="*/ 9 w 24"/>
                <a:gd name="T25" fmla="*/ 4 h 27"/>
                <a:gd name="T26" fmla="*/ 9 w 24"/>
                <a:gd name="T27" fmla="*/ 4 h 27"/>
                <a:gd name="T28" fmla="*/ 5 w 24"/>
                <a:gd name="T29" fmla="*/ 5 h 27"/>
                <a:gd name="T30" fmla="*/ 5 w 24"/>
                <a:gd name="T31" fmla="*/ 5 h 27"/>
                <a:gd name="T32" fmla="*/ 4 w 24"/>
                <a:gd name="T33" fmla="*/ 7 h 27"/>
                <a:gd name="T34" fmla="*/ 4 w 24"/>
                <a:gd name="T35" fmla="*/ 7 h 27"/>
                <a:gd name="T36" fmla="*/ 8 w 24"/>
                <a:gd name="T37" fmla="*/ 18 h 27"/>
                <a:gd name="T38" fmla="*/ 8 w 24"/>
                <a:gd name="T39" fmla="*/ 18 h 27"/>
                <a:gd name="T40" fmla="*/ 11 w 24"/>
                <a:gd name="T41" fmla="*/ 25 h 27"/>
                <a:gd name="T42" fmla="*/ 11 w 24"/>
                <a:gd name="T43" fmla="*/ 25 h 27"/>
                <a:gd name="T44" fmla="*/ 11 w 24"/>
                <a:gd name="T45" fmla="*/ 25 h 27"/>
                <a:gd name="T46" fmla="*/ 8 w 24"/>
                <a:gd name="T47" fmla="*/ 27 h 27"/>
                <a:gd name="T48" fmla="*/ 0 w 24"/>
                <a:gd name="T49"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4" h="27">
                  <a:moveTo>
                    <a:pt x="0" y="7"/>
                  </a:moveTo>
                  <a:cubicBezTo>
                    <a:pt x="0" y="5"/>
                    <a:pt x="1" y="2"/>
                    <a:pt x="4" y="1"/>
                  </a:cubicBezTo>
                  <a:cubicBezTo>
                    <a:pt x="4" y="1"/>
                    <a:pt x="4" y="1"/>
                    <a:pt x="4" y="1"/>
                  </a:cubicBezTo>
                  <a:cubicBezTo>
                    <a:pt x="6" y="0"/>
                    <a:pt x="8" y="0"/>
                    <a:pt x="9" y="0"/>
                  </a:cubicBezTo>
                  <a:cubicBezTo>
                    <a:pt x="9" y="0"/>
                    <a:pt x="9" y="0"/>
                    <a:pt x="9" y="0"/>
                  </a:cubicBezTo>
                  <a:cubicBezTo>
                    <a:pt x="13" y="0"/>
                    <a:pt x="16" y="1"/>
                    <a:pt x="19" y="3"/>
                  </a:cubicBezTo>
                  <a:cubicBezTo>
                    <a:pt x="19" y="3"/>
                    <a:pt x="19" y="3"/>
                    <a:pt x="19" y="3"/>
                  </a:cubicBezTo>
                  <a:cubicBezTo>
                    <a:pt x="21" y="4"/>
                    <a:pt x="24" y="6"/>
                    <a:pt x="24" y="9"/>
                  </a:cubicBezTo>
                  <a:cubicBezTo>
                    <a:pt x="24" y="9"/>
                    <a:pt x="24" y="9"/>
                    <a:pt x="24" y="9"/>
                  </a:cubicBezTo>
                  <a:cubicBezTo>
                    <a:pt x="20" y="9"/>
                    <a:pt x="20" y="9"/>
                    <a:pt x="20" y="9"/>
                  </a:cubicBezTo>
                  <a:cubicBezTo>
                    <a:pt x="20" y="9"/>
                    <a:pt x="19" y="7"/>
                    <a:pt x="17" y="6"/>
                  </a:cubicBezTo>
                  <a:cubicBezTo>
                    <a:pt x="17" y="6"/>
                    <a:pt x="17" y="6"/>
                    <a:pt x="17" y="6"/>
                  </a:cubicBezTo>
                  <a:cubicBezTo>
                    <a:pt x="15" y="5"/>
                    <a:pt x="12" y="4"/>
                    <a:pt x="9" y="4"/>
                  </a:cubicBezTo>
                  <a:cubicBezTo>
                    <a:pt x="9" y="4"/>
                    <a:pt x="9" y="4"/>
                    <a:pt x="9" y="4"/>
                  </a:cubicBezTo>
                  <a:cubicBezTo>
                    <a:pt x="8" y="4"/>
                    <a:pt x="7" y="4"/>
                    <a:pt x="5" y="5"/>
                  </a:cubicBezTo>
                  <a:cubicBezTo>
                    <a:pt x="5" y="5"/>
                    <a:pt x="5" y="5"/>
                    <a:pt x="5" y="5"/>
                  </a:cubicBezTo>
                  <a:cubicBezTo>
                    <a:pt x="5" y="5"/>
                    <a:pt x="4" y="5"/>
                    <a:pt x="4" y="7"/>
                  </a:cubicBezTo>
                  <a:cubicBezTo>
                    <a:pt x="4" y="7"/>
                    <a:pt x="4" y="7"/>
                    <a:pt x="4" y="7"/>
                  </a:cubicBezTo>
                  <a:cubicBezTo>
                    <a:pt x="4" y="10"/>
                    <a:pt x="6" y="14"/>
                    <a:pt x="8" y="18"/>
                  </a:cubicBezTo>
                  <a:cubicBezTo>
                    <a:pt x="8" y="18"/>
                    <a:pt x="8" y="18"/>
                    <a:pt x="8" y="18"/>
                  </a:cubicBezTo>
                  <a:cubicBezTo>
                    <a:pt x="9" y="22"/>
                    <a:pt x="11" y="25"/>
                    <a:pt x="11" y="25"/>
                  </a:cubicBezTo>
                  <a:cubicBezTo>
                    <a:pt x="11" y="25"/>
                    <a:pt x="11" y="25"/>
                    <a:pt x="11" y="25"/>
                  </a:cubicBezTo>
                  <a:cubicBezTo>
                    <a:pt x="11" y="25"/>
                    <a:pt x="11" y="25"/>
                    <a:pt x="11" y="25"/>
                  </a:cubicBezTo>
                  <a:cubicBezTo>
                    <a:pt x="8" y="27"/>
                    <a:pt x="8" y="27"/>
                    <a:pt x="8" y="27"/>
                  </a:cubicBezTo>
                  <a:cubicBezTo>
                    <a:pt x="8" y="26"/>
                    <a:pt x="0" y="15"/>
                    <a:pt x="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20"/>
            <p:cNvSpPr>
              <a:spLocks noEditPoints="1"/>
            </p:cNvSpPr>
            <p:nvPr/>
          </p:nvSpPr>
          <p:spPr bwMode="auto">
            <a:xfrm>
              <a:off x="1331" y="1681"/>
              <a:ext cx="95" cy="108"/>
            </a:xfrm>
            <a:custGeom>
              <a:avLst/>
              <a:gdLst>
                <a:gd name="T0" fmla="*/ 8 w 28"/>
                <a:gd name="T1" fmla="*/ 29 h 32"/>
                <a:gd name="T2" fmla="*/ 7 w 28"/>
                <a:gd name="T3" fmla="*/ 28 h 32"/>
                <a:gd name="T4" fmla="*/ 4 w 28"/>
                <a:gd name="T5" fmla="*/ 23 h 32"/>
                <a:gd name="T6" fmla="*/ 0 w 28"/>
                <a:gd name="T7" fmla="*/ 9 h 32"/>
                <a:gd name="T8" fmla="*/ 0 w 28"/>
                <a:gd name="T9" fmla="*/ 9 h 32"/>
                <a:gd name="T10" fmla="*/ 0 w 28"/>
                <a:gd name="T11" fmla="*/ 9 h 32"/>
                <a:gd name="T12" fmla="*/ 5 w 28"/>
                <a:gd name="T13" fmla="*/ 1 h 32"/>
                <a:gd name="T14" fmla="*/ 11 w 28"/>
                <a:gd name="T15" fmla="*/ 0 h 32"/>
                <a:gd name="T16" fmla="*/ 22 w 28"/>
                <a:gd name="T17" fmla="*/ 3 h 32"/>
                <a:gd name="T18" fmla="*/ 28 w 28"/>
                <a:gd name="T19" fmla="*/ 11 h 32"/>
                <a:gd name="T20" fmla="*/ 19 w 28"/>
                <a:gd name="T21" fmla="*/ 13 h 32"/>
                <a:gd name="T22" fmla="*/ 19 w 28"/>
                <a:gd name="T23" fmla="*/ 11 h 32"/>
                <a:gd name="T24" fmla="*/ 18 w 28"/>
                <a:gd name="T25" fmla="*/ 10 h 32"/>
                <a:gd name="T26" fmla="*/ 12 w 28"/>
                <a:gd name="T27" fmla="*/ 8 h 32"/>
                <a:gd name="T28" fmla="*/ 11 w 28"/>
                <a:gd name="T29" fmla="*/ 8 h 32"/>
                <a:gd name="T30" fmla="*/ 8 w 28"/>
                <a:gd name="T31" fmla="*/ 8 h 32"/>
                <a:gd name="T32" fmla="*/ 8 w 28"/>
                <a:gd name="T33" fmla="*/ 9 h 32"/>
                <a:gd name="T34" fmla="*/ 8 w 28"/>
                <a:gd name="T35" fmla="*/ 9 h 32"/>
                <a:gd name="T36" fmla="*/ 11 w 28"/>
                <a:gd name="T37" fmla="*/ 19 h 32"/>
                <a:gd name="T38" fmla="*/ 14 w 28"/>
                <a:gd name="T39" fmla="*/ 24 h 32"/>
                <a:gd name="T40" fmla="*/ 15 w 28"/>
                <a:gd name="T41" fmla="*/ 25 h 32"/>
                <a:gd name="T42" fmla="*/ 15 w 28"/>
                <a:gd name="T43" fmla="*/ 26 h 32"/>
                <a:gd name="T44" fmla="*/ 15 w 28"/>
                <a:gd name="T45" fmla="*/ 28 h 32"/>
                <a:gd name="T46" fmla="*/ 8 w 28"/>
                <a:gd name="T47" fmla="*/ 29 h 32"/>
                <a:gd name="T48" fmla="*/ 10 w 28"/>
                <a:gd name="T49" fmla="*/ 26 h 32"/>
                <a:gd name="T50" fmla="*/ 10 w 28"/>
                <a:gd name="T51" fmla="*/ 26 h 32"/>
                <a:gd name="T52" fmla="*/ 8 w 28"/>
                <a:gd name="T53" fmla="*/ 21 h 32"/>
                <a:gd name="T54" fmla="*/ 6 w 28"/>
                <a:gd name="T55" fmla="*/ 17 h 32"/>
                <a:gd name="T56" fmla="*/ 4 w 28"/>
                <a:gd name="T57" fmla="*/ 9 h 32"/>
                <a:gd name="T58" fmla="*/ 4 w 28"/>
                <a:gd name="T59" fmla="*/ 9 h 32"/>
                <a:gd name="T60" fmla="*/ 4 w 28"/>
                <a:gd name="T61" fmla="*/ 9 h 32"/>
                <a:gd name="T62" fmla="*/ 4 w 28"/>
                <a:gd name="T63" fmla="*/ 9 h 32"/>
                <a:gd name="T64" fmla="*/ 4 w 28"/>
                <a:gd name="T65" fmla="*/ 9 h 32"/>
                <a:gd name="T66" fmla="*/ 4 w 28"/>
                <a:gd name="T67" fmla="*/ 9 h 32"/>
                <a:gd name="T68" fmla="*/ 20 w 28"/>
                <a:gd name="T69" fmla="*/ 6 h 32"/>
                <a:gd name="T70" fmla="*/ 22 w 28"/>
                <a:gd name="T71" fmla="*/ 8 h 32"/>
                <a:gd name="T72" fmla="*/ 20 w 28"/>
                <a:gd name="T73" fmla="*/ 6 h 32"/>
                <a:gd name="T74" fmla="*/ 18 w 28"/>
                <a:gd name="T75" fmla="*/ 5 h 32"/>
                <a:gd name="T76" fmla="*/ 4 w 28"/>
                <a:gd name="T77" fmla="*/ 8 h 32"/>
                <a:gd name="T78" fmla="*/ 6 w 28"/>
                <a:gd name="T79" fmla="*/ 5 h 32"/>
                <a:gd name="T80" fmla="*/ 8 w 28"/>
                <a:gd name="T81" fmla="*/ 4 h 32"/>
                <a:gd name="T82" fmla="*/ 8 w 28"/>
                <a:gd name="T83" fmla="*/ 4 h 32"/>
                <a:gd name="T84" fmla="*/ 8 w 28"/>
                <a:gd name="T85" fmla="*/ 4 h 32"/>
                <a:gd name="T86" fmla="*/ 8 w 28"/>
                <a:gd name="T87" fmla="*/ 4 h 32"/>
                <a:gd name="T88" fmla="*/ 9 w 28"/>
                <a:gd name="T89" fmla="*/ 4 h 32"/>
                <a:gd name="T90" fmla="*/ 9 w 28"/>
                <a:gd name="T91" fmla="*/ 4 h 32"/>
                <a:gd name="T92" fmla="*/ 9 w 28"/>
                <a:gd name="T93" fmla="*/ 4 h 32"/>
                <a:gd name="T94" fmla="*/ 9 w 28"/>
                <a:gd name="T95" fmla="*/ 4 h 32"/>
                <a:gd name="T96" fmla="*/ 9 w 28"/>
                <a:gd name="T97" fmla="*/ 4 h 32"/>
                <a:gd name="T98" fmla="*/ 9 w 28"/>
                <a:gd name="T99" fmla="*/ 4 h 32"/>
                <a:gd name="T100" fmla="*/ 10 w 28"/>
                <a:gd name="T101" fmla="*/ 4 h 32"/>
                <a:gd name="T102" fmla="*/ 10 w 28"/>
                <a:gd name="T103" fmla="*/ 4 h 32"/>
                <a:gd name="T104" fmla="*/ 10 w 28"/>
                <a:gd name="T105" fmla="*/ 4 h 32"/>
                <a:gd name="T106" fmla="*/ 11 w 28"/>
                <a:gd name="T107" fmla="*/ 4 h 32"/>
                <a:gd name="T108" fmla="*/ 11 w 28"/>
                <a:gd name="T109" fmla="*/ 4 h 32"/>
                <a:gd name="T110" fmla="*/ 11 w 28"/>
                <a:gd name="T111" fmla="*/ 4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8" h="32">
                  <a:moveTo>
                    <a:pt x="8" y="29"/>
                  </a:moveTo>
                  <a:cubicBezTo>
                    <a:pt x="8" y="29"/>
                    <a:pt x="8" y="29"/>
                    <a:pt x="8" y="29"/>
                  </a:cubicBezTo>
                  <a:cubicBezTo>
                    <a:pt x="8" y="29"/>
                    <a:pt x="8" y="29"/>
                    <a:pt x="8" y="29"/>
                  </a:cubicBezTo>
                  <a:cubicBezTo>
                    <a:pt x="7" y="29"/>
                    <a:pt x="7" y="28"/>
                    <a:pt x="7" y="28"/>
                  </a:cubicBezTo>
                  <a:cubicBezTo>
                    <a:pt x="7" y="28"/>
                    <a:pt x="7" y="28"/>
                    <a:pt x="7" y="28"/>
                  </a:cubicBezTo>
                  <a:cubicBezTo>
                    <a:pt x="6" y="26"/>
                    <a:pt x="5" y="25"/>
                    <a:pt x="4" y="23"/>
                  </a:cubicBezTo>
                  <a:cubicBezTo>
                    <a:pt x="4" y="23"/>
                    <a:pt x="4" y="23"/>
                    <a:pt x="4" y="23"/>
                  </a:cubicBezTo>
                  <a:cubicBezTo>
                    <a:pt x="2" y="19"/>
                    <a:pt x="0" y="14"/>
                    <a:pt x="0" y="9"/>
                  </a:cubicBezTo>
                  <a:cubicBezTo>
                    <a:pt x="0" y="9"/>
                    <a:pt x="0" y="9"/>
                    <a:pt x="0" y="9"/>
                  </a:cubicBezTo>
                  <a:cubicBezTo>
                    <a:pt x="0" y="9"/>
                    <a:pt x="0" y="9"/>
                    <a:pt x="0" y="9"/>
                  </a:cubicBezTo>
                  <a:cubicBezTo>
                    <a:pt x="0" y="9"/>
                    <a:pt x="0" y="9"/>
                    <a:pt x="0" y="9"/>
                  </a:cubicBezTo>
                  <a:cubicBezTo>
                    <a:pt x="0" y="9"/>
                    <a:pt x="0" y="9"/>
                    <a:pt x="0" y="9"/>
                  </a:cubicBezTo>
                  <a:cubicBezTo>
                    <a:pt x="0" y="6"/>
                    <a:pt x="1" y="3"/>
                    <a:pt x="5" y="1"/>
                  </a:cubicBezTo>
                  <a:cubicBezTo>
                    <a:pt x="5" y="1"/>
                    <a:pt x="5" y="1"/>
                    <a:pt x="5" y="1"/>
                  </a:cubicBezTo>
                  <a:cubicBezTo>
                    <a:pt x="7" y="0"/>
                    <a:pt x="9" y="0"/>
                    <a:pt x="11" y="0"/>
                  </a:cubicBezTo>
                  <a:cubicBezTo>
                    <a:pt x="11" y="0"/>
                    <a:pt x="11" y="0"/>
                    <a:pt x="11" y="0"/>
                  </a:cubicBezTo>
                  <a:cubicBezTo>
                    <a:pt x="15" y="0"/>
                    <a:pt x="19" y="1"/>
                    <a:pt x="22" y="3"/>
                  </a:cubicBezTo>
                  <a:cubicBezTo>
                    <a:pt x="22" y="3"/>
                    <a:pt x="22" y="3"/>
                    <a:pt x="22" y="3"/>
                  </a:cubicBezTo>
                  <a:cubicBezTo>
                    <a:pt x="25" y="5"/>
                    <a:pt x="28" y="7"/>
                    <a:pt x="28" y="11"/>
                  </a:cubicBezTo>
                  <a:cubicBezTo>
                    <a:pt x="28" y="11"/>
                    <a:pt x="28" y="11"/>
                    <a:pt x="28" y="11"/>
                  </a:cubicBezTo>
                  <a:cubicBezTo>
                    <a:pt x="28" y="13"/>
                    <a:pt x="28" y="13"/>
                    <a:pt x="28" y="13"/>
                  </a:cubicBezTo>
                  <a:cubicBezTo>
                    <a:pt x="19" y="13"/>
                    <a:pt x="19" y="13"/>
                    <a:pt x="19" y="13"/>
                  </a:cubicBezTo>
                  <a:cubicBezTo>
                    <a:pt x="20" y="11"/>
                    <a:pt x="20" y="11"/>
                    <a:pt x="20" y="11"/>
                  </a:cubicBezTo>
                  <a:cubicBezTo>
                    <a:pt x="20" y="11"/>
                    <a:pt x="20" y="11"/>
                    <a:pt x="19" y="11"/>
                  </a:cubicBezTo>
                  <a:cubicBezTo>
                    <a:pt x="19" y="11"/>
                    <a:pt x="19" y="11"/>
                    <a:pt x="19" y="11"/>
                  </a:cubicBezTo>
                  <a:cubicBezTo>
                    <a:pt x="19" y="11"/>
                    <a:pt x="19" y="10"/>
                    <a:pt x="18" y="10"/>
                  </a:cubicBezTo>
                  <a:cubicBezTo>
                    <a:pt x="18" y="10"/>
                    <a:pt x="18" y="10"/>
                    <a:pt x="18" y="10"/>
                  </a:cubicBezTo>
                  <a:cubicBezTo>
                    <a:pt x="16" y="9"/>
                    <a:pt x="14" y="8"/>
                    <a:pt x="12" y="8"/>
                  </a:cubicBezTo>
                  <a:cubicBezTo>
                    <a:pt x="12" y="8"/>
                    <a:pt x="12" y="8"/>
                    <a:pt x="12" y="8"/>
                  </a:cubicBezTo>
                  <a:cubicBezTo>
                    <a:pt x="11" y="8"/>
                    <a:pt x="11" y="8"/>
                    <a:pt x="11" y="8"/>
                  </a:cubicBezTo>
                  <a:cubicBezTo>
                    <a:pt x="10" y="8"/>
                    <a:pt x="9" y="8"/>
                    <a:pt x="8" y="8"/>
                  </a:cubicBezTo>
                  <a:cubicBezTo>
                    <a:pt x="8" y="8"/>
                    <a:pt x="8" y="8"/>
                    <a:pt x="8" y="8"/>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11"/>
                    <a:pt x="10" y="16"/>
                    <a:pt x="11" y="19"/>
                  </a:cubicBezTo>
                  <a:cubicBezTo>
                    <a:pt x="11" y="19"/>
                    <a:pt x="11" y="19"/>
                    <a:pt x="11" y="19"/>
                  </a:cubicBezTo>
                  <a:cubicBezTo>
                    <a:pt x="12" y="21"/>
                    <a:pt x="13" y="23"/>
                    <a:pt x="14" y="24"/>
                  </a:cubicBezTo>
                  <a:cubicBezTo>
                    <a:pt x="14" y="24"/>
                    <a:pt x="14" y="24"/>
                    <a:pt x="14" y="24"/>
                  </a:cubicBezTo>
                  <a:cubicBezTo>
                    <a:pt x="14" y="24"/>
                    <a:pt x="14" y="25"/>
                    <a:pt x="15" y="25"/>
                  </a:cubicBezTo>
                  <a:cubicBezTo>
                    <a:pt x="15" y="25"/>
                    <a:pt x="15" y="25"/>
                    <a:pt x="15" y="25"/>
                  </a:cubicBezTo>
                  <a:cubicBezTo>
                    <a:pt x="15" y="26"/>
                    <a:pt x="15" y="26"/>
                    <a:pt x="15" y="26"/>
                  </a:cubicBezTo>
                  <a:cubicBezTo>
                    <a:pt x="15" y="27"/>
                    <a:pt x="15" y="27"/>
                    <a:pt x="15" y="27"/>
                  </a:cubicBezTo>
                  <a:cubicBezTo>
                    <a:pt x="15" y="28"/>
                    <a:pt x="15" y="28"/>
                    <a:pt x="15" y="28"/>
                  </a:cubicBezTo>
                  <a:cubicBezTo>
                    <a:pt x="8" y="32"/>
                    <a:pt x="8" y="32"/>
                    <a:pt x="8" y="32"/>
                  </a:cubicBezTo>
                  <a:cubicBezTo>
                    <a:pt x="8" y="29"/>
                    <a:pt x="8" y="29"/>
                    <a:pt x="8" y="29"/>
                  </a:cubicBezTo>
                  <a:close/>
                  <a:moveTo>
                    <a:pt x="10" y="26"/>
                  </a:moveTo>
                  <a:cubicBezTo>
                    <a:pt x="10" y="26"/>
                    <a:pt x="10" y="26"/>
                    <a:pt x="10" y="26"/>
                  </a:cubicBezTo>
                  <a:cubicBezTo>
                    <a:pt x="10" y="26"/>
                    <a:pt x="10" y="26"/>
                    <a:pt x="10" y="26"/>
                  </a:cubicBezTo>
                  <a:cubicBezTo>
                    <a:pt x="10" y="26"/>
                    <a:pt x="10" y="26"/>
                    <a:pt x="10" y="26"/>
                  </a:cubicBezTo>
                  <a:cubicBezTo>
                    <a:pt x="10" y="24"/>
                    <a:pt x="9" y="23"/>
                    <a:pt x="8" y="21"/>
                  </a:cubicBezTo>
                  <a:cubicBezTo>
                    <a:pt x="8" y="21"/>
                    <a:pt x="8" y="21"/>
                    <a:pt x="8" y="21"/>
                  </a:cubicBezTo>
                  <a:cubicBezTo>
                    <a:pt x="7" y="20"/>
                    <a:pt x="7" y="19"/>
                    <a:pt x="6" y="17"/>
                  </a:cubicBezTo>
                  <a:cubicBezTo>
                    <a:pt x="6" y="17"/>
                    <a:pt x="6" y="17"/>
                    <a:pt x="6" y="17"/>
                  </a:cubicBezTo>
                  <a:cubicBezTo>
                    <a:pt x="8" y="21"/>
                    <a:pt x="9" y="24"/>
                    <a:pt x="10" y="26"/>
                  </a:cubicBezTo>
                  <a:close/>
                  <a:moveTo>
                    <a:pt x="4" y="9"/>
                  </a:move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2" y="9"/>
                    <a:pt x="2" y="9"/>
                    <a:pt x="2" y="9"/>
                  </a:cubicBezTo>
                  <a:cubicBezTo>
                    <a:pt x="4" y="9"/>
                    <a:pt x="4" y="9"/>
                    <a:pt x="4" y="9"/>
                  </a:cubicBezTo>
                  <a:cubicBezTo>
                    <a:pt x="4" y="9"/>
                    <a:pt x="4" y="9"/>
                    <a:pt x="4" y="9"/>
                  </a:cubicBezTo>
                  <a:close/>
                  <a:moveTo>
                    <a:pt x="20" y="6"/>
                  </a:moveTo>
                  <a:cubicBezTo>
                    <a:pt x="21" y="7"/>
                    <a:pt x="21" y="7"/>
                    <a:pt x="22" y="8"/>
                  </a:cubicBezTo>
                  <a:cubicBezTo>
                    <a:pt x="22" y="8"/>
                    <a:pt x="22" y="8"/>
                    <a:pt x="22" y="8"/>
                  </a:cubicBezTo>
                  <a:cubicBezTo>
                    <a:pt x="21" y="7"/>
                    <a:pt x="21" y="7"/>
                    <a:pt x="20" y="6"/>
                  </a:cubicBezTo>
                  <a:cubicBezTo>
                    <a:pt x="20" y="6"/>
                    <a:pt x="20" y="6"/>
                    <a:pt x="20" y="6"/>
                  </a:cubicBezTo>
                  <a:cubicBezTo>
                    <a:pt x="19" y="6"/>
                    <a:pt x="19" y="6"/>
                    <a:pt x="18" y="5"/>
                  </a:cubicBezTo>
                  <a:cubicBezTo>
                    <a:pt x="18" y="5"/>
                    <a:pt x="18" y="5"/>
                    <a:pt x="18" y="5"/>
                  </a:cubicBezTo>
                  <a:cubicBezTo>
                    <a:pt x="19" y="6"/>
                    <a:pt x="19" y="6"/>
                    <a:pt x="20" y="6"/>
                  </a:cubicBezTo>
                  <a:close/>
                  <a:moveTo>
                    <a:pt x="4" y="8"/>
                  </a:moveTo>
                  <a:cubicBezTo>
                    <a:pt x="5" y="7"/>
                    <a:pt x="5" y="6"/>
                    <a:pt x="6" y="5"/>
                  </a:cubicBezTo>
                  <a:cubicBezTo>
                    <a:pt x="6" y="5"/>
                    <a:pt x="6" y="5"/>
                    <a:pt x="6" y="5"/>
                  </a:cubicBezTo>
                  <a:cubicBezTo>
                    <a:pt x="5" y="6"/>
                    <a:pt x="5" y="7"/>
                    <a:pt x="4" y="8"/>
                  </a:cubicBezTo>
                  <a:close/>
                  <a:moveTo>
                    <a:pt x="8" y="4"/>
                  </a:moveTo>
                  <a:cubicBezTo>
                    <a:pt x="8" y="4"/>
                    <a:pt x="8" y="4"/>
                    <a:pt x="8" y="4"/>
                  </a:cubicBezTo>
                  <a:cubicBezTo>
                    <a:pt x="8" y="4"/>
                    <a:pt x="8" y="4"/>
                    <a:pt x="8" y="4"/>
                  </a:cubicBezTo>
                  <a:cubicBezTo>
                    <a:pt x="8" y="4"/>
                    <a:pt x="8" y="4"/>
                    <a:pt x="8" y="4"/>
                  </a:cubicBezTo>
                  <a:close/>
                  <a:moveTo>
                    <a:pt x="8" y="4"/>
                  </a:moveTo>
                  <a:cubicBezTo>
                    <a:pt x="8" y="4"/>
                    <a:pt x="8" y="4"/>
                    <a:pt x="8" y="4"/>
                  </a:cubicBezTo>
                  <a:cubicBezTo>
                    <a:pt x="8" y="4"/>
                    <a:pt x="8" y="4"/>
                    <a:pt x="8" y="4"/>
                  </a:cubicBezTo>
                  <a:cubicBezTo>
                    <a:pt x="8" y="4"/>
                    <a:pt x="8" y="4"/>
                    <a:pt x="8" y="4"/>
                  </a:cubicBezTo>
                  <a:close/>
                  <a:moveTo>
                    <a:pt x="9" y="4"/>
                  </a:moveTo>
                  <a:cubicBezTo>
                    <a:pt x="9" y="4"/>
                    <a:pt x="9" y="4"/>
                    <a:pt x="9" y="4"/>
                  </a:cubicBezTo>
                  <a:cubicBezTo>
                    <a:pt x="9" y="4"/>
                    <a:pt x="9" y="4"/>
                    <a:pt x="9" y="4"/>
                  </a:cubicBezTo>
                  <a:cubicBezTo>
                    <a:pt x="9" y="4"/>
                    <a:pt x="9" y="4"/>
                    <a:pt x="9" y="4"/>
                  </a:cubicBezTo>
                  <a:close/>
                  <a:moveTo>
                    <a:pt x="9" y="4"/>
                  </a:moveTo>
                  <a:cubicBezTo>
                    <a:pt x="9" y="4"/>
                    <a:pt x="9" y="4"/>
                    <a:pt x="9" y="4"/>
                  </a:cubicBezTo>
                  <a:cubicBezTo>
                    <a:pt x="9" y="4"/>
                    <a:pt x="9" y="4"/>
                    <a:pt x="9" y="4"/>
                  </a:cubicBezTo>
                  <a:cubicBezTo>
                    <a:pt x="9" y="4"/>
                    <a:pt x="9" y="4"/>
                    <a:pt x="9" y="4"/>
                  </a:cubicBezTo>
                  <a:close/>
                  <a:moveTo>
                    <a:pt x="9" y="4"/>
                  </a:moveTo>
                  <a:cubicBezTo>
                    <a:pt x="9" y="4"/>
                    <a:pt x="9" y="4"/>
                    <a:pt x="9" y="4"/>
                  </a:cubicBezTo>
                  <a:cubicBezTo>
                    <a:pt x="9" y="4"/>
                    <a:pt x="9" y="4"/>
                    <a:pt x="9" y="4"/>
                  </a:cubicBezTo>
                  <a:cubicBezTo>
                    <a:pt x="9" y="4"/>
                    <a:pt x="9" y="4"/>
                    <a:pt x="9" y="4"/>
                  </a:cubicBezTo>
                  <a:close/>
                  <a:moveTo>
                    <a:pt x="10" y="4"/>
                  </a:moveTo>
                  <a:cubicBezTo>
                    <a:pt x="10" y="4"/>
                    <a:pt x="10" y="4"/>
                    <a:pt x="10" y="4"/>
                  </a:cubicBezTo>
                  <a:cubicBezTo>
                    <a:pt x="10" y="4"/>
                    <a:pt x="10" y="4"/>
                    <a:pt x="10" y="4"/>
                  </a:cubicBezTo>
                  <a:cubicBezTo>
                    <a:pt x="10" y="4"/>
                    <a:pt x="10" y="4"/>
                    <a:pt x="10" y="4"/>
                  </a:cubicBezTo>
                  <a:close/>
                  <a:moveTo>
                    <a:pt x="10" y="4"/>
                  </a:moveTo>
                  <a:cubicBezTo>
                    <a:pt x="10"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0" y="4"/>
                    <a:pt x="1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21"/>
            <p:cNvSpPr/>
            <p:nvPr/>
          </p:nvSpPr>
          <p:spPr bwMode="auto">
            <a:xfrm>
              <a:off x="1473" y="2147"/>
              <a:ext cx="31" cy="40"/>
            </a:xfrm>
            <a:custGeom>
              <a:avLst/>
              <a:gdLst>
                <a:gd name="T0" fmla="*/ 0 w 31"/>
                <a:gd name="T1" fmla="*/ 10 h 40"/>
                <a:gd name="T2" fmla="*/ 14 w 31"/>
                <a:gd name="T3" fmla="*/ 0 h 40"/>
                <a:gd name="T4" fmla="*/ 31 w 31"/>
                <a:gd name="T5" fmla="*/ 30 h 40"/>
                <a:gd name="T6" fmla="*/ 20 w 31"/>
                <a:gd name="T7" fmla="*/ 40 h 40"/>
                <a:gd name="T8" fmla="*/ 0 w 31"/>
                <a:gd name="T9" fmla="*/ 10 h 40"/>
                <a:gd name="T10" fmla="*/ 0 w 31"/>
                <a:gd name="T11" fmla="*/ 10 h 40"/>
              </a:gdLst>
              <a:ahLst/>
              <a:cxnLst>
                <a:cxn ang="0">
                  <a:pos x="T0" y="T1"/>
                </a:cxn>
                <a:cxn ang="0">
                  <a:pos x="T2" y="T3"/>
                </a:cxn>
                <a:cxn ang="0">
                  <a:pos x="T4" y="T5"/>
                </a:cxn>
                <a:cxn ang="0">
                  <a:pos x="T6" y="T7"/>
                </a:cxn>
                <a:cxn ang="0">
                  <a:pos x="T8" y="T9"/>
                </a:cxn>
                <a:cxn ang="0">
                  <a:pos x="T10" y="T11"/>
                </a:cxn>
              </a:cxnLst>
              <a:rect l="0" t="0" r="r" b="b"/>
              <a:pathLst>
                <a:path w="31" h="40">
                  <a:moveTo>
                    <a:pt x="0" y="10"/>
                  </a:moveTo>
                  <a:lnTo>
                    <a:pt x="14" y="0"/>
                  </a:lnTo>
                  <a:lnTo>
                    <a:pt x="31" y="30"/>
                  </a:lnTo>
                  <a:lnTo>
                    <a:pt x="20" y="40"/>
                  </a:lnTo>
                  <a:lnTo>
                    <a:pt x="0" y="10"/>
                  </a:lnTo>
                  <a:lnTo>
                    <a:pt x="0"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22"/>
            <p:cNvSpPr/>
            <p:nvPr/>
          </p:nvSpPr>
          <p:spPr bwMode="auto">
            <a:xfrm>
              <a:off x="1463" y="2140"/>
              <a:ext cx="51" cy="54"/>
            </a:xfrm>
            <a:custGeom>
              <a:avLst/>
              <a:gdLst>
                <a:gd name="T0" fmla="*/ 7 w 51"/>
                <a:gd name="T1" fmla="*/ 20 h 54"/>
                <a:gd name="T2" fmla="*/ 10 w 51"/>
                <a:gd name="T3" fmla="*/ 17 h 54"/>
                <a:gd name="T4" fmla="*/ 14 w 51"/>
                <a:gd name="T5" fmla="*/ 20 h 54"/>
                <a:gd name="T6" fmla="*/ 10 w 51"/>
                <a:gd name="T7" fmla="*/ 17 h 54"/>
                <a:gd name="T8" fmla="*/ 7 w 51"/>
                <a:gd name="T9" fmla="*/ 20 h 54"/>
                <a:gd name="T10" fmla="*/ 0 w 51"/>
                <a:gd name="T11" fmla="*/ 13 h 54"/>
                <a:gd name="T12" fmla="*/ 24 w 51"/>
                <a:gd name="T13" fmla="*/ 0 h 54"/>
                <a:gd name="T14" fmla="*/ 51 w 51"/>
                <a:gd name="T15" fmla="*/ 40 h 54"/>
                <a:gd name="T16" fmla="*/ 27 w 51"/>
                <a:gd name="T17" fmla="*/ 54 h 54"/>
                <a:gd name="T18" fmla="*/ 7 w 51"/>
                <a:gd name="T19" fmla="*/ 20 h 54"/>
                <a:gd name="T20" fmla="*/ 7 w 51"/>
                <a:gd name="T21" fmla="*/ 2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 h="54">
                  <a:moveTo>
                    <a:pt x="7" y="20"/>
                  </a:moveTo>
                  <a:lnTo>
                    <a:pt x="10" y="17"/>
                  </a:lnTo>
                  <a:lnTo>
                    <a:pt x="14" y="20"/>
                  </a:lnTo>
                  <a:lnTo>
                    <a:pt x="10" y="17"/>
                  </a:lnTo>
                  <a:lnTo>
                    <a:pt x="7" y="20"/>
                  </a:lnTo>
                  <a:lnTo>
                    <a:pt x="0" y="13"/>
                  </a:lnTo>
                  <a:lnTo>
                    <a:pt x="24" y="0"/>
                  </a:lnTo>
                  <a:lnTo>
                    <a:pt x="51" y="40"/>
                  </a:lnTo>
                  <a:lnTo>
                    <a:pt x="27" y="54"/>
                  </a:lnTo>
                  <a:lnTo>
                    <a:pt x="7" y="20"/>
                  </a:lnTo>
                  <a:lnTo>
                    <a:pt x="7"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23"/>
            <p:cNvSpPr>
              <a:spLocks noEditPoints="1"/>
            </p:cNvSpPr>
            <p:nvPr/>
          </p:nvSpPr>
          <p:spPr bwMode="auto">
            <a:xfrm>
              <a:off x="1453" y="2167"/>
              <a:ext cx="105" cy="71"/>
            </a:xfrm>
            <a:custGeom>
              <a:avLst/>
              <a:gdLst>
                <a:gd name="T0" fmla="*/ 9 w 31"/>
                <a:gd name="T1" fmla="*/ 21 h 21"/>
                <a:gd name="T2" fmla="*/ 0 w 31"/>
                <a:gd name="T3" fmla="*/ 14 h 21"/>
                <a:gd name="T4" fmla="*/ 0 w 31"/>
                <a:gd name="T5" fmla="*/ 14 h 21"/>
                <a:gd name="T6" fmla="*/ 4 w 31"/>
                <a:gd name="T7" fmla="*/ 12 h 21"/>
                <a:gd name="T8" fmla="*/ 6 w 31"/>
                <a:gd name="T9" fmla="*/ 15 h 21"/>
                <a:gd name="T10" fmla="*/ 6 w 31"/>
                <a:gd name="T11" fmla="*/ 15 h 21"/>
                <a:gd name="T12" fmla="*/ 9 w 31"/>
                <a:gd name="T13" fmla="*/ 17 h 21"/>
                <a:gd name="T14" fmla="*/ 9 w 31"/>
                <a:gd name="T15" fmla="*/ 17 h 21"/>
                <a:gd name="T16" fmla="*/ 10 w 31"/>
                <a:gd name="T17" fmla="*/ 17 h 21"/>
                <a:gd name="T18" fmla="*/ 10 w 31"/>
                <a:gd name="T19" fmla="*/ 17 h 21"/>
                <a:gd name="T20" fmla="*/ 12 w 31"/>
                <a:gd name="T21" fmla="*/ 11 h 21"/>
                <a:gd name="T22" fmla="*/ 12 w 31"/>
                <a:gd name="T23" fmla="*/ 11 h 21"/>
                <a:gd name="T24" fmla="*/ 12 w 31"/>
                <a:gd name="T25" fmla="*/ 8 h 21"/>
                <a:gd name="T26" fmla="*/ 12 w 31"/>
                <a:gd name="T27" fmla="*/ 8 h 21"/>
                <a:gd name="T28" fmla="*/ 11 w 31"/>
                <a:gd name="T29" fmla="*/ 4 h 21"/>
                <a:gd name="T30" fmla="*/ 15 w 31"/>
                <a:gd name="T31" fmla="*/ 5 h 21"/>
                <a:gd name="T32" fmla="*/ 18 w 31"/>
                <a:gd name="T33" fmla="*/ 7 h 21"/>
                <a:gd name="T34" fmla="*/ 18 w 31"/>
                <a:gd name="T35" fmla="*/ 7 h 21"/>
                <a:gd name="T36" fmla="*/ 24 w 31"/>
                <a:gd name="T37" fmla="*/ 8 h 21"/>
                <a:gd name="T38" fmla="*/ 24 w 31"/>
                <a:gd name="T39" fmla="*/ 8 h 21"/>
                <a:gd name="T40" fmla="*/ 26 w 31"/>
                <a:gd name="T41" fmla="*/ 8 h 21"/>
                <a:gd name="T42" fmla="*/ 26 w 31"/>
                <a:gd name="T43" fmla="*/ 8 h 21"/>
                <a:gd name="T44" fmla="*/ 27 w 31"/>
                <a:gd name="T45" fmla="*/ 4 h 21"/>
                <a:gd name="T46" fmla="*/ 27 w 31"/>
                <a:gd name="T47" fmla="*/ 4 h 21"/>
                <a:gd name="T48" fmla="*/ 26 w 31"/>
                <a:gd name="T49" fmla="*/ 0 h 21"/>
                <a:gd name="T50" fmla="*/ 26 w 31"/>
                <a:gd name="T51" fmla="*/ 0 h 21"/>
                <a:gd name="T52" fmla="*/ 30 w 31"/>
                <a:gd name="T53" fmla="*/ 0 h 21"/>
                <a:gd name="T54" fmla="*/ 31 w 31"/>
                <a:gd name="T55" fmla="*/ 4 h 21"/>
                <a:gd name="T56" fmla="*/ 31 w 31"/>
                <a:gd name="T57" fmla="*/ 4 h 21"/>
                <a:gd name="T58" fmla="*/ 28 w 31"/>
                <a:gd name="T59" fmla="*/ 11 h 21"/>
                <a:gd name="T60" fmla="*/ 28 w 31"/>
                <a:gd name="T61" fmla="*/ 11 h 21"/>
                <a:gd name="T62" fmla="*/ 24 w 31"/>
                <a:gd name="T63" fmla="*/ 12 h 21"/>
                <a:gd name="T64" fmla="*/ 24 w 31"/>
                <a:gd name="T65" fmla="*/ 12 h 21"/>
                <a:gd name="T66" fmla="*/ 16 w 31"/>
                <a:gd name="T67" fmla="*/ 10 h 21"/>
                <a:gd name="T68" fmla="*/ 16 w 31"/>
                <a:gd name="T69" fmla="*/ 10 h 21"/>
                <a:gd name="T70" fmla="*/ 16 w 31"/>
                <a:gd name="T71" fmla="*/ 11 h 21"/>
                <a:gd name="T72" fmla="*/ 16 w 31"/>
                <a:gd name="T73" fmla="*/ 11 h 21"/>
                <a:gd name="T74" fmla="*/ 12 w 31"/>
                <a:gd name="T75" fmla="*/ 20 h 21"/>
                <a:gd name="T76" fmla="*/ 12 w 31"/>
                <a:gd name="T77" fmla="*/ 20 h 21"/>
                <a:gd name="T78" fmla="*/ 9 w 31"/>
                <a:gd name="T79" fmla="*/ 21 h 21"/>
                <a:gd name="T80" fmla="*/ 9 w 31"/>
                <a:gd name="T81" fmla="*/ 21 h 21"/>
                <a:gd name="T82" fmla="*/ 9 w 31"/>
                <a:gd name="T83" fmla="*/ 21 h 21"/>
                <a:gd name="T84" fmla="*/ 0 w 31"/>
                <a:gd name="T85" fmla="*/ 14 h 21"/>
                <a:gd name="T86" fmla="*/ 0 w 31"/>
                <a:gd name="T87" fmla="*/ 14 h 21"/>
                <a:gd name="T88" fmla="*/ 0 w 31"/>
                <a:gd name="T89" fmla="*/ 14 h 21"/>
                <a:gd name="T90" fmla="*/ 0 w 31"/>
                <a:gd name="T91" fmla="*/ 14 h 21"/>
                <a:gd name="T92" fmla="*/ 0 w 31"/>
                <a:gd name="T93" fmla="*/ 14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1" h="21">
                  <a:moveTo>
                    <a:pt x="9" y="21"/>
                  </a:moveTo>
                  <a:cubicBezTo>
                    <a:pt x="3" y="20"/>
                    <a:pt x="1" y="14"/>
                    <a:pt x="0" y="14"/>
                  </a:cubicBezTo>
                  <a:cubicBezTo>
                    <a:pt x="0" y="14"/>
                    <a:pt x="0" y="14"/>
                    <a:pt x="0" y="14"/>
                  </a:cubicBezTo>
                  <a:cubicBezTo>
                    <a:pt x="4" y="12"/>
                    <a:pt x="4" y="12"/>
                    <a:pt x="4" y="12"/>
                  </a:cubicBezTo>
                  <a:cubicBezTo>
                    <a:pt x="4" y="12"/>
                    <a:pt x="4" y="13"/>
                    <a:pt x="6" y="15"/>
                  </a:cubicBezTo>
                  <a:cubicBezTo>
                    <a:pt x="6" y="15"/>
                    <a:pt x="6" y="15"/>
                    <a:pt x="6" y="15"/>
                  </a:cubicBezTo>
                  <a:cubicBezTo>
                    <a:pt x="7" y="16"/>
                    <a:pt x="8" y="17"/>
                    <a:pt x="9" y="17"/>
                  </a:cubicBezTo>
                  <a:cubicBezTo>
                    <a:pt x="9" y="17"/>
                    <a:pt x="9" y="17"/>
                    <a:pt x="9" y="17"/>
                  </a:cubicBezTo>
                  <a:cubicBezTo>
                    <a:pt x="9" y="17"/>
                    <a:pt x="9" y="17"/>
                    <a:pt x="10" y="17"/>
                  </a:cubicBezTo>
                  <a:cubicBezTo>
                    <a:pt x="10" y="17"/>
                    <a:pt x="10" y="17"/>
                    <a:pt x="10" y="17"/>
                  </a:cubicBezTo>
                  <a:cubicBezTo>
                    <a:pt x="11" y="16"/>
                    <a:pt x="12" y="13"/>
                    <a:pt x="12" y="11"/>
                  </a:cubicBezTo>
                  <a:cubicBezTo>
                    <a:pt x="12" y="11"/>
                    <a:pt x="12" y="11"/>
                    <a:pt x="12" y="11"/>
                  </a:cubicBezTo>
                  <a:cubicBezTo>
                    <a:pt x="12" y="9"/>
                    <a:pt x="12" y="8"/>
                    <a:pt x="12" y="8"/>
                  </a:cubicBezTo>
                  <a:cubicBezTo>
                    <a:pt x="12" y="8"/>
                    <a:pt x="12" y="8"/>
                    <a:pt x="12" y="8"/>
                  </a:cubicBezTo>
                  <a:cubicBezTo>
                    <a:pt x="11" y="4"/>
                    <a:pt x="11" y="4"/>
                    <a:pt x="11" y="4"/>
                  </a:cubicBezTo>
                  <a:cubicBezTo>
                    <a:pt x="15" y="5"/>
                    <a:pt x="15" y="5"/>
                    <a:pt x="15" y="5"/>
                  </a:cubicBezTo>
                  <a:cubicBezTo>
                    <a:pt x="15" y="5"/>
                    <a:pt x="16" y="6"/>
                    <a:pt x="18" y="7"/>
                  </a:cubicBezTo>
                  <a:cubicBezTo>
                    <a:pt x="18" y="7"/>
                    <a:pt x="18" y="7"/>
                    <a:pt x="18" y="7"/>
                  </a:cubicBezTo>
                  <a:cubicBezTo>
                    <a:pt x="20" y="8"/>
                    <a:pt x="23" y="8"/>
                    <a:pt x="24" y="8"/>
                  </a:cubicBezTo>
                  <a:cubicBezTo>
                    <a:pt x="24" y="8"/>
                    <a:pt x="24" y="8"/>
                    <a:pt x="24" y="8"/>
                  </a:cubicBezTo>
                  <a:cubicBezTo>
                    <a:pt x="25" y="8"/>
                    <a:pt x="26" y="8"/>
                    <a:pt x="26" y="8"/>
                  </a:cubicBezTo>
                  <a:cubicBezTo>
                    <a:pt x="26" y="8"/>
                    <a:pt x="26" y="8"/>
                    <a:pt x="26" y="8"/>
                  </a:cubicBezTo>
                  <a:cubicBezTo>
                    <a:pt x="26" y="8"/>
                    <a:pt x="27" y="6"/>
                    <a:pt x="27" y="4"/>
                  </a:cubicBezTo>
                  <a:cubicBezTo>
                    <a:pt x="27" y="4"/>
                    <a:pt x="27" y="4"/>
                    <a:pt x="27" y="4"/>
                  </a:cubicBezTo>
                  <a:cubicBezTo>
                    <a:pt x="27" y="2"/>
                    <a:pt x="26" y="0"/>
                    <a:pt x="26" y="0"/>
                  </a:cubicBezTo>
                  <a:cubicBezTo>
                    <a:pt x="26" y="0"/>
                    <a:pt x="26" y="0"/>
                    <a:pt x="26" y="0"/>
                  </a:cubicBezTo>
                  <a:cubicBezTo>
                    <a:pt x="30" y="0"/>
                    <a:pt x="30" y="0"/>
                    <a:pt x="30" y="0"/>
                  </a:cubicBezTo>
                  <a:cubicBezTo>
                    <a:pt x="30" y="0"/>
                    <a:pt x="31" y="2"/>
                    <a:pt x="31" y="4"/>
                  </a:cubicBezTo>
                  <a:cubicBezTo>
                    <a:pt x="31" y="4"/>
                    <a:pt x="31" y="4"/>
                    <a:pt x="31" y="4"/>
                  </a:cubicBezTo>
                  <a:cubicBezTo>
                    <a:pt x="31" y="6"/>
                    <a:pt x="30" y="9"/>
                    <a:pt x="28" y="11"/>
                  </a:cubicBezTo>
                  <a:cubicBezTo>
                    <a:pt x="28" y="11"/>
                    <a:pt x="28" y="11"/>
                    <a:pt x="28" y="11"/>
                  </a:cubicBezTo>
                  <a:cubicBezTo>
                    <a:pt x="27" y="12"/>
                    <a:pt x="26" y="12"/>
                    <a:pt x="24" y="12"/>
                  </a:cubicBezTo>
                  <a:cubicBezTo>
                    <a:pt x="24" y="12"/>
                    <a:pt x="24" y="12"/>
                    <a:pt x="24" y="12"/>
                  </a:cubicBezTo>
                  <a:cubicBezTo>
                    <a:pt x="22" y="12"/>
                    <a:pt x="18" y="11"/>
                    <a:pt x="16" y="10"/>
                  </a:cubicBezTo>
                  <a:cubicBezTo>
                    <a:pt x="16" y="10"/>
                    <a:pt x="16" y="10"/>
                    <a:pt x="16" y="10"/>
                  </a:cubicBezTo>
                  <a:cubicBezTo>
                    <a:pt x="16" y="10"/>
                    <a:pt x="16" y="11"/>
                    <a:pt x="16" y="11"/>
                  </a:cubicBezTo>
                  <a:cubicBezTo>
                    <a:pt x="16" y="11"/>
                    <a:pt x="16" y="11"/>
                    <a:pt x="16" y="11"/>
                  </a:cubicBezTo>
                  <a:cubicBezTo>
                    <a:pt x="16" y="13"/>
                    <a:pt x="16" y="18"/>
                    <a:pt x="12" y="20"/>
                  </a:cubicBezTo>
                  <a:cubicBezTo>
                    <a:pt x="12" y="20"/>
                    <a:pt x="12" y="20"/>
                    <a:pt x="12" y="20"/>
                  </a:cubicBezTo>
                  <a:cubicBezTo>
                    <a:pt x="11" y="20"/>
                    <a:pt x="10" y="21"/>
                    <a:pt x="9" y="21"/>
                  </a:cubicBezTo>
                  <a:cubicBezTo>
                    <a:pt x="9" y="21"/>
                    <a:pt x="9" y="21"/>
                    <a:pt x="9" y="21"/>
                  </a:cubicBezTo>
                  <a:cubicBezTo>
                    <a:pt x="9" y="21"/>
                    <a:pt x="9" y="21"/>
                    <a:pt x="9" y="21"/>
                  </a:cubicBezTo>
                  <a:close/>
                  <a:moveTo>
                    <a:pt x="0" y="14"/>
                  </a:moveTo>
                  <a:cubicBezTo>
                    <a:pt x="0" y="14"/>
                    <a:pt x="0" y="14"/>
                    <a:pt x="0" y="14"/>
                  </a:cubicBezTo>
                  <a:cubicBezTo>
                    <a:pt x="0" y="14"/>
                    <a:pt x="0" y="14"/>
                    <a:pt x="0" y="14"/>
                  </a:cubicBezTo>
                  <a:cubicBezTo>
                    <a:pt x="0" y="14"/>
                    <a:pt x="0" y="14"/>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24"/>
            <p:cNvSpPr>
              <a:spLocks noEditPoints="1"/>
            </p:cNvSpPr>
            <p:nvPr/>
          </p:nvSpPr>
          <p:spPr bwMode="auto">
            <a:xfrm>
              <a:off x="1439" y="2157"/>
              <a:ext cx="125" cy="88"/>
            </a:xfrm>
            <a:custGeom>
              <a:avLst/>
              <a:gdLst>
                <a:gd name="T0" fmla="*/ 13 w 37"/>
                <a:gd name="T1" fmla="*/ 26 h 26"/>
                <a:gd name="T2" fmla="*/ 2 w 37"/>
                <a:gd name="T3" fmla="*/ 20 h 26"/>
                <a:gd name="T4" fmla="*/ 2 w 37"/>
                <a:gd name="T5" fmla="*/ 16 h 26"/>
                <a:gd name="T6" fmla="*/ 7 w 37"/>
                <a:gd name="T7" fmla="*/ 13 h 26"/>
                <a:gd name="T8" fmla="*/ 9 w 37"/>
                <a:gd name="T9" fmla="*/ 14 h 26"/>
                <a:gd name="T10" fmla="*/ 10 w 37"/>
                <a:gd name="T11" fmla="*/ 14 h 26"/>
                <a:gd name="T12" fmla="*/ 10 w 37"/>
                <a:gd name="T13" fmla="*/ 14 h 26"/>
                <a:gd name="T14" fmla="*/ 10 w 37"/>
                <a:gd name="T15" fmla="*/ 15 h 26"/>
                <a:gd name="T16" fmla="*/ 11 w 37"/>
                <a:gd name="T17" fmla="*/ 16 h 26"/>
                <a:gd name="T18" fmla="*/ 13 w 37"/>
                <a:gd name="T19" fmla="*/ 18 h 26"/>
                <a:gd name="T20" fmla="*/ 13 w 37"/>
                <a:gd name="T21" fmla="*/ 18 h 26"/>
                <a:gd name="T22" fmla="*/ 14 w 37"/>
                <a:gd name="T23" fmla="*/ 14 h 26"/>
                <a:gd name="T24" fmla="*/ 14 w 37"/>
                <a:gd name="T25" fmla="*/ 13 h 26"/>
                <a:gd name="T26" fmla="*/ 12 w 37"/>
                <a:gd name="T27" fmla="*/ 3 h 26"/>
                <a:gd name="T28" fmla="*/ 19 w 37"/>
                <a:gd name="T29" fmla="*/ 7 h 26"/>
                <a:gd name="T30" fmla="*/ 19 w 37"/>
                <a:gd name="T31" fmla="*/ 7 h 26"/>
                <a:gd name="T32" fmla="*/ 19 w 37"/>
                <a:gd name="T33" fmla="*/ 7 h 26"/>
                <a:gd name="T34" fmla="*/ 20 w 37"/>
                <a:gd name="T35" fmla="*/ 7 h 26"/>
                <a:gd name="T36" fmla="*/ 23 w 37"/>
                <a:gd name="T37" fmla="*/ 8 h 26"/>
                <a:gd name="T38" fmla="*/ 28 w 37"/>
                <a:gd name="T39" fmla="*/ 9 h 26"/>
                <a:gd name="T40" fmla="*/ 28 w 37"/>
                <a:gd name="T41" fmla="*/ 9 h 26"/>
                <a:gd name="T42" fmla="*/ 29 w 37"/>
                <a:gd name="T43" fmla="*/ 7 h 26"/>
                <a:gd name="T44" fmla="*/ 28 w 37"/>
                <a:gd name="T45" fmla="*/ 4 h 26"/>
                <a:gd name="T46" fmla="*/ 36 w 37"/>
                <a:gd name="T47" fmla="*/ 2 h 26"/>
                <a:gd name="T48" fmla="*/ 34 w 37"/>
                <a:gd name="T49" fmla="*/ 15 h 26"/>
                <a:gd name="T50" fmla="*/ 28 w 37"/>
                <a:gd name="T51" fmla="*/ 17 h 26"/>
                <a:gd name="T52" fmla="*/ 17 w 37"/>
                <a:gd name="T53" fmla="*/ 25 h 26"/>
                <a:gd name="T54" fmla="*/ 13 w 37"/>
                <a:gd name="T55" fmla="*/ 26 h 26"/>
                <a:gd name="T56" fmla="*/ 14 w 37"/>
                <a:gd name="T57" fmla="*/ 22 h 26"/>
                <a:gd name="T58" fmla="*/ 14 w 37"/>
                <a:gd name="T59" fmla="*/ 22 h 26"/>
                <a:gd name="T60" fmla="*/ 14 w 37"/>
                <a:gd name="T61" fmla="*/ 22 h 26"/>
                <a:gd name="T62" fmla="*/ 14 w 37"/>
                <a:gd name="T63" fmla="*/ 22 h 26"/>
                <a:gd name="T64" fmla="*/ 15 w 37"/>
                <a:gd name="T65" fmla="*/ 21 h 26"/>
                <a:gd name="T66" fmla="*/ 8 w 37"/>
                <a:gd name="T67" fmla="*/ 19 h 26"/>
                <a:gd name="T68" fmla="*/ 8 w 37"/>
                <a:gd name="T69" fmla="*/ 19 h 26"/>
                <a:gd name="T70" fmla="*/ 7 w 37"/>
                <a:gd name="T71" fmla="*/ 18 h 26"/>
                <a:gd name="T72" fmla="*/ 13 w 37"/>
                <a:gd name="T73" fmla="*/ 18 h 26"/>
                <a:gd name="T74" fmla="*/ 18 w 37"/>
                <a:gd name="T75" fmla="*/ 17 h 26"/>
                <a:gd name="T76" fmla="*/ 18 w 37"/>
                <a:gd name="T77" fmla="*/ 17 h 26"/>
                <a:gd name="T78" fmla="*/ 30 w 37"/>
                <a:gd name="T79" fmla="*/ 13 h 26"/>
                <a:gd name="T80" fmla="*/ 30 w 37"/>
                <a:gd name="T81" fmla="*/ 13 h 26"/>
                <a:gd name="T82" fmla="*/ 25 w 37"/>
                <a:gd name="T83" fmla="*/ 13 h 26"/>
                <a:gd name="T84" fmla="*/ 22 w 37"/>
                <a:gd name="T85" fmla="*/ 12 h 26"/>
                <a:gd name="T86" fmla="*/ 21 w 37"/>
                <a:gd name="T87" fmla="*/ 11 h 26"/>
                <a:gd name="T88" fmla="*/ 31 w 37"/>
                <a:gd name="T89" fmla="*/ 13 h 26"/>
                <a:gd name="T90" fmla="*/ 31 w 37"/>
                <a:gd name="T91" fmla="*/ 13 h 26"/>
                <a:gd name="T92" fmla="*/ 31 w 37"/>
                <a:gd name="T93" fmla="*/ 13 h 26"/>
                <a:gd name="T94" fmla="*/ 32 w 37"/>
                <a:gd name="T95" fmla="*/ 12 h 26"/>
                <a:gd name="T96" fmla="*/ 31 w 37"/>
                <a:gd name="T97" fmla="*/ 12 h 26"/>
                <a:gd name="T98" fmla="*/ 18 w 37"/>
                <a:gd name="T99" fmla="*/ 12 h 26"/>
                <a:gd name="T100" fmla="*/ 18 w 37"/>
                <a:gd name="T101" fmla="*/ 10 h 26"/>
                <a:gd name="T102" fmla="*/ 18 w 37"/>
                <a:gd name="T103" fmla="*/ 10 h 26"/>
                <a:gd name="T104" fmla="*/ 18 w 37"/>
                <a:gd name="T105" fmla="*/ 10 h 26"/>
                <a:gd name="T106" fmla="*/ 33 w 37"/>
                <a:gd name="T107" fmla="*/ 7 h 26"/>
                <a:gd name="T108" fmla="*/ 32 w 37"/>
                <a:gd name="T109"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7" h="26">
                  <a:moveTo>
                    <a:pt x="13" y="26"/>
                  </a:moveTo>
                  <a:cubicBezTo>
                    <a:pt x="13" y="24"/>
                    <a:pt x="13" y="24"/>
                    <a:pt x="13" y="24"/>
                  </a:cubicBezTo>
                  <a:cubicBezTo>
                    <a:pt x="13" y="26"/>
                    <a:pt x="13" y="26"/>
                    <a:pt x="13" y="26"/>
                  </a:cubicBezTo>
                  <a:cubicBezTo>
                    <a:pt x="8" y="25"/>
                    <a:pt x="5" y="22"/>
                    <a:pt x="4" y="19"/>
                  </a:cubicBezTo>
                  <a:cubicBezTo>
                    <a:pt x="4" y="19"/>
                    <a:pt x="4" y="19"/>
                    <a:pt x="4" y="19"/>
                  </a:cubicBezTo>
                  <a:cubicBezTo>
                    <a:pt x="2" y="20"/>
                    <a:pt x="2" y="20"/>
                    <a:pt x="2" y="20"/>
                  </a:cubicBezTo>
                  <a:cubicBezTo>
                    <a:pt x="2" y="18"/>
                    <a:pt x="2" y="18"/>
                    <a:pt x="2" y="18"/>
                  </a:cubicBezTo>
                  <a:cubicBezTo>
                    <a:pt x="0" y="17"/>
                    <a:pt x="0" y="17"/>
                    <a:pt x="0" y="17"/>
                  </a:cubicBezTo>
                  <a:cubicBezTo>
                    <a:pt x="2" y="16"/>
                    <a:pt x="2" y="16"/>
                    <a:pt x="2" y="16"/>
                  </a:cubicBezTo>
                  <a:cubicBezTo>
                    <a:pt x="2" y="14"/>
                    <a:pt x="2" y="14"/>
                    <a:pt x="2" y="14"/>
                  </a:cubicBezTo>
                  <a:cubicBezTo>
                    <a:pt x="4" y="15"/>
                    <a:pt x="4" y="15"/>
                    <a:pt x="4" y="15"/>
                  </a:cubicBezTo>
                  <a:cubicBezTo>
                    <a:pt x="7" y="13"/>
                    <a:pt x="7" y="13"/>
                    <a:pt x="7" y="13"/>
                  </a:cubicBezTo>
                  <a:cubicBezTo>
                    <a:pt x="8" y="13"/>
                    <a:pt x="8" y="13"/>
                    <a:pt x="8" y="13"/>
                  </a:cubicBezTo>
                  <a:cubicBezTo>
                    <a:pt x="9" y="13"/>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5"/>
                    <a:pt x="10" y="15"/>
                  </a:cubicBezTo>
                  <a:cubicBezTo>
                    <a:pt x="10" y="15"/>
                    <a:pt x="10" y="15"/>
                    <a:pt x="10" y="15"/>
                  </a:cubicBezTo>
                  <a:cubicBezTo>
                    <a:pt x="10" y="15"/>
                    <a:pt x="11" y="16"/>
                    <a:pt x="11" y="16"/>
                  </a:cubicBezTo>
                  <a:cubicBezTo>
                    <a:pt x="11" y="16"/>
                    <a:pt x="11" y="16"/>
                    <a:pt x="11" y="16"/>
                  </a:cubicBezTo>
                  <a:cubicBezTo>
                    <a:pt x="12" y="17"/>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4" y="16"/>
                    <a:pt x="14" y="14"/>
                  </a:cubicBezTo>
                  <a:cubicBezTo>
                    <a:pt x="14" y="14"/>
                    <a:pt x="14" y="14"/>
                    <a:pt x="14" y="14"/>
                  </a:cubicBezTo>
                  <a:cubicBezTo>
                    <a:pt x="14" y="14"/>
                    <a:pt x="14" y="14"/>
                    <a:pt x="14" y="14"/>
                  </a:cubicBezTo>
                  <a:cubicBezTo>
                    <a:pt x="14" y="14"/>
                    <a:pt x="14" y="14"/>
                    <a:pt x="14" y="13"/>
                  </a:cubicBezTo>
                  <a:cubicBezTo>
                    <a:pt x="14" y="13"/>
                    <a:pt x="14" y="13"/>
                    <a:pt x="14" y="13"/>
                  </a:cubicBezTo>
                  <a:cubicBezTo>
                    <a:pt x="14" y="12"/>
                    <a:pt x="14" y="11"/>
                    <a:pt x="14" y="11"/>
                  </a:cubicBezTo>
                  <a:cubicBezTo>
                    <a:pt x="14" y="11"/>
                    <a:pt x="14" y="11"/>
                    <a:pt x="14" y="11"/>
                  </a:cubicBezTo>
                  <a:cubicBezTo>
                    <a:pt x="12" y="3"/>
                    <a:pt x="12" y="3"/>
                    <a:pt x="12" y="3"/>
                  </a:cubicBezTo>
                  <a:cubicBezTo>
                    <a:pt x="16" y="5"/>
                    <a:pt x="16" y="5"/>
                    <a:pt x="16" y="5"/>
                  </a:cubicBezTo>
                  <a:cubicBezTo>
                    <a:pt x="19" y="6"/>
                    <a:pt x="19" y="6"/>
                    <a:pt x="19" y="6"/>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20" y="7"/>
                    <a:pt x="20" y="7"/>
                  </a:cubicBezTo>
                  <a:cubicBezTo>
                    <a:pt x="20" y="7"/>
                    <a:pt x="20" y="7"/>
                    <a:pt x="20" y="7"/>
                  </a:cubicBezTo>
                  <a:cubicBezTo>
                    <a:pt x="20" y="7"/>
                    <a:pt x="20" y="7"/>
                    <a:pt x="20" y="7"/>
                  </a:cubicBezTo>
                  <a:cubicBezTo>
                    <a:pt x="20" y="7"/>
                    <a:pt x="20" y="7"/>
                    <a:pt x="20" y="7"/>
                  </a:cubicBezTo>
                  <a:cubicBezTo>
                    <a:pt x="21" y="7"/>
                    <a:pt x="22" y="8"/>
                    <a:pt x="23" y="8"/>
                  </a:cubicBezTo>
                  <a:cubicBezTo>
                    <a:pt x="23" y="8"/>
                    <a:pt x="23" y="8"/>
                    <a:pt x="23" y="8"/>
                  </a:cubicBezTo>
                  <a:cubicBezTo>
                    <a:pt x="25" y="9"/>
                    <a:pt x="27" y="9"/>
                    <a:pt x="28" y="9"/>
                  </a:cubicBezTo>
                  <a:cubicBezTo>
                    <a:pt x="28" y="9"/>
                    <a:pt x="28" y="9"/>
                    <a:pt x="28" y="9"/>
                  </a:cubicBezTo>
                  <a:cubicBezTo>
                    <a:pt x="28" y="9"/>
                    <a:pt x="28" y="9"/>
                    <a:pt x="28" y="9"/>
                  </a:cubicBezTo>
                  <a:cubicBezTo>
                    <a:pt x="28" y="9"/>
                    <a:pt x="28" y="9"/>
                    <a:pt x="28" y="9"/>
                  </a:cubicBezTo>
                  <a:cubicBezTo>
                    <a:pt x="28" y="9"/>
                    <a:pt x="28" y="9"/>
                    <a:pt x="28" y="9"/>
                  </a:cubicBezTo>
                  <a:cubicBezTo>
                    <a:pt x="28" y="9"/>
                    <a:pt x="28" y="9"/>
                    <a:pt x="28" y="9"/>
                  </a:cubicBezTo>
                  <a:cubicBezTo>
                    <a:pt x="29" y="9"/>
                    <a:pt x="29" y="8"/>
                    <a:pt x="29" y="7"/>
                  </a:cubicBezTo>
                  <a:cubicBezTo>
                    <a:pt x="29" y="7"/>
                    <a:pt x="29" y="7"/>
                    <a:pt x="29" y="7"/>
                  </a:cubicBezTo>
                  <a:cubicBezTo>
                    <a:pt x="29" y="7"/>
                    <a:pt x="29" y="7"/>
                    <a:pt x="29" y="7"/>
                  </a:cubicBezTo>
                  <a:cubicBezTo>
                    <a:pt x="29" y="7"/>
                    <a:pt x="29" y="7"/>
                    <a:pt x="29" y="7"/>
                  </a:cubicBezTo>
                  <a:cubicBezTo>
                    <a:pt x="29" y="5"/>
                    <a:pt x="28" y="4"/>
                    <a:pt x="28" y="4"/>
                  </a:cubicBezTo>
                  <a:cubicBezTo>
                    <a:pt x="28" y="4"/>
                    <a:pt x="28" y="4"/>
                    <a:pt x="28" y="4"/>
                  </a:cubicBezTo>
                  <a:cubicBezTo>
                    <a:pt x="28" y="2"/>
                    <a:pt x="28" y="2"/>
                    <a:pt x="28" y="2"/>
                  </a:cubicBezTo>
                  <a:cubicBezTo>
                    <a:pt x="36" y="0"/>
                    <a:pt x="36" y="0"/>
                    <a:pt x="36" y="0"/>
                  </a:cubicBezTo>
                  <a:cubicBezTo>
                    <a:pt x="36" y="2"/>
                    <a:pt x="36" y="2"/>
                    <a:pt x="36" y="2"/>
                  </a:cubicBezTo>
                  <a:cubicBezTo>
                    <a:pt x="36" y="2"/>
                    <a:pt x="37" y="4"/>
                    <a:pt x="37" y="7"/>
                  </a:cubicBezTo>
                  <a:cubicBezTo>
                    <a:pt x="37" y="7"/>
                    <a:pt x="37" y="7"/>
                    <a:pt x="37" y="7"/>
                  </a:cubicBezTo>
                  <a:cubicBezTo>
                    <a:pt x="37" y="9"/>
                    <a:pt x="36" y="13"/>
                    <a:pt x="34" y="15"/>
                  </a:cubicBezTo>
                  <a:cubicBezTo>
                    <a:pt x="34" y="15"/>
                    <a:pt x="34" y="15"/>
                    <a:pt x="34" y="15"/>
                  </a:cubicBezTo>
                  <a:cubicBezTo>
                    <a:pt x="32" y="17"/>
                    <a:pt x="30" y="17"/>
                    <a:pt x="28" y="17"/>
                  </a:cubicBezTo>
                  <a:cubicBezTo>
                    <a:pt x="28" y="17"/>
                    <a:pt x="28" y="17"/>
                    <a:pt x="28" y="17"/>
                  </a:cubicBezTo>
                  <a:cubicBezTo>
                    <a:pt x="26" y="17"/>
                    <a:pt x="24" y="17"/>
                    <a:pt x="22" y="16"/>
                  </a:cubicBezTo>
                  <a:cubicBezTo>
                    <a:pt x="22" y="16"/>
                    <a:pt x="22" y="16"/>
                    <a:pt x="22" y="16"/>
                  </a:cubicBezTo>
                  <a:cubicBezTo>
                    <a:pt x="21" y="19"/>
                    <a:pt x="20" y="22"/>
                    <a:pt x="17" y="25"/>
                  </a:cubicBezTo>
                  <a:cubicBezTo>
                    <a:pt x="17" y="25"/>
                    <a:pt x="17" y="25"/>
                    <a:pt x="17" y="25"/>
                  </a:cubicBezTo>
                  <a:cubicBezTo>
                    <a:pt x="16" y="25"/>
                    <a:pt x="14" y="26"/>
                    <a:pt x="13" y="26"/>
                  </a:cubicBezTo>
                  <a:cubicBezTo>
                    <a:pt x="13" y="26"/>
                    <a:pt x="13" y="26"/>
                    <a:pt x="13" y="26"/>
                  </a:cubicBezTo>
                  <a:cubicBezTo>
                    <a:pt x="13" y="26"/>
                    <a:pt x="13" y="26"/>
                    <a:pt x="13" y="26"/>
                  </a:cubicBezTo>
                  <a:close/>
                  <a:moveTo>
                    <a:pt x="14" y="22"/>
                  </a:moveTo>
                  <a:cubicBezTo>
                    <a:pt x="14" y="22"/>
                    <a:pt x="14" y="22"/>
                    <a:pt x="14" y="22"/>
                  </a:cubicBezTo>
                  <a:cubicBezTo>
                    <a:pt x="14" y="22"/>
                    <a:pt x="14" y="22"/>
                    <a:pt x="14" y="22"/>
                  </a:cubicBezTo>
                  <a:cubicBezTo>
                    <a:pt x="14" y="22"/>
                    <a:pt x="14" y="22"/>
                    <a:pt x="14" y="22"/>
                  </a:cubicBezTo>
                  <a:close/>
                  <a:moveTo>
                    <a:pt x="14" y="22"/>
                  </a:moveTo>
                  <a:cubicBezTo>
                    <a:pt x="14" y="22"/>
                    <a:pt x="14" y="22"/>
                    <a:pt x="14" y="22"/>
                  </a:cubicBezTo>
                  <a:cubicBezTo>
                    <a:pt x="14" y="22"/>
                    <a:pt x="14" y="22"/>
                    <a:pt x="14" y="22"/>
                  </a:cubicBezTo>
                  <a:cubicBezTo>
                    <a:pt x="14" y="22"/>
                    <a:pt x="14" y="22"/>
                    <a:pt x="14" y="22"/>
                  </a:cubicBezTo>
                  <a:close/>
                  <a:moveTo>
                    <a:pt x="15" y="21"/>
                  </a:moveTo>
                  <a:cubicBezTo>
                    <a:pt x="14" y="21"/>
                    <a:pt x="14" y="22"/>
                    <a:pt x="14" y="22"/>
                  </a:cubicBezTo>
                  <a:cubicBezTo>
                    <a:pt x="14" y="22"/>
                    <a:pt x="14" y="22"/>
                    <a:pt x="14" y="22"/>
                  </a:cubicBezTo>
                  <a:cubicBezTo>
                    <a:pt x="14" y="22"/>
                    <a:pt x="14" y="21"/>
                    <a:pt x="15" y="21"/>
                  </a:cubicBezTo>
                  <a:cubicBezTo>
                    <a:pt x="15" y="21"/>
                    <a:pt x="15" y="21"/>
                    <a:pt x="15" y="21"/>
                  </a:cubicBezTo>
                  <a:cubicBezTo>
                    <a:pt x="15" y="21"/>
                    <a:pt x="15" y="21"/>
                    <a:pt x="15" y="21"/>
                  </a:cubicBezTo>
                  <a:cubicBezTo>
                    <a:pt x="15" y="21"/>
                    <a:pt x="15" y="21"/>
                    <a:pt x="15" y="21"/>
                  </a:cubicBezTo>
                  <a:cubicBezTo>
                    <a:pt x="15" y="21"/>
                    <a:pt x="15" y="21"/>
                    <a:pt x="15" y="21"/>
                  </a:cubicBezTo>
                  <a:close/>
                  <a:moveTo>
                    <a:pt x="8" y="19"/>
                  </a:moveTo>
                  <a:cubicBezTo>
                    <a:pt x="9" y="19"/>
                    <a:pt x="9" y="20"/>
                    <a:pt x="10" y="20"/>
                  </a:cubicBezTo>
                  <a:cubicBezTo>
                    <a:pt x="10" y="20"/>
                    <a:pt x="10" y="20"/>
                    <a:pt x="10" y="20"/>
                  </a:cubicBezTo>
                  <a:cubicBezTo>
                    <a:pt x="9" y="20"/>
                    <a:pt x="9" y="19"/>
                    <a:pt x="8" y="19"/>
                  </a:cubicBezTo>
                  <a:cubicBezTo>
                    <a:pt x="8" y="19"/>
                    <a:pt x="8" y="19"/>
                    <a:pt x="8" y="19"/>
                  </a:cubicBezTo>
                  <a:cubicBezTo>
                    <a:pt x="8" y="18"/>
                    <a:pt x="7" y="18"/>
                    <a:pt x="7" y="18"/>
                  </a:cubicBezTo>
                  <a:cubicBezTo>
                    <a:pt x="7" y="18"/>
                    <a:pt x="7" y="18"/>
                    <a:pt x="7" y="18"/>
                  </a:cubicBezTo>
                  <a:cubicBezTo>
                    <a:pt x="7" y="18"/>
                    <a:pt x="7" y="18"/>
                    <a:pt x="7" y="18"/>
                  </a:cubicBezTo>
                  <a:cubicBezTo>
                    <a:pt x="7" y="18"/>
                    <a:pt x="8" y="18"/>
                    <a:pt x="8" y="19"/>
                  </a:cubicBezTo>
                  <a:close/>
                  <a:moveTo>
                    <a:pt x="13" y="18"/>
                  </a:moveTo>
                  <a:cubicBezTo>
                    <a:pt x="13" y="18"/>
                    <a:pt x="13" y="18"/>
                    <a:pt x="13" y="18"/>
                  </a:cubicBezTo>
                  <a:cubicBezTo>
                    <a:pt x="13" y="18"/>
                    <a:pt x="13" y="18"/>
                    <a:pt x="13" y="18"/>
                  </a:cubicBezTo>
                  <a:close/>
                  <a:moveTo>
                    <a:pt x="18" y="17"/>
                  </a:moveTo>
                  <a:cubicBezTo>
                    <a:pt x="18" y="16"/>
                    <a:pt x="18" y="15"/>
                    <a:pt x="18" y="14"/>
                  </a:cubicBezTo>
                  <a:cubicBezTo>
                    <a:pt x="18" y="14"/>
                    <a:pt x="18" y="14"/>
                    <a:pt x="18" y="14"/>
                  </a:cubicBezTo>
                  <a:cubicBezTo>
                    <a:pt x="18" y="15"/>
                    <a:pt x="18" y="16"/>
                    <a:pt x="18" y="17"/>
                  </a:cubicBezTo>
                  <a:close/>
                  <a:moveTo>
                    <a:pt x="30" y="13"/>
                  </a:moveTo>
                  <a:cubicBezTo>
                    <a:pt x="30" y="13"/>
                    <a:pt x="30" y="13"/>
                    <a:pt x="30" y="13"/>
                  </a:cubicBezTo>
                  <a:cubicBezTo>
                    <a:pt x="30" y="13"/>
                    <a:pt x="30" y="13"/>
                    <a:pt x="30" y="13"/>
                  </a:cubicBezTo>
                  <a:cubicBezTo>
                    <a:pt x="30" y="13"/>
                    <a:pt x="30" y="13"/>
                    <a:pt x="30" y="13"/>
                  </a:cubicBezTo>
                  <a:cubicBezTo>
                    <a:pt x="30" y="13"/>
                    <a:pt x="30" y="13"/>
                    <a:pt x="30" y="13"/>
                  </a:cubicBezTo>
                  <a:cubicBezTo>
                    <a:pt x="30" y="13"/>
                    <a:pt x="30" y="13"/>
                    <a:pt x="30" y="13"/>
                  </a:cubicBezTo>
                  <a:cubicBezTo>
                    <a:pt x="30" y="13"/>
                    <a:pt x="30" y="13"/>
                    <a:pt x="30" y="13"/>
                  </a:cubicBezTo>
                  <a:close/>
                  <a:moveTo>
                    <a:pt x="21" y="11"/>
                  </a:moveTo>
                  <a:cubicBezTo>
                    <a:pt x="22" y="12"/>
                    <a:pt x="24" y="13"/>
                    <a:pt x="25" y="13"/>
                  </a:cubicBezTo>
                  <a:cubicBezTo>
                    <a:pt x="25" y="13"/>
                    <a:pt x="25" y="13"/>
                    <a:pt x="25" y="13"/>
                  </a:cubicBezTo>
                  <a:cubicBezTo>
                    <a:pt x="24" y="13"/>
                    <a:pt x="23" y="12"/>
                    <a:pt x="22" y="12"/>
                  </a:cubicBezTo>
                  <a:cubicBezTo>
                    <a:pt x="22" y="12"/>
                    <a:pt x="22" y="12"/>
                    <a:pt x="22" y="12"/>
                  </a:cubicBezTo>
                  <a:cubicBezTo>
                    <a:pt x="21" y="12"/>
                    <a:pt x="21" y="12"/>
                    <a:pt x="21" y="11"/>
                  </a:cubicBezTo>
                  <a:cubicBezTo>
                    <a:pt x="21" y="11"/>
                    <a:pt x="21" y="11"/>
                    <a:pt x="21" y="11"/>
                  </a:cubicBezTo>
                  <a:cubicBezTo>
                    <a:pt x="21" y="11"/>
                    <a:pt x="21" y="11"/>
                    <a:pt x="21" y="11"/>
                  </a:cubicBezTo>
                  <a:cubicBezTo>
                    <a:pt x="21" y="11"/>
                    <a:pt x="21" y="11"/>
                    <a:pt x="21" y="11"/>
                  </a:cubicBezTo>
                  <a:close/>
                  <a:moveTo>
                    <a:pt x="31" y="13"/>
                  </a:move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ubicBezTo>
                    <a:pt x="31" y="13"/>
                    <a:pt x="31" y="13"/>
                    <a:pt x="31" y="13"/>
                  </a:cubicBezTo>
                  <a:close/>
                  <a:moveTo>
                    <a:pt x="31" y="12"/>
                  </a:moveTo>
                  <a:cubicBezTo>
                    <a:pt x="31" y="12"/>
                    <a:pt x="32" y="12"/>
                    <a:pt x="32" y="12"/>
                  </a:cubicBezTo>
                  <a:cubicBezTo>
                    <a:pt x="32" y="12"/>
                    <a:pt x="32" y="12"/>
                    <a:pt x="32" y="12"/>
                  </a:cubicBezTo>
                  <a:cubicBezTo>
                    <a:pt x="32" y="12"/>
                    <a:pt x="31" y="12"/>
                    <a:pt x="31" y="12"/>
                  </a:cubicBezTo>
                  <a:cubicBezTo>
                    <a:pt x="31" y="12"/>
                    <a:pt x="31" y="12"/>
                    <a:pt x="31" y="12"/>
                  </a:cubicBezTo>
                  <a:cubicBezTo>
                    <a:pt x="31" y="12"/>
                    <a:pt x="31" y="12"/>
                    <a:pt x="31" y="12"/>
                  </a:cubicBezTo>
                  <a:close/>
                  <a:moveTo>
                    <a:pt x="18" y="10"/>
                  </a:moveTo>
                  <a:cubicBezTo>
                    <a:pt x="18" y="10"/>
                    <a:pt x="18" y="11"/>
                    <a:pt x="18" y="12"/>
                  </a:cubicBezTo>
                  <a:cubicBezTo>
                    <a:pt x="18" y="12"/>
                    <a:pt x="18" y="12"/>
                    <a:pt x="18" y="12"/>
                  </a:cubicBezTo>
                  <a:cubicBezTo>
                    <a:pt x="18" y="10"/>
                    <a:pt x="18" y="10"/>
                    <a:pt x="18" y="10"/>
                  </a:cubicBezTo>
                  <a:cubicBezTo>
                    <a:pt x="19" y="11"/>
                    <a:pt x="19" y="11"/>
                    <a:pt x="19" y="11"/>
                  </a:cubicBezTo>
                  <a:cubicBezTo>
                    <a:pt x="18" y="10"/>
                    <a:pt x="18" y="10"/>
                    <a:pt x="18" y="10"/>
                  </a:cubicBezTo>
                  <a:cubicBezTo>
                    <a:pt x="18" y="10"/>
                    <a:pt x="18" y="10"/>
                    <a:pt x="18" y="10"/>
                  </a:cubicBezTo>
                  <a:cubicBezTo>
                    <a:pt x="18" y="10"/>
                    <a:pt x="18" y="10"/>
                    <a:pt x="18" y="10"/>
                  </a:cubicBezTo>
                  <a:cubicBezTo>
                    <a:pt x="18" y="10"/>
                    <a:pt x="18" y="10"/>
                    <a:pt x="18" y="10"/>
                  </a:cubicBezTo>
                  <a:close/>
                  <a:moveTo>
                    <a:pt x="18" y="10"/>
                  </a:moveTo>
                  <a:cubicBezTo>
                    <a:pt x="18" y="10"/>
                    <a:pt x="18" y="10"/>
                    <a:pt x="18" y="10"/>
                  </a:cubicBezTo>
                  <a:cubicBezTo>
                    <a:pt x="18" y="10"/>
                    <a:pt x="18" y="10"/>
                    <a:pt x="18" y="10"/>
                  </a:cubicBezTo>
                  <a:cubicBezTo>
                    <a:pt x="18" y="10"/>
                    <a:pt x="18" y="10"/>
                    <a:pt x="18" y="10"/>
                  </a:cubicBezTo>
                  <a:close/>
                  <a:moveTo>
                    <a:pt x="32" y="10"/>
                  </a:moveTo>
                  <a:cubicBezTo>
                    <a:pt x="33" y="9"/>
                    <a:pt x="33" y="8"/>
                    <a:pt x="33" y="7"/>
                  </a:cubicBezTo>
                  <a:cubicBezTo>
                    <a:pt x="33" y="7"/>
                    <a:pt x="33" y="7"/>
                    <a:pt x="33" y="7"/>
                  </a:cubicBezTo>
                  <a:cubicBezTo>
                    <a:pt x="33" y="7"/>
                    <a:pt x="33" y="7"/>
                    <a:pt x="33" y="7"/>
                  </a:cubicBezTo>
                  <a:cubicBezTo>
                    <a:pt x="33" y="8"/>
                    <a:pt x="33" y="9"/>
                    <a:pt x="32"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25"/>
            <p:cNvSpPr>
              <a:spLocks noEditPoints="1"/>
            </p:cNvSpPr>
            <p:nvPr/>
          </p:nvSpPr>
          <p:spPr bwMode="auto">
            <a:xfrm>
              <a:off x="1497" y="2194"/>
              <a:ext cx="148" cy="260"/>
            </a:xfrm>
            <a:custGeom>
              <a:avLst/>
              <a:gdLst>
                <a:gd name="T0" fmla="*/ 74 w 148"/>
                <a:gd name="T1" fmla="*/ 223 h 260"/>
                <a:gd name="T2" fmla="*/ 77 w 148"/>
                <a:gd name="T3" fmla="*/ 216 h 260"/>
                <a:gd name="T4" fmla="*/ 84 w 148"/>
                <a:gd name="T5" fmla="*/ 216 h 260"/>
                <a:gd name="T6" fmla="*/ 77 w 148"/>
                <a:gd name="T7" fmla="*/ 216 h 260"/>
                <a:gd name="T8" fmla="*/ 74 w 148"/>
                <a:gd name="T9" fmla="*/ 223 h 260"/>
                <a:gd name="T10" fmla="*/ 74 w 148"/>
                <a:gd name="T11" fmla="*/ 223 h 260"/>
                <a:gd name="T12" fmla="*/ 0 w 148"/>
                <a:gd name="T13" fmla="*/ 7 h 260"/>
                <a:gd name="T14" fmla="*/ 13 w 148"/>
                <a:gd name="T15" fmla="*/ 0 h 260"/>
                <a:gd name="T16" fmla="*/ 142 w 148"/>
                <a:gd name="T17" fmla="*/ 186 h 260"/>
                <a:gd name="T18" fmla="*/ 148 w 148"/>
                <a:gd name="T19" fmla="*/ 260 h 260"/>
                <a:gd name="T20" fmla="*/ 74 w 148"/>
                <a:gd name="T21" fmla="*/ 223 h 260"/>
                <a:gd name="T22" fmla="*/ 74 w 148"/>
                <a:gd name="T23" fmla="*/ 223 h 260"/>
                <a:gd name="T24" fmla="*/ 131 w 148"/>
                <a:gd name="T25" fmla="*/ 236 h 260"/>
                <a:gd name="T26" fmla="*/ 128 w 148"/>
                <a:gd name="T27" fmla="*/ 189 h 260"/>
                <a:gd name="T28" fmla="*/ 27 w 148"/>
                <a:gd name="T29" fmla="*/ 47 h 260"/>
                <a:gd name="T30" fmla="*/ 84 w 148"/>
                <a:gd name="T31" fmla="*/ 213 h 260"/>
                <a:gd name="T32" fmla="*/ 131 w 148"/>
                <a:gd name="T33" fmla="*/ 236 h 260"/>
                <a:gd name="T34" fmla="*/ 131 w 148"/>
                <a:gd name="T35" fmla="*/ 236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8" h="260">
                  <a:moveTo>
                    <a:pt x="74" y="223"/>
                  </a:moveTo>
                  <a:lnTo>
                    <a:pt x="77" y="216"/>
                  </a:lnTo>
                  <a:lnTo>
                    <a:pt x="84" y="216"/>
                  </a:lnTo>
                  <a:lnTo>
                    <a:pt x="77" y="216"/>
                  </a:lnTo>
                  <a:lnTo>
                    <a:pt x="74" y="223"/>
                  </a:lnTo>
                  <a:lnTo>
                    <a:pt x="74" y="223"/>
                  </a:lnTo>
                  <a:lnTo>
                    <a:pt x="0" y="7"/>
                  </a:lnTo>
                  <a:lnTo>
                    <a:pt x="13" y="0"/>
                  </a:lnTo>
                  <a:lnTo>
                    <a:pt x="142" y="186"/>
                  </a:lnTo>
                  <a:lnTo>
                    <a:pt x="148" y="260"/>
                  </a:lnTo>
                  <a:lnTo>
                    <a:pt x="74" y="223"/>
                  </a:lnTo>
                  <a:lnTo>
                    <a:pt x="74" y="223"/>
                  </a:lnTo>
                  <a:close/>
                  <a:moveTo>
                    <a:pt x="131" y="236"/>
                  </a:moveTo>
                  <a:lnTo>
                    <a:pt x="128" y="189"/>
                  </a:lnTo>
                  <a:lnTo>
                    <a:pt x="27" y="47"/>
                  </a:lnTo>
                  <a:lnTo>
                    <a:pt x="84" y="213"/>
                  </a:lnTo>
                  <a:lnTo>
                    <a:pt x="131" y="236"/>
                  </a:lnTo>
                  <a:lnTo>
                    <a:pt x="131" y="2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26"/>
            <p:cNvSpPr>
              <a:spLocks noEditPoints="1"/>
            </p:cNvSpPr>
            <p:nvPr/>
          </p:nvSpPr>
          <p:spPr bwMode="auto">
            <a:xfrm>
              <a:off x="1490" y="2187"/>
              <a:ext cx="162" cy="277"/>
            </a:xfrm>
            <a:custGeom>
              <a:avLst/>
              <a:gdLst>
                <a:gd name="T0" fmla="*/ 81 w 162"/>
                <a:gd name="T1" fmla="*/ 237 h 277"/>
                <a:gd name="T2" fmla="*/ 74 w 162"/>
                <a:gd name="T3" fmla="*/ 233 h 277"/>
                <a:gd name="T4" fmla="*/ 74 w 162"/>
                <a:gd name="T5" fmla="*/ 233 h 277"/>
                <a:gd name="T6" fmla="*/ 74 w 162"/>
                <a:gd name="T7" fmla="*/ 233 h 277"/>
                <a:gd name="T8" fmla="*/ 74 w 162"/>
                <a:gd name="T9" fmla="*/ 233 h 277"/>
                <a:gd name="T10" fmla="*/ 0 w 162"/>
                <a:gd name="T11" fmla="*/ 10 h 277"/>
                <a:gd name="T12" fmla="*/ 20 w 162"/>
                <a:gd name="T13" fmla="*/ 0 h 277"/>
                <a:gd name="T14" fmla="*/ 155 w 162"/>
                <a:gd name="T15" fmla="*/ 189 h 277"/>
                <a:gd name="T16" fmla="*/ 162 w 162"/>
                <a:gd name="T17" fmla="*/ 277 h 277"/>
                <a:gd name="T18" fmla="*/ 81 w 162"/>
                <a:gd name="T19" fmla="*/ 237 h 277"/>
                <a:gd name="T20" fmla="*/ 81 w 162"/>
                <a:gd name="T21" fmla="*/ 237 h 277"/>
                <a:gd name="T22" fmla="*/ 149 w 162"/>
                <a:gd name="T23" fmla="*/ 254 h 277"/>
                <a:gd name="T24" fmla="*/ 142 w 162"/>
                <a:gd name="T25" fmla="*/ 193 h 277"/>
                <a:gd name="T26" fmla="*/ 95 w 162"/>
                <a:gd name="T27" fmla="*/ 125 h 277"/>
                <a:gd name="T28" fmla="*/ 142 w 162"/>
                <a:gd name="T29" fmla="*/ 193 h 277"/>
                <a:gd name="T30" fmla="*/ 145 w 162"/>
                <a:gd name="T31" fmla="*/ 243 h 277"/>
                <a:gd name="T32" fmla="*/ 138 w 162"/>
                <a:gd name="T33" fmla="*/ 243 h 277"/>
                <a:gd name="T34" fmla="*/ 142 w 162"/>
                <a:gd name="T35" fmla="*/ 237 h 277"/>
                <a:gd name="T36" fmla="*/ 138 w 162"/>
                <a:gd name="T37" fmla="*/ 243 h 277"/>
                <a:gd name="T38" fmla="*/ 145 w 162"/>
                <a:gd name="T39" fmla="*/ 243 h 277"/>
                <a:gd name="T40" fmla="*/ 149 w 162"/>
                <a:gd name="T41" fmla="*/ 254 h 277"/>
                <a:gd name="T42" fmla="*/ 95 w 162"/>
                <a:gd name="T43" fmla="*/ 227 h 277"/>
                <a:gd name="T44" fmla="*/ 95 w 162"/>
                <a:gd name="T45" fmla="*/ 227 h 277"/>
                <a:gd name="T46" fmla="*/ 149 w 162"/>
                <a:gd name="T47" fmla="*/ 254 h 277"/>
                <a:gd name="T48" fmla="*/ 149 w 162"/>
                <a:gd name="T49" fmla="*/ 254 h 277"/>
                <a:gd name="T50" fmla="*/ 98 w 162"/>
                <a:gd name="T51" fmla="*/ 213 h 277"/>
                <a:gd name="T52" fmla="*/ 132 w 162"/>
                <a:gd name="T53" fmla="*/ 233 h 277"/>
                <a:gd name="T54" fmla="*/ 128 w 162"/>
                <a:gd name="T55" fmla="*/ 200 h 277"/>
                <a:gd name="T56" fmla="*/ 57 w 162"/>
                <a:gd name="T57" fmla="*/ 95 h 277"/>
                <a:gd name="T58" fmla="*/ 98 w 162"/>
                <a:gd name="T59" fmla="*/ 213 h 277"/>
                <a:gd name="T60" fmla="*/ 98 w 162"/>
                <a:gd name="T61" fmla="*/ 213 h 277"/>
                <a:gd name="T62" fmla="*/ 84 w 162"/>
                <a:gd name="T63" fmla="*/ 216 h 277"/>
                <a:gd name="T64" fmla="*/ 84 w 162"/>
                <a:gd name="T65" fmla="*/ 216 h 277"/>
                <a:gd name="T66" fmla="*/ 84 w 162"/>
                <a:gd name="T67" fmla="*/ 216 h 277"/>
                <a:gd name="T68" fmla="*/ 44 w 162"/>
                <a:gd name="T69" fmla="*/ 95 h 277"/>
                <a:gd name="T70" fmla="*/ 84 w 162"/>
                <a:gd name="T71" fmla="*/ 216 h 277"/>
                <a:gd name="T72" fmla="*/ 84 w 162"/>
                <a:gd name="T73" fmla="*/ 216 h 277"/>
                <a:gd name="T74" fmla="*/ 17 w 162"/>
                <a:gd name="T75" fmla="*/ 17 h 277"/>
                <a:gd name="T76" fmla="*/ 30 w 162"/>
                <a:gd name="T77" fmla="*/ 54 h 277"/>
                <a:gd name="T78" fmla="*/ 41 w 162"/>
                <a:gd name="T79" fmla="*/ 51 h 277"/>
                <a:gd name="T80" fmla="*/ 17 w 162"/>
                <a:gd name="T81" fmla="*/ 17 h 277"/>
                <a:gd name="T82" fmla="*/ 17 w 162"/>
                <a:gd name="T83" fmla="*/ 17 h 277"/>
                <a:gd name="T84" fmla="*/ 17 w 162"/>
                <a:gd name="T85" fmla="*/ 1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2" h="277">
                  <a:moveTo>
                    <a:pt x="81" y="237"/>
                  </a:moveTo>
                  <a:lnTo>
                    <a:pt x="74" y="233"/>
                  </a:lnTo>
                  <a:lnTo>
                    <a:pt x="74" y="233"/>
                  </a:lnTo>
                  <a:lnTo>
                    <a:pt x="74" y="233"/>
                  </a:lnTo>
                  <a:lnTo>
                    <a:pt x="74" y="233"/>
                  </a:lnTo>
                  <a:lnTo>
                    <a:pt x="0" y="10"/>
                  </a:lnTo>
                  <a:lnTo>
                    <a:pt x="20" y="0"/>
                  </a:lnTo>
                  <a:lnTo>
                    <a:pt x="155" y="189"/>
                  </a:lnTo>
                  <a:lnTo>
                    <a:pt x="162" y="277"/>
                  </a:lnTo>
                  <a:lnTo>
                    <a:pt x="81" y="237"/>
                  </a:lnTo>
                  <a:lnTo>
                    <a:pt x="81" y="237"/>
                  </a:lnTo>
                  <a:close/>
                  <a:moveTo>
                    <a:pt x="149" y="254"/>
                  </a:moveTo>
                  <a:lnTo>
                    <a:pt x="142" y="193"/>
                  </a:lnTo>
                  <a:lnTo>
                    <a:pt x="95" y="125"/>
                  </a:lnTo>
                  <a:lnTo>
                    <a:pt x="142" y="193"/>
                  </a:lnTo>
                  <a:lnTo>
                    <a:pt x="145" y="243"/>
                  </a:lnTo>
                  <a:lnTo>
                    <a:pt x="138" y="243"/>
                  </a:lnTo>
                  <a:lnTo>
                    <a:pt x="142" y="237"/>
                  </a:lnTo>
                  <a:lnTo>
                    <a:pt x="138" y="243"/>
                  </a:lnTo>
                  <a:lnTo>
                    <a:pt x="145" y="243"/>
                  </a:lnTo>
                  <a:lnTo>
                    <a:pt x="149" y="254"/>
                  </a:lnTo>
                  <a:lnTo>
                    <a:pt x="95" y="227"/>
                  </a:lnTo>
                  <a:lnTo>
                    <a:pt x="95" y="227"/>
                  </a:lnTo>
                  <a:lnTo>
                    <a:pt x="149" y="254"/>
                  </a:lnTo>
                  <a:lnTo>
                    <a:pt x="149" y="254"/>
                  </a:lnTo>
                  <a:close/>
                  <a:moveTo>
                    <a:pt x="98" y="213"/>
                  </a:moveTo>
                  <a:lnTo>
                    <a:pt x="132" y="233"/>
                  </a:lnTo>
                  <a:lnTo>
                    <a:pt x="128" y="200"/>
                  </a:lnTo>
                  <a:lnTo>
                    <a:pt x="57" y="95"/>
                  </a:lnTo>
                  <a:lnTo>
                    <a:pt x="98" y="213"/>
                  </a:lnTo>
                  <a:lnTo>
                    <a:pt x="98" y="213"/>
                  </a:lnTo>
                  <a:close/>
                  <a:moveTo>
                    <a:pt x="84" y="216"/>
                  </a:moveTo>
                  <a:lnTo>
                    <a:pt x="84" y="216"/>
                  </a:lnTo>
                  <a:lnTo>
                    <a:pt x="84" y="216"/>
                  </a:lnTo>
                  <a:lnTo>
                    <a:pt x="44" y="95"/>
                  </a:lnTo>
                  <a:lnTo>
                    <a:pt x="84" y="216"/>
                  </a:lnTo>
                  <a:lnTo>
                    <a:pt x="84" y="216"/>
                  </a:lnTo>
                  <a:close/>
                  <a:moveTo>
                    <a:pt x="17" y="17"/>
                  </a:moveTo>
                  <a:lnTo>
                    <a:pt x="30" y="54"/>
                  </a:lnTo>
                  <a:lnTo>
                    <a:pt x="41" y="51"/>
                  </a:lnTo>
                  <a:lnTo>
                    <a:pt x="17" y="17"/>
                  </a:lnTo>
                  <a:lnTo>
                    <a:pt x="17" y="17"/>
                  </a:lnTo>
                  <a:lnTo>
                    <a:pt x="17"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27"/>
            <p:cNvSpPr>
              <a:spLocks noEditPoints="1"/>
            </p:cNvSpPr>
            <p:nvPr/>
          </p:nvSpPr>
          <p:spPr bwMode="auto">
            <a:xfrm>
              <a:off x="1409" y="2160"/>
              <a:ext cx="284" cy="345"/>
            </a:xfrm>
            <a:custGeom>
              <a:avLst/>
              <a:gdLst>
                <a:gd name="T0" fmla="*/ 60 w 84"/>
                <a:gd name="T1" fmla="*/ 102 h 102"/>
                <a:gd name="T2" fmla="*/ 4 w 84"/>
                <a:gd name="T3" fmla="*/ 57 h 102"/>
                <a:gd name="T4" fmla="*/ 4 w 84"/>
                <a:gd name="T5" fmla="*/ 57 h 102"/>
                <a:gd name="T6" fmla="*/ 0 w 84"/>
                <a:gd name="T7" fmla="*/ 39 h 102"/>
                <a:gd name="T8" fmla="*/ 0 w 84"/>
                <a:gd name="T9" fmla="*/ 39 h 102"/>
                <a:gd name="T10" fmla="*/ 27 w 84"/>
                <a:gd name="T11" fmla="*/ 2 h 102"/>
                <a:gd name="T12" fmla="*/ 27 w 84"/>
                <a:gd name="T13" fmla="*/ 2 h 102"/>
                <a:gd name="T14" fmla="*/ 38 w 84"/>
                <a:gd name="T15" fmla="*/ 0 h 102"/>
                <a:gd name="T16" fmla="*/ 38 w 84"/>
                <a:gd name="T17" fmla="*/ 0 h 102"/>
                <a:gd name="T18" fmla="*/ 76 w 84"/>
                <a:gd name="T19" fmla="*/ 36 h 102"/>
                <a:gd name="T20" fmla="*/ 76 w 84"/>
                <a:gd name="T21" fmla="*/ 36 h 102"/>
                <a:gd name="T22" fmla="*/ 74 w 84"/>
                <a:gd name="T23" fmla="*/ 37 h 102"/>
                <a:gd name="T24" fmla="*/ 76 w 84"/>
                <a:gd name="T25" fmla="*/ 36 h 102"/>
                <a:gd name="T26" fmla="*/ 84 w 84"/>
                <a:gd name="T27" fmla="*/ 72 h 102"/>
                <a:gd name="T28" fmla="*/ 84 w 84"/>
                <a:gd name="T29" fmla="*/ 72 h 102"/>
                <a:gd name="T30" fmla="*/ 69 w 84"/>
                <a:gd name="T31" fmla="*/ 100 h 102"/>
                <a:gd name="T32" fmla="*/ 69 w 84"/>
                <a:gd name="T33" fmla="*/ 100 h 102"/>
                <a:gd name="T34" fmla="*/ 60 w 84"/>
                <a:gd name="T35" fmla="*/ 102 h 102"/>
                <a:gd name="T36" fmla="*/ 60 w 84"/>
                <a:gd name="T37" fmla="*/ 102 h 102"/>
                <a:gd name="T38" fmla="*/ 60 w 84"/>
                <a:gd name="T39" fmla="*/ 102 h 102"/>
                <a:gd name="T40" fmla="*/ 38 w 84"/>
                <a:gd name="T41" fmla="*/ 4 h 102"/>
                <a:gd name="T42" fmla="*/ 29 w 84"/>
                <a:gd name="T43" fmla="*/ 6 h 102"/>
                <a:gd name="T44" fmla="*/ 29 w 84"/>
                <a:gd name="T45" fmla="*/ 6 h 102"/>
                <a:gd name="T46" fmla="*/ 4 w 84"/>
                <a:gd name="T47" fmla="*/ 39 h 102"/>
                <a:gd name="T48" fmla="*/ 4 w 84"/>
                <a:gd name="T49" fmla="*/ 39 h 102"/>
                <a:gd name="T50" fmla="*/ 8 w 84"/>
                <a:gd name="T51" fmla="*/ 55 h 102"/>
                <a:gd name="T52" fmla="*/ 8 w 84"/>
                <a:gd name="T53" fmla="*/ 55 h 102"/>
                <a:gd name="T54" fmla="*/ 60 w 84"/>
                <a:gd name="T55" fmla="*/ 98 h 102"/>
                <a:gd name="T56" fmla="*/ 60 w 84"/>
                <a:gd name="T57" fmla="*/ 98 h 102"/>
                <a:gd name="T58" fmla="*/ 67 w 84"/>
                <a:gd name="T59" fmla="*/ 97 h 102"/>
                <a:gd name="T60" fmla="*/ 67 w 84"/>
                <a:gd name="T61" fmla="*/ 97 h 102"/>
                <a:gd name="T62" fmla="*/ 80 w 84"/>
                <a:gd name="T63" fmla="*/ 72 h 102"/>
                <a:gd name="T64" fmla="*/ 80 w 84"/>
                <a:gd name="T65" fmla="*/ 72 h 102"/>
                <a:gd name="T66" fmla="*/ 72 w 84"/>
                <a:gd name="T67" fmla="*/ 37 h 102"/>
                <a:gd name="T68" fmla="*/ 72 w 84"/>
                <a:gd name="T69" fmla="*/ 37 h 102"/>
                <a:gd name="T70" fmla="*/ 72 w 84"/>
                <a:gd name="T71" fmla="*/ 37 h 102"/>
                <a:gd name="T72" fmla="*/ 38 w 84"/>
                <a:gd name="T73" fmla="*/ 4 h 102"/>
                <a:gd name="T74" fmla="*/ 38 w 84"/>
                <a:gd name="T75" fmla="*/ 4 h 102"/>
                <a:gd name="T76" fmla="*/ 38 w 84"/>
                <a:gd name="T77" fmla="*/ 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4" h="102">
                  <a:moveTo>
                    <a:pt x="60" y="102"/>
                  </a:moveTo>
                  <a:cubicBezTo>
                    <a:pt x="40" y="102"/>
                    <a:pt x="14" y="80"/>
                    <a:pt x="4" y="57"/>
                  </a:cubicBezTo>
                  <a:cubicBezTo>
                    <a:pt x="4" y="57"/>
                    <a:pt x="4" y="57"/>
                    <a:pt x="4" y="57"/>
                  </a:cubicBezTo>
                  <a:cubicBezTo>
                    <a:pt x="1" y="51"/>
                    <a:pt x="0" y="45"/>
                    <a:pt x="0" y="39"/>
                  </a:cubicBezTo>
                  <a:cubicBezTo>
                    <a:pt x="0" y="39"/>
                    <a:pt x="0" y="39"/>
                    <a:pt x="0" y="39"/>
                  </a:cubicBezTo>
                  <a:cubicBezTo>
                    <a:pt x="0" y="21"/>
                    <a:pt x="13" y="8"/>
                    <a:pt x="27" y="2"/>
                  </a:cubicBezTo>
                  <a:cubicBezTo>
                    <a:pt x="27" y="2"/>
                    <a:pt x="27" y="2"/>
                    <a:pt x="27" y="2"/>
                  </a:cubicBezTo>
                  <a:cubicBezTo>
                    <a:pt x="31" y="1"/>
                    <a:pt x="35" y="0"/>
                    <a:pt x="38" y="0"/>
                  </a:cubicBezTo>
                  <a:cubicBezTo>
                    <a:pt x="38" y="0"/>
                    <a:pt x="38" y="0"/>
                    <a:pt x="38" y="0"/>
                  </a:cubicBezTo>
                  <a:cubicBezTo>
                    <a:pt x="54" y="0"/>
                    <a:pt x="66" y="14"/>
                    <a:pt x="76" y="36"/>
                  </a:cubicBezTo>
                  <a:cubicBezTo>
                    <a:pt x="76" y="36"/>
                    <a:pt x="76" y="36"/>
                    <a:pt x="76" y="36"/>
                  </a:cubicBezTo>
                  <a:cubicBezTo>
                    <a:pt x="74" y="37"/>
                    <a:pt x="74" y="37"/>
                    <a:pt x="74" y="37"/>
                  </a:cubicBezTo>
                  <a:cubicBezTo>
                    <a:pt x="76" y="36"/>
                    <a:pt x="76" y="36"/>
                    <a:pt x="76" y="36"/>
                  </a:cubicBezTo>
                  <a:cubicBezTo>
                    <a:pt x="81" y="48"/>
                    <a:pt x="84" y="61"/>
                    <a:pt x="84" y="72"/>
                  </a:cubicBezTo>
                  <a:cubicBezTo>
                    <a:pt x="84" y="72"/>
                    <a:pt x="84" y="72"/>
                    <a:pt x="84" y="72"/>
                  </a:cubicBezTo>
                  <a:cubicBezTo>
                    <a:pt x="84" y="85"/>
                    <a:pt x="79" y="96"/>
                    <a:pt x="69" y="100"/>
                  </a:cubicBezTo>
                  <a:cubicBezTo>
                    <a:pt x="69" y="100"/>
                    <a:pt x="69" y="100"/>
                    <a:pt x="69" y="100"/>
                  </a:cubicBezTo>
                  <a:cubicBezTo>
                    <a:pt x="66" y="101"/>
                    <a:pt x="63" y="102"/>
                    <a:pt x="60" y="102"/>
                  </a:cubicBezTo>
                  <a:cubicBezTo>
                    <a:pt x="60" y="102"/>
                    <a:pt x="60" y="102"/>
                    <a:pt x="60" y="102"/>
                  </a:cubicBezTo>
                  <a:cubicBezTo>
                    <a:pt x="60" y="102"/>
                    <a:pt x="60" y="102"/>
                    <a:pt x="60" y="102"/>
                  </a:cubicBezTo>
                  <a:close/>
                  <a:moveTo>
                    <a:pt x="38" y="4"/>
                  </a:moveTo>
                  <a:cubicBezTo>
                    <a:pt x="35" y="4"/>
                    <a:pt x="32" y="5"/>
                    <a:pt x="29" y="6"/>
                  </a:cubicBezTo>
                  <a:cubicBezTo>
                    <a:pt x="29" y="6"/>
                    <a:pt x="29" y="6"/>
                    <a:pt x="29" y="6"/>
                  </a:cubicBezTo>
                  <a:cubicBezTo>
                    <a:pt x="15" y="12"/>
                    <a:pt x="4" y="23"/>
                    <a:pt x="4" y="39"/>
                  </a:cubicBezTo>
                  <a:cubicBezTo>
                    <a:pt x="4" y="39"/>
                    <a:pt x="4" y="39"/>
                    <a:pt x="4" y="39"/>
                  </a:cubicBezTo>
                  <a:cubicBezTo>
                    <a:pt x="4" y="44"/>
                    <a:pt x="5" y="49"/>
                    <a:pt x="8" y="55"/>
                  </a:cubicBezTo>
                  <a:cubicBezTo>
                    <a:pt x="8" y="55"/>
                    <a:pt x="8" y="55"/>
                    <a:pt x="8" y="55"/>
                  </a:cubicBezTo>
                  <a:cubicBezTo>
                    <a:pt x="17" y="77"/>
                    <a:pt x="43" y="98"/>
                    <a:pt x="60" y="98"/>
                  </a:cubicBezTo>
                  <a:cubicBezTo>
                    <a:pt x="60" y="98"/>
                    <a:pt x="60" y="98"/>
                    <a:pt x="60" y="98"/>
                  </a:cubicBezTo>
                  <a:cubicBezTo>
                    <a:pt x="63" y="98"/>
                    <a:pt x="65" y="97"/>
                    <a:pt x="67" y="97"/>
                  </a:cubicBezTo>
                  <a:cubicBezTo>
                    <a:pt x="67" y="97"/>
                    <a:pt x="67" y="97"/>
                    <a:pt x="67" y="97"/>
                  </a:cubicBezTo>
                  <a:cubicBezTo>
                    <a:pt x="76" y="93"/>
                    <a:pt x="80" y="84"/>
                    <a:pt x="80" y="72"/>
                  </a:cubicBezTo>
                  <a:cubicBezTo>
                    <a:pt x="80" y="72"/>
                    <a:pt x="80" y="72"/>
                    <a:pt x="80" y="72"/>
                  </a:cubicBezTo>
                  <a:cubicBezTo>
                    <a:pt x="80" y="61"/>
                    <a:pt x="77" y="49"/>
                    <a:pt x="72" y="37"/>
                  </a:cubicBezTo>
                  <a:cubicBezTo>
                    <a:pt x="72" y="37"/>
                    <a:pt x="72" y="37"/>
                    <a:pt x="72" y="37"/>
                  </a:cubicBezTo>
                  <a:cubicBezTo>
                    <a:pt x="72" y="37"/>
                    <a:pt x="72" y="37"/>
                    <a:pt x="72" y="37"/>
                  </a:cubicBezTo>
                  <a:cubicBezTo>
                    <a:pt x="63" y="16"/>
                    <a:pt x="51" y="4"/>
                    <a:pt x="38" y="4"/>
                  </a:cubicBezTo>
                  <a:cubicBezTo>
                    <a:pt x="38" y="4"/>
                    <a:pt x="38" y="4"/>
                    <a:pt x="38" y="4"/>
                  </a:cubicBezTo>
                  <a:cubicBezTo>
                    <a:pt x="38" y="4"/>
                    <a:pt x="38" y="4"/>
                    <a:pt x="3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28"/>
            <p:cNvSpPr>
              <a:spLocks noEditPoints="1"/>
            </p:cNvSpPr>
            <p:nvPr/>
          </p:nvSpPr>
          <p:spPr bwMode="auto">
            <a:xfrm>
              <a:off x="1402" y="2153"/>
              <a:ext cx="297" cy="359"/>
            </a:xfrm>
            <a:custGeom>
              <a:avLst/>
              <a:gdLst>
                <a:gd name="T0" fmla="*/ 62 w 88"/>
                <a:gd name="T1" fmla="*/ 104 h 106"/>
                <a:gd name="T2" fmla="*/ 4 w 88"/>
                <a:gd name="T3" fmla="*/ 60 h 106"/>
                <a:gd name="T4" fmla="*/ 0 w 88"/>
                <a:gd name="T5" fmla="*/ 41 h 106"/>
                <a:gd name="T6" fmla="*/ 0 w 88"/>
                <a:gd name="T7" fmla="*/ 41 h 106"/>
                <a:gd name="T8" fmla="*/ 0 w 88"/>
                <a:gd name="T9" fmla="*/ 41 h 106"/>
                <a:gd name="T10" fmla="*/ 40 w 88"/>
                <a:gd name="T11" fmla="*/ 0 h 106"/>
                <a:gd name="T12" fmla="*/ 79 w 88"/>
                <a:gd name="T13" fmla="*/ 35 h 106"/>
                <a:gd name="T14" fmla="*/ 80 w 88"/>
                <a:gd name="T15" fmla="*/ 39 h 106"/>
                <a:gd name="T16" fmla="*/ 88 w 88"/>
                <a:gd name="T17" fmla="*/ 74 h 106"/>
                <a:gd name="T18" fmla="*/ 71 w 88"/>
                <a:gd name="T19" fmla="*/ 104 h 106"/>
                <a:gd name="T20" fmla="*/ 62 w 88"/>
                <a:gd name="T21" fmla="*/ 106 h 106"/>
                <a:gd name="T22" fmla="*/ 68 w 88"/>
                <a:gd name="T23" fmla="*/ 101 h 106"/>
                <a:gd name="T24" fmla="*/ 62 w 88"/>
                <a:gd name="T25" fmla="*/ 102 h 106"/>
                <a:gd name="T26" fmla="*/ 62 w 88"/>
                <a:gd name="T27" fmla="*/ 102 h 106"/>
                <a:gd name="T28" fmla="*/ 61 w 88"/>
                <a:gd name="T29" fmla="*/ 102 h 106"/>
                <a:gd name="T30" fmla="*/ 60 w 88"/>
                <a:gd name="T31" fmla="*/ 102 h 106"/>
                <a:gd name="T32" fmla="*/ 60 w 88"/>
                <a:gd name="T33" fmla="*/ 102 h 106"/>
                <a:gd name="T34" fmla="*/ 60 w 88"/>
                <a:gd name="T35" fmla="*/ 102 h 106"/>
                <a:gd name="T36" fmla="*/ 59 w 88"/>
                <a:gd name="T37" fmla="*/ 102 h 106"/>
                <a:gd name="T38" fmla="*/ 33 w 88"/>
                <a:gd name="T39" fmla="*/ 90 h 106"/>
                <a:gd name="T40" fmla="*/ 8 w 88"/>
                <a:gd name="T41" fmla="*/ 41 h 106"/>
                <a:gd name="T42" fmla="*/ 62 w 88"/>
                <a:gd name="T43" fmla="*/ 98 h 106"/>
                <a:gd name="T44" fmla="*/ 62 w 88"/>
                <a:gd name="T45" fmla="*/ 98 h 106"/>
                <a:gd name="T46" fmla="*/ 80 w 88"/>
                <a:gd name="T47" fmla="*/ 74 h 106"/>
                <a:gd name="T48" fmla="*/ 73 w 88"/>
                <a:gd name="T49" fmla="*/ 41 h 106"/>
                <a:gd name="T50" fmla="*/ 40 w 88"/>
                <a:gd name="T51" fmla="*/ 8 h 106"/>
                <a:gd name="T52" fmla="*/ 40 w 88"/>
                <a:gd name="T53" fmla="*/ 4 h 106"/>
                <a:gd name="T54" fmla="*/ 40 w 88"/>
                <a:gd name="T55" fmla="*/ 4 h 106"/>
                <a:gd name="T56" fmla="*/ 40 w 88"/>
                <a:gd name="T57" fmla="*/ 4 h 106"/>
                <a:gd name="T58" fmla="*/ 40 w 88"/>
                <a:gd name="T59" fmla="*/ 8 h 106"/>
                <a:gd name="T60" fmla="*/ 8 w 88"/>
                <a:gd name="T61" fmla="*/ 41 h 106"/>
                <a:gd name="T62" fmla="*/ 8 w 88"/>
                <a:gd name="T63" fmla="*/ 41 h 106"/>
                <a:gd name="T64" fmla="*/ 33 w 88"/>
                <a:gd name="T65" fmla="*/ 90 h 106"/>
                <a:gd name="T66" fmla="*/ 33 w 88"/>
                <a:gd name="T67" fmla="*/ 89 h 106"/>
                <a:gd name="T68" fmla="*/ 33 w 88"/>
                <a:gd name="T69" fmla="*/ 89 h 106"/>
                <a:gd name="T70" fmla="*/ 32 w 88"/>
                <a:gd name="T71" fmla="*/ 89 h 106"/>
                <a:gd name="T72" fmla="*/ 31 w 88"/>
                <a:gd name="T73" fmla="*/ 89 h 106"/>
                <a:gd name="T74" fmla="*/ 84 w 88"/>
                <a:gd name="T75" fmla="*/ 74 h 106"/>
                <a:gd name="T76" fmla="*/ 84 w 88"/>
                <a:gd name="T77" fmla="*/ 74 h 106"/>
                <a:gd name="T78" fmla="*/ 6 w 88"/>
                <a:gd name="T79" fmla="*/ 53 h 106"/>
                <a:gd name="T80" fmla="*/ 4 w 88"/>
                <a:gd name="T81" fmla="*/ 41 h 106"/>
                <a:gd name="T82" fmla="*/ 4 w 88"/>
                <a:gd name="T83" fmla="*/ 41 h 106"/>
                <a:gd name="T84" fmla="*/ 4 w 88"/>
                <a:gd name="T85" fmla="*/ 41 h 106"/>
                <a:gd name="T86" fmla="*/ 76 w 88"/>
                <a:gd name="T87" fmla="*/ 39 h 106"/>
                <a:gd name="T88" fmla="*/ 69 w 88"/>
                <a:gd name="T89" fmla="*/ 26 h 106"/>
                <a:gd name="T90" fmla="*/ 69 w 88"/>
                <a:gd name="T91" fmla="*/ 26 h 106"/>
                <a:gd name="T92" fmla="*/ 69 w 88"/>
                <a:gd name="T93" fmla="*/ 25 h 106"/>
                <a:gd name="T94" fmla="*/ 69 w 88"/>
                <a:gd name="T95" fmla="*/ 25 h 106"/>
                <a:gd name="T96" fmla="*/ 69 w 88"/>
                <a:gd name="T97" fmla="*/ 25 h 106"/>
                <a:gd name="T98" fmla="*/ 69 w 88"/>
                <a:gd name="T99" fmla="*/ 25 h 106"/>
                <a:gd name="T100" fmla="*/ 41 w 88"/>
                <a:gd name="T101" fmla="*/ 4 h 106"/>
                <a:gd name="T102" fmla="*/ 24 w 88"/>
                <a:gd name="T103" fmla="*/ 9 h 106"/>
                <a:gd name="T104" fmla="*/ 30 w 88"/>
                <a:gd name="T105" fmla="*/ 6 h 106"/>
                <a:gd name="T106" fmla="*/ 30 w 88"/>
                <a:gd name="T107" fmla="*/ 6 h 106"/>
                <a:gd name="T108" fmla="*/ 34 w 88"/>
                <a:gd name="T109" fmla="*/ 5 h 106"/>
                <a:gd name="T110" fmla="*/ 34 w 88"/>
                <a:gd name="T111" fmla="*/ 5 h 106"/>
                <a:gd name="T112" fmla="*/ 41 w 88"/>
                <a:gd name="T113" fmla="*/ 4 h 106"/>
                <a:gd name="T114" fmla="*/ 41 w 88"/>
                <a:gd name="T115" fmla="*/ 4 h 106"/>
                <a:gd name="T116" fmla="*/ 41 w 88"/>
                <a:gd name="T117" fmla="*/ 4 h 106"/>
                <a:gd name="T118" fmla="*/ 40 w 88"/>
                <a:gd name="T119" fmla="*/ 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 h="106">
                  <a:moveTo>
                    <a:pt x="62" y="106"/>
                  </a:moveTo>
                  <a:cubicBezTo>
                    <a:pt x="62" y="106"/>
                    <a:pt x="62" y="106"/>
                    <a:pt x="62" y="106"/>
                  </a:cubicBezTo>
                  <a:cubicBezTo>
                    <a:pt x="62" y="104"/>
                    <a:pt x="62" y="104"/>
                    <a:pt x="62" y="104"/>
                  </a:cubicBezTo>
                  <a:cubicBezTo>
                    <a:pt x="62" y="106"/>
                    <a:pt x="62" y="106"/>
                    <a:pt x="62" y="106"/>
                  </a:cubicBezTo>
                  <a:cubicBezTo>
                    <a:pt x="41" y="106"/>
                    <a:pt x="15" y="84"/>
                    <a:pt x="4" y="60"/>
                  </a:cubicBezTo>
                  <a:cubicBezTo>
                    <a:pt x="4" y="60"/>
                    <a:pt x="4" y="60"/>
                    <a:pt x="4" y="60"/>
                  </a:cubicBezTo>
                  <a:cubicBezTo>
                    <a:pt x="1" y="53"/>
                    <a:pt x="0" y="47"/>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41"/>
                    <a:pt x="0" y="41"/>
                    <a:pt x="0" y="41"/>
                  </a:cubicBezTo>
                  <a:cubicBezTo>
                    <a:pt x="0" y="22"/>
                    <a:pt x="14" y="9"/>
                    <a:pt x="29" y="2"/>
                  </a:cubicBezTo>
                  <a:cubicBezTo>
                    <a:pt x="29" y="2"/>
                    <a:pt x="29" y="2"/>
                    <a:pt x="29" y="2"/>
                  </a:cubicBezTo>
                  <a:cubicBezTo>
                    <a:pt x="32" y="1"/>
                    <a:pt x="36" y="0"/>
                    <a:pt x="40" y="0"/>
                  </a:cubicBezTo>
                  <a:cubicBezTo>
                    <a:pt x="40" y="0"/>
                    <a:pt x="40" y="0"/>
                    <a:pt x="40" y="0"/>
                  </a:cubicBezTo>
                  <a:cubicBezTo>
                    <a:pt x="57" y="0"/>
                    <a:pt x="69" y="14"/>
                    <a:pt x="79" y="35"/>
                  </a:cubicBezTo>
                  <a:cubicBezTo>
                    <a:pt x="79" y="35"/>
                    <a:pt x="79" y="35"/>
                    <a:pt x="79" y="35"/>
                  </a:cubicBezTo>
                  <a:cubicBezTo>
                    <a:pt x="79" y="35"/>
                    <a:pt x="79" y="35"/>
                    <a:pt x="79" y="35"/>
                  </a:cubicBezTo>
                  <a:cubicBezTo>
                    <a:pt x="79" y="37"/>
                    <a:pt x="79" y="37"/>
                    <a:pt x="79" y="37"/>
                  </a:cubicBezTo>
                  <a:cubicBezTo>
                    <a:pt x="80" y="39"/>
                    <a:pt x="80" y="39"/>
                    <a:pt x="80" y="39"/>
                  </a:cubicBezTo>
                  <a:cubicBezTo>
                    <a:pt x="80" y="39"/>
                    <a:pt x="80" y="39"/>
                    <a:pt x="80" y="39"/>
                  </a:cubicBezTo>
                  <a:cubicBezTo>
                    <a:pt x="85" y="51"/>
                    <a:pt x="88" y="63"/>
                    <a:pt x="88" y="74"/>
                  </a:cubicBezTo>
                  <a:cubicBezTo>
                    <a:pt x="88" y="74"/>
                    <a:pt x="88" y="74"/>
                    <a:pt x="88" y="74"/>
                  </a:cubicBezTo>
                  <a:cubicBezTo>
                    <a:pt x="88" y="74"/>
                    <a:pt x="88" y="74"/>
                    <a:pt x="88" y="74"/>
                  </a:cubicBezTo>
                  <a:cubicBezTo>
                    <a:pt x="88" y="74"/>
                    <a:pt x="88" y="74"/>
                    <a:pt x="88" y="74"/>
                  </a:cubicBezTo>
                  <a:cubicBezTo>
                    <a:pt x="88" y="87"/>
                    <a:pt x="83" y="99"/>
                    <a:pt x="71" y="104"/>
                  </a:cubicBezTo>
                  <a:cubicBezTo>
                    <a:pt x="71" y="104"/>
                    <a:pt x="71" y="104"/>
                    <a:pt x="71" y="104"/>
                  </a:cubicBezTo>
                  <a:cubicBezTo>
                    <a:pt x="68" y="105"/>
                    <a:pt x="65" y="106"/>
                    <a:pt x="62" y="106"/>
                  </a:cubicBezTo>
                  <a:cubicBezTo>
                    <a:pt x="62" y="106"/>
                    <a:pt x="62" y="106"/>
                    <a:pt x="62" y="106"/>
                  </a:cubicBezTo>
                  <a:cubicBezTo>
                    <a:pt x="62" y="106"/>
                    <a:pt x="62" y="106"/>
                    <a:pt x="62" y="106"/>
                  </a:cubicBezTo>
                  <a:close/>
                  <a:moveTo>
                    <a:pt x="62" y="102"/>
                  </a:moveTo>
                  <a:cubicBezTo>
                    <a:pt x="64" y="102"/>
                    <a:pt x="66" y="102"/>
                    <a:pt x="68" y="101"/>
                  </a:cubicBezTo>
                  <a:cubicBezTo>
                    <a:pt x="68" y="101"/>
                    <a:pt x="68" y="101"/>
                    <a:pt x="68" y="101"/>
                  </a:cubicBezTo>
                  <a:cubicBezTo>
                    <a:pt x="66" y="102"/>
                    <a:pt x="64" y="102"/>
                    <a:pt x="62" y="102"/>
                  </a:cubicBezTo>
                  <a:cubicBezTo>
                    <a:pt x="62" y="102"/>
                    <a:pt x="62" y="102"/>
                    <a:pt x="62" y="102"/>
                  </a:cubicBezTo>
                  <a:cubicBezTo>
                    <a:pt x="62" y="102"/>
                    <a:pt x="62" y="102"/>
                    <a:pt x="62" y="102"/>
                  </a:cubicBezTo>
                  <a:cubicBezTo>
                    <a:pt x="62" y="102"/>
                    <a:pt x="62" y="102"/>
                    <a:pt x="62" y="102"/>
                  </a:cubicBezTo>
                  <a:cubicBezTo>
                    <a:pt x="62" y="102"/>
                    <a:pt x="62" y="102"/>
                    <a:pt x="62" y="102"/>
                  </a:cubicBezTo>
                  <a:close/>
                  <a:moveTo>
                    <a:pt x="61" y="102"/>
                  </a:moveTo>
                  <a:cubicBezTo>
                    <a:pt x="61" y="102"/>
                    <a:pt x="61" y="102"/>
                    <a:pt x="61" y="102"/>
                  </a:cubicBezTo>
                  <a:cubicBezTo>
                    <a:pt x="61" y="102"/>
                    <a:pt x="61" y="102"/>
                    <a:pt x="61" y="102"/>
                  </a:cubicBezTo>
                  <a:cubicBezTo>
                    <a:pt x="61" y="102"/>
                    <a:pt x="61" y="102"/>
                    <a:pt x="61" y="102"/>
                  </a:cubicBezTo>
                  <a:close/>
                  <a:moveTo>
                    <a:pt x="60" y="102"/>
                  </a:moveTo>
                  <a:cubicBezTo>
                    <a:pt x="60" y="102"/>
                    <a:pt x="60" y="102"/>
                    <a:pt x="60" y="102"/>
                  </a:cubicBezTo>
                  <a:cubicBezTo>
                    <a:pt x="60" y="102"/>
                    <a:pt x="60" y="102"/>
                    <a:pt x="60" y="102"/>
                  </a:cubicBezTo>
                  <a:cubicBezTo>
                    <a:pt x="60" y="102"/>
                    <a:pt x="60" y="102"/>
                    <a:pt x="60" y="102"/>
                  </a:cubicBezTo>
                  <a:close/>
                  <a:moveTo>
                    <a:pt x="60" y="102"/>
                  </a:moveTo>
                  <a:cubicBezTo>
                    <a:pt x="60" y="102"/>
                    <a:pt x="60" y="102"/>
                    <a:pt x="60" y="102"/>
                  </a:cubicBezTo>
                  <a:cubicBezTo>
                    <a:pt x="60" y="102"/>
                    <a:pt x="60" y="102"/>
                    <a:pt x="60" y="102"/>
                  </a:cubicBezTo>
                  <a:cubicBezTo>
                    <a:pt x="60" y="102"/>
                    <a:pt x="60" y="102"/>
                    <a:pt x="60" y="102"/>
                  </a:cubicBezTo>
                  <a:close/>
                  <a:moveTo>
                    <a:pt x="59" y="102"/>
                  </a:moveTo>
                  <a:cubicBezTo>
                    <a:pt x="59" y="102"/>
                    <a:pt x="59" y="102"/>
                    <a:pt x="59" y="102"/>
                  </a:cubicBezTo>
                  <a:cubicBezTo>
                    <a:pt x="59" y="102"/>
                    <a:pt x="59" y="102"/>
                    <a:pt x="59" y="102"/>
                  </a:cubicBezTo>
                  <a:cubicBezTo>
                    <a:pt x="59" y="102"/>
                    <a:pt x="59" y="102"/>
                    <a:pt x="59" y="102"/>
                  </a:cubicBezTo>
                  <a:close/>
                  <a:moveTo>
                    <a:pt x="59" y="102"/>
                  </a:moveTo>
                  <a:cubicBezTo>
                    <a:pt x="51" y="101"/>
                    <a:pt x="42" y="96"/>
                    <a:pt x="33" y="90"/>
                  </a:cubicBezTo>
                  <a:cubicBezTo>
                    <a:pt x="33" y="90"/>
                    <a:pt x="33" y="90"/>
                    <a:pt x="33" y="90"/>
                  </a:cubicBezTo>
                  <a:cubicBezTo>
                    <a:pt x="42" y="96"/>
                    <a:pt x="51" y="101"/>
                    <a:pt x="59" y="102"/>
                  </a:cubicBezTo>
                  <a:close/>
                  <a:moveTo>
                    <a:pt x="8" y="41"/>
                  </a:moveTo>
                  <a:cubicBezTo>
                    <a:pt x="8" y="46"/>
                    <a:pt x="9" y="51"/>
                    <a:pt x="12" y="57"/>
                  </a:cubicBezTo>
                  <a:cubicBezTo>
                    <a:pt x="12" y="57"/>
                    <a:pt x="12" y="57"/>
                    <a:pt x="12" y="57"/>
                  </a:cubicBezTo>
                  <a:cubicBezTo>
                    <a:pt x="20" y="78"/>
                    <a:pt x="46" y="98"/>
                    <a:pt x="62" y="98"/>
                  </a:cubicBezTo>
                  <a:cubicBezTo>
                    <a:pt x="62" y="98"/>
                    <a:pt x="62" y="98"/>
                    <a:pt x="62" y="98"/>
                  </a:cubicBezTo>
                  <a:cubicBezTo>
                    <a:pt x="62" y="98"/>
                    <a:pt x="62" y="98"/>
                    <a:pt x="62" y="98"/>
                  </a:cubicBezTo>
                  <a:cubicBezTo>
                    <a:pt x="62" y="98"/>
                    <a:pt x="62" y="98"/>
                    <a:pt x="62" y="98"/>
                  </a:cubicBezTo>
                  <a:cubicBezTo>
                    <a:pt x="64" y="98"/>
                    <a:pt x="66" y="98"/>
                    <a:pt x="68" y="97"/>
                  </a:cubicBezTo>
                  <a:cubicBezTo>
                    <a:pt x="68" y="97"/>
                    <a:pt x="68" y="97"/>
                    <a:pt x="68" y="97"/>
                  </a:cubicBezTo>
                  <a:cubicBezTo>
                    <a:pt x="76" y="93"/>
                    <a:pt x="80" y="86"/>
                    <a:pt x="80" y="74"/>
                  </a:cubicBezTo>
                  <a:cubicBezTo>
                    <a:pt x="80" y="74"/>
                    <a:pt x="80" y="74"/>
                    <a:pt x="80" y="74"/>
                  </a:cubicBezTo>
                  <a:cubicBezTo>
                    <a:pt x="80" y="64"/>
                    <a:pt x="77" y="53"/>
                    <a:pt x="73" y="41"/>
                  </a:cubicBezTo>
                  <a:cubicBezTo>
                    <a:pt x="73" y="41"/>
                    <a:pt x="73" y="41"/>
                    <a:pt x="73" y="41"/>
                  </a:cubicBezTo>
                  <a:cubicBezTo>
                    <a:pt x="72" y="40"/>
                    <a:pt x="72" y="40"/>
                    <a:pt x="72" y="40"/>
                  </a:cubicBezTo>
                  <a:cubicBezTo>
                    <a:pt x="63" y="19"/>
                    <a:pt x="52" y="8"/>
                    <a:pt x="40" y="8"/>
                  </a:cubicBezTo>
                  <a:cubicBezTo>
                    <a:pt x="40" y="8"/>
                    <a:pt x="40" y="8"/>
                    <a:pt x="40" y="8"/>
                  </a:cubicBezTo>
                  <a:cubicBezTo>
                    <a:pt x="40" y="8"/>
                    <a:pt x="40" y="8"/>
                    <a:pt x="40" y="8"/>
                  </a:cubicBezTo>
                  <a:cubicBezTo>
                    <a:pt x="40" y="6"/>
                    <a:pt x="40" y="6"/>
                    <a:pt x="40" y="6"/>
                  </a:cubicBezTo>
                  <a:cubicBezTo>
                    <a:pt x="40" y="4"/>
                    <a:pt x="40" y="4"/>
                    <a:pt x="40" y="4"/>
                  </a:cubicBezTo>
                  <a:cubicBezTo>
                    <a:pt x="40" y="4"/>
                    <a:pt x="40" y="4"/>
                    <a:pt x="40" y="4"/>
                  </a:cubicBezTo>
                  <a:cubicBezTo>
                    <a:pt x="40" y="4"/>
                    <a:pt x="40" y="4"/>
                    <a:pt x="40" y="4"/>
                  </a:cubicBezTo>
                  <a:cubicBezTo>
                    <a:pt x="40" y="4"/>
                    <a:pt x="40" y="4"/>
                    <a:pt x="40" y="4"/>
                  </a:cubicBezTo>
                  <a:cubicBezTo>
                    <a:pt x="39" y="4"/>
                    <a:pt x="38" y="4"/>
                    <a:pt x="37" y="4"/>
                  </a:cubicBezTo>
                  <a:cubicBezTo>
                    <a:pt x="37" y="4"/>
                    <a:pt x="37" y="4"/>
                    <a:pt x="37" y="4"/>
                  </a:cubicBezTo>
                  <a:cubicBezTo>
                    <a:pt x="38" y="4"/>
                    <a:pt x="39" y="4"/>
                    <a:pt x="40" y="4"/>
                  </a:cubicBezTo>
                  <a:cubicBezTo>
                    <a:pt x="40" y="4"/>
                    <a:pt x="40" y="4"/>
                    <a:pt x="40" y="4"/>
                  </a:cubicBezTo>
                  <a:cubicBezTo>
                    <a:pt x="40" y="6"/>
                    <a:pt x="40" y="6"/>
                    <a:pt x="40" y="6"/>
                  </a:cubicBezTo>
                  <a:cubicBezTo>
                    <a:pt x="40" y="8"/>
                    <a:pt x="40" y="8"/>
                    <a:pt x="40" y="8"/>
                  </a:cubicBezTo>
                  <a:cubicBezTo>
                    <a:pt x="37" y="8"/>
                    <a:pt x="35" y="9"/>
                    <a:pt x="32" y="10"/>
                  </a:cubicBezTo>
                  <a:cubicBezTo>
                    <a:pt x="32" y="10"/>
                    <a:pt x="32" y="10"/>
                    <a:pt x="32" y="10"/>
                  </a:cubicBezTo>
                  <a:cubicBezTo>
                    <a:pt x="19" y="15"/>
                    <a:pt x="8" y="26"/>
                    <a:pt x="8" y="41"/>
                  </a:cubicBezTo>
                  <a:cubicBezTo>
                    <a:pt x="8" y="41"/>
                    <a:pt x="8" y="41"/>
                    <a:pt x="8" y="41"/>
                  </a:cubicBezTo>
                  <a:cubicBezTo>
                    <a:pt x="8" y="41"/>
                    <a:pt x="8" y="41"/>
                    <a:pt x="8" y="41"/>
                  </a:cubicBezTo>
                  <a:cubicBezTo>
                    <a:pt x="8" y="41"/>
                    <a:pt x="8" y="41"/>
                    <a:pt x="8" y="41"/>
                  </a:cubicBezTo>
                  <a:cubicBezTo>
                    <a:pt x="8" y="41"/>
                    <a:pt x="8" y="41"/>
                    <a:pt x="8" y="41"/>
                  </a:cubicBezTo>
                  <a:close/>
                  <a:moveTo>
                    <a:pt x="33" y="90"/>
                  </a:moveTo>
                  <a:cubicBezTo>
                    <a:pt x="33" y="90"/>
                    <a:pt x="33" y="90"/>
                    <a:pt x="33" y="90"/>
                  </a:cubicBezTo>
                  <a:cubicBezTo>
                    <a:pt x="33" y="90"/>
                    <a:pt x="33" y="90"/>
                    <a:pt x="33" y="90"/>
                  </a:cubicBezTo>
                  <a:cubicBezTo>
                    <a:pt x="33" y="90"/>
                    <a:pt x="33" y="90"/>
                    <a:pt x="33" y="90"/>
                  </a:cubicBezTo>
                  <a:close/>
                  <a:moveTo>
                    <a:pt x="33" y="89"/>
                  </a:moveTo>
                  <a:cubicBezTo>
                    <a:pt x="33" y="89"/>
                    <a:pt x="32" y="89"/>
                    <a:pt x="32" y="89"/>
                  </a:cubicBezTo>
                  <a:cubicBezTo>
                    <a:pt x="32" y="89"/>
                    <a:pt x="32" y="89"/>
                    <a:pt x="32" y="89"/>
                  </a:cubicBezTo>
                  <a:cubicBezTo>
                    <a:pt x="32" y="89"/>
                    <a:pt x="33" y="89"/>
                    <a:pt x="33" y="89"/>
                  </a:cubicBezTo>
                  <a:close/>
                  <a:moveTo>
                    <a:pt x="32" y="89"/>
                  </a:moveTo>
                  <a:cubicBezTo>
                    <a:pt x="32" y="89"/>
                    <a:pt x="32" y="89"/>
                    <a:pt x="32" y="89"/>
                  </a:cubicBezTo>
                  <a:cubicBezTo>
                    <a:pt x="32" y="89"/>
                    <a:pt x="32" y="89"/>
                    <a:pt x="32" y="89"/>
                  </a:cubicBezTo>
                  <a:cubicBezTo>
                    <a:pt x="32" y="89"/>
                    <a:pt x="32" y="89"/>
                    <a:pt x="32" y="89"/>
                  </a:cubicBezTo>
                  <a:close/>
                  <a:moveTo>
                    <a:pt x="32" y="89"/>
                  </a:moveTo>
                  <a:cubicBezTo>
                    <a:pt x="32" y="89"/>
                    <a:pt x="31" y="89"/>
                    <a:pt x="31" y="89"/>
                  </a:cubicBezTo>
                  <a:cubicBezTo>
                    <a:pt x="31" y="89"/>
                    <a:pt x="31" y="89"/>
                    <a:pt x="31" y="89"/>
                  </a:cubicBezTo>
                  <a:cubicBezTo>
                    <a:pt x="31" y="89"/>
                    <a:pt x="32" y="89"/>
                    <a:pt x="32" y="89"/>
                  </a:cubicBezTo>
                  <a:close/>
                  <a:moveTo>
                    <a:pt x="84" y="74"/>
                  </a:moveTo>
                  <a:cubicBezTo>
                    <a:pt x="84" y="66"/>
                    <a:pt x="82" y="57"/>
                    <a:pt x="79" y="48"/>
                  </a:cubicBezTo>
                  <a:cubicBezTo>
                    <a:pt x="79" y="48"/>
                    <a:pt x="79" y="48"/>
                    <a:pt x="79" y="48"/>
                  </a:cubicBezTo>
                  <a:cubicBezTo>
                    <a:pt x="82" y="57"/>
                    <a:pt x="84" y="66"/>
                    <a:pt x="84" y="74"/>
                  </a:cubicBezTo>
                  <a:close/>
                  <a:moveTo>
                    <a:pt x="6" y="53"/>
                  </a:moveTo>
                  <a:cubicBezTo>
                    <a:pt x="6" y="53"/>
                    <a:pt x="6" y="53"/>
                    <a:pt x="6" y="53"/>
                  </a:cubicBezTo>
                  <a:cubicBezTo>
                    <a:pt x="6" y="53"/>
                    <a:pt x="6" y="53"/>
                    <a:pt x="6" y="53"/>
                  </a:cubicBezTo>
                  <a:cubicBezTo>
                    <a:pt x="6" y="53"/>
                    <a:pt x="6" y="53"/>
                    <a:pt x="6" y="53"/>
                  </a:cubicBezTo>
                  <a:close/>
                  <a:moveTo>
                    <a:pt x="6" y="53"/>
                  </a:moveTo>
                  <a:cubicBezTo>
                    <a:pt x="5" y="49"/>
                    <a:pt x="4" y="45"/>
                    <a:pt x="4" y="41"/>
                  </a:cubicBezTo>
                  <a:cubicBezTo>
                    <a:pt x="4" y="41"/>
                    <a:pt x="4" y="41"/>
                    <a:pt x="4" y="41"/>
                  </a:cubicBezTo>
                  <a:cubicBezTo>
                    <a:pt x="4" y="41"/>
                    <a:pt x="4" y="41"/>
                    <a:pt x="4" y="41"/>
                  </a:cubicBezTo>
                  <a:cubicBezTo>
                    <a:pt x="4" y="41"/>
                    <a:pt x="4" y="41"/>
                    <a:pt x="4" y="41"/>
                  </a:cubicBezTo>
                  <a:cubicBezTo>
                    <a:pt x="4" y="41"/>
                    <a:pt x="4" y="41"/>
                    <a:pt x="4" y="41"/>
                  </a:cubicBezTo>
                  <a:cubicBezTo>
                    <a:pt x="4" y="41"/>
                    <a:pt x="4" y="41"/>
                    <a:pt x="4" y="41"/>
                  </a:cubicBezTo>
                  <a:cubicBezTo>
                    <a:pt x="4" y="41"/>
                    <a:pt x="4" y="41"/>
                    <a:pt x="4" y="41"/>
                  </a:cubicBezTo>
                  <a:cubicBezTo>
                    <a:pt x="4" y="42"/>
                    <a:pt x="4" y="42"/>
                    <a:pt x="4" y="42"/>
                  </a:cubicBezTo>
                  <a:cubicBezTo>
                    <a:pt x="4" y="45"/>
                    <a:pt x="5" y="49"/>
                    <a:pt x="6" y="53"/>
                  </a:cubicBezTo>
                  <a:close/>
                  <a:moveTo>
                    <a:pt x="76" y="39"/>
                  </a:moveTo>
                  <a:cubicBezTo>
                    <a:pt x="76" y="39"/>
                    <a:pt x="76" y="39"/>
                    <a:pt x="76" y="39"/>
                  </a:cubicBezTo>
                  <a:cubicBezTo>
                    <a:pt x="76" y="39"/>
                    <a:pt x="76" y="39"/>
                    <a:pt x="76" y="39"/>
                  </a:cubicBezTo>
                  <a:close/>
                  <a:moveTo>
                    <a:pt x="69" y="26"/>
                  </a:moveTo>
                  <a:cubicBezTo>
                    <a:pt x="69" y="26"/>
                    <a:pt x="69" y="26"/>
                    <a:pt x="69" y="26"/>
                  </a:cubicBezTo>
                  <a:cubicBezTo>
                    <a:pt x="69" y="26"/>
                    <a:pt x="69" y="26"/>
                    <a:pt x="69" y="26"/>
                  </a:cubicBezTo>
                  <a:cubicBezTo>
                    <a:pt x="69" y="26"/>
                    <a:pt x="69" y="26"/>
                    <a:pt x="69" y="26"/>
                  </a:cubicBezTo>
                  <a:close/>
                  <a:moveTo>
                    <a:pt x="69" y="25"/>
                  </a:moveTo>
                  <a:cubicBezTo>
                    <a:pt x="69" y="25"/>
                    <a:pt x="69" y="25"/>
                    <a:pt x="69" y="25"/>
                  </a:cubicBezTo>
                  <a:cubicBezTo>
                    <a:pt x="69" y="25"/>
                    <a:pt x="69" y="25"/>
                    <a:pt x="69" y="25"/>
                  </a:cubicBezTo>
                  <a:cubicBezTo>
                    <a:pt x="69" y="25"/>
                    <a:pt x="69" y="25"/>
                    <a:pt x="69" y="25"/>
                  </a:cubicBezTo>
                  <a:close/>
                  <a:moveTo>
                    <a:pt x="69" y="25"/>
                  </a:moveTo>
                  <a:cubicBezTo>
                    <a:pt x="69" y="25"/>
                    <a:pt x="69" y="25"/>
                    <a:pt x="69" y="25"/>
                  </a:cubicBezTo>
                  <a:cubicBezTo>
                    <a:pt x="69" y="25"/>
                    <a:pt x="69" y="25"/>
                    <a:pt x="69" y="25"/>
                  </a:cubicBezTo>
                  <a:cubicBezTo>
                    <a:pt x="69" y="25"/>
                    <a:pt x="69" y="25"/>
                    <a:pt x="69" y="25"/>
                  </a:cubicBezTo>
                  <a:close/>
                  <a:moveTo>
                    <a:pt x="69" y="25"/>
                  </a:moveTo>
                  <a:cubicBezTo>
                    <a:pt x="69" y="25"/>
                    <a:pt x="68" y="24"/>
                    <a:pt x="68" y="24"/>
                  </a:cubicBezTo>
                  <a:cubicBezTo>
                    <a:pt x="68" y="24"/>
                    <a:pt x="68" y="24"/>
                    <a:pt x="68" y="24"/>
                  </a:cubicBezTo>
                  <a:cubicBezTo>
                    <a:pt x="68" y="24"/>
                    <a:pt x="69" y="25"/>
                    <a:pt x="69" y="25"/>
                  </a:cubicBezTo>
                  <a:close/>
                  <a:moveTo>
                    <a:pt x="68" y="24"/>
                  </a:moveTo>
                  <a:cubicBezTo>
                    <a:pt x="61" y="12"/>
                    <a:pt x="51" y="5"/>
                    <a:pt x="41" y="4"/>
                  </a:cubicBezTo>
                  <a:cubicBezTo>
                    <a:pt x="41" y="4"/>
                    <a:pt x="41" y="4"/>
                    <a:pt x="41" y="4"/>
                  </a:cubicBezTo>
                  <a:cubicBezTo>
                    <a:pt x="51" y="5"/>
                    <a:pt x="61" y="12"/>
                    <a:pt x="68" y="24"/>
                  </a:cubicBezTo>
                  <a:close/>
                  <a:moveTo>
                    <a:pt x="24" y="9"/>
                  </a:moveTo>
                  <a:cubicBezTo>
                    <a:pt x="24" y="9"/>
                    <a:pt x="24" y="9"/>
                    <a:pt x="24" y="9"/>
                  </a:cubicBezTo>
                  <a:cubicBezTo>
                    <a:pt x="24" y="9"/>
                    <a:pt x="24" y="9"/>
                    <a:pt x="24" y="9"/>
                  </a:cubicBezTo>
                  <a:cubicBezTo>
                    <a:pt x="24" y="9"/>
                    <a:pt x="24" y="9"/>
                    <a:pt x="24" y="9"/>
                  </a:cubicBezTo>
                  <a:close/>
                  <a:moveTo>
                    <a:pt x="30" y="6"/>
                  </a:moveTo>
                  <a:cubicBezTo>
                    <a:pt x="28" y="7"/>
                    <a:pt x="26" y="8"/>
                    <a:pt x="24" y="9"/>
                  </a:cubicBezTo>
                  <a:cubicBezTo>
                    <a:pt x="24" y="9"/>
                    <a:pt x="24" y="9"/>
                    <a:pt x="24" y="9"/>
                  </a:cubicBezTo>
                  <a:cubicBezTo>
                    <a:pt x="26" y="8"/>
                    <a:pt x="28" y="7"/>
                    <a:pt x="30" y="6"/>
                  </a:cubicBezTo>
                  <a:cubicBezTo>
                    <a:pt x="30" y="6"/>
                    <a:pt x="30" y="6"/>
                    <a:pt x="30" y="6"/>
                  </a:cubicBezTo>
                  <a:cubicBezTo>
                    <a:pt x="31" y="6"/>
                    <a:pt x="33" y="5"/>
                    <a:pt x="34" y="5"/>
                  </a:cubicBezTo>
                  <a:cubicBezTo>
                    <a:pt x="34" y="5"/>
                    <a:pt x="34" y="5"/>
                    <a:pt x="34" y="5"/>
                  </a:cubicBezTo>
                  <a:cubicBezTo>
                    <a:pt x="33" y="5"/>
                    <a:pt x="31" y="6"/>
                    <a:pt x="30" y="6"/>
                  </a:cubicBezTo>
                  <a:close/>
                  <a:moveTo>
                    <a:pt x="34" y="5"/>
                  </a:moveTo>
                  <a:cubicBezTo>
                    <a:pt x="34" y="5"/>
                    <a:pt x="34" y="5"/>
                    <a:pt x="34" y="5"/>
                  </a:cubicBezTo>
                  <a:cubicBezTo>
                    <a:pt x="34" y="5"/>
                    <a:pt x="34" y="5"/>
                    <a:pt x="34" y="5"/>
                  </a:cubicBezTo>
                  <a:cubicBezTo>
                    <a:pt x="34" y="5"/>
                    <a:pt x="34" y="5"/>
                    <a:pt x="34" y="5"/>
                  </a:cubicBezTo>
                  <a:close/>
                  <a:moveTo>
                    <a:pt x="41" y="4"/>
                  </a:moveTo>
                  <a:cubicBezTo>
                    <a:pt x="41" y="4"/>
                    <a:pt x="41" y="4"/>
                    <a:pt x="41" y="4"/>
                  </a:cubicBezTo>
                  <a:cubicBezTo>
                    <a:pt x="41" y="4"/>
                    <a:pt x="41" y="4"/>
                    <a:pt x="41" y="4"/>
                  </a:cubicBezTo>
                  <a:cubicBezTo>
                    <a:pt x="41" y="4"/>
                    <a:pt x="41" y="4"/>
                    <a:pt x="41" y="4"/>
                  </a:cubicBezTo>
                  <a:close/>
                  <a:moveTo>
                    <a:pt x="41" y="4"/>
                  </a:moveTo>
                  <a:cubicBezTo>
                    <a:pt x="41" y="4"/>
                    <a:pt x="41" y="4"/>
                    <a:pt x="41" y="4"/>
                  </a:cubicBezTo>
                  <a:cubicBezTo>
                    <a:pt x="41" y="4"/>
                    <a:pt x="41" y="4"/>
                    <a:pt x="41" y="4"/>
                  </a:cubicBezTo>
                  <a:cubicBezTo>
                    <a:pt x="41" y="4"/>
                    <a:pt x="41" y="4"/>
                    <a:pt x="41" y="4"/>
                  </a:cubicBezTo>
                  <a:close/>
                  <a:moveTo>
                    <a:pt x="40" y="4"/>
                  </a:moveTo>
                  <a:cubicBezTo>
                    <a:pt x="40" y="4"/>
                    <a:pt x="40" y="4"/>
                    <a:pt x="40" y="4"/>
                  </a:cubicBezTo>
                  <a:cubicBezTo>
                    <a:pt x="40" y="4"/>
                    <a:pt x="40" y="4"/>
                    <a:pt x="40" y="4"/>
                  </a:cubicBezTo>
                  <a:cubicBezTo>
                    <a:pt x="40" y="4"/>
                    <a:pt x="40" y="4"/>
                    <a:pt x="4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29"/>
            <p:cNvSpPr/>
            <p:nvPr/>
          </p:nvSpPr>
          <p:spPr bwMode="auto">
            <a:xfrm>
              <a:off x="1318" y="2241"/>
              <a:ext cx="118" cy="338"/>
            </a:xfrm>
            <a:custGeom>
              <a:avLst/>
              <a:gdLst>
                <a:gd name="T0" fmla="*/ 17 w 35"/>
                <a:gd name="T1" fmla="*/ 99 h 100"/>
                <a:gd name="T2" fmla="*/ 11 w 35"/>
                <a:gd name="T3" fmla="*/ 93 h 100"/>
                <a:gd name="T4" fmla="*/ 11 w 35"/>
                <a:gd name="T5" fmla="*/ 93 h 100"/>
                <a:gd name="T6" fmla="*/ 7 w 35"/>
                <a:gd name="T7" fmla="*/ 80 h 100"/>
                <a:gd name="T8" fmla="*/ 7 w 35"/>
                <a:gd name="T9" fmla="*/ 80 h 100"/>
                <a:gd name="T10" fmla="*/ 0 w 35"/>
                <a:gd name="T11" fmla="*/ 52 h 100"/>
                <a:gd name="T12" fmla="*/ 0 w 35"/>
                <a:gd name="T13" fmla="*/ 52 h 100"/>
                <a:gd name="T14" fmla="*/ 0 w 35"/>
                <a:gd name="T15" fmla="*/ 50 h 100"/>
                <a:gd name="T16" fmla="*/ 0 w 35"/>
                <a:gd name="T17" fmla="*/ 50 h 100"/>
                <a:gd name="T18" fmla="*/ 31 w 35"/>
                <a:gd name="T19" fmla="*/ 0 h 100"/>
                <a:gd name="T20" fmla="*/ 31 w 35"/>
                <a:gd name="T21" fmla="*/ 0 h 100"/>
                <a:gd name="T22" fmla="*/ 31 w 35"/>
                <a:gd name="T23" fmla="*/ 0 h 100"/>
                <a:gd name="T24" fmla="*/ 34 w 35"/>
                <a:gd name="T25" fmla="*/ 2 h 100"/>
                <a:gd name="T26" fmla="*/ 19 w 35"/>
                <a:gd name="T27" fmla="*/ 21 h 100"/>
                <a:gd name="T28" fmla="*/ 19 w 35"/>
                <a:gd name="T29" fmla="*/ 21 h 100"/>
                <a:gd name="T30" fmla="*/ 4 w 35"/>
                <a:gd name="T31" fmla="*/ 50 h 100"/>
                <a:gd name="T32" fmla="*/ 4 w 35"/>
                <a:gd name="T33" fmla="*/ 50 h 100"/>
                <a:gd name="T34" fmla="*/ 4 w 35"/>
                <a:gd name="T35" fmla="*/ 51 h 100"/>
                <a:gd name="T36" fmla="*/ 4 w 35"/>
                <a:gd name="T37" fmla="*/ 51 h 100"/>
                <a:gd name="T38" fmla="*/ 10 w 35"/>
                <a:gd name="T39" fmla="*/ 77 h 100"/>
                <a:gd name="T40" fmla="*/ 10 w 35"/>
                <a:gd name="T41" fmla="*/ 77 h 100"/>
                <a:gd name="T42" fmla="*/ 18 w 35"/>
                <a:gd name="T43" fmla="*/ 95 h 100"/>
                <a:gd name="T44" fmla="*/ 18 w 35"/>
                <a:gd name="T45" fmla="*/ 95 h 100"/>
                <a:gd name="T46" fmla="*/ 18 w 35"/>
                <a:gd name="T47" fmla="*/ 95 h 100"/>
                <a:gd name="T48" fmla="*/ 18 w 35"/>
                <a:gd name="T49" fmla="*/ 95 h 100"/>
                <a:gd name="T50" fmla="*/ 24 w 35"/>
                <a:gd name="T51" fmla="*/ 96 h 100"/>
                <a:gd name="T52" fmla="*/ 24 w 35"/>
                <a:gd name="T53" fmla="*/ 96 h 100"/>
                <a:gd name="T54" fmla="*/ 34 w 35"/>
                <a:gd name="T55" fmla="*/ 95 h 100"/>
                <a:gd name="T56" fmla="*/ 34 w 35"/>
                <a:gd name="T57" fmla="*/ 95 h 100"/>
                <a:gd name="T58" fmla="*/ 35 w 35"/>
                <a:gd name="T59" fmla="*/ 99 h 100"/>
                <a:gd name="T60" fmla="*/ 24 w 35"/>
                <a:gd name="T61" fmla="*/ 100 h 100"/>
                <a:gd name="T62" fmla="*/ 24 w 35"/>
                <a:gd name="T63" fmla="*/ 100 h 100"/>
                <a:gd name="T64" fmla="*/ 17 w 35"/>
                <a:gd name="T65"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 h="100">
                  <a:moveTo>
                    <a:pt x="17" y="99"/>
                  </a:moveTo>
                  <a:cubicBezTo>
                    <a:pt x="14" y="98"/>
                    <a:pt x="13" y="96"/>
                    <a:pt x="11" y="93"/>
                  </a:cubicBezTo>
                  <a:cubicBezTo>
                    <a:pt x="11" y="93"/>
                    <a:pt x="11" y="93"/>
                    <a:pt x="11" y="93"/>
                  </a:cubicBezTo>
                  <a:cubicBezTo>
                    <a:pt x="10" y="89"/>
                    <a:pt x="8" y="85"/>
                    <a:pt x="7" y="80"/>
                  </a:cubicBezTo>
                  <a:cubicBezTo>
                    <a:pt x="7" y="80"/>
                    <a:pt x="7" y="80"/>
                    <a:pt x="7" y="80"/>
                  </a:cubicBezTo>
                  <a:cubicBezTo>
                    <a:pt x="4" y="71"/>
                    <a:pt x="1" y="59"/>
                    <a:pt x="0" y="52"/>
                  </a:cubicBezTo>
                  <a:cubicBezTo>
                    <a:pt x="0" y="52"/>
                    <a:pt x="0" y="52"/>
                    <a:pt x="0" y="52"/>
                  </a:cubicBezTo>
                  <a:cubicBezTo>
                    <a:pt x="0" y="51"/>
                    <a:pt x="0" y="50"/>
                    <a:pt x="0" y="50"/>
                  </a:cubicBezTo>
                  <a:cubicBezTo>
                    <a:pt x="0" y="50"/>
                    <a:pt x="0" y="50"/>
                    <a:pt x="0" y="50"/>
                  </a:cubicBezTo>
                  <a:cubicBezTo>
                    <a:pt x="1" y="32"/>
                    <a:pt x="31" y="0"/>
                    <a:pt x="31" y="0"/>
                  </a:cubicBezTo>
                  <a:cubicBezTo>
                    <a:pt x="31" y="0"/>
                    <a:pt x="31" y="0"/>
                    <a:pt x="31" y="0"/>
                  </a:cubicBezTo>
                  <a:cubicBezTo>
                    <a:pt x="31" y="0"/>
                    <a:pt x="31" y="0"/>
                    <a:pt x="31" y="0"/>
                  </a:cubicBezTo>
                  <a:cubicBezTo>
                    <a:pt x="34" y="2"/>
                    <a:pt x="34" y="2"/>
                    <a:pt x="34" y="2"/>
                  </a:cubicBezTo>
                  <a:cubicBezTo>
                    <a:pt x="34" y="2"/>
                    <a:pt x="26" y="10"/>
                    <a:pt x="19" y="21"/>
                  </a:cubicBezTo>
                  <a:cubicBezTo>
                    <a:pt x="19" y="21"/>
                    <a:pt x="19" y="21"/>
                    <a:pt x="19" y="21"/>
                  </a:cubicBezTo>
                  <a:cubicBezTo>
                    <a:pt x="11" y="30"/>
                    <a:pt x="4" y="43"/>
                    <a:pt x="4" y="50"/>
                  </a:cubicBezTo>
                  <a:cubicBezTo>
                    <a:pt x="4" y="50"/>
                    <a:pt x="4" y="50"/>
                    <a:pt x="4" y="50"/>
                  </a:cubicBezTo>
                  <a:cubicBezTo>
                    <a:pt x="4" y="50"/>
                    <a:pt x="4" y="51"/>
                    <a:pt x="4" y="51"/>
                  </a:cubicBezTo>
                  <a:cubicBezTo>
                    <a:pt x="4" y="51"/>
                    <a:pt x="4" y="51"/>
                    <a:pt x="4" y="51"/>
                  </a:cubicBezTo>
                  <a:cubicBezTo>
                    <a:pt x="5" y="58"/>
                    <a:pt x="8" y="68"/>
                    <a:pt x="10" y="77"/>
                  </a:cubicBezTo>
                  <a:cubicBezTo>
                    <a:pt x="10" y="77"/>
                    <a:pt x="10" y="77"/>
                    <a:pt x="10" y="77"/>
                  </a:cubicBezTo>
                  <a:cubicBezTo>
                    <a:pt x="13" y="86"/>
                    <a:pt x="16" y="94"/>
                    <a:pt x="18" y="95"/>
                  </a:cubicBezTo>
                  <a:cubicBezTo>
                    <a:pt x="18" y="95"/>
                    <a:pt x="18" y="95"/>
                    <a:pt x="18" y="95"/>
                  </a:cubicBezTo>
                  <a:cubicBezTo>
                    <a:pt x="18" y="95"/>
                    <a:pt x="18" y="95"/>
                    <a:pt x="18" y="95"/>
                  </a:cubicBezTo>
                  <a:cubicBezTo>
                    <a:pt x="18" y="95"/>
                    <a:pt x="18" y="95"/>
                    <a:pt x="18" y="95"/>
                  </a:cubicBezTo>
                  <a:cubicBezTo>
                    <a:pt x="19" y="96"/>
                    <a:pt x="21" y="96"/>
                    <a:pt x="24" y="96"/>
                  </a:cubicBezTo>
                  <a:cubicBezTo>
                    <a:pt x="24" y="96"/>
                    <a:pt x="24" y="96"/>
                    <a:pt x="24" y="96"/>
                  </a:cubicBezTo>
                  <a:cubicBezTo>
                    <a:pt x="29" y="96"/>
                    <a:pt x="34" y="95"/>
                    <a:pt x="34" y="95"/>
                  </a:cubicBezTo>
                  <a:cubicBezTo>
                    <a:pt x="34" y="95"/>
                    <a:pt x="34" y="95"/>
                    <a:pt x="34" y="95"/>
                  </a:cubicBezTo>
                  <a:cubicBezTo>
                    <a:pt x="35" y="99"/>
                    <a:pt x="35" y="99"/>
                    <a:pt x="35" y="99"/>
                  </a:cubicBezTo>
                  <a:cubicBezTo>
                    <a:pt x="35" y="99"/>
                    <a:pt x="29" y="100"/>
                    <a:pt x="24" y="100"/>
                  </a:cubicBezTo>
                  <a:cubicBezTo>
                    <a:pt x="24" y="100"/>
                    <a:pt x="24" y="100"/>
                    <a:pt x="24" y="100"/>
                  </a:cubicBezTo>
                  <a:cubicBezTo>
                    <a:pt x="21" y="100"/>
                    <a:pt x="19" y="100"/>
                    <a:pt x="17" y="9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30"/>
            <p:cNvSpPr>
              <a:spLocks noEditPoints="1"/>
            </p:cNvSpPr>
            <p:nvPr/>
          </p:nvSpPr>
          <p:spPr bwMode="auto">
            <a:xfrm>
              <a:off x="1311" y="2235"/>
              <a:ext cx="132" cy="351"/>
            </a:xfrm>
            <a:custGeom>
              <a:avLst/>
              <a:gdLst>
                <a:gd name="T0" fmla="*/ 19 w 39"/>
                <a:gd name="T1" fmla="*/ 101 h 104"/>
                <a:gd name="T2" fmla="*/ 12 w 39"/>
                <a:gd name="T3" fmla="*/ 95 h 104"/>
                <a:gd name="T4" fmla="*/ 7 w 39"/>
                <a:gd name="T5" fmla="*/ 83 h 104"/>
                <a:gd name="T6" fmla="*/ 0 w 39"/>
                <a:gd name="T7" fmla="*/ 54 h 104"/>
                <a:gd name="T8" fmla="*/ 0 w 39"/>
                <a:gd name="T9" fmla="*/ 52 h 104"/>
                <a:gd name="T10" fmla="*/ 31 w 39"/>
                <a:gd name="T11" fmla="*/ 1 h 104"/>
                <a:gd name="T12" fmla="*/ 31 w 39"/>
                <a:gd name="T13" fmla="*/ 0 h 104"/>
                <a:gd name="T14" fmla="*/ 33 w 39"/>
                <a:gd name="T15" fmla="*/ 0 h 104"/>
                <a:gd name="T16" fmla="*/ 37 w 39"/>
                <a:gd name="T17" fmla="*/ 5 h 104"/>
                <a:gd name="T18" fmla="*/ 37 w 39"/>
                <a:gd name="T19" fmla="*/ 6 h 104"/>
                <a:gd name="T20" fmla="*/ 37 w 39"/>
                <a:gd name="T21" fmla="*/ 6 h 104"/>
                <a:gd name="T22" fmla="*/ 37 w 39"/>
                <a:gd name="T23" fmla="*/ 6 h 104"/>
                <a:gd name="T24" fmla="*/ 37 w 39"/>
                <a:gd name="T25" fmla="*/ 6 h 104"/>
                <a:gd name="T26" fmla="*/ 36 w 39"/>
                <a:gd name="T27" fmla="*/ 7 h 104"/>
                <a:gd name="T28" fmla="*/ 32 w 39"/>
                <a:gd name="T29" fmla="*/ 11 h 104"/>
                <a:gd name="T30" fmla="*/ 22 w 39"/>
                <a:gd name="T31" fmla="*/ 24 h 104"/>
                <a:gd name="T32" fmla="*/ 8 w 39"/>
                <a:gd name="T33" fmla="*/ 51 h 104"/>
                <a:gd name="T34" fmla="*/ 8 w 39"/>
                <a:gd name="T35" fmla="*/ 52 h 104"/>
                <a:gd name="T36" fmla="*/ 8 w 39"/>
                <a:gd name="T37" fmla="*/ 53 h 104"/>
                <a:gd name="T38" fmla="*/ 14 w 39"/>
                <a:gd name="T39" fmla="*/ 79 h 104"/>
                <a:gd name="T40" fmla="*/ 18 w 39"/>
                <a:gd name="T41" fmla="*/ 90 h 104"/>
                <a:gd name="T42" fmla="*/ 21 w 39"/>
                <a:gd name="T43" fmla="*/ 95 h 104"/>
                <a:gd name="T44" fmla="*/ 26 w 39"/>
                <a:gd name="T45" fmla="*/ 96 h 104"/>
                <a:gd name="T46" fmla="*/ 26 w 39"/>
                <a:gd name="T47" fmla="*/ 96 h 104"/>
                <a:gd name="T48" fmla="*/ 26 w 39"/>
                <a:gd name="T49" fmla="*/ 96 h 104"/>
                <a:gd name="T50" fmla="*/ 36 w 39"/>
                <a:gd name="T51" fmla="*/ 95 h 104"/>
                <a:gd name="T52" fmla="*/ 39 w 39"/>
                <a:gd name="T53" fmla="*/ 103 h 104"/>
                <a:gd name="T54" fmla="*/ 37 w 39"/>
                <a:gd name="T55" fmla="*/ 103 h 104"/>
                <a:gd name="T56" fmla="*/ 36 w 39"/>
                <a:gd name="T57" fmla="*/ 103 h 104"/>
                <a:gd name="T58" fmla="*/ 33 w 39"/>
                <a:gd name="T59" fmla="*/ 104 h 104"/>
                <a:gd name="T60" fmla="*/ 26 w 39"/>
                <a:gd name="T61" fmla="*/ 104 h 104"/>
                <a:gd name="T62" fmla="*/ 26 w 39"/>
                <a:gd name="T63" fmla="*/ 100 h 104"/>
                <a:gd name="T64" fmla="*/ 19 w 39"/>
                <a:gd name="T65" fmla="*/ 99 h 104"/>
                <a:gd name="T66" fmla="*/ 19 w 39"/>
                <a:gd name="T67" fmla="*/ 99 h 104"/>
                <a:gd name="T68" fmla="*/ 26 w 39"/>
                <a:gd name="T69" fmla="*/ 100 h 104"/>
                <a:gd name="T70" fmla="*/ 30 w 39"/>
                <a:gd name="T71" fmla="*/ 100 h 104"/>
                <a:gd name="T72" fmla="*/ 33 w 39"/>
                <a:gd name="T73" fmla="*/ 100 h 104"/>
                <a:gd name="T74" fmla="*/ 33 w 39"/>
                <a:gd name="T75" fmla="*/ 100 h 104"/>
                <a:gd name="T76" fmla="*/ 17 w 39"/>
                <a:gd name="T77" fmla="*/ 97 h 104"/>
                <a:gd name="T78" fmla="*/ 18 w 39"/>
                <a:gd name="T79" fmla="*/ 99 h 104"/>
                <a:gd name="T80" fmla="*/ 15 w 39"/>
                <a:gd name="T81" fmla="*/ 94 h 104"/>
                <a:gd name="T82" fmla="*/ 14 w 39"/>
                <a:gd name="T83" fmla="*/ 92 h 104"/>
                <a:gd name="T84" fmla="*/ 13 w 39"/>
                <a:gd name="T85" fmla="*/ 89 h 104"/>
                <a:gd name="T86" fmla="*/ 15 w 39"/>
                <a:gd name="T87" fmla="*/ 94 h 104"/>
                <a:gd name="T88" fmla="*/ 10 w 39"/>
                <a:gd name="T89" fmla="*/ 80 h 104"/>
                <a:gd name="T90" fmla="*/ 10 w 39"/>
                <a:gd name="T91" fmla="*/ 80 h 104"/>
                <a:gd name="T92" fmla="*/ 4 w 39"/>
                <a:gd name="T93" fmla="*/ 53 h 104"/>
                <a:gd name="T94" fmla="*/ 4 w 39"/>
                <a:gd name="T95" fmla="*/ 53 h 104"/>
                <a:gd name="T96" fmla="*/ 4 w 39"/>
                <a:gd name="T97" fmla="*/ 53 h 104"/>
                <a:gd name="T98" fmla="*/ 10 w 39"/>
                <a:gd name="T99" fmla="*/ 35 h 104"/>
                <a:gd name="T100" fmla="*/ 19 w 39"/>
                <a:gd name="T101" fmla="*/ 21 h 104"/>
                <a:gd name="T102" fmla="*/ 27 w 39"/>
                <a:gd name="T103" fmla="*/ 12 h 104"/>
                <a:gd name="T104" fmla="*/ 19 w 39"/>
                <a:gd name="T105" fmla="*/ 21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9" h="104">
                  <a:moveTo>
                    <a:pt x="18" y="103"/>
                  </a:moveTo>
                  <a:cubicBezTo>
                    <a:pt x="19" y="101"/>
                    <a:pt x="19" y="101"/>
                    <a:pt x="19" y="101"/>
                  </a:cubicBezTo>
                  <a:cubicBezTo>
                    <a:pt x="18" y="103"/>
                    <a:pt x="18" y="103"/>
                    <a:pt x="18" y="103"/>
                  </a:cubicBezTo>
                  <a:cubicBezTo>
                    <a:pt x="14" y="102"/>
                    <a:pt x="13" y="99"/>
                    <a:pt x="12" y="95"/>
                  </a:cubicBezTo>
                  <a:cubicBezTo>
                    <a:pt x="12" y="95"/>
                    <a:pt x="12" y="95"/>
                    <a:pt x="12" y="95"/>
                  </a:cubicBezTo>
                  <a:cubicBezTo>
                    <a:pt x="10" y="92"/>
                    <a:pt x="8" y="88"/>
                    <a:pt x="7" y="83"/>
                  </a:cubicBezTo>
                  <a:cubicBezTo>
                    <a:pt x="7" y="83"/>
                    <a:pt x="7" y="83"/>
                    <a:pt x="7" y="83"/>
                  </a:cubicBezTo>
                  <a:cubicBezTo>
                    <a:pt x="4" y="73"/>
                    <a:pt x="1" y="62"/>
                    <a:pt x="0" y="54"/>
                  </a:cubicBezTo>
                  <a:cubicBezTo>
                    <a:pt x="0" y="54"/>
                    <a:pt x="0" y="54"/>
                    <a:pt x="0" y="54"/>
                  </a:cubicBezTo>
                  <a:cubicBezTo>
                    <a:pt x="0" y="53"/>
                    <a:pt x="0" y="52"/>
                    <a:pt x="0" y="52"/>
                  </a:cubicBezTo>
                  <a:cubicBezTo>
                    <a:pt x="0" y="52"/>
                    <a:pt x="0" y="52"/>
                    <a:pt x="0" y="52"/>
                  </a:cubicBezTo>
                  <a:cubicBezTo>
                    <a:pt x="1" y="33"/>
                    <a:pt x="28" y="5"/>
                    <a:pt x="31" y="1"/>
                  </a:cubicBezTo>
                  <a:cubicBezTo>
                    <a:pt x="31" y="1"/>
                    <a:pt x="31" y="1"/>
                    <a:pt x="31" y="1"/>
                  </a:cubicBezTo>
                  <a:cubicBezTo>
                    <a:pt x="31" y="0"/>
                    <a:pt x="31" y="0"/>
                    <a:pt x="31" y="0"/>
                  </a:cubicBezTo>
                  <a:cubicBezTo>
                    <a:pt x="33" y="0"/>
                    <a:pt x="33" y="0"/>
                    <a:pt x="33" y="0"/>
                  </a:cubicBezTo>
                  <a:cubicBezTo>
                    <a:pt x="33" y="0"/>
                    <a:pt x="33" y="0"/>
                    <a:pt x="33" y="0"/>
                  </a:cubicBezTo>
                  <a:cubicBezTo>
                    <a:pt x="38" y="4"/>
                    <a:pt x="38" y="4"/>
                    <a:pt x="38" y="4"/>
                  </a:cubicBezTo>
                  <a:cubicBezTo>
                    <a:pt x="37" y="5"/>
                    <a:pt x="37" y="5"/>
                    <a:pt x="37" y="5"/>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7" y="6"/>
                    <a:pt x="37" y="6"/>
                  </a:cubicBezTo>
                  <a:cubicBezTo>
                    <a:pt x="37" y="6"/>
                    <a:pt x="36" y="7"/>
                    <a:pt x="36" y="7"/>
                  </a:cubicBezTo>
                  <a:cubicBezTo>
                    <a:pt x="36" y="7"/>
                    <a:pt x="36" y="7"/>
                    <a:pt x="36" y="7"/>
                  </a:cubicBezTo>
                  <a:cubicBezTo>
                    <a:pt x="35" y="8"/>
                    <a:pt x="34" y="9"/>
                    <a:pt x="32" y="11"/>
                  </a:cubicBezTo>
                  <a:cubicBezTo>
                    <a:pt x="32" y="11"/>
                    <a:pt x="32" y="11"/>
                    <a:pt x="32" y="11"/>
                  </a:cubicBezTo>
                  <a:cubicBezTo>
                    <a:pt x="30" y="14"/>
                    <a:pt x="26" y="19"/>
                    <a:pt x="22" y="24"/>
                  </a:cubicBezTo>
                  <a:cubicBezTo>
                    <a:pt x="22" y="24"/>
                    <a:pt x="22" y="24"/>
                    <a:pt x="22" y="24"/>
                  </a:cubicBezTo>
                  <a:cubicBezTo>
                    <a:pt x="15" y="33"/>
                    <a:pt x="8" y="46"/>
                    <a:pt x="8" y="51"/>
                  </a:cubicBezTo>
                  <a:cubicBezTo>
                    <a:pt x="8" y="51"/>
                    <a:pt x="8" y="51"/>
                    <a:pt x="8" y="51"/>
                  </a:cubicBezTo>
                  <a:cubicBezTo>
                    <a:pt x="8" y="52"/>
                    <a:pt x="8" y="52"/>
                    <a:pt x="8" y="52"/>
                  </a:cubicBezTo>
                  <a:cubicBezTo>
                    <a:pt x="8" y="52"/>
                    <a:pt x="8" y="52"/>
                    <a:pt x="8" y="52"/>
                  </a:cubicBezTo>
                  <a:cubicBezTo>
                    <a:pt x="8" y="52"/>
                    <a:pt x="8" y="52"/>
                    <a:pt x="8" y="53"/>
                  </a:cubicBezTo>
                  <a:cubicBezTo>
                    <a:pt x="8" y="53"/>
                    <a:pt x="8" y="53"/>
                    <a:pt x="8" y="53"/>
                  </a:cubicBezTo>
                  <a:cubicBezTo>
                    <a:pt x="9" y="60"/>
                    <a:pt x="11" y="70"/>
                    <a:pt x="14" y="79"/>
                  </a:cubicBezTo>
                  <a:cubicBezTo>
                    <a:pt x="14" y="79"/>
                    <a:pt x="14" y="79"/>
                    <a:pt x="14" y="79"/>
                  </a:cubicBezTo>
                  <a:cubicBezTo>
                    <a:pt x="15" y="83"/>
                    <a:pt x="17" y="87"/>
                    <a:pt x="18" y="90"/>
                  </a:cubicBezTo>
                  <a:cubicBezTo>
                    <a:pt x="18" y="90"/>
                    <a:pt x="18" y="90"/>
                    <a:pt x="18" y="90"/>
                  </a:cubicBezTo>
                  <a:cubicBezTo>
                    <a:pt x="19" y="93"/>
                    <a:pt x="20" y="95"/>
                    <a:pt x="21" y="95"/>
                  </a:cubicBezTo>
                  <a:cubicBezTo>
                    <a:pt x="21" y="95"/>
                    <a:pt x="21" y="95"/>
                    <a:pt x="21" y="95"/>
                  </a:cubicBezTo>
                  <a:cubicBezTo>
                    <a:pt x="22" y="96"/>
                    <a:pt x="24" y="96"/>
                    <a:pt x="26" y="96"/>
                  </a:cubicBezTo>
                  <a:cubicBezTo>
                    <a:pt x="26" y="96"/>
                    <a:pt x="26" y="96"/>
                    <a:pt x="26" y="96"/>
                  </a:cubicBezTo>
                  <a:cubicBezTo>
                    <a:pt x="26" y="96"/>
                    <a:pt x="26" y="96"/>
                    <a:pt x="26" y="96"/>
                  </a:cubicBezTo>
                  <a:cubicBezTo>
                    <a:pt x="26" y="96"/>
                    <a:pt x="26" y="96"/>
                    <a:pt x="26" y="96"/>
                  </a:cubicBezTo>
                  <a:cubicBezTo>
                    <a:pt x="26" y="96"/>
                    <a:pt x="26" y="96"/>
                    <a:pt x="26" y="96"/>
                  </a:cubicBezTo>
                  <a:cubicBezTo>
                    <a:pt x="26" y="96"/>
                    <a:pt x="26" y="96"/>
                    <a:pt x="26" y="96"/>
                  </a:cubicBezTo>
                  <a:cubicBezTo>
                    <a:pt x="31" y="96"/>
                    <a:pt x="36" y="95"/>
                    <a:pt x="36" y="95"/>
                  </a:cubicBezTo>
                  <a:cubicBezTo>
                    <a:pt x="36" y="95"/>
                    <a:pt x="36" y="95"/>
                    <a:pt x="36" y="95"/>
                  </a:cubicBezTo>
                  <a:cubicBezTo>
                    <a:pt x="38" y="95"/>
                    <a:pt x="38" y="95"/>
                    <a:pt x="38" y="95"/>
                  </a:cubicBezTo>
                  <a:cubicBezTo>
                    <a:pt x="39" y="103"/>
                    <a:pt x="39" y="103"/>
                    <a:pt x="39" y="103"/>
                  </a:cubicBezTo>
                  <a:cubicBezTo>
                    <a:pt x="37" y="103"/>
                    <a:pt x="37" y="103"/>
                    <a:pt x="37" y="103"/>
                  </a:cubicBezTo>
                  <a:cubicBezTo>
                    <a:pt x="37" y="103"/>
                    <a:pt x="37" y="103"/>
                    <a:pt x="37" y="103"/>
                  </a:cubicBezTo>
                  <a:cubicBezTo>
                    <a:pt x="36" y="103"/>
                    <a:pt x="36" y="103"/>
                    <a:pt x="36" y="103"/>
                  </a:cubicBezTo>
                  <a:cubicBezTo>
                    <a:pt x="36" y="103"/>
                    <a:pt x="36" y="103"/>
                    <a:pt x="36" y="103"/>
                  </a:cubicBezTo>
                  <a:cubicBezTo>
                    <a:pt x="35" y="103"/>
                    <a:pt x="34" y="103"/>
                    <a:pt x="33" y="104"/>
                  </a:cubicBezTo>
                  <a:cubicBezTo>
                    <a:pt x="33" y="104"/>
                    <a:pt x="33" y="104"/>
                    <a:pt x="33" y="104"/>
                  </a:cubicBezTo>
                  <a:cubicBezTo>
                    <a:pt x="31" y="104"/>
                    <a:pt x="29" y="104"/>
                    <a:pt x="26" y="104"/>
                  </a:cubicBezTo>
                  <a:cubicBezTo>
                    <a:pt x="26" y="104"/>
                    <a:pt x="26" y="104"/>
                    <a:pt x="26" y="104"/>
                  </a:cubicBezTo>
                  <a:cubicBezTo>
                    <a:pt x="23" y="104"/>
                    <a:pt x="20" y="104"/>
                    <a:pt x="18" y="103"/>
                  </a:cubicBezTo>
                  <a:close/>
                  <a:moveTo>
                    <a:pt x="26" y="100"/>
                  </a:moveTo>
                  <a:cubicBezTo>
                    <a:pt x="26" y="100"/>
                    <a:pt x="26" y="100"/>
                    <a:pt x="26" y="100"/>
                  </a:cubicBezTo>
                  <a:cubicBezTo>
                    <a:pt x="23" y="100"/>
                    <a:pt x="21" y="100"/>
                    <a:pt x="19" y="99"/>
                  </a:cubicBezTo>
                  <a:cubicBezTo>
                    <a:pt x="19" y="99"/>
                    <a:pt x="19" y="99"/>
                    <a:pt x="19" y="99"/>
                  </a:cubicBezTo>
                  <a:cubicBezTo>
                    <a:pt x="19" y="99"/>
                    <a:pt x="19" y="99"/>
                    <a:pt x="19" y="99"/>
                  </a:cubicBezTo>
                  <a:cubicBezTo>
                    <a:pt x="19" y="99"/>
                    <a:pt x="19" y="99"/>
                    <a:pt x="19" y="99"/>
                  </a:cubicBezTo>
                  <a:cubicBezTo>
                    <a:pt x="21" y="100"/>
                    <a:pt x="23" y="100"/>
                    <a:pt x="26" y="100"/>
                  </a:cubicBezTo>
                  <a:close/>
                  <a:moveTo>
                    <a:pt x="33" y="100"/>
                  </a:moveTo>
                  <a:cubicBezTo>
                    <a:pt x="32" y="100"/>
                    <a:pt x="31" y="100"/>
                    <a:pt x="30" y="100"/>
                  </a:cubicBezTo>
                  <a:cubicBezTo>
                    <a:pt x="30" y="100"/>
                    <a:pt x="30" y="100"/>
                    <a:pt x="30" y="100"/>
                  </a:cubicBezTo>
                  <a:cubicBezTo>
                    <a:pt x="31" y="100"/>
                    <a:pt x="32" y="100"/>
                    <a:pt x="33" y="100"/>
                  </a:cubicBezTo>
                  <a:cubicBezTo>
                    <a:pt x="33" y="100"/>
                    <a:pt x="33" y="100"/>
                    <a:pt x="33" y="100"/>
                  </a:cubicBezTo>
                  <a:cubicBezTo>
                    <a:pt x="33" y="100"/>
                    <a:pt x="33" y="100"/>
                    <a:pt x="33" y="100"/>
                  </a:cubicBezTo>
                  <a:close/>
                  <a:moveTo>
                    <a:pt x="18" y="99"/>
                  </a:moveTo>
                  <a:cubicBezTo>
                    <a:pt x="18" y="98"/>
                    <a:pt x="17" y="98"/>
                    <a:pt x="17" y="97"/>
                  </a:cubicBezTo>
                  <a:cubicBezTo>
                    <a:pt x="17" y="97"/>
                    <a:pt x="17" y="97"/>
                    <a:pt x="17" y="97"/>
                  </a:cubicBezTo>
                  <a:cubicBezTo>
                    <a:pt x="17" y="98"/>
                    <a:pt x="18" y="98"/>
                    <a:pt x="18" y="99"/>
                  </a:cubicBezTo>
                  <a:close/>
                  <a:moveTo>
                    <a:pt x="15" y="94"/>
                  </a:moveTo>
                  <a:cubicBezTo>
                    <a:pt x="15" y="94"/>
                    <a:pt x="15" y="94"/>
                    <a:pt x="15" y="94"/>
                  </a:cubicBezTo>
                  <a:cubicBezTo>
                    <a:pt x="15" y="94"/>
                    <a:pt x="15" y="94"/>
                    <a:pt x="15" y="94"/>
                  </a:cubicBezTo>
                  <a:cubicBezTo>
                    <a:pt x="15" y="94"/>
                    <a:pt x="15" y="93"/>
                    <a:pt x="14" y="92"/>
                  </a:cubicBezTo>
                  <a:cubicBezTo>
                    <a:pt x="14" y="92"/>
                    <a:pt x="14" y="92"/>
                    <a:pt x="14" y="92"/>
                  </a:cubicBezTo>
                  <a:cubicBezTo>
                    <a:pt x="14" y="91"/>
                    <a:pt x="14" y="90"/>
                    <a:pt x="13" y="89"/>
                  </a:cubicBezTo>
                  <a:cubicBezTo>
                    <a:pt x="13" y="89"/>
                    <a:pt x="13" y="89"/>
                    <a:pt x="13" y="89"/>
                  </a:cubicBezTo>
                  <a:cubicBezTo>
                    <a:pt x="14" y="91"/>
                    <a:pt x="14" y="92"/>
                    <a:pt x="15" y="94"/>
                  </a:cubicBezTo>
                  <a:close/>
                  <a:moveTo>
                    <a:pt x="4" y="53"/>
                  </a:moveTo>
                  <a:cubicBezTo>
                    <a:pt x="5" y="61"/>
                    <a:pt x="8" y="71"/>
                    <a:pt x="10" y="80"/>
                  </a:cubicBezTo>
                  <a:cubicBezTo>
                    <a:pt x="10" y="80"/>
                    <a:pt x="10" y="80"/>
                    <a:pt x="10" y="80"/>
                  </a:cubicBezTo>
                  <a:cubicBezTo>
                    <a:pt x="10" y="80"/>
                    <a:pt x="10" y="80"/>
                    <a:pt x="10" y="80"/>
                  </a:cubicBezTo>
                  <a:cubicBezTo>
                    <a:pt x="10" y="80"/>
                    <a:pt x="10" y="80"/>
                    <a:pt x="10" y="80"/>
                  </a:cubicBezTo>
                  <a:cubicBezTo>
                    <a:pt x="8" y="71"/>
                    <a:pt x="5" y="61"/>
                    <a:pt x="4" y="53"/>
                  </a:cubicBezTo>
                  <a:cubicBezTo>
                    <a:pt x="4" y="53"/>
                    <a:pt x="4" y="53"/>
                    <a:pt x="4" y="53"/>
                  </a:cubicBezTo>
                  <a:cubicBezTo>
                    <a:pt x="4" y="53"/>
                    <a:pt x="4" y="53"/>
                    <a:pt x="4" y="53"/>
                  </a:cubicBezTo>
                  <a:cubicBezTo>
                    <a:pt x="4" y="53"/>
                    <a:pt x="4" y="53"/>
                    <a:pt x="4" y="53"/>
                  </a:cubicBezTo>
                  <a:cubicBezTo>
                    <a:pt x="4" y="53"/>
                    <a:pt x="4" y="53"/>
                    <a:pt x="4" y="53"/>
                  </a:cubicBezTo>
                  <a:close/>
                  <a:moveTo>
                    <a:pt x="19" y="21"/>
                  </a:moveTo>
                  <a:cubicBezTo>
                    <a:pt x="16" y="25"/>
                    <a:pt x="13" y="30"/>
                    <a:pt x="10" y="35"/>
                  </a:cubicBezTo>
                  <a:cubicBezTo>
                    <a:pt x="10" y="35"/>
                    <a:pt x="10" y="35"/>
                    <a:pt x="10" y="35"/>
                  </a:cubicBezTo>
                  <a:cubicBezTo>
                    <a:pt x="13" y="30"/>
                    <a:pt x="16" y="26"/>
                    <a:pt x="19" y="21"/>
                  </a:cubicBezTo>
                  <a:cubicBezTo>
                    <a:pt x="19" y="21"/>
                    <a:pt x="19" y="21"/>
                    <a:pt x="19" y="21"/>
                  </a:cubicBezTo>
                  <a:cubicBezTo>
                    <a:pt x="22" y="18"/>
                    <a:pt x="24" y="15"/>
                    <a:pt x="27" y="12"/>
                  </a:cubicBezTo>
                  <a:cubicBezTo>
                    <a:pt x="27" y="12"/>
                    <a:pt x="27" y="12"/>
                    <a:pt x="27" y="12"/>
                  </a:cubicBezTo>
                  <a:cubicBezTo>
                    <a:pt x="24" y="15"/>
                    <a:pt x="22" y="18"/>
                    <a:pt x="19"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31"/>
            <p:cNvSpPr/>
            <p:nvPr/>
          </p:nvSpPr>
          <p:spPr bwMode="auto">
            <a:xfrm>
              <a:off x="1375" y="2562"/>
              <a:ext cx="61" cy="34"/>
            </a:xfrm>
            <a:custGeom>
              <a:avLst/>
              <a:gdLst>
                <a:gd name="T0" fmla="*/ 0 w 61"/>
                <a:gd name="T1" fmla="*/ 14 h 34"/>
                <a:gd name="T2" fmla="*/ 4 w 61"/>
                <a:gd name="T3" fmla="*/ 0 h 34"/>
                <a:gd name="T4" fmla="*/ 61 w 61"/>
                <a:gd name="T5" fmla="*/ 24 h 34"/>
                <a:gd name="T6" fmla="*/ 58 w 61"/>
                <a:gd name="T7" fmla="*/ 34 h 34"/>
                <a:gd name="T8" fmla="*/ 0 w 61"/>
                <a:gd name="T9" fmla="*/ 14 h 34"/>
                <a:gd name="T10" fmla="*/ 0 w 61"/>
                <a:gd name="T11" fmla="*/ 14 h 34"/>
              </a:gdLst>
              <a:ahLst/>
              <a:cxnLst>
                <a:cxn ang="0">
                  <a:pos x="T0" y="T1"/>
                </a:cxn>
                <a:cxn ang="0">
                  <a:pos x="T2" y="T3"/>
                </a:cxn>
                <a:cxn ang="0">
                  <a:pos x="T4" y="T5"/>
                </a:cxn>
                <a:cxn ang="0">
                  <a:pos x="T6" y="T7"/>
                </a:cxn>
                <a:cxn ang="0">
                  <a:pos x="T8" y="T9"/>
                </a:cxn>
                <a:cxn ang="0">
                  <a:pos x="T10" y="T11"/>
                </a:cxn>
              </a:cxnLst>
              <a:rect l="0" t="0" r="r" b="b"/>
              <a:pathLst>
                <a:path w="61" h="34">
                  <a:moveTo>
                    <a:pt x="0" y="14"/>
                  </a:moveTo>
                  <a:lnTo>
                    <a:pt x="4" y="0"/>
                  </a:lnTo>
                  <a:lnTo>
                    <a:pt x="61" y="24"/>
                  </a:lnTo>
                  <a:lnTo>
                    <a:pt x="58" y="34"/>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32"/>
            <p:cNvSpPr>
              <a:spLocks noEditPoints="1"/>
            </p:cNvSpPr>
            <p:nvPr/>
          </p:nvSpPr>
          <p:spPr bwMode="auto">
            <a:xfrm>
              <a:off x="1365" y="2555"/>
              <a:ext cx="81" cy="51"/>
            </a:xfrm>
            <a:custGeom>
              <a:avLst/>
              <a:gdLst>
                <a:gd name="T0" fmla="*/ 7 w 81"/>
                <a:gd name="T1" fmla="*/ 27 h 51"/>
                <a:gd name="T2" fmla="*/ 10 w 81"/>
                <a:gd name="T3" fmla="*/ 21 h 51"/>
                <a:gd name="T4" fmla="*/ 14 w 81"/>
                <a:gd name="T5" fmla="*/ 24 h 51"/>
                <a:gd name="T6" fmla="*/ 10 w 81"/>
                <a:gd name="T7" fmla="*/ 21 h 51"/>
                <a:gd name="T8" fmla="*/ 7 w 81"/>
                <a:gd name="T9" fmla="*/ 27 h 51"/>
                <a:gd name="T10" fmla="*/ 0 w 81"/>
                <a:gd name="T11" fmla="*/ 24 h 51"/>
                <a:gd name="T12" fmla="*/ 10 w 81"/>
                <a:gd name="T13" fmla="*/ 0 h 51"/>
                <a:gd name="T14" fmla="*/ 81 w 81"/>
                <a:gd name="T15" fmla="*/ 27 h 51"/>
                <a:gd name="T16" fmla="*/ 71 w 81"/>
                <a:gd name="T17" fmla="*/ 51 h 51"/>
                <a:gd name="T18" fmla="*/ 7 w 81"/>
                <a:gd name="T19" fmla="*/ 27 h 51"/>
                <a:gd name="T20" fmla="*/ 7 w 81"/>
                <a:gd name="T21" fmla="*/ 27 h 51"/>
                <a:gd name="T22" fmla="*/ 61 w 81"/>
                <a:gd name="T23" fmla="*/ 34 h 51"/>
                <a:gd name="T24" fmla="*/ 61 w 81"/>
                <a:gd name="T25" fmla="*/ 34 h 51"/>
                <a:gd name="T26" fmla="*/ 17 w 81"/>
                <a:gd name="T27" fmla="*/ 17 h 51"/>
                <a:gd name="T28" fmla="*/ 17 w 81"/>
                <a:gd name="T29" fmla="*/ 17 h 51"/>
                <a:gd name="T30" fmla="*/ 61 w 81"/>
                <a:gd name="T31" fmla="*/ 34 h 51"/>
                <a:gd name="T32" fmla="*/ 61 w 81"/>
                <a:gd name="T33" fmla="*/ 3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1" h="51">
                  <a:moveTo>
                    <a:pt x="7" y="27"/>
                  </a:moveTo>
                  <a:lnTo>
                    <a:pt x="10" y="21"/>
                  </a:lnTo>
                  <a:lnTo>
                    <a:pt x="14" y="24"/>
                  </a:lnTo>
                  <a:lnTo>
                    <a:pt x="10" y="21"/>
                  </a:lnTo>
                  <a:lnTo>
                    <a:pt x="7" y="27"/>
                  </a:lnTo>
                  <a:lnTo>
                    <a:pt x="0" y="24"/>
                  </a:lnTo>
                  <a:lnTo>
                    <a:pt x="10" y="0"/>
                  </a:lnTo>
                  <a:lnTo>
                    <a:pt x="81" y="27"/>
                  </a:lnTo>
                  <a:lnTo>
                    <a:pt x="71" y="51"/>
                  </a:lnTo>
                  <a:lnTo>
                    <a:pt x="7" y="27"/>
                  </a:lnTo>
                  <a:lnTo>
                    <a:pt x="7" y="27"/>
                  </a:lnTo>
                  <a:close/>
                  <a:moveTo>
                    <a:pt x="61" y="34"/>
                  </a:moveTo>
                  <a:lnTo>
                    <a:pt x="61" y="34"/>
                  </a:lnTo>
                  <a:lnTo>
                    <a:pt x="17" y="17"/>
                  </a:lnTo>
                  <a:lnTo>
                    <a:pt x="17" y="17"/>
                  </a:lnTo>
                  <a:lnTo>
                    <a:pt x="61" y="34"/>
                  </a:lnTo>
                  <a:lnTo>
                    <a:pt x="61" y="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33"/>
            <p:cNvSpPr/>
            <p:nvPr/>
          </p:nvSpPr>
          <p:spPr bwMode="auto">
            <a:xfrm>
              <a:off x="1541" y="1856"/>
              <a:ext cx="253" cy="314"/>
            </a:xfrm>
            <a:custGeom>
              <a:avLst/>
              <a:gdLst>
                <a:gd name="T0" fmla="*/ 0 w 75"/>
                <a:gd name="T1" fmla="*/ 89 h 93"/>
                <a:gd name="T2" fmla="*/ 33 w 75"/>
                <a:gd name="T3" fmla="*/ 80 h 93"/>
                <a:gd name="T4" fmla="*/ 33 w 75"/>
                <a:gd name="T5" fmla="*/ 80 h 93"/>
                <a:gd name="T6" fmla="*/ 69 w 75"/>
                <a:gd name="T7" fmla="*/ 52 h 93"/>
                <a:gd name="T8" fmla="*/ 69 w 75"/>
                <a:gd name="T9" fmla="*/ 52 h 93"/>
                <a:gd name="T10" fmla="*/ 71 w 75"/>
                <a:gd name="T11" fmla="*/ 40 h 93"/>
                <a:gd name="T12" fmla="*/ 71 w 75"/>
                <a:gd name="T13" fmla="*/ 40 h 93"/>
                <a:gd name="T14" fmla="*/ 65 w 75"/>
                <a:gd name="T15" fmla="*/ 15 h 93"/>
                <a:gd name="T16" fmla="*/ 65 w 75"/>
                <a:gd name="T17" fmla="*/ 15 h 93"/>
                <a:gd name="T18" fmla="*/ 58 w 75"/>
                <a:gd name="T19" fmla="*/ 5 h 93"/>
                <a:gd name="T20" fmla="*/ 58 w 75"/>
                <a:gd name="T21" fmla="*/ 5 h 93"/>
                <a:gd name="T22" fmla="*/ 41 w 75"/>
                <a:gd name="T23" fmla="*/ 4 h 93"/>
                <a:gd name="T24" fmla="*/ 42 w 75"/>
                <a:gd name="T25" fmla="*/ 0 h 93"/>
                <a:gd name="T26" fmla="*/ 60 w 75"/>
                <a:gd name="T27" fmla="*/ 1 h 93"/>
                <a:gd name="T28" fmla="*/ 60 w 75"/>
                <a:gd name="T29" fmla="*/ 2 h 93"/>
                <a:gd name="T30" fmla="*/ 68 w 75"/>
                <a:gd name="T31" fmla="*/ 13 h 93"/>
                <a:gd name="T32" fmla="*/ 68 w 75"/>
                <a:gd name="T33" fmla="*/ 13 h 93"/>
                <a:gd name="T34" fmla="*/ 75 w 75"/>
                <a:gd name="T35" fmla="*/ 40 h 93"/>
                <a:gd name="T36" fmla="*/ 75 w 75"/>
                <a:gd name="T37" fmla="*/ 40 h 93"/>
                <a:gd name="T38" fmla="*/ 73 w 75"/>
                <a:gd name="T39" fmla="*/ 53 h 93"/>
                <a:gd name="T40" fmla="*/ 73 w 75"/>
                <a:gd name="T41" fmla="*/ 53 h 93"/>
                <a:gd name="T42" fmla="*/ 34 w 75"/>
                <a:gd name="T43" fmla="*/ 84 h 93"/>
                <a:gd name="T44" fmla="*/ 34 w 75"/>
                <a:gd name="T45" fmla="*/ 84 h 93"/>
                <a:gd name="T46" fmla="*/ 1 w 75"/>
                <a:gd name="T47" fmla="*/ 93 h 93"/>
                <a:gd name="T48" fmla="*/ 1 w 75"/>
                <a:gd name="T49" fmla="*/ 93 h 93"/>
                <a:gd name="T50" fmla="*/ 0 w 75"/>
                <a:gd name="T51" fmla="*/ 89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5" h="93">
                  <a:moveTo>
                    <a:pt x="0" y="89"/>
                  </a:moveTo>
                  <a:cubicBezTo>
                    <a:pt x="0" y="89"/>
                    <a:pt x="16" y="86"/>
                    <a:pt x="33" y="80"/>
                  </a:cubicBezTo>
                  <a:cubicBezTo>
                    <a:pt x="33" y="80"/>
                    <a:pt x="33" y="80"/>
                    <a:pt x="33" y="80"/>
                  </a:cubicBezTo>
                  <a:cubicBezTo>
                    <a:pt x="50" y="74"/>
                    <a:pt x="67" y="64"/>
                    <a:pt x="69" y="52"/>
                  </a:cubicBezTo>
                  <a:cubicBezTo>
                    <a:pt x="69" y="52"/>
                    <a:pt x="69" y="52"/>
                    <a:pt x="69" y="52"/>
                  </a:cubicBezTo>
                  <a:cubicBezTo>
                    <a:pt x="70" y="48"/>
                    <a:pt x="71" y="44"/>
                    <a:pt x="71" y="40"/>
                  </a:cubicBezTo>
                  <a:cubicBezTo>
                    <a:pt x="71" y="40"/>
                    <a:pt x="71" y="40"/>
                    <a:pt x="71" y="40"/>
                  </a:cubicBezTo>
                  <a:cubicBezTo>
                    <a:pt x="71" y="30"/>
                    <a:pt x="68" y="21"/>
                    <a:pt x="65" y="15"/>
                  </a:cubicBezTo>
                  <a:cubicBezTo>
                    <a:pt x="65" y="15"/>
                    <a:pt x="65" y="15"/>
                    <a:pt x="65" y="15"/>
                  </a:cubicBezTo>
                  <a:cubicBezTo>
                    <a:pt x="62" y="10"/>
                    <a:pt x="59" y="6"/>
                    <a:pt x="58" y="5"/>
                  </a:cubicBezTo>
                  <a:cubicBezTo>
                    <a:pt x="58" y="5"/>
                    <a:pt x="58" y="5"/>
                    <a:pt x="58" y="5"/>
                  </a:cubicBezTo>
                  <a:cubicBezTo>
                    <a:pt x="41" y="4"/>
                    <a:pt x="41" y="4"/>
                    <a:pt x="41" y="4"/>
                  </a:cubicBezTo>
                  <a:cubicBezTo>
                    <a:pt x="42" y="0"/>
                    <a:pt x="42" y="0"/>
                    <a:pt x="42" y="0"/>
                  </a:cubicBezTo>
                  <a:cubicBezTo>
                    <a:pt x="60" y="1"/>
                    <a:pt x="60" y="1"/>
                    <a:pt x="60" y="1"/>
                  </a:cubicBezTo>
                  <a:cubicBezTo>
                    <a:pt x="60" y="2"/>
                    <a:pt x="60" y="2"/>
                    <a:pt x="60" y="2"/>
                  </a:cubicBezTo>
                  <a:cubicBezTo>
                    <a:pt x="62" y="3"/>
                    <a:pt x="65" y="7"/>
                    <a:pt x="68" y="13"/>
                  </a:cubicBezTo>
                  <a:cubicBezTo>
                    <a:pt x="68" y="13"/>
                    <a:pt x="68" y="13"/>
                    <a:pt x="68" y="13"/>
                  </a:cubicBezTo>
                  <a:cubicBezTo>
                    <a:pt x="72" y="20"/>
                    <a:pt x="75" y="29"/>
                    <a:pt x="75" y="40"/>
                  </a:cubicBezTo>
                  <a:cubicBezTo>
                    <a:pt x="75" y="40"/>
                    <a:pt x="75" y="40"/>
                    <a:pt x="75" y="40"/>
                  </a:cubicBezTo>
                  <a:cubicBezTo>
                    <a:pt x="75" y="44"/>
                    <a:pt x="74" y="48"/>
                    <a:pt x="73" y="53"/>
                  </a:cubicBezTo>
                  <a:cubicBezTo>
                    <a:pt x="73" y="53"/>
                    <a:pt x="73" y="53"/>
                    <a:pt x="73" y="53"/>
                  </a:cubicBezTo>
                  <a:cubicBezTo>
                    <a:pt x="70" y="68"/>
                    <a:pt x="51" y="77"/>
                    <a:pt x="34" y="84"/>
                  </a:cubicBezTo>
                  <a:cubicBezTo>
                    <a:pt x="34" y="84"/>
                    <a:pt x="34" y="84"/>
                    <a:pt x="34" y="84"/>
                  </a:cubicBezTo>
                  <a:cubicBezTo>
                    <a:pt x="17" y="90"/>
                    <a:pt x="1" y="93"/>
                    <a:pt x="1" y="93"/>
                  </a:cubicBezTo>
                  <a:cubicBezTo>
                    <a:pt x="1" y="93"/>
                    <a:pt x="1" y="93"/>
                    <a:pt x="1" y="93"/>
                  </a:cubicBezTo>
                  <a:cubicBezTo>
                    <a:pt x="0" y="89"/>
                    <a:pt x="0" y="89"/>
                    <a:pt x="0"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34"/>
            <p:cNvSpPr>
              <a:spLocks noEditPoints="1"/>
            </p:cNvSpPr>
            <p:nvPr/>
          </p:nvSpPr>
          <p:spPr bwMode="auto">
            <a:xfrm>
              <a:off x="1534" y="1846"/>
              <a:ext cx="267" cy="334"/>
            </a:xfrm>
            <a:custGeom>
              <a:avLst/>
              <a:gdLst>
                <a:gd name="T0" fmla="*/ 0 w 79"/>
                <a:gd name="T1" fmla="*/ 92 h 99"/>
                <a:gd name="T2" fmla="*/ 0 w 79"/>
                <a:gd name="T3" fmla="*/ 92 h 99"/>
                <a:gd name="T4" fmla="*/ 1 w 79"/>
                <a:gd name="T5" fmla="*/ 91 h 99"/>
                <a:gd name="T6" fmla="*/ 1 w 79"/>
                <a:gd name="T7" fmla="*/ 90 h 99"/>
                <a:gd name="T8" fmla="*/ 2 w 79"/>
                <a:gd name="T9" fmla="*/ 90 h 99"/>
                <a:gd name="T10" fmla="*/ 2 w 79"/>
                <a:gd name="T11" fmla="*/ 90 h 99"/>
                <a:gd name="T12" fmla="*/ 2 w 79"/>
                <a:gd name="T13" fmla="*/ 90 h 99"/>
                <a:gd name="T14" fmla="*/ 2 w 79"/>
                <a:gd name="T15" fmla="*/ 90 h 99"/>
                <a:gd name="T16" fmla="*/ 4 w 79"/>
                <a:gd name="T17" fmla="*/ 90 h 99"/>
                <a:gd name="T18" fmla="*/ 12 w 79"/>
                <a:gd name="T19" fmla="*/ 88 h 99"/>
                <a:gd name="T20" fmla="*/ 34 w 79"/>
                <a:gd name="T21" fmla="*/ 81 h 99"/>
                <a:gd name="T22" fmla="*/ 69 w 79"/>
                <a:gd name="T23" fmla="*/ 54 h 99"/>
                <a:gd name="T24" fmla="*/ 71 w 79"/>
                <a:gd name="T25" fmla="*/ 43 h 99"/>
                <a:gd name="T26" fmla="*/ 65 w 79"/>
                <a:gd name="T27" fmla="*/ 19 h 99"/>
                <a:gd name="T28" fmla="*/ 59 w 79"/>
                <a:gd name="T29" fmla="*/ 10 h 99"/>
                <a:gd name="T30" fmla="*/ 41 w 79"/>
                <a:gd name="T31" fmla="*/ 8 h 99"/>
                <a:gd name="T32" fmla="*/ 62 w 79"/>
                <a:gd name="T33" fmla="*/ 2 h 99"/>
                <a:gd name="T34" fmla="*/ 63 w 79"/>
                <a:gd name="T35" fmla="*/ 3 h 99"/>
                <a:gd name="T36" fmla="*/ 72 w 79"/>
                <a:gd name="T37" fmla="*/ 15 h 99"/>
                <a:gd name="T38" fmla="*/ 79 w 79"/>
                <a:gd name="T39" fmla="*/ 43 h 99"/>
                <a:gd name="T40" fmla="*/ 79 w 79"/>
                <a:gd name="T41" fmla="*/ 43 h 99"/>
                <a:gd name="T42" fmla="*/ 77 w 79"/>
                <a:gd name="T43" fmla="*/ 56 h 99"/>
                <a:gd name="T44" fmla="*/ 37 w 79"/>
                <a:gd name="T45" fmla="*/ 89 h 99"/>
                <a:gd name="T46" fmla="*/ 3 w 79"/>
                <a:gd name="T47" fmla="*/ 98 h 99"/>
                <a:gd name="T48" fmla="*/ 1 w 79"/>
                <a:gd name="T49" fmla="*/ 96 h 99"/>
                <a:gd name="T50" fmla="*/ 5 w 79"/>
                <a:gd name="T51" fmla="*/ 93 h 99"/>
                <a:gd name="T52" fmla="*/ 13 w 79"/>
                <a:gd name="T53" fmla="*/ 92 h 99"/>
                <a:gd name="T54" fmla="*/ 28 w 79"/>
                <a:gd name="T55" fmla="*/ 88 h 99"/>
                <a:gd name="T56" fmla="*/ 4 w 79"/>
                <a:gd name="T57" fmla="*/ 94 h 99"/>
                <a:gd name="T58" fmla="*/ 4 w 79"/>
                <a:gd name="T59" fmla="*/ 94 h 99"/>
                <a:gd name="T60" fmla="*/ 28 w 79"/>
                <a:gd name="T61" fmla="*/ 87 h 99"/>
                <a:gd name="T62" fmla="*/ 28 w 79"/>
                <a:gd name="T63" fmla="*/ 88 h 99"/>
                <a:gd name="T64" fmla="*/ 43 w 79"/>
                <a:gd name="T65" fmla="*/ 82 h 99"/>
                <a:gd name="T66" fmla="*/ 73 w 79"/>
                <a:gd name="T67" fmla="*/ 55 h 99"/>
                <a:gd name="T68" fmla="*/ 74 w 79"/>
                <a:gd name="T69" fmla="*/ 53 h 99"/>
                <a:gd name="T70" fmla="*/ 73 w 79"/>
                <a:gd name="T71" fmla="*/ 55 h 99"/>
                <a:gd name="T72" fmla="*/ 70 w 79"/>
                <a:gd name="T73" fmla="*/ 20 h 99"/>
                <a:gd name="T74" fmla="*/ 75 w 79"/>
                <a:gd name="T75" fmla="*/ 42 h 99"/>
                <a:gd name="T76" fmla="*/ 62 w 79"/>
                <a:gd name="T77" fmla="*/ 7 h 99"/>
                <a:gd name="T78" fmla="*/ 65 w 79"/>
                <a:gd name="T79" fmla="*/ 11 h 99"/>
                <a:gd name="T80" fmla="*/ 61 w 79"/>
                <a:gd name="T81" fmla="*/ 6 h 99"/>
                <a:gd name="T82" fmla="*/ 45 w 79"/>
                <a:gd name="T83" fmla="*/ 5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 h="99">
                  <a:moveTo>
                    <a:pt x="1" y="96"/>
                  </a:moveTo>
                  <a:cubicBezTo>
                    <a:pt x="0" y="92"/>
                    <a:pt x="0" y="92"/>
                    <a:pt x="0" y="92"/>
                  </a:cubicBezTo>
                  <a:cubicBezTo>
                    <a:pt x="2" y="92"/>
                    <a:pt x="2" y="92"/>
                    <a:pt x="2" y="92"/>
                  </a:cubicBezTo>
                  <a:cubicBezTo>
                    <a:pt x="0" y="92"/>
                    <a:pt x="0" y="92"/>
                    <a:pt x="0" y="92"/>
                  </a:cubicBezTo>
                  <a:cubicBezTo>
                    <a:pt x="0" y="91"/>
                    <a:pt x="0" y="91"/>
                    <a:pt x="0" y="91"/>
                  </a:cubicBezTo>
                  <a:cubicBezTo>
                    <a:pt x="1" y="91"/>
                    <a:pt x="1" y="91"/>
                    <a:pt x="1" y="91"/>
                  </a:cubicBezTo>
                  <a:cubicBezTo>
                    <a:pt x="1" y="90"/>
                    <a:pt x="1" y="90"/>
                    <a:pt x="1" y="90"/>
                  </a:cubicBezTo>
                  <a:cubicBezTo>
                    <a:pt x="1" y="90"/>
                    <a:pt x="1" y="90"/>
                    <a:pt x="1" y="90"/>
                  </a:cubicBezTo>
                  <a:cubicBezTo>
                    <a:pt x="1"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2" y="90"/>
                    <a:pt x="2" y="90"/>
                    <a:pt x="2" y="90"/>
                  </a:cubicBezTo>
                  <a:cubicBezTo>
                    <a:pt x="3" y="90"/>
                    <a:pt x="4" y="90"/>
                    <a:pt x="4" y="90"/>
                  </a:cubicBezTo>
                  <a:cubicBezTo>
                    <a:pt x="4" y="90"/>
                    <a:pt x="4" y="90"/>
                    <a:pt x="4" y="90"/>
                  </a:cubicBezTo>
                  <a:cubicBezTo>
                    <a:pt x="6" y="89"/>
                    <a:pt x="9" y="89"/>
                    <a:pt x="12" y="88"/>
                  </a:cubicBezTo>
                  <a:cubicBezTo>
                    <a:pt x="12" y="88"/>
                    <a:pt x="12" y="88"/>
                    <a:pt x="12" y="88"/>
                  </a:cubicBezTo>
                  <a:cubicBezTo>
                    <a:pt x="18" y="86"/>
                    <a:pt x="26" y="84"/>
                    <a:pt x="34" y="81"/>
                  </a:cubicBezTo>
                  <a:cubicBezTo>
                    <a:pt x="34" y="81"/>
                    <a:pt x="34" y="81"/>
                    <a:pt x="34" y="81"/>
                  </a:cubicBezTo>
                  <a:cubicBezTo>
                    <a:pt x="51" y="75"/>
                    <a:pt x="68" y="65"/>
                    <a:pt x="69" y="54"/>
                  </a:cubicBezTo>
                  <a:cubicBezTo>
                    <a:pt x="69" y="54"/>
                    <a:pt x="69" y="54"/>
                    <a:pt x="69" y="54"/>
                  </a:cubicBezTo>
                  <a:cubicBezTo>
                    <a:pt x="70" y="50"/>
                    <a:pt x="71" y="46"/>
                    <a:pt x="71" y="43"/>
                  </a:cubicBezTo>
                  <a:cubicBezTo>
                    <a:pt x="71" y="43"/>
                    <a:pt x="71" y="43"/>
                    <a:pt x="71" y="43"/>
                  </a:cubicBezTo>
                  <a:cubicBezTo>
                    <a:pt x="71" y="33"/>
                    <a:pt x="68" y="25"/>
                    <a:pt x="65" y="19"/>
                  </a:cubicBezTo>
                  <a:cubicBezTo>
                    <a:pt x="65" y="19"/>
                    <a:pt x="65" y="19"/>
                    <a:pt x="65" y="19"/>
                  </a:cubicBezTo>
                  <a:cubicBezTo>
                    <a:pt x="63" y="15"/>
                    <a:pt x="60" y="11"/>
                    <a:pt x="59" y="10"/>
                  </a:cubicBezTo>
                  <a:cubicBezTo>
                    <a:pt x="59" y="10"/>
                    <a:pt x="59" y="10"/>
                    <a:pt x="59" y="10"/>
                  </a:cubicBezTo>
                  <a:cubicBezTo>
                    <a:pt x="41" y="8"/>
                    <a:pt x="41" y="8"/>
                    <a:pt x="41" y="8"/>
                  </a:cubicBezTo>
                  <a:cubicBezTo>
                    <a:pt x="42" y="0"/>
                    <a:pt x="42" y="0"/>
                    <a:pt x="42" y="0"/>
                  </a:cubicBezTo>
                  <a:cubicBezTo>
                    <a:pt x="62" y="2"/>
                    <a:pt x="62" y="2"/>
                    <a:pt x="62" y="2"/>
                  </a:cubicBezTo>
                  <a:cubicBezTo>
                    <a:pt x="63" y="3"/>
                    <a:pt x="63" y="3"/>
                    <a:pt x="63" y="3"/>
                  </a:cubicBezTo>
                  <a:cubicBezTo>
                    <a:pt x="63" y="3"/>
                    <a:pt x="63" y="3"/>
                    <a:pt x="63" y="3"/>
                  </a:cubicBezTo>
                  <a:cubicBezTo>
                    <a:pt x="65" y="5"/>
                    <a:pt x="69" y="9"/>
                    <a:pt x="72" y="15"/>
                  </a:cubicBezTo>
                  <a:cubicBezTo>
                    <a:pt x="72" y="15"/>
                    <a:pt x="72" y="15"/>
                    <a:pt x="72" y="15"/>
                  </a:cubicBezTo>
                  <a:cubicBezTo>
                    <a:pt x="76" y="22"/>
                    <a:pt x="79" y="32"/>
                    <a:pt x="79" y="43"/>
                  </a:cubicBezTo>
                  <a:cubicBezTo>
                    <a:pt x="79" y="43"/>
                    <a:pt x="79" y="43"/>
                    <a:pt x="79" y="43"/>
                  </a:cubicBezTo>
                  <a:cubicBezTo>
                    <a:pt x="79" y="43"/>
                    <a:pt x="79" y="43"/>
                    <a:pt x="79" y="43"/>
                  </a:cubicBezTo>
                  <a:cubicBezTo>
                    <a:pt x="79" y="43"/>
                    <a:pt x="79" y="43"/>
                    <a:pt x="79" y="43"/>
                  </a:cubicBezTo>
                  <a:cubicBezTo>
                    <a:pt x="79" y="47"/>
                    <a:pt x="78" y="51"/>
                    <a:pt x="77" y="56"/>
                  </a:cubicBezTo>
                  <a:cubicBezTo>
                    <a:pt x="77" y="56"/>
                    <a:pt x="77" y="56"/>
                    <a:pt x="77" y="56"/>
                  </a:cubicBezTo>
                  <a:cubicBezTo>
                    <a:pt x="73" y="73"/>
                    <a:pt x="54" y="82"/>
                    <a:pt x="37" y="89"/>
                  </a:cubicBezTo>
                  <a:cubicBezTo>
                    <a:pt x="37" y="89"/>
                    <a:pt x="37" y="89"/>
                    <a:pt x="37" y="89"/>
                  </a:cubicBezTo>
                  <a:cubicBezTo>
                    <a:pt x="20" y="95"/>
                    <a:pt x="5" y="98"/>
                    <a:pt x="3" y="98"/>
                  </a:cubicBezTo>
                  <a:cubicBezTo>
                    <a:pt x="3" y="98"/>
                    <a:pt x="3" y="98"/>
                    <a:pt x="3" y="98"/>
                  </a:cubicBezTo>
                  <a:cubicBezTo>
                    <a:pt x="1" y="99"/>
                    <a:pt x="1" y="99"/>
                    <a:pt x="1" y="99"/>
                  </a:cubicBezTo>
                  <a:cubicBezTo>
                    <a:pt x="1" y="96"/>
                    <a:pt x="1" y="96"/>
                    <a:pt x="1" y="96"/>
                  </a:cubicBezTo>
                  <a:close/>
                  <a:moveTo>
                    <a:pt x="4" y="94"/>
                  </a:moveTo>
                  <a:cubicBezTo>
                    <a:pt x="5" y="94"/>
                    <a:pt x="5" y="94"/>
                    <a:pt x="5" y="93"/>
                  </a:cubicBezTo>
                  <a:cubicBezTo>
                    <a:pt x="5" y="93"/>
                    <a:pt x="5" y="93"/>
                    <a:pt x="5" y="93"/>
                  </a:cubicBezTo>
                  <a:cubicBezTo>
                    <a:pt x="7" y="93"/>
                    <a:pt x="10" y="93"/>
                    <a:pt x="13" y="92"/>
                  </a:cubicBezTo>
                  <a:cubicBezTo>
                    <a:pt x="13" y="92"/>
                    <a:pt x="13" y="92"/>
                    <a:pt x="13" y="92"/>
                  </a:cubicBezTo>
                  <a:cubicBezTo>
                    <a:pt x="17" y="91"/>
                    <a:pt x="22" y="89"/>
                    <a:pt x="28" y="88"/>
                  </a:cubicBezTo>
                  <a:cubicBezTo>
                    <a:pt x="28" y="88"/>
                    <a:pt x="28" y="88"/>
                    <a:pt x="28" y="88"/>
                  </a:cubicBezTo>
                  <a:cubicBezTo>
                    <a:pt x="17" y="91"/>
                    <a:pt x="8" y="93"/>
                    <a:pt x="4" y="94"/>
                  </a:cubicBezTo>
                  <a:cubicBezTo>
                    <a:pt x="4" y="94"/>
                    <a:pt x="4" y="94"/>
                    <a:pt x="4" y="94"/>
                  </a:cubicBezTo>
                  <a:cubicBezTo>
                    <a:pt x="4" y="94"/>
                    <a:pt x="4" y="94"/>
                    <a:pt x="4" y="94"/>
                  </a:cubicBezTo>
                  <a:close/>
                  <a:moveTo>
                    <a:pt x="28" y="88"/>
                  </a:moveTo>
                  <a:cubicBezTo>
                    <a:pt x="28" y="87"/>
                    <a:pt x="28" y="87"/>
                    <a:pt x="28" y="87"/>
                  </a:cubicBezTo>
                  <a:cubicBezTo>
                    <a:pt x="28" y="87"/>
                    <a:pt x="28" y="87"/>
                    <a:pt x="28" y="87"/>
                  </a:cubicBezTo>
                  <a:cubicBezTo>
                    <a:pt x="28" y="87"/>
                    <a:pt x="28" y="87"/>
                    <a:pt x="28" y="88"/>
                  </a:cubicBezTo>
                  <a:close/>
                  <a:moveTo>
                    <a:pt x="73" y="55"/>
                  </a:moveTo>
                  <a:cubicBezTo>
                    <a:pt x="71" y="67"/>
                    <a:pt x="57" y="76"/>
                    <a:pt x="43" y="82"/>
                  </a:cubicBezTo>
                  <a:cubicBezTo>
                    <a:pt x="43" y="82"/>
                    <a:pt x="43" y="82"/>
                    <a:pt x="43" y="82"/>
                  </a:cubicBezTo>
                  <a:cubicBezTo>
                    <a:pt x="57" y="76"/>
                    <a:pt x="71" y="67"/>
                    <a:pt x="73" y="55"/>
                  </a:cubicBezTo>
                  <a:cubicBezTo>
                    <a:pt x="73" y="55"/>
                    <a:pt x="73" y="55"/>
                    <a:pt x="73" y="55"/>
                  </a:cubicBezTo>
                  <a:cubicBezTo>
                    <a:pt x="74" y="54"/>
                    <a:pt x="74" y="54"/>
                    <a:pt x="74" y="53"/>
                  </a:cubicBezTo>
                  <a:cubicBezTo>
                    <a:pt x="74" y="53"/>
                    <a:pt x="74" y="53"/>
                    <a:pt x="74" y="53"/>
                  </a:cubicBezTo>
                  <a:cubicBezTo>
                    <a:pt x="74" y="54"/>
                    <a:pt x="74" y="54"/>
                    <a:pt x="73" y="55"/>
                  </a:cubicBezTo>
                  <a:close/>
                  <a:moveTo>
                    <a:pt x="75" y="42"/>
                  </a:moveTo>
                  <a:cubicBezTo>
                    <a:pt x="75" y="33"/>
                    <a:pt x="72" y="26"/>
                    <a:pt x="70" y="20"/>
                  </a:cubicBezTo>
                  <a:cubicBezTo>
                    <a:pt x="70" y="20"/>
                    <a:pt x="70" y="20"/>
                    <a:pt x="70" y="20"/>
                  </a:cubicBezTo>
                  <a:cubicBezTo>
                    <a:pt x="72" y="26"/>
                    <a:pt x="75" y="33"/>
                    <a:pt x="75" y="42"/>
                  </a:cubicBezTo>
                  <a:close/>
                  <a:moveTo>
                    <a:pt x="65" y="11"/>
                  </a:moveTo>
                  <a:cubicBezTo>
                    <a:pt x="64" y="9"/>
                    <a:pt x="63" y="8"/>
                    <a:pt x="62" y="7"/>
                  </a:cubicBezTo>
                  <a:cubicBezTo>
                    <a:pt x="62" y="7"/>
                    <a:pt x="62" y="7"/>
                    <a:pt x="62" y="7"/>
                  </a:cubicBezTo>
                  <a:cubicBezTo>
                    <a:pt x="63" y="8"/>
                    <a:pt x="64" y="9"/>
                    <a:pt x="65" y="11"/>
                  </a:cubicBezTo>
                  <a:close/>
                  <a:moveTo>
                    <a:pt x="45" y="5"/>
                  </a:moveTo>
                  <a:cubicBezTo>
                    <a:pt x="61" y="6"/>
                    <a:pt x="61" y="6"/>
                    <a:pt x="61" y="6"/>
                  </a:cubicBezTo>
                  <a:cubicBezTo>
                    <a:pt x="61" y="6"/>
                    <a:pt x="61" y="6"/>
                    <a:pt x="61" y="6"/>
                  </a:cubicBezTo>
                  <a:cubicBezTo>
                    <a:pt x="45" y="5"/>
                    <a:pt x="45" y="5"/>
                    <a:pt x="45" y="5"/>
                  </a:cubicBezTo>
                  <a:cubicBezTo>
                    <a:pt x="45" y="5"/>
                    <a:pt x="45" y="5"/>
                    <a:pt x="45"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35"/>
            <p:cNvSpPr/>
            <p:nvPr/>
          </p:nvSpPr>
          <p:spPr bwMode="auto">
            <a:xfrm>
              <a:off x="1699" y="1806"/>
              <a:ext cx="27" cy="60"/>
            </a:xfrm>
            <a:custGeom>
              <a:avLst/>
              <a:gdLst>
                <a:gd name="T0" fmla="*/ 0 w 27"/>
                <a:gd name="T1" fmla="*/ 0 h 60"/>
                <a:gd name="T2" fmla="*/ 14 w 27"/>
                <a:gd name="T3" fmla="*/ 0 h 60"/>
                <a:gd name="T4" fmla="*/ 27 w 27"/>
                <a:gd name="T5" fmla="*/ 57 h 60"/>
                <a:gd name="T6" fmla="*/ 14 w 27"/>
                <a:gd name="T7" fmla="*/ 60 h 60"/>
                <a:gd name="T8" fmla="*/ 0 w 27"/>
                <a:gd name="T9" fmla="*/ 0 h 60"/>
                <a:gd name="T10" fmla="*/ 0 w 27"/>
                <a:gd name="T11" fmla="*/ 0 h 60"/>
              </a:gdLst>
              <a:ahLst/>
              <a:cxnLst>
                <a:cxn ang="0">
                  <a:pos x="T0" y="T1"/>
                </a:cxn>
                <a:cxn ang="0">
                  <a:pos x="T2" y="T3"/>
                </a:cxn>
                <a:cxn ang="0">
                  <a:pos x="T4" y="T5"/>
                </a:cxn>
                <a:cxn ang="0">
                  <a:pos x="T6" y="T7"/>
                </a:cxn>
                <a:cxn ang="0">
                  <a:pos x="T8" y="T9"/>
                </a:cxn>
                <a:cxn ang="0">
                  <a:pos x="T10" y="T11"/>
                </a:cxn>
              </a:cxnLst>
              <a:rect l="0" t="0" r="r" b="b"/>
              <a:pathLst>
                <a:path w="27" h="60">
                  <a:moveTo>
                    <a:pt x="0" y="0"/>
                  </a:moveTo>
                  <a:lnTo>
                    <a:pt x="14" y="0"/>
                  </a:lnTo>
                  <a:lnTo>
                    <a:pt x="27" y="57"/>
                  </a:lnTo>
                  <a:lnTo>
                    <a:pt x="14" y="6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36"/>
            <p:cNvSpPr>
              <a:spLocks noEditPoints="1"/>
            </p:cNvSpPr>
            <p:nvPr/>
          </p:nvSpPr>
          <p:spPr bwMode="auto">
            <a:xfrm>
              <a:off x="1693" y="1795"/>
              <a:ext cx="40" cy="78"/>
            </a:xfrm>
            <a:custGeom>
              <a:avLst/>
              <a:gdLst>
                <a:gd name="T0" fmla="*/ 0 w 40"/>
                <a:gd name="T1" fmla="*/ 14 h 78"/>
                <a:gd name="T2" fmla="*/ 6 w 40"/>
                <a:gd name="T3" fmla="*/ 11 h 78"/>
                <a:gd name="T4" fmla="*/ 10 w 40"/>
                <a:gd name="T5" fmla="*/ 17 h 78"/>
                <a:gd name="T6" fmla="*/ 6 w 40"/>
                <a:gd name="T7" fmla="*/ 11 h 78"/>
                <a:gd name="T8" fmla="*/ 0 w 40"/>
                <a:gd name="T9" fmla="*/ 14 h 78"/>
                <a:gd name="T10" fmla="*/ 0 w 40"/>
                <a:gd name="T11" fmla="*/ 7 h 78"/>
                <a:gd name="T12" fmla="*/ 27 w 40"/>
                <a:gd name="T13" fmla="*/ 0 h 78"/>
                <a:gd name="T14" fmla="*/ 40 w 40"/>
                <a:gd name="T15" fmla="*/ 75 h 78"/>
                <a:gd name="T16" fmla="*/ 13 w 40"/>
                <a:gd name="T17" fmla="*/ 78 h 78"/>
                <a:gd name="T18" fmla="*/ 0 w 40"/>
                <a:gd name="T19" fmla="*/ 14 h 78"/>
                <a:gd name="T20" fmla="*/ 0 w 40"/>
                <a:gd name="T21" fmla="*/ 14 h 78"/>
                <a:gd name="T22" fmla="*/ 23 w 40"/>
                <a:gd name="T23" fmla="*/ 65 h 78"/>
                <a:gd name="T24" fmla="*/ 23 w 40"/>
                <a:gd name="T25" fmla="*/ 65 h 78"/>
                <a:gd name="T26" fmla="*/ 16 w 40"/>
                <a:gd name="T27" fmla="*/ 17 h 78"/>
                <a:gd name="T28" fmla="*/ 16 w 40"/>
                <a:gd name="T29" fmla="*/ 17 h 78"/>
                <a:gd name="T30" fmla="*/ 23 w 40"/>
                <a:gd name="T31" fmla="*/ 65 h 78"/>
                <a:gd name="T32" fmla="*/ 23 w 40"/>
                <a:gd name="T33" fmla="*/ 65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 h="78">
                  <a:moveTo>
                    <a:pt x="0" y="14"/>
                  </a:moveTo>
                  <a:lnTo>
                    <a:pt x="6" y="11"/>
                  </a:lnTo>
                  <a:lnTo>
                    <a:pt x="10" y="17"/>
                  </a:lnTo>
                  <a:lnTo>
                    <a:pt x="6" y="11"/>
                  </a:lnTo>
                  <a:lnTo>
                    <a:pt x="0" y="14"/>
                  </a:lnTo>
                  <a:lnTo>
                    <a:pt x="0" y="7"/>
                  </a:lnTo>
                  <a:lnTo>
                    <a:pt x="27" y="0"/>
                  </a:lnTo>
                  <a:lnTo>
                    <a:pt x="40" y="75"/>
                  </a:lnTo>
                  <a:lnTo>
                    <a:pt x="13" y="78"/>
                  </a:lnTo>
                  <a:lnTo>
                    <a:pt x="0" y="14"/>
                  </a:lnTo>
                  <a:lnTo>
                    <a:pt x="0" y="14"/>
                  </a:lnTo>
                  <a:close/>
                  <a:moveTo>
                    <a:pt x="23" y="65"/>
                  </a:moveTo>
                  <a:lnTo>
                    <a:pt x="23" y="65"/>
                  </a:lnTo>
                  <a:lnTo>
                    <a:pt x="16" y="17"/>
                  </a:lnTo>
                  <a:lnTo>
                    <a:pt x="16" y="17"/>
                  </a:lnTo>
                  <a:lnTo>
                    <a:pt x="23" y="65"/>
                  </a:lnTo>
                  <a:lnTo>
                    <a:pt x="23" y="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37"/>
            <p:cNvSpPr/>
            <p:nvPr/>
          </p:nvSpPr>
          <p:spPr bwMode="auto">
            <a:xfrm>
              <a:off x="1720" y="1812"/>
              <a:ext cx="13" cy="51"/>
            </a:xfrm>
            <a:custGeom>
              <a:avLst/>
              <a:gdLst>
                <a:gd name="T0" fmla="*/ 0 w 13"/>
                <a:gd name="T1" fmla="*/ 51 h 51"/>
                <a:gd name="T2" fmla="*/ 0 w 13"/>
                <a:gd name="T3" fmla="*/ 0 h 51"/>
                <a:gd name="T4" fmla="*/ 13 w 13"/>
                <a:gd name="T5" fmla="*/ 0 h 51"/>
                <a:gd name="T6" fmla="*/ 13 w 13"/>
                <a:gd name="T7" fmla="*/ 51 h 51"/>
                <a:gd name="T8" fmla="*/ 0 w 13"/>
                <a:gd name="T9" fmla="*/ 51 h 51"/>
                <a:gd name="T10" fmla="*/ 0 w 13"/>
                <a:gd name="T11" fmla="*/ 51 h 51"/>
              </a:gdLst>
              <a:ahLst/>
              <a:cxnLst>
                <a:cxn ang="0">
                  <a:pos x="T0" y="T1"/>
                </a:cxn>
                <a:cxn ang="0">
                  <a:pos x="T2" y="T3"/>
                </a:cxn>
                <a:cxn ang="0">
                  <a:pos x="T4" y="T5"/>
                </a:cxn>
                <a:cxn ang="0">
                  <a:pos x="T6" y="T7"/>
                </a:cxn>
                <a:cxn ang="0">
                  <a:pos x="T8" y="T9"/>
                </a:cxn>
                <a:cxn ang="0">
                  <a:pos x="T10" y="T11"/>
                </a:cxn>
              </a:cxnLst>
              <a:rect l="0" t="0" r="r" b="b"/>
              <a:pathLst>
                <a:path w="13" h="51">
                  <a:moveTo>
                    <a:pt x="0" y="51"/>
                  </a:moveTo>
                  <a:lnTo>
                    <a:pt x="0" y="0"/>
                  </a:lnTo>
                  <a:lnTo>
                    <a:pt x="13" y="0"/>
                  </a:lnTo>
                  <a:lnTo>
                    <a:pt x="13" y="51"/>
                  </a:lnTo>
                  <a:lnTo>
                    <a:pt x="0" y="51"/>
                  </a:lnTo>
                  <a:lnTo>
                    <a:pt x="0" y="5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38"/>
            <p:cNvSpPr>
              <a:spLocks noEditPoints="1"/>
            </p:cNvSpPr>
            <p:nvPr/>
          </p:nvSpPr>
          <p:spPr bwMode="auto">
            <a:xfrm>
              <a:off x="1713" y="1806"/>
              <a:ext cx="27" cy="64"/>
            </a:xfrm>
            <a:custGeom>
              <a:avLst/>
              <a:gdLst>
                <a:gd name="T0" fmla="*/ 20 w 27"/>
                <a:gd name="T1" fmla="*/ 64 h 64"/>
                <a:gd name="T2" fmla="*/ 7 w 27"/>
                <a:gd name="T3" fmla="*/ 64 h 64"/>
                <a:gd name="T4" fmla="*/ 7 w 27"/>
                <a:gd name="T5" fmla="*/ 57 h 64"/>
                <a:gd name="T6" fmla="*/ 13 w 27"/>
                <a:gd name="T7" fmla="*/ 57 h 64"/>
                <a:gd name="T8" fmla="*/ 7 w 27"/>
                <a:gd name="T9" fmla="*/ 57 h 64"/>
                <a:gd name="T10" fmla="*/ 7 w 27"/>
                <a:gd name="T11" fmla="*/ 64 h 64"/>
                <a:gd name="T12" fmla="*/ 0 w 27"/>
                <a:gd name="T13" fmla="*/ 64 h 64"/>
                <a:gd name="T14" fmla="*/ 0 w 27"/>
                <a:gd name="T15" fmla="*/ 0 h 64"/>
                <a:gd name="T16" fmla="*/ 27 w 27"/>
                <a:gd name="T17" fmla="*/ 0 h 64"/>
                <a:gd name="T18" fmla="*/ 27 w 27"/>
                <a:gd name="T19" fmla="*/ 64 h 64"/>
                <a:gd name="T20" fmla="*/ 20 w 27"/>
                <a:gd name="T21" fmla="*/ 64 h 64"/>
                <a:gd name="T22" fmla="*/ 20 w 27"/>
                <a:gd name="T23" fmla="*/ 64 h 64"/>
                <a:gd name="T24" fmla="*/ 13 w 27"/>
                <a:gd name="T25" fmla="*/ 50 h 64"/>
                <a:gd name="T26" fmla="*/ 13 w 27"/>
                <a:gd name="T27" fmla="*/ 50 h 64"/>
                <a:gd name="T28" fmla="*/ 13 w 27"/>
                <a:gd name="T29" fmla="*/ 13 h 64"/>
                <a:gd name="T30" fmla="*/ 13 w 27"/>
                <a:gd name="T31" fmla="*/ 13 h 64"/>
                <a:gd name="T32" fmla="*/ 13 w 27"/>
                <a:gd name="T33" fmla="*/ 50 h 64"/>
                <a:gd name="T34" fmla="*/ 13 w 27"/>
                <a:gd name="T35" fmla="*/ 5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64">
                  <a:moveTo>
                    <a:pt x="20" y="64"/>
                  </a:moveTo>
                  <a:lnTo>
                    <a:pt x="7" y="64"/>
                  </a:lnTo>
                  <a:lnTo>
                    <a:pt x="7" y="57"/>
                  </a:lnTo>
                  <a:lnTo>
                    <a:pt x="13" y="57"/>
                  </a:lnTo>
                  <a:lnTo>
                    <a:pt x="7" y="57"/>
                  </a:lnTo>
                  <a:lnTo>
                    <a:pt x="7" y="64"/>
                  </a:lnTo>
                  <a:lnTo>
                    <a:pt x="0" y="64"/>
                  </a:lnTo>
                  <a:lnTo>
                    <a:pt x="0" y="0"/>
                  </a:lnTo>
                  <a:lnTo>
                    <a:pt x="27" y="0"/>
                  </a:lnTo>
                  <a:lnTo>
                    <a:pt x="27" y="64"/>
                  </a:lnTo>
                  <a:lnTo>
                    <a:pt x="20" y="64"/>
                  </a:lnTo>
                  <a:lnTo>
                    <a:pt x="20" y="64"/>
                  </a:lnTo>
                  <a:close/>
                  <a:moveTo>
                    <a:pt x="13" y="50"/>
                  </a:moveTo>
                  <a:lnTo>
                    <a:pt x="13" y="50"/>
                  </a:lnTo>
                  <a:lnTo>
                    <a:pt x="13" y="13"/>
                  </a:lnTo>
                  <a:lnTo>
                    <a:pt x="13" y="13"/>
                  </a:lnTo>
                  <a:lnTo>
                    <a:pt x="13" y="50"/>
                  </a:lnTo>
                  <a:lnTo>
                    <a:pt x="13" y="5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39"/>
            <p:cNvSpPr/>
            <p:nvPr/>
          </p:nvSpPr>
          <p:spPr bwMode="auto">
            <a:xfrm>
              <a:off x="1720" y="1809"/>
              <a:ext cx="30" cy="57"/>
            </a:xfrm>
            <a:custGeom>
              <a:avLst/>
              <a:gdLst>
                <a:gd name="T0" fmla="*/ 0 w 30"/>
                <a:gd name="T1" fmla="*/ 54 h 57"/>
                <a:gd name="T2" fmla="*/ 16 w 30"/>
                <a:gd name="T3" fmla="*/ 0 h 57"/>
                <a:gd name="T4" fmla="*/ 30 w 30"/>
                <a:gd name="T5" fmla="*/ 7 h 57"/>
                <a:gd name="T6" fmla="*/ 13 w 30"/>
                <a:gd name="T7" fmla="*/ 57 h 57"/>
                <a:gd name="T8" fmla="*/ 0 w 30"/>
                <a:gd name="T9" fmla="*/ 54 h 57"/>
                <a:gd name="T10" fmla="*/ 0 w 30"/>
                <a:gd name="T11" fmla="*/ 54 h 57"/>
              </a:gdLst>
              <a:ahLst/>
              <a:cxnLst>
                <a:cxn ang="0">
                  <a:pos x="T0" y="T1"/>
                </a:cxn>
                <a:cxn ang="0">
                  <a:pos x="T2" y="T3"/>
                </a:cxn>
                <a:cxn ang="0">
                  <a:pos x="T4" y="T5"/>
                </a:cxn>
                <a:cxn ang="0">
                  <a:pos x="T6" y="T7"/>
                </a:cxn>
                <a:cxn ang="0">
                  <a:pos x="T8" y="T9"/>
                </a:cxn>
                <a:cxn ang="0">
                  <a:pos x="T10" y="T11"/>
                </a:cxn>
              </a:cxnLst>
              <a:rect l="0" t="0" r="r" b="b"/>
              <a:pathLst>
                <a:path w="30" h="57">
                  <a:moveTo>
                    <a:pt x="0" y="54"/>
                  </a:moveTo>
                  <a:lnTo>
                    <a:pt x="16" y="0"/>
                  </a:lnTo>
                  <a:lnTo>
                    <a:pt x="30" y="7"/>
                  </a:lnTo>
                  <a:lnTo>
                    <a:pt x="13" y="57"/>
                  </a:lnTo>
                  <a:lnTo>
                    <a:pt x="0" y="54"/>
                  </a:lnTo>
                  <a:lnTo>
                    <a:pt x="0"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40"/>
            <p:cNvSpPr/>
            <p:nvPr/>
          </p:nvSpPr>
          <p:spPr bwMode="auto">
            <a:xfrm>
              <a:off x="1709" y="1802"/>
              <a:ext cx="48" cy="74"/>
            </a:xfrm>
            <a:custGeom>
              <a:avLst/>
              <a:gdLst>
                <a:gd name="T0" fmla="*/ 21 w 48"/>
                <a:gd name="T1" fmla="*/ 71 h 74"/>
                <a:gd name="T2" fmla="*/ 7 w 48"/>
                <a:gd name="T3" fmla="*/ 68 h 74"/>
                <a:gd name="T4" fmla="*/ 11 w 48"/>
                <a:gd name="T5" fmla="*/ 61 h 74"/>
                <a:gd name="T6" fmla="*/ 17 w 48"/>
                <a:gd name="T7" fmla="*/ 64 h 74"/>
                <a:gd name="T8" fmla="*/ 11 w 48"/>
                <a:gd name="T9" fmla="*/ 61 h 74"/>
                <a:gd name="T10" fmla="*/ 7 w 48"/>
                <a:gd name="T11" fmla="*/ 68 h 74"/>
                <a:gd name="T12" fmla="*/ 0 w 48"/>
                <a:gd name="T13" fmla="*/ 64 h 74"/>
                <a:gd name="T14" fmla="*/ 24 w 48"/>
                <a:gd name="T15" fmla="*/ 0 h 74"/>
                <a:gd name="T16" fmla="*/ 48 w 48"/>
                <a:gd name="T17" fmla="*/ 7 h 74"/>
                <a:gd name="T18" fmla="*/ 27 w 48"/>
                <a:gd name="T19" fmla="*/ 74 h 74"/>
                <a:gd name="T20" fmla="*/ 21 w 48"/>
                <a:gd name="T21" fmla="*/ 71 h 74"/>
                <a:gd name="T22" fmla="*/ 21 w 48"/>
                <a:gd name="T23" fmla="*/ 7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74">
                  <a:moveTo>
                    <a:pt x="21" y="71"/>
                  </a:moveTo>
                  <a:lnTo>
                    <a:pt x="7" y="68"/>
                  </a:lnTo>
                  <a:lnTo>
                    <a:pt x="11" y="61"/>
                  </a:lnTo>
                  <a:lnTo>
                    <a:pt x="17" y="64"/>
                  </a:lnTo>
                  <a:lnTo>
                    <a:pt x="11" y="61"/>
                  </a:lnTo>
                  <a:lnTo>
                    <a:pt x="7" y="68"/>
                  </a:lnTo>
                  <a:lnTo>
                    <a:pt x="0" y="64"/>
                  </a:lnTo>
                  <a:lnTo>
                    <a:pt x="24" y="0"/>
                  </a:lnTo>
                  <a:lnTo>
                    <a:pt x="48" y="7"/>
                  </a:lnTo>
                  <a:lnTo>
                    <a:pt x="27" y="74"/>
                  </a:lnTo>
                  <a:lnTo>
                    <a:pt x="21" y="71"/>
                  </a:lnTo>
                  <a:lnTo>
                    <a:pt x="21" y="7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41"/>
            <p:cNvSpPr/>
            <p:nvPr/>
          </p:nvSpPr>
          <p:spPr bwMode="auto">
            <a:xfrm>
              <a:off x="1730" y="1826"/>
              <a:ext cx="27" cy="44"/>
            </a:xfrm>
            <a:custGeom>
              <a:avLst/>
              <a:gdLst>
                <a:gd name="T0" fmla="*/ 0 w 27"/>
                <a:gd name="T1" fmla="*/ 37 h 44"/>
                <a:gd name="T2" fmla="*/ 13 w 27"/>
                <a:gd name="T3" fmla="*/ 0 h 44"/>
                <a:gd name="T4" fmla="*/ 27 w 27"/>
                <a:gd name="T5" fmla="*/ 7 h 44"/>
                <a:gd name="T6" fmla="*/ 10 w 27"/>
                <a:gd name="T7" fmla="*/ 44 h 44"/>
                <a:gd name="T8" fmla="*/ 0 w 27"/>
                <a:gd name="T9" fmla="*/ 37 h 44"/>
                <a:gd name="T10" fmla="*/ 0 w 27"/>
                <a:gd name="T11" fmla="*/ 37 h 44"/>
              </a:gdLst>
              <a:ahLst/>
              <a:cxnLst>
                <a:cxn ang="0">
                  <a:pos x="T0" y="T1"/>
                </a:cxn>
                <a:cxn ang="0">
                  <a:pos x="T2" y="T3"/>
                </a:cxn>
                <a:cxn ang="0">
                  <a:pos x="T4" y="T5"/>
                </a:cxn>
                <a:cxn ang="0">
                  <a:pos x="T6" y="T7"/>
                </a:cxn>
                <a:cxn ang="0">
                  <a:pos x="T8" y="T9"/>
                </a:cxn>
                <a:cxn ang="0">
                  <a:pos x="T10" y="T11"/>
                </a:cxn>
              </a:cxnLst>
              <a:rect l="0" t="0" r="r" b="b"/>
              <a:pathLst>
                <a:path w="27" h="44">
                  <a:moveTo>
                    <a:pt x="0" y="37"/>
                  </a:moveTo>
                  <a:lnTo>
                    <a:pt x="13" y="0"/>
                  </a:lnTo>
                  <a:lnTo>
                    <a:pt x="27" y="7"/>
                  </a:lnTo>
                  <a:lnTo>
                    <a:pt x="10" y="44"/>
                  </a:lnTo>
                  <a:lnTo>
                    <a:pt x="0" y="37"/>
                  </a:lnTo>
                  <a:lnTo>
                    <a:pt x="0" y="3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42"/>
            <p:cNvSpPr>
              <a:spLocks noEditPoints="1"/>
            </p:cNvSpPr>
            <p:nvPr/>
          </p:nvSpPr>
          <p:spPr bwMode="auto">
            <a:xfrm>
              <a:off x="1720" y="1816"/>
              <a:ext cx="47" cy="60"/>
            </a:xfrm>
            <a:custGeom>
              <a:avLst/>
              <a:gdLst>
                <a:gd name="T0" fmla="*/ 16 w 47"/>
                <a:gd name="T1" fmla="*/ 57 h 60"/>
                <a:gd name="T2" fmla="*/ 6 w 47"/>
                <a:gd name="T3" fmla="*/ 54 h 60"/>
                <a:gd name="T4" fmla="*/ 10 w 47"/>
                <a:gd name="T5" fmla="*/ 47 h 60"/>
                <a:gd name="T6" fmla="*/ 13 w 47"/>
                <a:gd name="T7" fmla="*/ 50 h 60"/>
                <a:gd name="T8" fmla="*/ 10 w 47"/>
                <a:gd name="T9" fmla="*/ 47 h 60"/>
                <a:gd name="T10" fmla="*/ 6 w 47"/>
                <a:gd name="T11" fmla="*/ 54 h 60"/>
                <a:gd name="T12" fmla="*/ 0 w 47"/>
                <a:gd name="T13" fmla="*/ 50 h 60"/>
                <a:gd name="T14" fmla="*/ 20 w 47"/>
                <a:gd name="T15" fmla="*/ 0 h 60"/>
                <a:gd name="T16" fmla="*/ 47 w 47"/>
                <a:gd name="T17" fmla="*/ 13 h 60"/>
                <a:gd name="T18" fmla="*/ 23 w 47"/>
                <a:gd name="T19" fmla="*/ 60 h 60"/>
                <a:gd name="T20" fmla="*/ 16 w 47"/>
                <a:gd name="T21" fmla="*/ 57 h 60"/>
                <a:gd name="T22" fmla="*/ 16 w 47"/>
                <a:gd name="T23" fmla="*/ 57 h 60"/>
                <a:gd name="T24" fmla="*/ 20 w 47"/>
                <a:gd name="T25" fmla="*/ 40 h 60"/>
                <a:gd name="T26" fmla="*/ 27 w 47"/>
                <a:gd name="T27" fmla="*/ 20 h 60"/>
                <a:gd name="T28" fmla="*/ 27 w 47"/>
                <a:gd name="T29" fmla="*/ 20 h 60"/>
                <a:gd name="T30" fmla="*/ 20 w 47"/>
                <a:gd name="T31" fmla="*/ 40 h 60"/>
                <a:gd name="T32" fmla="*/ 20 w 47"/>
                <a:gd name="T33" fmla="*/ 4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 h="60">
                  <a:moveTo>
                    <a:pt x="16" y="57"/>
                  </a:moveTo>
                  <a:lnTo>
                    <a:pt x="6" y="54"/>
                  </a:lnTo>
                  <a:lnTo>
                    <a:pt x="10" y="47"/>
                  </a:lnTo>
                  <a:lnTo>
                    <a:pt x="13" y="50"/>
                  </a:lnTo>
                  <a:lnTo>
                    <a:pt x="10" y="47"/>
                  </a:lnTo>
                  <a:lnTo>
                    <a:pt x="6" y="54"/>
                  </a:lnTo>
                  <a:lnTo>
                    <a:pt x="0" y="50"/>
                  </a:lnTo>
                  <a:lnTo>
                    <a:pt x="20" y="0"/>
                  </a:lnTo>
                  <a:lnTo>
                    <a:pt x="47" y="13"/>
                  </a:lnTo>
                  <a:lnTo>
                    <a:pt x="23" y="60"/>
                  </a:lnTo>
                  <a:lnTo>
                    <a:pt x="16" y="57"/>
                  </a:lnTo>
                  <a:lnTo>
                    <a:pt x="16" y="57"/>
                  </a:lnTo>
                  <a:close/>
                  <a:moveTo>
                    <a:pt x="20" y="40"/>
                  </a:moveTo>
                  <a:lnTo>
                    <a:pt x="27" y="20"/>
                  </a:lnTo>
                  <a:lnTo>
                    <a:pt x="27" y="20"/>
                  </a:lnTo>
                  <a:lnTo>
                    <a:pt x="20" y="40"/>
                  </a:lnTo>
                  <a:lnTo>
                    <a:pt x="20" y="4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43"/>
            <p:cNvSpPr/>
            <p:nvPr/>
          </p:nvSpPr>
          <p:spPr bwMode="auto">
            <a:xfrm>
              <a:off x="1558" y="2498"/>
              <a:ext cx="97" cy="591"/>
            </a:xfrm>
            <a:custGeom>
              <a:avLst/>
              <a:gdLst>
                <a:gd name="T0" fmla="*/ 0 w 29"/>
                <a:gd name="T1" fmla="*/ 174 h 175"/>
                <a:gd name="T2" fmla="*/ 0 w 29"/>
                <a:gd name="T3" fmla="*/ 170 h 175"/>
                <a:gd name="T4" fmla="*/ 20 w 29"/>
                <a:gd name="T5" fmla="*/ 171 h 175"/>
                <a:gd name="T6" fmla="*/ 20 w 29"/>
                <a:gd name="T7" fmla="*/ 171 h 175"/>
                <a:gd name="T8" fmla="*/ 25 w 29"/>
                <a:gd name="T9" fmla="*/ 171 h 175"/>
                <a:gd name="T10" fmla="*/ 25 w 29"/>
                <a:gd name="T11" fmla="*/ 171 h 175"/>
                <a:gd name="T12" fmla="*/ 17 w 29"/>
                <a:gd name="T13" fmla="*/ 83 h 175"/>
                <a:gd name="T14" fmla="*/ 17 w 29"/>
                <a:gd name="T15" fmla="*/ 83 h 175"/>
                <a:gd name="T16" fmla="*/ 9 w 29"/>
                <a:gd name="T17" fmla="*/ 0 h 175"/>
                <a:gd name="T18" fmla="*/ 9 w 29"/>
                <a:gd name="T19" fmla="*/ 0 h 175"/>
                <a:gd name="T20" fmla="*/ 9 w 29"/>
                <a:gd name="T21" fmla="*/ 0 h 175"/>
                <a:gd name="T22" fmla="*/ 13 w 29"/>
                <a:gd name="T23" fmla="*/ 0 h 175"/>
                <a:gd name="T24" fmla="*/ 29 w 29"/>
                <a:gd name="T25" fmla="*/ 172 h 175"/>
                <a:gd name="T26" fmla="*/ 29 w 29"/>
                <a:gd name="T27" fmla="*/ 172 h 175"/>
                <a:gd name="T28" fmla="*/ 29 w 29"/>
                <a:gd name="T29" fmla="*/ 173 h 175"/>
                <a:gd name="T30" fmla="*/ 29 w 29"/>
                <a:gd name="T31" fmla="*/ 173 h 175"/>
                <a:gd name="T32" fmla="*/ 29 w 29"/>
                <a:gd name="T33" fmla="*/ 173 h 175"/>
                <a:gd name="T34" fmla="*/ 29 w 29"/>
                <a:gd name="T35" fmla="*/ 173 h 175"/>
                <a:gd name="T36" fmla="*/ 27 w 29"/>
                <a:gd name="T37" fmla="*/ 174 h 175"/>
                <a:gd name="T38" fmla="*/ 27 w 29"/>
                <a:gd name="T39" fmla="*/ 174 h 175"/>
                <a:gd name="T40" fmla="*/ 25 w 29"/>
                <a:gd name="T41" fmla="*/ 175 h 175"/>
                <a:gd name="T42" fmla="*/ 25 w 29"/>
                <a:gd name="T43" fmla="*/ 175 h 175"/>
                <a:gd name="T44" fmla="*/ 20 w 29"/>
                <a:gd name="T45" fmla="*/ 175 h 175"/>
                <a:gd name="T46" fmla="*/ 20 w 29"/>
                <a:gd name="T47" fmla="*/ 175 h 175"/>
                <a:gd name="T48" fmla="*/ 0 w 29"/>
                <a:gd name="T49" fmla="*/ 174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9" h="175">
                  <a:moveTo>
                    <a:pt x="0" y="174"/>
                  </a:moveTo>
                  <a:cubicBezTo>
                    <a:pt x="0" y="170"/>
                    <a:pt x="0" y="170"/>
                    <a:pt x="0" y="170"/>
                  </a:cubicBezTo>
                  <a:cubicBezTo>
                    <a:pt x="0" y="170"/>
                    <a:pt x="12" y="171"/>
                    <a:pt x="20" y="171"/>
                  </a:cubicBezTo>
                  <a:cubicBezTo>
                    <a:pt x="20" y="171"/>
                    <a:pt x="20" y="171"/>
                    <a:pt x="20" y="171"/>
                  </a:cubicBezTo>
                  <a:cubicBezTo>
                    <a:pt x="22" y="171"/>
                    <a:pt x="24" y="171"/>
                    <a:pt x="25" y="171"/>
                  </a:cubicBezTo>
                  <a:cubicBezTo>
                    <a:pt x="25" y="171"/>
                    <a:pt x="25" y="171"/>
                    <a:pt x="25" y="171"/>
                  </a:cubicBezTo>
                  <a:cubicBezTo>
                    <a:pt x="25" y="162"/>
                    <a:pt x="21" y="122"/>
                    <a:pt x="17" y="83"/>
                  </a:cubicBezTo>
                  <a:cubicBezTo>
                    <a:pt x="17" y="83"/>
                    <a:pt x="17" y="83"/>
                    <a:pt x="17" y="83"/>
                  </a:cubicBezTo>
                  <a:cubicBezTo>
                    <a:pt x="13" y="41"/>
                    <a:pt x="9" y="0"/>
                    <a:pt x="9" y="0"/>
                  </a:cubicBezTo>
                  <a:cubicBezTo>
                    <a:pt x="9" y="0"/>
                    <a:pt x="9" y="0"/>
                    <a:pt x="9" y="0"/>
                  </a:cubicBezTo>
                  <a:cubicBezTo>
                    <a:pt x="9" y="0"/>
                    <a:pt x="9" y="0"/>
                    <a:pt x="9" y="0"/>
                  </a:cubicBezTo>
                  <a:cubicBezTo>
                    <a:pt x="13" y="0"/>
                    <a:pt x="13" y="0"/>
                    <a:pt x="13" y="0"/>
                  </a:cubicBezTo>
                  <a:cubicBezTo>
                    <a:pt x="13" y="0"/>
                    <a:pt x="29" y="164"/>
                    <a:pt x="29" y="172"/>
                  </a:cubicBezTo>
                  <a:cubicBezTo>
                    <a:pt x="29" y="172"/>
                    <a:pt x="29" y="172"/>
                    <a:pt x="29" y="172"/>
                  </a:cubicBezTo>
                  <a:cubicBezTo>
                    <a:pt x="29" y="172"/>
                    <a:pt x="29" y="172"/>
                    <a:pt x="29" y="173"/>
                  </a:cubicBezTo>
                  <a:cubicBezTo>
                    <a:pt x="29" y="173"/>
                    <a:pt x="29" y="173"/>
                    <a:pt x="29" y="173"/>
                  </a:cubicBezTo>
                  <a:cubicBezTo>
                    <a:pt x="29" y="173"/>
                    <a:pt x="29" y="173"/>
                    <a:pt x="29" y="173"/>
                  </a:cubicBezTo>
                  <a:cubicBezTo>
                    <a:pt x="29" y="173"/>
                    <a:pt x="29" y="173"/>
                    <a:pt x="29" y="173"/>
                  </a:cubicBezTo>
                  <a:cubicBezTo>
                    <a:pt x="28" y="175"/>
                    <a:pt x="28" y="174"/>
                    <a:pt x="27" y="174"/>
                  </a:cubicBezTo>
                  <a:cubicBezTo>
                    <a:pt x="27" y="174"/>
                    <a:pt x="27" y="174"/>
                    <a:pt x="27" y="174"/>
                  </a:cubicBezTo>
                  <a:cubicBezTo>
                    <a:pt x="26" y="174"/>
                    <a:pt x="26" y="175"/>
                    <a:pt x="25" y="175"/>
                  </a:cubicBezTo>
                  <a:cubicBezTo>
                    <a:pt x="25" y="175"/>
                    <a:pt x="25" y="175"/>
                    <a:pt x="25" y="175"/>
                  </a:cubicBezTo>
                  <a:cubicBezTo>
                    <a:pt x="24" y="175"/>
                    <a:pt x="22" y="175"/>
                    <a:pt x="20" y="175"/>
                  </a:cubicBezTo>
                  <a:cubicBezTo>
                    <a:pt x="20" y="175"/>
                    <a:pt x="20" y="175"/>
                    <a:pt x="20" y="175"/>
                  </a:cubicBezTo>
                  <a:cubicBezTo>
                    <a:pt x="12" y="175"/>
                    <a:pt x="0" y="174"/>
                    <a:pt x="0" y="17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44"/>
            <p:cNvSpPr>
              <a:spLocks noEditPoints="1"/>
            </p:cNvSpPr>
            <p:nvPr/>
          </p:nvSpPr>
          <p:spPr bwMode="auto">
            <a:xfrm>
              <a:off x="1551" y="2481"/>
              <a:ext cx="111" cy="622"/>
            </a:xfrm>
            <a:custGeom>
              <a:avLst/>
              <a:gdLst>
                <a:gd name="T0" fmla="*/ 0 w 33"/>
                <a:gd name="T1" fmla="*/ 181 h 184"/>
                <a:gd name="T2" fmla="*/ 0 w 33"/>
                <a:gd name="T3" fmla="*/ 180 h 184"/>
                <a:gd name="T4" fmla="*/ 0 w 33"/>
                <a:gd name="T5" fmla="*/ 179 h 184"/>
                <a:gd name="T6" fmla="*/ 0 w 33"/>
                <a:gd name="T7" fmla="*/ 179 h 184"/>
                <a:gd name="T8" fmla="*/ 2 w 33"/>
                <a:gd name="T9" fmla="*/ 173 h 184"/>
                <a:gd name="T10" fmla="*/ 22 w 33"/>
                <a:gd name="T11" fmla="*/ 174 h 184"/>
                <a:gd name="T12" fmla="*/ 23 w 33"/>
                <a:gd name="T13" fmla="*/ 174 h 184"/>
                <a:gd name="T14" fmla="*/ 25 w 33"/>
                <a:gd name="T15" fmla="*/ 174 h 184"/>
                <a:gd name="T16" fmla="*/ 17 w 33"/>
                <a:gd name="T17" fmla="*/ 89 h 184"/>
                <a:gd name="T18" fmla="*/ 9 w 33"/>
                <a:gd name="T19" fmla="*/ 5 h 184"/>
                <a:gd name="T20" fmla="*/ 12 w 33"/>
                <a:gd name="T21" fmla="*/ 3 h 184"/>
                <a:gd name="T22" fmla="*/ 17 w 33"/>
                <a:gd name="T23" fmla="*/ 5 h 184"/>
                <a:gd name="T24" fmla="*/ 17 w 33"/>
                <a:gd name="T25" fmla="*/ 5 h 184"/>
                <a:gd name="T26" fmla="*/ 18 w 33"/>
                <a:gd name="T27" fmla="*/ 6 h 184"/>
                <a:gd name="T28" fmla="*/ 18 w 33"/>
                <a:gd name="T29" fmla="*/ 12 h 184"/>
                <a:gd name="T30" fmla="*/ 20 w 33"/>
                <a:gd name="T31" fmla="*/ 30 h 184"/>
                <a:gd name="T32" fmla="*/ 25 w 33"/>
                <a:gd name="T33" fmla="*/ 88 h 184"/>
                <a:gd name="T34" fmla="*/ 33 w 33"/>
                <a:gd name="T35" fmla="*/ 177 h 184"/>
                <a:gd name="T36" fmla="*/ 33 w 33"/>
                <a:gd name="T37" fmla="*/ 177 h 184"/>
                <a:gd name="T38" fmla="*/ 33 w 33"/>
                <a:gd name="T39" fmla="*/ 178 h 184"/>
                <a:gd name="T40" fmla="*/ 33 w 33"/>
                <a:gd name="T41" fmla="*/ 178 h 184"/>
                <a:gd name="T42" fmla="*/ 33 w 33"/>
                <a:gd name="T43" fmla="*/ 179 h 184"/>
                <a:gd name="T44" fmla="*/ 33 w 33"/>
                <a:gd name="T45" fmla="*/ 180 h 184"/>
                <a:gd name="T46" fmla="*/ 30 w 33"/>
                <a:gd name="T47" fmla="*/ 181 h 184"/>
                <a:gd name="T48" fmla="*/ 30 w 33"/>
                <a:gd name="T49" fmla="*/ 181 h 184"/>
                <a:gd name="T50" fmla="*/ 27 w 33"/>
                <a:gd name="T51" fmla="*/ 182 h 184"/>
                <a:gd name="T52" fmla="*/ 22 w 33"/>
                <a:gd name="T53" fmla="*/ 182 h 184"/>
                <a:gd name="T54" fmla="*/ 4 w 33"/>
                <a:gd name="T55" fmla="*/ 181 h 184"/>
                <a:gd name="T56" fmla="*/ 3 w 33"/>
                <a:gd name="T57" fmla="*/ 184 h 184"/>
                <a:gd name="T58" fmla="*/ 2 w 33"/>
                <a:gd name="T59" fmla="*/ 181 h 184"/>
                <a:gd name="T60" fmla="*/ 2 w 33"/>
                <a:gd name="T61" fmla="*/ 181 h 184"/>
                <a:gd name="T62" fmla="*/ 1 w 33"/>
                <a:gd name="T63" fmla="*/ 181 h 184"/>
                <a:gd name="T64" fmla="*/ 2 w 33"/>
                <a:gd name="T65" fmla="*/ 179 h 184"/>
                <a:gd name="T66" fmla="*/ 2 w 33"/>
                <a:gd name="T67" fmla="*/ 179 h 184"/>
                <a:gd name="T68" fmla="*/ 2 w 33"/>
                <a:gd name="T69" fmla="*/ 179 h 184"/>
                <a:gd name="T70" fmla="*/ 25 w 33"/>
                <a:gd name="T71" fmla="*/ 178 h 184"/>
                <a:gd name="T72" fmla="*/ 27 w 33"/>
                <a:gd name="T73" fmla="*/ 178 h 184"/>
                <a:gd name="T74" fmla="*/ 27 w 33"/>
                <a:gd name="T75" fmla="*/ 178 h 184"/>
                <a:gd name="T76" fmla="*/ 33 w 33"/>
                <a:gd name="T77" fmla="*/ 178 h 184"/>
                <a:gd name="T78" fmla="*/ 33 w 33"/>
                <a:gd name="T79" fmla="*/ 178 h 184"/>
                <a:gd name="T80" fmla="*/ 26 w 33"/>
                <a:gd name="T81" fmla="*/ 135 h 184"/>
                <a:gd name="T82" fmla="*/ 29 w 33"/>
                <a:gd name="T83" fmla="*/ 175 h 184"/>
                <a:gd name="T84" fmla="*/ 14 w 33"/>
                <a:gd name="T85" fmla="*/ 7 h 184"/>
                <a:gd name="T86" fmla="*/ 14 w 33"/>
                <a:gd name="T87" fmla="*/ 7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3" h="184">
                  <a:moveTo>
                    <a:pt x="0" y="181"/>
                  </a:moveTo>
                  <a:cubicBezTo>
                    <a:pt x="0" y="181"/>
                    <a:pt x="0" y="181"/>
                    <a:pt x="0" y="181"/>
                  </a:cubicBezTo>
                  <a:cubicBezTo>
                    <a:pt x="0" y="181"/>
                    <a:pt x="0" y="181"/>
                    <a:pt x="0" y="181"/>
                  </a:cubicBezTo>
                  <a:cubicBezTo>
                    <a:pt x="0" y="181"/>
                    <a:pt x="0" y="181"/>
                    <a:pt x="0" y="180"/>
                  </a:cubicBezTo>
                  <a:cubicBezTo>
                    <a:pt x="0" y="180"/>
                    <a:pt x="0" y="180"/>
                    <a:pt x="0" y="180"/>
                  </a:cubicBezTo>
                  <a:cubicBezTo>
                    <a:pt x="0" y="180"/>
                    <a:pt x="0" y="180"/>
                    <a:pt x="0" y="179"/>
                  </a:cubicBezTo>
                  <a:cubicBezTo>
                    <a:pt x="0" y="179"/>
                    <a:pt x="0" y="179"/>
                    <a:pt x="0" y="179"/>
                  </a:cubicBezTo>
                  <a:cubicBezTo>
                    <a:pt x="0" y="179"/>
                    <a:pt x="0" y="179"/>
                    <a:pt x="0" y="179"/>
                  </a:cubicBezTo>
                  <a:cubicBezTo>
                    <a:pt x="0" y="173"/>
                    <a:pt x="0" y="173"/>
                    <a:pt x="0" y="173"/>
                  </a:cubicBezTo>
                  <a:cubicBezTo>
                    <a:pt x="2" y="173"/>
                    <a:pt x="2" y="173"/>
                    <a:pt x="2" y="173"/>
                  </a:cubicBezTo>
                  <a:cubicBezTo>
                    <a:pt x="2" y="173"/>
                    <a:pt x="14" y="174"/>
                    <a:pt x="22" y="174"/>
                  </a:cubicBezTo>
                  <a:cubicBezTo>
                    <a:pt x="22" y="174"/>
                    <a:pt x="22" y="174"/>
                    <a:pt x="22" y="174"/>
                  </a:cubicBezTo>
                  <a:cubicBezTo>
                    <a:pt x="22" y="174"/>
                    <a:pt x="22" y="174"/>
                    <a:pt x="23" y="174"/>
                  </a:cubicBezTo>
                  <a:cubicBezTo>
                    <a:pt x="23" y="174"/>
                    <a:pt x="23" y="174"/>
                    <a:pt x="23" y="174"/>
                  </a:cubicBezTo>
                  <a:cubicBezTo>
                    <a:pt x="23" y="174"/>
                    <a:pt x="24" y="174"/>
                    <a:pt x="25" y="174"/>
                  </a:cubicBezTo>
                  <a:cubicBezTo>
                    <a:pt x="25" y="174"/>
                    <a:pt x="25" y="174"/>
                    <a:pt x="25" y="174"/>
                  </a:cubicBezTo>
                  <a:cubicBezTo>
                    <a:pt x="24" y="162"/>
                    <a:pt x="21" y="125"/>
                    <a:pt x="17" y="89"/>
                  </a:cubicBezTo>
                  <a:cubicBezTo>
                    <a:pt x="17" y="89"/>
                    <a:pt x="17" y="89"/>
                    <a:pt x="17" y="89"/>
                  </a:cubicBezTo>
                  <a:cubicBezTo>
                    <a:pt x="13" y="46"/>
                    <a:pt x="9" y="5"/>
                    <a:pt x="9" y="5"/>
                  </a:cubicBezTo>
                  <a:cubicBezTo>
                    <a:pt x="9" y="5"/>
                    <a:pt x="9" y="5"/>
                    <a:pt x="9" y="5"/>
                  </a:cubicBezTo>
                  <a:cubicBezTo>
                    <a:pt x="9" y="0"/>
                    <a:pt x="9" y="0"/>
                    <a:pt x="9" y="0"/>
                  </a:cubicBezTo>
                  <a:cubicBezTo>
                    <a:pt x="12" y="3"/>
                    <a:pt x="12" y="3"/>
                    <a:pt x="12" y="3"/>
                  </a:cubicBezTo>
                  <a:cubicBezTo>
                    <a:pt x="17" y="3"/>
                    <a:pt x="17" y="3"/>
                    <a:pt x="17" y="3"/>
                  </a:cubicBezTo>
                  <a:cubicBezTo>
                    <a:pt x="17" y="5"/>
                    <a:pt x="17" y="5"/>
                    <a:pt x="17" y="5"/>
                  </a:cubicBezTo>
                  <a:cubicBezTo>
                    <a:pt x="17" y="5"/>
                    <a:pt x="17" y="5"/>
                    <a:pt x="17" y="5"/>
                  </a:cubicBezTo>
                  <a:cubicBezTo>
                    <a:pt x="17" y="5"/>
                    <a:pt x="17" y="5"/>
                    <a:pt x="17" y="5"/>
                  </a:cubicBezTo>
                  <a:cubicBezTo>
                    <a:pt x="17" y="5"/>
                    <a:pt x="17" y="5"/>
                    <a:pt x="17" y="5"/>
                  </a:cubicBezTo>
                  <a:cubicBezTo>
                    <a:pt x="17" y="5"/>
                    <a:pt x="17" y="6"/>
                    <a:pt x="18" y="6"/>
                  </a:cubicBezTo>
                  <a:cubicBezTo>
                    <a:pt x="18" y="6"/>
                    <a:pt x="18" y="6"/>
                    <a:pt x="18" y="6"/>
                  </a:cubicBezTo>
                  <a:cubicBezTo>
                    <a:pt x="18" y="8"/>
                    <a:pt x="18" y="9"/>
                    <a:pt x="18" y="12"/>
                  </a:cubicBezTo>
                  <a:cubicBezTo>
                    <a:pt x="18" y="12"/>
                    <a:pt x="18" y="12"/>
                    <a:pt x="18" y="12"/>
                  </a:cubicBezTo>
                  <a:cubicBezTo>
                    <a:pt x="18" y="16"/>
                    <a:pt x="19" y="23"/>
                    <a:pt x="20" y="30"/>
                  </a:cubicBezTo>
                  <a:cubicBezTo>
                    <a:pt x="20" y="30"/>
                    <a:pt x="20" y="30"/>
                    <a:pt x="20" y="30"/>
                  </a:cubicBezTo>
                  <a:cubicBezTo>
                    <a:pt x="21" y="46"/>
                    <a:pt x="23" y="67"/>
                    <a:pt x="25" y="88"/>
                  </a:cubicBezTo>
                  <a:cubicBezTo>
                    <a:pt x="25" y="88"/>
                    <a:pt x="25" y="88"/>
                    <a:pt x="25" y="88"/>
                  </a:cubicBezTo>
                  <a:cubicBezTo>
                    <a:pt x="29" y="130"/>
                    <a:pt x="33" y="173"/>
                    <a:pt x="33" y="177"/>
                  </a:cubicBezTo>
                  <a:cubicBezTo>
                    <a:pt x="33" y="177"/>
                    <a:pt x="33" y="177"/>
                    <a:pt x="33" y="177"/>
                  </a:cubicBezTo>
                  <a:cubicBezTo>
                    <a:pt x="33" y="177"/>
                    <a:pt x="33" y="177"/>
                    <a:pt x="33" y="177"/>
                  </a:cubicBezTo>
                  <a:cubicBezTo>
                    <a:pt x="33" y="177"/>
                    <a:pt x="33" y="177"/>
                    <a:pt x="33" y="178"/>
                  </a:cubicBezTo>
                  <a:cubicBezTo>
                    <a:pt x="33" y="178"/>
                    <a:pt x="33" y="178"/>
                    <a:pt x="33" y="178"/>
                  </a:cubicBezTo>
                  <a:cubicBezTo>
                    <a:pt x="33" y="178"/>
                    <a:pt x="33" y="178"/>
                    <a:pt x="33" y="178"/>
                  </a:cubicBezTo>
                  <a:cubicBezTo>
                    <a:pt x="33" y="178"/>
                    <a:pt x="33" y="178"/>
                    <a:pt x="33" y="178"/>
                  </a:cubicBezTo>
                  <a:cubicBezTo>
                    <a:pt x="33" y="178"/>
                    <a:pt x="33" y="178"/>
                    <a:pt x="33" y="178"/>
                  </a:cubicBezTo>
                  <a:cubicBezTo>
                    <a:pt x="33" y="179"/>
                    <a:pt x="33" y="179"/>
                    <a:pt x="33" y="179"/>
                  </a:cubicBezTo>
                  <a:cubicBezTo>
                    <a:pt x="33" y="179"/>
                    <a:pt x="33" y="179"/>
                    <a:pt x="33" y="179"/>
                  </a:cubicBezTo>
                  <a:cubicBezTo>
                    <a:pt x="33" y="180"/>
                    <a:pt x="33" y="180"/>
                    <a:pt x="33" y="180"/>
                  </a:cubicBezTo>
                  <a:cubicBezTo>
                    <a:pt x="32" y="180"/>
                    <a:pt x="32" y="180"/>
                    <a:pt x="32" y="180"/>
                  </a:cubicBezTo>
                  <a:cubicBezTo>
                    <a:pt x="32" y="181"/>
                    <a:pt x="30" y="181"/>
                    <a:pt x="30" y="181"/>
                  </a:cubicBezTo>
                  <a:cubicBezTo>
                    <a:pt x="30" y="181"/>
                    <a:pt x="30" y="181"/>
                    <a:pt x="30" y="181"/>
                  </a:cubicBezTo>
                  <a:cubicBezTo>
                    <a:pt x="30" y="181"/>
                    <a:pt x="30" y="181"/>
                    <a:pt x="30" y="181"/>
                  </a:cubicBezTo>
                  <a:cubicBezTo>
                    <a:pt x="29" y="181"/>
                    <a:pt x="29" y="181"/>
                    <a:pt x="29" y="181"/>
                  </a:cubicBezTo>
                  <a:cubicBezTo>
                    <a:pt x="29" y="181"/>
                    <a:pt x="28" y="182"/>
                    <a:pt x="27" y="182"/>
                  </a:cubicBezTo>
                  <a:cubicBezTo>
                    <a:pt x="27" y="182"/>
                    <a:pt x="27" y="182"/>
                    <a:pt x="27" y="182"/>
                  </a:cubicBezTo>
                  <a:cubicBezTo>
                    <a:pt x="26" y="182"/>
                    <a:pt x="24" y="182"/>
                    <a:pt x="22" y="182"/>
                  </a:cubicBezTo>
                  <a:cubicBezTo>
                    <a:pt x="22" y="182"/>
                    <a:pt x="22" y="182"/>
                    <a:pt x="22" y="182"/>
                  </a:cubicBezTo>
                  <a:cubicBezTo>
                    <a:pt x="16" y="182"/>
                    <a:pt x="7" y="181"/>
                    <a:pt x="4" y="181"/>
                  </a:cubicBezTo>
                  <a:cubicBezTo>
                    <a:pt x="4" y="181"/>
                    <a:pt x="4" y="181"/>
                    <a:pt x="4" y="181"/>
                  </a:cubicBezTo>
                  <a:cubicBezTo>
                    <a:pt x="3" y="184"/>
                    <a:pt x="3" y="184"/>
                    <a:pt x="3" y="184"/>
                  </a:cubicBezTo>
                  <a:cubicBezTo>
                    <a:pt x="0" y="181"/>
                    <a:pt x="0" y="181"/>
                    <a:pt x="0" y="181"/>
                  </a:cubicBezTo>
                  <a:close/>
                  <a:moveTo>
                    <a:pt x="2" y="181"/>
                  </a:moveTo>
                  <a:cubicBezTo>
                    <a:pt x="2" y="181"/>
                    <a:pt x="2" y="181"/>
                    <a:pt x="2" y="181"/>
                  </a:cubicBezTo>
                  <a:cubicBezTo>
                    <a:pt x="2" y="181"/>
                    <a:pt x="2" y="181"/>
                    <a:pt x="2" y="181"/>
                  </a:cubicBezTo>
                  <a:cubicBezTo>
                    <a:pt x="1" y="181"/>
                    <a:pt x="1" y="181"/>
                    <a:pt x="1" y="181"/>
                  </a:cubicBezTo>
                  <a:cubicBezTo>
                    <a:pt x="1" y="181"/>
                    <a:pt x="1" y="181"/>
                    <a:pt x="1" y="181"/>
                  </a:cubicBezTo>
                  <a:cubicBezTo>
                    <a:pt x="1" y="181"/>
                    <a:pt x="1" y="181"/>
                    <a:pt x="2" y="181"/>
                  </a:cubicBezTo>
                  <a:close/>
                  <a:moveTo>
                    <a:pt x="2" y="179"/>
                  </a:moveTo>
                  <a:cubicBezTo>
                    <a:pt x="2" y="179"/>
                    <a:pt x="2" y="179"/>
                    <a:pt x="2" y="179"/>
                  </a:cubicBezTo>
                  <a:cubicBezTo>
                    <a:pt x="2" y="179"/>
                    <a:pt x="2" y="179"/>
                    <a:pt x="2" y="179"/>
                  </a:cubicBezTo>
                  <a:close/>
                  <a:moveTo>
                    <a:pt x="2" y="179"/>
                  </a:moveTo>
                  <a:cubicBezTo>
                    <a:pt x="2" y="179"/>
                    <a:pt x="2" y="179"/>
                    <a:pt x="2" y="179"/>
                  </a:cubicBezTo>
                  <a:cubicBezTo>
                    <a:pt x="2" y="179"/>
                    <a:pt x="2" y="179"/>
                    <a:pt x="2" y="179"/>
                  </a:cubicBezTo>
                  <a:close/>
                  <a:moveTo>
                    <a:pt x="25" y="178"/>
                  </a:moveTo>
                  <a:cubicBezTo>
                    <a:pt x="26" y="178"/>
                    <a:pt x="27" y="178"/>
                    <a:pt x="27" y="178"/>
                  </a:cubicBezTo>
                  <a:cubicBezTo>
                    <a:pt x="27" y="178"/>
                    <a:pt x="27" y="178"/>
                    <a:pt x="27" y="178"/>
                  </a:cubicBezTo>
                  <a:cubicBezTo>
                    <a:pt x="27" y="178"/>
                    <a:pt x="27" y="178"/>
                    <a:pt x="27" y="178"/>
                  </a:cubicBezTo>
                  <a:cubicBezTo>
                    <a:pt x="27" y="178"/>
                    <a:pt x="27" y="178"/>
                    <a:pt x="27" y="178"/>
                  </a:cubicBezTo>
                  <a:cubicBezTo>
                    <a:pt x="27" y="178"/>
                    <a:pt x="26" y="178"/>
                    <a:pt x="25" y="178"/>
                  </a:cubicBezTo>
                  <a:close/>
                  <a:moveTo>
                    <a:pt x="33" y="178"/>
                  </a:moveTo>
                  <a:cubicBezTo>
                    <a:pt x="33" y="178"/>
                    <a:pt x="33" y="178"/>
                    <a:pt x="33" y="178"/>
                  </a:cubicBezTo>
                  <a:cubicBezTo>
                    <a:pt x="33" y="178"/>
                    <a:pt x="33" y="178"/>
                    <a:pt x="33" y="178"/>
                  </a:cubicBezTo>
                  <a:close/>
                  <a:moveTo>
                    <a:pt x="29" y="175"/>
                  </a:moveTo>
                  <a:cubicBezTo>
                    <a:pt x="29" y="169"/>
                    <a:pt x="28" y="154"/>
                    <a:pt x="26" y="135"/>
                  </a:cubicBezTo>
                  <a:cubicBezTo>
                    <a:pt x="26" y="135"/>
                    <a:pt x="26" y="135"/>
                    <a:pt x="26" y="135"/>
                  </a:cubicBezTo>
                  <a:cubicBezTo>
                    <a:pt x="28" y="154"/>
                    <a:pt x="29" y="169"/>
                    <a:pt x="29" y="175"/>
                  </a:cubicBezTo>
                  <a:close/>
                  <a:moveTo>
                    <a:pt x="15" y="17"/>
                  </a:moveTo>
                  <a:cubicBezTo>
                    <a:pt x="14" y="13"/>
                    <a:pt x="14" y="9"/>
                    <a:pt x="14" y="7"/>
                  </a:cubicBezTo>
                  <a:cubicBezTo>
                    <a:pt x="14" y="7"/>
                    <a:pt x="14" y="7"/>
                    <a:pt x="14" y="7"/>
                  </a:cubicBezTo>
                  <a:cubicBezTo>
                    <a:pt x="14" y="7"/>
                    <a:pt x="14" y="7"/>
                    <a:pt x="14" y="7"/>
                  </a:cubicBezTo>
                  <a:cubicBezTo>
                    <a:pt x="14" y="9"/>
                    <a:pt x="14" y="13"/>
                    <a:pt x="15"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45"/>
            <p:cNvSpPr>
              <a:spLocks noEditPoints="1"/>
            </p:cNvSpPr>
            <p:nvPr/>
          </p:nvSpPr>
          <p:spPr bwMode="auto">
            <a:xfrm>
              <a:off x="1669" y="2326"/>
              <a:ext cx="520" cy="229"/>
            </a:xfrm>
            <a:custGeom>
              <a:avLst/>
              <a:gdLst>
                <a:gd name="T0" fmla="*/ 128 w 154"/>
                <a:gd name="T1" fmla="*/ 65 h 68"/>
                <a:gd name="T2" fmla="*/ 122 w 154"/>
                <a:gd name="T3" fmla="*/ 40 h 68"/>
                <a:gd name="T4" fmla="*/ 122 w 154"/>
                <a:gd name="T5" fmla="*/ 40 h 68"/>
                <a:gd name="T6" fmla="*/ 110 w 154"/>
                <a:gd name="T7" fmla="*/ 6 h 68"/>
                <a:gd name="T8" fmla="*/ 110 w 154"/>
                <a:gd name="T9" fmla="*/ 6 h 68"/>
                <a:gd name="T10" fmla="*/ 105 w 154"/>
                <a:gd name="T11" fmla="*/ 4 h 68"/>
                <a:gd name="T12" fmla="*/ 105 w 154"/>
                <a:gd name="T13" fmla="*/ 4 h 68"/>
                <a:gd name="T14" fmla="*/ 45 w 154"/>
                <a:gd name="T15" fmla="*/ 23 h 68"/>
                <a:gd name="T16" fmla="*/ 45 w 154"/>
                <a:gd name="T17" fmla="*/ 23 h 68"/>
                <a:gd name="T18" fmla="*/ 2 w 154"/>
                <a:gd name="T19" fmla="*/ 42 h 68"/>
                <a:gd name="T20" fmla="*/ 2 w 154"/>
                <a:gd name="T21" fmla="*/ 42 h 68"/>
                <a:gd name="T22" fmla="*/ 0 w 154"/>
                <a:gd name="T23" fmla="*/ 38 h 68"/>
                <a:gd name="T24" fmla="*/ 105 w 154"/>
                <a:gd name="T25" fmla="*/ 0 h 68"/>
                <a:gd name="T26" fmla="*/ 105 w 154"/>
                <a:gd name="T27" fmla="*/ 0 h 68"/>
                <a:gd name="T28" fmla="*/ 113 w 154"/>
                <a:gd name="T29" fmla="*/ 4 h 68"/>
                <a:gd name="T30" fmla="*/ 113 w 154"/>
                <a:gd name="T31" fmla="*/ 4 h 68"/>
                <a:gd name="T32" fmla="*/ 131 w 154"/>
                <a:gd name="T33" fmla="*/ 62 h 68"/>
                <a:gd name="T34" fmla="*/ 131 w 154"/>
                <a:gd name="T35" fmla="*/ 62 h 68"/>
                <a:gd name="T36" fmla="*/ 153 w 154"/>
                <a:gd name="T37" fmla="*/ 53 h 68"/>
                <a:gd name="T38" fmla="*/ 154 w 154"/>
                <a:gd name="T39" fmla="*/ 57 h 68"/>
                <a:gd name="T40" fmla="*/ 128 w 154"/>
                <a:gd name="T41" fmla="*/ 68 h 68"/>
                <a:gd name="T42" fmla="*/ 128 w 154"/>
                <a:gd name="T43" fmla="*/ 65 h 68"/>
                <a:gd name="T44" fmla="*/ 2 w 154"/>
                <a:gd name="T45" fmla="*/ 42 h 68"/>
                <a:gd name="T46" fmla="*/ 2 w 154"/>
                <a:gd name="T47" fmla="*/ 42 h 68"/>
                <a:gd name="T48" fmla="*/ 2 w 154"/>
                <a:gd name="T49" fmla="*/ 42 h 68"/>
                <a:gd name="T50" fmla="*/ 2 w 154"/>
                <a:gd name="T51" fmla="*/ 42 h 68"/>
                <a:gd name="T52" fmla="*/ 2 w 154"/>
                <a:gd name="T53" fmla="*/ 42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4" h="68">
                  <a:moveTo>
                    <a:pt x="128" y="65"/>
                  </a:moveTo>
                  <a:cubicBezTo>
                    <a:pt x="128" y="65"/>
                    <a:pt x="125" y="54"/>
                    <a:pt x="122" y="40"/>
                  </a:cubicBezTo>
                  <a:cubicBezTo>
                    <a:pt x="122" y="40"/>
                    <a:pt x="122" y="40"/>
                    <a:pt x="122" y="40"/>
                  </a:cubicBezTo>
                  <a:cubicBezTo>
                    <a:pt x="118" y="27"/>
                    <a:pt x="113" y="12"/>
                    <a:pt x="110" y="6"/>
                  </a:cubicBezTo>
                  <a:cubicBezTo>
                    <a:pt x="110" y="6"/>
                    <a:pt x="110" y="6"/>
                    <a:pt x="110" y="6"/>
                  </a:cubicBezTo>
                  <a:cubicBezTo>
                    <a:pt x="110" y="5"/>
                    <a:pt x="108" y="4"/>
                    <a:pt x="105" y="4"/>
                  </a:cubicBezTo>
                  <a:cubicBezTo>
                    <a:pt x="105" y="4"/>
                    <a:pt x="105" y="4"/>
                    <a:pt x="105" y="4"/>
                  </a:cubicBezTo>
                  <a:cubicBezTo>
                    <a:pt x="94" y="4"/>
                    <a:pt x="68" y="14"/>
                    <a:pt x="45" y="23"/>
                  </a:cubicBezTo>
                  <a:cubicBezTo>
                    <a:pt x="45" y="23"/>
                    <a:pt x="45" y="23"/>
                    <a:pt x="45" y="23"/>
                  </a:cubicBezTo>
                  <a:cubicBezTo>
                    <a:pt x="22" y="33"/>
                    <a:pt x="2" y="42"/>
                    <a:pt x="2" y="42"/>
                  </a:cubicBezTo>
                  <a:cubicBezTo>
                    <a:pt x="2" y="42"/>
                    <a:pt x="2" y="42"/>
                    <a:pt x="2" y="42"/>
                  </a:cubicBezTo>
                  <a:cubicBezTo>
                    <a:pt x="0" y="38"/>
                    <a:pt x="0" y="38"/>
                    <a:pt x="0" y="38"/>
                  </a:cubicBezTo>
                  <a:cubicBezTo>
                    <a:pt x="0" y="38"/>
                    <a:pt x="80" y="1"/>
                    <a:pt x="105" y="0"/>
                  </a:cubicBezTo>
                  <a:cubicBezTo>
                    <a:pt x="105" y="0"/>
                    <a:pt x="105" y="0"/>
                    <a:pt x="105" y="0"/>
                  </a:cubicBezTo>
                  <a:cubicBezTo>
                    <a:pt x="109" y="0"/>
                    <a:pt x="112" y="1"/>
                    <a:pt x="113" y="4"/>
                  </a:cubicBezTo>
                  <a:cubicBezTo>
                    <a:pt x="113" y="4"/>
                    <a:pt x="113" y="4"/>
                    <a:pt x="113" y="4"/>
                  </a:cubicBezTo>
                  <a:cubicBezTo>
                    <a:pt x="120" y="15"/>
                    <a:pt x="129" y="53"/>
                    <a:pt x="131" y="62"/>
                  </a:cubicBezTo>
                  <a:cubicBezTo>
                    <a:pt x="131" y="62"/>
                    <a:pt x="131" y="62"/>
                    <a:pt x="131" y="62"/>
                  </a:cubicBezTo>
                  <a:cubicBezTo>
                    <a:pt x="153" y="53"/>
                    <a:pt x="153" y="53"/>
                    <a:pt x="153" y="53"/>
                  </a:cubicBezTo>
                  <a:cubicBezTo>
                    <a:pt x="154" y="57"/>
                    <a:pt x="154" y="57"/>
                    <a:pt x="154" y="57"/>
                  </a:cubicBezTo>
                  <a:cubicBezTo>
                    <a:pt x="128" y="68"/>
                    <a:pt x="128" y="68"/>
                    <a:pt x="128" y="68"/>
                  </a:cubicBezTo>
                  <a:cubicBezTo>
                    <a:pt x="128" y="65"/>
                    <a:pt x="128" y="65"/>
                    <a:pt x="128" y="65"/>
                  </a:cubicBezTo>
                  <a:close/>
                  <a:moveTo>
                    <a:pt x="2" y="42"/>
                  </a:moveTo>
                  <a:cubicBezTo>
                    <a:pt x="2" y="42"/>
                    <a:pt x="2" y="42"/>
                    <a:pt x="2" y="42"/>
                  </a:cubicBezTo>
                  <a:cubicBezTo>
                    <a:pt x="2" y="42"/>
                    <a:pt x="2" y="42"/>
                    <a:pt x="2" y="42"/>
                  </a:cubicBezTo>
                  <a:cubicBezTo>
                    <a:pt x="2" y="42"/>
                    <a:pt x="2" y="42"/>
                    <a:pt x="2" y="42"/>
                  </a:cubicBezTo>
                  <a:cubicBezTo>
                    <a:pt x="2" y="42"/>
                    <a:pt x="2" y="42"/>
                    <a:pt x="2"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46"/>
            <p:cNvSpPr>
              <a:spLocks noEditPoints="1"/>
            </p:cNvSpPr>
            <p:nvPr/>
          </p:nvSpPr>
          <p:spPr bwMode="auto">
            <a:xfrm>
              <a:off x="1659" y="2319"/>
              <a:ext cx="540" cy="243"/>
            </a:xfrm>
            <a:custGeom>
              <a:avLst/>
              <a:gdLst>
                <a:gd name="T0" fmla="*/ 129 w 160"/>
                <a:gd name="T1" fmla="*/ 68 h 72"/>
                <a:gd name="T2" fmla="*/ 129 w 160"/>
                <a:gd name="T3" fmla="*/ 68 h 72"/>
                <a:gd name="T4" fmla="*/ 129 w 160"/>
                <a:gd name="T5" fmla="*/ 68 h 72"/>
                <a:gd name="T6" fmla="*/ 131 w 160"/>
                <a:gd name="T7" fmla="*/ 67 h 72"/>
                <a:gd name="T8" fmla="*/ 131 w 160"/>
                <a:gd name="T9" fmla="*/ 67 h 72"/>
                <a:gd name="T10" fmla="*/ 129 w 160"/>
                <a:gd name="T11" fmla="*/ 68 h 72"/>
                <a:gd name="T12" fmla="*/ 129 w 160"/>
                <a:gd name="T13" fmla="*/ 68 h 72"/>
                <a:gd name="T14" fmla="*/ 129 w 160"/>
                <a:gd name="T15" fmla="*/ 67 h 72"/>
                <a:gd name="T16" fmla="*/ 128 w 160"/>
                <a:gd name="T17" fmla="*/ 66 h 72"/>
                <a:gd name="T18" fmla="*/ 127 w 160"/>
                <a:gd name="T19" fmla="*/ 60 h 72"/>
                <a:gd name="T20" fmla="*/ 123 w 160"/>
                <a:gd name="T21" fmla="*/ 43 h 72"/>
                <a:gd name="T22" fmla="*/ 111 w 160"/>
                <a:gd name="T23" fmla="*/ 9 h 72"/>
                <a:gd name="T24" fmla="*/ 111 w 160"/>
                <a:gd name="T25" fmla="*/ 9 h 72"/>
                <a:gd name="T26" fmla="*/ 109 w 160"/>
                <a:gd name="T27" fmla="*/ 8 h 72"/>
                <a:gd name="T28" fmla="*/ 108 w 160"/>
                <a:gd name="T29" fmla="*/ 8 h 72"/>
                <a:gd name="T30" fmla="*/ 49 w 160"/>
                <a:gd name="T31" fmla="*/ 27 h 72"/>
                <a:gd name="T32" fmla="*/ 7 w 160"/>
                <a:gd name="T33" fmla="*/ 45 h 72"/>
                <a:gd name="T34" fmla="*/ 7 w 160"/>
                <a:gd name="T35" fmla="*/ 46 h 72"/>
                <a:gd name="T36" fmla="*/ 4 w 160"/>
                <a:gd name="T37" fmla="*/ 47 h 72"/>
                <a:gd name="T38" fmla="*/ 3 w 160"/>
                <a:gd name="T39" fmla="*/ 39 h 72"/>
                <a:gd name="T40" fmla="*/ 3 w 160"/>
                <a:gd name="T41" fmla="*/ 38 h 72"/>
                <a:gd name="T42" fmla="*/ 6 w 160"/>
                <a:gd name="T43" fmla="*/ 37 h 72"/>
                <a:gd name="T44" fmla="*/ 15 w 160"/>
                <a:gd name="T45" fmla="*/ 33 h 72"/>
                <a:gd name="T46" fmla="*/ 46 w 160"/>
                <a:gd name="T47" fmla="*/ 20 h 72"/>
                <a:gd name="T48" fmla="*/ 108 w 160"/>
                <a:gd name="T49" fmla="*/ 0 h 72"/>
                <a:gd name="T50" fmla="*/ 118 w 160"/>
                <a:gd name="T51" fmla="*/ 5 h 72"/>
                <a:gd name="T52" fmla="*/ 136 w 160"/>
                <a:gd name="T53" fmla="*/ 61 h 72"/>
                <a:gd name="T54" fmla="*/ 160 w 160"/>
                <a:gd name="T55" fmla="*/ 60 h 72"/>
                <a:gd name="T56" fmla="*/ 129 w 160"/>
                <a:gd name="T57" fmla="*/ 70 h 72"/>
                <a:gd name="T58" fmla="*/ 133 w 160"/>
                <a:gd name="T59" fmla="*/ 67 h 72"/>
                <a:gd name="T60" fmla="*/ 133 w 160"/>
                <a:gd name="T61" fmla="*/ 67 h 72"/>
                <a:gd name="T62" fmla="*/ 133 w 160"/>
                <a:gd name="T63" fmla="*/ 67 h 72"/>
                <a:gd name="T64" fmla="*/ 131 w 160"/>
                <a:gd name="T65" fmla="*/ 59 h 72"/>
                <a:gd name="T66" fmla="*/ 115 w 160"/>
                <a:gd name="T67" fmla="*/ 7 h 72"/>
                <a:gd name="T68" fmla="*/ 115 w 160"/>
                <a:gd name="T69" fmla="*/ 7 h 72"/>
                <a:gd name="T70" fmla="*/ 126 w 160"/>
                <a:gd name="T71" fmla="*/ 42 h 72"/>
                <a:gd name="T72" fmla="*/ 8 w 160"/>
                <a:gd name="T73" fmla="*/ 40 h 72"/>
                <a:gd name="T74" fmla="*/ 7 w 160"/>
                <a:gd name="T75" fmla="*/ 41 h 72"/>
                <a:gd name="T76" fmla="*/ 115 w 160"/>
                <a:gd name="T77" fmla="*/ 7 h 72"/>
                <a:gd name="T78" fmla="*/ 114 w 160"/>
                <a:gd name="T79" fmla="*/ 6 h 72"/>
                <a:gd name="T80" fmla="*/ 115 w 160"/>
                <a:gd name="T81" fmla="*/ 7 h 72"/>
                <a:gd name="T82" fmla="*/ 109 w 160"/>
                <a:gd name="T83" fmla="*/ 4 h 72"/>
                <a:gd name="T84" fmla="*/ 112 w 160"/>
                <a:gd name="T85" fmla="*/ 5 h 72"/>
                <a:gd name="T86" fmla="*/ 129 w 160"/>
                <a:gd name="T87" fmla="*/ 68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0" h="72">
                  <a:moveTo>
                    <a:pt x="129" y="70"/>
                  </a:moveTo>
                  <a:cubicBezTo>
                    <a:pt x="129" y="68"/>
                    <a:pt x="129" y="68"/>
                    <a:pt x="129" y="68"/>
                  </a:cubicBezTo>
                  <a:cubicBezTo>
                    <a:pt x="129" y="68"/>
                    <a:pt x="129" y="68"/>
                    <a:pt x="129" y="68"/>
                  </a:cubicBezTo>
                  <a:cubicBezTo>
                    <a:pt x="129" y="68"/>
                    <a:pt x="129" y="68"/>
                    <a:pt x="129" y="68"/>
                  </a:cubicBezTo>
                  <a:cubicBezTo>
                    <a:pt x="129" y="68"/>
                    <a:pt x="129" y="68"/>
                    <a:pt x="129" y="68"/>
                  </a:cubicBezTo>
                  <a:cubicBezTo>
                    <a:pt x="129" y="68"/>
                    <a:pt x="129" y="68"/>
                    <a:pt x="129" y="68"/>
                  </a:cubicBezTo>
                  <a:cubicBezTo>
                    <a:pt x="129" y="68"/>
                    <a:pt x="129" y="68"/>
                    <a:pt x="129" y="68"/>
                  </a:cubicBezTo>
                  <a:cubicBezTo>
                    <a:pt x="131" y="67"/>
                    <a:pt x="131" y="67"/>
                    <a:pt x="131" y="67"/>
                  </a:cubicBezTo>
                  <a:cubicBezTo>
                    <a:pt x="131" y="67"/>
                    <a:pt x="131" y="67"/>
                    <a:pt x="131" y="67"/>
                  </a:cubicBezTo>
                  <a:cubicBezTo>
                    <a:pt x="131" y="67"/>
                    <a:pt x="131" y="67"/>
                    <a:pt x="131" y="67"/>
                  </a:cubicBezTo>
                  <a:cubicBezTo>
                    <a:pt x="129" y="68"/>
                    <a:pt x="129" y="68"/>
                    <a:pt x="129" y="68"/>
                  </a:cubicBezTo>
                  <a:cubicBezTo>
                    <a:pt x="129" y="68"/>
                    <a:pt x="129" y="68"/>
                    <a:pt x="129" y="68"/>
                  </a:cubicBezTo>
                  <a:cubicBezTo>
                    <a:pt x="129" y="68"/>
                    <a:pt x="129" y="68"/>
                    <a:pt x="129" y="68"/>
                  </a:cubicBezTo>
                  <a:cubicBezTo>
                    <a:pt x="129" y="68"/>
                    <a:pt x="129" y="68"/>
                    <a:pt x="129" y="68"/>
                  </a:cubicBezTo>
                  <a:cubicBezTo>
                    <a:pt x="129" y="68"/>
                    <a:pt x="129" y="67"/>
                    <a:pt x="129" y="67"/>
                  </a:cubicBezTo>
                  <a:cubicBezTo>
                    <a:pt x="129" y="67"/>
                    <a:pt x="129" y="67"/>
                    <a:pt x="129" y="67"/>
                  </a:cubicBezTo>
                  <a:cubicBezTo>
                    <a:pt x="129" y="67"/>
                    <a:pt x="128" y="66"/>
                    <a:pt x="128" y="66"/>
                  </a:cubicBezTo>
                  <a:cubicBezTo>
                    <a:pt x="128" y="66"/>
                    <a:pt x="128" y="66"/>
                    <a:pt x="128" y="66"/>
                  </a:cubicBezTo>
                  <a:cubicBezTo>
                    <a:pt x="128" y="64"/>
                    <a:pt x="128" y="63"/>
                    <a:pt x="127" y="60"/>
                  </a:cubicBezTo>
                  <a:cubicBezTo>
                    <a:pt x="127" y="60"/>
                    <a:pt x="127" y="60"/>
                    <a:pt x="127" y="60"/>
                  </a:cubicBezTo>
                  <a:cubicBezTo>
                    <a:pt x="126" y="56"/>
                    <a:pt x="124" y="49"/>
                    <a:pt x="123" y="43"/>
                  </a:cubicBezTo>
                  <a:cubicBezTo>
                    <a:pt x="123" y="43"/>
                    <a:pt x="123" y="43"/>
                    <a:pt x="123" y="43"/>
                  </a:cubicBezTo>
                  <a:cubicBezTo>
                    <a:pt x="119" y="30"/>
                    <a:pt x="115" y="14"/>
                    <a:pt x="111" y="9"/>
                  </a:cubicBezTo>
                  <a:cubicBezTo>
                    <a:pt x="111" y="9"/>
                    <a:pt x="111" y="9"/>
                    <a:pt x="111" y="9"/>
                  </a:cubicBezTo>
                  <a:cubicBezTo>
                    <a:pt x="111" y="9"/>
                    <a:pt x="111" y="9"/>
                    <a:pt x="111" y="9"/>
                  </a:cubicBezTo>
                  <a:cubicBezTo>
                    <a:pt x="111" y="9"/>
                    <a:pt x="111" y="9"/>
                    <a:pt x="111" y="9"/>
                  </a:cubicBezTo>
                  <a:cubicBezTo>
                    <a:pt x="111" y="9"/>
                    <a:pt x="110" y="8"/>
                    <a:pt x="109" y="8"/>
                  </a:cubicBezTo>
                  <a:cubicBezTo>
                    <a:pt x="109" y="8"/>
                    <a:pt x="109" y="8"/>
                    <a:pt x="109" y="8"/>
                  </a:cubicBezTo>
                  <a:cubicBezTo>
                    <a:pt x="109" y="8"/>
                    <a:pt x="109" y="8"/>
                    <a:pt x="109" y="8"/>
                  </a:cubicBezTo>
                  <a:cubicBezTo>
                    <a:pt x="108" y="8"/>
                    <a:pt x="108" y="8"/>
                    <a:pt x="108" y="8"/>
                  </a:cubicBezTo>
                  <a:cubicBezTo>
                    <a:pt x="108" y="8"/>
                    <a:pt x="108" y="8"/>
                    <a:pt x="108" y="8"/>
                  </a:cubicBezTo>
                  <a:cubicBezTo>
                    <a:pt x="98" y="8"/>
                    <a:pt x="71" y="18"/>
                    <a:pt x="49" y="27"/>
                  </a:cubicBezTo>
                  <a:cubicBezTo>
                    <a:pt x="49" y="27"/>
                    <a:pt x="49" y="27"/>
                    <a:pt x="49" y="27"/>
                  </a:cubicBezTo>
                  <a:cubicBezTo>
                    <a:pt x="29" y="35"/>
                    <a:pt x="11" y="43"/>
                    <a:pt x="7" y="45"/>
                  </a:cubicBezTo>
                  <a:cubicBezTo>
                    <a:pt x="7" y="45"/>
                    <a:pt x="7" y="45"/>
                    <a:pt x="7" y="45"/>
                  </a:cubicBezTo>
                  <a:cubicBezTo>
                    <a:pt x="7" y="46"/>
                    <a:pt x="7" y="46"/>
                    <a:pt x="7" y="46"/>
                  </a:cubicBezTo>
                  <a:cubicBezTo>
                    <a:pt x="5" y="46"/>
                    <a:pt x="5" y="46"/>
                    <a:pt x="5" y="46"/>
                  </a:cubicBezTo>
                  <a:cubicBezTo>
                    <a:pt x="4" y="47"/>
                    <a:pt x="4" y="47"/>
                    <a:pt x="4" y="47"/>
                  </a:cubicBezTo>
                  <a:cubicBezTo>
                    <a:pt x="0" y="39"/>
                    <a:pt x="0" y="39"/>
                    <a:pt x="0" y="39"/>
                  </a:cubicBezTo>
                  <a:cubicBezTo>
                    <a:pt x="3" y="39"/>
                    <a:pt x="3" y="39"/>
                    <a:pt x="3" y="39"/>
                  </a:cubicBezTo>
                  <a:cubicBezTo>
                    <a:pt x="3" y="38"/>
                    <a:pt x="3" y="38"/>
                    <a:pt x="3" y="38"/>
                  </a:cubicBezTo>
                  <a:cubicBezTo>
                    <a:pt x="3" y="38"/>
                    <a:pt x="3" y="38"/>
                    <a:pt x="3" y="38"/>
                  </a:cubicBezTo>
                  <a:cubicBezTo>
                    <a:pt x="4" y="38"/>
                    <a:pt x="5" y="38"/>
                    <a:pt x="6" y="37"/>
                  </a:cubicBezTo>
                  <a:cubicBezTo>
                    <a:pt x="6" y="37"/>
                    <a:pt x="6" y="37"/>
                    <a:pt x="6" y="37"/>
                  </a:cubicBezTo>
                  <a:cubicBezTo>
                    <a:pt x="8" y="36"/>
                    <a:pt x="11" y="34"/>
                    <a:pt x="15" y="33"/>
                  </a:cubicBezTo>
                  <a:cubicBezTo>
                    <a:pt x="15" y="33"/>
                    <a:pt x="15" y="33"/>
                    <a:pt x="15" y="33"/>
                  </a:cubicBezTo>
                  <a:cubicBezTo>
                    <a:pt x="23" y="29"/>
                    <a:pt x="34" y="24"/>
                    <a:pt x="46" y="20"/>
                  </a:cubicBezTo>
                  <a:cubicBezTo>
                    <a:pt x="46" y="20"/>
                    <a:pt x="46" y="20"/>
                    <a:pt x="46" y="20"/>
                  </a:cubicBezTo>
                  <a:cubicBezTo>
                    <a:pt x="69" y="10"/>
                    <a:pt x="95" y="1"/>
                    <a:pt x="108" y="0"/>
                  </a:cubicBezTo>
                  <a:cubicBezTo>
                    <a:pt x="108" y="0"/>
                    <a:pt x="108" y="0"/>
                    <a:pt x="108" y="0"/>
                  </a:cubicBezTo>
                  <a:cubicBezTo>
                    <a:pt x="112" y="0"/>
                    <a:pt x="116" y="1"/>
                    <a:pt x="118" y="5"/>
                  </a:cubicBezTo>
                  <a:cubicBezTo>
                    <a:pt x="118" y="5"/>
                    <a:pt x="118" y="5"/>
                    <a:pt x="118" y="5"/>
                  </a:cubicBezTo>
                  <a:cubicBezTo>
                    <a:pt x="125" y="16"/>
                    <a:pt x="133" y="49"/>
                    <a:pt x="136" y="61"/>
                  </a:cubicBezTo>
                  <a:cubicBezTo>
                    <a:pt x="136" y="61"/>
                    <a:pt x="136" y="61"/>
                    <a:pt x="136" y="61"/>
                  </a:cubicBezTo>
                  <a:cubicBezTo>
                    <a:pt x="157" y="53"/>
                    <a:pt x="157" y="53"/>
                    <a:pt x="157" y="53"/>
                  </a:cubicBezTo>
                  <a:cubicBezTo>
                    <a:pt x="160" y="60"/>
                    <a:pt x="160" y="60"/>
                    <a:pt x="160" y="60"/>
                  </a:cubicBezTo>
                  <a:cubicBezTo>
                    <a:pt x="130" y="72"/>
                    <a:pt x="130" y="72"/>
                    <a:pt x="130" y="72"/>
                  </a:cubicBezTo>
                  <a:cubicBezTo>
                    <a:pt x="129" y="70"/>
                    <a:pt x="129" y="70"/>
                    <a:pt x="129" y="70"/>
                  </a:cubicBezTo>
                  <a:close/>
                  <a:moveTo>
                    <a:pt x="133" y="67"/>
                  </a:moveTo>
                  <a:cubicBezTo>
                    <a:pt x="133" y="67"/>
                    <a:pt x="133" y="67"/>
                    <a:pt x="133" y="67"/>
                  </a:cubicBezTo>
                  <a:cubicBezTo>
                    <a:pt x="155" y="58"/>
                    <a:pt x="155" y="58"/>
                    <a:pt x="155" y="58"/>
                  </a:cubicBezTo>
                  <a:cubicBezTo>
                    <a:pt x="133" y="67"/>
                    <a:pt x="133" y="67"/>
                    <a:pt x="133" y="67"/>
                  </a:cubicBezTo>
                  <a:cubicBezTo>
                    <a:pt x="133" y="67"/>
                    <a:pt x="133" y="67"/>
                    <a:pt x="133" y="67"/>
                  </a:cubicBezTo>
                  <a:cubicBezTo>
                    <a:pt x="133" y="67"/>
                    <a:pt x="133" y="67"/>
                    <a:pt x="133" y="67"/>
                  </a:cubicBezTo>
                  <a:close/>
                  <a:moveTo>
                    <a:pt x="126" y="42"/>
                  </a:moveTo>
                  <a:cubicBezTo>
                    <a:pt x="128" y="48"/>
                    <a:pt x="130" y="54"/>
                    <a:pt x="131" y="59"/>
                  </a:cubicBezTo>
                  <a:cubicBezTo>
                    <a:pt x="131" y="59"/>
                    <a:pt x="131" y="59"/>
                    <a:pt x="131" y="59"/>
                  </a:cubicBezTo>
                  <a:cubicBezTo>
                    <a:pt x="127" y="45"/>
                    <a:pt x="120" y="16"/>
                    <a:pt x="115" y="7"/>
                  </a:cubicBezTo>
                  <a:cubicBezTo>
                    <a:pt x="115" y="7"/>
                    <a:pt x="115" y="7"/>
                    <a:pt x="115" y="7"/>
                  </a:cubicBezTo>
                  <a:cubicBezTo>
                    <a:pt x="115" y="7"/>
                    <a:pt x="115" y="7"/>
                    <a:pt x="115" y="7"/>
                  </a:cubicBezTo>
                  <a:cubicBezTo>
                    <a:pt x="115" y="7"/>
                    <a:pt x="115" y="7"/>
                    <a:pt x="115" y="7"/>
                  </a:cubicBezTo>
                  <a:cubicBezTo>
                    <a:pt x="118" y="13"/>
                    <a:pt x="123" y="28"/>
                    <a:pt x="126" y="42"/>
                  </a:cubicBezTo>
                  <a:close/>
                  <a:moveTo>
                    <a:pt x="7" y="41"/>
                  </a:moveTo>
                  <a:cubicBezTo>
                    <a:pt x="7" y="41"/>
                    <a:pt x="8" y="41"/>
                    <a:pt x="8" y="40"/>
                  </a:cubicBezTo>
                  <a:cubicBezTo>
                    <a:pt x="8" y="40"/>
                    <a:pt x="8" y="40"/>
                    <a:pt x="8" y="40"/>
                  </a:cubicBezTo>
                  <a:cubicBezTo>
                    <a:pt x="8" y="41"/>
                    <a:pt x="7" y="41"/>
                    <a:pt x="7" y="41"/>
                  </a:cubicBezTo>
                  <a:cubicBezTo>
                    <a:pt x="7" y="41"/>
                    <a:pt x="7" y="41"/>
                    <a:pt x="7" y="41"/>
                  </a:cubicBezTo>
                  <a:close/>
                  <a:moveTo>
                    <a:pt x="115" y="7"/>
                  </a:moveTo>
                  <a:cubicBezTo>
                    <a:pt x="115" y="7"/>
                    <a:pt x="115" y="7"/>
                    <a:pt x="115" y="7"/>
                  </a:cubicBezTo>
                  <a:cubicBezTo>
                    <a:pt x="114" y="6"/>
                    <a:pt x="114" y="6"/>
                    <a:pt x="114" y="6"/>
                  </a:cubicBezTo>
                  <a:cubicBezTo>
                    <a:pt x="114" y="6"/>
                    <a:pt x="114" y="6"/>
                    <a:pt x="114" y="6"/>
                  </a:cubicBezTo>
                  <a:cubicBezTo>
                    <a:pt x="114" y="6"/>
                    <a:pt x="114" y="6"/>
                    <a:pt x="115" y="7"/>
                  </a:cubicBezTo>
                  <a:close/>
                  <a:moveTo>
                    <a:pt x="112" y="5"/>
                  </a:moveTo>
                  <a:cubicBezTo>
                    <a:pt x="111" y="4"/>
                    <a:pt x="110" y="4"/>
                    <a:pt x="109" y="4"/>
                  </a:cubicBezTo>
                  <a:cubicBezTo>
                    <a:pt x="109" y="4"/>
                    <a:pt x="109" y="4"/>
                    <a:pt x="109" y="4"/>
                  </a:cubicBezTo>
                  <a:cubicBezTo>
                    <a:pt x="110" y="4"/>
                    <a:pt x="111" y="5"/>
                    <a:pt x="112" y="5"/>
                  </a:cubicBezTo>
                  <a:close/>
                  <a:moveTo>
                    <a:pt x="129" y="68"/>
                  </a:moveTo>
                  <a:cubicBezTo>
                    <a:pt x="129" y="68"/>
                    <a:pt x="129" y="68"/>
                    <a:pt x="129" y="68"/>
                  </a:cubicBezTo>
                  <a:cubicBezTo>
                    <a:pt x="129" y="68"/>
                    <a:pt x="129" y="68"/>
                    <a:pt x="129" y="6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47"/>
            <p:cNvSpPr>
              <a:spLocks noEditPoints="1"/>
            </p:cNvSpPr>
            <p:nvPr/>
          </p:nvSpPr>
          <p:spPr bwMode="auto">
            <a:xfrm>
              <a:off x="2388" y="1738"/>
              <a:ext cx="381" cy="385"/>
            </a:xfrm>
            <a:custGeom>
              <a:avLst/>
              <a:gdLst>
                <a:gd name="T0" fmla="*/ 0 w 113"/>
                <a:gd name="T1" fmla="*/ 57 h 114"/>
                <a:gd name="T2" fmla="*/ 55 w 113"/>
                <a:gd name="T3" fmla="*/ 0 h 114"/>
                <a:gd name="T4" fmla="*/ 55 w 113"/>
                <a:gd name="T5" fmla="*/ 0 h 114"/>
                <a:gd name="T6" fmla="*/ 113 w 113"/>
                <a:gd name="T7" fmla="*/ 57 h 114"/>
                <a:gd name="T8" fmla="*/ 113 w 113"/>
                <a:gd name="T9" fmla="*/ 57 h 114"/>
                <a:gd name="T10" fmla="*/ 55 w 113"/>
                <a:gd name="T11" fmla="*/ 114 h 114"/>
                <a:gd name="T12" fmla="*/ 55 w 113"/>
                <a:gd name="T13" fmla="*/ 114 h 114"/>
                <a:gd name="T14" fmla="*/ 0 w 113"/>
                <a:gd name="T15" fmla="*/ 57 h 114"/>
                <a:gd name="T16" fmla="*/ 4 w 113"/>
                <a:gd name="T17" fmla="*/ 57 h 114"/>
                <a:gd name="T18" fmla="*/ 55 w 113"/>
                <a:gd name="T19" fmla="*/ 110 h 114"/>
                <a:gd name="T20" fmla="*/ 55 w 113"/>
                <a:gd name="T21" fmla="*/ 110 h 114"/>
                <a:gd name="T22" fmla="*/ 109 w 113"/>
                <a:gd name="T23" fmla="*/ 57 h 114"/>
                <a:gd name="T24" fmla="*/ 109 w 113"/>
                <a:gd name="T25" fmla="*/ 57 h 114"/>
                <a:gd name="T26" fmla="*/ 55 w 113"/>
                <a:gd name="T27" fmla="*/ 4 h 114"/>
                <a:gd name="T28" fmla="*/ 55 w 113"/>
                <a:gd name="T29" fmla="*/ 4 h 114"/>
                <a:gd name="T30" fmla="*/ 4 w 113"/>
                <a:gd name="T31" fmla="*/ 5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3" h="114">
                  <a:moveTo>
                    <a:pt x="0" y="57"/>
                  </a:moveTo>
                  <a:cubicBezTo>
                    <a:pt x="0" y="25"/>
                    <a:pt x="24" y="0"/>
                    <a:pt x="55" y="0"/>
                  </a:cubicBezTo>
                  <a:cubicBezTo>
                    <a:pt x="55" y="0"/>
                    <a:pt x="55" y="0"/>
                    <a:pt x="55" y="0"/>
                  </a:cubicBezTo>
                  <a:cubicBezTo>
                    <a:pt x="85" y="0"/>
                    <a:pt x="113" y="25"/>
                    <a:pt x="113" y="57"/>
                  </a:cubicBezTo>
                  <a:cubicBezTo>
                    <a:pt x="113" y="57"/>
                    <a:pt x="113" y="57"/>
                    <a:pt x="113" y="57"/>
                  </a:cubicBezTo>
                  <a:cubicBezTo>
                    <a:pt x="113" y="88"/>
                    <a:pt x="85" y="114"/>
                    <a:pt x="55" y="114"/>
                  </a:cubicBezTo>
                  <a:cubicBezTo>
                    <a:pt x="55" y="114"/>
                    <a:pt x="55" y="114"/>
                    <a:pt x="55" y="114"/>
                  </a:cubicBezTo>
                  <a:cubicBezTo>
                    <a:pt x="24" y="114"/>
                    <a:pt x="0" y="88"/>
                    <a:pt x="0" y="57"/>
                  </a:cubicBezTo>
                  <a:close/>
                  <a:moveTo>
                    <a:pt x="4" y="57"/>
                  </a:moveTo>
                  <a:cubicBezTo>
                    <a:pt x="4" y="86"/>
                    <a:pt x="27" y="110"/>
                    <a:pt x="55" y="110"/>
                  </a:cubicBezTo>
                  <a:cubicBezTo>
                    <a:pt x="55" y="110"/>
                    <a:pt x="55" y="110"/>
                    <a:pt x="55" y="110"/>
                  </a:cubicBezTo>
                  <a:cubicBezTo>
                    <a:pt x="83" y="110"/>
                    <a:pt x="109" y="86"/>
                    <a:pt x="109" y="57"/>
                  </a:cubicBezTo>
                  <a:cubicBezTo>
                    <a:pt x="109" y="57"/>
                    <a:pt x="109" y="57"/>
                    <a:pt x="109" y="57"/>
                  </a:cubicBezTo>
                  <a:cubicBezTo>
                    <a:pt x="109" y="27"/>
                    <a:pt x="83" y="4"/>
                    <a:pt x="55" y="4"/>
                  </a:cubicBezTo>
                  <a:cubicBezTo>
                    <a:pt x="55" y="4"/>
                    <a:pt x="55" y="4"/>
                    <a:pt x="55" y="4"/>
                  </a:cubicBezTo>
                  <a:cubicBezTo>
                    <a:pt x="27" y="4"/>
                    <a:pt x="4" y="27"/>
                    <a:pt x="4"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48"/>
            <p:cNvSpPr>
              <a:spLocks noEditPoints="1"/>
            </p:cNvSpPr>
            <p:nvPr/>
          </p:nvSpPr>
          <p:spPr bwMode="auto">
            <a:xfrm>
              <a:off x="2381" y="1731"/>
              <a:ext cx="395" cy="399"/>
            </a:xfrm>
            <a:custGeom>
              <a:avLst/>
              <a:gdLst>
                <a:gd name="T0" fmla="*/ 0 w 117"/>
                <a:gd name="T1" fmla="*/ 59 h 118"/>
                <a:gd name="T2" fmla="*/ 2 w 117"/>
                <a:gd name="T3" fmla="*/ 59 h 118"/>
                <a:gd name="T4" fmla="*/ 0 w 117"/>
                <a:gd name="T5" fmla="*/ 59 h 118"/>
                <a:gd name="T6" fmla="*/ 57 w 117"/>
                <a:gd name="T7" fmla="*/ 0 h 118"/>
                <a:gd name="T8" fmla="*/ 57 w 117"/>
                <a:gd name="T9" fmla="*/ 0 h 118"/>
                <a:gd name="T10" fmla="*/ 117 w 117"/>
                <a:gd name="T11" fmla="*/ 59 h 118"/>
                <a:gd name="T12" fmla="*/ 117 w 117"/>
                <a:gd name="T13" fmla="*/ 59 h 118"/>
                <a:gd name="T14" fmla="*/ 57 w 117"/>
                <a:gd name="T15" fmla="*/ 118 h 118"/>
                <a:gd name="T16" fmla="*/ 57 w 117"/>
                <a:gd name="T17" fmla="*/ 118 h 118"/>
                <a:gd name="T18" fmla="*/ 0 w 117"/>
                <a:gd name="T19" fmla="*/ 59 h 118"/>
                <a:gd name="T20" fmla="*/ 57 w 117"/>
                <a:gd name="T21" fmla="*/ 114 h 118"/>
                <a:gd name="T22" fmla="*/ 113 w 117"/>
                <a:gd name="T23" fmla="*/ 59 h 118"/>
                <a:gd name="T24" fmla="*/ 113 w 117"/>
                <a:gd name="T25" fmla="*/ 59 h 118"/>
                <a:gd name="T26" fmla="*/ 57 w 117"/>
                <a:gd name="T27" fmla="*/ 4 h 118"/>
                <a:gd name="T28" fmla="*/ 57 w 117"/>
                <a:gd name="T29" fmla="*/ 4 h 118"/>
                <a:gd name="T30" fmla="*/ 19 w 117"/>
                <a:gd name="T31" fmla="*/ 20 h 118"/>
                <a:gd name="T32" fmla="*/ 19 w 117"/>
                <a:gd name="T33" fmla="*/ 20 h 118"/>
                <a:gd name="T34" fmla="*/ 57 w 117"/>
                <a:gd name="T35" fmla="*/ 4 h 118"/>
                <a:gd name="T36" fmla="*/ 57 w 117"/>
                <a:gd name="T37" fmla="*/ 4 h 118"/>
                <a:gd name="T38" fmla="*/ 113 w 117"/>
                <a:gd name="T39" fmla="*/ 59 h 118"/>
                <a:gd name="T40" fmla="*/ 113 w 117"/>
                <a:gd name="T41" fmla="*/ 59 h 118"/>
                <a:gd name="T42" fmla="*/ 57 w 117"/>
                <a:gd name="T43" fmla="*/ 114 h 118"/>
                <a:gd name="T44" fmla="*/ 57 w 117"/>
                <a:gd name="T45" fmla="*/ 114 h 118"/>
                <a:gd name="T46" fmla="*/ 17 w 117"/>
                <a:gd name="T47" fmla="*/ 95 h 118"/>
                <a:gd name="T48" fmla="*/ 17 w 117"/>
                <a:gd name="T49" fmla="*/ 95 h 118"/>
                <a:gd name="T50" fmla="*/ 57 w 117"/>
                <a:gd name="T51" fmla="*/ 114 h 118"/>
                <a:gd name="T52" fmla="*/ 57 w 117"/>
                <a:gd name="T53" fmla="*/ 110 h 118"/>
                <a:gd name="T54" fmla="*/ 109 w 117"/>
                <a:gd name="T55" fmla="*/ 59 h 118"/>
                <a:gd name="T56" fmla="*/ 109 w 117"/>
                <a:gd name="T57" fmla="*/ 59 h 118"/>
                <a:gd name="T58" fmla="*/ 57 w 117"/>
                <a:gd name="T59" fmla="*/ 8 h 118"/>
                <a:gd name="T60" fmla="*/ 57 w 117"/>
                <a:gd name="T61" fmla="*/ 8 h 118"/>
                <a:gd name="T62" fmla="*/ 8 w 117"/>
                <a:gd name="T63" fmla="*/ 59 h 118"/>
                <a:gd name="T64" fmla="*/ 8 w 117"/>
                <a:gd name="T65" fmla="*/ 59 h 118"/>
                <a:gd name="T66" fmla="*/ 57 w 117"/>
                <a:gd name="T67" fmla="*/ 110 h 118"/>
                <a:gd name="T68" fmla="*/ 4 w 117"/>
                <a:gd name="T69" fmla="*/ 63 h 118"/>
                <a:gd name="T70" fmla="*/ 4 w 117"/>
                <a:gd name="T71" fmla="*/ 59 h 118"/>
                <a:gd name="T72" fmla="*/ 4 w 117"/>
                <a:gd name="T73" fmla="*/ 59 h 118"/>
                <a:gd name="T74" fmla="*/ 6 w 117"/>
                <a:gd name="T75" fmla="*/ 59 h 118"/>
                <a:gd name="T76" fmla="*/ 4 w 117"/>
                <a:gd name="T77" fmla="*/ 59 h 118"/>
                <a:gd name="T78" fmla="*/ 4 w 117"/>
                <a:gd name="T79" fmla="*/ 54 h 118"/>
                <a:gd name="T80" fmla="*/ 4 w 117"/>
                <a:gd name="T81" fmla="*/ 54 h 118"/>
                <a:gd name="T82" fmla="*/ 4 w 117"/>
                <a:gd name="T83" fmla="*/ 59 h 118"/>
                <a:gd name="T84" fmla="*/ 4 w 117"/>
                <a:gd name="T85" fmla="*/ 59 h 118"/>
                <a:gd name="T86" fmla="*/ 4 w 117"/>
                <a:gd name="T87" fmla="*/ 6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7" h="118">
                  <a:moveTo>
                    <a:pt x="0" y="59"/>
                  </a:moveTo>
                  <a:cubicBezTo>
                    <a:pt x="2" y="59"/>
                    <a:pt x="2" y="59"/>
                    <a:pt x="2" y="59"/>
                  </a:cubicBezTo>
                  <a:cubicBezTo>
                    <a:pt x="0" y="59"/>
                    <a:pt x="0" y="59"/>
                    <a:pt x="0" y="59"/>
                  </a:cubicBezTo>
                  <a:cubicBezTo>
                    <a:pt x="0" y="26"/>
                    <a:pt x="25" y="0"/>
                    <a:pt x="57" y="0"/>
                  </a:cubicBezTo>
                  <a:cubicBezTo>
                    <a:pt x="57" y="0"/>
                    <a:pt x="57" y="0"/>
                    <a:pt x="57" y="0"/>
                  </a:cubicBezTo>
                  <a:cubicBezTo>
                    <a:pt x="88" y="0"/>
                    <a:pt x="117" y="26"/>
                    <a:pt x="117" y="59"/>
                  </a:cubicBezTo>
                  <a:cubicBezTo>
                    <a:pt x="117" y="59"/>
                    <a:pt x="117" y="59"/>
                    <a:pt x="117" y="59"/>
                  </a:cubicBezTo>
                  <a:cubicBezTo>
                    <a:pt x="117" y="91"/>
                    <a:pt x="88" y="118"/>
                    <a:pt x="57" y="118"/>
                  </a:cubicBezTo>
                  <a:cubicBezTo>
                    <a:pt x="57" y="118"/>
                    <a:pt x="57" y="118"/>
                    <a:pt x="57" y="118"/>
                  </a:cubicBezTo>
                  <a:cubicBezTo>
                    <a:pt x="25" y="118"/>
                    <a:pt x="0" y="91"/>
                    <a:pt x="0" y="59"/>
                  </a:cubicBezTo>
                  <a:close/>
                  <a:moveTo>
                    <a:pt x="57" y="114"/>
                  </a:moveTo>
                  <a:cubicBezTo>
                    <a:pt x="86" y="114"/>
                    <a:pt x="113" y="89"/>
                    <a:pt x="113" y="59"/>
                  </a:cubicBezTo>
                  <a:cubicBezTo>
                    <a:pt x="113" y="59"/>
                    <a:pt x="113" y="59"/>
                    <a:pt x="113" y="59"/>
                  </a:cubicBezTo>
                  <a:cubicBezTo>
                    <a:pt x="113" y="28"/>
                    <a:pt x="86" y="4"/>
                    <a:pt x="57" y="4"/>
                  </a:cubicBezTo>
                  <a:cubicBezTo>
                    <a:pt x="57" y="4"/>
                    <a:pt x="57" y="4"/>
                    <a:pt x="57" y="4"/>
                  </a:cubicBezTo>
                  <a:cubicBezTo>
                    <a:pt x="42" y="4"/>
                    <a:pt x="29" y="10"/>
                    <a:pt x="19" y="20"/>
                  </a:cubicBezTo>
                  <a:cubicBezTo>
                    <a:pt x="19" y="20"/>
                    <a:pt x="19" y="20"/>
                    <a:pt x="19" y="20"/>
                  </a:cubicBezTo>
                  <a:cubicBezTo>
                    <a:pt x="29" y="10"/>
                    <a:pt x="42" y="4"/>
                    <a:pt x="57" y="4"/>
                  </a:cubicBezTo>
                  <a:cubicBezTo>
                    <a:pt x="57" y="4"/>
                    <a:pt x="57" y="4"/>
                    <a:pt x="57" y="4"/>
                  </a:cubicBezTo>
                  <a:cubicBezTo>
                    <a:pt x="86" y="4"/>
                    <a:pt x="113" y="28"/>
                    <a:pt x="113" y="59"/>
                  </a:cubicBezTo>
                  <a:cubicBezTo>
                    <a:pt x="113" y="59"/>
                    <a:pt x="113" y="59"/>
                    <a:pt x="113" y="59"/>
                  </a:cubicBezTo>
                  <a:cubicBezTo>
                    <a:pt x="113" y="89"/>
                    <a:pt x="86" y="113"/>
                    <a:pt x="57" y="114"/>
                  </a:cubicBezTo>
                  <a:cubicBezTo>
                    <a:pt x="57" y="114"/>
                    <a:pt x="57" y="114"/>
                    <a:pt x="57" y="114"/>
                  </a:cubicBezTo>
                  <a:cubicBezTo>
                    <a:pt x="41" y="114"/>
                    <a:pt x="27" y="106"/>
                    <a:pt x="17" y="95"/>
                  </a:cubicBezTo>
                  <a:cubicBezTo>
                    <a:pt x="17" y="95"/>
                    <a:pt x="17" y="95"/>
                    <a:pt x="17" y="95"/>
                  </a:cubicBezTo>
                  <a:cubicBezTo>
                    <a:pt x="27" y="106"/>
                    <a:pt x="41" y="114"/>
                    <a:pt x="57" y="114"/>
                  </a:cubicBezTo>
                  <a:close/>
                  <a:moveTo>
                    <a:pt x="57" y="110"/>
                  </a:moveTo>
                  <a:cubicBezTo>
                    <a:pt x="84" y="110"/>
                    <a:pt x="109" y="86"/>
                    <a:pt x="109" y="59"/>
                  </a:cubicBezTo>
                  <a:cubicBezTo>
                    <a:pt x="109" y="59"/>
                    <a:pt x="109" y="59"/>
                    <a:pt x="109" y="59"/>
                  </a:cubicBezTo>
                  <a:cubicBezTo>
                    <a:pt x="109" y="31"/>
                    <a:pt x="84" y="8"/>
                    <a:pt x="57" y="8"/>
                  </a:cubicBezTo>
                  <a:cubicBezTo>
                    <a:pt x="57" y="8"/>
                    <a:pt x="57" y="8"/>
                    <a:pt x="57" y="8"/>
                  </a:cubicBezTo>
                  <a:cubicBezTo>
                    <a:pt x="30" y="8"/>
                    <a:pt x="8" y="30"/>
                    <a:pt x="8" y="59"/>
                  </a:cubicBezTo>
                  <a:cubicBezTo>
                    <a:pt x="8" y="59"/>
                    <a:pt x="8" y="59"/>
                    <a:pt x="8" y="59"/>
                  </a:cubicBezTo>
                  <a:cubicBezTo>
                    <a:pt x="8" y="87"/>
                    <a:pt x="30" y="110"/>
                    <a:pt x="57" y="110"/>
                  </a:cubicBezTo>
                  <a:close/>
                  <a:moveTo>
                    <a:pt x="4" y="63"/>
                  </a:moveTo>
                  <a:cubicBezTo>
                    <a:pt x="4" y="62"/>
                    <a:pt x="4" y="60"/>
                    <a:pt x="4" y="59"/>
                  </a:cubicBezTo>
                  <a:cubicBezTo>
                    <a:pt x="4" y="59"/>
                    <a:pt x="4" y="59"/>
                    <a:pt x="4" y="59"/>
                  </a:cubicBezTo>
                  <a:cubicBezTo>
                    <a:pt x="6" y="59"/>
                    <a:pt x="6" y="59"/>
                    <a:pt x="6" y="59"/>
                  </a:cubicBezTo>
                  <a:cubicBezTo>
                    <a:pt x="4" y="59"/>
                    <a:pt x="4" y="59"/>
                    <a:pt x="4" y="59"/>
                  </a:cubicBezTo>
                  <a:cubicBezTo>
                    <a:pt x="4" y="57"/>
                    <a:pt x="4" y="56"/>
                    <a:pt x="4" y="54"/>
                  </a:cubicBezTo>
                  <a:cubicBezTo>
                    <a:pt x="4" y="54"/>
                    <a:pt x="4" y="54"/>
                    <a:pt x="4" y="54"/>
                  </a:cubicBezTo>
                  <a:cubicBezTo>
                    <a:pt x="4" y="56"/>
                    <a:pt x="4" y="57"/>
                    <a:pt x="4" y="59"/>
                  </a:cubicBezTo>
                  <a:cubicBezTo>
                    <a:pt x="4" y="59"/>
                    <a:pt x="4" y="59"/>
                    <a:pt x="4" y="59"/>
                  </a:cubicBezTo>
                  <a:cubicBezTo>
                    <a:pt x="4" y="60"/>
                    <a:pt x="4" y="62"/>
                    <a:pt x="4" y="6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49"/>
            <p:cNvSpPr>
              <a:spLocks noEditPoints="1"/>
            </p:cNvSpPr>
            <p:nvPr/>
          </p:nvSpPr>
          <p:spPr bwMode="auto">
            <a:xfrm>
              <a:off x="2455" y="1910"/>
              <a:ext cx="213" cy="102"/>
            </a:xfrm>
            <a:custGeom>
              <a:avLst/>
              <a:gdLst>
                <a:gd name="T0" fmla="*/ 0 w 63"/>
                <a:gd name="T1" fmla="*/ 10 h 30"/>
                <a:gd name="T2" fmla="*/ 3 w 63"/>
                <a:gd name="T3" fmla="*/ 8 h 30"/>
                <a:gd name="T4" fmla="*/ 11 w 63"/>
                <a:gd name="T5" fmla="*/ 17 h 30"/>
                <a:gd name="T6" fmla="*/ 11 w 63"/>
                <a:gd name="T7" fmla="*/ 17 h 30"/>
                <a:gd name="T8" fmla="*/ 31 w 63"/>
                <a:gd name="T9" fmla="*/ 26 h 30"/>
                <a:gd name="T10" fmla="*/ 31 w 63"/>
                <a:gd name="T11" fmla="*/ 26 h 30"/>
                <a:gd name="T12" fmla="*/ 35 w 63"/>
                <a:gd name="T13" fmla="*/ 25 h 30"/>
                <a:gd name="T14" fmla="*/ 35 w 63"/>
                <a:gd name="T15" fmla="*/ 25 h 30"/>
                <a:gd name="T16" fmla="*/ 54 w 63"/>
                <a:gd name="T17" fmla="*/ 11 h 30"/>
                <a:gd name="T18" fmla="*/ 54 w 63"/>
                <a:gd name="T19" fmla="*/ 11 h 30"/>
                <a:gd name="T20" fmla="*/ 59 w 63"/>
                <a:gd name="T21" fmla="*/ 0 h 30"/>
                <a:gd name="T22" fmla="*/ 59 w 63"/>
                <a:gd name="T23" fmla="*/ 0 h 30"/>
                <a:gd name="T24" fmla="*/ 63 w 63"/>
                <a:gd name="T25" fmla="*/ 1 h 30"/>
                <a:gd name="T26" fmla="*/ 35 w 63"/>
                <a:gd name="T27" fmla="*/ 29 h 30"/>
                <a:gd name="T28" fmla="*/ 35 w 63"/>
                <a:gd name="T29" fmla="*/ 29 h 30"/>
                <a:gd name="T30" fmla="*/ 31 w 63"/>
                <a:gd name="T31" fmla="*/ 30 h 30"/>
                <a:gd name="T32" fmla="*/ 31 w 63"/>
                <a:gd name="T33" fmla="*/ 30 h 30"/>
                <a:gd name="T34" fmla="*/ 0 w 63"/>
                <a:gd name="T35" fmla="*/ 10 h 30"/>
                <a:gd name="T36" fmla="*/ 0 w 63"/>
                <a:gd name="T37" fmla="*/ 10 h 30"/>
                <a:gd name="T38" fmla="*/ 0 w 63"/>
                <a:gd name="T39" fmla="*/ 10 h 30"/>
                <a:gd name="T40" fmla="*/ 0 w 63"/>
                <a:gd name="T41" fmla="*/ 10 h 30"/>
                <a:gd name="T42" fmla="*/ 0 w 63"/>
                <a:gd name="T43" fmla="*/ 10 h 30"/>
                <a:gd name="T44" fmla="*/ 0 w 63"/>
                <a:gd name="T45" fmla="*/ 1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3" h="30">
                  <a:moveTo>
                    <a:pt x="0" y="10"/>
                  </a:moveTo>
                  <a:cubicBezTo>
                    <a:pt x="3" y="8"/>
                    <a:pt x="3" y="8"/>
                    <a:pt x="3" y="8"/>
                  </a:cubicBezTo>
                  <a:cubicBezTo>
                    <a:pt x="3" y="8"/>
                    <a:pt x="6" y="12"/>
                    <a:pt x="11" y="17"/>
                  </a:cubicBezTo>
                  <a:cubicBezTo>
                    <a:pt x="11" y="17"/>
                    <a:pt x="11" y="17"/>
                    <a:pt x="11" y="17"/>
                  </a:cubicBezTo>
                  <a:cubicBezTo>
                    <a:pt x="16" y="21"/>
                    <a:pt x="23" y="26"/>
                    <a:pt x="31" y="26"/>
                  </a:cubicBezTo>
                  <a:cubicBezTo>
                    <a:pt x="31" y="26"/>
                    <a:pt x="31" y="26"/>
                    <a:pt x="31" y="26"/>
                  </a:cubicBezTo>
                  <a:cubicBezTo>
                    <a:pt x="32" y="26"/>
                    <a:pt x="33" y="26"/>
                    <a:pt x="35" y="25"/>
                  </a:cubicBezTo>
                  <a:cubicBezTo>
                    <a:pt x="35" y="25"/>
                    <a:pt x="35" y="25"/>
                    <a:pt x="35" y="25"/>
                  </a:cubicBezTo>
                  <a:cubicBezTo>
                    <a:pt x="43" y="24"/>
                    <a:pt x="49" y="17"/>
                    <a:pt x="54" y="11"/>
                  </a:cubicBezTo>
                  <a:cubicBezTo>
                    <a:pt x="54" y="11"/>
                    <a:pt x="54" y="11"/>
                    <a:pt x="54" y="11"/>
                  </a:cubicBezTo>
                  <a:cubicBezTo>
                    <a:pt x="58" y="5"/>
                    <a:pt x="59" y="0"/>
                    <a:pt x="59" y="0"/>
                  </a:cubicBezTo>
                  <a:cubicBezTo>
                    <a:pt x="59" y="0"/>
                    <a:pt x="59" y="0"/>
                    <a:pt x="59" y="0"/>
                  </a:cubicBezTo>
                  <a:cubicBezTo>
                    <a:pt x="63" y="1"/>
                    <a:pt x="63" y="1"/>
                    <a:pt x="63" y="1"/>
                  </a:cubicBezTo>
                  <a:cubicBezTo>
                    <a:pt x="63" y="1"/>
                    <a:pt x="56" y="25"/>
                    <a:pt x="35" y="29"/>
                  </a:cubicBezTo>
                  <a:cubicBezTo>
                    <a:pt x="35" y="29"/>
                    <a:pt x="35" y="29"/>
                    <a:pt x="35" y="29"/>
                  </a:cubicBezTo>
                  <a:cubicBezTo>
                    <a:pt x="34" y="30"/>
                    <a:pt x="32" y="30"/>
                    <a:pt x="31" y="30"/>
                  </a:cubicBezTo>
                  <a:cubicBezTo>
                    <a:pt x="31" y="30"/>
                    <a:pt x="31" y="30"/>
                    <a:pt x="31" y="30"/>
                  </a:cubicBezTo>
                  <a:cubicBezTo>
                    <a:pt x="13" y="29"/>
                    <a:pt x="0" y="10"/>
                    <a:pt x="0" y="10"/>
                  </a:cubicBezTo>
                  <a:close/>
                  <a:moveTo>
                    <a:pt x="0" y="10"/>
                  </a:moveTo>
                  <a:cubicBezTo>
                    <a:pt x="0" y="10"/>
                    <a:pt x="0" y="10"/>
                    <a:pt x="0" y="10"/>
                  </a:cubicBezTo>
                  <a:cubicBezTo>
                    <a:pt x="0" y="10"/>
                    <a:pt x="0" y="10"/>
                    <a:pt x="0" y="10"/>
                  </a:cubicBezTo>
                  <a:cubicBezTo>
                    <a:pt x="0" y="10"/>
                    <a:pt x="0" y="10"/>
                    <a:pt x="0" y="10"/>
                  </a:cubicBezTo>
                  <a:cubicBezTo>
                    <a:pt x="0" y="10"/>
                    <a:pt x="0" y="10"/>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50"/>
            <p:cNvSpPr>
              <a:spLocks noEditPoints="1"/>
            </p:cNvSpPr>
            <p:nvPr/>
          </p:nvSpPr>
          <p:spPr bwMode="auto">
            <a:xfrm>
              <a:off x="2445" y="1900"/>
              <a:ext cx="236" cy="118"/>
            </a:xfrm>
            <a:custGeom>
              <a:avLst/>
              <a:gdLst>
                <a:gd name="T0" fmla="*/ 0 w 70"/>
                <a:gd name="T1" fmla="*/ 13 h 35"/>
                <a:gd name="T2" fmla="*/ 6 w 70"/>
                <a:gd name="T3" fmla="*/ 9 h 35"/>
                <a:gd name="T4" fmla="*/ 7 w 70"/>
                <a:gd name="T5" fmla="*/ 9 h 35"/>
                <a:gd name="T6" fmla="*/ 7 w 70"/>
                <a:gd name="T7" fmla="*/ 9 h 35"/>
                <a:gd name="T8" fmla="*/ 7 w 70"/>
                <a:gd name="T9" fmla="*/ 9 h 35"/>
                <a:gd name="T10" fmla="*/ 7 w 70"/>
                <a:gd name="T11" fmla="*/ 9 h 35"/>
                <a:gd name="T12" fmla="*/ 8 w 70"/>
                <a:gd name="T13" fmla="*/ 9 h 35"/>
                <a:gd name="T14" fmla="*/ 8 w 70"/>
                <a:gd name="T15" fmla="*/ 10 h 35"/>
                <a:gd name="T16" fmla="*/ 8 w 70"/>
                <a:gd name="T17" fmla="*/ 10 h 35"/>
                <a:gd name="T18" fmla="*/ 8 w 70"/>
                <a:gd name="T19" fmla="*/ 10 h 35"/>
                <a:gd name="T20" fmla="*/ 8 w 70"/>
                <a:gd name="T21" fmla="*/ 10 h 35"/>
                <a:gd name="T22" fmla="*/ 10 w 70"/>
                <a:gd name="T23" fmla="*/ 12 h 35"/>
                <a:gd name="T24" fmla="*/ 15 w 70"/>
                <a:gd name="T25" fmla="*/ 18 h 35"/>
                <a:gd name="T26" fmla="*/ 33 w 70"/>
                <a:gd name="T27" fmla="*/ 27 h 35"/>
                <a:gd name="T28" fmla="*/ 34 w 70"/>
                <a:gd name="T29" fmla="*/ 27 h 35"/>
                <a:gd name="T30" fmla="*/ 34 w 70"/>
                <a:gd name="T31" fmla="*/ 27 h 35"/>
                <a:gd name="T32" fmla="*/ 37 w 70"/>
                <a:gd name="T33" fmla="*/ 26 h 35"/>
                <a:gd name="T34" fmla="*/ 55 w 70"/>
                <a:gd name="T35" fmla="*/ 13 h 35"/>
                <a:gd name="T36" fmla="*/ 60 w 70"/>
                <a:gd name="T37" fmla="*/ 2 h 35"/>
                <a:gd name="T38" fmla="*/ 60 w 70"/>
                <a:gd name="T39" fmla="*/ 0 h 35"/>
                <a:gd name="T40" fmla="*/ 68 w 70"/>
                <a:gd name="T41" fmla="*/ 5 h 35"/>
                <a:gd name="T42" fmla="*/ 68 w 70"/>
                <a:gd name="T43" fmla="*/ 6 h 35"/>
                <a:gd name="T44" fmla="*/ 67 w 70"/>
                <a:gd name="T45" fmla="*/ 9 h 35"/>
                <a:gd name="T46" fmla="*/ 62 w 70"/>
                <a:gd name="T47" fmla="*/ 18 h 35"/>
                <a:gd name="T48" fmla="*/ 39 w 70"/>
                <a:gd name="T49" fmla="*/ 34 h 35"/>
                <a:gd name="T50" fmla="*/ 34 w 70"/>
                <a:gd name="T51" fmla="*/ 35 h 35"/>
                <a:gd name="T52" fmla="*/ 34 w 70"/>
                <a:gd name="T53" fmla="*/ 31 h 35"/>
                <a:gd name="T54" fmla="*/ 36 w 70"/>
                <a:gd name="T55" fmla="*/ 31 h 35"/>
                <a:gd name="T56" fmla="*/ 33 w 70"/>
                <a:gd name="T57" fmla="*/ 31 h 35"/>
                <a:gd name="T58" fmla="*/ 33 w 70"/>
                <a:gd name="T59" fmla="*/ 31 h 35"/>
                <a:gd name="T60" fmla="*/ 33 w 70"/>
                <a:gd name="T61" fmla="*/ 31 h 35"/>
                <a:gd name="T62" fmla="*/ 20 w 70"/>
                <a:gd name="T63" fmla="*/ 27 h 35"/>
                <a:gd name="T64" fmla="*/ 13 w 70"/>
                <a:gd name="T65" fmla="*/ 21 h 35"/>
                <a:gd name="T66" fmla="*/ 9 w 70"/>
                <a:gd name="T67" fmla="*/ 18 h 35"/>
                <a:gd name="T68" fmla="*/ 13 w 70"/>
                <a:gd name="T69" fmla="*/ 21 h 35"/>
                <a:gd name="T70" fmla="*/ 54 w 70"/>
                <a:gd name="T71" fmla="*/ 20 h 35"/>
                <a:gd name="T72" fmla="*/ 54 w 70"/>
                <a:gd name="T73" fmla="*/ 20 h 35"/>
                <a:gd name="T74" fmla="*/ 55 w 70"/>
                <a:gd name="T75" fmla="*/ 20 h 35"/>
                <a:gd name="T76" fmla="*/ 60 w 70"/>
                <a:gd name="T77" fmla="*/ 12 h 35"/>
                <a:gd name="T78" fmla="*/ 58 w 70"/>
                <a:gd name="T79" fmla="*/ 15 h 35"/>
                <a:gd name="T80" fmla="*/ 3 w 70"/>
                <a:gd name="T81" fmla="*/ 13 h 35"/>
                <a:gd name="T82" fmla="*/ 3 w 70"/>
                <a:gd name="T83" fmla="*/ 13 h 35"/>
                <a:gd name="T84" fmla="*/ 1 w 70"/>
                <a:gd name="T85" fmla="*/ 14 h 35"/>
                <a:gd name="T86" fmla="*/ 1 w 70"/>
                <a:gd name="T87" fmla="*/ 14 h 35"/>
                <a:gd name="T88" fmla="*/ 4 w 70"/>
                <a:gd name="T89" fmla="*/ 11 h 35"/>
                <a:gd name="T90" fmla="*/ 4 w 70"/>
                <a:gd name="T91" fmla="*/ 12 h 35"/>
                <a:gd name="T92" fmla="*/ 4 w 70"/>
                <a:gd name="T93"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0" h="35">
                  <a:moveTo>
                    <a:pt x="1" y="14"/>
                  </a:moveTo>
                  <a:cubicBezTo>
                    <a:pt x="0" y="13"/>
                    <a:pt x="0" y="13"/>
                    <a:pt x="0" y="13"/>
                  </a:cubicBezTo>
                  <a:cubicBezTo>
                    <a:pt x="5" y="9"/>
                    <a:pt x="5" y="9"/>
                    <a:pt x="5" y="9"/>
                  </a:cubicBezTo>
                  <a:cubicBezTo>
                    <a:pt x="5" y="9"/>
                    <a:pt x="6" y="9"/>
                    <a:pt x="6" y="9"/>
                  </a:cubicBezTo>
                  <a:cubicBezTo>
                    <a:pt x="6" y="9"/>
                    <a:pt x="6" y="9"/>
                    <a:pt x="6" y="9"/>
                  </a:cubicBezTo>
                  <a:cubicBezTo>
                    <a:pt x="6"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8" y="9"/>
                    <a:pt x="8" y="9"/>
                  </a:cubicBezTo>
                  <a:cubicBezTo>
                    <a:pt x="8" y="9"/>
                    <a:pt x="8" y="9"/>
                    <a:pt x="8" y="9"/>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9" y="11"/>
                    <a:pt x="9" y="12"/>
                    <a:pt x="10" y="12"/>
                  </a:cubicBezTo>
                  <a:cubicBezTo>
                    <a:pt x="10" y="12"/>
                    <a:pt x="10" y="12"/>
                    <a:pt x="10" y="12"/>
                  </a:cubicBezTo>
                  <a:cubicBezTo>
                    <a:pt x="11" y="14"/>
                    <a:pt x="13" y="16"/>
                    <a:pt x="15" y="18"/>
                  </a:cubicBezTo>
                  <a:cubicBezTo>
                    <a:pt x="15" y="18"/>
                    <a:pt x="15" y="18"/>
                    <a:pt x="15" y="18"/>
                  </a:cubicBezTo>
                  <a:cubicBezTo>
                    <a:pt x="20" y="23"/>
                    <a:pt x="27" y="27"/>
                    <a:pt x="33" y="27"/>
                  </a:cubicBezTo>
                  <a:cubicBezTo>
                    <a:pt x="33" y="27"/>
                    <a:pt x="33" y="27"/>
                    <a:pt x="33" y="27"/>
                  </a:cubicBezTo>
                  <a:cubicBezTo>
                    <a:pt x="33" y="27"/>
                    <a:pt x="34" y="27"/>
                    <a:pt x="34" y="27"/>
                  </a:cubicBezTo>
                  <a:cubicBezTo>
                    <a:pt x="34" y="27"/>
                    <a:pt x="34" y="27"/>
                    <a:pt x="34" y="27"/>
                  </a:cubicBezTo>
                  <a:cubicBezTo>
                    <a:pt x="34" y="27"/>
                    <a:pt x="34" y="27"/>
                    <a:pt x="34" y="27"/>
                  </a:cubicBezTo>
                  <a:cubicBezTo>
                    <a:pt x="34" y="27"/>
                    <a:pt x="34" y="27"/>
                    <a:pt x="34" y="27"/>
                  </a:cubicBezTo>
                  <a:cubicBezTo>
                    <a:pt x="35" y="27"/>
                    <a:pt x="36" y="27"/>
                    <a:pt x="37" y="26"/>
                  </a:cubicBezTo>
                  <a:cubicBezTo>
                    <a:pt x="37" y="26"/>
                    <a:pt x="37" y="26"/>
                    <a:pt x="37" y="26"/>
                  </a:cubicBezTo>
                  <a:cubicBezTo>
                    <a:pt x="45" y="25"/>
                    <a:pt x="51" y="19"/>
                    <a:pt x="55" y="13"/>
                  </a:cubicBezTo>
                  <a:cubicBezTo>
                    <a:pt x="55" y="13"/>
                    <a:pt x="55" y="13"/>
                    <a:pt x="55" y="13"/>
                  </a:cubicBezTo>
                  <a:cubicBezTo>
                    <a:pt x="58" y="8"/>
                    <a:pt x="60" y="3"/>
                    <a:pt x="60" y="2"/>
                  </a:cubicBezTo>
                  <a:cubicBezTo>
                    <a:pt x="60" y="2"/>
                    <a:pt x="60" y="2"/>
                    <a:pt x="60" y="2"/>
                  </a:cubicBezTo>
                  <a:cubicBezTo>
                    <a:pt x="60" y="0"/>
                    <a:pt x="60" y="0"/>
                    <a:pt x="60" y="0"/>
                  </a:cubicBezTo>
                  <a:cubicBezTo>
                    <a:pt x="70" y="3"/>
                    <a:pt x="70" y="3"/>
                    <a:pt x="70" y="3"/>
                  </a:cubicBezTo>
                  <a:cubicBezTo>
                    <a:pt x="68" y="5"/>
                    <a:pt x="68" y="5"/>
                    <a:pt x="68" y="5"/>
                  </a:cubicBezTo>
                  <a:cubicBezTo>
                    <a:pt x="68" y="5"/>
                    <a:pt x="68" y="5"/>
                    <a:pt x="68" y="6"/>
                  </a:cubicBezTo>
                  <a:cubicBezTo>
                    <a:pt x="68" y="6"/>
                    <a:pt x="68" y="6"/>
                    <a:pt x="68" y="6"/>
                  </a:cubicBezTo>
                  <a:cubicBezTo>
                    <a:pt x="67" y="6"/>
                    <a:pt x="67" y="7"/>
                    <a:pt x="67" y="9"/>
                  </a:cubicBezTo>
                  <a:cubicBezTo>
                    <a:pt x="67" y="9"/>
                    <a:pt x="67" y="9"/>
                    <a:pt x="67" y="9"/>
                  </a:cubicBezTo>
                  <a:cubicBezTo>
                    <a:pt x="65" y="11"/>
                    <a:pt x="64" y="14"/>
                    <a:pt x="62" y="18"/>
                  </a:cubicBezTo>
                  <a:cubicBezTo>
                    <a:pt x="62" y="18"/>
                    <a:pt x="62" y="18"/>
                    <a:pt x="62" y="18"/>
                  </a:cubicBezTo>
                  <a:cubicBezTo>
                    <a:pt x="57" y="24"/>
                    <a:pt x="50" y="32"/>
                    <a:pt x="39" y="34"/>
                  </a:cubicBezTo>
                  <a:cubicBezTo>
                    <a:pt x="39" y="34"/>
                    <a:pt x="39" y="34"/>
                    <a:pt x="39" y="34"/>
                  </a:cubicBezTo>
                  <a:cubicBezTo>
                    <a:pt x="37" y="34"/>
                    <a:pt x="35" y="35"/>
                    <a:pt x="34" y="35"/>
                  </a:cubicBezTo>
                  <a:cubicBezTo>
                    <a:pt x="34" y="35"/>
                    <a:pt x="34" y="35"/>
                    <a:pt x="34" y="35"/>
                  </a:cubicBezTo>
                  <a:cubicBezTo>
                    <a:pt x="15" y="34"/>
                    <a:pt x="2" y="16"/>
                    <a:pt x="1" y="14"/>
                  </a:cubicBezTo>
                  <a:close/>
                  <a:moveTo>
                    <a:pt x="34" y="31"/>
                  </a:moveTo>
                  <a:cubicBezTo>
                    <a:pt x="34" y="31"/>
                    <a:pt x="35" y="31"/>
                    <a:pt x="36" y="31"/>
                  </a:cubicBezTo>
                  <a:cubicBezTo>
                    <a:pt x="36" y="31"/>
                    <a:pt x="36" y="31"/>
                    <a:pt x="36" y="31"/>
                  </a:cubicBezTo>
                  <a:cubicBezTo>
                    <a:pt x="35" y="31"/>
                    <a:pt x="34" y="31"/>
                    <a:pt x="34" y="31"/>
                  </a:cubicBezTo>
                  <a:close/>
                  <a:moveTo>
                    <a:pt x="33" y="31"/>
                  </a:moveTo>
                  <a:cubicBezTo>
                    <a:pt x="33" y="31"/>
                    <a:pt x="33" y="31"/>
                    <a:pt x="33" y="31"/>
                  </a:cubicBezTo>
                  <a:cubicBezTo>
                    <a:pt x="33" y="31"/>
                    <a:pt x="33" y="31"/>
                    <a:pt x="33" y="31"/>
                  </a:cubicBezTo>
                  <a:cubicBezTo>
                    <a:pt x="33" y="31"/>
                    <a:pt x="33" y="31"/>
                    <a:pt x="33" y="31"/>
                  </a:cubicBezTo>
                  <a:cubicBezTo>
                    <a:pt x="33" y="31"/>
                    <a:pt x="33" y="31"/>
                    <a:pt x="33" y="31"/>
                  </a:cubicBezTo>
                  <a:close/>
                  <a:moveTo>
                    <a:pt x="13" y="21"/>
                  </a:moveTo>
                  <a:cubicBezTo>
                    <a:pt x="15" y="23"/>
                    <a:pt x="17" y="25"/>
                    <a:pt x="20" y="27"/>
                  </a:cubicBezTo>
                  <a:cubicBezTo>
                    <a:pt x="20" y="27"/>
                    <a:pt x="20" y="27"/>
                    <a:pt x="20" y="27"/>
                  </a:cubicBezTo>
                  <a:cubicBezTo>
                    <a:pt x="17" y="25"/>
                    <a:pt x="15" y="23"/>
                    <a:pt x="13" y="21"/>
                  </a:cubicBezTo>
                  <a:cubicBezTo>
                    <a:pt x="13" y="21"/>
                    <a:pt x="13" y="21"/>
                    <a:pt x="13" y="21"/>
                  </a:cubicBezTo>
                  <a:cubicBezTo>
                    <a:pt x="11" y="20"/>
                    <a:pt x="10" y="19"/>
                    <a:pt x="9" y="18"/>
                  </a:cubicBezTo>
                  <a:cubicBezTo>
                    <a:pt x="9" y="18"/>
                    <a:pt x="9" y="18"/>
                    <a:pt x="9" y="18"/>
                  </a:cubicBezTo>
                  <a:cubicBezTo>
                    <a:pt x="10" y="19"/>
                    <a:pt x="11" y="20"/>
                    <a:pt x="13" y="21"/>
                  </a:cubicBezTo>
                  <a:close/>
                  <a:moveTo>
                    <a:pt x="54" y="20"/>
                  </a:moveTo>
                  <a:cubicBezTo>
                    <a:pt x="54" y="20"/>
                    <a:pt x="54" y="20"/>
                    <a:pt x="54" y="20"/>
                  </a:cubicBezTo>
                  <a:cubicBezTo>
                    <a:pt x="54" y="20"/>
                    <a:pt x="54" y="20"/>
                    <a:pt x="54" y="20"/>
                  </a:cubicBezTo>
                  <a:cubicBezTo>
                    <a:pt x="54" y="20"/>
                    <a:pt x="54" y="20"/>
                    <a:pt x="54" y="20"/>
                  </a:cubicBezTo>
                  <a:close/>
                  <a:moveTo>
                    <a:pt x="58" y="15"/>
                  </a:moveTo>
                  <a:cubicBezTo>
                    <a:pt x="57" y="17"/>
                    <a:pt x="56" y="19"/>
                    <a:pt x="55" y="20"/>
                  </a:cubicBezTo>
                  <a:cubicBezTo>
                    <a:pt x="55" y="20"/>
                    <a:pt x="55" y="20"/>
                    <a:pt x="55" y="20"/>
                  </a:cubicBezTo>
                  <a:cubicBezTo>
                    <a:pt x="57" y="17"/>
                    <a:pt x="59" y="15"/>
                    <a:pt x="60" y="12"/>
                  </a:cubicBezTo>
                  <a:cubicBezTo>
                    <a:pt x="60" y="12"/>
                    <a:pt x="60" y="12"/>
                    <a:pt x="60" y="12"/>
                  </a:cubicBezTo>
                  <a:cubicBezTo>
                    <a:pt x="60" y="13"/>
                    <a:pt x="59" y="14"/>
                    <a:pt x="58" y="15"/>
                  </a:cubicBezTo>
                  <a:close/>
                  <a:moveTo>
                    <a:pt x="4" y="15"/>
                  </a:moveTo>
                  <a:cubicBezTo>
                    <a:pt x="3" y="13"/>
                    <a:pt x="3" y="13"/>
                    <a:pt x="3" y="13"/>
                  </a:cubicBezTo>
                  <a:cubicBezTo>
                    <a:pt x="3" y="13"/>
                    <a:pt x="3" y="13"/>
                    <a:pt x="3" y="13"/>
                  </a:cubicBezTo>
                  <a:cubicBezTo>
                    <a:pt x="3" y="13"/>
                    <a:pt x="3" y="13"/>
                    <a:pt x="3" y="13"/>
                  </a:cubicBezTo>
                  <a:cubicBezTo>
                    <a:pt x="4" y="15"/>
                    <a:pt x="4" y="15"/>
                    <a:pt x="4" y="15"/>
                  </a:cubicBezTo>
                  <a:close/>
                  <a:moveTo>
                    <a:pt x="1" y="14"/>
                  </a:moveTo>
                  <a:cubicBezTo>
                    <a:pt x="2" y="13"/>
                    <a:pt x="2" y="13"/>
                    <a:pt x="2" y="13"/>
                  </a:cubicBezTo>
                  <a:cubicBezTo>
                    <a:pt x="1" y="14"/>
                    <a:pt x="1" y="14"/>
                    <a:pt x="1" y="14"/>
                  </a:cubicBezTo>
                  <a:close/>
                  <a:moveTo>
                    <a:pt x="4" y="12"/>
                  </a:moveTo>
                  <a:cubicBezTo>
                    <a:pt x="4" y="12"/>
                    <a:pt x="4" y="12"/>
                    <a:pt x="4" y="11"/>
                  </a:cubicBezTo>
                  <a:cubicBezTo>
                    <a:pt x="4" y="11"/>
                    <a:pt x="4" y="11"/>
                    <a:pt x="4" y="11"/>
                  </a:cubicBezTo>
                  <a:cubicBezTo>
                    <a:pt x="4" y="12"/>
                    <a:pt x="4" y="12"/>
                    <a:pt x="4" y="12"/>
                  </a:cubicBezTo>
                  <a:cubicBezTo>
                    <a:pt x="4" y="12"/>
                    <a:pt x="4" y="12"/>
                    <a:pt x="4" y="12"/>
                  </a:cubicBezTo>
                  <a:cubicBezTo>
                    <a:pt x="4" y="12"/>
                    <a:pt x="4" y="12"/>
                    <a:pt x="4"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51"/>
            <p:cNvSpPr/>
            <p:nvPr/>
          </p:nvSpPr>
          <p:spPr bwMode="auto">
            <a:xfrm>
              <a:off x="2476" y="1849"/>
              <a:ext cx="13" cy="14"/>
            </a:xfrm>
            <a:custGeom>
              <a:avLst/>
              <a:gdLst>
                <a:gd name="T0" fmla="*/ 0 w 13"/>
                <a:gd name="T1" fmla="*/ 14 h 14"/>
                <a:gd name="T2" fmla="*/ 0 w 13"/>
                <a:gd name="T3" fmla="*/ 0 h 14"/>
                <a:gd name="T4" fmla="*/ 13 w 13"/>
                <a:gd name="T5" fmla="*/ 0 h 14"/>
                <a:gd name="T6" fmla="*/ 13 w 13"/>
                <a:gd name="T7" fmla="*/ 14 h 14"/>
                <a:gd name="T8" fmla="*/ 0 w 13"/>
                <a:gd name="T9" fmla="*/ 14 h 14"/>
                <a:gd name="T10" fmla="*/ 0 w 13"/>
                <a:gd name="T11" fmla="*/ 14 h 14"/>
              </a:gdLst>
              <a:ahLst/>
              <a:cxnLst>
                <a:cxn ang="0">
                  <a:pos x="T0" y="T1"/>
                </a:cxn>
                <a:cxn ang="0">
                  <a:pos x="T2" y="T3"/>
                </a:cxn>
                <a:cxn ang="0">
                  <a:pos x="T4" y="T5"/>
                </a:cxn>
                <a:cxn ang="0">
                  <a:pos x="T6" y="T7"/>
                </a:cxn>
                <a:cxn ang="0">
                  <a:pos x="T8" y="T9"/>
                </a:cxn>
                <a:cxn ang="0">
                  <a:pos x="T10" y="T11"/>
                </a:cxn>
              </a:cxnLst>
              <a:rect l="0" t="0" r="r" b="b"/>
              <a:pathLst>
                <a:path w="13" h="14">
                  <a:moveTo>
                    <a:pt x="0" y="14"/>
                  </a:moveTo>
                  <a:lnTo>
                    <a:pt x="0" y="0"/>
                  </a:lnTo>
                  <a:lnTo>
                    <a:pt x="13" y="0"/>
                  </a:lnTo>
                  <a:lnTo>
                    <a:pt x="13" y="14"/>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52"/>
            <p:cNvSpPr>
              <a:spLocks noEditPoints="1"/>
            </p:cNvSpPr>
            <p:nvPr/>
          </p:nvSpPr>
          <p:spPr bwMode="auto">
            <a:xfrm>
              <a:off x="2469" y="1843"/>
              <a:ext cx="27" cy="27"/>
            </a:xfrm>
            <a:custGeom>
              <a:avLst/>
              <a:gdLst>
                <a:gd name="T0" fmla="*/ 20 w 27"/>
                <a:gd name="T1" fmla="*/ 27 h 27"/>
                <a:gd name="T2" fmla="*/ 7 w 27"/>
                <a:gd name="T3" fmla="*/ 27 h 27"/>
                <a:gd name="T4" fmla="*/ 7 w 27"/>
                <a:gd name="T5" fmla="*/ 20 h 27"/>
                <a:gd name="T6" fmla="*/ 13 w 27"/>
                <a:gd name="T7" fmla="*/ 20 h 27"/>
                <a:gd name="T8" fmla="*/ 7 w 27"/>
                <a:gd name="T9" fmla="*/ 20 h 27"/>
                <a:gd name="T10" fmla="*/ 7 w 27"/>
                <a:gd name="T11" fmla="*/ 27 h 27"/>
                <a:gd name="T12" fmla="*/ 0 w 27"/>
                <a:gd name="T13" fmla="*/ 27 h 27"/>
                <a:gd name="T14" fmla="*/ 0 w 27"/>
                <a:gd name="T15" fmla="*/ 0 h 27"/>
                <a:gd name="T16" fmla="*/ 27 w 27"/>
                <a:gd name="T17" fmla="*/ 0 h 27"/>
                <a:gd name="T18" fmla="*/ 27 w 27"/>
                <a:gd name="T19" fmla="*/ 27 h 27"/>
                <a:gd name="T20" fmla="*/ 20 w 27"/>
                <a:gd name="T21" fmla="*/ 27 h 27"/>
                <a:gd name="T22" fmla="*/ 20 w 27"/>
                <a:gd name="T23" fmla="*/ 27 h 27"/>
                <a:gd name="T24" fmla="*/ 13 w 27"/>
                <a:gd name="T25" fmla="*/ 13 h 27"/>
                <a:gd name="T26" fmla="*/ 13 w 27"/>
                <a:gd name="T27" fmla="*/ 13 h 27"/>
                <a:gd name="T28" fmla="*/ 13 w 27"/>
                <a:gd name="T29" fmla="*/ 13 h 27"/>
                <a:gd name="T30" fmla="*/ 13 w 27"/>
                <a:gd name="T31" fmla="*/ 13 h 27"/>
                <a:gd name="T32" fmla="*/ 13 w 27"/>
                <a:gd name="T33" fmla="*/ 13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 h="27">
                  <a:moveTo>
                    <a:pt x="20" y="27"/>
                  </a:moveTo>
                  <a:lnTo>
                    <a:pt x="7" y="27"/>
                  </a:lnTo>
                  <a:lnTo>
                    <a:pt x="7" y="20"/>
                  </a:lnTo>
                  <a:lnTo>
                    <a:pt x="13" y="20"/>
                  </a:lnTo>
                  <a:lnTo>
                    <a:pt x="7" y="20"/>
                  </a:lnTo>
                  <a:lnTo>
                    <a:pt x="7" y="27"/>
                  </a:lnTo>
                  <a:lnTo>
                    <a:pt x="0" y="27"/>
                  </a:lnTo>
                  <a:lnTo>
                    <a:pt x="0" y="0"/>
                  </a:lnTo>
                  <a:lnTo>
                    <a:pt x="27" y="0"/>
                  </a:lnTo>
                  <a:lnTo>
                    <a:pt x="27" y="27"/>
                  </a:lnTo>
                  <a:lnTo>
                    <a:pt x="20" y="27"/>
                  </a:lnTo>
                  <a:lnTo>
                    <a:pt x="20" y="27"/>
                  </a:lnTo>
                  <a:close/>
                  <a:moveTo>
                    <a:pt x="13" y="13"/>
                  </a:moveTo>
                  <a:lnTo>
                    <a:pt x="13" y="13"/>
                  </a:lnTo>
                  <a:lnTo>
                    <a:pt x="13" y="13"/>
                  </a:lnTo>
                  <a:lnTo>
                    <a:pt x="13" y="13"/>
                  </a:lnTo>
                  <a:lnTo>
                    <a:pt x="13"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53"/>
            <p:cNvSpPr/>
            <p:nvPr/>
          </p:nvSpPr>
          <p:spPr bwMode="auto">
            <a:xfrm>
              <a:off x="2648" y="1822"/>
              <a:ext cx="13" cy="14"/>
            </a:xfrm>
            <a:custGeom>
              <a:avLst/>
              <a:gdLst>
                <a:gd name="T0" fmla="*/ 0 w 13"/>
                <a:gd name="T1" fmla="*/ 14 h 14"/>
                <a:gd name="T2" fmla="*/ 0 w 13"/>
                <a:gd name="T3" fmla="*/ 0 h 14"/>
                <a:gd name="T4" fmla="*/ 13 w 13"/>
                <a:gd name="T5" fmla="*/ 0 h 14"/>
                <a:gd name="T6" fmla="*/ 13 w 13"/>
                <a:gd name="T7" fmla="*/ 14 h 14"/>
                <a:gd name="T8" fmla="*/ 0 w 13"/>
                <a:gd name="T9" fmla="*/ 14 h 14"/>
                <a:gd name="T10" fmla="*/ 0 w 13"/>
                <a:gd name="T11" fmla="*/ 14 h 14"/>
              </a:gdLst>
              <a:ahLst/>
              <a:cxnLst>
                <a:cxn ang="0">
                  <a:pos x="T0" y="T1"/>
                </a:cxn>
                <a:cxn ang="0">
                  <a:pos x="T2" y="T3"/>
                </a:cxn>
                <a:cxn ang="0">
                  <a:pos x="T4" y="T5"/>
                </a:cxn>
                <a:cxn ang="0">
                  <a:pos x="T6" y="T7"/>
                </a:cxn>
                <a:cxn ang="0">
                  <a:pos x="T8" y="T9"/>
                </a:cxn>
                <a:cxn ang="0">
                  <a:pos x="T10" y="T11"/>
                </a:cxn>
              </a:cxnLst>
              <a:rect l="0" t="0" r="r" b="b"/>
              <a:pathLst>
                <a:path w="13" h="14">
                  <a:moveTo>
                    <a:pt x="0" y="14"/>
                  </a:moveTo>
                  <a:lnTo>
                    <a:pt x="0" y="0"/>
                  </a:lnTo>
                  <a:lnTo>
                    <a:pt x="13" y="0"/>
                  </a:lnTo>
                  <a:lnTo>
                    <a:pt x="13" y="14"/>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54"/>
            <p:cNvSpPr/>
            <p:nvPr/>
          </p:nvSpPr>
          <p:spPr bwMode="auto">
            <a:xfrm>
              <a:off x="2641" y="1816"/>
              <a:ext cx="27" cy="27"/>
            </a:xfrm>
            <a:custGeom>
              <a:avLst/>
              <a:gdLst>
                <a:gd name="T0" fmla="*/ 20 w 27"/>
                <a:gd name="T1" fmla="*/ 27 h 27"/>
                <a:gd name="T2" fmla="*/ 7 w 27"/>
                <a:gd name="T3" fmla="*/ 27 h 27"/>
                <a:gd name="T4" fmla="*/ 7 w 27"/>
                <a:gd name="T5" fmla="*/ 20 h 27"/>
                <a:gd name="T6" fmla="*/ 13 w 27"/>
                <a:gd name="T7" fmla="*/ 20 h 27"/>
                <a:gd name="T8" fmla="*/ 7 w 27"/>
                <a:gd name="T9" fmla="*/ 20 h 27"/>
                <a:gd name="T10" fmla="*/ 7 w 27"/>
                <a:gd name="T11" fmla="*/ 27 h 27"/>
                <a:gd name="T12" fmla="*/ 0 w 27"/>
                <a:gd name="T13" fmla="*/ 27 h 27"/>
                <a:gd name="T14" fmla="*/ 0 w 27"/>
                <a:gd name="T15" fmla="*/ 0 h 27"/>
                <a:gd name="T16" fmla="*/ 27 w 27"/>
                <a:gd name="T17" fmla="*/ 0 h 27"/>
                <a:gd name="T18" fmla="*/ 27 w 27"/>
                <a:gd name="T19" fmla="*/ 27 h 27"/>
                <a:gd name="T20" fmla="*/ 20 w 27"/>
                <a:gd name="T21" fmla="*/ 27 h 27"/>
                <a:gd name="T22" fmla="*/ 20 w 27"/>
                <a:gd name="T23"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 h="27">
                  <a:moveTo>
                    <a:pt x="20" y="27"/>
                  </a:moveTo>
                  <a:lnTo>
                    <a:pt x="7" y="27"/>
                  </a:lnTo>
                  <a:lnTo>
                    <a:pt x="7" y="20"/>
                  </a:lnTo>
                  <a:lnTo>
                    <a:pt x="13" y="20"/>
                  </a:lnTo>
                  <a:lnTo>
                    <a:pt x="7" y="20"/>
                  </a:lnTo>
                  <a:lnTo>
                    <a:pt x="7" y="27"/>
                  </a:lnTo>
                  <a:lnTo>
                    <a:pt x="0" y="27"/>
                  </a:lnTo>
                  <a:lnTo>
                    <a:pt x="0" y="0"/>
                  </a:lnTo>
                  <a:lnTo>
                    <a:pt x="27" y="0"/>
                  </a:lnTo>
                  <a:lnTo>
                    <a:pt x="27" y="27"/>
                  </a:lnTo>
                  <a:lnTo>
                    <a:pt x="20" y="27"/>
                  </a:lnTo>
                  <a:lnTo>
                    <a:pt x="2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55"/>
            <p:cNvSpPr/>
            <p:nvPr/>
          </p:nvSpPr>
          <p:spPr bwMode="auto">
            <a:xfrm>
              <a:off x="2314" y="1856"/>
              <a:ext cx="104" cy="186"/>
            </a:xfrm>
            <a:custGeom>
              <a:avLst/>
              <a:gdLst>
                <a:gd name="T0" fmla="*/ 0 w 31"/>
                <a:gd name="T1" fmla="*/ 31 h 55"/>
                <a:gd name="T2" fmla="*/ 0 w 31"/>
                <a:gd name="T3" fmla="*/ 30 h 55"/>
                <a:gd name="T4" fmla="*/ 0 w 31"/>
                <a:gd name="T5" fmla="*/ 30 h 55"/>
                <a:gd name="T6" fmla="*/ 25 w 31"/>
                <a:gd name="T7" fmla="*/ 0 h 55"/>
                <a:gd name="T8" fmla="*/ 25 w 31"/>
                <a:gd name="T9" fmla="*/ 0 h 55"/>
                <a:gd name="T10" fmla="*/ 27 w 31"/>
                <a:gd name="T11" fmla="*/ 1 h 55"/>
                <a:gd name="T12" fmla="*/ 27 w 31"/>
                <a:gd name="T13" fmla="*/ 1 h 55"/>
                <a:gd name="T14" fmla="*/ 27 w 31"/>
                <a:gd name="T15" fmla="*/ 4 h 55"/>
                <a:gd name="T16" fmla="*/ 25 w 31"/>
                <a:gd name="T17" fmla="*/ 4 h 55"/>
                <a:gd name="T18" fmla="*/ 25 w 31"/>
                <a:gd name="T19" fmla="*/ 4 h 55"/>
                <a:gd name="T20" fmla="*/ 4 w 31"/>
                <a:gd name="T21" fmla="*/ 30 h 55"/>
                <a:gd name="T22" fmla="*/ 4 w 31"/>
                <a:gd name="T23" fmla="*/ 30 h 55"/>
                <a:gd name="T24" fmla="*/ 4 w 31"/>
                <a:gd name="T25" fmla="*/ 31 h 55"/>
                <a:gd name="T26" fmla="*/ 4 w 31"/>
                <a:gd name="T27" fmla="*/ 31 h 55"/>
                <a:gd name="T28" fmla="*/ 17 w 31"/>
                <a:gd name="T29" fmla="*/ 47 h 55"/>
                <a:gd name="T30" fmla="*/ 17 w 31"/>
                <a:gd name="T31" fmla="*/ 47 h 55"/>
                <a:gd name="T32" fmla="*/ 31 w 31"/>
                <a:gd name="T33" fmla="*/ 51 h 55"/>
                <a:gd name="T34" fmla="*/ 31 w 31"/>
                <a:gd name="T35" fmla="*/ 51 h 55"/>
                <a:gd name="T36" fmla="*/ 30 w 31"/>
                <a:gd name="T37" fmla="*/ 55 h 55"/>
                <a:gd name="T38" fmla="*/ 0 w 31"/>
                <a:gd name="T39" fmla="*/ 3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 h="55">
                  <a:moveTo>
                    <a:pt x="0" y="31"/>
                  </a:moveTo>
                  <a:cubicBezTo>
                    <a:pt x="0" y="31"/>
                    <a:pt x="0" y="30"/>
                    <a:pt x="0" y="30"/>
                  </a:cubicBezTo>
                  <a:cubicBezTo>
                    <a:pt x="0" y="30"/>
                    <a:pt x="0" y="30"/>
                    <a:pt x="0" y="30"/>
                  </a:cubicBezTo>
                  <a:cubicBezTo>
                    <a:pt x="1" y="12"/>
                    <a:pt x="15" y="0"/>
                    <a:pt x="25" y="0"/>
                  </a:cubicBezTo>
                  <a:cubicBezTo>
                    <a:pt x="25" y="0"/>
                    <a:pt x="25" y="0"/>
                    <a:pt x="25" y="0"/>
                  </a:cubicBezTo>
                  <a:cubicBezTo>
                    <a:pt x="26" y="0"/>
                    <a:pt x="27" y="0"/>
                    <a:pt x="27" y="1"/>
                  </a:cubicBezTo>
                  <a:cubicBezTo>
                    <a:pt x="27" y="1"/>
                    <a:pt x="27" y="1"/>
                    <a:pt x="27" y="1"/>
                  </a:cubicBezTo>
                  <a:cubicBezTo>
                    <a:pt x="27" y="4"/>
                    <a:pt x="27" y="4"/>
                    <a:pt x="27" y="4"/>
                  </a:cubicBezTo>
                  <a:cubicBezTo>
                    <a:pt x="26" y="4"/>
                    <a:pt x="26" y="4"/>
                    <a:pt x="25" y="4"/>
                  </a:cubicBezTo>
                  <a:cubicBezTo>
                    <a:pt x="25" y="4"/>
                    <a:pt x="25" y="4"/>
                    <a:pt x="25" y="4"/>
                  </a:cubicBezTo>
                  <a:cubicBezTo>
                    <a:pt x="18" y="4"/>
                    <a:pt x="5" y="14"/>
                    <a:pt x="4" y="30"/>
                  </a:cubicBezTo>
                  <a:cubicBezTo>
                    <a:pt x="4" y="30"/>
                    <a:pt x="4" y="30"/>
                    <a:pt x="4" y="30"/>
                  </a:cubicBezTo>
                  <a:cubicBezTo>
                    <a:pt x="4" y="30"/>
                    <a:pt x="4" y="31"/>
                    <a:pt x="4" y="31"/>
                  </a:cubicBezTo>
                  <a:cubicBezTo>
                    <a:pt x="4" y="31"/>
                    <a:pt x="4" y="31"/>
                    <a:pt x="4" y="31"/>
                  </a:cubicBezTo>
                  <a:cubicBezTo>
                    <a:pt x="4" y="39"/>
                    <a:pt x="10" y="44"/>
                    <a:pt x="17" y="47"/>
                  </a:cubicBezTo>
                  <a:cubicBezTo>
                    <a:pt x="17" y="47"/>
                    <a:pt x="17" y="47"/>
                    <a:pt x="17" y="47"/>
                  </a:cubicBezTo>
                  <a:cubicBezTo>
                    <a:pt x="24" y="50"/>
                    <a:pt x="31" y="51"/>
                    <a:pt x="31" y="51"/>
                  </a:cubicBezTo>
                  <a:cubicBezTo>
                    <a:pt x="31" y="51"/>
                    <a:pt x="31" y="51"/>
                    <a:pt x="31" y="51"/>
                  </a:cubicBezTo>
                  <a:cubicBezTo>
                    <a:pt x="30" y="55"/>
                    <a:pt x="30" y="55"/>
                    <a:pt x="30" y="55"/>
                  </a:cubicBezTo>
                  <a:cubicBezTo>
                    <a:pt x="30" y="55"/>
                    <a:pt x="1" y="51"/>
                    <a:pt x="0"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56"/>
            <p:cNvSpPr>
              <a:spLocks noEditPoints="1"/>
            </p:cNvSpPr>
            <p:nvPr/>
          </p:nvSpPr>
          <p:spPr bwMode="auto">
            <a:xfrm>
              <a:off x="2307" y="1849"/>
              <a:ext cx="118" cy="200"/>
            </a:xfrm>
            <a:custGeom>
              <a:avLst/>
              <a:gdLst>
                <a:gd name="T0" fmla="*/ 31 w 35"/>
                <a:gd name="T1" fmla="*/ 59 h 59"/>
                <a:gd name="T2" fmla="*/ 30 w 35"/>
                <a:gd name="T3" fmla="*/ 59 h 59"/>
                <a:gd name="T4" fmla="*/ 27 w 35"/>
                <a:gd name="T5" fmla="*/ 58 h 59"/>
                <a:gd name="T6" fmla="*/ 16 w 35"/>
                <a:gd name="T7" fmla="*/ 54 h 59"/>
                <a:gd name="T8" fmla="*/ 0 w 35"/>
                <a:gd name="T9" fmla="*/ 33 h 59"/>
                <a:gd name="T10" fmla="*/ 2 w 35"/>
                <a:gd name="T11" fmla="*/ 33 h 59"/>
                <a:gd name="T12" fmla="*/ 0 w 35"/>
                <a:gd name="T13" fmla="*/ 32 h 59"/>
                <a:gd name="T14" fmla="*/ 27 w 35"/>
                <a:gd name="T15" fmla="*/ 0 h 59"/>
                <a:gd name="T16" fmla="*/ 30 w 35"/>
                <a:gd name="T17" fmla="*/ 1 h 59"/>
                <a:gd name="T18" fmla="*/ 32 w 35"/>
                <a:gd name="T19" fmla="*/ 1 h 59"/>
                <a:gd name="T20" fmla="*/ 28 w 35"/>
                <a:gd name="T21" fmla="*/ 8 h 59"/>
                <a:gd name="T22" fmla="*/ 27 w 35"/>
                <a:gd name="T23" fmla="*/ 8 h 59"/>
                <a:gd name="T24" fmla="*/ 8 w 35"/>
                <a:gd name="T25" fmla="*/ 32 h 59"/>
                <a:gd name="T26" fmla="*/ 8 w 35"/>
                <a:gd name="T27" fmla="*/ 33 h 59"/>
                <a:gd name="T28" fmla="*/ 8 w 35"/>
                <a:gd name="T29" fmla="*/ 33 h 59"/>
                <a:gd name="T30" fmla="*/ 20 w 35"/>
                <a:gd name="T31" fmla="*/ 47 h 59"/>
                <a:gd name="T32" fmla="*/ 33 w 35"/>
                <a:gd name="T33" fmla="*/ 51 h 59"/>
                <a:gd name="T34" fmla="*/ 33 w 35"/>
                <a:gd name="T35" fmla="*/ 51 h 59"/>
                <a:gd name="T36" fmla="*/ 35 w 35"/>
                <a:gd name="T37" fmla="*/ 53 h 59"/>
                <a:gd name="T38" fmla="*/ 32 w 35"/>
                <a:gd name="T39" fmla="*/ 57 h 59"/>
                <a:gd name="T40" fmla="*/ 32 w 35"/>
                <a:gd name="T41" fmla="*/ 57 h 59"/>
                <a:gd name="T42" fmla="*/ 32 w 35"/>
                <a:gd name="T43" fmla="*/ 59 h 59"/>
                <a:gd name="T44" fmla="*/ 32 w 35"/>
                <a:gd name="T45" fmla="*/ 57 h 59"/>
                <a:gd name="T46" fmla="*/ 31 w 35"/>
                <a:gd name="T47" fmla="*/ 59 h 59"/>
                <a:gd name="T48" fmla="*/ 18 w 35"/>
                <a:gd name="T49" fmla="*/ 51 h 59"/>
                <a:gd name="T50" fmla="*/ 10 w 35"/>
                <a:gd name="T51" fmla="*/ 45 h 59"/>
                <a:gd name="T52" fmla="*/ 26 w 35"/>
                <a:gd name="T53" fmla="*/ 53 h 59"/>
                <a:gd name="T54" fmla="*/ 4 w 35"/>
                <a:gd name="T55" fmla="*/ 32 h 59"/>
                <a:gd name="T56" fmla="*/ 4 w 35"/>
                <a:gd name="T57" fmla="*/ 32 h 59"/>
                <a:gd name="T58" fmla="*/ 27 w 35"/>
                <a:gd name="T59" fmla="*/ 4 h 59"/>
                <a:gd name="T60" fmla="*/ 27 w 35"/>
                <a:gd name="T61" fmla="*/ 4 h 59"/>
                <a:gd name="T62" fmla="*/ 27 w 35"/>
                <a:gd name="T63" fmla="*/ 4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5" h="59">
                  <a:moveTo>
                    <a:pt x="32" y="59"/>
                  </a:moveTo>
                  <a:cubicBezTo>
                    <a:pt x="31" y="59"/>
                    <a:pt x="31" y="59"/>
                    <a:pt x="31" y="59"/>
                  </a:cubicBezTo>
                  <a:cubicBezTo>
                    <a:pt x="31" y="59"/>
                    <a:pt x="31" y="59"/>
                    <a:pt x="31" y="59"/>
                  </a:cubicBezTo>
                  <a:cubicBezTo>
                    <a:pt x="31" y="59"/>
                    <a:pt x="31" y="59"/>
                    <a:pt x="30" y="59"/>
                  </a:cubicBezTo>
                  <a:cubicBezTo>
                    <a:pt x="30" y="59"/>
                    <a:pt x="30" y="59"/>
                    <a:pt x="30" y="59"/>
                  </a:cubicBezTo>
                  <a:cubicBezTo>
                    <a:pt x="30" y="58"/>
                    <a:pt x="28" y="58"/>
                    <a:pt x="27" y="58"/>
                  </a:cubicBezTo>
                  <a:cubicBezTo>
                    <a:pt x="27" y="58"/>
                    <a:pt x="27" y="58"/>
                    <a:pt x="27" y="58"/>
                  </a:cubicBezTo>
                  <a:cubicBezTo>
                    <a:pt x="24" y="57"/>
                    <a:pt x="20" y="56"/>
                    <a:pt x="16" y="54"/>
                  </a:cubicBezTo>
                  <a:cubicBezTo>
                    <a:pt x="16" y="54"/>
                    <a:pt x="16" y="54"/>
                    <a:pt x="16" y="54"/>
                  </a:cubicBezTo>
                  <a:cubicBezTo>
                    <a:pt x="9" y="51"/>
                    <a:pt x="0" y="44"/>
                    <a:pt x="0" y="33"/>
                  </a:cubicBezTo>
                  <a:cubicBezTo>
                    <a:pt x="0" y="33"/>
                    <a:pt x="0" y="33"/>
                    <a:pt x="0" y="33"/>
                  </a:cubicBezTo>
                  <a:cubicBezTo>
                    <a:pt x="2" y="33"/>
                    <a:pt x="2" y="33"/>
                    <a:pt x="2" y="33"/>
                  </a:cubicBezTo>
                  <a:cubicBezTo>
                    <a:pt x="0" y="33"/>
                    <a:pt x="0" y="33"/>
                    <a:pt x="0" y="33"/>
                  </a:cubicBezTo>
                  <a:cubicBezTo>
                    <a:pt x="0" y="33"/>
                    <a:pt x="0" y="32"/>
                    <a:pt x="0" y="32"/>
                  </a:cubicBezTo>
                  <a:cubicBezTo>
                    <a:pt x="0" y="32"/>
                    <a:pt x="0" y="32"/>
                    <a:pt x="0" y="32"/>
                  </a:cubicBezTo>
                  <a:cubicBezTo>
                    <a:pt x="1" y="13"/>
                    <a:pt x="15" y="0"/>
                    <a:pt x="27" y="0"/>
                  </a:cubicBezTo>
                  <a:cubicBezTo>
                    <a:pt x="27" y="0"/>
                    <a:pt x="27" y="0"/>
                    <a:pt x="27" y="0"/>
                  </a:cubicBezTo>
                  <a:cubicBezTo>
                    <a:pt x="28" y="0"/>
                    <a:pt x="29" y="0"/>
                    <a:pt x="30" y="1"/>
                  </a:cubicBezTo>
                  <a:cubicBezTo>
                    <a:pt x="30" y="1"/>
                    <a:pt x="30" y="1"/>
                    <a:pt x="30" y="1"/>
                  </a:cubicBezTo>
                  <a:cubicBezTo>
                    <a:pt x="32" y="1"/>
                    <a:pt x="32" y="1"/>
                    <a:pt x="32" y="1"/>
                  </a:cubicBezTo>
                  <a:cubicBezTo>
                    <a:pt x="30" y="9"/>
                    <a:pt x="30" y="9"/>
                    <a:pt x="30" y="9"/>
                  </a:cubicBezTo>
                  <a:cubicBezTo>
                    <a:pt x="28" y="8"/>
                    <a:pt x="28" y="8"/>
                    <a:pt x="28" y="8"/>
                  </a:cubicBezTo>
                  <a:cubicBezTo>
                    <a:pt x="28" y="8"/>
                    <a:pt x="27" y="8"/>
                    <a:pt x="27" y="8"/>
                  </a:cubicBezTo>
                  <a:cubicBezTo>
                    <a:pt x="27" y="8"/>
                    <a:pt x="27" y="8"/>
                    <a:pt x="27" y="8"/>
                  </a:cubicBezTo>
                  <a:cubicBezTo>
                    <a:pt x="27" y="8"/>
                    <a:pt x="27" y="8"/>
                    <a:pt x="27" y="8"/>
                  </a:cubicBezTo>
                  <a:cubicBezTo>
                    <a:pt x="21" y="8"/>
                    <a:pt x="9" y="17"/>
                    <a:pt x="8" y="32"/>
                  </a:cubicBezTo>
                  <a:cubicBezTo>
                    <a:pt x="8" y="32"/>
                    <a:pt x="8" y="32"/>
                    <a:pt x="8" y="32"/>
                  </a:cubicBezTo>
                  <a:cubicBezTo>
                    <a:pt x="8" y="32"/>
                    <a:pt x="8" y="33"/>
                    <a:pt x="8" y="33"/>
                  </a:cubicBezTo>
                  <a:cubicBezTo>
                    <a:pt x="8" y="33"/>
                    <a:pt x="8" y="33"/>
                    <a:pt x="8" y="33"/>
                  </a:cubicBezTo>
                  <a:cubicBezTo>
                    <a:pt x="8" y="33"/>
                    <a:pt x="8" y="33"/>
                    <a:pt x="8" y="33"/>
                  </a:cubicBezTo>
                  <a:cubicBezTo>
                    <a:pt x="8" y="33"/>
                    <a:pt x="8" y="33"/>
                    <a:pt x="8" y="33"/>
                  </a:cubicBezTo>
                  <a:cubicBezTo>
                    <a:pt x="8" y="39"/>
                    <a:pt x="13" y="44"/>
                    <a:pt x="20" y="47"/>
                  </a:cubicBezTo>
                  <a:cubicBezTo>
                    <a:pt x="20" y="47"/>
                    <a:pt x="20" y="47"/>
                    <a:pt x="20" y="47"/>
                  </a:cubicBezTo>
                  <a:cubicBezTo>
                    <a:pt x="26" y="50"/>
                    <a:pt x="31" y="51"/>
                    <a:pt x="33" y="51"/>
                  </a:cubicBezTo>
                  <a:cubicBezTo>
                    <a:pt x="33" y="51"/>
                    <a:pt x="33" y="51"/>
                    <a:pt x="33" y="51"/>
                  </a:cubicBezTo>
                  <a:cubicBezTo>
                    <a:pt x="33" y="51"/>
                    <a:pt x="33" y="51"/>
                    <a:pt x="33" y="51"/>
                  </a:cubicBezTo>
                  <a:cubicBezTo>
                    <a:pt x="35" y="51"/>
                    <a:pt x="35" y="51"/>
                    <a:pt x="35" y="51"/>
                  </a:cubicBezTo>
                  <a:cubicBezTo>
                    <a:pt x="35" y="53"/>
                    <a:pt x="35" y="53"/>
                    <a:pt x="35" y="53"/>
                  </a:cubicBezTo>
                  <a:cubicBezTo>
                    <a:pt x="34" y="57"/>
                    <a:pt x="34" y="57"/>
                    <a:pt x="34" y="57"/>
                  </a:cubicBezTo>
                  <a:cubicBezTo>
                    <a:pt x="32" y="57"/>
                    <a:pt x="32" y="57"/>
                    <a:pt x="32" y="57"/>
                  </a:cubicBezTo>
                  <a:cubicBezTo>
                    <a:pt x="31" y="59"/>
                    <a:pt x="31" y="59"/>
                    <a:pt x="31" y="59"/>
                  </a:cubicBezTo>
                  <a:cubicBezTo>
                    <a:pt x="32" y="57"/>
                    <a:pt x="32" y="57"/>
                    <a:pt x="32" y="57"/>
                  </a:cubicBezTo>
                  <a:cubicBezTo>
                    <a:pt x="32" y="59"/>
                    <a:pt x="32" y="59"/>
                    <a:pt x="32" y="59"/>
                  </a:cubicBezTo>
                  <a:cubicBezTo>
                    <a:pt x="32" y="59"/>
                    <a:pt x="32" y="59"/>
                    <a:pt x="32" y="59"/>
                  </a:cubicBezTo>
                  <a:close/>
                  <a:moveTo>
                    <a:pt x="31" y="59"/>
                  </a:moveTo>
                  <a:cubicBezTo>
                    <a:pt x="32" y="57"/>
                    <a:pt x="32" y="57"/>
                    <a:pt x="32" y="57"/>
                  </a:cubicBezTo>
                  <a:cubicBezTo>
                    <a:pt x="32" y="57"/>
                    <a:pt x="32" y="57"/>
                    <a:pt x="32" y="57"/>
                  </a:cubicBezTo>
                  <a:cubicBezTo>
                    <a:pt x="31" y="59"/>
                    <a:pt x="31" y="59"/>
                    <a:pt x="31" y="59"/>
                  </a:cubicBezTo>
                  <a:close/>
                  <a:moveTo>
                    <a:pt x="26" y="53"/>
                  </a:moveTo>
                  <a:cubicBezTo>
                    <a:pt x="24" y="53"/>
                    <a:pt x="21" y="52"/>
                    <a:pt x="18" y="51"/>
                  </a:cubicBezTo>
                  <a:cubicBezTo>
                    <a:pt x="18" y="51"/>
                    <a:pt x="18" y="51"/>
                    <a:pt x="18" y="51"/>
                  </a:cubicBezTo>
                  <a:cubicBezTo>
                    <a:pt x="15" y="49"/>
                    <a:pt x="12" y="48"/>
                    <a:pt x="10" y="45"/>
                  </a:cubicBezTo>
                  <a:cubicBezTo>
                    <a:pt x="10" y="45"/>
                    <a:pt x="10" y="45"/>
                    <a:pt x="10" y="45"/>
                  </a:cubicBezTo>
                  <a:cubicBezTo>
                    <a:pt x="15" y="50"/>
                    <a:pt x="21" y="52"/>
                    <a:pt x="26" y="53"/>
                  </a:cubicBezTo>
                  <a:close/>
                  <a:moveTo>
                    <a:pt x="4" y="32"/>
                  </a:moveTo>
                  <a:cubicBezTo>
                    <a:pt x="4" y="32"/>
                    <a:pt x="4" y="32"/>
                    <a:pt x="4" y="32"/>
                  </a:cubicBezTo>
                  <a:cubicBezTo>
                    <a:pt x="4" y="32"/>
                    <a:pt x="4" y="32"/>
                    <a:pt x="4" y="32"/>
                  </a:cubicBezTo>
                  <a:cubicBezTo>
                    <a:pt x="4" y="32"/>
                    <a:pt x="4" y="32"/>
                    <a:pt x="4" y="32"/>
                  </a:cubicBezTo>
                  <a:close/>
                  <a:moveTo>
                    <a:pt x="27" y="4"/>
                  </a:moveTo>
                  <a:cubicBezTo>
                    <a:pt x="27" y="4"/>
                    <a:pt x="27" y="4"/>
                    <a:pt x="27" y="4"/>
                  </a:cubicBezTo>
                  <a:cubicBezTo>
                    <a:pt x="27" y="4"/>
                    <a:pt x="27" y="4"/>
                    <a:pt x="27" y="4"/>
                  </a:cubicBezTo>
                  <a:cubicBezTo>
                    <a:pt x="27" y="4"/>
                    <a:pt x="27" y="4"/>
                    <a:pt x="27" y="4"/>
                  </a:cubicBezTo>
                  <a:cubicBezTo>
                    <a:pt x="27" y="4"/>
                    <a:pt x="27" y="4"/>
                    <a:pt x="27" y="4"/>
                  </a:cubicBezTo>
                  <a:cubicBezTo>
                    <a:pt x="27" y="4"/>
                    <a:pt x="27" y="4"/>
                    <a:pt x="2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57"/>
            <p:cNvSpPr>
              <a:spLocks noEditPoints="1"/>
            </p:cNvSpPr>
            <p:nvPr/>
          </p:nvSpPr>
          <p:spPr bwMode="auto">
            <a:xfrm>
              <a:off x="2729" y="1812"/>
              <a:ext cx="114" cy="176"/>
            </a:xfrm>
            <a:custGeom>
              <a:avLst/>
              <a:gdLst>
                <a:gd name="T0" fmla="*/ 7 w 34"/>
                <a:gd name="T1" fmla="*/ 51 h 52"/>
                <a:gd name="T2" fmla="*/ 10 w 34"/>
                <a:gd name="T3" fmla="*/ 48 h 52"/>
                <a:gd name="T4" fmla="*/ 9 w 34"/>
                <a:gd name="T5" fmla="*/ 49 h 52"/>
                <a:gd name="T6" fmla="*/ 9 w 34"/>
                <a:gd name="T7" fmla="*/ 48 h 52"/>
                <a:gd name="T8" fmla="*/ 9 w 34"/>
                <a:gd name="T9" fmla="*/ 48 h 52"/>
                <a:gd name="T10" fmla="*/ 9 w 34"/>
                <a:gd name="T11" fmla="*/ 48 h 52"/>
                <a:gd name="T12" fmla="*/ 9 w 34"/>
                <a:gd name="T13" fmla="*/ 48 h 52"/>
                <a:gd name="T14" fmla="*/ 9 w 34"/>
                <a:gd name="T15" fmla="*/ 48 h 52"/>
                <a:gd name="T16" fmla="*/ 9 w 34"/>
                <a:gd name="T17" fmla="*/ 48 h 52"/>
                <a:gd name="T18" fmla="*/ 9 w 34"/>
                <a:gd name="T19" fmla="*/ 48 h 52"/>
                <a:gd name="T20" fmla="*/ 21 w 34"/>
                <a:gd name="T21" fmla="*/ 42 h 52"/>
                <a:gd name="T22" fmla="*/ 21 w 34"/>
                <a:gd name="T23" fmla="*/ 42 h 52"/>
                <a:gd name="T24" fmla="*/ 30 w 34"/>
                <a:gd name="T25" fmla="*/ 24 h 52"/>
                <a:gd name="T26" fmla="*/ 30 w 34"/>
                <a:gd name="T27" fmla="*/ 24 h 52"/>
                <a:gd name="T28" fmla="*/ 29 w 34"/>
                <a:gd name="T29" fmla="*/ 20 h 52"/>
                <a:gd name="T30" fmla="*/ 29 w 34"/>
                <a:gd name="T31" fmla="*/ 20 h 52"/>
                <a:gd name="T32" fmla="*/ 14 w 34"/>
                <a:gd name="T33" fmla="*/ 4 h 52"/>
                <a:gd name="T34" fmla="*/ 14 w 34"/>
                <a:gd name="T35" fmla="*/ 4 h 52"/>
                <a:gd name="T36" fmla="*/ 6 w 34"/>
                <a:gd name="T37" fmla="*/ 5 h 52"/>
                <a:gd name="T38" fmla="*/ 6 w 34"/>
                <a:gd name="T39" fmla="*/ 5 h 52"/>
                <a:gd name="T40" fmla="*/ 2 w 34"/>
                <a:gd name="T41" fmla="*/ 7 h 52"/>
                <a:gd name="T42" fmla="*/ 2 w 34"/>
                <a:gd name="T43" fmla="*/ 7 h 52"/>
                <a:gd name="T44" fmla="*/ 0 w 34"/>
                <a:gd name="T45" fmla="*/ 4 h 52"/>
                <a:gd name="T46" fmla="*/ 14 w 34"/>
                <a:gd name="T47" fmla="*/ 0 h 52"/>
                <a:gd name="T48" fmla="*/ 14 w 34"/>
                <a:gd name="T49" fmla="*/ 0 h 52"/>
                <a:gd name="T50" fmla="*/ 33 w 34"/>
                <a:gd name="T51" fmla="*/ 19 h 52"/>
                <a:gd name="T52" fmla="*/ 33 w 34"/>
                <a:gd name="T53" fmla="*/ 19 h 52"/>
                <a:gd name="T54" fmla="*/ 34 w 34"/>
                <a:gd name="T55" fmla="*/ 24 h 52"/>
                <a:gd name="T56" fmla="*/ 34 w 34"/>
                <a:gd name="T57" fmla="*/ 24 h 52"/>
                <a:gd name="T58" fmla="*/ 23 w 34"/>
                <a:gd name="T59" fmla="*/ 45 h 52"/>
                <a:gd name="T60" fmla="*/ 23 w 34"/>
                <a:gd name="T61" fmla="*/ 45 h 52"/>
                <a:gd name="T62" fmla="*/ 9 w 34"/>
                <a:gd name="T63" fmla="*/ 52 h 52"/>
                <a:gd name="T64" fmla="*/ 9 w 34"/>
                <a:gd name="T65" fmla="*/ 52 h 52"/>
                <a:gd name="T66" fmla="*/ 7 w 34"/>
                <a:gd name="T67" fmla="*/ 51 h 52"/>
                <a:gd name="T68" fmla="*/ 2 w 34"/>
                <a:gd name="T69" fmla="*/ 7 h 52"/>
                <a:gd name="T70" fmla="*/ 2 w 34"/>
                <a:gd name="T71" fmla="*/ 7 h 52"/>
                <a:gd name="T72" fmla="*/ 2 w 34"/>
                <a:gd name="T73" fmla="*/ 7 h 52"/>
                <a:gd name="T74" fmla="*/ 2 w 34"/>
                <a:gd name="T75" fmla="*/ 7 h 52"/>
                <a:gd name="T76" fmla="*/ 2 w 34"/>
                <a:gd name="T77" fmla="*/ 7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4" h="52">
                  <a:moveTo>
                    <a:pt x="7" y="51"/>
                  </a:moveTo>
                  <a:cubicBezTo>
                    <a:pt x="10" y="48"/>
                    <a:pt x="10" y="48"/>
                    <a:pt x="10" y="48"/>
                  </a:cubicBezTo>
                  <a:cubicBezTo>
                    <a:pt x="9" y="49"/>
                    <a:pt x="9" y="49"/>
                    <a:pt x="9" y="49"/>
                  </a:cubicBezTo>
                  <a:cubicBezTo>
                    <a:pt x="9" y="48"/>
                    <a:pt x="9" y="48"/>
                    <a:pt x="9" y="48"/>
                  </a:cubicBezTo>
                  <a:cubicBezTo>
                    <a:pt x="9" y="48"/>
                    <a:pt x="9" y="48"/>
                    <a:pt x="9" y="48"/>
                  </a:cubicBezTo>
                  <a:cubicBezTo>
                    <a:pt x="9" y="48"/>
                    <a:pt x="9" y="48"/>
                    <a:pt x="9" y="48"/>
                  </a:cubicBezTo>
                  <a:cubicBezTo>
                    <a:pt x="9" y="48"/>
                    <a:pt x="9" y="48"/>
                    <a:pt x="9" y="48"/>
                  </a:cubicBezTo>
                  <a:cubicBezTo>
                    <a:pt x="9" y="48"/>
                    <a:pt x="9" y="48"/>
                    <a:pt x="9" y="48"/>
                  </a:cubicBezTo>
                  <a:cubicBezTo>
                    <a:pt x="9" y="48"/>
                    <a:pt x="9" y="48"/>
                    <a:pt x="9" y="48"/>
                  </a:cubicBezTo>
                  <a:cubicBezTo>
                    <a:pt x="9" y="48"/>
                    <a:pt x="9" y="48"/>
                    <a:pt x="9" y="48"/>
                  </a:cubicBezTo>
                  <a:cubicBezTo>
                    <a:pt x="10" y="48"/>
                    <a:pt x="16" y="46"/>
                    <a:pt x="21" y="42"/>
                  </a:cubicBezTo>
                  <a:cubicBezTo>
                    <a:pt x="21" y="42"/>
                    <a:pt x="21" y="42"/>
                    <a:pt x="21" y="42"/>
                  </a:cubicBezTo>
                  <a:cubicBezTo>
                    <a:pt x="26" y="37"/>
                    <a:pt x="30" y="32"/>
                    <a:pt x="30" y="24"/>
                  </a:cubicBezTo>
                  <a:cubicBezTo>
                    <a:pt x="30" y="24"/>
                    <a:pt x="30" y="24"/>
                    <a:pt x="30" y="24"/>
                  </a:cubicBezTo>
                  <a:cubicBezTo>
                    <a:pt x="30" y="23"/>
                    <a:pt x="30" y="21"/>
                    <a:pt x="29" y="20"/>
                  </a:cubicBezTo>
                  <a:cubicBezTo>
                    <a:pt x="29" y="20"/>
                    <a:pt x="29" y="20"/>
                    <a:pt x="29" y="20"/>
                  </a:cubicBezTo>
                  <a:cubicBezTo>
                    <a:pt x="27" y="6"/>
                    <a:pt x="20" y="4"/>
                    <a:pt x="14" y="4"/>
                  </a:cubicBezTo>
                  <a:cubicBezTo>
                    <a:pt x="14" y="4"/>
                    <a:pt x="14" y="4"/>
                    <a:pt x="14" y="4"/>
                  </a:cubicBezTo>
                  <a:cubicBezTo>
                    <a:pt x="11" y="4"/>
                    <a:pt x="8" y="5"/>
                    <a:pt x="6" y="5"/>
                  </a:cubicBezTo>
                  <a:cubicBezTo>
                    <a:pt x="6" y="5"/>
                    <a:pt x="6" y="5"/>
                    <a:pt x="6" y="5"/>
                  </a:cubicBezTo>
                  <a:cubicBezTo>
                    <a:pt x="4" y="6"/>
                    <a:pt x="2" y="7"/>
                    <a:pt x="2" y="7"/>
                  </a:cubicBezTo>
                  <a:cubicBezTo>
                    <a:pt x="2" y="7"/>
                    <a:pt x="2" y="7"/>
                    <a:pt x="2" y="7"/>
                  </a:cubicBezTo>
                  <a:cubicBezTo>
                    <a:pt x="0" y="4"/>
                    <a:pt x="0" y="4"/>
                    <a:pt x="0" y="4"/>
                  </a:cubicBezTo>
                  <a:cubicBezTo>
                    <a:pt x="0" y="3"/>
                    <a:pt x="7" y="0"/>
                    <a:pt x="14" y="0"/>
                  </a:cubicBezTo>
                  <a:cubicBezTo>
                    <a:pt x="14" y="0"/>
                    <a:pt x="14" y="0"/>
                    <a:pt x="14" y="0"/>
                  </a:cubicBezTo>
                  <a:cubicBezTo>
                    <a:pt x="22" y="0"/>
                    <a:pt x="31" y="4"/>
                    <a:pt x="33" y="19"/>
                  </a:cubicBezTo>
                  <a:cubicBezTo>
                    <a:pt x="33" y="19"/>
                    <a:pt x="33" y="19"/>
                    <a:pt x="33" y="19"/>
                  </a:cubicBezTo>
                  <a:cubicBezTo>
                    <a:pt x="34" y="21"/>
                    <a:pt x="34" y="23"/>
                    <a:pt x="34" y="24"/>
                  </a:cubicBezTo>
                  <a:cubicBezTo>
                    <a:pt x="34" y="24"/>
                    <a:pt x="34" y="24"/>
                    <a:pt x="34" y="24"/>
                  </a:cubicBezTo>
                  <a:cubicBezTo>
                    <a:pt x="34" y="33"/>
                    <a:pt x="29" y="40"/>
                    <a:pt x="23" y="45"/>
                  </a:cubicBezTo>
                  <a:cubicBezTo>
                    <a:pt x="23" y="45"/>
                    <a:pt x="23" y="45"/>
                    <a:pt x="23" y="45"/>
                  </a:cubicBezTo>
                  <a:cubicBezTo>
                    <a:pt x="18" y="49"/>
                    <a:pt x="12" y="52"/>
                    <a:pt x="9" y="52"/>
                  </a:cubicBezTo>
                  <a:cubicBezTo>
                    <a:pt x="9" y="52"/>
                    <a:pt x="9" y="52"/>
                    <a:pt x="9" y="52"/>
                  </a:cubicBezTo>
                  <a:cubicBezTo>
                    <a:pt x="8" y="52"/>
                    <a:pt x="8" y="52"/>
                    <a:pt x="7" y="51"/>
                  </a:cubicBezTo>
                  <a:close/>
                  <a:moveTo>
                    <a:pt x="2" y="7"/>
                  </a:moveTo>
                  <a:cubicBezTo>
                    <a:pt x="2" y="7"/>
                    <a:pt x="2" y="7"/>
                    <a:pt x="2" y="7"/>
                  </a:cubicBezTo>
                  <a:cubicBezTo>
                    <a:pt x="2" y="7"/>
                    <a:pt x="2" y="7"/>
                    <a:pt x="2" y="7"/>
                  </a:cubicBezTo>
                  <a:cubicBezTo>
                    <a:pt x="2" y="7"/>
                    <a:pt x="2" y="7"/>
                    <a:pt x="2" y="7"/>
                  </a:cubicBezTo>
                  <a:cubicBezTo>
                    <a:pt x="2" y="7"/>
                    <a:pt x="2" y="7"/>
                    <a:pt x="2"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58"/>
            <p:cNvSpPr>
              <a:spLocks noEditPoints="1"/>
            </p:cNvSpPr>
            <p:nvPr/>
          </p:nvSpPr>
          <p:spPr bwMode="auto">
            <a:xfrm>
              <a:off x="2719" y="1806"/>
              <a:ext cx="131" cy="189"/>
            </a:xfrm>
            <a:custGeom>
              <a:avLst/>
              <a:gdLst>
                <a:gd name="T0" fmla="*/ 10 w 39"/>
                <a:gd name="T1" fmla="*/ 53 h 56"/>
                <a:gd name="T2" fmla="*/ 7 w 39"/>
                <a:gd name="T3" fmla="*/ 52 h 56"/>
                <a:gd name="T4" fmla="*/ 12 w 39"/>
                <a:gd name="T5" fmla="*/ 48 h 56"/>
                <a:gd name="T6" fmla="*/ 31 w 39"/>
                <a:gd name="T7" fmla="*/ 26 h 56"/>
                <a:gd name="T8" fmla="*/ 31 w 39"/>
                <a:gd name="T9" fmla="*/ 26 h 56"/>
                <a:gd name="T10" fmla="*/ 17 w 39"/>
                <a:gd name="T11" fmla="*/ 8 h 56"/>
                <a:gd name="T12" fmla="*/ 9 w 39"/>
                <a:gd name="T13" fmla="*/ 9 h 56"/>
                <a:gd name="T14" fmla="*/ 7 w 39"/>
                <a:gd name="T15" fmla="*/ 11 h 56"/>
                <a:gd name="T16" fmla="*/ 0 w 39"/>
                <a:gd name="T17" fmla="*/ 5 h 56"/>
                <a:gd name="T18" fmla="*/ 3 w 39"/>
                <a:gd name="T19" fmla="*/ 4 h 56"/>
                <a:gd name="T20" fmla="*/ 4 w 39"/>
                <a:gd name="T21" fmla="*/ 3 h 56"/>
                <a:gd name="T22" fmla="*/ 17 w 39"/>
                <a:gd name="T23" fmla="*/ 0 h 56"/>
                <a:gd name="T24" fmla="*/ 17 w 39"/>
                <a:gd name="T25" fmla="*/ 0 h 56"/>
                <a:gd name="T26" fmla="*/ 39 w 39"/>
                <a:gd name="T27" fmla="*/ 26 h 56"/>
                <a:gd name="T28" fmla="*/ 28 w 39"/>
                <a:gd name="T29" fmla="*/ 48 h 56"/>
                <a:gd name="T30" fmla="*/ 12 w 39"/>
                <a:gd name="T31" fmla="*/ 56 h 56"/>
                <a:gd name="T32" fmla="*/ 11 w 39"/>
                <a:gd name="T33" fmla="*/ 54 h 56"/>
                <a:gd name="T34" fmla="*/ 14 w 39"/>
                <a:gd name="T35" fmla="*/ 51 h 56"/>
                <a:gd name="T36" fmla="*/ 14 w 39"/>
                <a:gd name="T37" fmla="*/ 51 h 56"/>
                <a:gd name="T38" fmla="*/ 21 w 39"/>
                <a:gd name="T39" fmla="*/ 48 h 56"/>
                <a:gd name="T40" fmla="*/ 21 w 39"/>
                <a:gd name="T41" fmla="*/ 48 h 56"/>
                <a:gd name="T42" fmla="*/ 35 w 39"/>
                <a:gd name="T43" fmla="*/ 29 h 56"/>
                <a:gd name="T44" fmla="*/ 34 w 39"/>
                <a:gd name="T45" fmla="*/ 22 h 56"/>
                <a:gd name="T46" fmla="*/ 35 w 39"/>
                <a:gd name="T47" fmla="*/ 27 h 56"/>
                <a:gd name="T48" fmla="*/ 34 w 39"/>
                <a:gd name="T49" fmla="*/ 22 h 56"/>
                <a:gd name="T50" fmla="*/ 33 w 39"/>
                <a:gd name="T51" fmla="*/ 16 h 56"/>
                <a:gd name="T52" fmla="*/ 33 w 39"/>
                <a:gd name="T53" fmla="*/ 16 h 56"/>
                <a:gd name="T54" fmla="*/ 33 w 39"/>
                <a:gd name="T55" fmla="*/ 16 h 56"/>
                <a:gd name="T56" fmla="*/ 33 w 39"/>
                <a:gd name="T57" fmla="*/ 16 h 56"/>
                <a:gd name="T58" fmla="*/ 33 w 39"/>
                <a:gd name="T59" fmla="*/ 16 h 56"/>
                <a:gd name="T60" fmla="*/ 33 w 39"/>
                <a:gd name="T61" fmla="*/ 15 h 56"/>
                <a:gd name="T62" fmla="*/ 33 w 39"/>
                <a:gd name="T63" fmla="*/ 15 h 56"/>
                <a:gd name="T64" fmla="*/ 33 w 39"/>
                <a:gd name="T65" fmla="*/ 15 h 56"/>
                <a:gd name="T66" fmla="*/ 32 w 39"/>
                <a:gd name="T67" fmla="*/ 15 h 56"/>
                <a:gd name="T68" fmla="*/ 32 w 39"/>
                <a:gd name="T69" fmla="*/ 15 h 56"/>
                <a:gd name="T70" fmla="*/ 32 w 39"/>
                <a:gd name="T71" fmla="*/ 15 h 56"/>
                <a:gd name="T72" fmla="*/ 32 w 39"/>
                <a:gd name="T73" fmla="*/ 15 h 56"/>
                <a:gd name="T74" fmla="*/ 32 w 39"/>
                <a:gd name="T75" fmla="*/ 14 h 56"/>
                <a:gd name="T76" fmla="*/ 32 w 39"/>
                <a:gd name="T77" fmla="*/ 14 h 56"/>
                <a:gd name="T78" fmla="*/ 32 w 39"/>
                <a:gd name="T79" fmla="*/ 14 h 56"/>
                <a:gd name="T80" fmla="*/ 32 w 39"/>
                <a:gd name="T81" fmla="*/ 14 h 56"/>
                <a:gd name="T82" fmla="*/ 32 w 39"/>
                <a:gd name="T83" fmla="*/ 14 h 56"/>
                <a:gd name="T84" fmla="*/ 32 w 39"/>
                <a:gd name="T85" fmla="*/ 13 h 56"/>
                <a:gd name="T86" fmla="*/ 32 w 39"/>
                <a:gd name="T87" fmla="*/ 13 h 56"/>
                <a:gd name="T88" fmla="*/ 32 w 39"/>
                <a:gd name="T89" fmla="*/ 13 h 56"/>
                <a:gd name="T90" fmla="*/ 31 w 39"/>
                <a:gd name="T91" fmla="*/ 13 h 56"/>
                <a:gd name="T92" fmla="*/ 31 w 39"/>
                <a:gd name="T93" fmla="*/ 13 h 56"/>
                <a:gd name="T94" fmla="*/ 31 w 39"/>
                <a:gd name="T95" fmla="*/ 13 h 56"/>
                <a:gd name="T96" fmla="*/ 31 w 39"/>
                <a:gd name="T97" fmla="*/ 13 h 56"/>
                <a:gd name="T98" fmla="*/ 31 w 39"/>
                <a:gd name="T99" fmla="*/ 12 h 56"/>
                <a:gd name="T100" fmla="*/ 31 w 39"/>
                <a:gd name="T101" fmla="*/ 12 h 56"/>
                <a:gd name="T102" fmla="*/ 31 w 39"/>
                <a:gd name="T103" fmla="*/ 12 h 56"/>
                <a:gd name="T104" fmla="*/ 31 w 39"/>
                <a:gd name="T105" fmla="*/ 12 h 56"/>
                <a:gd name="T106" fmla="*/ 31 w 39"/>
                <a:gd name="T107" fmla="*/ 12 h 56"/>
                <a:gd name="T108" fmla="*/ 17 w 39"/>
                <a:gd name="T109" fmla="*/ 4 h 56"/>
                <a:gd name="T110" fmla="*/ 17 w 39"/>
                <a:gd name="T111" fmla="*/ 4 h 56"/>
                <a:gd name="T112" fmla="*/ 17 w 39"/>
                <a:gd name="T113" fmla="*/ 4 h 56"/>
                <a:gd name="T114" fmla="*/ 17 w 39"/>
                <a:gd name="T115" fmla="*/ 4 h 56"/>
                <a:gd name="T116" fmla="*/ 8 w 39"/>
                <a:gd name="T117" fmla="*/ 6 h 56"/>
                <a:gd name="T118" fmla="*/ 12 w 39"/>
                <a:gd name="T119" fmla="*/ 4 h 56"/>
                <a:gd name="T120" fmla="*/ 7 w 39"/>
                <a:gd name="T121" fmla="*/ 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9" h="56">
                  <a:moveTo>
                    <a:pt x="8" y="54"/>
                  </a:moveTo>
                  <a:cubicBezTo>
                    <a:pt x="10" y="53"/>
                    <a:pt x="10" y="53"/>
                    <a:pt x="10" y="53"/>
                  </a:cubicBezTo>
                  <a:cubicBezTo>
                    <a:pt x="10" y="53"/>
                    <a:pt x="10" y="53"/>
                    <a:pt x="10" y="53"/>
                  </a:cubicBezTo>
                  <a:cubicBezTo>
                    <a:pt x="10" y="53"/>
                    <a:pt x="10" y="53"/>
                    <a:pt x="10" y="53"/>
                  </a:cubicBezTo>
                  <a:cubicBezTo>
                    <a:pt x="8" y="54"/>
                    <a:pt x="8" y="54"/>
                    <a:pt x="8" y="54"/>
                  </a:cubicBezTo>
                  <a:cubicBezTo>
                    <a:pt x="7" y="52"/>
                    <a:pt x="7" y="52"/>
                    <a:pt x="7" y="52"/>
                  </a:cubicBezTo>
                  <a:cubicBezTo>
                    <a:pt x="10" y="50"/>
                    <a:pt x="10" y="50"/>
                    <a:pt x="10" y="50"/>
                  </a:cubicBezTo>
                  <a:cubicBezTo>
                    <a:pt x="10" y="46"/>
                    <a:pt x="10" y="46"/>
                    <a:pt x="10" y="46"/>
                  </a:cubicBezTo>
                  <a:cubicBezTo>
                    <a:pt x="12" y="48"/>
                    <a:pt x="12" y="48"/>
                    <a:pt x="12" y="48"/>
                  </a:cubicBezTo>
                  <a:cubicBezTo>
                    <a:pt x="14" y="47"/>
                    <a:pt x="19" y="45"/>
                    <a:pt x="22" y="42"/>
                  </a:cubicBezTo>
                  <a:cubicBezTo>
                    <a:pt x="22" y="42"/>
                    <a:pt x="22" y="42"/>
                    <a:pt x="22" y="42"/>
                  </a:cubicBezTo>
                  <a:cubicBezTo>
                    <a:pt x="27" y="38"/>
                    <a:pt x="31" y="33"/>
                    <a:pt x="31" y="26"/>
                  </a:cubicBezTo>
                  <a:cubicBezTo>
                    <a:pt x="31" y="26"/>
                    <a:pt x="31" y="26"/>
                    <a:pt x="31" y="26"/>
                  </a:cubicBezTo>
                  <a:cubicBezTo>
                    <a:pt x="31" y="26"/>
                    <a:pt x="31" y="26"/>
                    <a:pt x="31" y="26"/>
                  </a:cubicBezTo>
                  <a:cubicBezTo>
                    <a:pt x="31" y="26"/>
                    <a:pt x="31" y="26"/>
                    <a:pt x="31" y="26"/>
                  </a:cubicBezTo>
                  <a:cubicBezTo>
                    <a:pt x="31" y="25"/>
                    <a:pt x="31" y="24"/>
                    <a:pt x="30" y="22"/>
                  </a:cubicBezTo>
                  <a:cubicBezTo>
                    <a:pt x="30" y="22"/>
                    <a:pt x="30" y="22"/>
                    <a:pt x="30" y="22"/>
                  </a:cubicBezTo>
                  <a:cubicBezTo>
                    <a:pt x="27" y="9"/>
                    <a:pt x="23" y="8"/>
                    <a:pt x="17" y="8"/>
                  </a:cubicBezTo>
                  <a:cubicBezTo>
                    <a:pt x="17" y="8"/>
                    <a:pt x="17" y="8"/>
                    <a:pt x="17" y="8"/>
                  </a:cubicBezTo>
                  <a:cubicBezTo>
                    <a:pt x="14" y="8"/>
                    <a:pt x="12" y="8"/>
                    <a:pt x="9" y="9"/>
                  </a:cubicBezTo>
                  <a:cubicBezTo>
                    <a:pt x="9" y="9"/>
                    <a:pt x="9" y="9"/>
                    <a:pt x="9" y="9"/>
                  </a:cubicBezTo>
                  <a:cubicBezTo>
                    <a:pt x="9" y="10"/>
                    <a:pt x="8" y="10"/>
                    <a:pt x="7" y="10"/>
                  </a:cubicBezTo>
                  <a:cubicBezTo>
                    <a:pt x="7" y="10"/>
                    <a:pt x="7" y="10"/>
                    <a:pt x="7" y="10"/>
                  </a:cubicBezTo>
                  <a:cubicBezTo>
                    <a:pt x="7" y="11"/>
                    <a:pt x="7" y="11"/>
                    <a:pt x="7" y="11"/>
                  </a:cubicBezTo>
                  <a:cubicBezTo>
                    <a:pt x="6" y="11"/>
                    <a:pt x="6" y="11"/>
                    <a:pt x="6" y="11"/>
                  </a:cubicBezTo>
                  <a:cubicBezTo>
                    <a:pt x="5" y="12"/>
                    <a:pt x="5" y="12"/>
                    <a:pt x="5" y="12"/>
                  </a:cubicBezTo>
                  <a:cubicBezTo>
                    <a:pt x="0" y="5"/>
                    <a:pt x="0" y="5"/>
                    <a:pt x="0" y="5"/>
                  </a:cubicBezTo>
                  <a:cubicBezTo>
                    <a:pt x="2" y="4"/>
                    <a:pt x="2" y="4"/>
                    <a:pt x="2" y="4"/>
                  </a:cubicBezTo>
                  <a:cubicBezTo>
                    <a:pt x="2" y="4"/>
                    <a:pt x="2" y="4"/>
                    <a:pt x="2" y="4"/>
                  </a:cubicBezTo>
                  <a:cubicBezTo>
                    <a:pt x="2" y="4"/>
                    <a:pt x="3" y="4"/>
                    <a:pt x="3" y="4"/>
                  </a:cubicBezTo>
                  <a:cubicBezTo>
                    <a:pt x="3" y="4"/>
                    <a:pt x="3" y="4"/>
                    <a:pt x="3" y="4"/>
                  </a:cubicBezTo>
                  <a:cubicBezTo>
                    <a:pt x="3" y="3"/>
                    <a:pt x="3" y="3"/>
                    <a:pt x="4" y="3"/>
                  </a:cubicBezTo>
                  <a:cubicBezTo>
                    <a:pt x="4" y="3"/>
                    <a:pt x="4" y="3"/>
                    <a:pt x="4" y="3"/>
                  </a:cubicBezTo>
                  <a:cubicBezTo>
                    <a:pt x="4" y="3"/>
                    <a:pt x="5" y="2"/>
                    <a:pt x="7" y="2"/>
                  </a:cubicBezTo>
                  <a:cubicBezTo>
                    <a:pt x="7" y="2"/>
                    <a:pt x="7" y="2"/>
                    <a:pt x="7" y="2"/>
                  </a:cubicBezTo>
                  <a:cubicBezTo>
                    <a:pt x="9" y="1"/>
                    <a:pt x="13" y="0"/>
                    <a:pt x="17" y="0"/>
                  </a:cubicBezTo>
                  <a:cubicBezTo>
                    <a:pt x="17" y="0"/>
                    <a:pt x="17" y="0"/>
                    <a:pt x="17" y="0"/>
                  </a:cubicBezTo>
                  <a:cubicBezTo>
                    <a:pt x="17" y="0"/>
                    <a:pt x="17" y="0"/>
                    <a:pt x="17" y="0"/>
                  </a:cubicBezTo>
                  <a:cubicBezTo>
                    <a:pt x="17" y="0"/>
                    <a:pt x="17" y="0"/>
                    <a:pt x="17" y="0"/>
                  </a:cubicBezTo>
                  <a:cubicBezTo>
                    <a:pt x="26" y="0"/>
                    <a:pt x="36" y="5"/>
                    <a:pt x="38" y="21"/>
                  </a:cubicBezTo>
                  <a:cubicBezTo>
                    <a:pt x="38" y="21"/>
                    <a:pt x="38" y="21"/>
                    <a:pt x="38" y="21"/>
                  </a:cubicBezTo>
                  <a:cubicBezTo>
                    <a:pt x="39" y="23"/>
                    <a:pt x="39" y="24"/>
                    <a:pt x="39" y="26"/>
                  </a:cubicBezTo>
                  <a:cubicBezTo>
                    <a:pt x="39" y="26"/>
                    <a:pt x="39" y="26"/>
                    <a:pt x="39" y="26"/>
                  </a:cubicBezTo>
                  <a:cubicBezTo>
                    <a:pt x="39" y="36"/>
                    <a:pt x="33" y="43"/>
                    <a:pt x="28" y="48"/>
                  </a:cubicBezTo>
                  <a:cubicBezTo>
                    <a:pt x="28" y="48"/>
                    <a:pt x="28" y="48"/>
                    <a:pt x="28" y="48"/>
                  </a:cubicBezTo>
                  <a:cubicBezTo>
                    <a:pt x="22" y="53"/>
                    <a:pt x="16" y="56"/>
                    <a:pt x="12" y="56"/>
                  </a:cubicBezTo>
                  <a:cubicBezTo>
                    <a:pt x="12" y="56"/>
                    <a:pt x="12" y="56"/>
                    <a:pt x="12" y="56"/>
                  </a:cubicBezTo>
                  <a:cubicBezTo>
                    <a:pt x="12" y="56"/>
                    <a:pt x="12" y="56"/>
                    <a:pt x="12" y="56"/>
                  </a:cubicBezTo>
                  <a:cubicBezTo>
                    <a:pt x="12" y="56"/>
                    <a:pt x="12" y="56"/>
                    <a:pt x="12" y="56"/>
                  </a:cubicBezTo>
                  <a:cubicBezTo>
                    <a:pt x="11" y="56"/>
                    <a:pt x="9" y="56"/>
                    <a:pt x="8" y="54"/>
                  </a:cubicBezTo>
                  <a:close/>
                  <a:moveTo>
                    <a:pt x="11" y="54"/>
                  </a:moveTo>
                  <a:cubicBezTo>
                    <a:pt x="11" y="54"/>
                    <a:pt x="11" y="54"/>
                    <a:pt x="11" y="54"/>
                  </a:cubicBezTo>
                  <a:cubicBezTo>
                    <a:pt x="11" y="54"/>
                    <a:pt x="11" y="54"/>
                    <a:pt x="11" y="54"/>
                  </a:cubicBezTo>
                  <a:close/>
                  <a:moveTo>
                    <a:pt x="14" y="51"/>
                  </a:moveTo>
                  <a:cubicBezTo>
                    <a:pt x="15" y="51"/>
                    <a:pt x="18" y="50"/>
                    <a:pt x="21" y="48"/>
                  </a:cubicBezTo>
                  <a:cubicBezTo>
                    <a:pt x="21" y="48"/>
                    <a:pt x="21" y="48"/>
                    <a:pt x="21" y="48"/>
                  </a:cubicBezTo>
                  <a:cubicBezTo>
                    <a:pt x="18" y="50"/>
                    <a:pt x="15" y="51"/>
                    <a:pt x="14" y="51"/>
                  </a:cubicBezTo>
                  <a:cubicBezTo>
                    <a:pt x="14" y="51"/>
                    <a:pt x="14" y="51"/>
                    <a:pt x="14" y="51"/>
                  </a:cubicBezTo>
                  <a:cubicBezTo>
                    <a:pt x="14" y="51"/>
                    <a:pt x="14" y="51"/>
                    <a:pt x="14" y="51"/>
                  </a:cubicBezTo>
                  <a:close/>
                  <a:moveTo>
                    <a:pt x="21" y="48"/>
                  </a:moveTo>
                  <a:cubicBezTo>
                    <a:pt x="21" y="48"/>
                    <a:pt x="21" y="48"/>
                    <a:pt x="21" y="48"/>
                  </a:cubicBezTo>
                  <a:cubicBezTo>
                    <a:pt x="21" y="48"/>
                    <a:pt x="21" y="48"/>
                    <a:pt x="21" y="48"/>
                  </a:cubicBezTo>
                  <a:cubicBezTo>
                    <a:pt x="21" y="48"/>
                    <a:pt x="21" y="48"/>
                    <a:pt x="21" y="48"/>
                  </a:cubicBezTo>
                  <a:close/>
                  <a:moveTo>
                    <a:pt x="28" y="42"/>
                  </a:moveTo>
                  <a:cubicBezTo>
                    <a:pt x="31" y="39"/>
                    <a:pt x="34" y="34"/>
                    <a:pt x="35" y="29"/>
                  </a:cubicBezTo>
                  <a:cubicBezTo>
                    <a:pt x="35" y="29"/>
                    <a:pt x="35" y="29"/>
                    <a:pt x="35" y="29"/>
                  </a:cubicBezTo>
                  <a:cubicBezTo>
                    <a:pt x="35" y="29"/>
                    <a:pt x="35" y="29"/>
                    <a:pt x="35" y="29"/>
                  </a:cubicBezTo>
                  <a:cubicBezTo>
                    <a:pt x="34" y="34"/>
                    <a:pt x="31" y="39"/>
                    <a:pt x="28" y="42"/>
                  </a:cubicBezTo>
                  <a:close/>
                  <a:moveTo>
                    <a:pt x="34" y="22"/>
                  </a:moveTo>
                  <a:cubicBezTo>
                    <a:pt x="35" y="23"/>
                    <a:pt x="35" y="25"/>
                    <a:pt x="35" y="26"/>
                  </a:cubicBezTo>
                  <a:cubicBezTo>
                    <a:pt x="35" y="26"/>
                    <a:pt x="35" y="26"/>
                    <a:pt x="35" y="26"/>
                  </a:cubicBezTo>
                  <a:cubicBezTo>
                    <a:pt x="35" y="27"/>
                    <a:pt x="35" y="27"/>
                    <a:pt x="35" y="27"/>
                  </a:cubicBezTo>
                  <a:cubicBezTo>
                    <a:pt x="35" y="27"/>
                    <a:pt x="35" y="26"/>
                    <a:pt x="35" y="26"/>
                  </a:cubicBezTo>
                  <a:cubicBezTo>
                    <a:pt x="35" y="26"/>
                    <a:pt x="35" y="26"/>
                    <a:pt x="35" y="26"/>
                  </a:cubicBezTo>
                  <a:cubicBezTo>
                    <a:pt x="35" y="25"/>
                    <a:pt x="35" y="23"/>
                    <a:pt x="34" y="22"/>
                  </a:cubicBezTo>
                  <a:cubicBezTo>
                    <a:pt x="34" y="22"/>
                    <a:pt x="34" y="22"/>
                    <a:pt x="34" y="22"/>
                  </a:cubicBezTo>
                  <a:cubicBezTo>
                    <a:pt x="34" y="20"/>
                    <a:pt x="34" y="18"/>
                    <a:pt x="33" y="16"/>
                  </a:cubicBezTo>
                  <a:cubicBezTo>
                    <a:pt x="33" y="16"/>
                    <a:pt x="33" y="16"/>
                    <a:pt x="33" y="16"/>
                  </a:cubicBezTo>
                  <a:cubicBezTo>
                    <a:pt x="34" y="18"/>
                    <a:pt x="34" y="20"/>
                    <a:pt x="34" y="22"/>
                  </a:cubicBezTo>
                  <a:close/>
                  <a:moveTo>
                    <a:pt x="33" y="16"/>
                  </a:moveTo>
                  <a:cubicBezTo>
                    <a:pt x="33" y="16"/>
                    <a:pt x="33" y="16"/>
                    <a:pt x="33" y="16"/>
                  </a:cubicBezTo>
                  <a:cubicBezTo>
                    <a:pt x="33" y="16"/>
                    <a:pt x="33" y="16"/>
                    <a:pt x="33" y="16"/>
                  </a:cubicBezTo>
                  <a:cubicBezTo>
                    <a:pt x="33" y="16"/>
                    <a:pt x="33" y="16"/>
                    <a:pt x="33" y="16"/>
                  </a:cubicBezTo>
                  <a:close/>
                  <a:moveTo>
                    <a:pt x="33" y="16"/>
                  </a:moveTo>
                  <a:cubicBezTo>
                    <a:pt x="33" y="16"/>
                    <a:pt x="33" y="16"/>
                    <a:pt x="33" y="16"/>
                  </a:cubicBezTo>
                  <a:cubicBezTo>
                    <a:pt x="33" y="16"/>
                    <a:pt x="33" y="16"/>
                    <a:pt x="33" y="16"/>
                  </a:cubicBezTo>
                  <a:cubicBezTo>
                    <a:pt x="33" y="16"/>
                    <a:pt x="33" y="16"/>
                    <a:pt x="33" y="16"/>
                  </a:cubicBezTo>
                  <a:close/>
                  <a:moveTo>
                    <a:pt x="33" y="16"/>
                  </a:moveTo>
                  <a:cubicBezTo>
                    <a:pt x="33" y="16"/>
                    <a:pt x="33" y="16"/>
                    <a:pt x="33" y="16"/>
                  </a:cubicBezTo>
                  <a:cubicBezTo>
                    <a:pt x="33" y="16"/>
                    <a:pt x="33" y="16"/>
                    <a:pt x="33" y="16"/>
                  </a:cubicBezTo>
                  <a:cubicBezTo>
                    <a:pt x="33" y="16"/>
                    <a:pt x="33" y="16"/>
                    <a:pt x="33" y="16"/>
                  </a:cubicBezTo>
                  <a:close/>
                  <a:moveTo>
                    <a:pt x="33" y="16"/>
                  </a:moveTo>
                  <a:cubicBezTo>
                    <a:pt x="33" y="16"/>
                    <a:pt x="33" y="15"/>
                    <a:pt x="33" y="15"/>
                  </a:cubicBezTo>
                  <a:cubicBezTo>
                    <a:pt x="33" y="15"/>
                    <a:pt x="33" y="15"/>
                    <a:pt x="33" y="15"/>
                  </a:cubicBezTo>
                  <a:cubicBezTo>
                    <a:pt x="33" y="15"/>
                    <a:pt x="33" y="16"/>
                    <a:pt x="33" y="16"/>
                  </a:cubicBezTo>
                  <a:close/>
                  <a:moveTo>
                    <a:pt x="33" y="15"/>
                  </a:moveTo>
                  <a:cubicBezTo>
                    <a:pt x="33" y="15"/>
                    <a:pt x="33" y="15"/>
                    <a:pt x="33" y="15"/>
                  </a:cubicBezTo>
                  <a:cubicBezTo>
                    <a:pt x="33" y="15"/>
                    <a:pt x="33" y="15"/>
                    <a:pt x="33" y="15"/>
                  </a:cubicBezTo>
                  <a:cubicBezTo>
                    <a:pt x="33" y="15"/>
                    <a:pt x="33" y="15"/>
                    <a:pt x="33" y="15"/>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4"/>
                  </a:cubicBezTo>
                  <a:cubicBezTo>
                    <a:pt x="32" y="14"/>
                    <a:pt x="32" y="14"/>
                    <a:pt x="32" y="14"/>
                  </a:cubicBezTo>
                  <a:cubicBezTo>
                    <a:pt x="32" y="15"/>
                    <a:pt x="32" y="15"/>
                    <a:pt x="32" y="15"/>
                  </a:cubicBezTo>
                  <a:close/>
                  <a:moveTo>
                    <a:pt x="32" y="14"/>
                  </a:moveTo>
                  <a:cubicBezTo>
                    <a:pt x="32" y="14"/>
                    <a:pt x="32" y="14"/>
                    <a:pt x="32" y="14"/>
                  </a:cubicBezTo>
                  <a:cubicBezTo>
                    <a:pt x="32" y="14"/>
                    <a:pt x="32" y="14"/>
                    <a:pt x="32" y="14"/>
                  </a:cubicBezTo>
                  <a:cubicBezTo>
                    <a:pt x="32" y="14"/>
                    <a:pt x="32" y="14"/>
                    <a:pt x="32" y="14"/>
                  </a:cubicBezTo>
                  <a:close/>
                  <a:moveTo>
                    <a:pt x="32" y="14"/>
                  </a:moveTo>
                  <a:cubicBezTo>
                    <a:pt x="32" y="14"/>
                    <a:pt x="32" y="14"/>
                    <a:pt x="32" y="14"/>
                  </a:cubicBezTo>
                  <a:cubicBezTo>
                    <a:pt x="32" y="14"/>
                    <a:pt x="32" y="14"/>
                    <a:pt x="32" y="14"/>
                  </a:cubicBezTo>
                  <a:cubicBezTo>
                    <a:pt x="32" y="14"/>
                    <a:pt x="32" y="14"/>
                    <a:pt x="32" y="14"/>
                  </a:cubicBezTo>
                  <a:close/>
                  <a:moveTo>
                    <a:pt x="32" y="14"/>
                  </a:moveTo>
                  <a:cubicBezTo>
                    <a:pt x="32" y="14"/>
                    <a:pt x="32" y="14"/>
                    <a:pt x="32" y="14"/>
                  </a:cubicBezTo>
                  <a:cubicBezTo>
                    <a:pt x="32" y="14"/>
                    <a:pt x="32" y="14"/>
                    <a:pt x="32" y="14"/>
                  </a:cubicBezTo>
                  <a:cubicBezTo>
                    <a:pt x="32" y="14"/>
                    <a:pt x="32" y="14"/>
                    <a:pt x="32" y="14"/>
                  </a:cubicBezTo>
                  <a:close/>
                  <a:moveTo>
                    <a:pt x="32" y="14"/>
                  </a:moveTo>
                  <a:cubicBezTo>
                    <a:pt x="32" y="14"/>
                    <a:pt x="32" y="14"/>
                    <a:pt x="32" y="14"/>
                  </a:cubicBezTo>
                  <a:cubicBezTo>
                    <a:pt x="32" y="14"/>
                    <a:pt x="32" y="14"/>
                    <a:pt x="32" y="14"/>
                  </a:cubicBezTo>
                  <a:cubicBezTo>
                    <a:pt x="32" y="14"/>
                    <a:pt x="32" y="14"/>
                    <a:pt x="32" y="14"/>
                  </a:cubicBezTo>
                  <a:close/>
                  <a:moveTo>
                    <a:pt x="32" y="13"/>
                  </a:moveTo>
                  <a:cubicBezTo>
                    <a:pt x="32" y="13"/>
                    <a:pt x="32" y="13"/>
                    <a:pt x="32" y="13"/>
                  </a:cubicBezTo>
                  <a:cubicBezTo>
                    <a:pt x="32" y="13"/>
                    <a:pt x="32" y="13"/>
                    <a:pt x="32" y="13"/>
                  </a:cubicBezTo>
                  <a:cubicBezTo>
                    <a:pt x="32" y="13"/>
                    <a:pt x="32" y="13"/>
                    <a:pt x="32" y="13"/>
                  </a:cubicBezTo>
                  <a:close/>
                  <a:moveTo>
                    <a:pt x="32" y="13"/>
                  </a:moveTo>
                  <a:cubicBezTo>
                    <a:pt x="32" y="13"/>
                    <a:pt x="32" y="13"/>
                    <a:pt x="32" y="13"/>
                  </a:cubicBezTo>
                  <a:cubicBezTo>
                    <a:pt x="32" y="13"/>
                    <a:pt x="32" y="13"/>
                    <a:pt x="32" y="13"/>
                  </a:cubicBezTo>
                  <a:cubicBezTo>
                    <a:pt x="32" y="13"/>
                    <a:pt x="32" y="13"/>
                    <a:pt x="32" y="13"/>
                  </a:cubicBezTo>
                  <a:close/>
                  <a:moveTo>
                    <a:pt x="32" y="13"/>
                  </a:moveTo>
                  <a:cubicBezTo>
                    <a:pt x="32" y="13"/>
                    <a:pt x="31" y="13"/>
                    <a:pt x="31" y="13"/>
                  </a:cubicBezTo>
                  <a:cubicBezTo>
                    <a:pt x="31" y="13"/>
                    <a:pt x="31" y="13"/>
                    <a:pt x="31" y="13"/>
                  </a:cubicBezTo>
                  <a:cubicBezTo>
                    <a:pt x="31" y="13"/>
                    <a:pt x="32" y="13"/>
                    <a:pt x="32" y="13"/>
                  </a:cubicBezTo>
                  <a:close/>
                  <a:moveTo>
                    <a:pt x="31" y="13"/>
                  </a:moveTo>
                  <a:cubicBezTo>
                    <a:pt x="31" y="13"/>
                    <a:pt x="31" y="13"/>
                    <a:pt x="31" y="13"/>
                  </a:cubicBezTo>
                  <a:cubicBezTo>
                    <a:pt x="31" y="13"/>
                    <a:pt x="31" y="13"/>
                    <a:pt x="31" y="13"/>
                  </a:cubicBezTo>
                  <a:cubicBezTo>
                    <a:pt x="31" y="13"/>
                    <a:pt x="31" y="13"/>
                    <a:pt x="31" y="13"/>
                  </a:cubicBezTo>
                  <a:close/>
                  <a:moveTo>
                    <a:pt x="31" y="13"/>
                  </a:moveTo>
                  <a:cubicBezTo>
                    <a:pt x="31" y="13"/>
                    <a:pt x="31" y="12"/>
                    <a:pt x="31" y="12"/>
                  </a:cubicBezTo>
                  <a:cubicBezTo>
                    <a:pt x="31" y="12"/>
                    <a:pt x="31" y="12"/>
                    <a:pt x="31" y="12"/>
                  </a:cubicBezTo>
                  <a:cubicBezTo>
                    <a:pt x="31" y="12"/>
                    <a:pt x="31" y="13"/>
                    <a:pt x="31" y="13"/>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27" y="6"/>
                    <a:pt x="22"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22" y="4"/>
                    <a:pt x="27" y="6"/>
                    <a:pt x="31" y="12"/>
                  </a:cubicBezTo>
                  <a:close/>
                  <a:moveTo>
                    <a:pt x="7" y="6"/>
                  </a:moveTo>
                  <a:cubicBezTo>
                    <a:pt x="7" y="6"/>
                    <a:pt x="8" y="6"/>
                    <a:pt x="8" y="6"/>
                  </a:cubicBezTo>
                  <a:cubicBezTo>
                    <a:pt x="8" y="6"/>
                    <a:pt x="8" y="6"/>
                    <a:pt x="8" y="6"/>
                  </a:cubicBezTo>
                  <a:cubicBezTo>
                    <a:pt x="9" y="5"/>
                    <a:pt x="10" y="5"/>
                    <a:pt x="12" y="4"/>
                  </a:cubicBezTo>
                  <a:cubicBezTo>
                    <a:pt x="12" y="4"/>
                    <a:pt x="12" y="4"/>
                    <a:pt x="12" y="4"/>
                  </a:cubicBezTo>
                  <a:cubicBezTo>
                    <a:pt x="10" y="5"/>
                    <a:pt x="8" y="5"/>
                    <a:pt x="7" y="6"/>
                  </a:cubicBezTo>
                  <a:cubicBezTo>
                    <a:pt x="7" y="6"/>
                    <a:pt x="7" y="6"/>
                    <a:pt x="7" y="6"/>
                  </a:cubicBezTo>
                  <a:cubicBezTo>
                    <a:pt x="7" y="6"/>
                    <a:pt x="7" y="6"/>
                    <a:pt x="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59"/>
            <p:cNvSpPr/>
            <p:nvPr/>
          </p:nvSpPr>
          <p:spPr bwMode="auto">
            <a:xfrm>
              <a:off x="2347" y="1596"/>
              <a:ext cx="429" cy="287"/>
            </a:xfrm>
            <a:custGeom>
              <a:avLst/>
              <a:gdLst>
                <a:gd name="T0" fmla="*/ 2 w 127"/>
                <a:gd name="T1" fmla="*/ 83 h 85"/>
                <a:gd name="T2" fmla="*/ 3 w 127"/>
                <a:gd name="T3" fmla="*/ 84 h 85"/>
                <a:gd name="T4" fmla="*/ 1 w 127"/>
                <a:gd name="T5" fmla="*/ 84 h 85"/>
                <a:gd name="T6" fmla="*/ 1 w 127"/>
                <a:gd name="T7" fmla="*/ 84 h 85"/>
                <a:gd name="T8" fmla="*/ 1 w 127"/>
                <a:gd name="T9" fmla="*/ 84 h 85"/>
                <a:gd name="T10" fmla="*/ 1 w 127"/>
                <a:gd name="T11" fmla="*/ 84 h 85"/>
                <a:gd name="T12" fmla="*/ 1 w 127"/>
                <a:gd name="T13" fmla="*/ 84 h 85"/>
                <a:gd name="T14" fmla="*/ 1 w 127"/>
                <a:gd name="T15" fmla="*/ 84 h 85"/>
                <a:gd name="T16" fmla="*/ 0 w 127"/>
                <a:gd name="T17" fmla="*/ 49 h 85"/>
                <a:gd name="T18" fmla="*/ 0 w 127"/>
                <a:gd name="T19" fmla="*/ 49 h 85"/>
                <a:gd name="T20" fmla="*/ 0 w 127"/>
                <a:gd name="T21" fmla="*/ 40 h 85"/>
                <a:gd name="T22" fmla="*/ 0 w 127"/>
                <a:gd name="T23" fmla="*/ 40 h 85"/>
                <a:gd name="T24" fmla="*/ 2 w 127"/>
                <a:gd name="T25" fmla="*/ 35 h 85"/>
                <a:gd name="T26" fmla="*/ 2 w 127"/>
                <a:gd name="T27" fmla="*/ 35 h 85"/>
                <a:gd name="T28" fmla="*/ 49 w 127"/>
                <a:gd name="T29" fmla="*/ 1 h 85"/>
                <a:gd name="T30" fmla="*/ 49 w 127"/>
                <a:gd name="T31" fmla="*/ 1 h 85"/>
                <a:gd name="T32" fmla="*/ 70 w 127"/>
                <a:gd name="T33" fmla="*/ 0 h 85"/>
                <a:gd name="T34" fmla="*/ 70 w 127"/>
                <a:gd name="T35" fmla="*/ 0 h 85"/>
                <a:gd name="T36" fmla="*/ 103 w 127"/>
                <a:gd name="T37" fmla="*/ 9 h 85"/>
                <a:gd name="T38" fmla="*/ 103 w 127"/>
                <a:gd name="T39" fmla="*/ 9 h 85"/>
                <a:gd name="T40" fmla="*/ 118 w 127"/>
                <a:gd name="T41" fmla="*/ 37 h 85"/>
                <a:gd name="T42" fmla="*/ 118 w 127"/>
                <a:gd name="T43" fmla="*/ 37 h 85"/>
                <a:gd name="T44" fmla="*/ 127 w 127"/>
                <a:gd name="T45" fmla="*/ 65 h 85"/>
                <a:gd name="T46" fmla="*/ 127 w 127"/>
                <a:gd name="T47" fmla="*/ 65 h 85"/>
                <a:gd name="T48" fmla="*/ 123 w 127"/>
                <a:gd name="T49" fmla="*/ 66 h 85"/>
                <a:gd name="T50" fmla="*/ 114 w 127"/>
                <a:gd name="T51" fmla="*/ 39 h 85"/>
                <a:gd name="T52" fmla="*/ 114 w 127"/>
                <a:gd name="T53" fmla="*/ 39 h 85"/>
                <a:gd name="T54" fmla="*/ 100 w 127"/>
                <a:gd name="T55" fmla="*/ 12 h 85"/>
                <a:gd name="T56" fmla="*/ 100 w 127"/>
                <a:gd name="T57" fmla="*/ 12 h 85"/>
                <a:gd name="T58" fmla="*/ 70 w 127"/>
                <a:gd name="T59" fmla="*/ 4 h 85"/>
                <a:gd name="T60" fmla="*/ 70 w 127"/>
                <a:gd name="T61" fmla="*/ 4 h 85"/>
                <a:gd name="T62" fmla="*/ 50 w 127"/>
                <a:gd name="T63" fmla="*/ 5 h 85"/>
                <a:gd name="T64" fmla="*/ 50 w 127"/>
                <a:gd name="T65" fmla="*/ 5 h 85"/>
                <a:gd name="T66" fmla="*/ 5 w 127"/>
                <a:gd name="T67" fmla="*/ 37 h 85"/>
                <a:gd name="T68" fmla="*/ 5 w 127"/>
                <a:gd name="T69" fmla="*/ 37 h 85"/>
                <a:gd name="T70" fmla="*/ 4 w 127"/>
                <a:gd name="T71" fmla="*/ 41 h 85"/>
                <a:gd name="T72" fmla="*/ 4 w 127"/>
                <a:gd name="T73" fmla="*/ 41 h 85"/>
                <a:gd name="T74" fmla="*/ 4 w 127"/>
                <a:gd name="T75" fmla="*/ 49 h 85"/>
                <a:gd name="T76" fmla="*/ 4 w 127"/>
                <a:gd name="T77" fmla="*/ 49 h 85"/>
                <a:gd name="T78" fmla="*/ 5 w 127"/>
                <a:gd name="T79" fmla="*/ 84 h 85"/>
                <a:gd name="T80" fmla="*/ 5 w 127"/>
                <a:gd name="T81" fmla="*/ 84 h 85"/>
                <a:gd name="T82" fmla="*/ 5 w 127"/>
                <a:gd name="T83" fmla="*/ 84 h 85"/>
                <a:gd name="T84" fmla="*/ 5 w 127"/>
                <a:gd name="T85" fmla="*/ 84 h 85"/>
                <a:gd name="T86" fmla="*/ 5 w 127"/>
                <a:gd name="T87" fmla="*/ 85 h 85"/>
                <a:gd name="T88" fmla="*/ 5 w 127"/>
                <a:gd name="T89" fmla="*/ 85 h 85"/>
                <a:gd name="T90" fmla="*/ 2 w 127"/>
                <a:gd name="T91" fmla="*/ 83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7" h="85">
                  <a:moveTo>
                    <a:pt x="2" y="83"/>
                  </a:moveTo>
                  <a:cubicBezTo>
                    <a:pt x="3" y="84"/>
                    <a:pt x="3" y="84"/>
                    <a:pt x="3"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4"/>
                    <a:pt x="1" y="84"/>
                    <a:pt x="1" y="84"/>
                  </a:cubicBezTo>
                  <a:cubicBezTo>
                    <a:pt x="1" y="81"/>
                    <a:pt x="0" y="63"/>
                    <a:pt x="0" y="49"/>
                  </a:cubicBezTo>
                  <a:cubicBezTo>
                    <a:pt x="0" y="49"/>
                    <a:pt x="0" y="49"/>
                    <a:pt x="0" y="49"/>
                  </a:cubicBezTo>
                  <a:cubicBezTo>
                    <a:pt x="0" y="46"/>
                    <a:pt x="0" y="43"/>
                    <a:pt x="0" y="40"/>
                  </a:cubicBezTo>
                  <a:cubicBezTo>
                    <a:pt x="0" y="40"/>
                    <a:pt x="0" y="40"/>
                    <a:pt x="0" y="40"/>
                  </a:cubicBezTo>
                  <a:cubicBezTo>
                    <a:pt x="0" y="38"/>
                    <a:pt x="1" y="36"/>
                    <a:pt x="2" y="35"/>
                  </a:cubicBezTo>
                  <a:cubicBezTo>
                    <a:pt x="2" y="35"/>
                    <a:pt x="2" y="35"/>
                    <a:pt x="2" y="35"/>
                  </a:cubicBezTo>
                  <a:cubicBezTo>
                    <a:pt x="5" y="31"/>
                    <a:pt x="16" y="6"/>
                    <a:pt x="49" y="1"/>
                  </a:cubicBezTo>
                  <a:cubicBezTo>
                    <a:pt x="49" y="1"/>
                    <a:pt x="49" y="1"/>
                    <a:pt x="49" y="1"/>
                  </a:cubicBezTo>
                  <a:cubicBezTo>
                    <a:pt x="57" y="0"/>
                    <a:pt x="64" y="0"/>
                    <a:pt x="70" y="0"/>
                  </a:cubicBezTo>
                  <a:cubicBezTo>
                    <a:pt x="70" y="0"/>
                    <a:pt x="70" y="0"/>
                    <a:pt x="70" y="0"/>
                  </a:cubicBezTo>
                  <a:cubicBezTo>
                    <a:pt x="90" y="0"/>
                    <a:pt x="99" y="5"/>
                    <a:pt x="103" y="9"/>
                  </a:cubicBezTo>
                  <a:cubicBezTo>
                    <a:pt x="103" y="9"/>
                    <a:pt x="103" y="9"/>
                    <a:pt x="103" y="9"/>
                  </a:cubicBezTo>
                  <a:cubicBezTo>
                    <a:pt x="107" y="14"/>
                    <a:pt x="112" y="23"/>
                    <a:pt x="118" y="37"/>
                  </a:cubicBezTo>
                  <a:cubicBezTo>
                    <a:pt x="118" y="37"/>
                    <a:pt x="118" y="37"/>
                    <a:pt x="118" y="37"/>
                  </a:cubicBezTo>
                  <a:cubicBezTo>
                    <a:pt x="124" y="52"/>
                    <a:pt x="127" y="65"/>
                    <a:pt x="127" y="65"/>
                  </a:cubicBezTo>
                  <a:cubicBezTo>
                    <a:pt x="127" y="65"/>
                    <a:pt x="127" y="65"/>
                    <a:pt x="127" y="65"/>
                  </a:cubicBezTo>
                  <a:cubicBezTo>
                    <a:pt x="123" y="66"/>
                    <a:pt x="123" y="66"/>
                    <a:pt x="123" y="66"/>
                  </a:cubicBezTo>
                  <a:cubicBezTo>
                    <a:pt x="123" y="66"/>
                    <a:pt x="120" y="53"/>
                    <a:pt x="114" y="39"/>
                  </a:cubicBezTo>
                  <a:cubicBezTo>
                    <a:pt x="114" y="39"/>
                    <a:pt x="114" y="39"/>
                    <a:pt x="114" y="39"/>
                  </a:cubicBezTo>
                  <a:cubicBezTo>
                    <a:pt x="109" y="25"/>
                    <a:pt x="103" y="16"/>
                    <a:pt x="100" y="12"/>
                  </a:cubicBezTo>
                  <a:cubicBezTo>
                    <a:pt x="100" y="12"/>
                    <a:pt x="100" y="12"/>
                    <a:pt x="100" y="12"/>
                  </a:cubicBezTo>
                  <a:cubicBezTo>
                    <a:pt x="98" y="9"/>
                    <a:pt x="89" y="4"/>
                    <a:pt x="70" y="4"/>
                  </a:cubicBezTo>
                  <a:cubicBezTo>
                    <a:pt x="70" y="4"/>
                    <a:pt x="70" y="4"/>
                    <a:pt x="70" y="4"/>
                  </a:cubicBezTo>
                  <a:cubicBezTo>
                    <a:pt x="64" y="4"/>
                    <a:pt x="58" y="4"/>
                    <a:pt x="50" y="5"/>
                  </a:cubicBezTo>
                  <a:cubicBezTo>
                    <a:pt x="50" y="5"/>
                    <a:pt x="50" y="5"/>
                    <a:pt x="50" y="5"/>
                  </a:cubicBezTo>
                  <a:cubicBezTo>
                    <a:pt x="19" y="10"/>
                    <a:pt x="9" y="32"/>
                    <a:pt x="5" y="37"/>
                  </a:cubicBezTo>
                  <a:cubicBezTo>
                    <a:pt x="5" y="37"/>
                    <a:pt x="5" y="37"/>
                    <a:pt x="5" y="37"/>
                  </a:cubicBezTo>
                  <a:cubicBezTo>
                    <a:pt x="5" y="37"/>
                    <a:pt x="4" y="39"/>
                    <a:pt x="4" y="41"/>
                  </a:cubicBezTo>
                  <a:cubicBezTo>
                    <a:pt x="4" y="41"/>
                    <a:pt x="4" y="41"/>
                    <a:pt x="4" y="41"/>
                  </a:cubicBezTo>
                  <a:cubicBezTo>
                    <a:pt x="4" y="43"/>
                    <a:pt x="4" y="46"/>
                    <a:pt x="4" y="49"/>
                  </a:cubicBezTo>
                  <a:cubicBezTo>
                    <a:pt x="4" y="49"/>
                    <a:pt x="4" y="49"/>
                    <a:pt x="4" y="49"/>
                  </a:cubicBezTo>
                  <a:cubicBezTo>
                    <a:pt x="4" y="63"/>
                    <a:pt x="5" y="82"/>
                    <a:pt x="5" y="84"/>
                  </a:cubicBezTo>
                  <a:cubicBezTo>
                    <a:pt x="5" y="84"/>
                    <a:pt x="5" y="84"/>
                    <a:pt x="5" y="84"/>
                  </a:cubicBezTo>
                  <a:cubicBezTo>
                    <a:pt x="5" y="84"/>
                    <a:pt x="5" y="84"/>
                    <a:pt x="5" y="84"/>
                  </a:cubicBezTo>
                  <a:cubicBezTo>
                    <a:pt x="5" y="84"/>
                    <a:pt x="5" y="84"/>
                    <a:pt x="5" y="84"/>
                  </a:cubicBezTo>
                  <a:cubicBezTo>
                    <a:pt x="5" y="84"/>
                    <a:pt x="5" y="84"/>
                    <a:pt x="5" y="85"/>
                  </a:cubicBezTo>
                  <a:cubicBezTo>
                    <a:pt x="5" y="85"/>
                    <a:pt x="5" y="85"/>
                    <a:pt x="5" y="85"/>
                  </a:cubicBezTo>
                  <a:cubicBezTo>
                    <a:pt x="2" y="83"/>
                    <a:pt x="2" y="83"/>
                    <a:pt x="2" y="8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60"/>
            <p:cNvSpPr>
              <a:spLocks noEditPoints="1"/>
            </p:cNvSpPr>
            <p:nvPr/>
          </p:nvSpPr>
          <p:spPr bwMode="auto">
            <a:xfrm>
              <a:off x="2341" y="1589"/>
              <a:ext cx="445" cy="304"/>
            </a:xfrm>
            <a:custGeom>
              <a:avLst/>
              <a:gdLst>
                <a:gd name="T0" fmla="*/ 1 w 132"/>
                <a:gd name="T1" fmla="*/ 88 h 90"/>
                <a:gd name="T2" fmla="*/ 1 w 132"/>
                <a:gd name="T3" fmla="*/ 86 h 90"/>
                <a:gd name="T4" fmla="*/ 1 w 132"/>
                <a:gd name="T5" fmla="*/ 86 h 90"/>
                <a:gd name="T6" fmla="*/ 1 w 132"/>
                <a:gd name="T7" fmla="*/ 86 h 90"/>
                <a:gd name="T8" fmla="*/ 0 w 132"/>
                <a:gd name="T9" fmla="*/ 52 h 90"/>
                <a:gd name="T10" fmla="*/ 0 w 132"/>
                <a:gd name="T11" fmla="*/ 52 h 90"/>
                <a:gd name="T12" fmla="*/ 0 w 132"/>
                <a:gd name="T13" fmla="*/ 51 h 90"/>
                <a:gd name="T14" fmla="*/ 0 w 132"/>
                <a:gd name="T15" fmla="*/ 42 h 90"/>
                <a:gd name="T16" fmla="*/ 2 w 132"/>
                <a:gd name="T17" fmla="*/ 35 h 90"/>
                <a:gd name="T18" fmla="*/ 51 w 132"/>
                <a:gd name="T19" fmla="*/ 1 h 90"/>
                <a:gd name="T20" fmla="*/ 72 w 132"/>
                <a:gd name="T21" fmla="*/ 0 h 90"/>
                <a:gd name="T22" fmla="*/ 106 w 132"/>
                <a:gd name="T23" fmla="*/ 10 h 90"/>
                <a:gd name="T24" fmla="*/ 122 w 132"/>
                <a:gd name="T25" fmla="*/ 39 h 90"/>
                <a:gd name="T26" fmla="*/ 131 w 132"/>
                <a:gd name="T27" fmla="*/ 67 h 90"/>
                <a:gd name="T28" fmla="*/ 124 w 132"/>
                <a:gd name="T29" fmla="*/ 71 h 90"/>
                <a:gd name="T30" fmla="*/ 123 w 132"/>
                <a:gd name="T31" fmla="*/ 69 h 90"/>
                <a:gd name="T32" fmla="*/ 123 w 132"/>
                <a:gd name="T33" fmla="*/ 69 h 90"/>
                <a:gd name="T34" fmla="*/ 123 w 132"/>
                <a:gd name="T35" fmla="*/ 69 h 90"/>
                <a:gd name="T36" fmla="*/ 123 w 132"/>
                <a:gd name="T37" fmla="*/ 68 h 90"/>
                <a:gd name="T38" fmla="*/ 123 w 132"/>
                <a:gd name="T39" fmla="*/ 67 h 90"/>
                <a:gd name="T40" fmla="*/ 121 w 132"/>
                <a:gd name="T41" fmla="*/ 60 h 90"/>
                <a:gd name="T42" fmla="*/ 114 w 132"/>
                <a:gd name="T43" fmla="*/ 42 h 90"/>
                <a:gd name="T44" fmla="*/ 100 w 132"/>
                <a:gd name="T45" fmla="*/ 15 h 90"/>
                <a:gd name="T46" fmla="*/ 72 w 132"/>
                <a:gd name="T47" fmla="*/ 8 h 90"/>
                <a:gd name="T48" fmla="*/ 72 w 132"/>
                <a:gd name="T49" fmla="*/ 8 h 90"/>
                <a:gd name="T50" fmla="*/ 52 w 132"/>
                <a:gd name="T51" fmla="*/ 9 h 90"/>
                <a:gd name="T52" fmla="*/ 9 w 132"/>
                <a:gd name="T53" fmla="*/ 40 h 90"/>
                <a:gd name="T54" fmla="*/ 8 w 132"/>
                <a:gd name="T55" fmla="*/ 41 h 90"/>
                <a:gd name="T56" fmla="*/ 8 w 132"/>
                <a:gd name="T57" fmla="*/ 43 h 90"/>
                <a:gd name="T58" fmla="*/ 8 w 132"/>
                <a:gd name="T59" fmla="*/ 51 h 90"/>
                <a:gd name="T60" fmla="*/ 9 w 132"/>
                <a:gd name="T61" fmla="*/ 86 h 90"/>
                <a:gd name="T62" fmla="*/ 9 w 132"/>
                <a:gd name="T63" fmla="*/ 86 h 90"/>
                <a:gd name="T64" fmla="*/ 9 w 132"/>
                <a:gd name="T65" fmla="*/ 86 h 90"/>
                <a:gd name="T66" fmla="*/ 9 w 132"/>
                <a:gd name="T67" fmla="*/ 88 h 90"/>
                <a:gd name="T68" fmla="*/ 5 w 132"/>
                <a:gd name="T69" fmla="*/ 88 h 90"/>
                <a:gd name="T70" fmla="*/ 4 w 132"/>
                <a:gd name="T71" fmla="*/ 51 h 90"/>
                <a:gd name="T72" fmla="*/ 4 w 132"/>
                <a:gd name="T73" fmla="*/ 52 h 90"/>
                <a:gd name="T74" fmla="*/ 5 w 132"/>
                <a:gd name="T75" fmla="*/ 80 h 90"/>
                <a:gd name="T76" fmla="*/ 126 w 132"/>
                <a:gd name="T77" fmla="*/ 62 h 90"/>
                <a:gd name="T78" fmla="*/ 125 w 132"/>
                <a:gd name="T79" fmla="*/ 59 h 90"/>
                <a:gd name="T80" fmla="*/ 118 w 132"/>
                <a:gd name="T81" fmla="*/ 40 h 90"/>
                <a:gd name="T82" fmla="*/ 109 w 132"/>
                <a:gd name="T83" fmla="*/ 20 h 90"/>
                <a:gd name="T84" fmla="*/ 118 w 132"/>
                <a:gd name="T85" fmla="*/ 40 h 90"/>
                <a:gd name="T86" fmla="*/ 5 w 132"/>
                <a:gd name="T87" fmla="*/ 38 h 90"/>
                <a:gd name="T88" fmla="*/ 5 w 132"/>
                <a:gd name="T89" fmla="*/ 38 h 90"/>
                <a:gd name="T90" fmla="*/ 4 w 132"/>
                <a:gd name="T91" fmla="*/ 41 h 90"/>
                <a:gd name="T92" fmla="*/ 8 w 132"/>
                <a:gd name="T93" fmla="*/ 40 h 90"/>
                <a:gd name="T94" fmla="*/ 8 w 132"/>
                <a:gd name="T95" fmla="*/ 40 h 90"/>
                <a:gd name="T96" fmla="*/ 5 w 132"/>
                <a:gd name="T97" fmla="*/ 38 h 90"/>
                <a:gd name="T98" fmla="*/ 5 w 132"/>
                <a:gd name="T99" fmla="*/ 38 h 90"/>
                <a:gd name="T100" fmla="*/ 5 w 132"/>
                <a:gd name="T101" fmla="*/ 38 h 90"/>
                <a:gd name="T102" fmla="*/ 5 w 132"/>
                <a:gd name="T103" fmla="*/ 38 h 90"/>
                <a:gd name="T104" fmla="*/ 5 w 132"/>
                <a:gd name="T105" fmla="*/ 38 h 90"/>
                <a:gd name="T106" fmla="*/ 5 w 132"/>
                <a:gd name="T107" fmla="*/ 38 h 90"/>
                <a:gd name="T108" fmla="*/ 5 w 132"/>
                <a:gd name="T109" fmla="*/ 38 h 90"/>
                <a:gd name="T110" fmla="*/ 5 w 132"/>
                <a:gd name="T111" fmla="*/ 38 h 90"/>
                <a:gd name="T112" fmla="*/ 6 w 132"/>
                <a:gd name="T113" fmla="*/ 38 h 90"/>
                <a:gd name="T114" fmla="*/ 5 w 132"/>
                <a:gd name="T115" fmla="*/ 38 h 90"/>
                <a:gd name="T116" fmla="*/ 9 w 132"/>
                <a:gd name="T117" fmla="*/ 32 h 90"/>
                <a:gd name="T118" fmla="*/ 52 w 132"/>
                <a:gd name="T119" fmla="*/ 5 h 90"/>
                <a:gd name="T120" fmla="*/ 71 w 132"/>
                <a:gd name="T121" fmla="*/ 4 h 90"/>
                <a:gd name="T122" fmla="*/ 72 w 132"/>
                <a:gd name="T123" fmla="*/ 4 h 90"/>
                <a:gd name="T124" fmla="*/ 52 w 132"/>
                <a:gd name="T125" fmla="*/ 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90">
                  <a:moveTo>
                    <a:pt x="5" y="88"/>
                  </a:moveTo>
                  <a:cubicBezTo>
                    <a:pt x="1" y="88"/>
                    <a:pt x="1" y="88"/>
                    <a:pt x="1" y="88"/>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6"/>
                    <a:pt x="1" y="86"/>
                    <a:pt x="1" y="86"/>
                  </a:cubicBezTo>
                  <a:cubicBezTo>
                    <a:pt x="1" y="83"/>
                    <a:pt x="0" y="65"/>
                    <a:pt x="0" y="52"/>
                  </a:cubicBezTo>
                  <a:cubicBezTo>
                    <a:pt x="0" y="52"/>
                    <a:pt x="0" y="52"/>
                    <a:pt x="0" y="52"/>
                  </a:cubicBezTo>
                  <a:cubicBezTo>
                    <a:pt x="0" y="52"/>
                    <a:pt x="0" y="52"/>
                    <a:pt x="0" y="52"/>
                  </a:cubicBezTo>
                  <a:cubicBezTo>
                    <a:pt x="0" y="51"/>
                    <a:pt x="0" y="51"/>
                    <a:pt x="0" y="51"/>
                  </a:cubicBezTo>
                  <a:cubicBezTo>
                    <a:pt x="0" y="51"/>
                    <a:pt x="0" y="51"/>
                    <a:pt x="0" y="51"/>
                  </a:cubicBezTo>
                  <a:cubicBezTo>
                    <a:pt x="0" y="48"/>
                    <a:pt x="0" y="45"/>
                    <a:pt x="0" y="42"/>
                  </a:cubicBezTo>
                  <a:cubicBezTo>
                    <a:pt x="0" y="42"/>
                    <a:pt x="0" y="42"/>
                    <a:pt x="0" y="42"/>
                  </a:cubicBezTo>
                  <a:cubicBezTo>
                    <a:pt x="0" y="40"/>
                    <a:pt x="1" y="38"/>
                    <a:pt x="2" y="35"/>
                  </a:cubicBezTo>
                  <a:cubicBezTo>
                    <a:pt x="2" y="35"/>
                    <a:pt x="2" y="35"/>
                    <a:pt x="2" y="35"/>
                  </a:cubicBezTo>
                  <a:cubicBezTo>
                    <a:pt x="5" y="32"/>
                    <a:pt x="17" y="6"/>
                    <a:pt x="51" y="1"/>
                  </a:cubicBezTo>
                  <a:cubicBezTo>
                    <a:pt x="51" y="1"/>
                    <a:pt x="51" y="1"/>
                    <a:pt x="51" y="1"/>
                  </a:cubicBezTo>
                  <a:cubicBezTo>
                    <a:pt x="59" y="0"/>
                    <a:pt x="66" y="0"/>
                    <a:pt x="72" y="0"/>
                  </a:cubicBezTo>
                  <a:cubicBezTo>
                    <a:pt x="72" y="0"/>
                    <a:pt x="72" y="0"/>
                    <a:pt x="72" y="0"/>
                  </a:cubicBezTo>
                  <a:cubicBezTo>
                    <a:pt x="92" y="0"/>
                    <a:pt x="102" y="5"/>
                    <a:pt x="106" y="10"/>
                  </a:cubicBezTo>
                  <a:cubicBezTo>
                    <a:pt x="106" y="10"/>
                    <a:pt x="106" y="10"/>
                    <a:pt x="106" y="10"/>
                  </a:cubicBezTo>
                  <a:cubicBezTo>
                    <a:pt x="111" y="15"/>
                    <a:pt x="116" y="24"/>
                    <a:pt x="122" y="39"/>
                  </a:cubicBezTo>
                  <a:cubicBezTo>
                    <a:pt x="122" y="39"/>
                    <a:pt x="122" y="39"/>
                    <a:pt x="122" y="39"/>
                  </a:cubicBezTo>
                  <a:cubicBezTo>
                    <a:pt x="128" y="53"/>
                    <a:pt x="131" y="67"/>
                    <a:pt x="131" y="67"/>
                  </a:cubicBezTo>
                  <a:cubicBezTo>
                    <a:pt x="131" y="67"/>
                    <a:pt x="131" y="67"/>
                    <a:pt x="131" y="67"/>
                  </a:cubicBezTo>
                  <a:cubicBezTo>
                    <a:pt x="132" y="69"/>
                    <a:pt x="132" y="69"/>
                    <a:pt x="132" y="69"/>
                  </a:cubicBezTo>
                  <a:cubicBezTo>
                    <a:pt x="124" y="71"/>
                    <a:pt x="124" y="71"/>
                    <a:pt x="124" y="71"/>
                  </a:cubicBezTo>
                  <a:cubicBezTo>
                    <a:pt x="124" y="69"/>
                    <a:pt x="124" y="69"/>
                    <a:pt x="124" y="69"/>
                  </a:cubicBezTo>
                  <a:cubicBezTo>
                    <a:pt x="123" y="69"/>
                    <a:pt x="124" y="69"/>
                    <a:pt x="123" y="69"/>
                  </a:cubicBezTo>
                  <a:cubicBezTo>
                    <a:pt x="123" y="69"/>
                    <a:pt x="123" y="69"/>
                    <a:pt x="123" y="69"/>
                  </a:cubicBezTo>
                  <a:cubicBezTo>
                    <a:pt x="123" y="69"/>
                    <a:pt x="123" y="69"/>
                    <a:pt x="123" y="69"/>
                  </a:cubicBezTo>
                  <a:cubicBezTo>
                    <a:pt x="123" y="69"/>
                    <a:pt x="123" y="69"/>
                    <a:pt x="123" y="69"/>
                  </a:cubicBezTo>
                  <a:cubicBezTo>
                    <a:pt x="123" y="69"/>
                    <a:pt x="123" y="69"/>
                    <a:pt x="123" y="69"/>
                  </a:cubicBezTo>
                  <a:cubicBezTo>
                    <a:pt x="123" y="69"/>
                    <a:pt x="123" y="69"/>
                    <a:pt x="123" y="69"/>
                  </a:cubicBezTo>
                  <a:cubicBezTo>
                    <a:pt x="123" y="69"/>
                    <a:pt x="123" y="68"/>
                    <a:pt x="123" y="68"/>
                  </a:cubicBezTo>
                  <a:cubicBezTo>
                    <a:pt x="123" y="68"/>
                    <a:pt x="123" y="68"/>
                    <a:pt x="123" y="68"/>
                  </a:cubicBezTo>
                  <a:cubicBezTo>
                    <a:pt x="123" y="68"/>
                    <a:pt x="123" y="67"/>
                    <a:pt x="123" y="67"/>
                  </a:cubicBezTo>
                  <a:cubicBezTo>
                    <a:pt x="123" y="67"/>
                    <a:pt x="123" y="67"/>
                    <a:pt x="123" y="67"/>
                  </a:cubicBezTo>
                  <a:cubicBezTo>
                    <a:pt x="122" y="65"/>
                    <a:pt x="122" y="63"/>
                    <a:pt x="121" y="60"/>
                  </a:cubicBezTo>
                  <a:cubicBezTo>
                    <a:pt x="121" y="60"/>
                    <a:pt x="121" y="60"/>
                    <a:pt x="121" y="60"/>
                  </a:cubicBezTo>
                  <a:cubicBezTo>
                    <a:pt x="119" y="55"/>
                    <a:pt x="117" y="49"/>
                    <a:pt x="114" y="42"/>
                  </a:cubicBezTo>
                  <a:cubicBezTo>
                    <a:pt x="114" y="42"/>
                    <a:pt x="114" y="42"/>
                    <a:pt x="114" y="42"/>
                  </a:cubicBezTo>
                  <a:cubicBezTo>
                    <a:pt x="109" y="28"/>
                    <a:pt x="103" y="18"/>
                    <a:pt x="100" y="15"/>
                  </a:cubicBezTo>
                  <a:cubicBezTo>
                    <a:pt x="100" y="15"/>
                    <a:pt x="100" y="15"/>
                    <a:pt x="100" y="15"/>
                  </a:cubicBezTo>
                  <a:cubicBezTo>
                    <a:pt x="99" y="13"/>
                    <a:pt x="91" y="8"/>
                    <a:pt x="72" y="8"/>
                  </a:cubicBezTo>
                  <a:cubicBezTo>
                    <a:pt x="72" y="8"/>
                    <a:pt x="72" y="8"/>
                    <a:pt x="72" y="8"/>
                  </a:cubicBezTo>
                  <a:cubicBezTo>
                    <a:pt x="72" y="8"/>
                    <a:pt x="72" y="8"/>
                    <a:pt x="72" y="8"/>
                  </a:cubicBezTo>
                  <a:cubicBezTo>
                    <a:pt x="72" y="8"/>
                    <a:pt x="72" y="8"/>
                    <a:pt x="72" y="8"/>
                  </a:cubicBezTo>
                  <a:cubicBezTo>
                    <a:pt x="66" y="8"/>
                    <a:pt x="60" y="8"/>
                    <a:pt x="52" y="9"/>
                  </a:cubicBezTo>
                  <a:cubicBezTo>
                    <a:pt x="52" y="9"/>
                    <a:pt x="52" y="9"/>
                    <a:pt x="52" y="9"/>
                  </a:cubicBezTo>
                  <a:cubicBezTo>
                    <a:pt x="22" y="14"/>
                    <a:pt x="13" y="34"/>
                    <a:pt x="9" y="40"/>
                  </a:cubicBezTo>
                  <a:cubicBezTo>
                    <a:pt x="9" y="40"/>
                    <a:pt x="9" y="40"/>
                    <a:pt x="9" y="40"/>
                  </a:cubicBezTo>
                  <a:cubicBezTo>
                    <a:pt x="9" y="40"/>
                    <a:pt x="9" y="40"/>
                    <a:pt x="8" y="41"/>
                  </a:cubicBezTo>
                  <a:cubicBezTo>
                    <a:pt x="8" y="41"/>
                    <a:pt x="8" y="41"/>
                    <a:pt x="8" y="41"/>
                  </a:cubicBezTo>
                  <a:cubicBezTo>
                    <a:pt x="8" y="41"/>
                    <a:pt x="8" y="42"/>
                    <a:pt x="8" y="43"/>
                  </a:cubicBezTo>
                  <a:cubicBezTo>
                    <a:pt x="8" y="43"/>
                    <a:pt x="8" y="43"/>
                    <a:pt x="8" y="43"/>
                  </a:cubicBezTo>
                  <a:cubicBezTo>
                    <a:pt x="8" y="45"/>
                    <a:pt x="8" y="48"/>
                    <a:pt x="8" y="51"/>
                  </a:cubicBezTo>
                  <a:cubicBezTo>
                    <a:pt x="8" y="51"/>
                    <a:pt x="8" y="51"/>
                    <a:pt x="8" y="51"/>
                  </a:cubicBezTo>
                  <a:cubicBezTo>
                    <a:pt x="8" y="65"/>
                    <a:pt x="9" y="83"/>
                    <a:pt x="9" y="86"/>
                  </a:cubicBezTo>
                  <a:cubicBezTo>
                    <a:pt x="9" y="86"/>
                    <a:pt x="9" y="86"/>
                    <a:pt x="9" y="86"/>
                  </a:cubicBezTo>
                  <a:cubicBezTo>
                    <a:pt x="9" y="86"/>
                    <a:pt x="9" y="86"/>
                    <a:pt x="9" y="86"/>
                  </a:cubicBezTo>
                  <a:cubicBezTo>
                    <a:pt x="9" y="86"/>
                    <a:pt x="9" y="86"/>
                    <a:pt x="9" y="86"/>
                  </a:cubicBezTo>
                  <a:cubicBezTo>
                    <a:pt x="9" y="86"/>
                    <a:pt x="9" y="86"/>
                    <a:pt x="9" y="86"/>
                  </a:cubicBezTo>
                  <a:cubicBezTo>
                    <a:pt x="12" y="88"/>
                    <a:pt x="12" y="88"/>
                    <a:pt x="12" y="88"/>
                  </a:cubicBezTo>
                  <a:cubicBezTo>
                    <a:pt x="9" y="88"/>
                    <a:pt x="9" y="88"/>
                    <a:pt x="9" y="88"/>
                  </a:cubicBezTo>
                  <a:cubicBezTo>
                    <a:pt x="8" y="90"/>
                    <a:pt x="8" y="90"/>
                    <a:pt x="8" y="90"/>
                  </a:cubicBezTo>
                  <a:cubicBezTo>
                    <a:pt x="5" y="88"/>
                    <a:pt x="5" y="88"/>
                    <a:pt x="5" y="88"/>
                  </a:cubicBezTo>
                  <a:close/>
                  <a:moveTo>
                    <a:pt x="5" y="80"/>
                  </a:moveTo>
                  <a:cubicBezTo>
                    <a:pt x="5" y="73"/>
                    <a:pt x="4" y="61"/>
                    <a:pt x="4" y="51"/>
                  </a:cubicBezTo>
                  <a:cubicBezTo>
                    <a:pt x="4" y="51"/>
                    <a:pt x="4" y="51"/>
                    <a:pt x="4" y="51"/>
                  </a:cubicBezTo>
                  <a:cubicBezTo>
                    <a:pt x="4" y="52"/>
                    <a:pt x="4" y="52"/>
                    <a:pt x="4" y="52"/>
                  </a:cubicBezTo>
                  <a:cubicBezTo>
                    <a:pt x="4" y="52"/>
                    <a:pt x="4" y="52"/>
                    <a:pt x="4" y="52"/>
                  </a:cubicBezTo>
                  <a:cubicBezTo>
                    <a:pt x="4" y="61"/>
                    <a:pt x="5" y="73"/>
                    <a:pt x="5" y="80"/>
                  </a:cubicBezTo>
                  <a:close/>
                  <a:moveTo>
                    <a:pt x="118" y="40"/>
                  </a:moveTo>
                  <a:cubicBezTo>
                    <a:pt x="121" y="49"/>
                    <a:pt x="124" y="57"/>
                    <a:pt x="126" y="62"/>
                  </a:cubicBezTo>
                  <a:cubicBezTo>
                    <a:pt x="126" y="62"/>
                    <a:pt x="126" y="62"/>
                    <a:pt x="126" y="62"/>
                  </a:cubicBezTo>
                  <a:cubicBezTo>
                    <a:pt x="125" y="61"/>
                    <a:pt x="125" y="60"/>
                    <a:pt x="125" y="59"/>
                  </a:cubicBezTo>
                  <a:cubicBezTo>
                    <a:pt x="125" y="59"/>
                    <a:pt x="125" y="59"/>
                    <a:pt x="125" y="59"/>
                  </a:cubicBezTo>
                  <a:cubicBezTo>
                    <a:pt x="123" y="54"/>
                    <a:pt x="121" y="47"/>
                    <a:pt x="118" y="40"/>
                  </a:cubicBezTo>
                  <a:cubicBezTo>
                    <a:pt x="118" y="40"/>
                    <a:pt x="118" y="40"/>
                    <a:pt x="118" y="40"/>
                  </a:cubicBezTo>
                  <a:cubicBezTo>
                    <a:pt x="115" y="32"/>
                    <a:pt x="111" y="25"/>
                    <a:pt x="109" y="20"/>
                  </a:cubicBezTo>
                  <a:cubicBezTo>
                    <a:pt x="109" y="20"/>
                    <a:pt x="109" y="20"/>
                    <a:pt x="109" y="20"/>
                  </a:cubicBezTo>
                  <a:cubicBezTo>
                    <a:pt x="111" y="25"/>
                    <a:pt x="115" y="32"/>
                    <a:pt x="118" y="40"/>
                  </a:cubicBezTo>
                  <a:close/>
                  <a:moveTo>
                    <a:pt x="4" y="41"/>
                  </a:moveTo>
                  <a:cubicBezTo>
                    <a:pt x="5" y="40"/>
                    <a:pt x="5" y="39"/>
                    <a:pt x="5" y="38"/>
                  </a:cubicBezTo>
                  <a:cubicBezTo>
                    <a:pt x="5" y="38"/>
                    <a:pt x="5" y="38"/>
                    <a:pt x="5" y="38"/>
                  </a:cubicBezTo>
                  <a:cubicBezTo>
                    <a:pt x="5" y="38"/>
                    <a:pt x="5" y="38"/>
                    <a:pt x="5" y="38"/>
                  </a:cubicBezTo>
                  <a:cubicBezTo>
                    <a:pt x="5" y="38"/>
                    <a:pt x="5" y="38"/>
                    <a:pt x="5" y="38"/>
                  </a:cubicBezTo>
                  <a:cubicBezTo>
                    <a:pt x="5" y="39"/>
                    <a:pt x="5" y="40"/>
                    <a:pt x="4" y="41"/>
                  </a:cubicBezTo>
                  <a:close/>
                  <a:moveTo>
                    <a:pt x="8" y="40"/>
                  </a:moveTo>
                  <a:cubicBezTo>
                    <a:pt x="8" y="40"/>
                    <a:pt x="8" y="40"/>
                    <a:pt x="8" y="40"/>
                  </a:cubicBezTo>
                  <a:cubicBezTo>
                    <a:pt x="8" y="40"/>
                    <a:pt x="8" y="40"/>
                    <a:pt x="8" y="40"/>
                  </a:cubicBezTo>
                  <a:cubicBezTo>
                    <a:pt x="8" y="40"/>
                    <a:pt x="8" y="40"/>
                    <a:pt x="8" y="40"/>
                  </a:cubicBezTo>
                  <a:cubicBezTo>
                    <a:pt x="8" y="40"/>
                    <a:pt x="8" y="40"/>
                    <a:pt x="8" y="40"/>
                  </a:cubicBezTo>
                  <a:close/>
                  <a:moveTo>
                    <a:pt x="5" y="38"/>
                  </a:moveTo>
                  <a:cubicBezTo>
                    <a:pt x="5" y="38"/>
                    <a:pt x="5" y="38"/>
                    <a:pt x="5" y="38"/>
                  </a:cubicBezTo>
                  <a:cubicBezTo>
                    <a:pt x="5" y="38"/>
                    <a:pt x="5" y="38"/>
                    <a:pt x="5" y="38"/>
                  </a:cubicBezTo>
                  <a:cubicBezTo>
                    <a:pt x="5" y="38"/>
                    <a:pt x="5" y="38"/>
                    <a:pt x="5" y="38"/>
                  </a:cubicBezTo>
                  <a:cubicBezTo>
                    <a:pt x="5" y="38"/>
                    <a:pt x="5" y="38"/>
                    <a:pt x="5" y="38"/>
                  </a:cubicBezTo>
                  <a:close/>
                  <a:moveTo>
                    <a:pt x="5" y="38"/>
                  </a:move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lose/>
                  <a:moveTo>
                    <a:pt x="5" y="38"/>
                  </a:moveTo>
                  <a:cubicBezTo>
                    <a:pt x="5" y="38"/>
                    <a:pt x="5" y="38"/>
                    <a:pt x="5" y="38"/>
                  </a:cubicBezTo>
                  <a:cubicBezTo>
                    <a:pt x="5" y="38"/>
                    <a:pt x="5" y="38"/>
                    <a:pt x="5" y="38"/>
                  </a:cubicBezTo>
                  <a:cubicBezTo>
                    <a:pt x="5" y="38"/>
                    <a:pt x="6" y="38"/>
                    <a:pt x="6" y="38"/>
                  </a:cubicBezTo>
                  <a:cubicBezTo>
                    <a:pt x="6" y="38"/>
                    <a:pt x="6" y="38"/>
                    <a:pt x="6" y="38"/>
                  </a:cubicBezTo>
                  <a:cubicBezTo>
                    <a:pt x="6" y="38"/>
                    <a:pt x="5" y="38"/>
                    <a:pt x="5" y="38"/>
                  </a:cubicBezTo>
                  <a:close/>
                  <a:moveTo>
                    <a:pt x="52" y="5"/>
                  </a:moveTo>
                  <a:cubicBezTo>
                    <a:pt x="27" y="9"/>
                    <a:pt x="15" y="24"/>
                    <a:pt x="9" y="32"/>
                  </a:cubicBezTo>
                  <a:cubicBezTo>
                    <a:pt x="9" y="32"/>
                    <a:pt x="9" y="32"/>
                    <a:pt x="9" y="32"/>
                  </a:cubicBezTo>
                  <a:cubicBezTo>
                    <a:pt x="15" y="24"/>
                    <a:pt x="27" y="9"/>
                    <a:pt x="52" y="5"/>
                  </a:cubicBezTo>
                  <a:cubicBezTo>
                    <a:pt x="52" y="5"/>
                    <a:pt x="52" y="5"/>
                    <a:pt x="52" y="5"/>
                  </a:cubicBezTo>
                  <a:cubicBezTo>
                    <a:pt x="59" y="4"/>
                    <a:pt x="66" y="4"/>
                    <a:pt x="71" y="4"/>
                  </a:cubicBezTo>
                  <a:cubicBezTo>
                    <a:pt x="71" y="4"/>
                    <a:pt x="71" y="4"/>
                    <a:pt x="71" y="4"/>
                  </a:cubicBezTo>
                  <a:cubicBezTo>
                    <a:pt x="72" y="4"/>
                    <a:pt x="72" y="4"/>
                    <a:pt x="72" y="4"/>
                  </a:cubicBezTo>
                  <a:cubicBezTo>
                    <a:pt x="72" y="4"/>
                    <a:pt x="72" y="4"/>
                    <a:pt x="72" y="4"/>
                  </a:cubicBezTo>
                  <a:cubicBezTo>
                    <a:pt x="66" y="4"/>
                    <a:pt x="59" y="4"/>
                    <a:pt x="5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61"/>
            <p:cNvSpPr/>
            <p:nvPr/>
          </p:nvSpPr>
          <p:spPr bwMode="auto">
            <a:xfrm>
              <a:off x="2573" y="2123"/>
              <a:ext cx="14" cy="51"/>
            </a:xfrm>
            <a:custGeom>
              <a:avLst/>
              <a:gdLst>
                <a:gd name="T0" fmla="*/ 0 w 14"/>
                <a:gd name="T1" fmla="*/ 51 h 51"/>
                <a:gd name="T2" fmla="*/ 0 w 14"/>
                <a:gd name="T3" fmla="*/ 0 h 51"/>
                <a:gd name="T4" fmla="*/ 14 w 14"/>
                <a:gd name="T5" fmla="*/ 0 h 51"/>
                <a:gd name="T6" fmla="*/ 14 w 14"/>
                <a:gd name="T7" fmla="*/ 51 h 51"/>
                <a:gd name="T8" fmla="*/ 0 w 14"/>
                <a:gd name="T9" fmla="*/ 51 h 51"/>
                <a:gd name="T10" fmla="*/ 0 w 14"/>
                <a:gd name="T11" fmla="*/ 51 h 51"/>
              </a:gdLst>
              <a:ahLst/>
              <a:cxnLst>
                <a:cxn ang="0">
                  <a:pos x="T0" y="T1"/>
                </a:cxn>
                <a:cxn ang="0">
                  <a:pos x="T2" y="T3"/>
                </a:cxn>
                <a:cxn ang="0">
                  <a:pos x="T4" y="T5"/>
                </a:cxn>
                <a:cxn ang="0">
                  <a:pos x="T6" y="T7"/>
                </a:cxn>
                <a:cxn ang="0">
                  <a:pos x="T8" y="T9"/>
                </a:cxn>
                <a:cxn ang="0">
                  <a:pos x="T10" y="T11"/>
                </a:cxn>
              </a:cxnLst>
              <a:rect l="0" t="0" r="r" b="b"/>
              <a:pathLst>
                <a:path w="14" h="51">
                  <a:moveTo>
                    <a:pt x="0" y="51"/>
                  </a:moveTo>
                  <a:lnTo>
                    <a:pt x="0" y="0"/>
                  </a:lnTo>
                  <a:lnTo>
                    <a:pt x="14" y="0"/>
                  </a:lnTo>
                  <a:lnTo>
                    <a:pt x="14" y="51"/>
                  </a:lnTo>
                  <a:lnTo>
                    <a:pt x="0" y="51"/>
                  </a:lnTo>
                  <a:lnTo>
                    <a:pt x="0" y="5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62"/>
            <p:cNvSpPr>
              <a:spLocks noEditPoints="1"/>
            </p:cNvSpPr>
            <p:nvPr/>
          </p:nvSpPr>
          <p:spPr bwMode="auto">
            <a:xfrm>
              <a:off x="2567" y="2116"/>
              <a:ext cx="27" cy="64"/>
            </a:xfrm>
            <a:custGeom>
              <a:avLst/>
              <a:gdLst>
                <a:gd name="T0" fmla="*/ 20 w 27"/>
                <a:gd name="T1" fmla="*/ 64 h 64"/>
                <a:gd name="T2" fmla="*/ 6 w 27"/>
                <a:gd name="T3" fmla="*/ 64 h 64"/>
                <a:gd name="T4" fmla="*/ 6 w 27"/>
                <a:gd name="T5" fmla="*/ 58 h 64"/>
                <a:gd name="T6" fmla="*/ 13 w 27"/>
                <a:gd name="T7" fmla="*/ 58 h 64"/>
                <a:gd name="T8" fmla="*/ 6 w 27"/>
                <a:gd name="T9" fmla="*/ 58 h 64"/>
                <a:gd name="T10" fmla="*/ 6 w 27"/>
                <a:gd name="T11" fmla="*/ 64 h 64"/>
                <a:gd name="T12" fmla="*/ 0 w 27"/>
                <a:gd name="T13" fmla="*/ 64 h 64"/>
                <a:gd name="T14" fmla="*/ 0 w 27"/>
                <a:gd name="T15" fmla="*/ 0 h 64"/>
                <a:gd name="T16" fmla="*/ 27 w 27"/>
                <a:gd name="T17" fmla="*/ 0 h 64"/>
                <a:gd name="T18" fmla="*/ 27 w 27"/>
                <a:gd name="T19" fmla="*/ 64 h 64"/>
                <a:gd name="T20" fmla="*/ 20 w 27"/>
                <a:gd name="T21" fmla="*/ 64 h 64"/>
                <a:gd name="T22" fmla="*/ 20 w 27"/>
                <a:gd name="T23" fmla="*/ 64 h 64"/>
                <a:gd name="T24" fmla="*/ 13 w 27"/>
                <a:gd name="T25" fmla="*/ 51 h 64"/>
                <a:gd name="T26" fmla="*/ 13 w 27"/>
                <a:gd name="T27" fmla="*/ 14 h 64"/>
                <a:gd name="T28" fmla="*/ 13 w 27"/>
                <a:gd name="T29" fmla="*/ 51 h 64"/>
                <a:gd name="T30" fmla="*/ 13 w 27"/>
                <a:gd name="T31" fmla="*/ 5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 h="64">
                  <a:moveTo>
                    <a:pt x="20" y="64"/>
                  </a:moveTo>
                  <a:lnTo>
                    <a:pt x="6" y="64"/>
                  </a:lnTo>
                  <a:lnTo>
                    <a:pt x="6" y="58"/>
                  </a:lnTo>
                  <a:lnTo>
                    <a:pt x="13" y="58"/>
                  </a:lnTo>
                  <a:lnTo>
                    <a:pt x="6" y="58"/>
                  </a:lnTo>
                  <a:lnTo>
                    <a:pt x="6" y="64"/>
                  </a:lnTo>
                  <a:lnTo>
                    <a:pt x="0" y="64"/>
                  </a:lnTo>
                  <a:lnTo>
                    <a:pt x="0" y="0"/>
                  </a:lnTo>
                  <a:lnTo>
                    <a:pt x="27" y="0"/>
                  </a:lnTo>
                  <a:lnTo>
                    <a:pt x="27" y="64"/>
                  </a:lnTo>
                  <a:lnTo>
                    <a:pt x="20" y="64"/>
                  </a:lnTo>
                  <a:lnTo>
                    <a:pt x="20" y="64"/>
                  </a:lnTo>
                  <a:close/>
                  <a:moveTo>
                    <a:pt x="13" y="51"/>
                  </a:moveTo>
                  <a:lnTo>
                    <a:pt x="13" y="14"/>
                  </a:lnTo>
                  <a:lnTo>
                    <a:pt x="13" y="51"/>
                  </a:lnTo>
                  <a:lnTo>
                    <a:pt x="13" y="5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63"/>
            <p:cNvSpPr/>
            <p:nvPr/>
          </p:nvSpPr>
          <p:spPr bwMode="auto">
            <a:xfrm>
              <a:off x="2506" y="2160"/>
              <a:ext cx="118" cy="48"/>
            </a:xfrm>
            <a:custGeom>
              <a:avLst/>
              <a:gdLst>
                <a:gd name="T0" fmla="*/ 25 w 35"/>
                <a:gd name="T1" fmla="*/ 13 h 14"/>
                <a:gd name="T2" fmla="*/ 20 w 35"/>
                <a:gd name="T3" fmla="*/ 9 h 14"/>
                <a:gd name="T4" fmla="*/ 20 w 35"/>
                <a:gd name="T5" fmla="*/ 9 h 14"/>
                <a:gd name="T6" fmla="*/ 19 w 35"/>
                <a:gd name="T7" fmla="*/ 7 h 14"/>
                <a:gd name="T8" fmla="*/ 19 w 35"/>
                <a:gd name="T9" fmla="*/ 7 h 14"/>
                <a:gd name="T10" fmla="*/ 7 w 35"/>
                <a:gd name="T11" fmla="*/ 14 h 14"/>
                <a:gd name="T12" fmla="*/ 7 w 35"/>
                <a:gd name="T13" fmla="*/ 14 h 14"/>
                <a:gd name="T14" fmla="*/ 6 w 35"/>
                <a:gd name="T15" fmla="*/ 14 h 14"/>
                <a:gd name="T16" fmla="*/ 6 w 35"/>
                <a:gd name="T17" fmla="*/ 14 h 14"/>
                <a:gd name="T18" fmla="*/ 1 w 35"/>
                <a:gd name="T19" fmla="*/ 4 h 14"/>
                <a:gd name="T20" fmla="*/ 1 w 35"/>
                <a:gd name="T21" fmla="*/ 4 h 14"/>
                <a:gd name="T22" fmla="*/ 1 w 35"/>
                <a:gd name="T23" fmla="*/ 3 h 14"/>
                <a:gd name="T24" fmla="*/ 1 w 35"/>
                <a:gd name="T25" fmla="*/ 3 h 14"/>
                <a:gd name="T26" fmla="*/ 5 w 35"/>
                <a:gd name="T27" fmla="*/ 4 h 14"/>
                <a:gd name="T28" fmla="*/ 5 w 35"/>
                <a:gd name="T29" fmla="*/ 4 h 14"/>
                <a:gd name="T30" fmla="*/ 5 w 35"/>
                <a:gd name="T31" fmla="*/ 4 h 14"/>
                <a:gd name="T32" fmla="*/ 5 w 35"/>
                <a:gd name="T33" fmla="*/ 7 h 14"/>
                <a:gd name="T34" fmla="*/ 5 w 35"/>
                <a:gd name="T35" fmla="*/ 7 h 14"/>
                <a:gd name="T36" fmla="*/ 7 w 35"/>
                <a:gd name="T37" fmla="*/ 10 h 14"/>
                <a:gd name="T38" fmla="*/ 7 w 35"/>
                <a:gd name="T39" fmla="*/ 10 h 14"/>
                <a:gd name="T40" fmla="*/ 7 w 35"/>
                <a:gd name="T41" fmla="*/ 10 h 14"/>
                <a:gd name="T42" fmla="*/ 7 w 35"/>
                <a:gd name="T43" fmla="*/ 10 h 14"/>
                <a:gd name="T44" fmla="*/ 13 w 35"/>
                <a:gd name="T45" fmla="*/ 6 h 14"/>
                <a:gd name="T46" fmla="*/ 13 w 35"/>
                <a:gd name="T47" fmla="*/ 6 h 14"/>
                <a:gd name="T48" fmla="*/ 18 w 35"/>
                <a:gd name="T49" fmla="*/ 2 h 14"/>
                <a:gd name="T50" fmla="*/ 18 w 35"/>
                <a:gd name="T51" fmla="*/ 2 h 14"/>
                <a:gd name="T52" fmla="*/ 20 w 35"/>
                <a:gd name="T53" fmla="*/ 0 h 14"/>
                <a:gd name="T54" fmla="*/ 21 w 35"/>
                <a:gd name="T55" fmla="*/ 3 h 14"/>
                <a:gd name="T56" fmla="*/ 23 w 35"/>
                <a:gd name="T57" fmla="*/ 6 h 14"/>
                <a:gd name="T58" fmla="*/ 23 w 35"/>
                <a:gd name="T59" fmla="*/ 6 h 14"/>
                <a:gd name="T60" fmla="*/ 26 w 35"/>
                <a:gd name="T61" fmla="*/ 10 h 14"/>
                <a:gd name="T62" fmla="*/ 26 w 35"/>
                <a:gd name="T63" fmla="*/ 10 h 14"/>
                <a:gd name="T64" fmla="*/ 26 w 35"/>
                <a:gd name="T65" fmla="*/ 10 h 14"/>
                <a:gd name="T66" fmla="*/ 26 w 35"/>
                <a:gd name="T67" fmla="*/ 10 h 14"/>
                <a:gd name="T68" fmla="*/ 26 w 35"/>
                <a:gd name="T69" fmla="*/ 10 h 14"/>
                <a:gd name="T70" fmla="*/ 26 w 35"/>
                <a:gd name="T71" fmla="*/ 10 h 14"/>
                <a:gd name="T72" fmla="*/ 27 w 35"/>
                <a:gd name="T73" fmla="*/ 9 h 14"/>
                <a:gd name="T74" fmla="*/ 27 w 35"/>
                <a:gd name="T75" fmla="*/ 9 h 14"/>
                <a:gd name="T76" fmla="*/ 29 w 35"/>
                <a:gd name="T77" fmla="*/ 5 h 14"/>
                <a:gd name="T78" fmla="*/ 29 w 35"/>
                <a:gd name="T79" fmla="*/ 5 h 14"/>
                <a:gd name="T80" fmla="*/ 31 w 35"/>
                <a:gd name="T81" fmla="*/ 0 h 14"/>
                <a:gd name="T82" fmla="*/ 31 w 35"/>
                <a:gd name="T83" fmla="*/ 0 h 14"/>
                <a:gd name="T84" fmla="*/ 35 w 35"/>
                <a:gd name="T85" fmla="*/ 2 h 14"/>
                <a:gd name="T86" fmla="*/ 32 w 35"/>
                <a:gd name="T87" fmla="*/ 7 h 14"/>
                <a:gd name="T88" fmla="*/ 32 w 35"/>
                <a:gd name="T89" fmla="*/ 7 h 14"/>
                <a:gd name="T90" fmla="*/ 27 w 35"/>
                <a:gd name="T91" fmla="*/ 13 h 14"/>
                <a:gd name="T92" fmla="*/ 27 w 35"/>
                <a:gd name="T93" fmla="*/ 13 h 14"/>
                <a:gd name="T94" fmla="*/ 27 w 35"/>
                <a:gd name="T95" fmla="*/ 14 h 14"/>
                <a:gd name="T96" fmla="*/ 27 w 35"/>
                <a:gd name="T97" fmla="*/ 14 h 14"/>
                <a:gd name="T98" fmla="*/ 26 w 35"/>
                <a:gd name="T99" fmla="*/ 14 h 14"/>
                <a:gd name="T100" fmla="*/ 26 w 35"/>
                <a:gd name="T101" fmla="*/ 14 h 14"/>
                <a:gd name="T102" fmla="*/ 26 w 35"/>
                <a:gd name="T103" fmla="*/ 14 h 14"/>
                <a:gd name="T104" fmla="*/ 26 w 35"/>
                <a:gd name="T105" fmla="*/ 14 h 14"/>
                <a:gd name="T106" fmla="*/ 25 w 35"/>
                <a:gd name="T107" fmla="*/ 14 h 14"/>
                <a:gd name="T108" fmla="*/ 25 w 35"/>
                <a:gd name="T109"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5" h="14">
                  <a:moveTo>
                    <a:pt x="25" y="13"/>
                  </a:moveTo>
                  <a:cubicBezTo>
                    <a:pt x="23" y="13"/>
                    <a:pt x="21" y="11"/>
                    <a:pt x="20" y="9"/>
                  </a:cubicBezTo>
                  <a:cubicBezTo>
                    <a:pt x="20" y="9"/>
                    <a:pt x="20" y="9"/>
                    <a:pt x="20" y="9"/>
                  </a:cubicBezTo>
                  <a:cubicBezTo>
                    <a:pt x="19" y="8"/>
                    <a:pt x="19" y="7"/>
                    <a:pt x="19" y="7"/>
                  </a:cubicBezTo>
                  <a:cubicBezTo>
                    <a:pt x="19" y="7"/>
                    <a:pt x="19" y="7"/>
                    <a:pt x="19" y="7"/>
                  </a:cubicBezTo>
                  <a:cubicBezTo>
                    <a:pt x="16" y="9"/>
                    <a:pt x="12" y="13"/>
                    <a:pt x="7" y="14"/>
                  </a:cubicBezTo>
                  <a:cubicBezTo>
                    <a:pt x="7" y="14"/>
                    <a:pt x="7" y="14"/>
                    <a:pt x="7" y="14"/>
                  </a:cubicBezTo>
                  <a:cubicBezTo>
                    <a:pt x="7" y="14"/>
                    <a:pt x="7" y="14"/>
                    <a:pt x="6" y="14"/>
                  </a:cubicBezTo>
                  <a:cubicBezTo>
                    <a:pt x="6" y="14"/>
                    <a:pt x="6" y="14"/>
                    <a:pt x="6" y="14"/>
                  </a:cubicBezTo>
                  <a:cubicBezTo>
                    <a:pt x="0" y="12"/>
                    <a:pt x="1" y="5"/>
                    <a:pt x="1" y="4"/>
                  </a:cubicBezTo>
                  <a:cubicBezTo>
                    <a:pt x="1" y="4"/>
                    <a:pt x="1" y="4"/>
                    <a:pt x="1" y="4"/>
                  </a:cubicBezTo>
                  <a:cubicBezTo>
                    <a:pt x="1" y="4"/>
                    <a:pt x="1" y="3"/>
                    <a:pt x="1" y="3"/>
                  </a:cubicBezTo>
                  <a:cubicBezTo>
                    <a:pt x="1" y="3"/>
                    <a:pt x="1" y="3"/>
                    <a:pt x="1" y="3"/>
                  </a:cubicBezTo>
                  <a:cubicBezTo>
                    <a:pt x="5" y="4"/>
                    <a:pt x="5" y="4"/>
                    <a:pt x="5" y="4"/>
                  </a:cubicBezTo>
                  <a:cubicBezTo>
                    <a:pt x="5" y="4"/>
                    <a:pt x="5" y="4"/>
                    <a:pt x="5" y="4"/>
                  </a:cubicBezTo>
                  <a:cubicBezTo>
                    <a:pt x="5" y="4"/>
                    <a:pt x="5" y="4"/>
                    <a:pt x="5" y="4"/>
                  </a:cubicBezTo>
                  <a:cubicBezTo>
                    <a:pt x="5" y="5"/>
                    <a:pt x="5" y="6"/>
                    <a:pt x="5" y="7"/>
                  </a:cubicBezTo>
                  <a:cubicBezTo>
                    <a:pt x="5" y="7"/>
                    <a:pt x="5" y="7"/>
                    <a:pt x="5" y="7"/>
                  </a:cubicBezTo>
                  <a:cubicBezTo>
                    <a:pt x="6" y="9"/>
                    <a:pt x="6" y="9"/>
                    <a:pt x="7" y="10"/>
                  </a:cubicBezTo>
                  <a:cubicBezTo>
                    <a:pt x="7" y="10"/>
                    <a:pt x="7" y="10"/>
                    <a:pt x="7" y="10"/>
                  </a:cubicBezTo>
                  <a:cubicBezTo>
                    <a:pt x="7" y="10"/>
                    <a:pt x="7" y="10"/>
                    <a:pt x="7" y="10"/>
                  </a:cubicBezTo>
                  <a:cubicBezTo>
                    <a:pt x="7" y="10"/>
                    <a:pt x="7" y="10"/>
                    <a:pt x="7" y="10"/>
                  </a:cubicBezTo>
                  <a:cubicBezTo>
                    <a:pt x="8" y="10"/>
                    <a:pt x="11" y="8"/>
                    <a:pt x="13" y="6"/>
                  </a:cubicBezTo>
                  <a:cubicBezTo>
                    <a:pt x="13" y="6"/>
                    <a:pt x="13" y="6"/>
                    <a:pt x="13" y="6"/>
                  </a:cubicBezTo>
                  <a:cubicBezTo>
                    <a:pt x="16" y="4"/>
                    <a:pt x="18" y="2"/>
                    <a:pt x="18" y="2"/>
                  </a:cubicBezTo>
                  <a:cubicBezTo>
                    <a:pt x="18" y="2"/>
                    <a:pt x="18" y="2"/>
                    <a:pt x="18" y="2"/>
                  </a:cubicBezTo>
                  <a:cubicBezTo>
                    <a:pt x="20" y="0"/>
                    <a:pt x="20" y="0"/>
                    <a:pt x="20" y="0"/>
                  </a:cubicBezTo>
                  <a:cubicBezTo>
                    <a:pt x="21" y="3"/>
                    <a:pt x="21" y="3"/>
                    <a:pt x="21" y="3"/>
                  </a:cubicBezTo>
                  <a:cubicBezTo>
                    <a:pt x="21" y="3"/>
                    <a:pt x="22" y="4"/>
                    <a:pt x="23" y="6"/>
                  </a:cubicBezTo>
                  <a:cubicBezTo>
                    <a:pt x="23" y="6"/>
                    <a:pt x="23" y="6"/>
                    <a:pt x="23" y="6"/>
                  </a:cubicBezTo>
                  <a:cubicBezTo>
                    <a:pt x="24" y="7"/>
                    <a:pt x="25" y="9"/>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10"/>
                    <a:pt x="26" y="10"/>
                    <a:pt x="26" y="10"/>
                  </a:cubicBezTo>
                  <a:cubicBezTo>
                    <a:pt x="26" y="9"/>
                    <a:pt x="27" y="9"/>
                    <a:pt x="27" y="9"/>
                  </a:cubicBezTo>
                  <a:cubicBezTo>
                    <a:pt x="27" y="9"/>
                    <a:pt x="27" y="9"/>
                    <a:pt x="27" y="9"/>
                  </a:cubicBezTo>
                  <a:cubicBezTo>
                    <a:pt x="28" y="8"/>
                    <a:pt x="28" y="7"/>
                    <a:pt x="29" y="5"/>
                  </a:cubicBezTo>
                  <a:cubicBezTo>
                    <a:pt x="29" y="5"/>
                    <a:pt x="29" y="5"/>
                    <a:pt x="29" y="5"/>
                  </a:cubicBezTo>
                  <a:cubicBezTo>
                    <a:pt x="30" y="3"/>
                    <a:pt x="31" y="0"/>
                    <a:pt x="31" y="0"/>
                  </a:cubicBezTo>
                  <a:cubicBezTo>
                    <a:pt x="31" y="0"/>
                    <a:pt x="31" y="0"/>
                    <a:pt x="31" y="0"/>
                  </a:cubicBezTo>
                  <a:cubicBezTo>
                    <a:pt x="35" y="2"/>
                    <a:pt x="35" y="2"/>
                    <a:pt x="35" y="2"/>
                  </a:cubicBezTo>
                  <a:cubicBezTo>
                    <a:pt x="35" y="2"/>
                    <a:pt x="34" y="5"/>
                    <a:pt x="32" y="7"/>
                  </a:cubicBezTo>
                  <a:cubicBezTo>
                    <a:pt x="32" y="7"/>
                    <a:pt x="32" y="7"/>
                    <a:pt x="32" y="7"/>
                  </a:cubicBezTo>
                  <a:cubicBezTo>
                    <a:pt x="31" y="10"/>
                    <a:pt x="30" y="13"/>
                    <a:pt x="27" y="13"/>
                  </a:cubicBezTo>
                  <a:cubicBezTo>
                    <a:pt x="27" y="13"/>
                    <a:pt x="27" y="13"/>
                    <a:pt x="27" y="13"/>
                  </a:cubicBezTo>
                  <a:cubicBezTo>
                    <a:pt x="27" y="13"/>
                    <a:pt x="27" y="14"/>
                    <a:pt x="27" y="14"/>
                  </a:cubicBezTo>
                  <a:cubicBezTo>
                    <a:pt x="27" y="14"/>
                    <a:pt x="27" y="14"/>
                    <a:pt x="27" y="14"/>
                  </a:cubicBezTo>
                  <a:cubicBezTo>
                    <a:pt x="26" y="14"/>
                    <a:pt x="26" y="14"/>
                    <a:pt x="26" y="14"/>
                  </a:cubicBezTo>
                  <a:cubicBezTo>
                    <a:pt x="26" y="14"/>
                    <a:pt x="26" y="14"/>
                    <a:pt x="26" y="14"/>
                  </a:cubicBezTo>
                  <a:cubicBezTo>
                    <a:pt x="26" y="14"/>
                    <a:pt x="26" y="14"/>
                    <a:pt x="26" y="14"/>
                  </a:cubicBezTo>
                  <a:cubicBezTo>
                    <a:pt x="26" y="14"/>
                    <a:pt x="26" y="14"/>
                    <a:pt x="26" y="14"/>
                  </a:cubicBezTo>
                  <a:cubicBezTo>
                    <a:pt x="25" y="14"/>
                    <a:pt x="25" y="14"/>
                    <a:pt x="25" y="14"/>
                  </a:cubicBezTo>
                  <a:cubicBezTo>
                    <a:pt x="25" y="13"/>
                    <a:pt x="25" y="13"/>
                    <a:pt x="2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64"/>
            <p:cNvSpPr>
              <a:spLocks noEditPoints="1"/>
            </p:cNvSpPr>
            <p:nvPr/>
          </p:nvSpPr>
          <p:spPr bwMode="auto">
            <a:xfrm>
              <a:off x="2499" y="2150"/>
              <a:ext cx="132" cy="64"/>
            </a:xfrm>
            <a:custGeom>
              <a:avLst/>
              <a:gdLst>
                <a:gd name="T0" fmla="*/ 20 w 39"/>
                <a:gd name="T1" fmla="*/ 13 h 19"/>
                <a:gd name="T2" fmla="*/ 8 w 39"/>
                <a:gd name="T3" fmla="*/ 18 h 19"/>
                <a:gd name="T4" fmla="*/ 1 w 39"/>
                <a:gd name="T5" fmla="*/ 7 h 19"/>
                <a:gd name="T6" fmla="*/ 1 w 39"/>
                <a:gd name="T7" fmla="*/ 4 h 19"/>
                <a:gd name="T8" fmla="*/ 9 w 39"/>
                <a:gd name="T9" fmla="*/ 7 h 19"/>
                <a:gd name="T10" fmla="*/ 9 w 39"/>
                <a:gd name="T11" fmla="*/ 7 h 19"/>
                <a:gd name="T12" fmla="*/ 9 w 39"/>
                <a:gd name="T13" fmla="*/ 10 h 19"/>
                <a:gd name="T14" fmla="*/ 10 w 39"/>
                <a:gd name="T15" fmla="*/ 10 h 19"/>
                <a:gd name="T16" fmla="*/ 11 w 39"/>
                <a:gd name="T17" fmla="*/ 10 h 19"/>
                <a:gd name="T18" fmla="*/ 18 w 39"/>
                <a:gd name="T19" fmla="*/ 4 h 19"/>
                <a:gd name="T20" fmla="*/ 22 w 39"/>
                <a:gd name="T21" fmla="*/ 0 h 19"/>
                <a:gd name="T22" fmla="*/ 25 w 39"/>
                <a:gd name="T23" fmla="*/ 5 h 19"/>
                <a:gd name="T24" fmla="*/ 25 w 39"/>
                <a:gd name="T25" fmla="*/ 5 h 19"/>
                <a:gd name="T26" fmla="*/ 26 w 39"/>
                <a:gd name="T27" fmla="*/ 8 h 19"/>
                <a:gd name="T28" fmla="*/ 28 w 39"/>
                <a:gd name="T29" fmla="*/ 10 h 19"/>
                <a:gd name="T30" fmla="*/ 31 w 39"/>
                <a:gd name="T31" fmla="*/ 3 h 19"/>
                <a:gd name="T32" fmla="*/ 32 w 39"/>
                <a:gd name="T33" fmla="*/ 2 h 19"/>
                <a:gd name="T34" fmla="*/ 39 w 39"/>
                <a:gd name="T35" fmla="*/ 6 h 19"/>
                <a:gd name="T36" fmla="*/ 30 w 39"/>
                <a:gd name="T37" fmla="*/ 18 h 19"/>
                <a:gd name="T38" fmla="*/ 29 w 39"/>
                <a:gd name="T39" fmla="*/ 18 h 19"/>
                <a:gd name="T40" fmla="*/ 28 w 39"/>
                <a:gd name="T41" fmla="*/ 19 h 19"/>
                <a:gd name="T42" fmla="*/ 26 w 39"/>
                <a:gd name="T43" fmla="*/ 18 h 19"/>
                <a:gd name="T44" fmla="*/ 27 w 39"/>
                <a:gd name="T45" fmla="*/ 16 h 19"/>
                <a:gd name="T46" fmla="*/ 9 w 39"/>
                <a:gd name="T47" fmla="*/ 15 h 19"/>
                <a:gd name="T48" fmla="*/ 9 w 39"/>
                <a:gd name="T49" fmla="*/ 15 h 19"/>
                <a:gd name="T50" fmla="*/ 27 w 39"/>
                <a:gd name="T51" fmla="*/ 14 h 19"/>
                <a:gd name="T52" fmla="*/ 27 w 39"/>
                <a:gd name="T53" fmla="*/ 14 h 19"/>
                <a:gd name="T54" fmla="*/ 29 w 39"/>
                <a:gd name="T55" fmla="*/ 14 h 19"/>
                <a:gd name="T56" fmla="*/ 30 w 39"/>
                <a:gd name="T57" fmla="*/ 13 h 19"/>
                <a:gd name="T58" fmla="*/ 5 w 39"/>
                <a:gd name="T59" fmla="*/ 11 h 19"/>
                <a:gd name="T60" fmla="*/ 7 w 39"/>
                <a:gd name="T61" fmla="*/ 14 h 19"/>
                <a:gd name="T62" fmla="*/ 13 w 39"/>
                <a:gd name="T63" fmla="*/ 13 h 19"/>
                <a:gd name="T64" fmla="*/ 17 w 39"/>
                <a:gd name="T65" fmla="*/ 11 h 19"/>
                <a:gd name="T66" fmla="*/ 23 w 39"/>
                <a:gd name="T67" fmla="*/ 11 h 19"/>
                <a:gd name="T68" fmla="*/ 23 w 39"/>
                <a:gd name="T69" fmla="*/ 10 h 19"/>
                <a:gd name="T70" fmla="*/ 33 w 39"/>
                <a:gd name="T71" fmla="*/ 9 h 19"/>
                <a:gd name="T72" fmla="*/ 34 w 39"/>
                <a:gd name="T73" fmla="*/ 7 h 19"/>
                <a:gd name="T74" fmla="*/ 22 w 39"/>
                <a:gd name="T75" fmla="*/ 9 h 19"/>
                <a:gd name="T76" fmla="*/ 22 w 39"/>
                <a:gd name="T77" fmla="*/ 8 h 19"/>
                <a:gd name="T78" fmla="*/ 21 w 39"/>
                <a:gd name="T79" fmla="*/ 7 h 19"/>
                <a:gd name="T80" fmla="*/ 21 w 39"/>
                <a:gd name="T81" fmla="*/ 7 h 19"/>
                <a:gd name="T82" fmla="*/ 21 w 39"/>
                <a:gd name="T83" fmla="*/ 7 h 19"/>
                <a:gd name="T84" fmla="*/ 21 w 39"/>
                <a:gd name="T85"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9" h="19">
                  <a:moveTo>
                    <a:pt x="26" y="18"/>
                  </a:moveTo>
                  <a:cubicBezTo>
                    <a:pt x="23" y="17"/>
                    <a:pt x="22" y="15"/>
                    <a:pt x="20" y="13"/>
                  </a:cubicBezTo>
                  <a:cubicBezTo>
                    <a:pt x="20" y="13"/>
                    <a:pt x="20" y="13"/>
                    <a:pt x="20" y="13"/>
                  </a:cubicBezTo>
                  <a:cubicBezTo>
                    <a:pt x="17" y="15"/>
                    <a:pt x="14" y="18"/>
                    <a:pt x="9" y="19"/>
                  </a:cubicBezTo>
                  <a:cubicBezTo>
                    <a:pt x="9" y="19"/>
                    <a:pt x="9" y="19"/>
                    <a:pt x="9" y="19"/>
                  </a:cubicBezTo>
                  <a:cubicBezTo>
                    <a:pt x="9" y="19"/>
                    <a:pt x="9" y="19"/>
                    <a:pt x="8" y="18"/>
                  </a:cubicBezTo>
                  <a:cubicBezTo>
                    <a:pt x="8" y="18"/>
                    <a:pt x="8" y="18"/>
                    <a:pt x="8" y="18"/>
                  </a:cubicBezTo>
                  <a:cubicBezTo>
                    <a:pt x="0" y="16"/>
                    <a:pt x="1" y="8"/>
                    <a:pt x="1" y="7"/>
                  </a:cubicBezTo>
                  <a:cubicBezTo>
                    <a:pt x="1" y="7"/>
                    <a:pt x="1" y="7"/>
                    <a:pt x="1" y="7"/>
                  </a:cubicBezTo>
                  <a:cubicBezTo>
                    <a:pt x="1" y="7"/>
                    <a:pt x="1" y="6"/>
                    <a:pt x="1" y="6"/>
                  </a:cubicBezTo>
                  <a:cubicBezTo>
                    <a:pt x="1" y="6"/>
                    <a:pt x="1" y="6"/>
                    <a:pt x="1" y="6"/>
                  </a:cubicBezTo>
                  <a:cubicBezTo>
                    <a:pt x="1" y="4"/>
                    <a:pt x="1" y="4"/>
                    <a:pt x="1" y="4"/>
                  </a:cubicBezTo>
                  <a:cubicBezTo>
                    <a:pt x="9" y="5"/>
                    <a:pt x="9" y="5"/>
                    <a:pt x="9" y="5"/>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8"/>
                    <a:pt x="9" y="9"/>
                    <a:pt x="9" y="10"/>
                  </a:cubicBezTo>
                  <a:cubicBezTo>
                    <a:pt x="9" y="10"/>
                    <a:pt x="9" y="10"/>
                    <a:pt x="9" y="10"/>
                  </a:cubicBezTo>
                  <a:cubicBezTo>
                    <a:pt x="9" y="10"/>
                    <a:pt x="9" y="10"/>
                    <a:pt x="9" y="11"/>
                  </a:cubicBezTo>
                  <a:cubicBezTo>
                    <a:pt x="9" y="11"/>
                    <a:pt x="9" y="11"/>
                    <a:pt x="9" y="11"/>
                  </a:cubicBezTo>
                  <a:cubicBezTo>
                    <a:pt x="9" y="11"/>
                    <a:pt x="10" y="11"/>
                    <a:pt x="10" y="10"/>
                  </a:cubicBezTo>
                  <a:cubicBezTo>
                    <a:pt x="10" y="10"/>
                    <a:pt x="10" y="10"/>
                    <a:pt x="10" y="10"/>
                  </a:cubicBezTo>
                  <a:cubicBezTo>
                    <a:pt x="10" y="10"/>
                    <a:pt x="11" y="10"/>
                    <a:pt x="11" y="10"/>
                  </a:cubicBezTo>
                  <a:cubicBezTo>
                    <a:pt x="11" y="10"/>
                    <a:pt x="11" y="10"/>
                    <a:pt x="11" y="10"/>
                  </a:cubicBezTo>
                  <a:cubicBezTo>
                    <a:pt x="12" y="9"/>
                    <a:pt x="13" y="8"/>
                    <a:pt x="14" y="8"/>
                  </a:cubicBezTo>
                  <a:cubicBezTo>
                    <a:pt x="14" y="8"/>
                    <a:pt x="14" y="8"/>
                    <a:pt x="14" y="8"/>
                  </a:cubicBezTo>
                  <a:cubicBezTo>
                    <a:pt x="16" y="6"/>
                    <a:pt x="18" y="4"/>
                    <a:pt x="18" y="4"/>
                  </a:cubicBezTo>
                  <a:cubicBezTo>
                    <a:pt x="18" y="4"/>
                    <a:pt x="18" y="4"/>
                    <a:pt x="18" y="4"/>
                  </a:cubicBezTo>
                  <a:cubicBezTo>
                    <a:pt x="18" y="4"/>
                    <a:pt x="18" y="4"/>
                    <a:pt x="18" y="4"/>
                  </a:cubicBezTo>
                  <a:cubicBezTo>
                    <a:pt x="22" y="0"/>
                    <a:pt x="22" y="0"/>
                    <a:pt x="22" y="0"/>
                  </a:cubicBezTo>
                  <a:cubicBezTo>
                    <a:pt x="23" y="2"/>
                    <a:pt x="23" y="2"/>
                    <a:pt x="23" y="2"/>
                  </a:cubicBezTo>
                  <a:cubicBezTo>
                    <a:pt x="25" y="5"/>
                    <a:pt x="25" y="5"/>
                    <a:pt x="25" y="5"/>
                  </a:cubicBezTo>
                  <a:cubicBezTo>
                    <a:pt x="25" y="5"/>
                    <a:pt x="25" y="5"/>
                    <a:pt x="25" y="5"/>
                  </a:cubicBezTo>
                  <a:cubicBezTo>
                    <a:pt x="25" y="5"/>
                    <a:pt x="25" y="5"/>
                    <a:pt x="25" y="5"/>
                  </a:cubicBezTo>
                  <a:cubicBezTo>
                    <a:pt x="25" y="5"/>
                    <a:pt x="25" y="5"/>
                    <a:pt x="25" y="5"/>
                  </a:cubicBezTo>
                  <a:cubicBezTo>
                    <a:pt x="25" y="5"/>
                    <a:pt x="25" y="5"/>
                    <a:pt x="25" y="5"/>
                  </a:cubicBezTo>
                  <a:cubicBezTo>
                    <a:pt x="25" y="5"/>
                    <a:pt x="25" y="5"/>
                    <a:pt x="25" y="6"/>
                  </a:cubicBezTo>
                  <a:cubicBezTo>
                    <a:pt x="25" y="6"/>
                    <a:pt x="25" y="6"/>
                    <a:pt x="25" y="6"/>
                  </a:cubicBezTo>
                  <a:cubicBezTo>
                    <a:pt x="25" y="6"/>
                    <a:pt x="26" y="7"/>
                    <a:pt x="26" y="8"/>
                  </a:cubicBezTo>
                  <a:cubicBezTo>
                    <a:pt x="26" y="8"/>
                    <a:pt x="26" y="8"/>
                    <a:pt x="26" y="8"/>
                  </a:cubicBezTo>
                  <a:cubicBezTo>
                    <a:pt x="27" y="8"/>
                    <a:pt x="27" y="9"/>
                    <a:pt x="28" y="10"/>
                  </a:cubicBezTo>
                  <a:cubicBezTo>
                    <a:pt x="28" y="10"/>
                    <a:pt x="28" y="10"/>
                    <a:pt x="28" y="10"/>
                  </a:cubicBezTo>
                  <a:cubicBezTo>
                    <a:pt x="28" y="9"/>
                    <a:pt x="29" y="8"/>
                    <a:pt x="29" y="8"/>
                  </a:cubicBezTo>
                  <a:cubicBezTo>
                    <a:pt x="29" y="8"/>
                    <a:pt x="29" y="8"/>
                    <a:pt x="29" y="8"/>
                  </a:cubicBezTo>
                  <a:cubicBezTo>
                    <a:pt x="30" y="5"/>
                    <a:pt x="31" y="3"/>
                    <a:pt x="31" y="3"/>
                  </a:cubicBezTo>
                  <a:cubicBezTo>
                    <a:pt x="31" y="3"/>
                    <a:pt x="31" y="3"/>
                    <a:pt x="31" y="3"/>
                  </a:cubicBezTo>
                  <a:cubicBezTo>
                    <a:pt x="32" y="2"/>
                    <a:pt x="31" y="3"/>
                    <a:pt x="32" y="2"/>
                  </a:cubicBezTo>
                  <a:cubicBezTo>
                    <a:pt x="32" y="2"/>
                    <a:pt x="32" y="2"/>
                    <a:pt x="32" y="2"/>
                  </a:cubicBezTo>
                  <a:cubicBezTo>
                    <a:pt x="33" y="1"/>
                    <a:pt x="33" y="1"/>
                    <a:pt x="33" y="1"/>
                  </a:cubicBezTo>
                  <a:cubicBezTo>
                    <a:pt x="39" y="4"/>
                    <a:pt x="39" y="4"/>
                    <a:pt x="39" y="4"/>
                  </a:cubicBezTo>
                  <a:cubicBezTo>
                    <a:pt x="39" y="6"/>
                    <a:pt x="39" y="6"/>
                    <a:pt x="39" y="6"/>
                  </a:cubicBezTo>
                  <a:cubicBezTo>
                    <a:pt x="39" y="6"/>
                    <a:pt x="38" y="8"/>
                    <a:pt x="36" y="11"/>
                  </a:cubicBezTo>
                  <a:cubicBezTo>
                    <a:pt x="36" y="11"/>
                    <a:pt x="36" y="11"/>
                    <a:pt x="36" y="11"/>
                  </a:cubicBezTo>
                  <a:cubicBezTo>
                    <a:pt x="35" y="13"/>
                    <a:pt x="34" y="17"/>
                    <a:pt x="30" y="18"/>
                  </a:cubicBezTo>
                  <a:cubicBezTo>
                    <a:pt x="30" y="18"/>
                    <a:pt x="30" y="18"/>
                    <a:pt x="30" y="18"/>
                  </a:cubicBezTo>
                  <a:cubicBezTo>
                    <a:pt x="29" y="18"/>
                    <a:pt x="29" y="18"/>
                    <a:pt x="29" y="18"/>
                  </a:cubicBezTo>
                  <a:cubicBezTo>
                    <a:pt x="29" y="18"/>
                    <a:pt x="29" y="18"/>
                    <a:pt x="29" y="18"/>
                  </a:cubicBezTo>
                  <a:cubicBezTo>
                    <a:pt x="29" y="19"/>
                    <a:pt x="29" y="19"/>
                    <a:pt x="28" y="19"/>
                  </a:cubicBezTo>
                  <a:cubicBezTo>
                    <a:pt x="28" y="19"/>
                    <a:pt x="28" y="19"/>
                    <a:pt x="28" y="19"/>
                  </a:cubicBezTo>
                  <a:cubicBezTo>
                    <a:pt x="28" y="19"/>
                    <a:pt x="28" y="19"/>
                    <a:pt x="28" y="19"/>
                  </a:cubicBezTo>
                  <a:cubicBezTo>
                    <a:pt x="28" y="19"/>
                    <a:pt x="28" y="19"/>
                    <a:pt x="28" y="19"/>
                  </a:cubicBezTo>
                  <a:cubicBezTo>
                    <a:pt x="27" y="19"/>
                    <a:pt x="27" y="19"/>
                    <a:pt x="27" y="19"/>
                  </a:cubicBezTo>
                  <a:cubicBezTo>
                    <a:pt x="26" y="18"/>
                    <a:pt x="26" y="18"/>
                    <a:pt x="26" y="18"/>
                  </a:cubicBezTo>
                  <a:close/>
                  <a:moveTo>
                    <a:pt x="27" y="16"/>
                  </a:moveTo>
                  <a:cubicBezTo>
                    <a:pt x="26" y="18"/>
                    <a:pt x="26" y="18"/>
                    <a:pt x="26" y="18"/>
                  </a:cubicBezTo>
                  <a:cubicBezTo>
                    <a:pt x="27" y="16"/>
                    <a:pt x="27" y="16"/>
                    <a:pt x="27" y="16"/>
                  </a:cubicBezTo>
                  <a:cubicBezTo>
                    <a:pt x="27" y="16"/>
                    <a:pt x="27" y="16"/>
                    <a:pt x="27" y="16"/>
                  </a:cubicBezTo>
                  <a:cubicBezTo>
                    <a:pt x="27" y="16"/>
                    <a:pt x="27" y="16"/>
                    <a:pt x="27" y="16"/>
                  </a:cubicBezTo>
                  <a:close/>
                  <a:moveTo>
                    <a:pt x="9" y="15"/>
                  </a:move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lose/>
                  <a:moveTo>
                    <a:pt x="27" y="14"/>
                  </a:moveTo>
                  <a:cubicBezTo>
                    <a:pt x="26" y="14"/>
                    <a:pt x="26" y="13"/>
                    <a:pt x="25" y="13"/>
                  </a:cubicBezTo>
                  <a:cubicBezTo>
                    <a:pt x="25" y="13"/>
                    <a:pt x="25" y="13"/>
                    <a:pt x="25" y="13"/>
                  </a:cubicBezTo>
                  <a:cubicBezTo>
                    <a:pt x="26" y="13"/>
                    <a:pt x="26" y="14"/>
                    <a:pt x="27" y="14"/>
                  </a:cubicBezTo>
                  <a:close/>
                  <a:moveTo>
                    <a:pt x="30" y="13"/>
                  </a:moveTo>
                  <a:cubicBezTo>
                    <a:pt x="30" y="13"/>
                    <a:pt x="30" y="14"/>
                    <a:pt x="29" y="14"/>
                  </a:cubicBezTo>
                  <a:cubicBezTo>
                    <a:pt x="29" y="14"/>
                    <a:pt x="29" y="14"/>
                    <a:pt x="29" y="14"/>
                  </a:cubicBezTo>
                  <a:cubicBezTo>
                    <a:pt x="30" y="14"/>
                    <a:pt x="31" y="13"/>
                    <a:pt x="31" y="12"/>
                  </a:cubicBezTo>
                  <a:cubicBezTo>
                    <a:pt x="31" y="12"/>
                    <a:pt x="31" y="12"/>
                    <a:pt x="31" y="12"/>
                  </a:cubicBezTo>
                  <a:cubicBezTo>
                    <a:pt x="31" y="12"/>
                    <a:pt x="31" y="13"/>
                    <a:pt x="30" y="13"/>
                  </a:cubicBezTo>
                  <a:close/>
                  <a:moveTo>
                    <a:pt x="7" y="14"/>
                  </a:moveTo>
                  <a:cubicBezTo>
                    <a:pt x="6" y="13"/>
                    <a:pt x="6" y="12"/>
                    <a:pt x="5" y="11"/>
                  </a:cubicBezTo>
                  <a:cubicBezTo>
                    <a:pt x="5" y="11"/>
                    <a:pt x="5" y="11"/>
                    <a:pt x="5" y="11"/>
                  </a:cubicBezTo>
                  <a:cubicBezTo>
                    <a:pt x="5" y="11"/>
                    <a:pt x="5" y="10"/>
                    <a:pt x="5" y="9"/>
                  </a:cubicBezTo>
                  <a:cubicBezTo>
                    <a:pt x="5" y="9"/>
                    <a:pt x="5" y="9"/>
                    <a:pt x="5" y="9"/>
                  </a:cubicBezTo>
                  <a:cubicBezTo>
                    <a:pt x="5" y="11"/>
                    <a:pt x="6" y="13"/>
                    <a:pt x="7" y="14"/>
                  </a:cubicBezTo>
                  <a:close/>
                  <a:moveTo>
                    <a:pt x="17" y="11"/>
                  </a:moveTo>
                  <a:cubicBezTo>
                    <a:pt x="16" y="12"/>
                    <a:pt x="14" y="12"/>
                    <a:pt x="13" y="13"/>
                  </a:cubicBezTo>
                  <a:cubicBezTo>
                    <a:pt x="13" y="13"/>
                    <a:pt x="13" y="13"/>
                    <a:pt x="13" y="13"/>
                  </a:cubicBezTo>
                  <a:cubicBezTo>
                    <a:pt x="15" y="12"/>
                    <a:pt x="18" y="10"/>
                    <a:pt x="19" y="9"/>
                  </a:cubicBezTo>
                  <a:cubicBezTo>
                    <a:pt x="19" y="9"/>
                    <a:pt x="19" y="9"/>
                    <a:pt x="19" y="9"/>
                  </a:cubicBezTo>
                  <a:cubicBezTo>
                    <a:pt x="18" y="9"/>
                    <a:pt x="18" y="10"/>
                    <a:pt x="17" y="11"/>
                  </a:cubicBezTo>
                  <a:close/>
                  <a:moveTo>
                    <a:pt x="23" y="10"/>
                  </a:moveTo>
                  <a:cubicBezTo>
                    <a:pt x="23" y="11"/>
                    <a:pt x="23" y="11"/>
                    <a:pt x="23" y="11"/>
                  </a:cubicBezTo>
                  <a:cubicBezTo>
                    <a:pt x="23" y="11"/>
                    <a:pt x="23" y="11"/>
                    <a:pt x="23" y="11"/>
                  </a:cubicBezTo>
                  <a:cubicBezTo>
                    <a:pt x="23" y="10"/>
                    <a:pt x="23" y="10"/>
                    <a:pt x="23" y="10"/>
                  </a:cubicBezTo>
                  <a:cubicBezTo>
                    <a:pt x="23" y="10"/>
                    <a:pt x="23" y="10"/>
                    <a:pt x="23" y="10"/>
                  </a:cubicBezTo>
                  <a:cubicBezTo>
                    <a:pt x="23" y="10"/>
                    <a:pt x="23" y="10"/>
                    <a:pt x="23" y="10"/>
                  </a:cubicBezTo>
                  <a:close/>
                  <a:moveTo>
                    <a:pt x="33" y="9"/>
                  </a:moveTo>
                  <a:cubicBezTo>
                    <a:pt x="33" y="9"/>
                    <a:pt x="33" y="9"/>
                    <a:pt x="33" y="9"/>
                  </a:cubicBezTo>
                  <a:cubicBezTo>
                    <a:pt x="33" y="9"/>
                    <a:pt x="33" y="9"/>
                    <a:pt x="33" y="9"/>
                  </a:cubicBezTo>
                  <a:cubicBezTo>
                    <a:pt x="33" y="9"/>
                    <a:pt x="33" y="9"/>
                    <a:pt x="33" y="9"/>
                  </a:cubicBezTo>
                  <a:cubicBezTo>
                    <a:pt x="33" y="9"/>
                    <a:pt x="33" y="9"/>
                    <a:pt x="33" y="9"/>
                  </a:cubicBezTo>
                  <a:cubicBezTo>
                    <a:pt x="33" y="9"/>
                    <a:pt x="34" y="8"/>
                    <a:pt x="34" y="7"/>
                  </a:cubicBezTo>
                  <a:cubicBezTo>
                    <a:pt x="34" y="7"/>
                    <a:pt x="34" y="7"/>
                    <a:pt x="34" y="7"/>
                  </a:cubicBezTo>
                  <a:cubicBezTo>
                    <a:pt x="34" y="8"/>
                    <a:pt x="33" y="9"/>
                    <a:pt x="33" y="9"/>
                  </a:cubicBezTo>
                  <a:close/>
                  <a:moveTo>
                    <a:pt x="22" y="9"/>
                  </a:moveTo>
                  <a:cubicBezTo>
                    <a:pt x="22" y="8"/>
                    <a:pt x="22" y="8"/>
                    <a:pt x="22" y="8"/>
                  </a:cubicBezTo>
                  <a:cubicBezTo>
                    <a:pt x="22" y="8"/>
                    <a:pt x="22" y="8"/>
                    <a:pt x="22" y="8"/>
                  </a:cubicBezTo>
                  <a:cubicBezTo>
                    <a:pt x="22" y="8"/>
                    <a:pt x="22" y="8"/>
                    <a:pt x="22" y="8"/>
                  </a:cubicBezTo>
                  <a:cubicBezTo>
                    <a:pt x="22" y="9"/>
                    <a:pt x="22" y="9"/>
                    <a:pt x="22" y="9"/>
                  </a:cubicBezTo>
                  <a:close/>
                  <a:moveTo>
                    <a:pt x="21" y="8"/>
                  </a:move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7"/>
                    <a:pt x="21" y="7"/>
                    <a:pt x="21" y="7"/>
                  </a:cubicBezTo>
                  <a:cubicBezTo>
                    <a:pt x="21" y="8"/>
                    <a:pt x="21" y="8"/>
                    <a:pt x="21"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65"/>
            <p:cNvSpPr>
              <a:spLocks noEditPoints="1"/>
            </p:cNvSpPr>
            <p:nvPr/>
          </p:nvSpPr>
          <p:spPr bwMode="auto">
            <a:xfrm>
              <a:off x="2516" y="2180"/>
              <a:ext cx="88" cy="301"/>
            </a:xfrm>
            <a:custGeom>
              <a:avLst/>
              <a:gdLst>
                <a:gd name="T0" fmla="*/ 3 w 88"/>
                <a:gd name="T1" fmla="*/ 230 h 301"/>
                <a:gd name="T2" fmla="*/ 0 w 88"/>
                <a:gd name="T3" fmla="*/ 227 h 301"/>
                <a:gd name="T4" fmla="*/ 0 w 88"/>
                <a:gd name="T5" fmla="*/ 223 h 301"/>
                <a:gd name="T6" fmla="*/ 41 w 88"/>
                <a:gd name="T7" fmla="*/ 0 h 301"/>
                <a:gd name="T8" fmla="*/ 54 w 88"/>
                <a:gd name="T9" fmla="*/ 0 h 301"/>
                <a:gd name="T10" fmla="*/ 88 w 88"/>
                <a:gd name="T11" fmla="*/ 223 h 301"/>
                <a:gd name="T12" fmla="*/ 34 w 88"/>
                <a:gd name="T13" fmla="*/ 301 h 301"/>
                <a:gd name="T14" fmla="*/ 3 w 88"/>
                <a:gd name="T15" fmla="*/ 230 h 301"/>
                <a:gd name="T16" fmla="*/ 3 w 88"/>
                <a:gd name="T17" fmla="*/ 230 h 301"/>
                <a:gd name="T18" fmla="*/ 14 w 88"/>
                <a:gd name="T19" fmla="*/ 223 h 301"/>
                <a:gd name="T20" fmla="*/ 37 w 88"/>
                <a:gd name="T21" fmla="*/ 274 h 301"/>
                <a:gd name="T22" fmla="*/ 74 w 88"/>
                <a:gd name="T23" fmla="*/ 220 h 301"/>
                <a:gd name="T24" fmla="*/ 47 w 88"/>
                <a:gd name="T25" fmla="*/ 41 h 301"/>
                <a:gd name="T26" fmla="*/ 14 w 88"/>
                <a:gd name="T27" fmla="*/ 223 h 301"/>
                <a:gd name="T28" fmla="*/ 14 w 88"/>
                <a:gd name="T29" fmla="*/ 223 h 301"/>
                <a:gd name="T30" fmla="*/ 14 w 88"/>
                <a:gd name="T31" fmla="*/ 223 h 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8" h="301">
                  <a:moveTo>
                    <a:pt x="3" y="230"/>
                  </a:moveTo>
                  <a:lnTo>
                    <a:pt x="0" y="227"/>
                  </a:lnTo>
                  <a:lnTo>
                    <a:pt x="0" y="223"/>
                  </a:lnTo>
                  <a:lnTo>
                    <a:pt x="41" y="0"/>
                  </a:lnTo>
                  <a:lnTo>
                    <a:pt x="54" y="0"/>
                  </a:lnTo>
                  <a:lnTo>
                    <a:pt x="88" y="223"/>
                  </a:lnTo>
                  <a:lnTo>
                    <a:pt x="34" y="301"/>
                  </a:lnTo>
                  <a:lnTo>
                    <a:pt x="3" y="230"/>
                  </a:lnTo>
                  <a:lnTo>
                    <a:pt x="3" y="230"/>
                  </a:lnTo>
                  <a:close/>
                  <a:moveTo>
                    <a:pt x="14" y="223"/>
                  </a:moveTo>
                  <a:lnTo>
                    <a:pt x="37" y="274"/>
                  </a:lnTo>
                  <a:lnTo>
                    <a:pt x="74" y="220"/>
                  </a:lnTo>
                  <a:lnTo>
                    <a:pt x="47" y="41"/>
                  </a:lnTo>
                  <a:lnTo>
                    <a:pt x="14" y="223"/>
                  </a:lnTo>
                  <a:lnTo>
                    <a:pt x="14" y="223"/>
                  </a:lnTo>
                  <a:lnTo>
                    <a:pt x="14" y="22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66"/>
            <p:cNvSpPr>
              <a:spLocks noEditPoints="1"/>
            </p:cNvSpPr>
            <p:nvPr/>
          </p:nvSpPr>
          <p:spPr bwMode="auto">
            <a:xfrm>
              <a:off x="2509" y="2170"/>
              <a:ext cx="102" cy="325"/>
            </a:xfrm>
            <a:custGeom>
              <a:avLst/>
              <a:gdLst>
                <a:gd name="T0" fmla="*/ 4 w 102"/>
                <a:gd name="T1" fmla="*/ 244 h 325"/>
                <a:gd name="T2" fmla="*/ 10 w 102"/>
                <a:gd name="T3" fmla="*/ 240 h 325"/>
                <a:gd name="T4" fmla="*/ 14 w 102"/>
                <a:gd name="T5" fmla="*/ 237 h 325"/>
                <a:gd name="T6" fmla="*/ 27 w 102"/>
                <a:gd name="T7" fmla="*/ 267 h 325"/>
                <a:gd name="T8" fmla="*/ 14 w 102"/>
                <a:gd name="T9" fmla="*/ 237 h 325"/>
                <a:gd name="T10" fmla="*/ 21 w 102"/>
                <a:gd name="T11" fmla="*/ 233 h 325"/>
                <a:gd name="T12" fmla="*/ 27 w 102"/>
                <a:gd name="T13" fmla="*/ 233 h 325"/>
                <a:gd name="T14" fmla="*/ 44 w 102"/>
                <a:gd name="T15" fmla="*/ 271 h 325"/>
                <a:gd name="T16" fmla="*/ 75 w 102"/>
                <a:gd name="T17" fmla="*/ 230 h 325"/>
                <a:gd name="T18" fmla="*/ 51 w 102"/>
                <a:gd name="T19" fmla="*/ 92 h 325"/>
                <a:gd name="T20" fmla="*/ 27 w 102"/>
                <a:gd name="T21" fmla="*/ 230 h 325"/>
                <a:gd name="T22" fmla="*/ 27 w 102"/>
                <a:gd name="T23" fmla="*/ 233 h 325"/>
                <a:gd name="T24" fmla="*/ 21 w 102"/>
                <a:gd name="T25" fmla="*/ 233 h 325"/>
                <a:gd name="T26" fmla="*/ 14 w 102"/>
                <a:gd name="T27" fmla="*/ 237 h 325"/>
                <a:gd name="T28" fmla="*/ 14 w 102"/>
                <a:gd name="T29" fmla="*/ 237 h 325"/>
                <a:gd name="T30" fmla="*/ 10 w 102"/>
                <a:gd name="T31" fmla="*/ 240 h 325"/>
                <a:gd name="T32" fmla="*/ 4 w 102"/>
                <a:gd name="T33" fmla="*/ 244 h 325"/>
                <a:gd name="T34" fmla="*/ 0 w 102"/>
                <a:gd name="T35" fmla="*/ 240 h 325"/>
                <a:gd name="T36" fmla="*/ 0 w 102"/>
                <a:gd name="T37" fmla="*/ 233 h 325"/>
                <a:gd name="T38" fmla="*/ 41 w 102"/>
                <a:gd name="T39" fmla="*/ 0 h 325"/>
                <a:gd name="T40" fmla="*/ 64 w 102"/>
                <a:gd name="T41" fmla="*/ 4 h 325"/>
                <a:gd name="T42" fmla="*/ 102 w 102"/>
                <a:gd name="T43" fmla="*/ 237 h 325"/>
                <a:gd name="T44" fmla="*/ 41 w 102"/>
                <a:gd name="T45" fmla="*/ 325 h 325"/>
                <a:gd name="T46" fmla="*/ 4 w 102"/>
                <a:gd name="T47" fmla="*/ 244 h 325"/>
                <a:gd name="T48" fmla="*/ 4 w 102"/>
                <a:gd name="T49" fmla="*/ 244 h 325"/>
                <a:gd name="T50" fmla="*/ 14 w 102"/>
                <a:gd name="T51" fmla="*/ 233 h 325"/>
                <a:gd name="T52" fmla="*/ 14 w 102"/>
                <a:gd name="T53" fmla="*/ 233 h 325"/>
                <a:gd name="T54" fmla="*/ 14 w 102"/>
                <a:gd name="T55" fmla="*/ 233 h 325"/>
                <a:gd name="T56" fmla="*/ 14 w 102"/>
                <a:gd name="T57" fmla="*/ 233 h 325"/>
                <a:gd name="T58" fmla="*/ 14 w 102"/>
                <a:gd name="T59" fmla="*/ 233 h 325"/>
                <a:gd name="T60" fmla="*/ 14 w 102"/>
                <a:gd name="T61" fmla="*/ 233 h 325"/>
                <a:gd name="T62" fmla="*/ 58 w 102"/>
                <a:gd name="T63" fmla="*/ 51 h 325"/>
                <a:gd name="T64" fmla="*/ 88 w 102"/>
                <a:gd name="T65" fmla="*/ 233 h 325"/>
                <a:gd name="T66" fmla="*/ 54 w 102"/>
                <a:gd name="T67" fmla="*/ 17 h 325"/>
                <a:gd name="T68" fmla="*/ 51 w 102"/>
                <a:gd name="T69" fmla="*/ 17 h 325"/>
                <a:gd name="T70" fmla="*/ 24 w 102"/>
                <a:gd name="T71" fmla="*/ 179 h 325"/>
                <a:gd name="T72" fmla="*/ 48 w 102"/>
                <a:gd name="T73" fmla="*/ 51 h 325"/>
                <a:gd name="T74" fmla="*/ 58 w 102"/>
                <a:gd name="T75" fmla="*/ 51 h 325"/>
                <a:gd name="T76" fmla="*/ 58 w 102"/>
                <a:gd name="T77" fmla="*/ 51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2" h="325">
                  <a:moveTo>
                    <a:pt x="4" y="244"/>
                  </a:moveTo>
                  <a:lnTo>
                    <a:pt x="10" y="240"/>
                  </a:lnTo>
                  <a:lnTo>
                    <a:pt x="14" y="237"/>
                  </a:lnTo>
                  <a:lnTo>
                    <a:pt x="27" y="267"/>
                  </a:lnTo>
                  <a:lnTo>
                    <a:pt x="14" y="237"/>
                  </a:lnTo>
                  <a:lnTo>
                    <a:pt x="21" y="233"/>
                  </a:lnTo>
                  <a:lnTo>
                    <a:pt x="27" y="233"/>
                  </a:lnTo>
                  <a:lnTo>
                    <a:pt x="44" y="271"/>
                  </a:lnTo>
                  <a:lnTo>
                    <a:pt x="75" y="230"/>
                  </a:lnTo>
                  <a:lnTo>
                    <a:pt x="51" y="92"/>
                  </a:lnTo>
                  <a:lnTo>
                    <a:pt x="27" y="230"/>
                  </a:lnTo>
                  <a:lnTo>
                    <a:pt x="27" y="233"/>
                  </a:lnTo>
                  <a:lnTo>
                    <a:pt x="21" y="233"/>
                  </a:lnTo>
                  <a:lnTo>
                    <a:pt x="14" y="237"/>
                  </a:lnTo>
                  <a:lnTo>
                    <a:pt x="14" y="237"/>
                  </a:lnTo>
                  <a:lnTo>
                    <a:pt x="10" y="240"/>
                  </a:lnTo>
                  <a:lnTo>
                    <a:pt x="4" y="244"/>
                  </a:lnTo>
                  <a:lnTo>
                    <a:pt x="0" y="240"/>
                  </a:lnTo>
                  <a:lnTo>
                    <a:pt x="0" y="233"/>
                  </a:lnTo>
                  <a:lnTo>
                    <a:pt x="41" y="0"/>
                  </a:lnTo>
                  <a:lnTo>
                    <a:pt x="64" y="4"/>
                  </a:lnTo>
                  <a:lnTo>
                    <a:pt x="102" y="237"/>
                  </a:lnTo>
                  <a:lnTo>
                    <a:pt x="41" y="325"/>
                  </a:lnTo>
                  <a:lnTo>
                    <a:pt x="4" y="244"/>
                  </a:lnTo>
                  <a:lnTo>
                    <a:pt x="4" y="244"/>
                  </a:lnTo>
                  <a:close/>
                  <a:moveTo>
                    <a:pt x="14" y="233"/>
                  </a:moveTo>
                  <a:lnTo>
                    <a:pt x="14" y="233"/>
                  </a:lnTo>
                  <a:lnTo>
                    <a:pt x="14" y="233"/>
                  </a:lnTo>
                  <a:lnTo>
                    <a:pt x="14" y="233"/>
                  </a:lnTo>
                  <a:lnTo>
                    <a:pt x="14" y="233"/>
                  </a:lnTo>
                  <a:lnTo>
                    <a:pt x="14" y="233"/>
                  </a:lnTo>
                  <a:close/>
                  <a:moveTo>
                    <a:pt x="58" y="51"/>
                  </a:moveTo>
                  <a:lnTo>
                    <a:pt x="88" y="233"/>
                  </a:lnTo>
                  <a:lnTo>
                    <a:pt x="54" y="17"/>
                  </a:lnTo>
                  <a:lnTo>
                    <a:pt x="51" y="17"/>
                  </a:lnTo>
                  <a:lnTo>
                    <a:pt x="24" y="179"/>
                  </a:lnTo>
                  <a:lnTo>
                    <a:pt x="48" y="51"/>
                  </a:lnTo>
                  <a:lnTo>
                    <a:pt x="58" y="51"/>
                  </a:lnTo>
                  <a:lnTo>
                    <a:pt x="58" y="5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67"/>
            <p:cNvSpPr>
              <a:spLocks noEditPoints="1"/>
            </p:cNvSpPr>
            <p:nvPr/>
          </p:nvSpPr>
          <p:spPr bwMode="auto">
            <a:xfrm>
              <a:off x="2408" y="2147"/>
              <a:ext cx="273" cy="419"/>
            </a:xfrm>
            <a:custGeom>
              <a:avLst/>
              <a:gdLst>
                <a:gd name="T0" fmla="*/ 12 w 81"/>
                <a:gd name="T1" fmla="*/ 101 h 124"/>
                <a:gd name="T2" fmla="*/ 0 w 81"/>
                <a:gd name="T3" fmla="*/ 56 h 124"/>
                <a:gd name="T4" fmla="*/ 0 w 81"/>
                <a:gd name="T5" fmla="*/ 56 h 124"/>
                <a:gd name="T6" fmla="*/ 0 w 81"/>
                <a:gd name="T7" fmla="*/ 46 h 124"/>
                <a:gd name="T8" fmla="*/ 0 w 81"/>
                <a:gd name="T9" fmla="*/ 46 h 124"/>
                <a:gd name="T10" fmla="*/ 51 w 81"/>
                <a:gd name="T11" fmla="*/ 0 h 124"/>
                <a:gd name="T12" fmla="*/ 51 w 81"/>
                <a:gd name="T13" fmla="*/ 0 h 124"/>
                <a:gd name="T14" fmla="*/ 75 w 81"/>
                <a:gd name="T15" fmla="*/ 17 h 124"/>
                <a:gd name="T16" fmla="*/ 75 w 81"/>
                <a:gd name="T17" fmla="*/ 17 h 124"/>
                <a:gd name="T18" fmla="*/ 81 w 81"/>
                <a:gd name="T19" fmla="*/ 58 h 124"/>
                <a:gd name="T20" fmla="*/ 81 w 81"/>
                <a:gd name="T21" fmla="*/ 58 h 124"/>
                <a:gd name="T22" fmla="*/ 40 w 81"/>
                <a:gd name="T23" fmla="*/ 124 h 124"/>
                <a:gd name="T24" fmla="*/ 40 w 81"/>
                <a:gd name="T25" fmla="*/ 124 h 124"/>
                <a:gd name="T26" fmla="*/ 12 w 81"/>
                <a:gd name="T27" fmla="*/ 101 h 124"/>
                <a:gd name="T28" fmla="*/ 4 w 81"/>
                <a:gd name="T29" fmla="*/ 47 h 124"/>
                <a:gd name="T30" fmla="*/ 4 w 81"/>
                <a:gd name="T31" fmla="*/ 56 h 124"/>
                <a:gd name="T32" fmla="*/ 4 w 81"/>
                <a:gd name="T33" fmla="*/ 56 h 124"/>
                <a:gd name="T34" fmla="*/ 16 w 81"/>
                <a:gd name="T35" fmla="*/ 99 h 124"/>
                <a:gd name="T36" fmla="*/ 16 w 81"/>
                <a:gd name="T37" fmla="*/ 99 h 124"/>
                <a:gd name="T38" fmla="*/ 40 w 81"/>
                <a:gd name="T39" fmla="*/ 120 h 124"/>
                <a:gd name="T40" fmla="*/ 40 w 81"/>
                <a:gd name="T41" fmla="*/ 120 h 124"/>
                <a:gd name="T42" fmla="*/ 66 w 81"/>
                <a:gd name="T43" fmla="*/ 101 h 124"/>
                <a:gd name="T44" fmla="*/ 66 w 81"/>
                <a:gd name="T45" fmla="*/ 101 h 124"/>
                <a:gd name="T46" fmla="*/ 77 w 81"/>
                <a:gd name="T47" fmla="*/ 58 h 124"/>
                <a:gd name="T48" fmla="*/ 77 w 81"/>
                <a:gd name="T49" fmla="*/ 58 h 124"/>
                <a:gd name="T50" fmla="*/ 71 w 81"/>
                <a:gd name="T51" fmla="*/ 19 h 124"/>
                <a:gd name="T52" fmla="*/ 71 w 81"/>
                <a:gd name="T53" fmla="*/ 19 h 124"/>
                <a:gd name="T54" fmla="*/ 51 w 81"/>
                <a:gd name="T55" fmla="*/ 4 h 124"/>
                <a:gd name="T56" fmla="*/ 51 w 81"/>
                <a:gd name="T57" fmla="*/ 4 h 124"/>
                <a:gd name="T58" fmla="*/ 4 w 81"/>
                <a:gd name="T59" fmla="*/ 4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1" h="124">
                  <a:moveTo>
                    <a:pt x="12" y="101"/>
                  </a:moveTo>
                  <a:cubicBezTo>
                    <a:pt x="5" y="88"/>
                    <a:pt x="0" y="72"/>
                    <a:pt x="0" y="56"/>
                  </a:cubicBezTo>
                  <a:cubicBezTo>
                    <a:pt x="0" y="56"/>
                    <a:pt x="0" y="56"/>
                    <a:pt x="0" y="56"/>
                  </a:cubicBezTo>
                  <a:cubicBezTo>
                    <a:pt x="0" y="53"/>
                    <a:pt x="0" y="49"/>
                    <a:pt x="0" y="46"/>
                  </a:cubicBezTo>
                  <a:cubicBezTo>
                    <a:pt x="0" y="46"/>
                    <a:pt x="0" y="46"/>
                    <a:pt x="0" y="46"/>
                  </a:cubicBezTo>
                  <a:cubicBezTo>
                    <a:pt x="5" y="13"/>
                    <a:pt x="29" y="0"/>
                    <a:pt x="51" y="0"/>
                  </a:cubicBezTo>
                  <a:cubicBezTo>
                    <a:pt x="51" y="0"/>
                    <a:pt x="51" y="0"/>
                    <a:pt x="51" y="0"/>
                  </a:cubicBezTo>
                  <a:cubicBezTo>
                    <a:pt x="62" y="0"/>
                    <a:pt x="70" y="7"/>
                    <a:pt x="75" y="17"/>
                  </a:cubicBezTo>
                  <a:cubicBezTo>
                    <a:pt x="75" y="17"/>
                    <a:pt x="75" y="17"/>
                    <a:pt x="75" y="17"/>
                  </a:cubicBezTo>
                  <a:cubicBezTo>
                    <a:pt x="79" y="28"/>
                    <a:pt x="81" y="42"/>
                    <a:pt x="81" y="58"/>
                  </a:cubicBezTo>
                  <a:cubicBezTo>
                    <a:pt x="81" y="58"/>
                    <a:pt x="81" y="58"/>
                    <a:pt x="81" y="58"/>
                  </a:cubicBezTo>
                  <a:cubicBezTo>
                    <a:pt x="81" y="91"/>
                    <a:pt x="64" y="124"/>
                    <a:pt x="40" y="124"/>
                  </a:cubicBezTo>
                  <a:cubicBezTo>
                    <a:pt x="40" y="124"/>
                    <a:pt x="40" y="124"/>
                    <a:pt x="40" y="124"/>
                  </a:cubicBezTo>
                  <a:cubicBezTo>
                    <a:pt x="29" y="124"/>
                    <a:pt x="20" y="114"/>
                    <a:pt x="12" y="101"/>
                  </a:cubicBezTo>
                  <a:close/>
                  <a:moveTo>
                    <a:pt x="4" y="47"/>
                  </a:moveTo>
                  <a:cubicBezTo>
                    <a:pt x="4" y="50"/>
                    <a:pt x="4" y="53"/>
                    <a:pt x="4" y="56"/>
                  </a:cubicBezTo>
                  <a:cubicBezTo>
                    <a:pt x="4" y="56"/>
                    <a:pt x="4" y="56"/>
                    <a:pt x="4" y="56"/>
                  </a:cubicBezTo>
                  <a:cubicBezTo>
                    <a:pt x="4" y="71"/>
                    <a:pt x="8" y="87"/>
                    <a:pt x="16" y="99"/>
                  </a:cubicBezTo>
                  <a:cubicBezTo>
                    <a:pt x="16" y="99"/>
                    <a:pt x="16" y="99"/>
                    <a:pt x="16" y="99"/>
                  </a:cubicBezTo>
                  <a:cubicBezTo>
                    <a:pt x="23" y="112"/>
                    <a:pt x="32" y="120"/>
                    <a:pt x="40" y="120"/>
                  </a:cubicBezTo>
                  <a:cubicBezTo>
                    <a:pt x="40" y="120"/>
                    <a:pt x="40" y="120"/>
                    <a:pt x="40" y="120"/>
                  </a:cubicBezTo>
                  <a:cubicBezTo>
                    <a:pt x="50" y="120"/>
                    <a:pt x="59" y="113"/>
                    <a:pt x="66" y="101"/>
                  </a:cubicBezTo>
                  <a:cubicBezTo>
                    <a:pt x="66" y="101"/>
                    <a:pt x="66" y="101"/>
                    <a:pt x="66" y="101"/>
                  </a:cubicBezTo>
                  <a:cubicBezTo>
                    <a:pt x="73" y="89"/>
                    <a:pt x="77" y="74"/>
                    <a:pt x="77" y="58"/>
                  </a:cubicBezTo>
                  <a:cubicBezTo>
                    <a:pt x="77" y="58"/>
                    <a:pt x="77" y="58"/>
                    <a:pt x="77" y="58"/>
                  </a:cubicBezTo>
                  <a:cubicBezTo>
                    <a:pt x="77" y="42"/>
                    <a:pt x="75" y="28"/>
                    <a:pt x="71" y="19"/>
                  </a:cubicBezTo>
                  <a:cubicBezTo>
                    <a:pt x="71" y="19"/>
                    <a:pt x="71" y="19"/>
                    <a:pt x="71" y="19"/>
                  </a:cubicBezTo>
                  <a:cubicBezTo>
                    <a:pt x="67" y="9"/>
                    <a:pt x="60" y="4"/>
                    <a:pt x="51" y="4"/>
                  </a:cubicBezTo>
                  <a:cubicBezTo>
                    <a:pt x="51" y="4"/>
                    <a:pt x="51" y="4"/>
                    <a:pt x="51" y="4"/>
                  </a:cubicBezTo>
                  <a:cubicBezTo>
                    <a:pt x="30" y="4"/>
                    <a:pt x="9" y="15"/>
                    <a:pt x="4"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68"/>
            <p:cNvSpPr>
              <a:spLocks noEditPoints="1"/>
            </p:cNvSpPr>
            <p:nvPr/>
          </p:nvSpPr>
          <p:spPr bwMode="auto">
            <a:xfrm>
              <a:off x="2401" y="2140"/>
              <a:ext cx="287" cy="432"/>
            </a:xfrm>
            <a:custGeom>
              <a:avLst/>
              <a:gdLst>
                <a:gd name="T0" fmla="*/ 12 w 85"/>
                <a:gd name="T1" fmla="*/ 104 h 128"/>
                <a:gd name="T2" fmla="*/ 0 w 85"/>
                <a:gd name="T3" fmla="*/ 48 h 128"/>
                <a:gd name="T4" fmla="*/ 52 w 85"/>
                <a:gd name="T5" fmla="*/ 0 h 128"/>
                <a:gd name="T6" fmla="*/ 53 w 85"/>
                <a:gd name="T7" fmla="*/ 0 h 128"/>
                <a:gd name="T8" fmla="*/ 78 w 85"/>
                <a:gd name="T9" fmla="*/ 19 h 128"/>
                <a:gd name="T10" fmla="*/ 42 w 85"/>
                <a:gd name="T11" fmla="*/ 128 h 128"/>
                <a:gd name="T12" fmla="*/ 42 w 85"/>
                <a:gd name="T13" fmla="*/ 124 h 128"/>
                <a:gd name="T14" fmla="*/ 42 w 85"/>
                <a:gd name="T15" fmla="*/ 124 h 128"/>
                <a:gd name="T16" fmla="*/ 42 w 85"/>
                <a:gd name="T17" fmla="*/ 124 h 128"/>
                <a:gd name="T18" fmla="*/ 18 w 85"/>
                <a:gd name="T19" fmla="*/ 106 h 128"/>
                <a:gd name="T20" fmla="*/ 50 w 85"/>
                <a:gd name="T21" fmla="*/ 123 h 128"/>
                <a:gd name="T22" fmla="*/ 50 w 85"/>
                <a:gd name="T23" fmla="*/ 123 h 128"/>
                <a:gd name="T24" fmla="*/ 50 w 85"/>
                <a:gd name="T25" fmla="*/ 123 h 128"/>
                <a:gd name="T26" fmla="*/ 50 w 85"/>
                <a:gd name="T27" fmla="*/ 123 h 128"/>
                <a:gd name="T28" fmla="*/ 70 w 85"/>
                <a:gd name="T29" fmla="*/ 104 h 128"/>
                <a:gd name="T30" fmla="*/ 66 w 85"/>
                <a:gd name="T31" fmla="*/ 102 h 128"/>
                <a:gd name="T32" fmla="*/ 77 w 85"/>
                <a:gd name="T33" fmla="*/ 60 h 128"/>
                <a:gd name="T34" fmla="*/ 77 w 85"/>
                <a:gd name="T35" fmla="*/ 60 h 128"/>
                <a:gd name="T36" fmla="*/ 71 w 85"/>
                <a:gd name="T37" fmla="*/ 22 h 128"/>
                <a:gd name="T38" fmla="*/ 53 w 85"/>
                <a:gd name="T39" fmla="*/ 8 h 128"/>
                <a:gd name="T40" fmla="*/ 8 w 85"/>
                <a:gd name="T41" fmla="*/ 58 h 128"/>
                <a:gd name="T42" fmla="*/ 8 w 85"/>
                <a:gd name="T43" fmla="*/ 58 h 128"/>
                <a:gd name="T44" fmla="*/ 19 w 85"/>
                <a:gd name="T45" fmla="*/ 100 h 128"/>
                <a:gd name="T46" fmla="*/ 42 w 85"/>
                <a:gd name="T47" fmla="*/ 120 h 128"/>
                <a:gd name="T48" fmla="*/ 42 w 85"/>
                <a:gd name="T49" fmla="*/ 120 h 128"/>
                <a:gd name="T50" fmla="*/ 16 w 85"/>
                <a:gd name="T51" fmla="*/ 102 h 128"/>
                <a:gd name="T52" fmla="*/ 78 w 85"/>
                <a:gd name="T53" fmla="*/ 85 h 128"/>
                <a:gd name="T54" fmla="*/ 78 w 85"/>
                <a:gd name="T55" fmla="*/ 85 h 128"/>
                <a:gd name="T56" fmla="*/ 78 w 85"/>
                <a:gd name="T57" fmla="*/ 84 h 128"/>
                <a:gd name="T58" fmla="*/ 81 w 85"/>
                <a:gd name="T59" fmla="*/ 61 h 128"/>
                <a:gd name="T60" fmla="*/ 81 w 85"/>
                <a:gd name="T61" fmla="*/ 60 h 128"/>
                <a:gd name="T62" fmla="*/ 81 w 85"/>
                <a:gd name="T63" fmla="*/ 60 h 128"/>
                <a:gd name="T64" fmla="*/ 4 w 85"/>
                <a:gd name="T65" fmla="*/ 59 h 128"/>
                <a:gd name="T66" fmla="*/ 4 w 85"/>
                <a:gd name="T67" fmla="*/ 59 h 128"/>
                <a:gd name="T68" fmla="*/ 4 w 85"/>
                <a:gd name="T69" fmla="*/ 58 h 128"/>
                <a:gd name="T70" fmla="*/ 4 w 85"/>
                <a:gd name="T71" fmla="*/ 58 h 128"/>
                <a:gd name="T72" fmla="*/ 11 w 85"/>
                <a:gd name="T73" fmla="*/ 29 h 128"/>
                <a:gd name="T74" fmla="*/ 11 w 85"/>
                <a:gd name="T75" fmla="*/ 29 h 128"/>
                <a:gd name="T76" fmla="*/ 11 w 85"/>
                <a:gd name="T77" fmla="*/ 28 h 128"/>
                <a:gd name="T78" fmla="*/ 11 w 85"/>
                <a:gd name="T79" fmla="*/ 28 h 128"/>
                <a:gd name="T80" fmla="*/ 11 w 85"/>
                <a:gd name="T81" fmla="*/ 27 h 128"/>
                <a:gd name="T82" fmla="*/ 11 w 85"/>
                <a:gd name="T83" fmla="*/ 27 h 128"/>
                <a:gd name="T84" fmla="*/ 12 w 85"/>
                <a:gd name="T85" fmla="*/ 26 h 128"/>
                <a:gd name="T86" fmla="*/ 12 w 85"/>
                <a:gd name="T87" fmla="*/ 26 h 128"/>
                <a:gd name="T88" fmla="*/ 12 w 85"/>
                <a:gd name="T89" fmla="*/ 26 h 128"/>
                <a:gd name="T90" fmla="*/ 65 w 85"/>
                <a:gd name="T91" fmla="*/ 8 h 128"/>
                <a:gd name="T92" fmla="*/ 53 w 85"/>
                <a:gd name="T93" fmla="*/ 4 h 128"/>
                <a:gd name="T94" fmla="*/ 52 w 85"/>
                <a:gd name="T95" fmla="*/ 4 h 128"/>
                <a:gd name="T96" fmla="*/ 65 w 85"/>
                <a:gd name="T97" fmla="*/ 8 h 128"/>
                <a:gd name="T98" fmla="*/ 65 w 85"/>
                <a:gd name="T99" fmla="*/ 8 h 128"/>
                <a:gd name="T100" fmla="*/ 65 w 85"/>
                <a:gd name="T101" fmla="*/ 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5" h="128">
                  <a:moveTo>
                    <a:pt x="12" y="104"/>
                  </a:moveTo>
                  <a:cubicBezTo>
                    <a:pt x="14" y="103"/>
                    <a:pt x="14" y="103"/>
                    <a:pt x="14" y="103"/>
                  </a:cubicBezTo>
                  <a:cubicBezTo>
                    <a:pt x="12" y="104"/>
                    <a:pt x="12" y="104"/>
                    <a:pt x="12" y="104"/>
                  </a:cubicBezTo>
                  <a:cubicBezTo>
                    <a:pt x="5" y="91"/>
                    <a:pt x="0" y="74"/>
                    <a:pt x="0" y="58"/>
                  </a:cubicBezTo>
                  <a:cubicBezTo>
                    <a:pt x="0" y="58"/>
                    <a:pt x="0" y="58"/>
                    <a:pt x="0" y="58"/>
                  </a:cubicBezTo>
                  <a:cubicBezTo>
                    <a:pt x="0" y="55"/>
                    <a:pt x="0" y="51"/>
                    <a:pt x="0" y="48"/>
                  </a:cubicBezTo>
                  <a:cubicBezTo>
                    <a:pt x="0" y="48"/>
                    <a:pt x="0" y="48"/>
                    <a:pt x="0" y="48"/>
                  </a:cubicBezTo>
                  <a:cubicBezTo>
                    <a:pt x="5" y="14"/>
                    <a:pt x="30" y="0"/>
                    <a:pt x="52" y="0"/>
                  </a:cubicBezTo>
                  <a:cubicBezTo>
                    <a:pt x="52" y="0"/>
                    <a:pt x="52" y="0"/>
                    <a:pt x="52" y="0"/>
                  </a:cubicBezTo>
                  <a:cubicBezTo>
                    <a:pt x="52" y="0"/>
                    <a:pt x="52" y="0"/>
                    <a:pt x="52" y="0"/>
                  </a:cubicBezTo>
                  <a:cubicBezTo>
                    <a:pt x="52" y="0"/>
                    <a:pt x="52" y="0"/>
                    <a:pt x="52" y="0"/>
                  </a:cubicBezTo>
                  <a:cubicBezTo>
                    <a:pt x="52" y="0"/>
                    <a:pt x="53" y="0"/>
                    <a:pt x="53" y="0"/>
                  </a:cubicBezTo>
                  <a:cubicBezTo>
                    <a:pt x="53" y="0"/>
                    <a:pt x="53" y="0"/>
                    <a:pt x="53" y="0"/>
                  </a:cubicBezTo>
                  <a:cubicBezTo>
                    <a:pt x="65" y="0"/>
                    <a:pt x="74" y="8"/>
                    <a:pt x="78" y="19"/>
                  </a:cubicBezTo>
                  <a:cubicBezTo>
                    <a:pt x="78" y="19"/>
                    <a:pt x="78" y="19"/>
                    <a:pt x="78" y="19"/>
                  </a:cubicBezTo>
                  <a:cubicBezTo>
                    <a:pt x="83" y="29"/>
                    <a:pt x="85" y="44"/>
                    <a:pt x="85" y="60"/>
                  </a:cubicBezTo>
                  <a:cubicBezTo>
                    <a:pt x="85" y="60"/>
                    <a:pt x="85" y="60"/>
                    <a:pt x="85" y="60"/>
                  </a:cubicBezTo>
                  <a:cubicBezTo>
                    <a:pt x="85" y="93"/>
                    <a:pt x="68" y="127"/>
                    <a:pt x="42" y="128"/>
                  </a:cubicBezTo>
                  <a:cubicBezTo>
                    <a:pt x="42" y="128"/>
                    <a:pt x="42" y="128"/>
                    <a:pt x="42" y="128"/>
                  </a:cubicBezTo>
                  <a:cubicBezTo>
                    <a:pt x="30" y="128"/>
                    <a:pt x="20" y="118"/>
                    <a:pt x="12" y="104"/>
                  </a:cubicBezTo>
                  <a:close/>
                  <a:moveTo>
                    <a:pt x="42" y="124"/>
                  </a:move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lose/>
                  <a:moveTo>
                    <a:pt x="42" y="124"/>
                  </a:moveTo>
                  <a:cubicBezTo>
                    <a:pt x="34" y="124"/>
                    <a:pt x="25" y="117"/>
                    <a:pt x="18" y="106"/>
                  </a:cubicBezTo>
                  <a:cubicBezTo>
                    <a:pt x="18" y="106"/>
                    <a:pt x="18" y="106"/>
                    <a:pt x="18" y="106"/>
                  </a:cubicBezTo>
                  <a:cubicBezTo>
                    <a:pt x="25" y="117"/>
                    <a:pt x="34" y="124"/>
                    <a:pt x="42" y="124"/>
                  </a:cubicBezTo>
                  <a:close/>
                  <a:moveTo>
                    <a:pt x="50" y="123"/>
                  </a:moveTo>
                  <a:cubicBezTo>
                    <a:pt x="50" y="123"/>
                    <a:pt x="50" y="123"/>
                    <a:pt x="50" y="123"/>
                  </a:cubicBezTo>
                  <a:cubicBezTo>
                    <a:pt x="50" y="123"/>
                    <a:pt x="50" y="123"/>
                    <a:pt x="50" y="123"/>
                  </a:cubicBezTo>
                  <a:cubicBezTo>
                    <a:pt x="50" y="123"/>
                    <a:pt x="50" y="123"/>
                    <a:pt x="50" y="123"/>
                  </a:cubicBezTo>
                  <a:close/>
                  <a:moveTo>
                    <a:pt x="50" y="123"/>
                  </a:moveTo>
                  <a:cubicBezTo>
                    <a:pt x="50" y="123"/>
                    <a:pt x="50" y="123"/>
                    <a:pt x="50" y="123"/>
                  </a:cubicBezTo>
                  <a:cubicBezTo>
                    <a:pt x="50" y="123"/>
                    <a:pt x="50" y="123"/>
                    <a:pt x="50" y="123"/>
                  </a:cubicBezTo>
                  <a:cubicBezTo>
                    <a:pt x="50" y="123"/>
                    <a:pt x="50" y="123"/>
                    <a:pt x="50" y="123"/>
                  </a:cubicBezTo>
                  <a:close/>
                  <a:moveTo>
                    <a:pt x="70" y="104"/>
                  </a:moveTo>
                  <a:cubicBezTo>
                    <a:pt x="64" y="113"/>
                    <a:pt x="58" y="120"/>
                    <a:pt x="50" y="123"/>
                  </a:cubicBezTo>
                  <a:cubicBezTo>
                    <a:pt x="50" y="123"/>
                    <a:pt x="50" y="123"/>
                    <a:pt x="50" y="123"/>
                  </a:cubicBezTo>
                  <a:cubicBezTo>
                    <a:pt x="63" y="118"/>
                    <a:pt x="73" y="103"/>
                    <a:pt x="78" y="85"/>
                  </a:cubicBezTo>
                  <a:cubicBezTo>
                    <a:pt x="78" y="85"/>
                    <a:pt x="78" y="85"/>
                    <a:pt x="78" y="85"/>
                  </a:cubicBezTo>
                  <a:cubicBezTo>
                    <a:pt x="76" y="92"/>
                    <a:pt x="73" y="99"/>
                    <a:pt x="70" y="104"/>
                  </a:cubicBezTo>
                  <a:close/>
                  <a:moveTo>
                    <a:pt x="42" y="120"/>
                  </a:moveTo>
                  <a:cubicBezTo>
                    <a:pt x="42" y="120"/>
                    <a:pt x="42" y="120"/>
                    <a:pt x="42" y="120"/>
                  </a:cubicBezTo>
                  <a:cubicBezTo>
                    <a:pt x="51" y="120"/>
                    <a:pt x="60" y="114"/>
                    <a:pt x="66" y="102"/>
                  </a:cubicBezTo>
                  <a:cubicBezTo>
                    <a:pt x="66" y="102"/>
                    <a:pt x="66" y="102"/>
                    <a:pt x="66" y="102"/>
                  </a:cubicBezTo>
                  <a:cubicBezTo>
                    <a:pt x="73" y="91"/>
                    <a:pt x="77" y="75"/>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44"/>
                    <a:pt x="75" y="31"/>
                    <a:pt x="71" y="22"/>
                  </a:cubicBezTo>
                  <a:cubicBezTo>
                    <a:pt x="71" y="22"/>
                    <a:pt x="71" y="22"/>
                    <a:pt x="71" y="22"/>
                  </a:cubicBezTo>
                  <a:cubicBezTo>
                    <a:pt x="67" y="13"/>
                    <a:pt x="61" y="8"/>
                    <a:pt x="53" y="8"/>
                  </a:cubicBezTo>
                  <a:cubicBezTo>
                    <a:pt x="53" y="8"/>
                    <a:pt x="53" y="8"/>
                    <a:pt x="53" y="8"/>
                  </a:cubicBezTo>
                  <a:cubicBezTo>
                    <a:pt x="33" y="8"/>
                    <a:pt x="13" y="19"/>
                    <a:pt x="8" y="49"/>
                  </a:cubicBezTo>
                  <a:cubicBezTo>
                    <a:pt x="8" y="49"/>
                    <a:pt x="8" y="49"/>
                    <a:pt x="8" y="49"/>
                  </a:cubicBezTo>
                  <a:cubicBezTo>
                    <a:pt x="8" y="52"/>
                    <a:pt x="8" y="55"/>
                    <a:pt x="8" y="58"/>
                  </a:cubicBezTo>
                  <a:cubicBezTo>
                    <a:pt x="8" y="58"/>
                    <a:pt x="8" y="58"/>
                    <a:pt x="8" y="58"/>
                  </a:cubicBezTo>
                  <a:cubicBezTo>
                    <a:pt x="8" y="58"/>
                    <a:pt x="8" y="58"/>
                    <a:pt x="8" y="58"/>
                  </a:cubicBezTo>
                  <a:cubicBezTo>
                    <a:pt x="8" y="58"/>
                    <a:pt x="8" y="58"/>
                    <a:pt x="8" y="58"/>
                  </a:cubicBezTo>
                  <a:cubicBezTo>
                    <a:pt x="8" y="58"/>
                    <a:pt x="8" y="58"/>
                    <a:pt x="8" y="58"/>
                  </a:cubicBezTo>
                  <a:cubicBezTo>
                    <a:pt x="8" y="72"/>
                    <a:pt x="12" y="88"/>
                    <a:pt x="19" y="100"/>
                  </a:cubicBezTo>
                  <a:cubicBezTo>
                    <a:pt x="19" y="100"/>
                    <a:pt x="19" y="100"/>
                    <a:pt x="19" y="100"/>
                  </a:cubicBezTo>
                  <a:cubicBezTo>
                    <a:pt x="26" y="113"/>
                    <a:pt x="35" y="120"/>
                    <a:pt x="42" y="120"/>
                  </a:cubicBezTo>
                  <a:cubicBezTo>
                    <a:pt x="42" y="120"/>
                    <a:pt x="42" y="120"/>
                    <a:pt x="42" y="120"/>
                  </a:cubicBezTo>
                  <a:cubicBezTo>
                    <a:pt x="42" y="120"/>
                    <a:pt x="42" y="120"/>
                    <a:pt x="42" y="120"/>
                  </a:cubicBezTo>
                  <a:cubicBezTo>
                    <a:pt x="42" y="120"/>
                    <a:pt x="42" y="120"/>
                    <a:pt x="42" y="120"/>
                  </a:cubicBezTo>
                  <a:cubicBezTo>
                    <a:pt x="42" y="120"/>
                    <a:pt x="42" y="120"/>
                    <a:pt x="42" y="120"/>
                  </a:cubicBezTo>
                  <a:cubicBezTo>
                    <a:pt x="42" y="120"/>
                    <a:pt x="42" y="120"/>
                    <a:pt x="42" y="120"/>
                  </a:cubicBezTo>
                  <a:cubicBezTo>
                    <a:pt x="42" y="120"/>
                    <a:pt x="42" y="120"/>
                    <a:pt x="42" y="120"/>
                  </a:cubicBezTo>
                  <a:close/>
                  <a:moveTo>
                    <a:pt x="16" y="102"/>
                  </a:moveTo>
                  <a:cubicBezTo>
                    <a:pt x="16" y="102"/>
                    <a:pt x="16" y="102"/>
                    <a:pt x="16" y="102"/>
                  </a:cubicBezTo>
                  <a:cubicBezTo>
                    <a:pt x="16" y="102"/>
                    <a:pt x="16" y="102"/>
                    <a:pt x="16" y="102"/>
                  </a:cubicBezTo>
                  <a:cubicBezTo>
                    <a:pt x="16" y="102"/>
                    <a:pt x="16" y="102"/>
                    <a:pt x="16" y="102"/>
                  </a:cubicBezTo>
                  <a:close/>
                  <a:moveTo>
                    <a:pt x="78" y="85"/>
                  </a:moveTo>
                  <a:cubicBezTo>
                    <a:pt x="78" y="85"/>
                    <a:pt x="78" y="85"/>
                    <a:pt x="78" y="84"/>
                  </a:cubicBezTo>
                  <a:cubicBezTo>
                    <a:pt x="78" y="84"/>
                    <a:pt x="78" y="84"/>
                    <a:pt x="78" y="84"/>
                  </a:cubicBezTo>
                  <a:cubicBezTo>
                    <a:pt x="78" y="85"/>
                    <a:pt x="78" y="85"/>
                    <a:pt x="78" y="85"/>
                  </a:cubicBezTo>
                  <a:close/>
                  <a:moveTo>
                    <a:pt x="78" y="84"/>
                  </a:moveTo>
                  <a:cubicBezTo>
                    <a:pt x="78" y="84"/>
                    <a:pt x="78" y="84"/>
                    <a:pt x="78" y="84"/>
                  </a:cubicBezTo>
                  <a:cubicBezTo>
                    <a:pt x="78" y="84"/>
                    <a:pt x="78" y="84"/>
                    <a:pt x="78" y="84"/>
                  </a:cubicBezTo>
                  <a:cubicBezTo>
                    <a:pt x="78" y="84"/>
                    <a:pt x="78" y="84"/>
                    <a:pt x="78" y="84"/>
                  </a:cubicBezTo>
                  <a:close/>
                  <a:moveTo>
                    <a:pt x="81" y="61"/>
                  </a:moveTo>
                  <a:cubicBezTo>
                    <a:pt x="81" y="61"/>
                    <a:pt x="81" y="61"/>
                    <a:pt x="81" y="61"/>
                  </a:cubicBezTo>
                  <a:cubicBezTo>
                    <a:pt x="81" y="61"/>
                    <a:pt x="81" y="61"/>
                    <a:pt x="81" y="61"/>
                  </a:cubicBezTo>
                  <a:cubicBezTo>
                    <a:pt x="81" y="61"/>
                    <a:pt x="81" y="61"/>
                    <a:pt x="81" y="61"/>
                  </a:cubicBezTo>
                  <a:close/>
                  <a:moveTo>
                    <a:pt x="81" y="60"/>
                  </a:moveTo>
                  <a:cubicBezTo>
                    <a:pt x="81" y="46"/>
                    <a:pt x="80" y="33"/>
                    <a:pt x="76" y="23"/>
                  </a:cubicBezTo>
                  <a:cubicBezTo>
                    <a:pt x="76" y="23"/>
                    <a:pt x="76" y="23"/>
                    <a:pt x="76" y="23"/>
                  </a:cubicBezTo>
                  <a:cubicBezTo>
                    <a:pt x="80" y="33"/>
                    <a:pt x="81" y="46"/>
                    <a:pt x="81" y="60"/>
                  </a:cubicBezTo>
                  <a:cubicBezTo>
                    <a:pt x="81" y="60"/>
                    <a:pt x="81" y="60"/>
                    <a:pt x="81" y="60"/>
                  </a:cubicBezTo>
                  <a:cubicBezTo>
                    <a:pt x="81" y="60"/>
                    <a:pt x="81" y="60"/>
                    <a:pt x="81" y="60"/>
                  </a:cubicBezTo>
                  <a:close/>
                  <a:moveTo>
                    <a:pt x="4" y="59"/>
                  </a:moveTo>
                  <a:cubicBezTo>
                    <a:pt x="4" y="59"/>
                    <a:pt x="4" y="59"/>
                    <a:pt x="4" y="59"/>
                  </a:cubicBezTo>
                  <a:cubicBezTo>
                    <a:pt x="4" y="59"/>
                    <a:pt x="4" y="59"/>
                    <a:pt x="4" y="59"/>
                  </a:cubicBezTo>
                  <a:cubicBezTo>
                    <a:pt x="4" y="59"/>
                    <a:pt x="4" y="59"/>
                    <a:pt x="4" y="59"/>
                  </a:cubicBezTo>
                  <a:close/>
                  <a:moveTo>
                    <a:pt x="4" y="58"/>
                  </a:move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lose/>
                  <a:moveTo>
                    <a:pt x="11" y="29"/>
                  </a:moveTo>
                  <a:cubicBezTo>
                    <a:pt x="11" y="29"/>
                    <a:pt x="11" y="29"/>
                    <a:pt x="11" y="29"/>
                  </a:cubicBezTo>
                  <a:cubicBezTo>
                    <a:pt x="11" y="29"/>
                    <a:pt x="11" y="29"/>
                    <a:pt x="11" y="29"/>
                  </a:cubicBezTo>
                  <a:cubicBezTo>
                    <a:pt x="11" y="29"/>
                    <a:pt x="11" y="29"/>
                    <a:pt x="11" y="29"/>
                  </a:cubicBezTo>
                  <a:close/>
                  <a:moveTo>
                    <a:pt x="11" y="28"/>
                  </a:moveTo>
                  <a:cubicBezTo>
                    <a:pt x="11" y="28"/>
                    <a:pt x="11" y="28"/>
                    <a:pt x="11" y="28"/>
                  </a:cubicBezTo>
                  <a:cubicBezTo>
                    <a:pt x="11" y="28"/>
                    <a:pt x="11" y="28"/>
                    <a:pt x="11" y="28"/>
                  </a:cubicBezTo>
                  <a:cubicBezTo>
                    <a:pt x="11" y="28"/>
                    <a:pt x="11" y="28"/>
                    <a:pt x="11" y="28"/>
                  </a:cubicBezTo>
                  <a:close/>
                  <a:moveTo>
                    <a:pt x="11" y="28"/>
                  </a:moveTo>
                  <a:cubicBezTo>
                    <a:pt x="11" y="28"/>
                    <a:pt x="11" y="28"/>
                    <a:pt x="11" y="28"/>
                  </a:cubicBezTo>
                  <a:cubicBezTo>
                    <a:pt x="11" y="28"/>
                    <a:pt x="11" y="28"/>
                    <a:pt x="11" y="28"/>
                  </a:cubicBezTo>
                  <a:cubicBezTo>
                    <a:pt x="11" y="28"/>
                    <a:pt x="11" y="28"/>
                    <a:pt x="11" y="28"/>
                  </a:cubicBezTo>
                  <a:close/>
                  <a:moveTo>
                    <a:pt x="11" y="27"/>
                  </a:moveTo>
                  <a:cubicBezTo>
                    <a:pt x="12" y="27"/>
                    <a:pt x="12" y="27"/>
                    <a:pt x="12" y="27"/>
                  </a:cubicBezTo>
                  <a:cubicBezTo>
                    <a:pt x="12" y="27"/>
                    <a:pt x="12" y="27"/>
                    <a:pt x="12" y="27"/>
                  </a:cubicBezTo>
                  <a:cubicBezTo>
                    <a:pt x="12" y="27"/>
                    <a:pt x="12" y="27"/>
                    <a:pt x="11" y="27"/>
                  </a:cubicBezTo>
                  <a:close/>
                  <a:moveTo>
                    <a:pt x="12" y="27"/>
                  </a:moveTo>
                  <a:cubicBezTo>
                    <a:pt x="12" y="27"/>
                    <a:pt x="12" y="27"/>
                    <a:pt x="12" y="26"/>
                  </a:cubicBezTo>
                  <a:cubicBezTo>
                    <a:pt x="12" y="26"/>
                    <a:pt x="12" y="26"/>
                    <a:pt x="12" y="26"/>
                  </a:cubicBezTo>
                  <a:cubicBezTo>
                    <a:pt x="12" y="27"/>
                    <a:pt x="12" y="27"/>
                    <a:pt x="12" y="27"/>
                  </a:cubicBezTo>
                  <a:close/>
                  <a:moveTo>
                    <a:pt x="12" y="26"/>
                  </a:moveTo>
                  <a:cubicBezTo>
                    <a:pt x="12" y="26"/>
                    <a:pt x="12" y="26"/>
                    <a:pt x="12" y="26"/>
                  </a:cubicBezTo>
                  <a:cubicBezTo>
                    <a:pt x="12" y="26"/>
                    <a:pt x="12" y="26"/>
                    <a:pt x="12" y="26"/>
                  </a:cubicBezTo>
                  <a:cubicBezTo>
                    <a:pt x="12" y="26"/>
                    <a:pt x="12" y="26"/>
                    <a:pt x="12" y="26"/>
                  </a:cubicBezTo>
                  <a:close/>
                  <a:moveTo>
                    <a:pt x="12" y="26"/>
                  </a:moveTo>
                  <a:cubicBezTo>
                    <a:pt x="22" y="10"/>
                    <a:pt x="37" y="4"/>
                    <a:pt x="53" y="4"/>
                  </a:cubicBezTo>
                  <a:cubicBezTo>
                    <a:pt x="53" y="4"/>
                    <a:pt x="53" y="4"/>
                    <a:pt x="53" y="4"/>
                  </a:cubicBezTo>
                  <a:cubicBezTo>
                    <a:pt x="57" y="4"/>
                    <a:pt x="61" y="5"/>
                    <a:pt x="65" y="8"/>
                  </a:cubicBezTo>
                  <a:cubicBezTo>
                    <a:pt x="65" y="8"/>
                    <a:pt x="65" y="8"/>
                    <a:pt x="65" y="8"/>
                  </a:cubicBezTo>
                  <a:cubicBezTo>
                    <a:pt x="61" y="5"/>
                    <a:pt x="57" y="4"/>
                    <a:pt x="53" y="4"/>
                  </a:cubicBezTo>
                  <a:cubicBezTo>
                    <a:pt x="53" y="4"/>
                    <a:pt x="53" y="4"/>
                    <a:pt x="53" y="4"/>
                  </a:cubicBezTo>
                  <a:cubicBezTo>
                    <a:pt x="53" y="4"/>
                    <a:pt x="53" y="4"/>
                    <a:pt x="52" y="4"/>
                  </a:cubicBezTo>
                  <a:cubicBezTo>
                    <a:pt x="52" y="4"/>
                    <a:pt x="52" y="4"/>
                    <a:pt x="52" y="4"/>
                  </a:cubicBezTo>
                  <a:cubicBezTo>
                    <a:pt x="52" y="4"/>
                    <a:pt x="52" y="4"/>
                    <a:pt x="52" y="4"/>
                  </a:cubicBezTo>
                  <a:cubicBezTo>
                    <a:pt x="52" y="4"/>
                    <a:pt x="52" y="4"/>
                    <a:pt x="52" y="4"/>
                  </a:cubicBezTo>
                  <a:cubicBezTo>
                    <a:pt x="37" y="4"/>
                    <a:pt x="22" y="10"/>
                    <a:pt x="12" y="26"/>
                  </a:cubicBezTo>
                  <a:close/>
                  <a:moveTo>
                    <a:pt x="65" y="8"/>
                  </a:moveTo>
                  <a:cubicBezTo>
                    <a:pt x="65" y="8"/>
                    <a:pt x="65" y="8"/>
                    <a:pt x="65" y="8"/>
                  </a:cubicBezTo>
                  <a:cubicBezTo>
                    <a:pt x="65" y="8"/>
                    <a:pt x="65" y="8"/>
                    <a:pt x="65" y="8"/>
                  </a:cubicBezTo>
                  <a:cubicBezTo>
                    <a:pt x="65" y="8"/>
                    <a:pt x="65" y="8"/>
                    <a:pt x="65" y="8"/>
                  </a:cubicBezTo>
                  <a:close/>
                  <a:moveTo>
                    <a:pt x="65" y="8"/>
                  </a:moveTo>
                  <a:cubicBezTo>
                    <a:pt x="65" y="8"/>
                    <a:pt x="65" y="8"/>
                    <a:pt x="65" y="8"/>
                  </a:cubicBezTo>
                  <a:cubicBezTo>
                    <a:pt x="65" y="8"/>
                    <a:pt x="65" y="8"/>
                    <a:pt x="65" y="8"/>
                  </a:cubicBezTo>
                  <a:cubicBezTo>
                    <a:pt x="65" y="8"/>
                    <a:pt x="65" y="8"/>
                    <a:pt x="6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69"/>
            <p:cNvSpPr/>
            <p:nvPr/>
          </p:nvSpPr>
          <p:spPr bwMode="auto">
            <a:xfrm>
              <a:off x="2148" y="1988"/>
              <a:ext cx="338" cy="216"/>
            </a:xfrm>
            <a:custGeom>
              <a:avLst/>
              <a:gdLst>
                <a:gd name="T0" fmla="*/ 22 w 100"/>
                <a:gd name="T1" fmla="*/ 61 h 64"/>
                <a:gd name="T2" fmla="*/ 0 w 100"/>
                <a:gd name="T3" fmla="*/ 13 h 64"/>
                <a:gd name="T4" fmla="*/ 0 w 100"/>
                <a:gd name="T5" fmla="*/ 13 h 64"/>
                <a:gd name="T6" fmla="*/ 1 w 100"/>
                <a:gd name="T7" fmla="*/ 9 h 64"/>
                <a:gd name="T8" fmla="*/ 1 w 100"/>
                <a:gd name="T9" fmla="*/ 9 h 64"/>
                <a:gd name="T10" fmla="*/ 5 w 100"/>
                <a:gd name="T11" fmla="*/ 0 h 64"/>
                <a:gd name="T12" fmla="*/ 9 w 100"/>
                <a:gd name="T13" fmla="*/ 2 h 64"/>
                <a:gd name="T14" fmla="*/ 5 w 100"/>
                <a:gd name="T15" fmla="*/ 10 h 64"/>
                <a:gd name="T16" fmla="*/ 4 w 100"/>
                <a:gd name="T17" fmla="*/ 13 h 64"/>
                <a:gd name="T18" fmla="*/ 4 w 100"/>
                <a:gd name="T19" fmla="*/ 13 h 64"/>
                <a:gd name="T20" fmla="*/ 25 w 100"/>
                <a:gd name="T21" fmla="*/ 58 h 64"/>
                <a:gd name="T22" fmla="*/ 25 w 100"/>
                <a:gd name="T23" fmla="*/ 58 h 64"/>
                <a:gd name="T24" fmla="*/ 42 w 100"/>
                <a:gd name="T25" fmla="*/ 60 h 64"/>
                <a:gd name="T26" fmla="*/ 42 w 100"/>
                <a:gd name="T27" fmla="*/ 60 h 64"/>
                <a:gd name="T28" fmla="*/ 100 w 100"/>
                <a:gd name="T29" fmla="*/ 55 h 64"/>
                <a:gd name="T30" fmla="*/ 100 w 100"/>
                <a:gd name="T31" fmla="*/ 55 h 64"/>
                <a:gd name="T32" fmla="*/ 100 w 100"/>
                <a:gd name="T33" fmla="*/ 59 h 64"/>
                <a:gd name="T34" fmla="*/ 42 w 100"/>
                <a:gd name="T35" fmla="*/ 64 h 64"/>
                <a:gd name="T36" fmla="*/ 42 w 100"/>
                <a:gd name="T37" fmla="*/ 64 h 64"/>
                <a:gd name="T38" fmla="*/ 22 w 100"/>
                <a:gd name="T39" fmla="*/ 6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0" h="64">
                  <a:moveTo>
                    <a:pt x="22" y="61"/>
                  </a:moveTo>
                  <a:cubicBezTo>
                    <a:pt x="15" y="54"/>
                    <a:pt x="0" y="26"/>
                    <a:pt x="0" y="13"/>
                  </a:cubicBezTo>
                  <a:cubicBezTo>
                    <a:pt x="0" y="13"/>
                    <a:pt x="0" y="13"/>
                    <a:pt x="0" y="13"/>
                  </a:cubicBezTo>
                  <a:cubicBezTo>
                    <a:pt x="0" y="11"/>
                    <a:pt x="0" y="10"/>
                    <a:pt x="1" y="9"/>
                  </a:cubicBezTo>
                  <a:cubicBezTo>
                    <a:pt x="1" y="9"/>
                    <a:pt x="1" y="9"/>
                    <a:pt x="1" y="9"/>
                  </a:cubicBezTo>
                  <a:cubicBezTo>
                    <a:pt x="5" y="0"/>
                    <a:pt x="5" y="0"/>
                    <a:pt x="5" y="0"/>
                  </a:cubicBezTo>
                  <a:cubicBezTo>
                    <a:pt x="9" y="2"/>
                    <a:pt x="9" y="2"/>
                    <a:pt x="9" y="2"/>
                  </a:cubicBezTo>
                  <a:cubicBezTo>
                    <a:pt x="5" y="10"/>
                    <a:pt x="5" y="10"/>
                    <a:pt x="5" y="10"/>
                  </a:cubicBezTo>
                  <a:cubicBezTo>
                    <a:pt x="4" y="11"/>
                    <a:pt x="4" y="12"/>
                    <a:pt x="4" y="13"/>
                  </a:cubicBezTo>
                  <a:cubicBezTo>
                    <a:pt x="4" y="13"/>
                    <a:pt x="4" y="13"/>
                    <a:pt x="4" y="13"/>
                  </a:cubicBezTo>
                  <a:cubicBezTo>
                    <a:pt x="4" y="23"/>
                    <a:pt x="19" y="52"/>
                    <a:pt x="25" y="58"/>
                  </a:cubicBezTo>
                  <a:cubicBezTo>
                    <a:pt x="25" y="58"/>
                    <a:pt x="25" y="58"/>
                    <a:pt x="25" y="58"/>
                  </a:cubicBezTo>
                  <a:cubicBezTo>
                    <a:pt x="26" y="59"/>
                    <a:pt x="33" y="60"/>
                    <a:pt x="42" y="60"/>
                  </a:cubicBezTo>
                  <a:cubicBezTo>
                    <a:pt x="42" y="60"/>
                    <a:pt x="42" y="60"/>
                    <a:pt x="42" y="60"/>
                  </a:cubicBezTo>
                  <a:cubicBezTo>
                    <a:pt x="64" y="60"/>
                    <a:pt x="100" y="55"/>
                    <a:pt x="100" y="55"/>
                  </a:cubicBezTo>
                  <a:cubicBezTo>
                    <a:pt x="100" y="55"/>
                    <a:pt x="100" y="55"/>
                    <a:pt x="100" y="55"/>
                  </a:cubicBezTo>
                  <a:cubicBezTo>
                    <a:pt x="100" y="59"/>
                    <a:pt x="100" y="59"/>
                    <a:pt x="100" y="59"/>
                  </a:cubicBezTo>
                  <a:cubicBezTo>
                    <a:pt x="100" y="59"/>
                    <a:pt x="65" y="64"/>
                    <a:pt x="42" y="64"/>
                  </a:cubicBezTo>
                  <a:cubicBezTo>
                    <a:pt x="42" y="64"/>
                    <a:pt x="42" y="64"/>
                    <a:pt x="42" y="64"/>
                  </a:cubicBezTo>
                  <a:cubicBezTo>
                    <a:pt x="33" y="64"/>
                    <a:pt x="26" y="64"/>
                    <a:pt x="22"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70"/>
            <p:cNvSpPr>
              <a:spLocks noEditPoints="1"/>
            </p:cNvSpPr>
            <p:nvPr/>
          </p:nvSpPr>
          <p:spPr bwMode="auto">
            <a:xfrm>
              <a:off x="2141" y="1978"/>
              <a:ext cx="351" cy="233"/>
            </a:xfrm>
            <a:custGeom>
              <a:avLst/>
              <a:gdLst>
                <a:gd name="T0" fmla="*/ 24 w 104"/>
                <a:gd name="T1" fmla="*/ 64 h 69"/>
                <a:gd name="T2" fmla="*/ 0 w 104"/>
                <a:gd name="T3" fmla="*/ 16 h 69"/>
                <a:gd name="T4" fmla="*/ 1 w 104"/>
                <a:gd name="T5" fmla="*/ 11 h 69"/>
                <a:gd name="T6" fmla="*/ 6 w 104"/>
                <a:gd name="T7" fmla="*/ 0 h 69"/>
                <a:gd name="T8" fmla="*/ 8 w 104"/>
                <a:gd name="T9" fmla="*/ 14 h 69"/>
                <a:gd name="T10" fmla="*/ 8 w 104"/>
                <a:gd name="T11" fmla="*/ 16 h 69"/>
                <a:gd name="T12" fmla="*/ 8 w 104"/>
                <a:gd name="T13" fmla="*/ 16 h 69"/>
                <a:gd name="T14" fmla="*/ 8 w 104"/>
                <a:gd name="T15" fmla="*/ 16 h 69"/>
                <a:gd name="T16" fmla="*/ 28 w 104"/>
                <a:gd name="T17" fmla="*/ 59 h 69"/>
                <a:gd name="T18" fmla="*/ 29 w 104"/>
                <a:gd name="T19" fmla="*/ 60 h 69"/>
                <a:gd name="T20" fmla="*/ 32 w 104"/>
                <a:gd name="T21" fmla="*/ 60 h 69"/>
                <a:gd name="T22" fmla="*/ 42 w 104"/>
                <a:gd name="T23" fmla="*/ 61 h 69"/>
                <a:gd name="T24" fmla="*/ 44 w 104"/>
                <a:gd name="T25" fmla="*/ 61 h 69"/>
                <a:gd name="T26" fmla="*/ 44 w 104"/>
                <a:gd name="T27" fmla="*/ 61 h 69"/>
                <a:gd name="T28" fmla="*/ 102 w 104"/>
                <a:gd name="T29" fmla="*/ 56 h 69"/>
                <a:gd name="T30" fmla="*/ 103 w 104"/>
                <a:gd name="T31" fmla="*/ 56 h 69"/>
                <a:gd name="T32" fmla="*/ 102 w 104"/>
                <a:gd name="T33" fmla="*/ 64 h 69"/>
                <a:gd name="T34" fmla="*/ 102 w 104"/>
                <a:gd name="T35" fmla="*/ 64 h 69"/>
                <a:gd name="T36" fmla="*/ 101 w 104"/>
                <a:gd name="T37" fmla="*/ 65 h 69"/>
                <a:gd name="T38" fmla="*/ 96 w 104"/>
                <a:gd name="T39" fmla="*/ 65 h 69"/>
                <a:gd name="T40" fmla="*/ 82 w 104"/>
                <a:gd name="T41" fmla="*/ 67 h 69"/>
                <a:gd name="T42" fmla="*/ 44 w 104"/>
                <a:gd name="T43" fmla="*/ 69 h 69"/>
                <a:gd name="T44" fmla="*/ 44 w 104"/>
                <a:gd name="T45" fmla="*/ 65 h 69"/>
                <a:gd name="T46" fmla="*/ 77 w 104"/>
                <a:gd name="T47" fmla="*/ 63 h 69"/>
                <a:gd name="T48" fmla="*/ 44 w 104"/>
                <a:gd name="T49" fmla="*/ 65 h 69"/>
                <a:gd name="T50" fmla="*/ 43 w 104"/>
                <a:gd name="T51" fmla="*/ 65 h 69"/>
                <a:gd name="T52" fmla="*/ 44 w 104"/>
                <a:gd name="T53" fmla="*/ 65 h 69"/>
                <a:gd name="T54" fmla="*/ 28 w 104"/>
                <a:gd name="T55" fmla="*/ 64 h 69"/>
                <a:gd name="T56" fmla="*/ 36 w 104"/>
                <a:gd name="T57" fmla="*/ 65 h 69"/>
                <a:gd name="T58" fmla="*/ 26 w 104"/>
                <a:gd name="T59" fmla="*/ 62 h 69"/>
                <a:gd name="T60" fmla="*/ 26 w 104"/>
                <a:gd name="T61" fmla="*/ 62 h 69"/>
                <a:gd name="T62" fmla="*/ 23 w 104"/>
                <a:gd name="T63" fmla="*/ 59 h 69"/>
                <a:gd name="T64" fmla="*/ 26 w 104"/>
                <a:gd name="T65" fmla="*/ 62 h 69"/>
                <a:gd name="T66" fmla="*/ 88 w 104"/>
                <a:gd name="T67" fmla="*/ 62 h 69"/>
                <a:gd name="T68" fmla="*/ 92 w 104"/>
                <a:gd name="T69" fmla="*/ 62 h 69"/>
                <a:gd name="T70" fmla="*/ 98 w 104"/>
                <a:gd name="T71" fmla="*/ 61 h 69"/>
                <a:gd name="T72" fmla="*/ 100 w 104"/>
                <a:gd name="T73" fmla="*/ 61 h 69"/>
                <a:gd name="T74" fmla="*/ 98 w 104"/>
                <a:gd name="T75" fmla="*/ 61 h 69"/>
                <a:gd name="T76" fmla="*/ 23 w 104"/>
                <a:gd name="T77" fmla="*/ 59 h 69"/>
                <a:gd name="T78" fmla="*/ 23 w 104"/>
                <a:gd name="T79" fmla="*/ 5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 h="69">
                  <a:moveTo>
                    <a:pt x="23" y="65"/>
                  </a:moveTo>
                  <a:cubicBezTo>
                    <a:pt x="24" y="64"/>
                    <a:pt x="24" y="64"/>
                    <a:pt x="24" y="64"/>
                  </a:cubicBezTo>
                  <a:cubicBezTo>
                    <a:pt x="23" y="65"/>
                    <a:pt x="23" y="65"/>
                    <a:pt x="23" y="65"/>
                  </a:cubicBezTo>
                  <a:cubicBezTo>
                    <a:pt x="15" y="57"/>
                    <a:pt x="1" y="30"/>
                    <a:pt x="0" y="16"/>
                  </a:cubicBezTo>
                  <a:cubicBezTo>
                    <a:pt x="0" y="16"/>
                    <a:pt x="0" y="16"/>
                    <a:pt x="0" y="16"/>
                  </a:cubicBezTo>
                  <a:cubicBezTo>
                    <a:pt x="0" y="14"/>
                    <a:pt x="0" y="13"/>
                    <a:pt x="1" y="11"/>
                  </a:cubicBezTo>
                  <a:cubicBezTo>
                    <a:pt x="1" y="11"/>
                    <a:pt x="1" y="11"/>
                    <a:pt x="1" y="11"/>
                  </a:cubicBezTo>
                  <a:cubicBezTo>
                    <a:pt x="6" y="0"/>
                    <a:pt x="6" y="0"/>
                    <a:pt x="6" y="0"/>
                  </a:cubicBezTo>
                  <a:cubicBezTo>
                    <a:pt x="13" y="4"/>
                    <a:pt x="13" y="4"/>
                    <a:pt x="13" y="4"/>
                  </a:cubicBezTo>
                  <a:cubicBezTo>
                    <a:pt x="8" y="14"/>
                    <a:pt x="8" y="14"/>
                    <a:pt x="8" y="14"/>
                  </a:cubicBezTo>
                  <a:cubicBezTo>
                    <a:pt x="8" y="14"/>
                    <a:pt x="8" y="15"/>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26"/>
                    <a:pt x="23" y="55"/>
                    <a:pt x="28" y="59"/>
                  </a:cubicBezTo>
                  <a:cubicBezTo>
                    <a:pt x="28" y="59"/>
                    <a:pt x="28" y="59"/>
                    <a:pt x="28" y="59"/>
                  </a:cubicBezTo>
                  <a:cubicBezTo>
                    <a:pt x="29" y="59"/>
                    <a:pt x="29" y="59"/>
                    <a:pt x="29" y="59"/>
                  </a:cubicBezTo>
                  <a:cubicBezTo>
                    <a:pt x="29" y="59"/>
                    <a:pt x="29" y="60"/>
                    <a:pt x="29" y="60"/>
                  </a:cubicBezTo>
                  <a:cubicBezTo>
                    <a:pt x="29" y="60"/>
                    <a:pt x="29" y="60"/>
                    <a:pt x="29" y="60"/>
                  </a:cubicBezTo>
                  <a:cubicBezTo>
                    <a:pt x="30" y="60"/>
                    <a:pt x="31" y="60"/>
                    <a:pt x="32" y="60"/>
                  </a:cubicBezTo>
                  <a:cubicBezTo>
                    <a:pt x="32" y="60"/>
                    <a:pt x="32" y="60"/>
                    <a:pt x="32" y="60"/>
                  </a:cubicBezTo>
                  <a:cubicBezTo>
                    <a:pt x="35" y="61"/>
                    <a:pt x="38" y="61"/>
                    <a:pt x="42" y="61"/>
                  </a:cubicBezTo>
                  <a:cubicBezTo>
                    <a:pt x="42" y="61"/>
                    <a:pt x="42" y="61"/>
                    <a:pt x="42" y="61"/>
                  </a:cubicBezTo>
                  <a:cubicBezTo>
                    <a:pt x="43" y="61"/>
                    <a:pt x="43" y="61"/>
                    <a:pt x="44" y="61"/>
                  </a:cubicBezTo>
                  <a:cubicBezTo>
                    <a:pt x="44" y="61"/>
                    <a:pt x="44" y="61"/>
                    <a:pt x="44" y="61"/>
                  </a:cubicBezTo>
                  <a:cubicBezTo>
                    <a:pt x="44" y="61"/>
                    <a:pt x="44" y="61"/>
                    <a:pt x="44" y="61"/>
                  </a:cubicBezTo>
                  <a:cubicBezTo>
                    <a:pt x="44" y="61"/>
                    <a:pt x="44" y="61"/>
                    <a:pt x="44" y="61"/>
                  </a:cubicBezTo>
                  <a:cubicBezTo>
                    <a:pt x="66" y="61"/>
                    <a:pt x="101" y="56"/>
                    <a:pt x="102" y="56"/>
                  </a:cubicBezTo>
                  <a:cubicBezTo>
                    <a:pt x="102" y="56"/>
                    <a:pt x="102" y="56"/>
                    <a:pt x="102" y="56"/>
                  </a:cubicBezTo>
                  <a:cubicBezTo>
                    <a:pt x="103" y="56"/>
                    <a:pt x="103" y="56"/>
                    <a:pt x="103" y="56"/>
                  </a:cubicBezTo>
                  <a:cubicBezTo>
                    <a:pt x="104" y="64"/>
                    <a:pt x="104" y="64"/>
                    <a:pt x="104" y="64"/>
                  </a:cubicBezTo>
                  <a:cubicBezTo>
                    <a:pt x="102" y="64"/>
                    <a:pt x="102" y="64"/>
                    <a:pt x="102" y="64"/>
                  </a:cubicBezTo>
                  <a:cubicBezTo>
                    <a:pt x="102" y="64"/>
                    <a:pt x="102" y="64"/>
                    <a:pt x="102" y="64"/>
                  </a:cubicBezTo>
                  <a:cubicBezTo>
                    <a:pt x="102" y="64"/>
                    <a:pt x="102" y="64"/>
                    <a:pt x="102" y="64"/>
                  </a:cubicBezTo>
                  <a:cubicBezTo>
                    <a:pt x="102" y="64"/>
                    <a:pt x="101" y="65"/>
                    <a:pt x="101" y="65"/>
                  </a:cubicBezTo>
                  <a:cubicBezTo>
                    <a:pt x="101" y="65"/>
                    <a:pt x="101" y="65"/>
                    <a:pt x="101" y="65"/>
                  </a:cubicBezTo>
                  <a:cubicBezTo>
                    <a:pt x="100" y="65"/>
                    <a:pt x="98" y="65"/>
                    <a:pt x="96" y="65"/>
                  </a:cubicBezTo>
                  <a:cubicBezTo>
                    <a:pt x="96" y="65"/>
                    <a:pt x="96" y="65"/>
                    <a:pt x="96" y="65"/>
                  </a:cubicBezTo>
                  <a:cubicBezTo>
                    <a:pt x="93" y="66"/>
                    <a:pt x="88" y="66"/>
                    <a:pt x="82" y="67"/>
                  </a:cubicBezTo>
                  <a:cubicBezTo>
                    <a:pt x="82" y="67"/>
                    <a:pt x="82" y="67"/>
                    <a:pt x="82" y="67"/>
                  </a:cubicBezTo>
                  <a:cubicBezTo>
                    <a:pt x="70" y="68"/>
                    <a:pt x="55" y="69"/>
                    <a:pt x="44" y="69"/>
                  </a:cubicBezTo>
                  <a:cubicBezTo>
                    <a:pt x="44" y="69"/>
                    <a:pt x="44" y="69"/>
                    <a:pt x="44" y="69"/>
                  </a:cubicBezTo>
                  <a:cubicBezTo>
                    <a:pt x="35" y="69"/>
                    <a:pt x="28" y="69"/>
                    <a:pt x="23" y="65"/>
                  </a:cubicBezTo>
                  <a:close/>
                  <a:moveTo>
                    <a:pt x="44" y="65"/>
                  </a:moveTo>
                  <a:cubicBezTo>
                    <a:pt x="54" y="65"/>
                    <a:pt x="67" y="64"/>
                    <a:pt x="77" y="63"/>
                  </a:cubicBezTo>
                  <a:cubicBezTo>
                    <a:pt x="77" y="63"/>
                    <a:pt x="77" y="63"/>
                    <a:pt x="77" y="63"/>
                  </a:cubicBezTo>
                  <a:cubicBezTo>
                    <a:pt x="67" y="64"/>
                    <a:pt x="54" y="65"/>
                    <a:pt x="44" y="65"/>
                  </a:cubicBezTo>
                  <a:cubicBezTo>
                    <a:pt x="44" y="65"/>
                    <a:pt x="44" y="65"/>
                    <a:pt x="44" y="65"/>
                  </a:cubicBezTo>
                  <a:cubicBezTo>
                    <a:pt x="44" y="65"/>
                    <a:pt x="44" y="65"/>
                    <a:pt x="44" y="65"/>
                  </a:cubicBezTo>
                  <a:cubicBezTo>
                    <a:pt x="44" y="65"/>
                    <a:pt x="43" y="65"/>
                    <a:pt x="43" y="65"/>
                  </a:cubicBezTo>
                  <a:cubicBezTo>
                    <a:pt x="43" y="65"/>
                    <a:pt x="43" y="65"/>
                    <a:pt x="43" y="65"/>
                  </a:cubicBezTo>
                  <a:cubicBezTo>
                    <a:pt x="43" y="65"/>
                    <a:pt x="44" y="65"/>
                    <a:pt x="44" y="65"/>
                  </a:cubicBezTo>
                  <a:close/>
                  <a:moveTo>
                    <a:pt x="36" y="65"/>
                  </a:moveTo>
                  <a:cubicBezTo>
                    <a:pt x="33" y="64"/>
                    <a:pt x="30" y="64"/>
                    <a:pt x="28" y="64"/>
                  </a:cubicBezTo>
                  <a:cubicBezTo>
                    <a:pt x="28" y="64"/>
                    <a:pt x="28" y="64"/>
                    <a:pt x="28" y="64"/>
                  </a:cubicBezTo>
                  <a:cubicBezTo>
                    <a:pt x="30" y="64"/>
                    <a:pt x="33" y="64"/>
                    <a:pt x="36" y="65"/>
                  </a:cubicBezTo>
                  <a:close/>
                  <a:moveTo>
                    <a:pt x="26" y="62"/>
                  </a:moveTo>
                  <a:cubicBezTo>
                    <a:pt x="26" y="62"/>
                    <a:pt x="26" y="62"/>
                    <a:pt x="26" y="62"/>
                  </a:cubicBezTo>
                  <a:cubicBezTo>
                    <a:pt x="26" y="62"/>
                    <a:pt x="26" y="62"/>
                    <a:pt x="26" y="62"/>
                  </a:cubicBezTo>
                  <a:cubicBezTo>
                    <a:pt x="26" y="62"/>
                    <a:pt x="26" y="62"/>
                    <a:pt x="26" y="62"/>
                  </a:cubicBezTo>
                  <a:cubicBezTo>
                    <a:pt x="25" y="62"/>
                    <a:pt x="24" y="60"/>
                    <a:pt x="23" y="59"/>
                  </a:cubicBezTo>
                  <a:cubicBezTo>
                    <a:pt x="23" y="59"/>
                    <a:pt x="23" y="59"/>
                    <a:pt x="23" y="59"/>
                  </a:cubicBezTo>
                  <a:cubicBezTo>
                    <a:pt x="24" y="60"/>
                    <a:pt x="25" y="61"/>
                    <a:pt x="26" y="62"/>
                  </a:cubicBezTo>
                  <a:cubicBezTo>
                    <a:pt x="26" y="62"/>
                    <a:pt x="26" y="62"/>
                    <a:pt x="26" y="62"/>
                  </a:cubicBezTo>
                  <a:cubicBezTo>
                    <a:pt x="26" y="62"/>
                    <a:pt x="26" y="62"/>
                    <a:pt x="26" y="62"/>
                  </a:cubicBezTo>
                  <a:close/>
                  <a:moveTo>
                    <a:pt x="88" y="62"/>
                  </a:moveTo>
                  <a:cubicBezTo>
                    <a:pt x="89" y="62"/>
                    <a:pt x="91" y="62"/>
                    <a:pt x="92" y="62"/>
                  </a:cubicBezTo>
                  <a:cubicBezTo>
                    <a:pt x="92" y="62"/>
                    <a:pt x="92" y="62"/>
                    <a:pt x="92" y="62"/>
                  </a:cubicBezTo>
                  <a:cubicBezTo>
                    <a:pt x="91" y="62"/>
                    <a:pt x="89" y="62"/>
                    <a:pt x="88" y="62"/>
                  </a:cubicBezTo>
                  <a:close/>
                  <a:moveTo>
                    <a:pt x="98" y="61"/>
                  </a:moveTo>
                  <a:cubicBezTo>
                    <a:pt x="99" y="61"/>
                    <a:pt x="99" y="61"/>
                    <a:pt x="100" y="61"/>
                  </a:cubicBezTo>
                  <a:cubicBezTo>
                    <a:pt x="100" y="61"/>
                    <a:pt x="100" y="61"/>
                    <a:pt x="100" y="61"/>
                  </a:cubicBezTo>
                  <a:cubicBezTo>
                    <a:pt x="100" y="61"/>
                    <a:pt x="100" y="61"/>
                    <a:pt x="100" y="61"/>
                  </a:cubicBezTo>
                  <a:cubicBezTo>
                    <a:pt x="99" y="61"/>
                    <a:pt x="99" y="61"/>
                    <a:pt x="98" y="61"/>
                  </a:cubicBezTo>
                  <a:close/>
                  <a:moveTo>
                    <a:pt x="23" y="59"/>
                  </a:moveTo>
                  <a:cubicBezTo>
                    <a:pt x="23" y="59"/>
                    <a:pt x="23" y="59"/>
                    <a:pt x="23" y="59"/>
                  </a:cubicBezTo>
                  <a:cubicBezTo>
                    <a:pt x="23" y="59"/>
                    <a:pt x="23" y="59"/>
                    <a:pt x="23" y="59"/>
                  </a:cubicBezTo>
                  <a:cubicBezTo>
                    <a:pt x="23" y="59"/>
                    <a:pt x="23" y="59"/>
                    <a:pt x="23"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71"/>
            <p:cNvSpPr/>
            <p:nvPr/>
          </p:nvSpPr>
          <p:spPr bwMode="auto">
            <a:xfrm>
              <a:off x="2158" y="1944"/>
              <a:ext cx="51" cy="61"/>
            </a:xfrm>
            <a:custGeom>
              <a:avLst/>
              <a:gdLst>
                <a:gd name="T0" fmla="*/ 4 w 15"/>
                <a:gd name="T1" fmla="*/ 18 h 18"/>
                <a:gd name="T2" fmla="*/ 0 w 15"/>
                <a:gd name="T3" fmla="*/ 12 h 18"/>
                <a:gd name="T4" fmla="*/ 0 w 15"/>
                <a:gd name="T5" fmla="*/ 12 h 18"/>
                <a:gd name="T6" fmla="*/ 1 w 15"/>
                <a:gd name="T7" fmla="*/ 8 h 18"/>
                <a:gd name="T8" fmla="*/ 1 w 15"/>
                <a:gd name="T9" fmla="*/ 8 h 18"/>
                <a:gd name="T10" fmla="*/ 7 w 15"/>
                <a:gd name="T11" fmla="*/ 0 h 18"/>
                <a:gd name="T12" fmla="*/ 7 w 15"/>
                <a:gd name="T13" fmla="*/ 0 h 18"/>
                <a:gd name="T14" fmla="*/ 9 w 15"/>
                <a:gd name="T15" fmla="*/ 3 h 18"/>
                <a:gd name="T16" fmla="*/ 8 w 15"/>
                <a:gd name="T17" fmla="*/ 4 h 18"/>
                <a:gd name="T18" fmla="*/ 8 w 15"/>
                <a:gd name="T19" fmla="*/ 4 h 18"/>
                <a:gd name="T20" fmla="*/ 5 w 15"/>
                <a:gd name="T21" fmla="*/ 10 h 18"/>
                <a:gd name="T22" fmla="*/ 5 w 15"/>
                <a:gd name="T23" fmla="*/ 10 h 18"/>
                <a:gd name="T24" fmla="*/ 4 w 15"/>
                <a:gd name="T25" fmla="*/ 12 h 18"/>
                <a:gd name="T26" fmla="*/ 4 w 15"/>
                <a:gd name="T27" fmla="*/ 12 h 18"/>
                <a:gd name="T28" fmla="*/ 5 w 15"/>
                <a:gd name="T29" fmla="*/ 14 h 18"/>
                <a:gd name="T30" fmla="*/ 5 w 15"/>
                <a:gd name="T31" fmla="*/ 14 h 18"/>
                <a:gd name="T32" fmla="*/ 5 w 15"/>
                <a:gd name="T33" fmla="*/ 14 h 18"/>
                <a:gd name="T34" fmla="*/ 5 w 15"/>
                <a:gd name="T35" fmla="*/ 14 h 18"/>
                <a:gd name="T36" fmla="*/ 14 w 15"/>
                <a:gd name="T37" fmla="*/ 12 h 18"/>
                <a:gd name="T38" fmla="*/ 14 w 15"/>
                <a:gd name="T39" fmla="*/ 12 h 18"/>
                <a:gd name="T40" fmla="*/ 15 w 15"/>
                <a:gd name="T41" fmla="*/ 16 h 18"/>
                <a:gd name="T42" fmla="*/ 5 w 15"/>
                <a:gd name="T43" fmla="*/ 18 h 18"/>
                <a:gd name="T44" fmla="*/ 4 w 15"/>
                <a:gd name="T45"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 h="18">
                  <a:moveTo>
                    <a:pt x="4" y="18"/>
                  </a:moveTo>
                  <a:cubicBezTo>
                    <a:pt x="4" y="18"/>
                    <a:pt x="0" y="16"/>
                    <a:pt x="0" y="12"/>
                  </a:cubicBezTo>
                  <a:cubicBezTo>
                    <a:pt x="0" y="12"/>
                    <a:pt x="0" y="12"/>
                    <a:pt x="0" y="12"/>
                  </a:cubicBezTo>
                  <a:cubicBezTo>
                    <a:pt x="0" y="11"/>
                    <a:pt x="0" y="9"/>
                    <a:pt x="1" y="8"/>
                  </a:cubicBezTo>
                  <a:cubicBezTo>
                    <a:pt x="1" y="8"/>
                    <a:pt x="1" y="8"/>
                    <a:pt x="1" y="8"/>
                  </a:cubicBezTo>
                  <a:cubicBezTo>
                    <a:pt x="5" y="2"/>
                    <a:pt x="6" y="0"/>
                    <a:pt x="7" y="0"/>
                  </a:cubicBezTo>
                  <a:cubicBezTo>
                    <a:pt x="7" y="0"/>
                    <a:pt x="7" y="0"/>
                    <a:pt x="7" y="0"/>
                  </a:cubicBezTo>
                  <a:cubicBezTo>
                    <a:pt x="9" y="3"/>
                    <a:pt x="9" y="3"/>
                    <a:pt x="9" y="3"/>
                  </a:cubicBezTo>
                  <a:cubicBezTo>
                    <a:pt x="9" y="3"/>
                    <a:pt x="9" y="3"/>
                    <a:pt x="8" y="4"/>
                  </a:cubicBezTo>
                  <a:cubicBezTo>
                    <a:pt x="8" y="4"/>
                    <a:pt x="8" y="4"/>
                    <a:pt x="8" y="4"/>
                  </a:cubicBezTo>
                  <a:cubicBezTo>
                    <a:pt x="8" y="5"/>
                    <a:pt x="6" y="7"/>
                    <a:pt x="5" y="10"/>
                  </a:cubicBezTo>
                  <a:cubicBezTo>
                    <a:pt x="5" y="10"/>
                    <a:pt x="5" y="10"/>
                    <a:pt x="5" y="10"/>
                  </a:cubicBezTo>
                  <a:cubicBezTo>
                    <a:pt x="4" y="11"/>
                    <a:pt x="4" y="11"/>
                    <a:pt x="4" y="12"/>
                  </a:cubicBezTo>
                  <a:cubicBezTo>
                    <a:pt x="4" y="12"/>
                    <a:pt x="4" y="12"/>
                    <a:pt x="4" y="12"/>
                  </a:cubicBezTo>
                  <a:cubicBezTo>
                    <a:pt x="4" y="13"/>
                    <a:pt x="4" y="13"/>
                    <a:pt x="5" y="14"/>
                  </a:cubicBezTo>
                  <a:cubicBezTo>
                    <a:pt x="5" y="14"/>
                    <a:pt x="5" y="14"/>
                    <a:pt x="5" y="14"/>
                  </a:cubicBezTo>
                  <a:cubicBezTo>
                    <a:pt x="5" y="14"/>
                    <a:pt x="5" y="14"/>
                    <a:pt x="5" y="14"/>
                  </a:cubicBezTo>
                  <a:cubicBezTo>
                    <a:pt x="5" y="14"/>
                    <a:pt x="5" y="14"/>
                    <a:pt x="5" y="14"/>
                  </a:cubicBezTo>
                  <a:cubicBezTo>
                    <a:pt x="14" y="12"/>
                    <a:pt x="14" y="12"/>
                    <a:pt x="14" y="12"/>
                  </a:cubicBezTo>
                  <a:cubicBezTo>
                    <a:pt x="14" y="12"/>
                    <a:pt x="14" y="12"/>
                    <a:pt x="14" y="12"/>
                  </a:cubicBezTo>
                  <a:cubicBezTo>
                    <a:pt x="15" y="16"/>
                    <a:pt x="15" y="16"/>
                    <a:pt x="15" y="16"/>
                  </a:cubicBezTo>
                  <a:cubicBezTo>
                    <a:pt x="5" y="18"/>
                    <a:pt x="5" y="18"/>
                    <a:pt x="5" y="18"/>
                  </a:cubicBezTo>
                  <a:cubicBezTo>
                    <a:pt x="4" y="18"/>
                    <a:pt x="4" y="18"/>
                    <a:pt x="4"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72"/>
            <p:cNvSpPr>
              <a:spLocks noEditPoints="1"/>
            </p:cNvSpPr>
            <p:nvPr/>
          </p:nvSpPr>
          <p:spPr bwMode="auto">
            <a:xfrm>
              <a:off x="2152" y="1934"/>
              <a:ext cx="64" cy="78"/>
            </a:xfrm>
            <a:custGeom>
              <a:avLst/>
              <a:gdLst>
                <a:gd name="T0" fmla="*/ 6 w 19"/>
                <a:gd name="T1" fmla="*/ 23 h 23"/>
                <a:gd name="T2" fmla="*/ 5 w 19"/>
                <a:gd name="T3" fmla="*/ 23 h 23"/>
                <a:gd name="T4" fmla="*/ 6 w 19"/>
                <a:gd name="T5" fmla="*/ 21 h 23"/>
                <a:gd name="T6" fmla="*/ 7 w 19"/>
                <a:gd name="T7" fmla="*/ 21 h 23"/>
                <a:gd name="T8" fmla="*/ 6 w 19"/>
                <a:gd name="T9" fmla="*/ 21 h 23"/>
                <a:gd name="T10" fmla="*/ 5 w 19"/>
                <a:gd name="T11" fmla="*/ 23 h 23"/>
                <a:gd name="T12" fmla="*/ 5 w 19"/>
                <a:gd name="T13" fmla="*/ 23 h 23"/>
                <a:gd name="T14" fmla="*/ 5 w 19"/>
                <a:gd name="T15" fmla="*/ 23 h 23"/>
                <a:gd name="T16" fmla="*/ 5 w 19"/>
                <a:gd name="T17" fmla="*/ 22 h 23"/>
                <a:gd name="T18" fmla="*/ 5 w 19"/>
                <a:gd name="T19" fmla="*/ 22 h 23"/>
                <a:gd name="T20" fmla="*/ 3 w 19"/>
                <a:gd name="T21" fmla="*/ 21 h 23"/>
                <a:gd name="T22" fmla="*/ 3 w 19"/>
                <a:gd name="T23" fmla="*/ 21 h 23"/>
                <a:gd name="T24" fmla="*/ 0 w 19"/>
                <a:gd name="T25" fmla="*/ 15 h 23"/>
                <a:gd name="T26" fmla="*/ 0 w 19"/>
                <a:gd name="T27" fmla="*/ 15 h 23"/>
                <a:gd name="T28" fmla="*/ 2 w 19"/>
                <a:gd name="T29" fmla="*/ 9 h 23"/>
                <a:gd name="T30" fmla="*/ 2 w 19"/>
                <a:gd name="T31" fmla="*/ 9 h 23"/>
                <a:gd name="T32" fmla="*/ 7 w 19"/>
                <a:gd name="T33" fmla="*/ 2 h 23"/>
                <a:gd name="T34" fmla="*/ 7 w 19"/>
                <a:gd name="T35" fmla="*/ 2 h 23"/>
                <a:gd name="T36" fmla="*/ 9 w 19"/>
                <a:gd name="T37" fmla="*/ 0 h 23"/>
                <a:gd name="T38" fmla="*/ 13 w 19"/>
                <a:gd name="T39" fmla="*/ 5 h 23"/>
                <a:gd name="T40" fmla="*/ 13 w 19"/>
                <a:gd name="T41" fmla="*/ 6 h 23"/>
                <a:gd name="T42" fmla="*/ 13 w 19"/>
                <a:gd name="T43" fmla="*/ 7 h 23"/>
                <a:gd name="T44" fmla="*/ 13 w 19"/>
                <a:gd name="T45" fmla="*/ 7 h 23"/>
                <a:gd name="T46" fmla="*/ 13 w 19"/>
                <a:gd name="T47" fmla="*/ 7 h 23"/>
                <a:gd name="T48" fmla="*/ 13 w 19"/>
                <a:gd name="T49" fmla="*/ 7 h 23"/>
                <a:gd name="T50" fmla="*/ 13 w 19"/>
                <a:gd name="T51" fmla="*/ 7 h 23"/>
                <a:gd name="T52" fmla="*/ 13 w 19"/>
                <a:gd name="T53" fmla="*/ 7 h 23"/>
                <a:gd name="T54" fmla="*/ 13 w 19"/>
                <a:gd name="T55" fmla="*/ 7 h 23"/>
                <a:gd name="T56" fmla="*/ 13 w 19"/>
                <a:gd name="T57" fmla="*/ 8 h 23"/>
                <a:gd name="T58" fmla="*/ 13 w 19"/>
                <a:gd name="T59" fmla="*/ 8 h 23"/>
                <a:gd name="T60" fmla="*/ 12 w 19"/>
                <a:gd name="T61" fmla="*/ 8 h 23"/>
                <a:gd name="T62" fmla="*/ 12 w 19"/>
                <a:gd name="T63" fmla="*/ 8 h 23"/>
                <a:gd name="T64" fmla="*/ 8 w 19"/>
                <a:gd name="T65" fmla="*/ 14 h 23"/>
                <a:gd name="T66" fmla="*/ 8 w 19"/>
                <a:gd name="T67" fmla="*/ 14 h 23"/>
                <a:gd name="T68" fmla="*/ 8 w 19"/>
                <a:gd name="T69" fmla="*/ 15 h 23"/>
                <a:gd name="T70" fmla="*/ 8 w 19"/>
                <a:gd name="T71" fmla="*/ 15 h 23"/>
                <a:gd name="T72" fmla="*/ 15 w 19"/>
                <a:gd name="T73" fmla="*/ 13 h 23"/>
                <a:gd name="T74" fmla="*/ 16 w 19"/>
                <a:gd name="T75" fmla="*/ 13 h 23"/>
                <a:gd name="T76" fmla="*/ 17 w 19"/>
                <a:gd name="T77" fmla="*/ 13 h 23"/>
                <a:gd name="T78" fmla="*/ 19 w 19"/>
                <a:gd name="T79" fmla="*/ 20 h 23"/>
                <a:gd name="T80" fmla="*/ 7 w 19"/>
                <a:gd name="T81" fmla="*/ 23 h 23"/>
                <a:gd name="T82" fmla="*/ 6 w 19"/>
                <a:gd name="T83" fmla="*/ 23 h 23"/>
                <a:gd name="T84" fmla="*/ 7 w 19"/>
                <a:gd name="T85" fmla="*/ 19 h 23"/>
                <a:gd name="T86" fmla="*/ 14 w 19"/>
                <a:gd name="T87" fmla="*/ 17 h 23"/>
                <a:gd name="T88" fmla="*/ 14 w 19"/>
                <a:gd name="T89" fmla="*/ 17 h 23"/>
                <a:gd name="T90" fmla="*/ 7 w 19"/>
                <a:gd name="T91" fmla="*/ 19 h 23"/>
                <a:gd name="T92" fmla="*/ 7 w 19"/>
                <a:gd name="T93" fmla="*/ 19 h 23"/>
                <a:gd name="T94" fmla="*/ 6 w 19"/>
                <a:gd name="T95" fmla="*/ 19 h 23"/>
                <a:gd name="T96" fmla="*/ 5 w 19"/>
                <a:gd name="T97" fmla="*/ 18 h 23"/>
                <a:gd name="T98" fmla="*/ 5 w 19"/>
                <a:gd name="T99" fmla="*/ 18 h 23"/>
                <a:gd name="T100" fmla="*/ 5 w 19"/>
                <a:gd name="T101" fmla="*/ 17 h 23"/>
                <a:gd name="T102" fmla="*/ 5 w 19"/>
                <a:gd name="T103" fmla="*/ 17 h 23"/>
                <a:gd name="T104" fmla="*/ 6 w 19"/>
                <a:gd name="T105" fmla="*/ 19 h 23"/>
                <a:gd name="T106" fmla="*/ 4 w 19"/>
                <a:gd name="T107" fmla="*/ 15 h 23"/>
                <a:gd name="T108" fmla="*/ 4 w 19"/>
                <a:gd name="T109" fmla="*/ 13 h 23"/>
                <a:gd name="T110" fmla="*/ 4 w 19"/>
                <a:gd name="T111" fmla="*/ 13 h 23"/>
                <a:gd name="T112" fmla="*/ 4 w 19"/>
                <a:gd name="T113" fmla="*/ 15 h 23"/>
                <a:gd name="T114" fmla="*/ 6 w 19"/>
                <a:gd name="T115" fmla="*/ 10 h 23"/>
                <a:gd name="T116" fmla="*/ 7 w 19"/>
                <a:gd name="T117" fmla="*/ 8 h 23"/>
                <a:gd name="T118" fmla="*/ 7 w 19"/>
                <a:gd name="T119" fmla="*/ 8 h 23"/>
                <a:gd name="T120" fmla="*/ 6 w 19"/>
                <a:gd name="T121" fmla="*/ 1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 h="23">
                  <a:moveTo>
                    <a:pt x="6" y="23"/>
                  </a:moveTo>
                  <a:cubicBezTo>
                    <a:pt x="5" y="23"/>
                    <a:pt x="5" y="23"/>
                    <a:pt x="5" y="23"/>
                  </a:cubicBezTo>
                  <a:cubicBezTo>
                    <a:pt x="6" y="21"/>
                    <a:pt x="6" y="21"/>
                    <a:pt x="6" y="21"/>
                  </a:cubicBezTo>
                  <a:cubicBezTo>
                    <a:pt x="7" y="21"/>
                    <a:pt x="7" y="21"/>
                    <a:pt x="7" y="21"/>
                  </a:cubicBezTo>
                  <a:cubicBezTo>
                    <a:pt x="6" y="21"/>
                    <a:pt x="6" y="21"/>
                    <a:pt x="6" y="21"/>
                  </a:cubicBezTo>
                  <a:cubicBezTo>
                    <a:pt x="5" y="23"/>
                    <a:pt x="5" y="23"/>
                    <a:pt x="5" y="23"/>
                  </a:cubicBezTo>
                  <a:cubicBezTo>
                    <a:pt x="5" y="23"/>
                    <a:pt x="5" y="23"/>
                    <a:pt x="5" y="23"/>
                  </a:cubicBezTo>
                  <a:cubicBezTo>
                    <a:pt x="5" y="23"/>
                    <a:pt x="5" y="23"/>
                    <a:pt x="5" y="23"/>
                  </a:cubicBezTo>
                  <a:cubicBezTo>
                    <a:pt x="5" y="23"/>
                    <a:pt x="5" y="23"/>
                    <a:pt x="5" y="22"/>
                  </a:cubicBezTo>
                  <a:cubicBezTo>
                    <a:pt x="5" y="22"/>
                    <a:pt x="5" y="22"/>
                    <a:pt x="5" y="22"/>
                  </a:cubicBezTo>
                  <a:cubicBezTo>
                    <a:pt x="4" y="22"/>
                    <a:pt x="3" y="22"/>
                    <a:pt x="3" y="21"/>
                  </a:cubicBezTo>
                  <a:cubicBezTo>
                    <a:pt x="3" y="21"/>
                    <a:pt x="3" y="21"/>
                    <a:pt x="3" y="21"/>
                  </a:cubicBezTo>
                  <a:cubicBezTo>
                    <a:pt x="1" y="20"/>
                    <a:pt x="0" y="18"/>
                    <a:pt x="0" y="15"/>
                  </a:cubicBezTo>
                  <a:cubicBezTo>
                    <a:pt x="0" y="15"/>
                    <a:pt x="0" y="15"/>
                    <a:pt x="0" y="15"/>
                  </a:cubicBezTo>
                  <a:cubicBezTo>
                    <a:pt x="0" y="13"/>
                    <a:pt x="1" y="11"/>
                    <a:pt x="2" y="9"/>
                  </a:cubicBezTo>
                  <a:cubicBezTo>
                    <a:pt x="2" y="9"/>
                    <a:pt x="2" y="9"/>
                    <a:pt x="2" y="9"/>
                  </a:cubicBezTo>
                  <a:cubicBezTo>
                    <a:pt x="5" y="4"/>
                    <a:pt x="7" y="2"/>
                    <a:pt x="7" y="2"/>
                  </a:cubicBezTo>
                  <a:cubicBezTo>
                    <a:pt x="7" y="2"/>
                    <a:pt x="7" y="2"/>
                    <a:pt x="7" y="2"/>
                  </a:cubicBezTo>
                  <a:cubicBezTo>
                    <a:pt x="9" y="0"/>
                    <a:pt x="9" y="0"/>
                    <a:pt x="9" y="0"/>
                  </a:cubicBezTo>
                  <a:cubicBezTo>
                    <a:pt x="13" y="5"/>
                    <a:pt x="13" y="5"/>
                    <a:pt x="13" y="5"/>
                  </a:cubicBezTo>
                  <a:cubicBezTo>
                    <a:pt x="13" y="6"/>
                    <a:pt x="13" y="6"/>
                    <a:pt x="13" y="6"/>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8"/>
                  </a:cubicBezTo>
                  <a:cubicBezTo>
                    <a:pt x="13" y="8"/>
                    <a:pt x="13" y="8"/>
                    <a:pt x="13" y="8"/>
                  </a:cubicBezTo>
                  <a:cubicBezTo>
                    <a:pt x="13" y="8"/>
                    <a:pt x="12" y="8"/>
                    <a:pt x="12" y="8"/>
                  </a:cubicBezTo>
                  <a:cubicBezTo>
                    <a:pt x="12" y="8"/>
                    <a:pt x="12" y="8"/>
                    <a:pt x="12" y="8"/>
                  </a:cubicBezTo>
                  <a:cubicBezTo>
                    <a:pt x="11" y="9"/>
                    <a:pt x="10" y="11"/>
                    <a:pt x="8" y="14"/>
                  </a:cubicBezTo>
                  <a:cubicBezTo>
                    <a:pt x="8" y="14"/>
                    <a:pt x="8" y="14"/>
                    <a:pt x="8" y="14"/>
                  </a:cubicBezTo>
                  <a:cubicBezTo>
                    <a:pt x="8" y="14"/>
                    <a:pt x="8" y="15"/>
                    <a:pt x="8" y="15"/>
                  </a:cubicBezTo>
                  <a:cubicBezTo>
                    <a:pt x="8" y="15"/>
                    <a:pt x="8" y="15"/>
                    <a:pt x="8" y="15"/>
                  </a:cubicBezTo>
                  <a:cubicBezTo>
                    <a:pt x="15" y="13"/>
                    <a:pt x="15" y="13"/>
                    <a:pt x="15" y="13"/>
                  </a:cubicBezTo>
                  <a:cubicBezTo>
                    <a:pt x="16" y="13"/>
                    <a:pt x="16" y="13"/>
                    <a:pt x="16" y="13"/>
                  </a:cubicBezTo>
                  <a:cubicBezTo>
                    <a:pt x="17" y="13"/>
                    <a:pt x="17" y="13"/>
                    <a:pt x="17" y="13"/>
                  </a:cubicBezTo>
                  <a:cubicBezTo>
                    <a:pt x="19" y="20"/>
                    <a:pt x="19" y="20"/>
                    <a:pt x="19" y="20"/>
                  </a:cubicBezTo>
                  <a:cubicBezTo>
                    <a:pt x="7" y="23"/>
                    <a:pt x="7" y="23"/>
                    <a:pt x="7" y="23"/>
                  </a:cubicBezTo>
                  <a:cubicBezTo>
                    <a:pt x="6" y="23"/>
                    <a:pt x="6" y="23"/>
                    <a:pt x="6" y="23"/>
                  </a:cubicBezTo>
                  <a:close/>
                  <a:moveTo>
                    <a:pt x="7" y="19"/>
                  </a:moveTo>
                  <a:cubicBezTo>
                    <a:pt x="14" y="17"/>
                    <a:pt x="14" y="17"/>
                    <a:pt x="14" y="17"/>
                  </a:cubicBezTo>
                  <a:cubicBezTo>
                    <a:pt x="14" y="17"/>
                    <a:pt x="14" y="17"/>
                    <a:pt x="14" y="17"/>
                  </a:cubicBezTo>
                  <a:cubicBezTo>
                    <a:pt x="7" y="19"/>
                    <a:pt x="7" y="19"/>
                    <a:pt x="7" y="19"/>
                  </a:cubicBezTo>
                  <a:cubicBezTo>
                    <a:pt x="7" y="19"/>
                    <a:pt x="7" y="19"/>
                    <a:pt x="7" y="19"/>
                  </a:cubicBezTo>
                  <a:close/>
                  <a:moveTo>
                    <a:pt x="6" y="19"/>
                  </a:moveTo>
                  <a:cubicBezTo>
                    <a:pt x="6" y="19"/>
                    <a:pt x="6" y="18"/>
                    <a:pt x="5" y="18"/>
                  </a:cubicBezTo>
                  <a:cubicBezTo>
                    <a:pt x="5" y="18"/>
                    <a:pt x="5" y="18"/>
                    <a:pt x="5" y="18"/>
                  </a:cubicBezTo>
                  <a:cubicBezTo>
                    <a:pt x="5" y="18"/>
                    <a:pt x="5" y="18"/>
                    <a:pt x="5" y="17"/>
                  </a:cubicBezTo>
                  <a:cubicBezTo>
                    <a:pt x="5" y="17"/>
                    <a:pt x="5" y="17"/>
                    <a:pt x="5" y="17"/>
                  </a:cubicBezTo>
                  <a:cubicBezTo>
                    <a:pt x="5" y="18"/>
                    <a:pt x="6" y="18"/>
                    <a:pt x="6" y="19"/>
                  </a:cubicBezTo>
                  <a:close/>
                  <a:moveTo>
                    <a:pt x="4" y="15"/>
                  </a:moveTo>
                  <a:cubicBezTo>
                    <a:pt x="4" y="14"/>
                    <a:pt x="4" y="14"/>
                    <a:pt x="4" y="13"/>
                  </a:cubicBezTo>
                  <a:cubicBezTo>
                    <a:pt x="4" y="13"/>
                    <a:pt x="4" y="13"/>
                    <a:pt x="4" y="13"/>
                  </a:cubicBezTo>
                  <a:cubicBezTo>
                    <a:pt x="4" y="14"/>
                    <a:pt x="4" y="14"/>
                    <a:pt x="4" y="15"/>
                  </a:cubicBezTo>
                  <a:close/>
                  <a:moveTo>
                    <a:pt x="6" y="10"/>
                  </a:moveTo>
                  <a:cubicBezTo>
                    <a:pt x="7" y="9"/>
                    <a:pt x="7" y="9"/>
                    <a:pt x="7" y="8"/>
                  </a:cubicBezTo>
                  <a:cubicBezTo>
                    <a:pt x="7" y="8"/>
                    <a:pt x="7" y="8"/>
                    <a:pt x="7" y="8"/>
                  </a:cubicBezTo>
                  <a:cubicBezTo>
                    <a:pt x="7" y="9"/>
                    <a:pt x="7" y="9"/>
                    <a:pt x="6"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73"/>
            <p:cNvSpPr/>
            <p:nvPr/>
          </p:nvSpPr>
          <p:spPr bwMode="auto">
            <a:xfrm>
              <a:off x="2145" y="1958"/>
              <a:ext cx="54" cy="50"/>
            </a:xfrm>
            <a:custGeom>
              <a:avLst/>
              <a:gdLst>
                <a:gd name="T0" fmla="*/ 0 w 54"/>
                <a:gd name="T1" fmla="*/ 27 h 50"/>
                <a:gd name="T2" fmla="*/ 10 w 54"/>
                <a:gd name="T3" fmla="*/ 16 h 50"/>
                <a:gd name="T4" fmla="*/ 20 w 54"/>
                <a:gd name="T5" fmla="*/ 30 h 50"/>
                <a:gd name="T6" fmla="*/ 44 w 54"/>
                <a:gd name="T7" fmla="*/ 0 h 50"/>
                <a:gd name="T8" fmla="*/ 44 w 54"/>
                <a:gd name="T9" fmla="*/ 0 h 50"/>
                <a:gd name="T10" fmla="*/ 54 w 54"/>
                <a:gd name="T11" fmla="*/ 10 h 50"/>
                <a:gd name="T12" fmla="*/ 23 w 54"/>
                <a:gd name="T13" fmla="*/ 50 h 50"/>
                <a:gd name="T14" fmla="*/ 0 w 54"/>
                <a:gd name="T15" fmla="*/ 27 h 50"/>
                <a:gd name="T16" fmla="*/ 0 w 54"/>
                <a:gd name="T17" fmla="*/ 27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50">
                  <a:moveTo>
                    <a:pt x="0" y="27"/>
                  </a:moveTo>
                  <a:lnTo>
                    <a:pt x="10" y="16"/>
                  </a:lnTo>
                  <a:lnTo>
                    <a:pt x="20" y="30"/>
                  </a:lnTo>
                  <a:lnTo>
                    <a:pt x="44" y="0"/>
                  </a:lnTo>
                  <a:lnTo>
                    <a:pt x="44" y="0"/>
                  </a:lnTo>
                  <a:lnTo>
                    <a:pt x="54" y="10"/>
                  </a:lnTo>
                  <a:lnTo>
                    <a:pt x="23" y="50"/>
                  </a:lnTo>
                  <a:lnTo>
                    <a:pt x="0" y="27"/>
                  </a:lnTo>
                  <a:lnTo>
                    <a:pt x="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74"/>
            <p:cNvSpPr>
              <a:spLocks noEditPoints="1"/>
            </p:cNvSpPr>
            <p:nvPr/>
          </p:nvSpPr>
          <p:spPr bwMode="auto">
            <a:xfrm>
              <a:off x="2135" y="1951"/>
              <a:ext cx="74" cy="67"/>
            </a:xfrm>
            <a:custGeom>
              <a:avLst/>
              <a:gdLst>
                <a:gd name="T0" fmla="*/ 3 w 74"/>
                <a:gd name="T1" fmla="*/ 40 h 67"/>
                <a:gd name="T2" fmla="*/ 10 w 74"/>
                <a:gd name="T3" fmla="*/ 34 h 67"/>
                <a:gd name="T4" fmla="*/ 13 w 74"/>
                <a:gd name="T5" fmla="*/ 40 h 67"/>
                <a:gd name="T6" fmla="*/ 10 w 74"/>
                <a:gd name="T7" fmla="*/ 34 h 67"/>
                <a:gd name="T8" fmla="*/ 3 w 74"/>
                <a:gd name="T9" fmla="*/ 40 h 67"/>
                <a:gd name="T10" fmla="*/ 0 w 74"/>
                <a:gd name="T11" fmla="*/ 34 h 67"/>
                <a:gd name="T12" fmla="*/ 20 w 74"/>
                <a:gd name="T13" fmla="*/ 17 h 67"/>
                <a:gd name="T14" fmla="*/ 23 w 74"/>
                <a:gd name="T15" fmla="*/ 20 h 67"/>
                <a:gd name="T16" fmla="*/ 30 w 74"/>
                <a:gd name="T17" fmla="*/ 27 h 67"/>
                <a:gd name="T18" fmla="*/ 50 w 74"/>
                <a:gd name="T19" fmla="*/ 0 h 67"/>
                <a:gd name="T20" fmla="*/ 54 w 74"/>
                <a:gd name="T21" fmla="*/ 0 h 67"/>
                <a:gd name="T22" fmla="*/ 54 w 74"/>
                <a:gd name="T23" fmla="*/ 0 h 67"/>
                <a:gd name="T24" fmla="*/ 74 w 74"/>
                <a:gd name="T25" fmla="*/ 13 h 67"/>
                <a:gd name="T26" fmla="*/ 33 w 74"/>
                <a:gd name="T27" fmla="*/ 67 h 67"/>
                <a:gd name="T28" fmla="*/ 3 w 74"/>
                <a:gd name="T29" fmla="*/ 40 h 67"/>
                <a:gd name="T30" fmla="*/ 3 w 74"/>
                <a:gd name="T31" fmla="*/ 40 h 67"/>
                <a:gd name="T32" fmla="*/ 33 w 74"/>
                <a:gd name="T33" fmla="*/ 47 h 67"/>
                <a:gd name="T34" fmla="*/ 54 w 74"/>
                <a:gd name="T35" fmla="*/ 17 h 67"/>
                <a:gd name="T36" fmla="*/ 54 w 74"/>
                <a:gd name="T37" fmla="*/ 17 h 67"/>
                <a:gd name="T38" fmla="*/ 33 w 74"/>
                <a:gd name="T39" fmla="*/ 47 h 67"/>
                <a:gd name="T40" fmla="*/ 33 w 74"/>
                <a:gd name="T41" fmla="*/ 47 h 67"/>
                <a:gd name="T42" fmla="*/ 33 w 74"/>
                <a:gd name="T43" fmla="*/ 4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4" h="67">
                  <a:moveTo>
                    <a:pt x="3" y="40"/>
                  </a:moveTo>
                  <a:lnTo>
                    <a:pt x="10" y="34"/>
                  </a:lnTo>
                  <a:lnTo>
                    <a:pt x="13" y="40"/>
                  </a:lnTo>
                  <a:lnTo>
                    <a:pt x="10" y="34"/>
                  </a:lnTo>
                  <a:lnTo>
                    <a:pt x="3" y="40"/>
                  </a:lnTo>
                  <a:lnTo>
                    <a:pt x="0" y="34"/>
                  </a:lnTo>
                  <a:lnTo>
                    <a:pt x="20" y="17"/>
                  </a:lnTo>
                  <a:lnTo>
                    <a:pt x="23" y="20"/>
                  </a:lnTo>
                  <a:lnTo>
                    <a:pt x="30" y="27"/>
                  </a:lnTo>
                  <a:lnTo>
                    <a:pt x="50" y="0"/>
                  </a:lnTo>
                  <a:lnTo>
                    <a:pt x="54" y="0"/>
                  </a:lnTo>
                  <a:lnTo>
                    <a:pt x="54" y="0"/>
                  </a:lnTo>
                  <a:lnTo>
                    <a:pt x="74" y="13"/>
                  </a:lnTo>
                  <a:lnTo>
                    <a:pt x="33" y="67"/>
                  </a:lnTo>
                  <a:lnTo>
                    <a:pt x="3" y="40"/>
                  </a:lnTo>
                  <a:lnTo>
                    <a:pt x="3" y="40"/>
                  </a:lnTo>
                  <a:close/>
                  <a:moveTo>
                    <a:pt x="33" y="47"/>
                  </a:moveTo>
                  <a:lnTo>
                    <a:pt x="54" y="17"/>
                  </a:lnTo>
                  <a:lnTo>
                    <a:pt x="54" y="17"/>
                  </a:lnTo>
                  <a:lnTo>
                    <a:pt x="33" y="47"/>
                  </a:lnTo>
                  <a:lnTo>
                    <a:pt x="33" y="47"/>
                  </a:lnTo>
                  <a:lnTo>
                    <a:pt x="33" y="4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75"/>
            <p:cNvSpPr>
              <a:spLocks noEditPoints="1"/>
            </p:cNvSpPr>
            <p:nvPr/>
          </p:nvSpPr>
          <p:spPr bwMode="auto">
            <a:xfrm>
              <a:off x="2627" y="2160"/>
              <a:ext cx="321" cy="176"/>
            </a:xfrm>
            <a:custGeom>
              <a:avLst/>
              <a:gdLst>
                <a:gd name="T0" fmla="*/ 70 w 95"/>
                <a:gd name="T1" fmla="*/ 50 h 52"/>
                <a:gd name="T2" fmla="*/ 71 w 95"/>
                <a:gd name="T3" fmla="*/ 46 h 52"/>
                <a:gd name="T4" fmla="*/ 74 w 95"/>
                <a:gd name="T5" fmla="*/ 47 h 52"/>
                <a:gd name="T6" fmla="*/ 74 w 95"/>
                <a:gd name="T7" fmla="*/ 47 h 52"/>
                <a:gd name="T8" fmla="*/ 82 w 95"/>
                <a:gd name="T9" fmla="*/ 48 h 52"/>
                <a:gd name="T10" fmla="*/ 82 w 95"/>
                <a:gd name="T11" fmla="*/ 48 h 52"/>
                <a:gd name="T12" fmla="*/ 90 w 95"/>
                <a:gd name="T13" fmla="*/ 47 h 52"/>
                <a:gd name="T14" fmla="*/ 90 w 95"/>
                <a:gd name="T15" fmla="*/ 47 h 52"/>
                <a:gd name="T16" fmla="*/ 91 w 95"/>
                <a:gd name="T17" fmla="*/ 40 h 52"/>
                <a:gd name="T18" fmla="*/ 91 w 95"/>
                <a:gd name="T19" fmla="*/ 40 h 52"/>
                <a:gd name="T20" fmla="*/ 79 w 95"/>
                <a:gd name="T21" fmla="*/ 8 h 52"/>
                <a:gd name="T22" fmla="*/ 79 w 95"/>
                <a:gd name="T23" fmla="*/ 8 h 52"/>
                <a:gd name="T24" fmla="*/ 43 w 95"/>
                <a:gd name="T25" fmla="*/ 4 h 52"/>
                <a:gd name="T26" fmla="*/ 43 w 95"/>
                <a:gd name="T27" fmla="*/ 4 h 52"/>
                <a:gd name="T28" fmla="*/ 0 w 95"/>
                <a:gd name="T29" fmla="*/ 6 h 52"/>
                <a:gd name="T30" fmla="*/ 0 w 95"/>
                <a:gd name="T31" fmla="*/ 6 h 52"/>
                <a:gd name="T32" fmla="*/ 0 w 95"/>
                <a:gd name="T33" fmla="*/ 2 h 52"/>
                <a:gd name="T34" fmla="*/ 43 w 95"/>
                <a:gd name="T35" fmla="*/ 0 h 52"/>
                <a:gd name="T36" fmla="*/ 43 w 95"/>
                <a:gd name="T37" fmla="*/ 0 h 52"/>
                <a:gd name="T38" fmla="*/ 81 w 95"/>
                <a:gd name="T39" fmla="*/ 4 h 52"/>
                <a:gd name="T40" fmla="*/ 81 w 95"/>
                <a:gd name="T41" fmla="*/ 4 h 52"/>
                <a:gd name="T42" fmla="*/ 95 w 95"/>
                <a:gd name="T43" fmla="*/ 40 h 52"/>
                <a:gd name="T44" fmla="*/ 95 w 95"/>
                <a:gd name="T45" fmla="*/ 40 h 52"/>
                <a:gd name="T46" fmla="*/ 91 w 95"/>
                <a:gd name="T47" fmla="*/ 50 h 52"/>
                <a:gd name="T48" fmla="*/ 91 w 95"/>
                <a:gd name="T49" fmla="*/ 50 h 52"/>
                <a:gd name="T50" fmla="*/ 82 w 95"/>
                <a:gd name="T51" fmla="*/ 52 h 52"/>
                <a:gd name="T52" fmla="*/ 82 w 95"/>
                <a:gd name="T53" fmla="*/ 52 h 52"/>
                <a:gd name="T54" fmla="*/ 70 w 95"/>
                <a:gd name="T55" fmla="*/ 50 h 52"/>
                <a:gd name="T56" fmla="*/ 0 w 95"/>
                <a:gd name="T57" fmla="*/ 6 h 52"/>
                <a:gd name="T58" fmla="*/ 0 w 95"/>
                <a:gd name="T59" fmla="*/ 6 h 52"/>
                <a:gd name="T60" fmla="*/ 0 w 95"/>
                <a:gd name="T61" fmla="*/ 6 h 52"/>
                <a:gd name="T62" fmla="*/ 0 w 95"/>
                <a:gd name="T63" fmla="*/ 6 h 52"/>
                <a:gd name="T64" fmla="*/ 0 w 95"/>
                <a:gd name="T65" fmla="*/ 6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 h="52">
                  <a:moveTo>
                    <a:pt x="70" y="50"/>
                  </a:moveTo>
                  <a:cubicBezTo>
                    <a:pt x="71" y="46"/>
                    <a:pt x="71" y="46"/>
                    <a:pt x="71" y="46"/>
                  </a:cubicBezTo>
                  <a:cubicBezTo>
                    <a:pt x="71" y="46"/>
                    <a:pt x="72" y="47"/>
                    <a:pt x="74" y="47"/>
                  </a:cubicBezTo>
                  <a:cubicBezTo>
                    <a:pt x="74" y="47"/>
                    <a:pt x="74" y="47"/>
                    <a:pt x="74" y="47"/>
                  </a:cubicBezTo>
                  <a:cubicBezTo>
                    <a:pt x="76" y="48"/>
                    <a:pt x="79" y="48"/>
                    <a:pt x="82" y="48"/>
                  </a:cubicBezTo>
                  <a:cubicBezTo>
                    <a:pt x="82" y="48"/>
                    <a:pt x="82" y="48"/>
                    <a:pt x="82" y="48"/>
                  </a:cubicBezTo>
                  <a:cubicBezTo>
                    <a:pt x="85" y="48"/>
                    <a:pt x="87" y="48"/>
                    <a:pt x="90" y="47"/>
                  </a:cubicBezTo>
                  <a:cubicBezTo>
                    <a:pt x="90" y="47"/>
                    <a:pt x="90" y="47"/>
                    <a:pt x="90" y="47"/>
                  </a:cubicBezTo>
                  <a:cubicBezTo>
                    <a:pt x="90" y="46"/>
                    <a:pt x="92" y="44"/>
                    <a:pt x="91" y="40"/>
                  </a:cubicBezTo>
                  <a:cubicBezTo>
                    <a:pt x="91" y="40"/>
                    <a:pt x="91" y="40"/>
                    <a:pt x="91" y="40"/>
                  </a:cubicBezTo>
                  <a:cubicBezTo>
                    <a:pt x="92" y="29"/>
                    <a:pt x="85" y="11"/>
                    <a:pt x="79" y="8"/>
                  </a:cubicBezTo>
                  <a:cubicBezTo>
                    <a:pt x="79" y="8"/>
                    <a:pt x="79" y="8"/>
                    <a:pt x="79" y="8"/>
                  </a:cubicBezTo>
                  <a:cubicBezTo>
                    <a:pt x="75" y="5"/>
                    <a:pt x="59" y="4"/>
                    <a:pt x="43" y="4"/>
                  </a:cubicBezTo>
                  <a:cubicBezTo>
                    <a:pt x="43" y="4"/>
                    <a:pt x="43" y="4"/>
                    <a:pt x="43" y="4"/>
                  </a:cubicBezTo>
                  <a:cubicBezTo>
                    <a:pt x="22" y="4"/>
                    <a:pt x="1" y="6"/>
                    <a:pt x="0" y="6"/>
                  </a:cubicBezTo>
                  <a:cubicBezTo>
                    <a:pt x="0" y="6"/>
                    <a:pt x="0" y="6"/>
                    <a:pt x="0" y="6"/>
                  </a:cubicBezTo>
                  <a:cubicBezTo>
                    <a:pt x="0" y="2"/>
                    <a:pt x="0" y="2"/>
                    <a:pt x="0" y="2"/>
                  </a:cubicBezTo>
                  <a:cubicBezTo>
                    <a:pt x="0" y="2"/>
                    <a:pt x="22" y="0"/>
                    <a:pt x="43" y="0"/>
                  </a:cubicBezTo>
                  <a:cubicBezTo>
                    <a:pt x="43" y="0"/>
                    <a:pt x="43" y="0"/>
                    <a:pt x="43" y="0"/>
                  </a:cubicBezTo>
                  <a:cubicBezTo>
                    <a:pt x="59" y="0"/>
                    <a:pt x="75" y="1"/>
                    <a:pt x="81" y="4"/>
                  </a:cubicBezTo>
                  <a:cubicBezTo>
                    <a:pt x="81" y="4"/>
                    <a:pt x="81" y="4"/>
                    <a:pt x="81" y="4"/>
                  </a:cubicBezTo>
                  <a:cubicBezTo>
                    <a:pt x="89" y="10"/>
                    <a:pt x="95" y="28"/>
                    <a:pt x="95" y="40"/>
                  </a:cubicBezTo>
                  <a:cubicBezTo>
                    <a:pt x="95" y="40"/>
                    <a:pt x="95" y="40"/>
                    <a:pt x="95" y="40"/>
                  </a:cubicBezTo>
                  <a:cubicBezTo>
                    <a:pt x="95" y="44"/>
                    <a:pt x="95" y="48"/>
                    <a:pt x="91" y="50"/>
                  </a:cubicBezTo>
                  <a:cubicBezTo>
                    <a:pt x="91" y="50"/>
                    <a:pt x="91" y="50"/>
                    <a:pt x="91" y="50"/>
                  </a:cubicBezTo>
                  <a:cubicBezTo>
                    <a:pt x="88" y="52"/>
                    <a:pt x="85" y="52"/>
                    <a:pt x="82" y="52"/>
                  </a:cubicBezTo>
                  <a:cubicBezTo>
                    <a:pt x="82" y="52"/>
                    <a:pt x="82" y="52"/>
                    <a:pt x="82" y="52"/>
                  </a:cubicBezTo>
                  <a:cubicBezTo>
                    <a:pt x="76" y="52"/>
                    <a:pt x="70" y="50"/>
                    <a:pt x="70" y="50"/>
                  </a:cubicBezTo>
                  <a:close/>
                  <a:moveTo>
                    <a:pt x="0" y="6"/>
                  </a:moveTo>
                  <a:cubicBezTo>
                    <a:pt x="0" y="6"/>
                    <a:pt x="0" y="6"/>
                    <a:pt x="0" y="6"/>
                  </a:cubicBezTo>
                  <a:cubicBezTo>
                    <a:pt x="0" y="6"/>
                    <a:pt x="0" y="6"/>
                    <a:pt x="0" y="6"/>
                  </a:cubicBezTo>
                  <a:cubicBezTo>
                    <a:pt x="0" y="6"/>
                    <a:pt x="0" y="6"/>
                    <a:pt x="0" y="6"/>
                  </a:cubicBezTo>
                  <a:cubicBezTo>
                    <a:pt x="0" y="6"/>
                    <a:pt x="0" y="6"/>
                    <a:pt x="0"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76"/>
            <p:cNvSpPr>
              <a:spLocks noEditPoints="1"/>
            </p:cNvSpPr>
            <p:nvPr/>
          </p:nvSpPr>
          <p:spPr bwMode="auto">
            <a:xfrm>
              <a:off x="2621" y="2153"/>
              <a:ext cx="334" cy="190"/>
            </a:xfrm>
            <a:custGeom>
              <a:avLst/>
              <a:gdLst>
                <a:gd name="T0" fmla="*/ 70 w 99"/>
                <a:gd name="T1" fmla="*/ 52 h 56"/>
                <a:gd name="T2" fmla="*/ 72 w 99"/>
                <a:gd name="T3" fmla="*/ 47 h 56"/>
                <a:gd name="T4" fmla="*/ 74 w 99"/>
                <a:gd name="T5" fmla="*/ 47 h 56"/>
                <a:gd name="T6" fmla="*/ 74 w 99"/>
                <a:gd name="T7" fmla="*/ 47 h 56"/>
                <a:gd name="T8" fmla="*/ 77 w 99"/>
                <a:gd name="T9" fmla="*/ 47 h 56"/>
                <a:gd name="T10" fmla="*/ 84 w 99"/>
                <a:gd name="T11" fmla="*/ 48 h 56"/>
                <a:gd name="T12" fmla="*/ 91 w 99"/>
                <a:gd name="T13" fmla="*/ 47 h 56"/>
                <a:gd name="T14" fmla="*/ 91 w 99"/>
                <a:gd name="T15" fmla="*/ 42 h 56"/>
                <a:gd name="T16" fmla="*/ 91 w 99"/>
                <a:gd name="T17" fmla="*/ 42 h 56"/>
                <a:gd name="T18" fmla="*/ 80 w 99"/>
                <a:gd name="T19" fmla="*/ 11 h 56"/>
                <a:gd name="T20" fmla="*/ 68 w 99"/>
                <a:gd name="T21" fmla="*/ 9 h 56"/>
                <a:gd name="T22" fmla="*/ 45 w 99"/>
                <a:gd name="T23" fmla="*/ 8 h 56"/>
                <a:gd name="T24" fmla="*/ 3 w 99"/>
                <a:gd name="T25" fmla="*/ 10 h 56"/>
                <a:gd name="T26" fmla="*/ 2 w 99"/>
                <a:gd name="T27" fmla="*/ 2 h 56"/>
                <a:gd name="T28" fmla="*/ 3 w 99"/>
                <a:gd name="T29" fmla="*/ 2 h 56"/>
                <a:gd name="T30" fmla="*/ 6 w 99"/>
                <a:gd name="T31" fmla="*/ 1 h 56"/>
                <a:gd name="T32" fmla="*/ 45 w 99"/>
                <a:gd name="T33" fmla="*/ 0 h 56"/>
                <a:gd name="T34" fmla="*/ 84 w 99"/>
                <a:gd name="T35" fmla="*/ 5 h 56"/>
                <a:gd name="T36" fmla="*/ 94 w 99"/>
                <a:gd name="T37" fmla="*/ 54 h 56"/>
                <a:gd name="T38" fmla="*/ 84 w 99"/>
                <a:gd name="T39" fmla="*/ 56 h 56"/>
                <a:gd name="T40" fmla="*/ 72 w 99"/>
                <a:gd name="T41" fmla="*/ 52 h 56"/>
                <a:gd name="T42" fmla="*/ 71 w 99"/>
                <a:gd name="T43" fmla="*/ 54 h 56"/>
                <a:gd name="T44" fmla="*/ 84 w 99"/>
                <a:gd name="T45" fmla="*/ 52 h 56"/>
                <a:gd name="T46" fmla="*/ 84 w 99"/>
                <a:gd name="T47" fmla="*/ 52 h 56"/>
                <a:gd name="T48" fmla="*/ 92 w 99"/>
                <a:gd name="T49" fmla="*/ 50 h 56"/>
                <a:gd name="T50" fmla="*/ 92 w 99"/>
                <a:gd name="T51" fmla="*/ 50 h 56"/>
                <a:gd name="T52" fmla="*/ 76 w 99"/>
                <a:gd name="T53" fmla="*/ 51 h 56"/>
                <a:gd name="T54" fmla="*/ 74 w 99"/>
                <a:gd name="T55" fmla="*/ 51 h 56"/>
                <a:gd name="T56" fmla="*/ 73 w 99"/>
                <a:gd name="T57" fmla="*/ 50 h 56"/>
                <a:gd name="T58" fmla="*/ 73 w 99"/>
                <a:gd name="T59" fmla="*/ 50 h 56"/>
                <a:gd name="T60" fmla="*/ 72 w 99"/>
                <a:gd name="T61" fmla="*/ 50 h 56"/>
                <a:gd name="T62" fmla="*/ 73 w 99"/>
                <a:gd name="T63" fmla="*/ 50 h 56"/>
                <a:gd name="T64" fmla="*/ 93 w 99"/>
                <a:gd name="T65" fmla="*/ 50 h 56"/>
                <a:gd name="T66" fmla="*/ 92 w 99"/>
                <a:gd name="T67" fmla="*/ 50 h 56"/>
                <a:gd name="T68" fmla="*/ 71 w 99"/>
                <a:gd name="T69" fmla="*/ 49 h 56"/>
                <a:gd name="T70" fmla="*/ 95 w 99"/>
                <a:gd name="T71" fmla="*/ 47 h 56"/>
                <a:gd name="T72" fmla="*/ 95 w 99"/>
                <a:gd name="T73" fmla="*/ 45 h 56"/>
                <a:gd name="T74" fmla="*/ 95 w 99"/>
                <a:gd name="T75" fmla="*/ 40 h 56"/>
                <a:gd name="T76" fmla="*/ 82 w 99"/>
                <a:gd name="T77" fmla="*/ 8 h 56"/>
                <a:gd name="T78" fmla="*/ 2 w 99"/>
                <a:gd name="T79" fmla="*/ 10 h 56"/>
                <a:gd name="T80" fmla="*/ 68 w 99"/>
                <a:gd name="T81" fmla="*/ 5 h 56"/>
                <a:gd name="T82" fmla="*/ 62 w 99"/>
                <a:gd name="T83" fmla="*/ 5 h 56"/>
                <a:gd name="T84" fmla="*/ 4 w 99"/>
                <a:gd name="T85" fmla="*/ 5 h 56"/>
                <a:gd name="T86" fmla="*/ 4 w 99"/>
                <a:gd name="T87" fmla="*/ 5 h 56"/>
                <a:gd name="T88" fmla="*/ 8 w 99"/>
                <a:gd name="T89" fmla="*/ 5 h 56"/>
                <a:gd name="T90" fmla="*/ 8 w 99"/>
                <a:gd name="T91" fmla="*/ 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9" h="56">
                  <a:moveTo>
                    <a:pt x="71" y="54"/>
                  </a:moveTo>
                  <a:cubicBezTo>
                    <a:pt x="69" y="54"/>
                    <a:pt x="69" y="54"/>
                    <a:pt x="69" y="54"/>
                  </a:cubicBezTo>
                  <a:cubicBezTo>
                    <a:pt x="70" y="52"/>
                    <a:pt x="70" y="52"/>
                    <a:pt x="70" y="52"/>
                  </a:cubicBezTo>
                  <a:cubicBezTo>
                    <a:pt x="71" y="48"/>
                    <a:pt x="71" y="48"/>
                    <a:pt x="71" y="48"/>
                  </a:cubicBezTo>
                  <a:cubicBezTo>
                    <a:pt x="71" y="48"/>
                    <a:pt x="71" y="47"/>
                    <a:pt x="72" y="47"/>
                  </a:cubicBezTo>
                  <a:cubicBezTo>
                    <a:pt x="72" y="47"/>
                    <a:pt x="72" y="47"/>
                    <a:pt x="72" y="47"/>
                  </a:cubicBezTo>
                  <a:cubicBezTo>
                    <a:pt x="72" y="47"/>
                    <a:pt x="72" y="46"/>
                    <a:pt x="73" y="46"/>
                  </a:cubicBezTo>
                  <a:cubicBezTo>
                    <a:pt x="73" y="46"/>
                    <a:pt x="73" y="46"/>
                    <a:pt x="73" y="46"/>
                  </a:cubicBezTo>
                  <a:cubicBezTo>
                    <a:pt x="73" y="46"/>
                    <a:pt x="73" y="46"/>
                    <a:pt x="74" y="47"/>
                  </a:cubicBezTo>
                  <a:cubicBezTo>
                    <a:pt x="74" y="47"/>
                    <a:pt x="74" y="47"/>
                    <a:pt x="74" y="47"/>
                  </a:cubicBezTo>
                  <a:cubicBezTo>
                    <a:pt x="74" y="47"/>
                    <a:pt x="74" y="47"/>
                    <a:pt x="74" y="47"/>
                  </a:cubicBezTo>
                  <a:cubicBezTo>
                    <a:pt x="74" y="47"/>
                    <a:pt x="74" y="47"/>
                    <a:pt x="74" y="47"/>
                  </a:cubicBezTo>
                  <a:cubicBezTo>
                    <a:pt x="74" y="47"/>
                    <a:pt x="74" y="47"/>
                    <a:pt x="74" y="47"/>
                  </a:cubicBezTo>
                  <a:cubicBezTo>
                    <a:pt x="74" y="47"/>
                    <a:pt x="74" y="47"/>
                    <a:pt x="74" y="47"/>
                  </a:cubicBezTo>
                  <a:cubicBezTo>
                    <a:pt x="75" y="47"/>
                    <a:pt x="76" y="47"/>
                    <a:pt x="77" y="47"/>
                  </a:cubicBezTo>
                  <a:cubicBezTo>
                    <a:pt x="77" y="47"/>
                    <a:pt x="77" y="47"/>
                    <a:pt x="77" y="47"/>
                  </a:cubicBezTo>
                  <a:cubicBezTo>
                    <a:pt x="79" y="48"/>
                    <a:pt x="81" y="48"/>
                    <a:pt x="84" y="48"/>
                  </a:cubicBezTo>
                  <a:cubicBezTo>
                    <a:pt x="84" y="48"/>
                    <a:pt x="84" y="48"/>
                    <a:pt x="84" y="48"/>
                  </a:cubicBezTo>
                  <a:cubicBezTo>
                    <a:pt x="84" y="48"/>
                    <a:pt x="84" y="48"/>
                    <a:pt x="84" y="48"/>
                  </a:cubicBezTo>
                  <a:cubicBezTo>
                    <a:pt x="86" y="48"/>
                    <a:pt x="89" y="48"/>
                    <a:pt x="91" y="47"/>
                  </a:cubicBezTo>
                  <a:cubicBezTo>
                    <a:pt x="91" y="47"/>
                    <a:pt x="91" y="47"/>
                    <a:pt x="91" y="47"/>
                  </a:cubicBezTo>
                  <a:cubicBezTo>
                    <a:pt x="91" y="47"/>
                    <a:pt x="91" y="46"/>
                    <a:pt x="91" y="46"/>
                  </a:cubicBezTo>
                  <a:cubicBezTo>
                    <a:pt x="91" y="46"/>
                    <a:pt x="91" y="46"/>
                    <a:pt x="91" y="46"/>
                  </a:cubicBezTo>
                  <a:cubicBezTo>
                    <a:pt x="91" y="45"/>
                    <a:pt x="91" y="44"/>
                    <a:pt x="91" y="42"/>
                  </a:cubicBezTo>
                  <a:cubicBezTo>
                    <a:pt x="91" y="42"/>
                    <a:pt x="91" y="42"/>
                    <a:pt x="91" y="42"/>
                  </a:cubicBezTo>
                  <a:cubicBezTo>
                    <a:pt x="91" y="42"/>
                    <a:pt x="91" y="42"/>
                    <a:pt x="91" y="42"/>
                  </a:cubicBezTo>
                  <a:cubicBezTo>
                    <a:pt x="91" y="42"/>
                    <a:pt x="91" y="42"/>
                    <a:pt x="91" y="42"/>
                  </a:cubicBezTo>
                  <a:cubicBezTo>
                    <a:pt x="91" y="42"/>
                    <a:pt x="91" y="42"/>
                    <a:pt x="91" y="41"/>
                  </a:cubicBezTo>
                  <a:cubicBezTo>
                    <a:pt x="91" y="41"/>
                    <a:pt x="91" y="41"/>
                    <a:pt x="91" y="41"/>
                  </a:cubicBezTo>
                  <a:cubicBezTo>
                    <a:pt x="92" y="32"/>
                    <a:pt x="85" y="14"/>
                    <a:pt x="80" y="11"/>
                  </a:cubicBezTo>
                  <a:cubicBezTo>
                    <a:pt x="80" y="11"/>
                    <a:pt x="80" y="11"/>
                    <a:pt x="80" y="11"/>
                  </a:cubicBezTo>
                  <a:cubicBezTo>
                    <a:pt x="79" y="11"/>
                    <a:pt x="74" y="10"/>
                    <a:pt x="68" y="9"/>
                  </a:cubicBezTo>
                  <a:cubicBezTo>
                    <a:pt x="68" y="9"/>
                    <a:pt x="68" y="9"/>
                    <a:pt x="68" y="9"/>
                  </a:cubicBezTo>
                  <a:cubicBezTo>
                    <a:pt x="62" y="9"/>
                    <a:pt x="54" y="8"/>
                    <a:pt x="47" y="8"/>
                  </a:cubicBezTo>
                  <a:cubicBezTo>
                    <a:pt x="47" y="8"/>
                    <a:pt x="47" y="8"/>
                    <a:pt x="47" y="8"/>
                  </a:cubicBezTo>
                  <a:cubicBezTo>
                    <a:pt x="46" y="8"/>
                    <a:pt x="45" y="8"/>
                    <a:pt x="45" y="8"/>
                  </a:cubicBezTo>
                  <a:cubicBezTo>
                    <a:pt x="45" y="8"/>
                    <a:pt x="45" y="8"/>
                    <a:pt x="45" y="8"/>
                  </a:cubicBezTo>
                  <a:cubicBezTo>
                    <a:pt x="24" y="8"/>
                    <a:pt x="3" y="10"/>
                    <a:pt x="3" y="10"/>
                  </a:cubicBezTo>
                  <a:cubicBezTo>
                    <a:pt x="3" y="10"/>
                    <a:pt x="3" y="10"/>
                    <a:pt x="3" y="10"/>
                  </a:cubicBezTo>
                  <a:cubicBezTo>
                    <a:pt x="1" y="10"/>
                    <a:pt x="1" y="10"/>
                    <a:pt x="1" y="10"/>
                  </a:cubicBezTo>
                  <a:cubicBezTo>
                    <a:pt x="0" y="2"/>
                    <a:pt x="0" y="2"/>
                    <a:pt x="0" y="2"/>
                  </a:cubicBezTo>
                  <a:cubicBezTo>
                    <a:pt x="2" y="2"/>
                    <a:pt x="2" y="2"/>
                    <a:pt x="2" y="2"/>
                  </a:cubicBezTo>
                  <a:cubicBezTo>
                    <a:pt x="2" y="2"/>
                    <a:pt x="2" y="2"/>
                    <a:pt x="2" y="2"/>
                  </a:cubicBezTo>
                  <a:cubicBezTo>
                    <a:pt x="2" y="2"/>
                    <a:pt x="2" y="2"/>
                    <a:pt x="2" y="2"/>
                  </a:cubicBezTo>
                  <a:cubicBezTo>
                    <a:pt x="3" y="2"/>
                    <a:pt x="3" y="2"/>
                    <a:pt x="3" y="2"/>
                  </a:cubicBezTo>
                  <a:cubicBezTo>
                    <a:pt x="3" y="2"/>
                    <a:pt x="3" y="2"/>
                    <a:pt x="3" y="2"/>
                  </a:cubicBezTo>
                  <a:cubicBezTo>
                    <a:pt x="4" y="1"/>
                    <a:pt x="5" y="1"/>
                    <a:pt x="6" y="1"/>
                  </a:cubicBezTo>
                  <a:cubicBezTo>
                    <a:pt x="6" y="1"/>
                    <a:pt x="6" y="1"/>
                    <a:pt x="6" y="1"/>
                  </a:cubicBezTo>
                  <a:cubicBezTo>
                    <a:pt x="8" y="1"/>
                    <a:pt x="12" y="1"/>
                    <a:pt x="16" y="1"/>
                  </a:cubicBezTo>
                  <a:cubicBezTo>
                    <a:pt x="16" y="1"/>
                    <a:pt x="16" y="1"/>
                    <a:pt x="16" y="1"/>
                  </a:cubicBezTo>
                  <a:cubicBezTo>
                    <a:pt x="24" y="1"/>
                    <a:pt x="34" y="0"/>
                    <a:pt x="45" y="0"/>
                  </a:cubicBezTo>
                  <a:cubicBezTo>
                    <a:pt x="45" y="0"/>
                    <a:pt x="45" y="0"/>
                    <a:pt x="45" y="0"/>
                  </a:cubicBezTo>
                  <a:cubicBezTo>
                    <a:pt x="62" y="0"/>
                    <a:pt x="77" y="1"/>
                    <a:pt x="84" y="5"/>
                  </a:cubicBezTo>
                  <a:cubicBezTo>
                    <a:pt x="84" y="5"/>
                    <a:pt x="84" y="5"/>
                    <a:pt x="84" y="5"/>
                  </a:cubicBezTo>
                  <a:cubicBezTo>
                    <a:pt x="94" y="11"/>
                    <a:pt x="99" y="29"/>
                    <a:pt x="99" y="42"/>
                  </a:cubicBezTo>
                  <a:cubicBezTo>
                    <a:pt x="99" y="42"/>
                    <a:pt x="99" y="42"/>
                    <a:pt x="99" y="42"/>
                  </a:cubicBezTo>
                  <a:cubicBezTo>
                    <a:pt x="99" y="46"/>
                    <a:pt x="99" y="51"/>
                    <a:pt x="94" y="54"/>
                  </a:cubicBezTo>
                  <a:cubicBezTo>
                    <a:pt x="94" y="54"/>
                    <a:pt x="94" y="54"/>
                    <a:pt x="94" y="54"/>
                  </a:cubicBezTo>
                  <a:cubicBezTo>
                    <a:pt x="91" y="56"/>
                    <a:pt x="87" y="56"/>
                    <a:pt x="84" y="56"/>
                  </a:cubicBezTo>
                  <a:cubicBezTo>
                    <a:pt x="84" y="56"/>
                    <a:pt x="84" y="56"/>
                    <a:pt x="84" y="56"/>
                  </a:cubicBezTo>
                  <a:cubicBezTo>
                    <a:pt x="78" y="56"/>
                    <a:pt x="72" y="55"/>
                    <a:pt x="71" y="54"/>
                  </a:cubicBezTo>
                  <a:close/>
                  <a:moveTo>
                    <a:pt x="71" y="54"/>
                  </a:moveTo>
                  <a:cubicBezTo>
                    <a:pt x="72" y="52"/>
                    <a:pt x="72" y="52"/>
                    <a:pt x="72" y="52"/>
                  </a:cubicBezTo>
                  <a:cubicBezTo>
                    <a:pt x="74" y="53"/>
                    <a:pt x="74" y="53"/>
                    <a:pt x="74" y="53"/>
                  </a:cubicBezTo>
                  <a:cubicBezTo>
                    <a:pt x="72" y="52"/>
                    <a:pt x="72" y="52"/>
                    <a:pt x="72" y="52"/>
                  </a:cubicBezTo>
                  <a:cubicBezTo>
                    <a:pt x="71" y="54"/>
                    <a:pt x="71" y="54"/>
                    <a:pt x="71" y="54"/>
                  </a:cubicBezTo>
                  <a:close/>
                  <a:moveTo>
                    <a:pt x="84" y="52"/>
                  </a:moveTo>
                  <a:cubicBezTo>
                    <a:pt x="84" y="52"/>
                    <a:pt x="84" y="52"/>
                    <a:pt x="84" y="52"/>
                  </a:cubicBezTo>
                  <a:cubicBezTo>
                    <a:pt x="84" y="52"/>
                    <a:pt x="84" y="52"/>
                    <a:pt x="84" y="52"/>
                  </a:cubicBezTo>
                  <a:cubicBezTo>
                    <a:pt x="84" y="52"/>
                    <a:pt x="84" y="52"/>
                    <a:pt x="84" y="52"/>
                  </a:cubicBezTo>
                  <a:cubicBezTo>
                    <a:pt x="84" y="52"/>
                    <a:pt x="84" y="52"/>
                    <a:pt x="84" y="52"/>
                  </a:cubicBezTo>
                  <a:cubicBezTo>
                    <a:pt x="84" y="52"/>
                    <a:pt x="84" y="52"/>
                    <a:pt x="84" y="52"/>
                  </a:cubicBezTo>
                  <a:close/>
                  <a:moveTo>
                    <a:pt x="84" y="52"/>
                  </a:moveTo>
                  <a:cubicBezTo>
                    <a:pt x="84" y="52"/>
                    <a:pt x="84" y="52"/>
                    <a:pt x="84" y="52"/>
                  </a:cubicBezTo>
                  <a:cubicBezTo>
                    <a:pt x="87" y="52"/>
                    <a:pt x="90" y="52"/>
                    <a:pt x="92" y="50"/>
                  </a:cubicBezTo>
                  <a:cubicBezTo>
                    <a:pt x="92" y="50"/>
                    <a:pt x="92" y="50"/>
                    <a:pt x="92" y="50"/>
                  </a:cubicBezTo>
                  <a:cubicBezTo>
                    <a:pt x="92" y="50"/>
                    <a:pt x="92" y="50"/>
                    <a:pt x="92" y="50"/>
                  </a:cubicBezTo>
                  <a:cubicBezTo>
                    <a:pt x="92" y="50"/>
                    <a:pt x="92" y="50"/>
                    <a:pt x="92" y="50"/>
                  </a:cubicBezTo>
                  <a:cubicBezTo>
                    <a:pt x="90" y="52"/>
                    <a:pt x="87" y="52"/>
                    <a:pt x="84" y="52"/>
                  </a:cubicBezTo>
                  <a:close/>
                  <a:moveTo>
                    <a:pt x="80" y="52"/>
                  </a:moveTo>
                  <a:cubicBezTo>
                    <a:pt x="78" y="52"/>
                    <a:pt x="77" y="51"/>
                    <a:pt x="76" y="51"/>
                  </a:cubicBezTo>
                  <a:cubicBezTo>
                    <a:pt x="76" y="51"/>
                    <a:pt x="76" y="51"/>
                    <a:pt x="76" y="51"/>
                  </a:cubicBezTo>
                  <a:cubicBezTo>
                    <a:pt x="75" y="51"/>
                    <a:pt x="75" y="51"/>
                    <a:pt x="74" y="51"/>
                  </a:cubicBezTo>
                  <a:cubicBezTo>
                    <a:pt x="74" y="51"/>
                    <a:pt x="74" y="51"/>
                    <a:pt x="74" y="51"/>
                  </a:cubicBezTo>
                  <a:cubicBezTo>
                    <a:pt x="74" y="51"/>
                    <a:pt x="74" y="51"/>
                    <a:pt x="74" y="51"/>
                  </a:cubicBezTo>
                  <a:cubicBezTo>
                    <a:pt x="76" y="51"/>
                    <a:pt x="78" y="52"/>
                    <a:pt x="80" y="52"/>
                  </a:cubicBezTo>
                  <a:close/>
                  <a:moveTo>
                    <a:pt x="73" y="50"/>
                  </a:moveTo>
                  <a:cubicBezTo>
                    <a:pt x="73" y="50"/>
                    <a:pt x="73" y="50"/>
                    <a:pt x="73" y="50"/>
                  </a:cubicBezTo>
                  <a:cubicBezTo>
                    <a:pt x="73" y="50"/>
                    <a:pt x="73" y="50"/>
                    <a:pt x="73" y="50"/>
                  </a:cubicBezTo>
                  <a:cubicBezTo>
                    <a:pt x="73" y="50"/>
                    <a:pt x="73" y="50"/>
                    <a:pt x="73" y="50"/>
                  </a:cubicBezTo>
                  <a:cubicBezTo>
                    <a:pt x="72" y="50"/>
                    <a:pt x="72" y="50"/>
                    <a:pt x="72" y="50"/>
                  </a:cubicBezTo>
                  <a:cubicBezTo>
                    <a:pt x="72" y="50"/>
                    <a:pt x="72" y="50"/>
                    <a:pt x="72" y="50"/>
                  </a:cubicBezTo>
                  <a:cubicBezTo>
                    <a:pt x="72" y="50"/>
                    <a:pt x="72" y="50"/>
                    <a:pt x="72" y="50"/>
                  </a:cubicBezTo>
                  <a:cubicBezTo>
                    <a:pt x="72" y="50"/>
                    <a:pt x="72" y="50"/>
                    <a:pt x="72" y="50"/>
                  </a:cubicBezTo>
                  <a:cubicBezTo>
                    <a:pt x="72" y="50"/>
                    <a:pt x="73" y="50"/>
                    <a:pt x="73" y="50"/>
                  </a:cubicBezTo>
                  <a:cubicBezTo>
                    <a:pt x="73" y="50"/>
                    <a:pt x="73" y="50"/>
                    <a:pt x="73" y="50"/>
                  </a:cubicBezTo>
                  <a:cubicBezTo>
                    <a:pt x="73" y="50"/>
                    <a:pt x="73" y="50"/>
                    <a:pt x="73" y="50"/>
                  </a:cubicBezTo>
                  <a:close/>
                  <a:moveTo>
                    <a:pt x="92" y="50"/>
                  </a:moveTo>
                  <a:cubicBezTo>
                    <a:pt x="92" y="50"/>
                    <a:pt x="93" y="50"/>
                    <a:pt x="93" y="50"/>
                  </a:cubicBezTo>
                  <a:cubicBezTo>
                    <a:pt x="93" y="50"/>
                    <a:pt x="93" y="50"/>
                    <a:pt x="93" y="50"/>
                  </a:cubicBezTo>
                  <a:cubicBezTo>
                    <a:pt x="93" y="50"/>
                    <a:pt x="92" y="50"/>
                    <a:pt x="92" y="50"/>
                  </a:cubicBezTo>
                  <a:cubicBezTo>
                    <a:pt x="92" y="50"/>
                    <a:pt x="92" y="50"/>
                    <a:pt x="92" y="50"/>
                  </a:cubicBezTo>
                  <a:cubicBezTo>
                    <a:pt x="92" y="50"/>
                    <a:pt x="92" y="50"/>
                    <a:pt x="92" y="50"/>
                  </a:cubicBezTo>
                  <a:close/>
                  <a:moveTo>
                    <a:pt x="71" y="50"/>
                  </a:moveTo>
                  <a:cubicBezTo>
                    <a:pt x="71" y="50"/>
                    <a:pt x="71" y="49"/>
                    <a:pt x="71" y="49"/>
                  </a:cubicBezTo>
                  <a:cubicBezTo>
                    <a:pt x="71" y="49"/>
                    <a:pt x="71" y="49"/>
                    <a:pt x="71" y="49"/>
                  </a:cubicBezTo>
                  <a:cubicBezTo>
                    <a:pt x="71" y="49"/>
                    <a:pt x="71" y="49"/>
                    <a:pt x="71" y="50"/>
                  </a:cubicBezTo>
                  <a:close/>
                  <a:moveTo>
                    <a:pt x="95" y="47"/>
                  </a:moveTo>
                  <a:cubicBezTo>
                    <a:pt x="94" y="48"/>
                    <a:pt x="94" y="48"/>
                    <a:pt x="94" y="49"/>
                  </a:cubicBezTo>
                  <a:cubicBezTo>
                    <a:pt x="94" y="49"/>
                    <a:pt x="94" y="49"/>
                    <a:pt x="94" y="49"/>
                  </a:cubicBezTo>
                  <a:cubicBezTo>
                    <a:pt x="95" y="48"/>
                    <a:pt x="95" y="47"/>
                    <a:pt x="95" y="45"/>
                  </a:cubicBezTo>
                  <a:cubicBezTo>
                    <a:pt x="95" y="45"/>
                    <a:pt x="95" y="45"/>
                    <a:pt x="95" y="45"/>
                  </a:cubicBezTo>
                  <a:cubicBezTo>
                    <a:pt x="95" y="46"/>
                    <a:pt x="95" y="47"/>
                    <a:pt x="95" y="47"/>
                  </a:cubicBezTo>
                  <a:close/>
                  <a:moveTo>
                    <a:pt x="95" y="40"/>
                  </a:moveTo>
                  <a:cubicBezTo>
                    <a:pt x="95" y="29"/>
                    <a:pt x="89" y="12"/>
                    <a:pt x="82" y="8"/>
                  </a:cubicBezTo>
                  <a:cubicBezTo>
                    <a:pt x="82" y="8"/>
                    <a:pt x="82" y="8"/>
                    <a:pt x="82" y="8"/>
                  </a:cubicBezTo>
                  <a:cubicBezTo>
                    <a:pt x="82" y="8"/>
                    <a:pt x="82" y="8"/>
                    <a:pt x="82" y="8"/>
                  </a:cubicBezTo>
                  <a:cubicBezTo>
                    <a:pt x="82" y="8"/>
                    <a:pt x="82" y="8"/>
                    <a:pt x="82" y="8"/>
                  </a:cubicBezTo>
                  <a:cubicBezTo>
                    <a:pt x="89" y="12"/>
                    <a:pt x="95" y="29"/>
                    <a:pt x="95" y="40"/>
                  </a:cubicBezTo>
                  <a:close/>
                  <a:moveTo>
                    <a:pt x="2" y="10"/>
                  </a:moveTo>
                  <a:cubicBezTo>
                    <a:pt x="2" y="8"/>
                    <a:pt x="2" y="8"/>
                    <a:pt x="2" y="8"/>
                  </a:cubicBezTo>
                  <a:cubicBezTo>
                    <a:pt x="2" y="10"/>
                    <a:pt x="2" y="10"/>
                    <a:pt x="2" y="10"/>
                  </a:cubicBezTo>
                  <a:close/>
                  <a:moveTo>
                    <a:pt x="68" y="5"/>
                  </a:moveTo>
                  <a:cubicBezTo>
                    <a:pt x="71" y="5"/>
                    <a:pt x="73" y="6"/>
                    <a:pt x="75" y="6"/>
                  </a:cubicBezTo>
                  <a:cubicBezTo>
                    <a:pt x="75" y="6"/>
                    <a:pt x="75" y="6"/>
                    <a:pt x="75" y="6"/>
                  </a:cubicBezTo>
                  <a:cubicBezTo>
                    <a:pt x="71" y="5"/>
                    <a:pt x="67" y="5"/>
                    <a:pt x="62" y="5"/>
                  </a:cubicBezTo>
                  <a:cubicBezTo>
                    <a:pt x="62" y="5"/>
                    <a:pt x="62" y="5"/>
                    <a:pt x="62" y="5"/>
                  </a:cubicBezTo>
                  <a:cubicBezTo>
                    <a:pt x="65" y="5"/>
                    <a:pt x="67" y="5"/>
                    <a:pt x="68" y="5"/>
                  </a:cubicBezTo>
                  <a:close/>
                  <a:moveTo>
                    <a:pt x="4" y="5"/>
                  </a:moveTo>
                  <a:cubicBezTo>
                    <a:pt x="5" y="5"/>
                    <a:pt x="7" y="5"/>
                    <a:pt x="8" y="5"/>
                  </a:cubicBezTo>
                  <a:cubicBezTo>
                    <a:pt x="8" y="5"/>
                    <a:pt x="8" y="5"/>
                    <a:pt x="8" y="5"/>
                  </a:cubicBezTo>
                  <a:cubicBezTo>
                    <a:pt x="7" y="5"/>
                    <a:pt x="5" y="5"/>
                    <a:pt x="4" y="5"/>
                  </a:cubicBezTo>
                  <a:cubicBezTo>
                    <a:pt x="4" y="5"/>
                    <a:pt x="4" y="5"/>
                    <a:pt x="4" y="5"/>
                  </a:cubicBezTo>
                  <a:cubicBezTo>
                    <a:pt x="4" y="5"/>
                    <a:pt x="4" y="5"/>
                    <a:pt x="4" y="5"/>
                  </a:cubicBezTo>
                  <a:close/>
                  <a:moveTo>
                    <a:pt x="8" y="5"/>
                  </a:moveTo>
                  <a:cubicBezTo>
                    <a:pt x="8" y="5"/>
                    <a:pt x="8" y="5"/>
                    <a:pt x="8" y="5"/>
                  </a:cubicBezTo>
                  <a:cubicBezTo>
                    <a:pt x="8" y="5"/>
                    <a:pt x="8" y="5"/>
                    <a:pt x="8" y="5"/>
                  </a:cubicBezTo>
                  <a:cubicBezTo>
                    <a:pt x="8" y="5"/>
                    <a:pt x="8" y="5"/>
                    <a:pt x="8"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77"/>
            <p:cNvSpPr/>
            <p:nvPr/>
          </p:nvSpPr>
          <p:spPr bwMode="auto">
            <a:xfrm>
              <a:off x="2870" y="2322"/>
              <a:ext cx="51" cy="27"/>
            </a:xfrm>
            <a:custGeom>
              <a:avLst/>
              <a:gdLst>
                <a:gd name="T0" fmla="*/ 0 w 51"/>
                <a:gd name="T1" fmla="*/ 14 h 27"/>
                <a:gd name="T2" fmla="*/ 48 w 51"/>
                <a:gd name="T3" fmla="*/ 0 h 27"/>
                <a:gd name="T4" fmla="*/ 51 w 51"/>
                <a:gd name="T5" fmla="*/ 14 h 27"/>
                <a:gd name="T6" fmla="*/ 4 w 51"/>
                <a:gd name="T7" fmla="*/ 27 h 27"/>
                <a:gd name="T8" fmla="*/ 0 w 51"/>
                <a:gd name="T9" fmla="*/ 14 h 27"/>
                <a:gd name="T10" fmla="*/ 0 w 51"/>
                <a:gd name="T11" fmla="*/ 14 h 27"/>
              </a:gdLst>
              <a:ahLst/>
              <a:cxnLst>
                <a:cxn ang="0">
                  <a:pos x="T0" y="T1"/>
                </a:cxn>
                <a:cxn ang="0">
                  <a:pos x="T2" y="T3"/>
                </a:cxn>
                <a:cxn ang="0">
                  <a:pos x="T4" y="T5"/>
                </a:cxn>
                <a:cxn ang="0">
                  <a:pos x="T6" y="T7"/>
                </a:cxn>
                <a:cxn ang="0">
                  <a:pos x="T8" y="T9"/>
                </a:cxn>
                <a:cxn ang="0">
                  <a:pos x="T10" y="T11"/>
                </a:cxn>
              </a:cxnLst>
              <a:rect l="0" t="0" r="r" b="b"/>
              <a:pathLst>
                <a:path w="51" h="27">
                  <a:moveTo>
                    <a:pt x="0" y="14"/>
                  </a:moveTo>
                  <a:lnTo>
                    <a:pt x="48" y="0"/>
                  </a:lnTo>
                  <a:lnTo>
                    <a:pt x="51" y="14"/>
                  </a:lnTo>
                  <a:lnTo>
                    <a:pt x="4" y="27"/>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78"/>
            <p:cNvSpPr>
              <a:spLocks noEditPoints="1"/>
            </p:cNvSpPr>
            <p:nvPr/>
          </p:nvSpPr>
          <p:spPr bwMode="auto">
            <a:xfrm>
              <a:off x="2860" y="2316"/>
              <a:ext cx="71" cy="40"/>
            </a:xfrm>
            <a:custGeom>
              <a:avLst/>
              <a:gdLst>
                <a:gd name="T0" fmla="*/ 7 w 71"/>
                <a:gd name="T1" fmla="*/ 33 h 40"/>
                <a:gd name="T2" fmla="*/ 4 w 71"/>
                <a:gd name="T3" fmla="*/ 20 h 40"/>
                <a:gd name="T4" fmla="*/ 10 w 71"/>
                <a:gd name="T5" fmla="*/ 20 h 40"/>
                <a:gd name="T6" fmla="*/ 10 w 71"/>
                <a:gd name="T7" fmla="*/ 27 h 40"/>
                <a:gd name="T8" fmla="*/ 10 w 71"/>
                <a:gd name="T9" fmla="*/ 20 h 40"/>
                <a:gd name="T10" fmla="*/ 4 w 71"/>
                <a:gd name="T11" fmla="*/ 20 h 40"/>
                <a:gd name="T12" fmla="*/ 0 w 71"/>
                <a:gd name="T13" fmla="*/ 13 h 40"/>
                <a:gd name="T14" fmla="*/ 64 w 71"/>
                <a:gd name="T15" fmla="*/ 0 h 40"/>
                <a:gd name="T16" fmla="*/ 71 w 71"/>
                <a:gd name="T17" fmla="*/ 23 h 40"/>
                <a:gd name="T18" fmla="*/ 7 w 71"/>
                <a:gd name="T19" fmla="*/ 40 h 40"/>
                <a:gd name="T20" fmla="*/ 7 w 71"/>
                <a:gd name="T21" fmla="*/ 33 h 40"/>
                <a:gd name="T22" fmla="*/ 7 w 71"/>
                <a:gd name="T23" fmla="*/ 33 h 40"/>
                <a:gd name="T24" fmla="*/ 20 w 71"/>
                <a:gd name="T25" fmla="*/ 23 h 40"/>
                <a:gd name="T26" fmla="*/ 54 w 71"/>
                <a:gd name="T27" fmla="*/ 13 h 40"/>
                <a:gd name="T28" fmla="*/ 54 w 71"/>
                <a:gd name="T29" fmla="*/ 13 h 40"/>
                <a:gd name="T30" fmla="*/ 20 w 71"/>
                <a:gd name="T31" fmla="*/ 23 h 40"/>
                <a:gd name="T32" fmla="*/ 20 w 71"/>
                <a:gd name="T33" fmla="*/ 2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1" h="40">
                  <a:moveTo>
                    <a:pt x="7" y="33"/>
                  </a:moveTo>
                  <a:lnTo>
                    <a:pt x="4" y="20"/>
                  </a:lnTo>
                  <a:lnTo>
                    <a:pt x="10" y="20"/>
                  </a:lnTo>
                  <a:lnTo>
                    <a:pt x="10" y="27"/>
                  </a:lnTo>
                  <a:lnTo>
                    <a:pt x="10" y="20"/>
                  </a:lnTo>
                  <a:lnTo>
                    <a:pt x="4" y="20"/>
                  </a:lnTo>
                  <a:lnTo>
                    <a:pt x="0" y="13"/>
                  </a:lnTo>
                  <a:lnTo>
                    <a:pt x="64" y="0"/>
                  </a:lnTo>
                  <a:lnTo>
                    <a:pt x="71" y="23"/>
                  </a:lnTo>
                  <a:lnTo>
                    <a:pt x="7" y="40"/>
                  </a:lnTo>
                  <a:lnTo>
                    <a:pt x="7" y="33"/>
                  </a:lnTo>
                  <a:lnTo>
                    <a:pt x="7" y="33"/>
                  </a:lnTo>
                  <a:close/>
                  <a:moveTo>
                    <a:pt x="20" y="23"/>
                  </a:moveTo>
                  <a:lnTo>
                    <a:pt x="54" y="13"/>
                  </a:lnTo>
                  <a:lnTo>
                    <a:pt x="54" y="13"/>
                  </a:lnTo>
                  <a:lnTo>
                    <a:pt x="20" y="23"/>
                  </a:lnTo>
                  <a:lnTo>
                    <a:pt x="20" y="2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79"/>
            <p:cNvSpPr/>
            <p:nvPr/>
          </p:nvSpPr>
          <p:spPr bwMode="auto">
            <a:xfrm>
              <a:off x="2904" y="2319"/>
              <a:ext cx="27" cy="27"/>
            </a:xfrm>
            <a:custGeom>
              <a:avLst/>
              <a:gdLst>
                <a:gd name="T0" fmla="*/ 0 w 27"/>
                <a:gd name="T1" fmla="*/ 17 h 27"/>
                <a:gd name="T2" fmla="*/ 17 w 27"/>
                <a:gd name="T3" fmla="*/ 0 h 27"/>
                <a:gd name="T4" fmla="*/ 27 w 27"/>
                <a:gd name="T5" fmla="*/ 14 h 27"/>
                <a:gd name="T6" fmla="*/ 7 w 27"/>
                <a:gd name="T7" fmla="*/ 27 h 27"/>
                <a:gd name="T8" fmla="*/ 0 w 27"/>
                <a:gd name="T9" fmla="*/ 17 h 27"/>
                <a:gd name="T10" fmla="*/ 0 w 27"/>
                <a:gd name="T11" fmla="*/ 17 h 27"/>
              </a:gdLst>
              <a:ahLst/>
              <a:cxnLst>
                <a:cxn ang="0">
                  <a:pos x="T0" y="T1"/>
                </a:cxn>
                <a:cxn ang="0">
                  <a:pos x="T2" y="T3"/>
                </a:cxn>
                <a:cxn ang="0">
                  <a:pos x="T4" y="T5"/>
                </a:cxn>
                <a:cxn ang="0">
                  <a:pos x="T6" y="T7"/>
                </a:cxn>
                <a:cxn ang="0">
                  <a:pos x="T8" y="T9"/>
                </a:cxn>
                <a:cxn ang="0">
                  <a:pos x="T10" y="T11"/>
                </a:cxn>
              </a:cxnLst>
              <a:rect l="0" t="0" r="r" b="b"/>
              <a:pathLst>
                <a:path w="27" h="27">
                  <a:moveTo>
                    <a:pt x="0" y="17"/>
                  </a:moveTo>
                  <a:lnTo>
                    <a:pt x="17" y="0"/>
                  </a:lnTo>
                  <a:lnTo>
                    <a:pt x="27" y="14"/>
                  </a:lnTo>
                  <a:lnTo>
                    <a:pt x="7" y="27"/>
                  </a:lnTo>
                  <a:lnTo>
                    <a:pt x="0" y="17"/>
                  </a:lnTo>
                  <a:lnTo>
                    <a:pt x="0"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80"/>
            <p:cNvSpPr/>
            <p:nvPr/>
          </p:nvSpPr>
          <p:spPr bwMode="auto">
            <a:xfrm>
              <a:off x="2894" y="2312"/>
              <a:ext cx="47" cy="44"/>
            </a:xfrm>
            <a:custGeom>
              <a:avLst/>
              <a:gdLst>
                <a:gd name="T0" fmla="*/ 3 w 47"/>
                <a:gd name="T1" fmla="*/ 27 h 44"/>
                <a:gd name="T2" fmla="*/ 10 w 47"/>
                <a:gd name="T3" fmla="*/ 24 h 44"/>
                <a:gd name="T4" fmla="*/ 13 w 47"/>
                <a:gd name="T5" fmla="*/ 31 h 44"/>
                <a:gd name="T6" fmla="*/ 10 w 47"/>
                <a:gd name="T7" fmla="*/ 24 h 44"/>
                <a:gd name="T8" fmla="*/ 3 w 47"/>
                <a:gd name="T9" fmla="*/ 27 h 44"/>
                <a:gd name="T10" fmla="*/ 0 w 47"/>
                <a:gd name="T11" fmla="*/ 24 h 44"/>
                <a:gd name="T12" fmla="*/ 30 w 47"/>
                <a:gd name="T13" fmla="*/ 0 h 44"/>
                <a:gd name="T14" fmla="*/ 47 w 47"/>
                <a:gd name="T15" fmla="*/ 21 h 44"/>
                <a:gd name="T16" fmla="*/ 17 w 47"/>
                <a:gd name="T17" fmla="*/ 44 h 44"/>
                <a:gd name="T18" fmla="*/ 3 w 47"/>
                <a:gd name="T19" fmla="*/ 27 h 44"/>
                <a:gd name="T20" fmla="*/ 3 w 47"/>
                <a:gd name="T21" fmla="*/ 27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 h="44">
                  <a:moveTo>
                    <a:pt x="3" y="27"/>
                  </a:moveTo>
                  <a:lnTo>
                    <a:pt x="10" y="24"/>
                  </a:lnTo>
                  <a:lnTo>
                    <a:pt x="13" y="31"/>
                  </a:lnTo>
                  <a:lnTo>
                    <a:pt x="10" y="24"/>
                  </a:lnTo>
                  <a:lnTo>
                    <a:pt x="3" y="27"/>
                  </a:lnTo>
                  <a:lnTo>
                    <a:pt x="0" y="24"/>
                  </a:lnTo>
                  <a:lnTo>
                    <a:pt x="30" y="0"/>
                  </a:lnTo>
                  <a:lnTo>
                    <a:pt x="47" y="21"/>
                  </a:lnTo>
                  <a:lnTo>
                    <a:pt x="17" y="44"/>
                  </a:lnTo>
                  <a:lnTo>
                    <a:pt x="3" y="27"/>
                  </a:lnTo>
                  <a:lnTo>
                    <a:pt x="3"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81"/>
            <p:cNvSpPr/>
            <p:nvPr/>
          </p:nvSpPr>
          <p:spPr bwMode="auto">
            <a:xfrm>
              <a:off x="2175" y="2495"/>
              <a:ext cx="314" cy="270"/>
            </a:xfrm>
            <a:custGeom>
              <a:avLst/>
              <a:gdLst>
                <a:gd name="T0" fmla="*/ 0 w 93"/>
                <a:gd name="T1" fmla="*/ 76 h 80"/>
                <a:gd name="T2" fmla="*/ 23 w 93"/>
                <a:gd name="T3" fmla="*/ 76 h 80"/>
                <a:gd name="T4" fmla="*/ 28 w 93"/>
                <a:gd name="T5" fmla="*/ 45 h 80"/>
                <a:gd name="T6" fmla="*/ 28 w 93"/>
                <a:gd name="T7" fmla="*/ 45 h 80"/>
                <a:gd name="T8" fmla="*/ 38 w 93"/>
                <a:gd name="T9" fmla="*/ 3 h 80"/>
                <a:gd name="T10" fmla="*/ 38 w 93"/>
                <a:gd name="T11" fmla="*/ 3 h 80"/>
                <a:gd name="T12" fmla="*/ 50 w 93"/>
                <a:gd name="T13" fmla="*/ 0 h 80"/>
                <a:gd name="T14" fmla="*/ 50 w 93"/>
                <a:gd name="T15" fmla="*/ 0 h 80"/>
                <a:gd name="T16" fmla="*/ 93 w 93"/>
                <a:gd name="T17" fmla="*/ 9 h 80"/>
                <a:gd name="T18" fmla="*/ 93 w 93"/>
                <a:gd name="T19" fmla="*/ 9 h 80"/>
                <a:gd name="T20" fmla="*/ 93 w 93"/>
                <a:gd name="T21" fmla="*/ 9 h 80"/>
                <a:gd name="T22" fmla="*/ 92 w 93"/>
                <a:gd name="T23" fmla="*/ 13 h 80"/>
                <a:gd name="T24" fmla="*/ 76 w 93"/>
                <a:gd name="T25" fmla="*/ 8 h 80"/>
                <a:gd name="T26" fmla="*/ 76 w 93"/>
                <a:gd name="T27" fmla="*/ 8 h 80"/>
                <a:gd name="T28" fmla="*/ 50 w 93"/>
                <a:gd name="T29" fmla="*/ 4 h 80"/>
                <a:gd name="T30" fmla="*/ 50 w 93"/>
                <a:gd name="T31" fmla="*/ 4 h 80"/>
                <a:gd name="T32" fmla="*/ 41 w 93"/>
                <a:gd name="T33" fmla="*/ 6 h 80"/>
                <a:gd name="T34" fmla="*/ 41 w 93"/>
                <a:gd name="T35" fmla="*/ 6 h 80"/>
                <a:gd name="T36" fmla="*/ 32 w 93"/>
                <a:gd name="T37" fmla="*/ 45 h 80"/>
                <a:gd name="T38" fmla="*/ 32 w 93"/>
                <a:gd name="T39" fmla="*/ 45 h 80"/>
                <a:gd name="T40" fmla="*/ 27 w 93"/>
                <a:gd name="T41" fmla="*/ 78 h 80"/>
                <a:gd name="T42" fmla="*/ 27 w 93"/>
                <a:gd name="T43" fmla="*/ 78 h 80"/>
                <a:gd name="T44" fmla="*/ 27 w 93"/>
                <a:gd name="T45" fmla="*/ 80 h 80"/>
                <a:gd name="T46" fmla="*/ 0 w 93"/>
                <a:gd name="T47" fmla="*/ 80 h 80"/>
                <a:gd name="T48" fmla="*/ 0 w 93"/>
                <a:gd name="T49"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3" h="80">
                  <a:moveTo>
                    <a:pt x="0" y="76"/>
                  </a:moveTo>
                  <a:cubicBezTo>
                    <a:pt x="23" y="76"/>
                    <a:pt x="23" y="76"/>
                    <a:pt x="23" y="76"/>
                  </a:cubicBezTo>
                  <a:cubicBezTo>
                    <a:pt x="24" y="72"/>
                    <a:pt x="26" y="58"/>
                    <a:pt x="28" y="45"/>
                  </a:cubicBezTo>
                  <a:cubicBezTo>
                    <a:pt x="28" y="45"/>
                    <a:pt x="28" y="45"/>
                    <a:pt x="28" y="45"/>
                  </a:cubicBezTo>
                  <a:cubicBezTo>
                    <a:pt x="31" y="27"/>
                    <a:pt x="34" y="9"/>
                    <a:pt x="38" y="3"/>
                  </a:cubicBezTo>
                  <a:cubicBezTo>
                    <a:pt x="38" y="3"/>
                    <a:pt x="38" y="3"/>
                    <a:pt x="38" y="3"/>
                  </a:cubicBezTo>
                  <a:cubicBezTo>
                    <a:pt x="40" y="0"/>
                    <a:pt x="45" y="0"/>
                    <a:pt x="50" y="0"/>
                  </a:cubicBezTo>
                  <a:cubicBezTo>
                    <a:pt x="50" y="0"/>
                    <a:pt x="50" y="0"/>
                    <a:pt x="50" y="0"/>
                  </a:cubicBezTo>
                  <a:cubicBezTo>
                    <a:pt x="66" y="0"/>
                    <a:pt x="93" y="9"/>
                    <a:pt x="93" y="9"/>
                  </a:cubicBezTo>
                  <a:cubicBezTo>
                    <a:pt x="93" y="9"/>
                    <a:pt x="93" y="9"/>
                    <a:pt x="93" y="9"/>
                  </a:cubicBezTo>
                  <a:cubicBezTo>
                    <a:pt x="93" y="9"/>
                    <a:pt x="93" y="9"/>
                    <a:pt x="93" y="9"/>
                  </a:cubicBezTo>
                  <a:cubicBezTo>
                    <a:pt x="92" y="13"/>
                    <a:pt x="92" y="13"/>
                    <a:pt x="92" y="13"/>
                  </a:cubicBezTo>
                  <a:cubicBezTo>
                    <a:pt x="92" y="13"/>
                    <a:pt x="85" y="10"/>
                    <a:pt x="76" y="8"/>
                  </a:cubicBezTo>
                  <a:cubicBezTo>
                    <a:pt x="76" y="8"/>
                    <a:pt x="76" y="8"/>
                    <a:pt x="76" y="8"/>
                  </a:cubicBezTo>
                  <a:cubicBezTo>
                    <a:pt x="68" y="6"/>
                    <a:pt x="57" y="4"/>
                    <a:pt x="50" y="4"/>
                  </a:cubicBezTo>
                  <a:cubicBezTo>
                    <a:pt x="50" y="4"/>
                    <a:pt x="50" y="4"/>
                    <a:pt x="50" y="4"/>
                  </a:cubicBezTo>
                  <a:cubicBezTo>
                    <a:pt x="45" y="4"/>
                    <a:pt x="42" y="5"/>
                    <a:pt x="41" y="6"/>
                  </a:cubicBezTo>
                  <a:cubicBezTo>
                    <a:pt x="41" y="6"/>
                    <a:pt x="41" y="6"/>
                    <a:pt x="41" y="6"/>
                  </a:cubicBezTo>
                  <a:cubicBezTo>
                    <a:pt x="39" y="9"/>
                    <a:pt x="35" y="28"/>
                    <a:pt x="32" y="45"/>
                  </a:cubicBezTo>
                  <a:cubicBezTo>
                    <a:pt x="32" y="45"/>
                    <a:pt x="32" y="45"/>
                    <a:pt x="32" y="45"/>
                  </a:cubicBezTo>
                  <a:cubicBezTo>
                    <a:pt x="29" y="62"/>
                    <a:pt x="27" y="78"/>
                    <a:pt x="27" y="78"/>
                  </a:cubicBezTo>
                  <a:cubicBezTo>
                    <a:pt x="27" y="78"/>
                    <a:pt x="27" y="78"/>
                    <a:pt x="27" y="78"/>
                  </a:cubicBezTo>
                  <a:cubicBezTo>
                    <a:pt x="27" y="80"/>
                    <a:pt x="27" y="80"/>
                    <a:pt x="27" y="80"/>
                  </a:cubicBezTo>
                  <a:cubicBezTo>
                    <a:pt x="0" y="80"/>
                    <a:pt x="0" y="80"/>
                    <a:pt x="0" y="80"/>
                  </a:cubicBezTo>
                  <a:cubicBezTo>
                    <a:pt x="0" y="76"/>
                    <a:pt x="0" y="76"/>
                    <a:pt x="0"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82"/>
            <p:cNvSpPr>
              <a:spLocks noEditPoints="1"/>
            </p:cNvSpPr>
            <p:nvPr/>
          </p:nvSpPr>
          <p:spPr bwMode="auto">
            <a:xfrm>
              <a:off x="2168" y="2488"/>
              <a:ext cx="328" cy="284"/>
            </a:xfrm>
            <a:custGeom>
              <a:avLst/>
              <a:gdLst>
                <a:gd name="T0" fmla="*/ 0 w 97"/>
                <a:gd name="T1" fmla="*/ 78 h 84"/>
                <a:gd name="T2" fmla="*/ 24 w 97"/>
                <a:gd name="T3" fmla="*/ 76 h 84"/>
                <a:gd name="T4" fmla="*/ 28 w 97"/>
                <a:gd name="T5" fmla="*/ 46 h 84"/>
                <a:gd name="T6" fmla="*/ 38 w 97"/>
                <a:gd name="T7" fmla="*/ 4 h 84"/>
                <a:gd name="T8" fmla="*/ 52 w 97"/>
                <a:gd name="T9" fmla="*/ 0 h 84"/>
                <a:gd name="T10" fmla="*/ 96 w 97"/>
                <a:gd name="T11" fmla="*/ 9 h 84"/>
                <a:gd name="T12" fmla="*/ 97 w 97"/>
                <a:gd name="T13" fmla="*/ 11 h 84"/>
                <a:gd name="T14" fmla="*/ 95 w 97"/>
                <a:gd name="T15" fmla="*/ 17 h 84"/>
                <a:gd name="T16" fmla="*/ 93 w 97"/>
                <a:gd name="T17" fmla="*/ 17 h 84"/>
                <a:gd name="T18" fmla="*/ 93 w 97"/>
                <a:gd name="T19" fmla="*/ 16 h 84"/>
                <a:gd name="T20" fmla="*/ 93 w 97"/>
                <a:gd name="T21" fmla="*/ 16 h 84"/>
                <a:gd name="T22" fmla="*/ 93 w 97"/>
                <a:gd name="T23" fmla="*/ 16 h 84"/>
                <a:gd name="T24" fmla="*/ 92 w 97"/>
                <a:gd name="T25" fmla="*/ 16 h 84"/>
                <a:gd name="T26" fmla="*/ 89 w 97"/>
                <a:gd name="T27" fmla="*/ 15 h 84"/>
                <a:gd name="T28" fmla="*/ 78 w 97"/>
                <a:gd name="T29" fmla="*/ 12 h 84"/>
                <a:gd name="T30" fmla="*/ 52 w 97"/>
                <a:gd name="T31" fmla="*/ 8 h 84"/>
                <a:gd name="T32" fmla="*/ 51 w 97"/>
                <a:gd name="T33" fmla="*/ 8 h 84"/>
                <a:gd name="T34" fmla="*/ 51 w 97"/>
                <a:gd name="T35" fmla="*/ 8 h 84"/>
                <a:gd name="T36" fmla="*/ 45 w 97"/>
                <a:gd name="T37" fmla="*/ 9 h 84"/>
                <a:gd name="T38" fmla="*/ 45 w 97"/>
                <a:gd name="T39" fmla="*/ 9 h 84"/>
                <a:gd name="T40" fmla="*/ 41 w 97"/>
                <a:gd name="T41" fmla="*/ 23 h 84"/>
                <a:gd name="T42" fmla="*/ 36 w 97"/>
                <a:gd name="T43" fmla="*/ 48 h 84"/>
                <a:gd name="T44" fmla="*/ 31 w 97"/>
                <a:gd name="T45" fmla="*/ 81 h 84"/>
                <a:gd name="T46" fmla="*/ 0 w 97"/>
                <a:gd name="T47" fmla="*/ 84 h 84"/>
                <a:gd name="T48" fmla="*/ 27 w 97"/>
                <a:gd name="T49" fmla="*/ 79 h 84"/>
                <a:gd name="T50" fmla="*/ 27 w 97"/>
                <a:gd name="T51" fmla="*/ 80 h 84"/>
                <a:gd name="T52" fmla="*/ 27 w 97"/>
                <a:gd name="T53" fmla="*/ 80 h 84"/>
                <a:gd name="T54" fmla="*/ 27 w 97"/>
                <a:gd name="T55" fmla="*/ 79 h 84"/>
                <a:gd name="T56" fmla="*/ 27 w 97"/>
                <a:gd name="T57" fmla="*/ 77 h 84"/>
                <a:gd name="T58" fmla="*/ 28 w 97"/>
                <a:gd name="T59" fmla="*/ 70 h 84"/>
                <a:gd name="T60" fmla="*/ 30 w 97"/>
                <a:gd name="T61" fmla="*/ 61 h 84"/>
                <a:gd name="T62" fmla="*/ 36 w 97"/>
                <a:gd name="T63" fmla="*/ 26 h 84"/>
                <a:gd name="T64" fmla="*/ 37 w 97"/>
                <a:gd name="T65" fmla="*/ 22 h 84"/>
                <a:gd name="T66" fmla="*/ 39 w 97"/>
                <a:gd name="T67" fmla="*/ 13 h 84"/>
                <a:gd name="T68" fmla="*/ 79 w 97"/>
                <a:gd name="T69" fmla="*/ 8 h 84"/>
                <a:gd name="T70" fmla="*/ 93 w 97"/>
                <a:gd name="T71" fmla="*/ 12 h 84"/>
                <a:gd name="T72" fmla="*/ 90 w 97"/>
                <a:gd name="T73" fmla="*/ 11 h 84"/>
                <a:gd name="T74" fmla="*/ 79 w 97"/>
                <a:gd name="T75" fmla="*/ 8 h 84"/>
                <a:gd name="T76" fmla="*/ 66 w 97"/>
                <a:gd name="T77" fmla="*/ 5 h 84"/>
                <a:gd name="T78" fmla="*/ 79 w 97"/>
                <a:gd name="T79" fmla="*/ 8 h 84"/>
                <a:gd name="T80" fmla="*/ 41 w 97"/>
                <a:gd name="T81" fmla="*/ 7 h 84"/>
                <a:gd name="T82" fmla="*/ 42 w 97"/>
                <a:gd name="T83" fmla="*/ 7 h 84"/>
                <a:gd name="T84" fmla="*/ 42 w 97"/>
                <a:gd name="T85" fmla="*/ 7 h 84"/>
                <a:gd name="T86" fmla="*/ 44 w 97"/>
                <a:gd name="T87" fmla="*/ 5 h 84"/>
                <a:gd name="T88" fmla="*/ 47 w 97"/>
                <a:gd name="T89" fmla="*/ 4 h 84"/>
                <a:gd name="T90" fmla="*/ 51 w 97"/>
                <a:gd name="T91" fmla="*/ 4 h 84"/>
                <a:gd name="T92" fmla="*/ 52 w 97"/>
                <a:gd name="T93" fmla="*/ 4 h 84"/>
                <a:gd name="T94" fmla="*/ 55 w 97"/>
                <a:gd name="T95" fmla="*/ 4 h 84"/>
                <a:gd name="T96" fmla="*/ 52 w 97"/>
                <a:gd name="T97" fmla="*/ 4 h 84"/>
                <a:gd name="T98" fmla="*/ 51 w 97"/>
                <a:gd name="T99" fmla="*/ 4 h 84"/>
                <a:gd name="T100" fmla="*/ 52 w 97"/>
                <a:gd name="T101" fmla="*/ 4 h 84"/>
                <a:gd name="T102" fmla="*/ 51 w 97"/>
                <a:gd name="T103" fmla="*/ 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7" h="84">
                  <a:moveTo>
                    <a:pt x="0" y="82"/>
                  </a:moveTo>
                  <a:cubicBezTo>
                    <a:pt x="0" y="78"/>
                    <a:pt x="0" y="78"/>
                    <a:pt x="0" y="78"/>
                  </a:cubicBezTo>
                  <a:cubicBezTo>
                    <a:pt x="0" y="76"/>
                    <a:pt x="0" y="76"/>
                    <a:pt x="0" y="76"/>
                  </a:cubicBezTo>
                  <a:cubicBezTo>
                    <a:pt x="24" y="76"/>
                    <a:pt x="24" y="76"/>
                    <a:pt x="24" y="76"/>
                  </a:cubicBezTo>
                  <a:cubicBezTo>
                    <a:pt x="24" y="71"/>
                    <a:pt x="26" y="59"/>
                    <a:pt x="28" y="46"/>
                  </a:cubicBezTo>
                  <a:cubicBezTo>
                    <a:pt x="28" y="46"/>
                    <a:pt x="28" y="46"/>
                    <a:pt x="28" y="46"/>
                  </a:cubicBezTo>
                  <a:cubicBezTo>
                    <a:pt x="31" y="29"/>
                    <a:pt x="34" y="11"/>
                    <a:pt x="38" y="4"/>
                  </a:cubicBezTo>
                  <a:cubicBezTo>
                    <a:pt x="38" y="4"/>
                    <a:pt x="38" y="4"/>
                    <a:pt x="38" y="4"/>
                  </a:cubicBezTo>
                  <a:cubicBezTo>
                    <a:pt x="42" y="0"/>
                    <a:pt x="47" y="0"/>
                    <a:pt x="52" y="0"/>
                  </a:cubicBezTo>
                  <a:cubicBezTo>
                    <a:pt x="52" y="0"/>
                    <a:pt x="52" y="0"/>
                    <a:pt x="52" y="0"/>
                  </a:cubicBezTo>
                  <a:cubicBezTo>
                    <a:pt x="68" y="0"/>
                    <a:pt x="93" y="8"/>
                    <a:pt x="96" y="9"/>
                  </a:cubicBezTo>
                  <a:cubicBezTo>
                    <a:pt x="96" y="9"/>
                    <a:pt x="96" y="9"/>
                    <a:pt x="96" y="9"/>
                  </a:cubicBezTo>
                  <a:cubicBezTo>
                    <a:pt x="97" y="9"/>
                    <a:pt x="97" y="9"/>
                    <a:pt x="97" y="9"/>
                  </a:cubicBezTo>
                  <a:cubicBezTo>
                    <a:pt x="97" y="11"/>
                    <a:pt x="97" y="11"/>
                    <a:pt x="97" y="11"/>
                  </a:cubicBezTo>
                  <a:cubicBezTo>
                    <a:pt x="97" y="11"/>
                    <a:pt x="97" y="11"/>
                    <a:pt x="97" y="11"/>
                  </a:cubicBezTo>
                  <a:cubicBezTo>
                    <a:pt x="95" y="17"/>
                    <a:pt x="95" y="17"/>
                    <a:pt x="95" y="17"/>
                  </a:cubicBezTo>
                  <a:cubicBezTo>
                    <a:pt x="94" y="17"/>
                    <a:pt x="94" y="17"/>
                    <a:pt x="94" y="17"/>
                  </a:cubicBezTo>
                  <a:cubicBezTo>
                    <a:pt x="93" y="17"/>
                    <a:pt x="94" y="17"/>
                    <a:pt x="93" y="17"/>
                  </a:cubicBezTo>
                  <a:cubicBezTo>
                    <a:pt x="93" y="17"/>
                    <a:pt x="93" y="17"/>
                    <a:pt x="93" y="17"/>
                  </a:cubicBezTo>
                  <a:cubicBezTo>
                    <a:pt x="93" y="16"/>
                    <a:pt x="93" y="16"/>
                    <a:pt x="93" y="16"/>
                  </a:cubicBezTo>
                  <a:cubicBezTo>
                    <a:pt x="93" y="16"/>
                    <a:pt x="93" y="16"/>
                    <a:pt x="93" y="16"/>
                  </a:cubicBezTo>
                  <a:cubicBezTo>
                    <a:pt x="93" y="16"/>
                    <a:pt x="93" y="16"/>
                    <a:pt x="93" y="16"/>
                  </a:cubicBezTo>
                  <a:cubicBezTo>
                    <a:pt x="93" y="16"/>
                    <a:pt x="93" y="16"/>
                    <a:pt x="93" y="16"/>
                  </a:cubicBezTo>
                  <a:cubicBezTo>
                    <a:pt x="93" y="16"/>
                    <a:pt x="93" y="16"/>
                    <a:pt x="93" y="16"/>
                  </a:cubicBezTo>
                  <a:cubicBezTo>
                    <a:pt x="93" y="16"/>
                    <a:pt x="93" y="16"/>
                    <a:pt x="92" y="16"/>
                  </a:cubicBezTo>
                  <a:cubicBezTo>
                    <a:pt x="92" y="16"/>
                    <a:pt x="92" y="16"/>
                    <a:pt x="92" y="16"/>
                  </a:cubicBezTo>
                  <a:cubicBezTo>
                    <a:pt x="91" y="16"/>
                    <a:pt x="90" y="16"/>
                    <a:pt x="89" y="15"/>
                  </a:cubicBezTo>
                  <a:cubicBezTo>
                    <a:pt x="89" y="15"/>
                    <a:pt x="89" y="15"/>
                    <a:pt x="89" y="15"/>
                  </a:cubicBezTo>
                  <a:cubicBezTo>
                    <a:pt x="86" y="14"/>
                    <a:pt x="82" y="13"/>
                    <a:pt x="78" y="12"/>
                  </a:cubicBezTo>
                  <a:cubicBezTo>
                    <a:pt x="78" y="12"/>
                    <a:pt x="78" y="12"/>
                    <a:pt x="78" y="12"/>
                  </a:cubicBezTo>
                  <a:cubicBezTo>
                    <a:pt x="69" y="10"/>
                    <a:pt x="59" y="8"/>
                    <a:pt x="52" y="8"/>
                  </a:cubicBezTo>
                  <a:cubicBezTo>
                    <a:pt x="52" y="8"/>
                    <a:pt x="52" y="8"/>
                    <a:pt x="52" y="8"/>
                  </a:cubicBezTo>
                  <a:cubicBezTo>
                    <a:pt x="52" y="8"/>
                    <a:pt x="52" y="8"/>
                    <a:pt x="52" y="8"/>
                  </a:cubicBezTo>
                  <a:cubicBezTo>
                    <a:pt x="51" y="8"/>
                    <a:pt x="51" y="8"/>
                    <a:pt x="51" y="8"/>
                  </a:cubicBezTo>
                  <a:cubicBezTo>
                    <a:pt x="51" y="8"/>
                    <a:pt x="51" y="8"/>
                    <a:pt x="51" y="8"/>
                  </a:cubicBezTo>
                  <a:cubicBezTo>
                    <a:pt x="51" y="8"/>
                    <a:pt x="51" y="8"/>
                    <a:pt x="51" y="8"/>
                  </a:cubicBezTo>
                  <a:cubicBezTo>
                    <a:pt x="48" y="7"/>
                    <a:pt x="45" y="8"/>
                    <a:pt x="45" y="9"/>
                  </a:cubicBezTo>
                  <a:cubicBezTo>
                    <a:pt x="45" y="9"/>
                    <a:pt x="45" y="9"/>
                    <a:pt x="45" y="9"/>
                  </a:cubicBezTo>
                  <a:cubicBezTo>
                    <a:pt x="45" y="9"/>
                    <a:pt x="45" y="9"/>
                    <a:pt x="45" y="9"/>
                  </a:cubicBezTo>
                  <a:cubicBezTo>
                    <a:pt x="45" y="9"/>
                    <a:pt x="45" y="9"/>
                    <a:pt x="45" y="9"/>
                  </a:cubicBezTo>
                  <a:cubicBezTo>
                    <a:pt x="44" y="10"/>
                    <a:pt x="42" y="16"/>
                    <a:pt x="41" y="23"/>
                  </a:cubicBezTo>
                  <a:cubicBezTo>
                    <a:pt x="41" y="23"/>
                    <a:pt x="41" y="23"/>
                    <a:pt x="41" y="23"/>
                  </a:cubicBezTo>
                  <a:cubicBezTo>
                    <a:pt x="39" y="30"/>
                    <a:pt x="37" y="39"/>
                    <a:pt x="36" y="48"/>
                  </a:cubicBezTo>
                  <a:cubicBezTo>
                    <a:pt x="36" y="48"/>
                    <a:pt x="36" y="48"/>
                    <a:pt x="36" y="48"/>
                  </a:cubicBezTo>
                  <a:cubicBezTo>
                    <a:pt x="33" y="65"/>
                    <a:pt x="31" y="81"/>
                    <a:pt x="31" y="81"/>
                  </a:cubicBezTo>
                  <a:cubicBezTo>
                    <a:pt x="31" y="81"/>
                    <a:pt x="31" y="81"/>
                    <a:pt x="31" y="81"/>
                  </a:cubicBezTo>
                  <a:cubicBezTo>
                    <a:pt x="31" y="84"/>
                    <a:pt x="31" y="84"/>
                    <a:pt x="31" y="84"/>
                  </a:cubicBezTo>
                  <a:cubicBezTo>
                    <a:pt x="0" y="84"/>
                    <a:pt x="0" y="84"/>
                    <a:pt x="0" y="84"/>
                  </a:cubicBezTo>
                  <a:cubicBezTo>
                    <a:pt x="0" y="82"/>
                    <a:pt x="0" y="82"/>
                    <a:pt x="0" y="82"/>
                  </a:cubicBezTo>
                  <a:close/>
                  <a:moveTo>
                    <a:pt x="27" y="79"/>
                  </a:moveTo>
                  <a:cubicBezTo>
                    <a:pt x="27" y="80"/>
                    <a:pt x="27" y="80"/>
                    <a:pt x="27" y="80"/>
                  </a:cubicBezTo>
                  <a:cubicBezTo>
                    <a:pt x="27" y="80"/>
                    <a:pt x="27" y="80"/>
                    <a:pt x="27" y="80"/>
                  </a:cubicBezTo>
                  <a:cubicBezTo>
                    <a:pt x="27" y="80"/>
                    <a:pt x="27" y="80"/>
                    <a:pt x="27" y="80"/>
                  </a:cubicBezTo>
                  <a:cubicBezTo>
                    <a:pt x="27" y="80"/>
                    <a:pt x="27" y="80"/>
                    <a:pt x="27" y="80"/>
                  </a:cubicBezTo>
                  <a:cubicBezTo>
                    <a:pt x="27" y="80"/>
                    <a:pt x="27" y="80"/>
                    <a:pt x="27" y="79"/>
                  </a:cubicBezTo>
                  <a:cubicBezTo>
                    <a:pt x="27" y="79"/>
                    <a:pt x="27" y="79"/>
                    <a:pt x="27" y="79"/>
                  </a:cubicBezTo>
                  <a:cubicBezTo>
                    <a:pt x="27" y="79"/>
                    <a:pt x="27" y="78"/>
                    <a:pt x="27" y="77"/>
                  </a:cubicBezTo>
                  <a:cubicBezTo>
                    <a:pt x="27" y="77"/>
                    <a:pt x="27" y="77"/>
                    <a:pt x="27" y="77"/>
                  </a:cubicBezTo>
                  <a:cubicBezTo>
                    <a:pt x="28" y="76"/>
                    <a:pt x="28" y="73"/>
                    <a:pt x="28" y="70"/>
                  </a:cubicBezTo>
                  <a:cubicBezTo>
                    <a:pt x="28" y="70"/>
                    <a:pt x="28" y="70"/>
                    <a:pt x="28" y="70"/>
                  </a:cubicBezTo>
                  <a:cubicBezTo>
                    <a:pt x="29" y="67"/>
                    <a:pt x="29" y="64"/>
                    <a:pt x="30" y="61"/>
                  </a:cubicBezTo>
                  <a:cubicBezTo>
                    <a:pt x="30" y="61"/>
                    <a:pt x="30" y="61"/>
                    <a:pt x="30" y="61"/>
                  </a:cubicBezTo>
                  <a:cubicBezTo>
                    <a:pt x="29" y="69"/>
                    <a:pt x="28" y="76"/>
                    <a:pt x="27" y="79"/>
                  </a:cubicBezTo>
                  <a:close/>
                  <a:moveTo>
                    <a:pt x="36" y="26"/>
                  </a:moveTo>
                  <a:cubicBezTo>
                    <a:pt x="36" y="25"/>
                    <a:pt x="36" y="23"/>
                    <a:pt x="37" y="22"/>
                  </a:cubicBezTo>
                  <a:cubicBezTo>
                    <a:pt x="37" y="22"/>
                    <a:pt x="37" y="22"/>
                    <a:pt x="37" y="22"/>
                  </a:cubicBezTo>
                  <a:cubicBezTo>
                    <a:pt x="38" y="19"/>
                    <a:pt x="38" y="16"/>
                    <a:pt x="39" y="13"/>
                  </a:cubicBezTo>
                  <a:cubicBezTo>
                    <a:pt x="39" y="13"/>
                    <a:pt x="39" y="13"/>
                    <a:pt x="39" y="13"/>
                  </a:cubicBezTo>
                  <a:cubicBezTo>
                    <a:pt x="38" y="17"/>
                    <a:pt x="37" y="21"/>
                    <a:pt x="36" y="26"/>
                  </a:cubicBezTo>
                  <a:close/>
                  <a:moveTo>
                    <a:pt x="79" y="8"/>
                  </a:moveTo>
                  <a:cubicBezTo>
                    <a:pt x="85" y="10"/>
                    <a:pt x="90" y="11"/>
                    <a:pt x="93" y="12"/>
                  </a:cubicBezTo>
                  <a:cubicBezTo>
                    <a:pt x="93" y="12"/>
                    <a:pt x="93" y="12"/>
                    <a:pt x="93" y="12"/>
                  </a:cubicBezTo>
                  <a:cubicBezTo>
                    <a:pt x="93" y="12"/>
                    <a:pt x="93" y="12"/>
                    <a:pt x="93" y="12"/>
                  </a:cubicBezTo>
                  <a:cubicBezTo>
                    <a:pt x="92" y="12"/>
                    <a:pt x="91" y="12"/>
                    <a:pt x="90" y="11"/>
                  </a:cubicBezTo>
                  <a:cubicBezTo>
                    <a:pt x="90" y="11"/>
                    <a:pt x="90" y="11"/>
                    <a:pt x="90" y="11"/>
                  </a:cubicBezTo>
                  <a:cubicBezTo>
                    <a:pt x="87" y="10"/>
                    <a:pt x="83" y="9"/>
                    <a:pt x="79" y="8"/>
                  </a:cubicBezTo>
                  <a:cubicBezTo>
                    <a:pt x="79" y="8"/>
                    <a:pt x="79" y="8"/>
                    <a:pt x="79" y="8"/>
                  </a:cubicBezTo>
                  <a:cubicBezTo>
                    <a:pt x="75" y="7"/>
                    <a:pt x="70" y="6"/>
                    <a:pt x="66" y="5"/>
                  </a:cubicBezTo>
                  <a:cubicBezTo>
                    <a:pt x="66" y="5"/>
                    <a:pt x="66" y="5"/>
                    <a:pt x="66" y="5"/>
                  </a:cubicBezTo>
                  <a:cubicBezTo>
                    <a:pt x="70" y="6"/>
                    <a:pt x="75" y="7"/>
                    <a:pt x="79" y="8"/>
                  </a:cubicBezTo>
                  <a:close/>
                  <a:moveTo>
                    <a:pt x="42" y="7"/>
                  </a:moveTo>
                  <a:cubicBezTo>
                    <a:pt x="42" y="7"/>
                    <a:pt x="41" y="7"/>
                    <a:pt x="41" y="7"/>
                  </a:cubicBezTo>
                  <a:cubicBezTo>
                    <a:pt x="41" y="7"/>
                    <a:pt x="41" y="7"/>
                    <a:pt x="41" y="7"/>
                  </a:cubicBezTo>
                  <a:cubicBezTo>
                    <a:pt x="41" y="7"/>
                    <a:pt x="42" y="7"/>
                    <a:pt x="42" y="7"/>
                  </a:cubicBezTo>
                  <a:cubicBezTo>
                    <a:pt x="42" y="7"/>
                    <a:pt x="42" y="7"/>
                    <a:pt x="42" y="7"/>
                  </a:cubicBezTo>
                  <a:cubicBezTo>
                    <a:pt x="42" y="7"/>
                    <a:pt x="42" y="7"/>
                    <a:pt x="42" y="7"/>
                  </a:cubicBezTo>
                  <a:cubicBezTo>
                    <a:pt x="42" y="6"/>
                    <a:pt x="43" y="5"/>
                    <a:pt x="44" y="5"/>
                  </a:cubicBezTo>
                  <a:cubicBezTo>
                    <a:pt x="44" y="5"/>
                    <a:pt x="44" y="5"/>
                    <a:pt x="44" y="5"/>
                  </a:cubicBezTo>
                  <a:cubicBezTo>
                    <a:pt x="43" y="5"/>
                    <a:pt x="42" y="6"/>
                    <a:pt x="42" y="7"/>
                  </a:cubicBezTo>
                  <a:close/>
                  <a:moveTo>
                    <a:pt x="47" y="4"/>
                  </a:moveTo>
                  <a:cubicBezTo>
                    <a:pt x="48" y="4"/>
                    <a:pt x="49" y="4"/>
                    <a:pt x="51" y="4"/>
                  </a:cubicBezTo>
                  <a:cubicBezTo>
                    <a:pt x="51" y="4"/>
                    <a:pt x="51" y="4"/>
                    <a:pt x="51" y="4"/>
                  </a:cubicBezTo>
                  <a:cubicBezTo>
                    <a:pt x="49" y="4"/>
                    <a:pt x="48" y="4"/>
                    <a:pt x="47" y="4"/>
                  </a:cubicBezTo>
                  <a:close/>
                  <a:moveTo>
                    <a:pt x="52" y="4"/>
                  </a:moveTo>
                  <a:cubicBezTo>
                    <a:pt x="53" y="4"/>
                    <a:pt x="54" y="4"/>
                    <a:pt x="55" y="4"/>
                  </a:cubicBezTo>
                  <a:cubicBezTo>
                    <a:pt x="55" y="4"/>
                    <a:pt x="55" y="4"/>
                    <a:pt x="55" y="4"/>
                  </a:cubicBezTo>
                  <a:cubicBezTo>
                    <a:pt x="54" y="4"/>
                    <a:pt x="53" y="4"/>
                    <a:pt x="52" y="4"/>
                  </a:cubicBezTo>
                  <a:cubicBezTo>
                    <a:pt x="52" y="4"/>
                    <a:pt x="52" y="4"/>
                    <a:pt x="52" y="4"/>
                  </a:cubicBezTo>
                  <a:cubicBezTo>
                    <a:pt x="52" y="4"/>
                    <a:pt x="52" y="4"/>
                    <a:pt x="52" y="4"/>
                  </a:cubicBezTo>
                  <a:close/>
                  <a:moveTo>
                    <a:pt x="51" y="4"/>
                  </a:moveTo>
                  <a:cubicBezTo>
                    <a:pt x="52" y="4"/>
                    <a:pt x="52" y="4"/>
                    <a:pt x="52" y="4"/>
                  </a:cubicBezTo>
                  <a:cubicBezTo>
                    <a:pt x="52" y="4"/>
                    <a:pt x="52" y="4"/>
                    <a:pt x="52" y="4"/>
                  </a:cubicBezTo>
                  <a:cubicBezTo>
                    <a:pt x="51" y="4"/>
                    <a:pt x="51" y="4"/>
                    <a:pt x="51" y="4"/>
                  </a:cubicBezTo>
                  <a:cubicBezTo>
                    <a:pt x="51" y="4"/>
                    <a:pt x="51" y="4"/>
                    <a:pt x="51" y="4"/>
                  </a:cubicBezTo>
                  <a:cubicBezTo>
                    <a:pt x="51" y="4"/>
                    <a:pt x="51" y="4"/>
                    <a:pt x="5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83"/>
            <p:cNvSpPr/>
            <p:nvPr/>
          </p:nvSpPr>
          <p:spPr bwMode="auto">
            <a:xfrm>
              <a:off x="2513" y="2555"/>
              <a:ext cx="172" cy="527"/>
            </a:xfrm>
            <a:custGeom>
              <a:avLst/>
              <a:gdLst>
                <a:gd name="T0" fmla="*/ 2 w 51"/>
                <a:gd name="T1" fmla="*/ 154 h 156"/>
                <a:gd name="T2" fmla="*/ 0 w 51"/>
                <a:gd name="T3" fmla="*/ 152 h 156"/>
                <a:gd name="T4" fmla="*/ 0 w 51"/>
                <a:gd name="T5" fmla="*/ 152 h 156"/>
                <a:gd name="T6" fmla="*/ 7 w 51"/>
                <a:gd name="T7" fmla="*/ 137 h 156"/>
                <a:gd name="T8" fmla="*/ 7 w 51"/>
                <a:gd name="T9" fmla="*/ 137 h 156"/>
                <a:gd name="T10" fmla="*/ 21 w 51"/>
                <a:gd name="T11" fmla="*/ 115 h 156"/>
                <a:gd name="T12" fmla="*/ 21 w 51"/>
                <a:gd name="T13" fmla="*/ 115 h 156"/>
                <a:gd name="T14" fmla="*/ 46 w 51"/>
                <a:gd name="T15" fmla="*/ 79 h 156"/>
                <a:gd name="T16" fmla="*/ 46 w 51"/>
                <a:gd name="T17" fmla="*/ 79 h 156"/>
                <a:gd name="T18" fmla="*/ 47 w 51"/>
                <a:gd name="T19" fmla="*/ 76 h 156"/>
                <a:gd name="T20" fmla="*/ 47 w 51"/>
                <a:gd name="T21" fmla="*/ 76 h 156"/>
                <a:gd name="T22" fmla="*/ 32 w 51"/>
                <a:gd name="T23" fmla="*/ 33 h 156"/>
                <a:gd name="T24" fmla="*/ 32 w 51"/>
                <a:gd name="T25" fmla="*/ 33 h 156"/>
                <a:gd name="T26" fmla="*/ 17 w 51"/>
                <a:gd name="T27" fmla="*/ 2 h 156"/>
                <a:gd name="T28" fmla="*/ 17 w 51"/>
                <a:gd name="T29" fmla="*/ 2 h 156"/>
                <a:gd name="T30" fmla="*/ 20 w 51"/>
                <a:gd name="T31" fmla="*/ 0 h 156"/>
                <a:gd name="T32" fmla="*/ 51 w 51"/>
                <a:gd name="T33" fmla="*/ 76 h 156"/>
                <a:gd name="T34" fmla="*/ 51 w 51"/>
                <a:gd name="T35" fmla="*/ 76 h 156"/>
                <a:gd name="T36" fmla="*/ 50 w 51"/>
                <a:gd name="T37" fmla="*/ 81 h 156"/>
                <a:gd name="T38" fmla="*/ 50 w 51"/>
                <a:gd name="T39" fmla="*/ 81 h 156"/>
                <a:gd name="T40" fmla="*/ 10 w 51"/>
                <a:gd name="T41" fmla="*/ 139 h 156"/>
                <a:gd name="T42" fmla="*/ 10 w 51"/>
                <a:gd name="T43" fmla="*/ 139 h 156"/>
                <a:gd name="T44" fmla="*/ 4 w 51"/>
                <a:gd name="T45" fmla="*/ 151 h 156"/>
                <a:gd name="T46" fmla="*/ 4 w 51"/>
                <a:gd name="T47" fmla="*/ 151 h 156"/>
                <a:gd name="T48" fmla="*/ 20 w 51"/>
                <a:gd name="T49" fmla="*/ 152 h 156"/>
                <a:gd name="T50" fmla="*/ 20 w 51"/>
                <a:gd name="T51" fmla="*/ 152 h 156"/>
                <a:gd name="T52" fmla="*/ 31 w 51"/>
                <a:gd name="T53" fmla="*/ 152 h 156"/>
                <a:gd name="T54" fmla="*/ 31 w 51"/>
                <a:gd name="T55" fmla="*/ 152 h 156"/>
                <a:gd name="T56" fmla="*/ 31 w 51"/>
                <a:gd name="T57" fmla="*/ 156 h 156"/>
                <a:gd name="T58" fmla="*/ 20 w 51"/>
                <a:gd name="T59" fmla="*/ 156 h 156"/>
                <a:gd name="T60" fmla="*/ 20 w 51"/>
                <a:gd name="T61" fmla="*/ 156 h 156"/>
                <a:gd name="T62" fmla="*/ 2 w 51"/>
                <a:gd name="T63" fmla="*/ 154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1" h="156">
                  <a:moveTo>
                    <a:pt x="2" y="154"/>
                  </a:moveTo>
                  <a:cubicBezTo>
                    <a:pt x="1" y="154"/>
                    <a:pt x="0" y="152"/>
                    <a:pt x="0" y="152"/>
                  </a:cubicBezTo>
                  <a:cubicBezTo>
                    <a:pt x="0" y="152"/>
                    <a:pt x="0" y="152"/>
                    <a:pt x="0" y="152"/>
                  </a:cubicBezTo>
                  <a:cubicBezTo>
                    <a:pt x="0" y="148"/>
                    <a:pt x="3" y="144"/>
                    <a:pt x="7" y="137"/>
                  </a:cubicBezTo>
                  <a:cubicBezTo>
                    <a:pt x="7" y="137"/>
                    <a:pt x="7" y="137"/>
                    <a:pt x="7" y="137"/>
                  </a:cubicBezTo>
                  <a:cubicBezTo>
                    <a:pt x="11" y="131"/>
                    <a:pt x="16" y="123"/>
                    <a:pt x="21" y="115"/>
                  </a:cubicBezTo>
                  <a:cubicBezTo>
                    <a:pt x="21" y="115"/>
                    <a:pt x="21" y="115"/>
                    <a:pt x="21" y="115"/>
                  </a:cubicBezTo>
                  <a:cubicBezTo>
                    <a:pt x="32" y="100"/>
                    <a:pt x="44" y="84"/>
                    <a:pt x="46" y="79"/>
                  </a:cubicBezTo>
                  <a:cubicBezTo>
                    <a:pt x="46" y="79"/>
                    <a:pt x="46" y="79"/>
                    <a:pt x="46" y="79"/>
                  </a:cubicBezTo>
                  <a:cubicBezTo>
                    <a:pt x="47" y="79"/>
                    <a:pt x="47" y="78"/>
                    <a:pt x="47" y="76"/>
                  </a:cubicBezTo>
                  <a:cubicBezTo>
                    <a:pt x="47" y="76"/>
                    <a:pt x="47" y="76"/>
                    <a:pt x="47" y="76"/>
                  </a:cubicBezTo>
                  <a:cubicBezTo>
                    <a:pt x="47" y="69"/>
                    <a:pt x="39" y="50"/>
                    <a:pt x="32" y="33"/>
                  </a:cubicBezTo>
                  <a:cubicBezTo>
                    <a:pt x="32" y="33"/>
                    <a:pt x="32" y="33"/>
                    <a:pt x="32" y="33"/>
                  </a:cubicBezTo>
                  <a:cubicBezTo>
                    <a:pt x="24" y="17"/>
                    <a:pt x="17" y="2"/>
                    <a:pt x="17" y="2"/>
                  </a:cubicBezTo>
                  <a:cubicBezTo>
                    <a:pt x="17" y="2"/>
                    <a:pt x="17" y="2"/>
                    <a:pt x="17" y="2"/>
                  </a:cubicBezTo>
                  <a:cubicBezTo>
                    <a:pt x="20" y="0"/>
                    <a:pt x="20" y="0"/>
                    <a:pt x="20" y="0"/>
                  </a:cubicBezTo>
                  <a:cubicBezTo>
                    <a:pt x="21" y="1"/>
                    <a:pt x="51" y="58"/>
                    <a:pt x="51" y="76"/>
                  </a:cubicBezTo>
                  <a:cubicBezTo>
                    <a:pt x="51" y="76"/>
                    <a:pt x="51" y="76"/>
                    <a:pt x="51" y="76"/>
                  </a:cubicBezTo>
                  <a:cubicBezTo>
                    <a:pt x="51" y="78"/>
                    <a:pt x="51" y="80"/>
                    <a:pt x="50" y="81"/>
                  </a:cubicBezTo>
                  <a:cubicBezTo>
                    <a:pt x="50" y="81"/>
                    <a:pt x="50" y="81"/>
                    <a:pt x="50" y="81"/>
                  </a:cubicBezTo>
                  <a:cubicBezTo>
                    <a:pt x="45" y="89"/>
                    <a:pt x="22" y="120"/>
                    <a:pt x="10" y="139"/>
                  </a:cubicBezTo>
                  <a:cubicBezTo>
                    <a:pt x="10" y="139"/>
                    <a:pt x="10" y="139"/>
                    <a:pt x="10" y="139"/>
                  </a:cubicBezTo>
                  <a:cubicBezTo>
                    <a:pt x="7" y="145"/>
                    <a:pt x="5" y="149"/>
                    <a:pt x="4" y="151"/>
                  </a:cubicBezTo>
                  <a:cubicBezTo>
                    <a:pt x="4" y="151"/>
                    <a:pt x="4" y="151"/>
                    <a:pt x="4" y="151"/>
                  </a:cubicBezTo>
                  <a:cubicBezTo>
                    <a:pt x="7" y="152"/>
                    <a:pt x="14" y="152"/>
                    <a:pt x="20" y="152"/>
                  </a:cubicBezTo>
                  <a:cubicBezTo>
                    <a:pt x="20" y="152"/>
                    <a:pt x="20" y="152"/>
                    <a:pt x="20" y="152"/>
                  </a:cubicBezTo>
                  <a:cubicBezTo>
                    <a:pt x="26" y="152"/>
                    <a:pt x="31" y="152"/>
                    <a:pt x="31" y="152"/>
                  </a:cubicBezTo>
                  <a:cubicBezTo>
                    <a:pt x="31" y="152"/>
                    <a:pt x="31" y="152"/>
                    <a:pt x="31" y="152"/>
                  </a:cubicBezTo>
                  <a:cubicBezTo>
                    <a:pt x="31" y="156"/>
                    <a:pt x="31" y="156"/>
                    <a:pt x="31" y="156"/>
                  </a:cubicBezTo>
                  <a:cubicBezTo>
                    <a:pt x="31" y="156"/>
                    <a:pt x="26" y="156"/>
                    <a:pt x="20" y="156"/>
                  </a:cubicBezTo>
                  <a:cubicBezTo>
                    <a:pt x="20" y="156"/>
                    <a:pt x="20" y="156"/>
                    <a:pt x="20" y="156"/>
                  </a:cubicBezTo>
                  <a:cubicBezTo>
                    <a:pt x="14" y="156"/>
                    <a:pt x="6" y="156"/>
                    <a:pt x="2" y="15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3" name="Freeform 84"/>
            <p:cNvSpPr>
              <a:spLocks noEditPoints="1"/>
            </p:cNvSpPr>
            <p:nvPr/>
          </p:nvSpPr>
          <p:spPr bwMode="auto">
            <a:xfrm>
              <a:off x="2506" y="2545"/>
              <a:ext cx="186" cy="544"/>
            </a:xfrm>
            <a:custGeom>
              <a:avLst/>
              <a:gdLst>
                <a:gd name="T0" fmla="*/ 4 w 55"/>
                <a:gd name="T1" fmla="*/ 157 h 161"/>
                <a:gd name="T2" fmla="*/ 0 w 55"/>
                <a:gd name="T3" fmla="*/ 155 h 161"/>
                <a:gd name="T4" fmla="*/ 0 w 55"/>
                <a:gd name="T5" fmla="*/ 154 h 161"/>
                <a:gd name="T6" fmla="*/ 7 w 55"/>
                <a:gd name="T7" fmla="*/ 139 h 161"/>
                <a:gd name="T8" fmla="*/ 22 w 55"/>
                <a:gd name="T9" fmla="*/ 117 h 161"/>
                <a:gd name="T10" fmla="*/ 47 w 55"/>
                <a:gd name="T11" fmla="*/ 81 h 161"/>
                <a:gd name="T12" fmla="*/ 47 w 55"/>
                <a:gd name="T13" fmla="*/ 79 h 161"/>
                <a:gd name="T14" fmla="*/ 47 w 55"/>
                <a:gd name="T15" fmla="*/ 79 h 161"/>
                <a:gd name="T16" fmla="*/ 47 w 55"/>
                <a:gd name="T17" fmla="*/ 79 h 161"/>
                <a:gd name="T18" fmla="*/ 47 w 55"/>
                <a:gd name="T19" fmla="*/ 79 h 161"/>
                <a:gd name="T20" fmla="*/ 32 w 55"/>
                <a:gd name="T21" fmla="*/ 37 h 161"/>
                <a:gd name="T22" fmla="*/ 17 w 55"/>
                <a:gd name="T23" fmla="*/ 6 h 161"/>
                <a:gd name="T24" fmla="*/ 17 w 55"/>
                <a:gd name="T25" fmla="*/ 6 h 161"/>
                <a:gd name="T26" fmla="*/ 24 w 55"/>
                <a:gd name="T27" fmla="*/ 0 h 161"/>
                <a:gd name="T28" fmla="*/ 25 w 55"/>
                <a:gd name="T29" fmla="*/ 3 h 161"/>
                <a:gd name="T30" fmla="*/ 26 w 55"/>
                <a:gd name="T31" fmla="*/ 5 h 161"/>
                <a:gd name="T32" fmla="*/ 29 w 55"/>
                <a:gd name="T33" fmla="*/ 12 h 161"/>
                <a:gd name="T34" fmla="*/ 39 w 55"/>
                <a:gd name="T35" fmla="*/ 34 h 161"/>
                <a:gd name="T36" fmla="*/ 55 w 55"/>
                <a:gd name="T37" fmla="*/ 79 h 161"/>
                <a:gd name="T38" fmla="*/ 54 w 55"/>
                <a:gd name="T39" fmla="*/ 85 h 161"/>
                <a:gd name="T40" fmla="*/ 14 w 55"/>
                <a:gd name="T41" fmla="*/ 143 h 161"/>
                <a:gd name="T42" fmla="*/ 9 w 55"/>
                <a:gd name="T43" fmla="*/ 152 h 161"/>
                <a:gd name="T44" fmla="*/ 21 w 55"/>
                <a:gd name="T45" fmla="*/ 153 h 161"/>
                <a:gd name="T46" fmla="*/ 22 w 55"/>
                <a:gd name="T47" fmla="*/ 153 h 161"/>
                <a:gd name="T48" fmla="*/ 33 w 55"/>
                <a:gd name="T49" fmla="*/ 153 h 161"/>
                <a:gd name="T50" fmla="*/ 35 w 55"/>
                <a:gd name="T51" fmla="*/ 153 h 161"/>
                <a:gd name="T52" fmla="*/ 33 w 55"/>
                <a:gd name="T53" fmla="*/ 161 h 161"/>
                <a:gd name="T54" fmla="*/ 22 w 55"/>
                <a:gd name="T55" fmla="*/ 161 h 161"/>
                <a:gd name="T56" fmla="*/ 22 w 55"/>
                <a:gd name="T57" fmla="*/ 157 h 161"/>
                <a:gd name="T58" fmla="*/ 31 w 55"/>
                <a:gd name="T59" fmla="*/ 157 h 161"/>
                <a:gd name="T60" fmla="*/ 22 w 55"/>
                <a:gd name="T61" fmla="*/ 157 h 161"/>
                <a:gd name="T62" fmla="*/ 22 w 55"/>
                <a:gd name="T63" fmla="*/ 157 h 161"/>
                <a:gd name="T64" fmla="*/ 7 w 55"/>
                <a:gd name="T65" fmla="*/ 156 h 161"/>
                <a:gd name="T66" fmla="*/ 17 w 55"/>
                <a:gd name="T67" fmla="*/ 157 h 161"/>
                <a:gd name="T68" fmla="*/ 7 w 55"/>
                <a:gd name="T69" fmla="*/ 148 h 161"/>
                <a:gd name="T70" fmla="*/ 5 w 55"/>
                <a:gd name="T71" fmla="*/ 152 h 161"/>
                <a:gd name="T72" fmla="*/ 11 w 55"/>
                <a:gd name="T73" fmla="*/ 141 h 161"/>
                <a:gd name="T74" fmla="*/ 11 w 55"/>
                <a:gd name="T75" fmla="*/ 141 h 161"/>
                <a:gd name="T76" fmla="*/ 18 w 55"/>
                <a:gd name="T77" fmla="*/ 130 h 161"/>
                <a:gd name="T78" fmla="*/ 11 w 55"/>
                <a:gd name="T79" fmla="*/ 141 h 161"/>
                <a:gd name="T80" fmla="*/ 18 w 55"/>
                <a:gd name="T81" fmla="*/ 129 h 161"/>
                <a:gd name="T82" fmla="*/ 18 w 55"/>
                <a:gd name="T83" fmla="*/ 130 h 161"/>
                <a:gd name="T84" fmla="*/ 21 w 55"/>
                <a:gd name="T85" fmla="*/ 125 h 161"/>
                <a:gd name="T86" fmla="*/ 21 w 55"/>
                <a:gd name="T87" fmla="*/ 125 h 161"/>
                <a:gd name="T88" fmla="*/ 25 w 55"/>
                <a:gd name="T89" fmla="*/ 119 h 161"/>
                <a:gd name="T90" fmla="*/ 21 w 55"/>
                <a:gd name="T91" fmla="*/ 125 h 161"/>
                <a:gd name="T92" fmla="*/ 50 w 55"/>
                <a:gd name="T93" fmla="*/ 83 h 161"/>
                <a:gd name="T94" fmla="*/ 51 w 55"/>
                <a:gd name="T95" fmla="*/ 80 h 161"/>
                <a:gd name="T96" fmla="*/ 51 w 55"/>
                <a:gd name="T97" fmla="*/ 80 h 161"/>
                <a:gd name="T98" fmla="*/ 36 w 55"/>
                <a:gd name="T99" fmla="*/ 35 h 161"/>
                <a:gd name="T100" fmla="*/ 51 w 55"/>
                <a:gd name="T101" fmla="*/ 79 h 161"/>
                <a:gd name="T102" fmla="*/ 51 w 55"/>
                <a:gd name="T103" fmla="*/ 79 h 161"/>
                <a:gd name="T104" fmla="*/ 34 w 55"/>
                <a:gd name="T105" fmla="*/ 3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 h="161">
                  <a:moveTo>
                    <a:pt x="3" y="159"/>
                  </a:moveTo>
                  <a:cubicBezTo>
                    <a:pt x="4" y="157"/>
                    <a:pt x="4" y="157"/>
                    <a:pt x="4" y="157"/>
                  </a:cubicBezTo>
                  <a:cubicBezTo>
                    <a:pt x="3" y="159"/>
                    <a:pt x="3" y="159"/>
                    <a:pt x="3" y="159"/>
                  </a:cubicBezTo>
                  <a:cubicBezTo>
                    <a:pt x="1" y="158"/>
                    <a:pt x="0" y="156"/>
                    <a:pt x="0" y="155"/>
                  </a:cubicBezTo>
                  <a:cubicBezTo>
                    <a:pt x="0" y="155"/>
                    <a:pt x="0" y="155"/>
                    <a:pt x="0" y="155"/>
                  </a:cubicBezTo>
                  <a:cubicBezTo>
                    <a:pt x="0" y="155"/>
                    <a:pt x="0" y="155"/>
                    <a:pt x="0" y="154"/>
                  </a:cubicBezTo>
                  <a:cubicBezTo>
                    <a:pt x="0" y="154"/>
                    <a:pt x="0" y="154"/>
                    <a:pt x="0" y="154"/>
                  </a:cubicBezTo>
                  <a:cubicBezTo>
                    <a:pt x="1" y="150"/>
                    <a:pt x="3" y="146"/>
                    <a:pt x="7" y="139"/>
                  </a:cubicBezTo>
                  <a:cubicBezTo>
                    <a:pt x="7" y="139"/>
                    <a:pt x="7" y="139"/>
                    <a:pt x="7" y="139"/>
                  </a:cubicBezTo>
                  <a:cubicBezTo>
                    <a:pt x="11" y="133"/>
                    <a:pt x="16" y="125"/>
                    <a:pt x="22" y="117"/>
                  </a:cubicBezTo>
                  <a:cubicBezTo>
                    <a:pt x="22" y="117"/>
                    <a:pt x="22" y="117"/>
                    <a:pt x="22" y="117"/>
                  </a:cubicBezTo>
                  <a:cubicBezTo>
                    <a:pt x="32" y="102"/>
                    <a:pt x="44" y="85"/>
                    <a:pt x="47" y="81"/>
                  </a:cubicBezTo>
                  <a:cubicBezTo>
                    <a:pt x="47" y="81"/>
                    <a:pt x="47" y="81"/>
                    <a:pt x="47" y="81"/>
                  </a:cubicBezTo>
                  <a:cubicBezTo>
                    <a:pt x="46" y="81"/>
                    <a:pt x="47" y="80"/>
                    <a:pt x="47" y="79"/>
                  </a:cubicBezTo>
                  <a:cubicBezTo>
                    <a:pt x="47" y="79"/>
                    <a:pt x="47" y="79"/>
                    <a:pt x="47" y="79"/>
                  </a:cubicBezTo>
                  <a:cubicBezTo>
                    <a:pt x="47" y="79"/>
                    <a:pt x="47" y="79"/>
                    <a:pt x="47" y="79"/>
                  </a:cubicBezTo>
                  <a:cubicBezTo>
                    <a:pt x="47" y="79"/>
                    <a:pt x="47" y="79"/>
                    <a:pt x="47" y="79"/>
                  </a:cubicBezTo>
                  <a:cubicBezTo>
                    <a:pt x="47" y="79"/>
                    <a:pt x="47" y="79"/>
                    <a:pt x="47" y="79"/>
                  </a:cubicBezTo>
                  <a:cubicBezTo>
                    <a:pt x="47" y="79"/>
                    <a:pt x="47" y="79"/>
                    <a:pt x="47" y="79"/>
                  </a:cubicBezTo>
                  <a:cubicBezTo>
                    <a:pt x="47" y="79"/>
                    <a:pt x="47" y="79"/>
                    <a:pt x="47" y="79"/>
                  </a:cubicBezTo>
                  <a:cubicBezTo>
                    <a:pt x="47" y="72"/>
                    <a:pt x="39" y="53"/>
                    <a:pt x="32" y="37"/>
                  </a:cubicBezTo>
                  <a:cubicBezTo>
                    <a:pt x="32" y="37"/>
                    <a:pt x="32" y="37"/>
                    <a:pt x="32" y="37"/>
                  </a:cubicBezTo>
                  <a:cubicBezTo>
                    <a:pt x="25" y="21"/>
                    <a:pt x="18" y="8"/>
                    <a:pt x="17" y="6"/>
                  </a:cubicBezTo>
                  <a:cubicBezTo>
                    <a:pt x="17" y="6"/>
                    <a:pt x="17" y="6"/>
                    <a:pt x="17" y="6"/>
                  </a:cubicBezTo>
                  <a:cubicBezTo>
                    <a:pt x="17" y="6"/>
                    <a:pt x="17" y="6"/>
                    <a:pt x="17" y="6"/>
                  </a:cubicBezTo>
                  <a:cubicBezTo>
                    <a:pt x="17" y="6"/>
                    <a:pt x="17" y="6"/>
                    <a:pt x="17" y="6"/>
                  </a:cubicBezTo>
                  <a:cubicBezTo>
                    <a:pt x="16" y="4"/>
                    <a:pt x="16" y="4"/>
                    <a:pt x="16" y="4"/>
                  </a:cubicBezTo>
                  <a:cubicBezTo>
                    <a:pt x="24" y="0"/>
                    <a:pt x="24" y="0"/>
                    <a:pt x="24" y="0"/>
                  </a:cubicBezTo>
                  <a:cubicBezTo>
                    <a:pt x="24" y="3"/>
                    <a:pt x="24" y="3"/>
                    <a:pt x="24" y="3"/>
                  </a:cubicBezTo>
                  <a:cubicBezTo>
                    <a:pt x="24" y="3"/>
                    <a:pt x="25" y="3"/>
                    <a:pt x="25" y="3"/>
                  </a:cubicBezTo>
                  <a:cubicBezTo>
                    <a:pt x="25" y="3"/>
                    <a:pt x="25" y="3"/>
                    <a:pt x="25" y="3"/>
                  </a:cubicBezTo>
                  <a:cubicBezTo>
                    <a:pt x="25" y="4"/>
                    <a:pt x="25" y="4"/>
                    <a:pt x="26" y="5"/>
                  </a:cubicBezTo>
                  <a:cubicBezTo>
                    <a:pt x="26" y="5"/>
                    <a:pt x="26" y="5"/>
                    <a:pt x="26" y="5"/>
                  </a:cubicBezTo>
                  <a:cubicBezTo>
                    <a:pt x="26" y="7"/>
                    <a:pt x="28" y="9"/>
                    <a:pt x="29" y="12"/>
                  </a:cubicBezTo>
                  <a:cubicBezTo>
                    <a:pt x="29" y="12"/>
                    <a:pt x="29" y="12"/>
                    <a:pt x="29" y="12"/>
                  </a:cubicBezTo>
                  <a:cubicBezTo>
                    <a:pt x="32" y="17"/>
                    <a:pt x="36" y="25"/>
                    <a:pt x="39" y="34"/>
                  </a:cubicBezTo>
                  <a:cubicBezTo>
                    <a:pt x="39" y="34"/>
                    <a:pt x="39" y="34"/>
                    <a:pt x="39" y="34"/>
                  </a:cubicBezTo>
                  <a:cubicBezTo>
                    <a:pt x="47" y="50"/>
                    <a:pt x="55" y="69"/>
                    <a:pt x="55" y="79"/>
                  </a:cubicBezTo>
                  <a:cubicBezTo>
                    <a:pt x="55" y="79"/>
                    <a:pt x="55" y="79"/>
                    <a:pt x="55" y="79"/>
                  </a:cubicBezTo>
                  <a:cubicBezTo>
                    <a:pt x="55" y="81"/>
                    <a:pt x="54" y="83"/>
                    <a:pt x="54" y="85"/>
                  </a:cubicBezTo>
                  <a:cubicBezTo>
                    <a:pt x="54" y="85"/>
                    <a:pt x="54" y="85"/>
                    <a:pt x="54" y="85"/>
                  </a:cubicBezTo>
                  <a:cubicBezTo>
                    <a:pt x="49" y="93"/>
                    <a:pt x="25" y="125"/>
                    <a:pt x="14" y="143"/>
                  </a:cubicBezTo>
                  <a:cubicBezTo>
                    <a:pt x="14" y="143"/>
                    <a:pt x="14" y="143"/>
                    <a:pt x="14" y="143"/>
                  </a:cubicBezTo>
                  <a:cubicBezTo>
                    <a:pt x="12" y="147"/>
                    <a:pt x="10" y="150"/>
                    <a:pt x="9" y="152"/>
                  </a:cubicBezTo>
                  <a:cubicBezTo>
                    <a:pt x="9" y="152"/>
                    <a:pt x="9" y="152"/>
                    <a:pt x="9" y="152"/>
                  </a:cubicBezTo>
                  <a:cubicBezTo>
                    <a:pt x="12" y="153"/>
                    <a:pt x="17" y="153"/>
                    <a:pt x="21" y="153"/>
                  </a:cubicBezTo>
                  <a:cubicBezTo>
                    <a:pt x="21" y="153"/>
                    <a:pt x="21" y="153"/>
                    <a:pt x="21" y="153"/>
                  </a:cubicBezTo>
                  <a:cubicBezTo>
                    <a:pt x="22" y="153"/>
                    <a:pt x="22" y="153"/>
                    <a:pt x="22" y="153"/>
                  </a:cubicBezTo>
                  <a:cubicBezTo>
                    <a:pt x="22" y="153"/>
                    <a:pt x="22" y="153"/>
                    <a:pt x="22" y="153"/>
                  </a:cubicBezTo>
                  <a:cubicBezTo>
                    <a:pt x="28" y="153"/>
                    <a:pt x="32" y="153"/>
                    <a:pt x="33" y="153"/>
                  </a:cubicBezTo>
                  <a:cubicBezTo>
                    <a:pt x="33" y="153"/>
                    <a:pt x="33" y="153"/>
                    <a:pt x="33" y="153"/>
                  </a:cubicBezTo>
                  <a:cubicBezTo>
                    <a:pt x="35" y="153"/>
                    <a:pt x="35" y="153"/>
                    <a:pt x="35" y="153"/>
                  </a:cubicBezTo>
                  <a:cubicBezTo>
                    <a:pt x="35" y="161"/>
                    <a:pt x="35" y="161"/>
                    <a:pt x="35" y="161"/>
                  </a:cubicBezTo>
                  <a:cubicBezTo>
                    <a:pt x="33" y="161"/>
                    <a:pt x="33" y="161"/>
                    <a:pt x="33" y="161"/>
                  </a:cubicBezTo>
                  <a:cubicBezTo>
                    <a:pt x="33" y="161"/>
                    <a:pt x="28" y="161"/>
                    <a:pt x="22" y="161"/>
                  </a:cubicBezTo>
                  <a:cubicBezTo>
                    <a:pt x="22" y="161"/>
                    <a:pt x="22" y="161"/>
                    <a:pt x="22" y="161"/>
                  </a:cubicBezTo>
                  <a:cubicBezTo>
                    <a:pt x="15" y="161"/>
                    <a:pt x="8" y="161"/>
                    <a:pt x="3" y="159"/>
                  </a:cubicBezTo>
                  <a:close/>
                  <a:moveTo>
                    <a:pt x="22" y="157"/>
                  </a:moveTo>
                  <a:cubicBezTo>
                    <a:pt x="26" y="157"/>
                    <a:pt x="29" y="157"/>
                    <a:pt x="31" y="157"/>
                  </a:cubicBezTo>
                  <a:cubicBezTo>
                    <a:pt x="31" y="157"/>
                    <a:pt x="31" y="157"/>
                    <a:pt x="31" y="157"/>
                  </a:cubicBezTo>
                  <a:cubicBezTo>
                    <a:pt x="31" y="157"/>
                    <a:pt x="31" y="157"/>
                    <a:pt x="31" y="157"/>
                  </a:cubicBezTo>
                  <a:cubicBezTo>
                    <a:pt x="29" y="157"/>
                    <a:pt x="26" y="157"/>
                    <a:pt x="22" y="157"/>
                  </a:cubicBezTo>
                  <a:cubicBezTo>
                    <a:pt x="22" y="157"/>
                    <a:pt x="22" y="157"/>
                    <a:pt x="22" y="157"/>
                  </a:cubicBezTo>
                  <a:cubicBezTo>
                    <a:pt x="22" y="157"/>
                    <a:pt x="22" y="157"/>
                    <a:pt x="22" y="157"/>
                  </a:cubicBezTo>
                  <a:close/>
                  <a:moveTo>
                    <a:pt x="17" y="157"/>
                  </a:moveTo>
                  <a:cubicBezTo>
                    <a:pt x="14" y="157"/>
                    <a:pt x="10" y="157"/>
                    <a:pt x="7" y="156"/>
                  </a:cubicBezTo>
                  <a:cubicBezTo>
                    <a:pt x="7" y="156"/>
                    <a:pt x="7" y="156"/>
                    <a:pt x="7" y="156"/>
                  </a:cubicBezTo>
                  <a:cubicBezTo>
                    <a:pt x="10" y="157"/>
                    <a:pt x="14" y="157"/>
                    <a:pt x="17" y="157"/>
                  </a:cubicBezTo>
                  <a:close/>
                  <a:moveTo>
                    <a:pt x="5" y="152"/>
                  </a:moveTo>
                  <a:cubicBezTo>
                    <a:pt x="5" y="151"/>
                    <a:pt x="6" y="150"/>
                    <a:pt x="7" y="148"/>
                  </a:cubicBezTo>
                  <a:cubicBezTo>
                    <a:pt x="7" y="148"/>
                    <a:pt x="7" y="148"/>
                    <a:pt x="7" y="148"/>
                  </a:cubicBezTo>
                  <a:cubicBezTo>
                    <a:pt x="6" y="150"/>
                    <a:pt x="5" y="151"/>
                    <a:pt x="5" y="152"/>
                  </a:cubicBezTo>
                  <a:close/>
                  <a:moveTo>
                    <a:pt x="11" y="141"/>
                  </a:moveTo>
                  <a:cubicBezTo>
                    <a:pt x="11" y="141"/>
                    <a:pt x="11" y="141"/>
                    <a:pt x="11" y="141"/>
                  </a:cubicBezTo>
                  <a:cubicBezTo>
                    <a:pt x="11" y="141"/>
                    <a:pt x="11" y="141"/>
                    <a:pt x="11" y="141"/>
                  </a:cubicBezTo>
                  <a:cubicBezTo>
                    <a:pt x="11" y="141"/>
                    <a:pt x="11" y="141"/>
                    <a:pt x="11" y="141"/>
                  </a:cubicBezTo>
                  <a:cubicBezTo>
                    <a:pt x="11" y="141"/>
                    <a:pt x="11" y="141"/>
                    <a:pt x="11" y="141"/>
                  </a:cubicBezTo>
                  <a:cubicBezTo>
                    <a:pt x="13" y="138"/>
                    <a:pt x="15" y="134"/>
                    <a:pt x="18" y="130"/>
                  </a:cubicBezTo>
                  <a:cubicBezTo>
                    <a:pt x="18" y="130"/>
                    <a:pt x="18" y="130"/>
                    <a:pt x="18" y="130"/>
                  </a:cubicBezTo>
                  <a:cubicBezTo>
                    <a:pt x="15" y="134"/>
                    <a:pt x="13" y="138"/>
                    <a:pt x="11" y="141"/>
                  </a:cubicBezTo>
                  <a:close/>
                  <a:moveTo>
                    <a:pt x="18" y="130"/>
                  </a:moveTo>
                  <a:cubicBezTo>
                    <a:pt x="18" y="130"/>
                    <a:pt x="18" y="130"/>
                    <a:pt x="18" y="129"/>
                  </a:cubicBezTo>
                  <a:cubicBezTo>
                    <a:pt x="18" y="129"/>
                    <a:pt x="18" y="129"/>
                    <a:pt x="18" y="129"/>
                  </a:cubicBezTo>
                  <a:cubicBezTo>
                    <a:pt x="18" y="130"/>
                    <a:pt x="18" y="130"/>
                    <a:pt x="18" y="130"/>
                  </a:cubicBezTo>
                  <a:close/>
                  <a:moveTo>
                    <a:pt x="21" y="125"/>
                  </a:moveTo>
                  <a:cubicBezTo>
                    <a:pt x="21" y="125"/>
                    <a:pt x="21" y="125"/>
                    <a:pt x="21" y="125"/>
                  </a:cubicBezTo>
                  <a:cubicBezTo>
                    <a:pt x="21" y="125"/>
                    <a:pt x="21" y="125"/>
                    <a:pt x="21" y="125"/>
                  </a:cubicBezTo>
                  <a:cubicBezTo>
                    <a:pt x="21" y="125"/>
                    <a:pt x="21" y="125"/>
                    <a:pt x="21" y="125"/>
                  </a:cubicBezTo>
                  <a:close/>
                  <a:moveTo>
                    <a:pt x="50" y="83"/>
                  </a:moveTo>
                  <a:cubicBezTo>
                    <a:pt x="47" y="88"/>
                    <a:pt x="36" y="104"/>
                    <a:pt x="25" y="119"/>
                  </a:cubicBezTo>
                  <a:cubicBezTo>
                    <a:pt x="25" y="119"/>
                    <a:pt x="25" y="119"/>
                    <a:pt x="25" y="119"/>
                  </a:cubicBezTo>
                  <a:cubicBezTo>
                    <a:pt x="24" y="121"/>
                    <a:pt x="23" y="123"/>
                    <a:pt x="21" y="125"/>
                  </a:cubicBezTo>
                  <a:cubicBezTo>
                    <a:pt x="21" y="125"/>
                    <a:pt x="21" y="125"/>
                    <a:pt x="21" y="125"/>
                  </a:cubicBezTo>
                  <a:cubicBezTo>
                    <a:pt x="33" y="108"/>
                    <a:pt x="47" y="89"/>
                    <a:pt x="50" y="83"/>
                  </a:cubicBezTo>
                  <a:cubicBezTo>
                    <a:pt x="50" y="83"/>
                    <a:pt x="50" y="83"/>
                    <a:pt x="50" y="83"/>
                  </a:cubicBezTo>
                  <a:cubicBezTo>
                    <a:pt x="50" y="82"/>
                    <a:pt x="51" y="81"/>
                    <a:pt x="51" y="80"/>
                  </a:cubicBezTo>
                  <a:cubicBezTo>
                    <a:pt x="51" y="80"/>
                    <a:pt x="51" y="80"/>
                    <a:pt x="51" y="80"/>
                  </a:cubicBezTo>
                  <a:cubicBezTo>
                    <a:pt x="51" y="80"/>
                    <a:pt x="51" y="80"/>
                    <a:pt x="51" y="80"/>
                  </a:cubicBezTo>
                  <a:cubicBezTo>
                    <a:pt x="51" y="81"/>
                    <a:pt x="50" y="82"/>
                    <a:pt x="50" y="83"/>
                  </a:cubicBezTo>
                  <a:close/>
                  <a:moveTo>
                    <a:pt x="36" y="35"/>
                  </a:moveTo>
                  <a:cubicBezTo>
                    <a:pt x="43" y="52"/>
                    <a:pt x="51" y="70"/>
                    <a:pt x="51" y="79"/>
                  </a:cubicBezTo>
                  <a:cubicBezTo>
                    <a:pt x="51" y="79"/>
                    <a:pt x="51" y="79"/>
                    <a:pt x="51" y="79"/>
                  </a:cubicBezTo>
                  <a:cubicBezTo>
                    <a:pt x="51" y="79"/>
                    <a:pt x="51" y="79"/>
                    <a:pt x="51" y="79"/>
                  </a:cubicBezTo>
                  <a:cubicBezTo>
                    <a:pt x="51" y="79"/>
                    <a:pt x="51" y="79"/>
                    <a:pt x="51" y="79"/>
                  </a:cubicBezTo>
                  <a:cubicBezTo>
                    <a:pt x="51" y="70"/>
                    <a:pt x="42" y="49"/>
                    <a:pt x="34" y="32"/>
                  </a:cubicBezTo>
                  <a:cubicBezTo>
                    <a:pt x="34" y="32"/>
                    <a:pt x="34" y="32"/>
                    <a:pt x="34" y="32"/>
                  </a:cubicBezTo>
                  <a:cubicBezTo>
                    <a:pt x="35" y="33"/>
                    <a:pt x="35" y="34"/>
                    <a:pt x="36"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84" name="Freeform 298"/>
          <p:cNvSpPr>
            <a:spLocks noEditPoints="1"/>
          </p:cNvSpPr>
          <p:nvPr/>
        </p:nvSpPr>
        <p:spPr bwMode="auto">
          <a:xfrm>
            <a:off x="2984501" y="2209802"/>
            <a:ext cx="322262" cy="323849"/>
          </a:xfrm>
          <a:custGeom>
            <a:avLst/>
            <a:gdLst>
              <a:gd name="T0" fmla="*/ 14 w 62"/>
              <a:gd name="T1" fmla="*/ 46 h 62"/>
              <a:gd name="T2" fmla="*/ 0 w 62"/>
              <a:gd name="T3" fmla="*/ 22 h 62"/>
              <a:gd name="T4" fmla="*/ 8 w 62"/>
              <a:gd name="T5" fmla="*/ 2 h 62"/>
              <a:gd name="T6" fmla="*/ 9 w 62"/>
              <a:gd name="T7" fmla="*/ 2 h 62"/>
              <a:gd name="T8" fmla="*/ 17 w 62"/>
              <a:gd name="T9" fmla="*/ 0 h 62"/>
              <a:gd name="T10" fmla="*/ 39 w 62"/>
              <a:gd name="T11" fmla="*/ 15 h 62"/>
              <a:gd name="T12" fmla="*/ 42 w 62"/>
              <a:gd name="T13" fmla="*/ 18 h 62"/>
              <a:gd name="T14" fmla="*/ 44 w 62"/>
              <a:gd name="T15" fmla="*/ 12 h 62"/>
              <a:gd name="T16" fmla="*/ 51 w 62"/>
              <a:gd name="T17" fmla="*/ 6 h 62"/>
              <a:gd name="T18" fmla="*/ 58 w 62"/>
              <a:gd name="T19" fmla="*/ 12 h 62"/>
              <a:gd name="T20" fmla="*/ 61 w 62"/>
              <a:gd name="T21" fmla="*/ 16 h 62"/>
              <a:gd name="T22" fmla="*/ 61 w 62"/>
              <a:gd name="T23" fmla="*/ 16 h 62"/>
              <a:gd name="T24" fmla="*/ 62 w 62"/>
              <a:gd name="T25" fmla="*/ 24 h 62"/>
              <a:gd name="T26" fmla="*/ 52 w 62"/>
              <a:gd name="T27" fmla="*/ 60 h 62"/>
              <a:gd name="T28" fmla="*/ 51 w 62"/>
              <a:gd name="T29" fmla="*/ 62 h 62"/>
              <a:gd name="T30" fmla="*/ 21 w 62"/>
              <a:gd name="T31" fmla="*/ 44 h 62"/>
              <a:gd name="T32" fmla="*/ 27 w 62"/>
              <a:gd name="T33" fmla="*/ 48 h 62"/>
              <a:gd name="T34" fmla="*/ 47 w 62"/>
              <a:gd name="T35" fmla="*/ 55 h 62"/>
              <a:gd name="T36" fmla="*/ 50 w 62"/>
              <a:gd name="T37" fmla="*/ 47 h 62"/>
              <a:gd name="T38" fmla="*/ 55 w 62"/>
              <a:gd name="T39" fmla="*/ 24 h 62"/>
              <a:gd name="T40" fmla="*/ 55 w 62"/>
              <a:gd name="T41" fmla="*/ 18 h 62"/>
              <a:gd name="T42" fmla="*/ 53 w 62"/>
              <a:gd name="T43" fmla="*/ 16 h 62"/>
              <a:gd name="T44" fmla="*/ 51 w 62"/>
              <a:gd name="T45" fmla="*/ 13 h 62"/>
              <a:gd name="T46" fmla="*/ 50 w 62"/>
              <a:gd name="T47" fmla="*/ 15 h 62"/>
              <a:gd name="T48" fmla="*/ 47 w 62"/>
              <a:gd name="T49" fmla="*/ 30 h 62"/>
              <a:gd name="T50" fmla="*/ 39 w 62"/>
              <a:gd name="T51" fmla="*/ 27 h 62"/>
              <a:gd name="T52" fmla="*/ 34 w 62"/>
              <a:gd name="T53" fmla="*/ 18 h 62"/>
              <a:gd name="T54" fmla="*/ 17 w 62"/>
              <a:gd name="T55" fmla="*/ 7 h 62"/>
              <a:gd name="T56" fmla="*/ 12 w 62"/>
              <a:gd name="T57" fmla="*/ 8 h 62"/>
              <a:gd name="T58" fmla="*/ 12 w 62"/>
              <a:gd name="T59" fmla="*/ 8 h 62"/>
              <a:gd name="T60" fmla="*/ 10 w 62"/>
              <a:gd name="T61" fmla="*/ 11 h 62"/>
              <a:gd name="T62" fmla="*/ 7 w 62"/>
              <a:gd name="T63" fmla="*/ 22 h 62"/>
              <a:gd name="T64" fmla="*/ 19 w 62"/>
              <a:gd name="T65" fmla="*/ 41 h 62"/>
              <a:gd name="T66" fmla="*/ 19 w 62"/>
              <a:gd name="T67" fmla="*/ 41 h 62"/>
              <a:gd name="T68" fmla="*/ 19 w 62"/>
              <a:gd name="T69" fmla="*/ 41 h 62"/>
              <a:gd name="T70" fmla="*/ 21 w 62"/>
              <a:gd name="T71" fmla="*/ 44 h 62"/>
              <a:gd name="T72" fmla="*/ 47 w 62"/>
              <a:gd name="T73" fmla="*/ 28 h 62"/>
              <a:gd name="T74" fmla="*/ 51 w 62"/>
              <a:gd name="T75" fmla="*/ 13 h 62"/>
              <a:gd name="T76" fmla="*/ 51 w 62"/>
              <a:gd name="T77" fmla="*/ 1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2">
                <a:moveTo>
                  <a:pt x="49" y="62"/>
                </a:moveTo>
                <a:cubicBezTo>
                  <a:pt x="30" y="62"/>
                  <a:pt x="16" y="48"/>
                  <a:pt x="14" y="46"/>
                </a:cubicBezTo>
                <a:cubicBezTo>
                  <a:pt x="14" y="46"/>
                  <a:pt x="14" y="46"/>
                  <a:pt x="14" y="46"/>
                </a:cubicBezTo>
                <a:cubicBezTo>
                  <a:pt x="4" y="38"/>
                  <a:pt x="0" y="29"/>
                  <a:pt x="0" y="22"/>
                </a:cubicBezTo>
                <a:cubicBezTo>
                  <a:pt x="0" y="22"/>
                  <a:pt x="0" y="22"/>
                  <a:pt x="0" y="22"/>
                </a:cubicBezTo>
                <a:cubicBezTo>
                  <a:pt x="1" y="10"/>
                  <a:pt x="8" y="3"/>
                  <a:pt x="8" y="2"/>
                </a:cubicBezTo>
                <a:cubicBezTo>
                  <a:pt x="8" y="2"/>
                  <a:pt x="8" y="2"/>
                  <a:pt x="8" y="2"/>
                </a:cubicBezTo>
                <a:cubicBezTo>
                  <a:pt x="9" y="2"/>
                  <a:pt x="9" y="2"/>
                  <a:pt x="9" y="2"/>
                </a:cubicBezTo>
                <a:cubicBezTo>
                  <a:pt x="10" y="2"/>
                  <a:pt x="10" y="2"/>
                  <a:pt x="10" y="2"/>
                </a:cubicBezTo>
                <a:cubicBezTo>
                  <a:pt x="12" y="1"/>
                  <a:pt x="14" y="0"/>
                  <a:pt x="17" y="0"/>
                </a:cubicBezTo>
                <a:cubicBezTo>
                  <a:pt x="17" y="0"/>
                  <a:pt x="17" y="0"/>
                  <a:pt x="17" y="0"/>
                </a:cubicBezTo>
                <a:cubicBezTo>
                  <a:pt x="27" y="0"/>
                  <a:pt x="35" y="8"/>
                  <a:pt x="39" y="15"/>
                </a:cubicBezTo>
                <a:cubicBezTo>
                  <a:pt x="39" y="15"/>
                  <a:pt x="39" y="15"/>
                  <a:pt x="39" y="15"/>
                </a:cubicBezTo>
                <a:cubicBezTo>
                  <a:pt x="40" y="16"/>
                  <a:pt x="41" y="17"/>
                  <a:pt x="42" y="18"/>
                </a:cubicBezTo>
                <a:cubicBezTo>
                  <a:pt x="42" y="18"/>
                  <a:pt x="42" y="18"/>
                  <a:pt x="42" y="18"/>
                </a:cubicBezTo>
                <a:cubicBezTo>
                  <a:pt x="42" y="16"/>
                  <a:pt x="43" y="14"/>
                  <a:pt x="44" y="12"/>
                </a:cubicBezTo>
                <a:cubicBezTo>
                  <a:pt x="44" y="12"/>
                  <a:pt x="44" y="12"/>
                  <a:pt x="44" y="12"/>
                </a:cubicBezTo>
                <a:cubicBezTo>
                  <a:pt x="45" y="9"/>
                  <a:pt x="47" y="6"/>
                  <a:pt x="51" y="6"/>
                </a:cubicBezTo>
                <a:cubicBezTo>
                  <a:pt x="51" y="6"/>
                  <a:pt x="51" y="6"/>
                  <a:pt x="51" y="6"/>
                </a:cubicBezTo>
                <a:cubicBezTo>
                  <a:pt x="55" y="6"/>
                  <a:pt x="57" y="9"/>
                  <a:pt x="58" y="12"/>
                </a:cubicBezTo>
                <a:cubicBezTo>
                  <a:pt x="58" y="12"/>
                  <a:pt x="58" y="12"/>
                  <a:pt x="58" y="12"/>
                </a:cubicBezTo>
                <a:cubicBezTo>
                  <a:pt x="60" y="14"/>
                  <a:pt x="61" y="16"/>
                  <a:pt x="61" y="16"/>
                </a:cubicBezTo>
                <a:cubicBezTo>
                  <a:pt x="61" y="16"/>
                  <a:pt x="61" y="16"/>
                  <a:pt x="61" y="16"/>
                </a:cubicBezTo>
                <a:cubicBezTo>
                  <a:pt x="61" y="16"/>
                  <a:pt x="61" y="16"/>
                  <a:pt x="61" y="16"/>
                </a:cubicBezTo>
                <a:cubicBezTo>
                  <a:pt x="61" y="17"/>
                  <a:pt x="61" y="17"/>
                  <a:pt x="61" y="17"/>
                </a:cubicBezTo>
                <a:cubicBezTo>
                  <a:pt x="61" y="19"/>
                  <a:pt x="62" y="21"/>
                  <a:pt x="62" y="24"/>
                </a:cubicBezTo>
                <a:cubicBezTo>
                  <a:pt x="62" y="24"/>
                  <a:pt x="62" y="24"/>
                  <a:pt x="62" y="24"/>
                </a:cubicBezTo>
                <a:cubicBezTo>
                  <a:pt x="62" y="42"/>
                  <a:pt x="52" y="60"/>
                  <a:pt x="52" y="60"/>
                </a:cubicBezTo>
                <a:cubicBezTo>
                  <a:pt x="52" y="60"/>
                  <a:pt x="52" y="60"/>
                  <a:pt x="52" y="60"/>
                </a:cubicBezTo>
                <a:cubicBezTo>
                  <a:pt x="51" y="62"/>
                  <a:pt x="51" y="62"/>
                  <a:pt x="51" y="62"/>
                </a:cubicBezTo>
                <a:cubicBezTo>
                  <a:pt x="49" y="62"/>
                  <a:pt x="49" y="62"/>
                  <a:pt x="49" y="62"/>
                </a:cubicBezTo>
                <a:close/>
                <a:moveTo>
                  <a:pt x="21" y="44"/>
                </a:moveTo>
                <a:cubicBezTo>
                  <a:pt x="23" y="45"/>
                  <a:pt x="25" y="47"/>
                  <a:pt x="27" y="48"/>
                </a:cubicBezTo>
                <a:cubicBezTo>
                  <a:pt x="27" y="48"/>
                  <a:pt x="27" y="48"/>
                  <a:pt x="27" y="48"/>
                </a:cubicBezTo>
                <a:cubicBezTo>
                  <a:pt x="32" y="52"/>
                  <a:pt x="39" y="55"/>
                  <a:pt x="47" y="55"/>
                </a:cubicBezTo>
                <a:cubicBezTo>
                  <a:pt x="47" y="55"/>
                  <a:pt x="47" y="55"/>
                  <a:pt x="47" y="55"/>
                </a:cubicBezTo>
                <a:cubicBezTo>
                  <a:pt x="48" y="54"/>
                  <a:pt x="49" y="50"/>
                  <a:pt x="50" y="47"/>
                </a:cubicBezTo>
                <a:cubicBezTo>
                  <a:pt x="50" y="47"/>
                  <a:pt x="50" y="47"/>
                  <a:pt x="50" y="47"/>
                </a:cubicBezTo>
                <a:cubicBezTo>
                  <a:pt x="53" y="40"/>
                  <a:pt x="55" y="32"/>
                  <a:pt x="55" y="24"/>
                </a:cubicBezTo>
                <a:cubicBezTo>
                  <a:pt x="55" y="24"/>
                  <a:pt x="55" y="24"/>
                  <a:pt x="55" y="24"/>
                </a:cubicBezTo>
                <a:cubicBezTo>
                  <a:pt x="55" y="22"/>
                  <a:pt x="55" y="20"/>
                  <a:pt x="55" y="18"/>
                </a:cubicBezTo>
                <a:cubicBezTo>
                  <a:pt x="55" y="18"/>
                  <a:pt x="55" y="18"/>
                  <a:pt x="55" y="18"/>
                </a:cubicBezTo>
                <a:cubicBezTo>
                  <a:pt x="54" y="18"/>
                  <a:pt x="54" y="17"/>
                  <a:pt x="53" y="16"/>
                </a:cubicBezTo>
                <a:cubicBezTo>
                  <a:pt x="53" y="16"/>
                  <a:pt x="53" y="16"/>
                  <a:pt x="53" y="16"/>
                </a:cubicBezTo>
                <a:cubicBezTo>
                  <a:pt x="53" y="14"/>
                  <a:pt x="51" y="13"/>
                  <a:pt x="51" y="13"/>
                </a:cubicBezTo>
                <a:cubicBezTo>
                  <a:pt x="51" y="13"/>
                  <a:pt x="51" y="13"/>
                  <a:pt x="51" y="13"/>
                </a:cubicBezTo>
                <a:cubicBezTo>
                  <a:pt x="51" y="13"/>
                  <a:pt x="50" y="14"/>
                  <a:pt x="50" y="15"/>
                </a:cubicBezTo>
                <a:cubicBezTo>
                  <a:pt x="50" y="15"/>
                  <a:pt x="50" y="15"/>
                  <a:pt x="50" y="15"/>
                </a:cubicBezTo>
                <a:cubicBezTo>
                  <a:pt x="49" y="17"/>
                  <a:pt x="48" y="22"/>
                  <a:pt x="47" y="30"/>
                </a:cubicBezTo>
                <a:cubicBezTo>
                  <a:pt x="47" y="30"/>
                  <a:pt x="47" y="30"/>
                  <a:pt x="47" y="30"/>
                </a:cubicBezTo>
                <a:cubicBezTo>
                  <a:pt x="40" y="31"/>
                  <a:pt x="40" y="31"/>
                  <a:pt x="40" y="31"/>
                </a:cubicBezTo>
                <a:cubicBezTo>
                  <a:pt x="40" y="31"/>
                  <a:pt x="40" y="29"/>
                  <a:pt x="39" y="27"/>
                </a:cubicBezTo>
                <a:cubicBezTo>
                  <a:pt x="39" y="27"/>
                  <a:pt x="39" y="27"/>
                  <a:pt x="39" y="27"/>
                </a:cubicBezTo>
                <a:cubicBezTo>
                  <a:pt x="38" y="25"/>
                  <a:pt x="36" y="21"/>
                  <a:pt x="34" y="18"/>
                </a:cubicBezTo>
                <a:cubicBezTo>
                  <a:pt x="34" y="18"/>
                  <a:pt x="34" y="18"/>
                  <a:pt x="34" y="18"/>
                </a:cubicBezTo>
                <a:cubicBezTo>
                  <a:pt x="30" y="12"/>
                  <a:pt x="24" y="7"/>
                  <a:pt x="17" y="7"/>
                </a:cubicBezTo>
                <a:cubicBezTo>
                  <a:pt x="17" y="7"/>
                  <a:pt x="17" y="7"/>
                  <a:pt x="17" y="7"/>
                </a:cubicBezTo>
                <a:cubicBezTo>
                  <a:pt x="15" y="7"/>
                  <a:pt x="14" y="7"/>
                  <a:pt x="12" y="8"/>
                </a:cubicBezTo>
                <a:cubicBezTo>
                  <a:pt x="12" y="8"/>
                  <a:pt x="12" y="8"/>
                  <a:pt x="12" y="8"/>
                </a:cubicBezTo>
                <a:cubicBezTo>
                  <a:pt x="12" y="8"/>
                  <a:pt x="12" y="8"/>
                  <a:pt x="12" y="8"/>
                </a:cubicBezTo>
                <a:cubicBezTo>
                  <a:pt x="12" y="8"/>
                  <a:pt x="12" y="8"/>
                  <a:pt x="12" y="8"/>
                </a:cubicBezTo>
                <a:cubicBezTo>
                  <a:pt x="12" y="9"/>
                  <a:pt x="11" y="10"/>
                  <a:pt x="10" y="11"/>
                </a:cubicBezTo>
                <a:cubicBezTo>
                  <a:pt x="10" y="11"/>
                  <a:pt x="10" y="11"/>
                  <a:pt x="10" y="11"/>
                </a:cubicBezTo>
                <a:cubicBezTo>
                  <a:pt x="8" y="14"/>
                  <a:pt x="7" y="17"/>
                  <a:pt x="7" y="22"/>
                </a:cubicBezTo>
                <a:cubicBezTo>
                  <a:pt x="7" y="22"/>
                  <a:pt x="7" y="22"/>
                  <a:pt x="7" y="22"/>
                </a:cubicBezTo>
                <a:cubicBezTo>
                  <a:pt x="7" y="27"/>
                  <a:pt x="9" y="34"/>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20" y="42"/>
                  <a:pt x="21" y="44"/>
                </a:cubicBezTo>
                <a:close/>
                <a:moveTo>
                  <a:pt x="44" y="29"/>
                </a:moveTo>
                <a:cubicBezTo>
                  <a:pt x="47" y="28"/>
                  <a:pt x="47" y="28"/>
                  <a:pt x="47" y="28"/>
                </a:cubicBezTo>
                <a:cubicBezTo>
                  <a:pt x="44" y="29"/>
                  <a:pt x="44" y="29"/>
                  <a:pt x="44" y="29"/>
                </a:cubicBezTo>
                <a:close/>
                <a:moveTo>
                  <a:pt x="51" y="13"/>
                </a:moveTo>
                <a:cubicBezTo>
                  <a:pt x="51" y="13"/>
                  <a:pt x="51" y="13"/>
                  <a:pt x="51" y="13"/>
                </a:cubicBezTo>
                <a:cubicBezTo>
                  <a:pt x="51" y="13"/>
                  <a:pt x="51" y="13"/>
                  <a:pt x="51" y="1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grpSp>
        <p:nvGrpSpPr>
          <p:cNvPr id="90" name="组合 89"/>
          <p:cNvGrpSpPr/>
          <p:nvPr/>
        </p:nvGrpSpPr>
        <p:grpSpPr>
          <a:xfrm rot="1192981">
            <a:off x="318899" y="220711"/>
            <a:ext cx="579734" cy="587264"/>
            <a:chOff x="2118580" y="4342651"/>
            <a:chExt cx="672245" cy="680977"/>
          </a:xfrm>
        </p:grpSpPr>
        <p:grpSp>
          <p:nvGrpSpPr>
            <p:cNvPr id="91" name="组合 90"/>
            <p:cNvGrpSpPr/>
            <p:nvPr/>
          </p:nvGrpSpPr>
          <p:grpSpPr>
            <a:xfrm>
              <a:off x="2124539" y="4342651"/>
              <a:ext cx="641611" cy="680977"/>
              <a:chOff x="2124539" y="4342651"/>
              <a:chExt cx="641611" cy="680977"/>
            </a:xfrm>
          </p:grpSpPr>
          <p:sp>
            <p:nvSpPr>
              <p:cNvPr id="109" name="任意多边形 108"/>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0" name="任意多边形 109"/>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1" name="任意多边形 110"/>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任意多边形 111"/>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3" name="任意多边形 112"/>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2" name="任意多边形 91"/>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任意多边形 92"/>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4" name="任意多边形 93"/>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任意多边形 94"/>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任意多边形 95"/>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任意多边形 96"/>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任意多边形 97"/>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任意多边形 98"/>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任意多边形 99"/>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任意多边形 100"/>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任意多边形 101"/>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3" name="任意多边形 102"/>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 name="任意多边形 103"/>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任意多边形 104"/>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任意多边形 105"/>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任意多边形 106"/>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8" name="任意多边形 107"/>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4" name="文本框 113"/>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218"/>
          <p:cNvGrpSpPr/>
          <p:nvPr/>
        </p:nvGrpSpPr>
        <p:grpSpPr>
          <a:xfrm>
            <a:off x="7911862" y="2581215"/>
            <a:ext cx="4280138" cy="3167262"/>
            <a:chOff x="0" y="0"/>
            <a:chExt cx="2222306" cy="1644486"/>
          </a:xfrm>
        </p:grpSpPr>
        <p:sp>
          <p:nvSpPr>
            <p:cNvPr id="91" name="Shape 214"/>
            <p:cNvSpPr/>
            <p:nvPr/>
          </p:nvSpPr>
          <p:spPr>
            <a:xfrm>
              <a:off x="177800" y="-1"/>
              <a:ext cx="268610" cy="424412"/>
            </a:xfrm>
            <a:custGeom>
              <a:avLst/>
              <a:gdLst/>
              <a:ahLst/>
              <a:cxnLst>
                <a:cxn ang="0">
                  <a:pos x="wd2" y="hd2"/>
                </a:cxn>
                <a:cxn ang="5400000">
                  <a:pos x="wd2" y="hd2"/>
                </a:cxn>
                <a:cxn ang="10800000">
                  <a:pos x="wd2" y="hd2"/>
                </a:cxn>
                <a:cxn ang="16200000">
                  <a:pos x="wd2" y="hd2"/>
                </a:cxn>
              </a:cxnLst>
              <a:rect l="0" t="0" r="r" b="b"/>
              <a:pathLst>
                <a:path w="20717" h="20825" extrusionOk="0">
                  <a:moveTo>
                    <a:pt x="0" y="978"/>
                  </a:moveTo>
                  <a:cubicBezTo>
                    <a:pt x="4331" y="132"/>
                    <a:pt x="6848" y="-775"/>
                    <a:pt x="10359" y="1107"/>
                  </a:cubicBezTo>
                  <a:cubicBezTo>
                    <a:pt x="14373" y="3260"/>
                    <a:pt x="15631" y="7002"/>
                    <a:pt x="17595" y="9981"/>
                  </a:cubicBezTo>
                  <a:cubicBezTo>
                    <a:pt x="19135" y="12318"/>
                    <a:pt x="19785" y="13548"/>
                    <a:pt x="20568" y="16020"/>
                  </a:cubicBezTo>
                  <a:cubicBezTo>
                    <a:pt x="21600" y="19279"/>
                    <a:pt x="17061" y="19856"/>
                    <a:pt x="13655" y="20825"/>
                  </a:cubicBezTo>
                </a:path>
              </a:pathLst>
            </a:custGeom>
            <a:solidFill>
              <a:schemeClr val="bg1"/>
            </a:solid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92" name="Shape 215"/>
            <p:cNvSpPr/>
            <p:nvPr/>
          </p:nvSpPr>
          <p:spPr>
            <a:xfrm>
              <a:off x="876300" y="990599"/>
              <a:ext cx="288326" cy="392441"/>
            </a:xfrm>
            <a:custGeom>
              <a:avLst/>
              <a:gdLst/>
              <a:ahLst/>
              <a:cxnLst>
                <a:cxn ang="0">
                  <a:pos x="wd2" y="hd2"/>
                </a:cxn>
                <a:cxn ang="5400000">
                  <a:pos x="wd2" y="hd2"/>
                </a:cxn>
                <a:cxn ang="10800000">
                  <a:pos x="wd2" y="hd2"/>
                </a:cxn>
                <a:cxn ang="16200000">
                  <a:pos x="wd2" y="hd2"/>
                </a:cxn>
              </a:cxnLst>
              <a:rect l="0" t="0" r="r" b="b"/>
              <a:pathLst>
                <a:path w="19323" h="18952" extrusionOk="0">
                  <a:moveTo>
                    <a:pt x="0" y="1473"/>
                  </a:moveTo>
                  <a:cubicBezTo>
                    <a:pt x="6540" y="-2648"/>
                    <a:pt x="10391" y="2786"/>
                    <a:pt x="14004" y="6685"/>
                  </a:cubicBezTo>
                  <a:cubicBezTo>
                    <a:pt x="18693" y="11746"/>
                    <a:pt x="21600" y="16421"/>
                    <a:pt x="17023" y="18952"/>
                  </a:cubicBezTo>
                </a:path>
              </a:pathLst>
            </a:custGeom>
            <a:solidFill>
              <a:schemeClr val="bg1"/>
            </a:solid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93" name="Shape 216"/>
            <p:cNvSpPr/>
            <p:nvPr/>
          </p:nvSpPr>
          <p:spPr>
            <a:xfrm>
              <a:off x="0" y="25400"/>
              <a:ext cx="1130505" cy="1441123"/>
            </a:xfrm>
            <a:custGeom>
              <a:avLst/>
              <a:gdLst/>
              <a:ahLst/>
              <a:cxnLst>
                <a:cxn ang="0">
                  <a:pos x="wd2" y="hd2"/>
                </a:cxn>
                <a:cxn ang="5400000">
                  <a:pos x="wd2" y="hd2"/>
                </a:cxn>
                <a:cxn ang="10800000">
                  <a:pos x="wd2" y="hd2"/>
                </a:cxn>
                <a:cxn ang="16200000">
                  <a:pos x="wd2" y="hd2"/>
                </a:cxn>
              </a:cxnLst>
              <a:rect l="0" t="0" r="r" b="b"/>
              <a:pathLst>
                <a:path w="21386" h="21249" extrusionOk="0">
                  <a:moveTo>
                    <a:pt x="6695" y="5964"/>
                  </a:moveTo>
                  <a:cubicBezTo>
                    <a:pt x="5870" y="4835"/>
                    <a:pt x="5320" y="3733"/>
                    <a:pt x="4734" y="2782"/>
                  </a:cubicBezTo>
                  <a:cubicBezTo>
                    <a:pt x="4160" y="1851"/>
                    <a:pt x="3364" y="1097"/>
                    <a:pt x="3346" y="0"/>
                  </a:cubicBezTo>
                  <a:cubicBezTo>
                    <a:pt x="2749" y="212"/>
                    <a:pt x="2098" y="524"/>
                    <a:pt x="1695" y="926"/>
                  </a:cubicBezTo>
                  <a:cubicBezTo>
                    <a:pt x="988" y="1632"/>
                    <a:pt x="570" y="2910"/>
                    <a:pt x="299" y="3769"/>
                  </a:cubicBezTo>
                  <a:cubicBezTo>
                    <a:pt x="-19" y="4774"/>
                    <a:pt x="-82" y="5809"/>
                    <a:pt x="104" y="6834"/>
                  </a:cubicBezTo>
                  <a:cubicBezTo>
                    <a:pt x="507" y="9059"/>
                    <a:pt x="1907" y="11120"/>
                    <a:pt x="3352" y="13032"/>
                  </a:cubicBezTo>
                  <a:cubicBezTo>
                    <a:pt x="4121" y="14050"/>
                    <a:pt x="4913" y="15069"/>
                    <a:pt x="5760" y="16050"/>
                  </a:cubicBezTo>
                  <a:cubicBezTo>
                    <a:pt x="7632" y="18216"/>
                    <a:pt x="10200" y="20007"/>
                    <a:pt x="13428" y="20934"/>
                  </a:cubicBezTo>
                  <a:cubicBezTo>
                    <a:pt x="15746" y="21600"/>
                    <a:pt x="19972" y="21179"/>
                    <a:pt x="21384" y="19961"/>
                  </a:cubicBezTo>
                  <a:cubicBezTo>
                    <a:pt x="21518" y="19211"/>
                    <a:pt x="16578" y="14785"/>
                    <a:pt x="16540" y="14807"/>
                  </a:cubicBezTo>
                  <a:cubicBezTo>
                    <a:pt x="15277" y="15530"/>
                    <a:pt x="13118" y="16386"/>
                    <a:pt x="11538" y="16347"/>
                  </a:cubicBezTo>
                  <a:cubicBezTo>
                    <a:pt x="9234" y="16290"/>
                    <a:pt x="7991" y="14209"/>
                    <a:pt x="7048" y="12885"/>
                  </a:cubicBezTo>
                  <a:cubicBezTo>
                    <a:pt x="6162" y="11641"/>
                    <a:pt x="5096" y="10300"/>
                    <a:pt x="4890" y="8855"/>
                  </a:cubicBezTo>
                  <a:cubicBezTo>
                    <a:pt x="4802" y="8239"/>
                    <a:pt x="4929" y="7607"/>
                    <a:pt x="5302" y="7056"/>
                  </a:cubicBezTo>
                  <a:cubicBezTo>
                    <a:pt x="5511" y="6746"/>
                    <a:pt x="6171" y="5989"/>
                    <a:pt x="6695" y="5964"/>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94" name="Shape 217"/>
            <p:cNvSpPr/>
            <p:nvPr/>
          </p:nvSpPr>
          <p:spPr>
            <a:xfrm>
              <a:off x="1041400" y="888999"/>
              <a:ext cx="1180907" cy="755488"/>
            </a:xfrm>
            <a:custGeom>
              <a:avLst/>
              <a:gdLst/>
              <a:ahLst/>
              <a:cxnLst>
                <a:cxn ang="0">
                  <a:pos x="wd2" y="hd2"/>
                </a:cxn>
                <a:cxn ang="5400000">
                  <a:pos x="wd2" y="hd2"/>
                </a:cxn>
                <a:cxn ang="10800000">
                  <a:pos x="wd2" y="hd2"/>
                </a:cxn>
                <a:cxn ang="16200000">
                  <a:pos x="wd2" y="hd2"/>
                </a:cxn>
              </a:cxnLst>
              <a:rect l="0" t="0" r="r" b="b"/>
              <a:pathLst>
                <a:path w="20880" h="19656" extrusionOk="0">
                  <a:moveTo>
                    <a:pt x="0" y="14067"/>
                  </a:moveTo>
                  <a:cubicBezTo>
                    <a:pt x="1546" y="18995"/>
                    <a:pt x="4265" y="21549"/>
                    <a:pt x="7901" y="18005"/>
                  </a:cubicBezTo>
                  <a:cubicBezTo>
                    <a:pt x="9262" y="16678"/>
                    <a:pt x="11668" y="12078"/>
                    <a:pt x="9432" y="10109"/>
                  </a:cubicBezTo>
                  <a:cubicBezTo>
                    <a:pt x="7906" y="8766"/>
                    <a:pt x="6036" y="11469"/>
                    <a:pt x="6486" y="13754"/>
                  </a:cubicBezTo>
                  <a:cubicBezTo>
                    <a:pt x="7019" y="16458"/>
                    <a:pt x="10653" y="17259"/>
                    <a:pt x="12181" y="16654"/>
                  </a:cubicBezTo>
                  <a:cubicBezTo>
                    <a:pt x="14962" y="15554"/>
                    <a:pt x="14704" y="12109"/>
                    <a:pt x="15038" y="8516"/>
                  </a:cubicBezTo>
                  <a:cubicBezTo>
                    <a:pt x="15338" y="5296"/>
                    <a:pt x="15973" y="-51"/>
                    <a:pt x="18921" y="0"/>
                  </a:cubicBezTo>
                  <a:cubicBezTo>
                    <a:pt x="20260" y="23"/>
                    <a:pt x="21600" y="1260"/>
                    <a:pt x="20434" y="3163"/>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nvGrpSpPr>
          <p:cNvPr id="95" name="Group 157"/>
          <p:cNvGrpSpPr/>
          <p:nvPr/>
        </p:nvGrpSpPr>
        <p:grpSpPr>
          <a:xfrm>
            <a:off x="8815976" y="1032703"/>
            <a:ext cx="1553740" cy="1891968"/>
            <a:chOff x="0" y="0"/>
            <a:chExt cx="825247" cy="1004894"/>
          </a:xfrm>
          <a:solidFill>
            <a:schemeClr val="bg1"/>
          </a:solidFill>
        </p:grpSpPr>
        <p:sp>
          <p:nvSpPr>
            <p:cNvPr id="96" name="Shape 153"/>
            <p:cNvSpPr/>
            <p:nvPr/>
          </p:nvSpPr>
          <p:spPr>
            <a:xfrm>
              <a:off x="0" y="0"/>
              <a:ext cx="825247" cy="1004894"/>
            </a:xfrm>
            <a:custGeom>
              <a:avLst/>
              <a:gdLst/>
              <a:ahLst/>
              <a:cxnLst>
                <a:cxn ang="0">
                  <a:pos x="wd2" y="hd2"/>
                </a:cxn>
                <a:cxn ang="5400000">
                  <a:pos x="wd2" y="hd2"/>
                </a:cxn>
                <a:cxn ang="10800000">
                  <a:pos x="wd2" y="hd2"/>
                </a:cxn>
                <a:cxn ang="16200000">
                  <a:pos x="wd2" y="hd2"/>
                </a:cxn>
              </a:cxnLst>
              <a:rect l="0" t="0" r="r" b="b"/>
              <a:pathLst>
                <a:path w="20617" h="18782" extrusionOk="0">
                  <a:moveTo>
                    <a:pt x="20606" y="8003"/>
                  </a:moveTo>
                  <a:cubicBezTo>
                    <a:pt x="20536" y="9105"/>
                    <a:pt x="20133" y="10194"/>
                    <a:pt x="19322" y="11192"/>
                  </a:cubicBezTo>
                  <a:cubicBezTo>
                    <a:pt x="17235" y="13763"/>
                    <a:pt x="10676" y="14469"/>
                    <a:pt x="6988" y="14575"/>
                  </a:cubicBezTo>
                  <a:cubicBezTo>
                    <a:pt x="4986" y="15277"/>
                    <a:pt x="3185" y="16577"/>
                    <a:pt x="3059" y="18782"/>
                  </a:cubicBezTo>
                  <a:cubicBezTo>
                    <a:pt x="2578" y="17275"/>
                    <a:pt x="1936" y="15773"/>
                    <a:pt x="4218" y="13676"/>
                  </a:cubicBezTo>
                  <a:cubicBezTo>
                    <a:pt x="3958" y="13915"/>
                    <a:pt x="973" y="11280"/>
                    <a:pt x="253" y="9351"/>
                  </a:cubicBezTo>
                  <a:cubicBezTo>
                    <a:pt x="-538" y="7230"/>
                    <a:pt x="624" y="4258"/>
                    <a:pt x="2405" y="2680"/>
                  </a:cubicBezTo>
                  <a:cubicBezTo>
                    <a:pt x="8610" y="-2818"/>
                    <a:pt x="21062" y="731"/>
                    <a:pt x="20606" y="8003"/>
                  </a:cubicBezTo>
                  <a:close/>
                </a:path>
              </a:pathLst>
            </a:custGeom>
            <a:grp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nvGrpSpPr>
            <p:cNvPr id="97" name="Group 156"/>
            <p:cNvGrpSpPr/>
            <p:nvPr/>
          </p:nvGrpSpPr>
          <p:grpSpPr>
            <a:xfrm>
              <a:off x="330200" y="215900"/>
              <a:ext cx="178940" cy="367431"/>
              <a:chOff x="0" y="0"/>
              <a:chExt cx="178939" cy="367430"/>
            </a:xfrm>
            <a:grpFill/>
          </p:grpSpPr>
          <p:sp>
            <p:nvSpPr>
              <p:cNvPr id="98" name="Shape 154"/>
              <p:cNvSpPr/>
              <p:nvPr/>
            </p:nvSpPr>
            <p:spPr>
              <a:xfrm>
                <a:off x="0" y="0"/>
                <a:ext cx="178940" cy="244342"/>
              </a:xfrm>
              <a:custGeom>
                <a:avLst/>
                <a:gdLst/>
                <a:ahLst/>
                <a:cxnLst>
                  <a:cxn ang="0">
                    <a:pos x="wd2" y="hd2"/>
                  </a:cxn>
                  <a:cxn ang="5400000">
                    <a:pos x="wd2" y="hd2"/>
                  </a:cxn>
                  <a:cxn ang="10800000">
                    <a:pos x="wd2" y="hd2"/>
                  </a:cxn>
                  <a:cxn ang="16200000">
                    <a:pos x="wd2" y="hd2"/>
                  </a:cxn>
                </a:cxnLst>
                <a:rect l="0" t="0" r="r" b="b"/>
                <a:pathLst>
                  <a:path w="17224" h="18018" extrusionOk="0">
                    <a:moveTo>
                      <a:pt x="100" y="9277"/>
                    </a:moveTo>
                    <a:cubicBezTo>
                      <a:pt x="-1213" y="3536"/>
                      <a:pt x="10703" y="-3582"/>
                      <a:pt x="16203" y="2063"/>
                    </a:cubicBezTo>
                    <a:cubicBezTo>
                      <a:pt x="20387" y="6358"/>
                      <a:pt x="10513" y="14060"/>
                      <a:pt x="8251" y="18018"/>
                    </a:cubicBezTo>
                  </a:path>
                </a:pathLst>
              </a:custGeom>
              <a:grp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99" name="Shape 155"/>
              <p:cNvSpPr/>
              <p:nvPr/>
            </p:nvSpPr>
            <p:spPr>
              <a:xfrm>
                <a:off x="76200" y="342900"/>
                <a:ext cx="19564" cy="24531"/>
              </a:xfrm>
              <a:custGeom>
                <a:avLst/>
                <a:gdLst/>
                <a:ahLst/>
                <a:cxnLst>
                  <a:cxn ang="0">
                    <a:pos x="wd2" y="hd2"/>
                  </a:cxn>
                  <a:cxn ang="5400000">
                    <a:pos x="wd2" y="hd2"/>
                  </a:cxn>
                  <a:cxn ang="10800000">
                    <a:pos x="wd2" y="hd2"/>
                  </a:cxn>
                  <a:cxn ang="16200000">
                    <a:pos x="wd2" y="hd2"/>
                  </a:cxn>
                </a:cxnLst>
                <a:rect l="0" t="0" r="r" b="b"/>
                <a:pathLst>
                  <a:path w="18659" h="15561" extrusionOk="0">
                    <a:moveTo>
                      <a:pt x="0" y="8336"/>
                    </a:moveTo>
                    <a:cubicBezTo>
                      <a:pt x="3561" y="8171"/>
                      <a:pt x="10161" y="-5031"/>
                      <a:pt x="7784" y="2124"/>
                    </a:cubicBezTo>
                    <a:cubicBezTo>
                      <a:pt x="8671" y="6888"/>
                      <a:pt x="11060" y="11294"/>
                      <a:pt x="14952" y="15353"/>
                    </a:cubicBezTo>
                    <a:cubicBezTo>
                      <a:pt x="21600" y="16569"/>
                      <a:pt x="19305" y="12443"/>
                      <a:pt x="8067" y="2966"/>
                    </a:cubicBezTo>
                  </a:path>
                </a:pathLst>
              </a:custGeom>
              <a:grp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sp>
        <p:nvSpPr>
          <p:cNvPr id="100" name="文本框 99"/>
          <p:cNvSpPr txBox="1"/>
          <p:nvPr/>
        </p:nvSpPr>
        <p:spPr>
          <a:xfrm>
            <a:off x="1162059" y="1899227"/>
            <a:ext cx="1468271" cy="523220"/>
          </a:xfrm>
          <a:prstGeom prst="rect">
            <a:avLst/>
          </a:prstGeom>
          <a:noFill/>
        </p:spPr>
        <p:txBody>
          <a:bodyPr wrap="square" rtlCol="0">
            <a:spAutoFit/>
          </a:bodyPr>
          <a:lstStyle/>
          <a:p>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这是文字</a:t>
            </a:r>
          </a:p>
        </p:txBody>
      </p:sp>
      <p:sp>
        <p:nvSpPr>
          <p:cNvPr id="101" name="文本框 100"/>
          <p:cNvSpPr txBox="1"/>
          <p:nvPr/>
        </p:nvSpPr>
        <p:spPr>
          <a:xfrm>
            <a:off x="1162059" y="2626135"/>
            <a:ext cx="4712722" cy="1015663"/>
          </a:xfrm>
          <a:prstGeom prst="rect">
            <a:avLst/>
          </a:prstGeom>
          <a:noFill/>
        </p:spPr>
        <p:txBody>
          <a:bodyPr wrap="square" rtlCol="0">
            <a:spAutoFit/>
          </a:bodyPr>
          <a:lstStyle/>
          <a:p>
            <a:pPr>
              <a:lnSpc>
                <a:spcPct val="125000"/>
              </a:lnSpc>
            </a:pP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请在这里输入文字请在这里输入文字请在这里输入文字请在这里输入请在这里输入文字请在这里输入文字请在这里输入文字请在这里输入文字</a:t>
            </a:r>
          </a:p>
        </p:txBody>
      </p:sp>
      <p:sp>
        <p:nvSpPr>
          <p:cNvPr id="102" name="文本框 101"/>
          <p:cNvSpPr txBox="1"/>
          <p:nvPr/>
        </p:nvSpPr>
        <p:spPr>
          <a:xfrm>
            <a:off x="1162059" y="3808896"/>
            <a:ext cx="4712722" cy="1323439"/>
          </a:xfrm>
          <a:prstGeom prst="rect">
            <a:avLst/>
          </a:prstGeom>
          <a:noFill/>
        </p:spPr>
        <p:txBody>
          <a:bodyPr wrap="square" rtlCol="0">
            <a:spAutoFit/>
          </a:bodyPr>
          <a:lstStyle/>
          <a:p>
            <a:pPr>
              <a:lnSpc>
                <a:spcPct val="125000"/>
              </a:lnSpc>
            </a:pPr>
            <a:r>
              <a:rPr lang="zh-CN" altLang="en-US" sz="1600"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请在这里输入文字请在这里输入文字请在这里输入文字请在这里输入请在这里输入文字请在这里输入文字请在这里输入文字请在这里输入文字请在这里输入文字请在这里输入文字</a:t>
            </a:r>
          </a:p>
        </p:txBody>
      </p:sp>
      <p:grpSp>
        <p:nvGrpSpPr>
          <p:cNvPr id="15" name="组合 14"/>
          <p:cNvGrpSpPr/>
          <p:nvPr/>
        </p:nvGrpSpPr>
        <p:grpSpPr>
          <a:xfrm rot="1192981">
            <a:off x="318899" y="220711"/>
            <a:ext cx="579734" cy="587264"/>
            <a:chOff x="2118580" y="4342651"/>
            <a:chExt cx="672245" cy="680977"/>
          </a:xfrm>
        </p:grpSpPr>
        <p:grpSp>
          <p:nvGrpSpPr>
            <p:cNvPr id="16" name="组合 15"/>
            <p:cNvGrpSpPr/>
            <p:nvPr/>
          </p:nvGrpSpPr>
          <p:grpSpPr>
            <a:xfrm>
              <a:off x="2124539" y="4342651"/>
              <a:ext cx="641611" cy="680977"/>
              <a:chOff x="2124539" y="4342651"/>
              <a:chExt cx="641611" cy="680977"/>
            </a:xfrm>
          </p:grpSpPr>
          <p:sp>
            <p:nvSpPr>
              <p:cNvPr id="34" name="任意多边形 33"/>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任意多边形 16"/>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32"/>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9" name="文本框 38"/>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50000" fill="hold" nodeType="after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additive="base">
                                        <p:cTn id="7" dur="500" fill="hold"/>
                                        <p:tgtEl>
                                          <p:spTgt spid="90"/>
                                        </p:tgtEl>
                                        <p:attrNameLst>
                                          <p:attrName>ppt_x</p:attrName>
                                        </p:attrNameLst>
                                      </p:cBhvr>
                                      <p:tavLst>
                                        <p:tav tm="0">
                                          <p:val>
                                            <p:strVal val="1+#ppt_w/2"/>
                                          </p:val>
                                        </p:tav>
                                        <p:tav tm="100000">
                                          <p:val>
                                            <p:strVal val="#ppt_x"/>
                                          </p:val>
                                        </p:tav>
                                      </p:tavLst>
                                    </p:anim>
                                    <p:anim calcmode="lin" valueType="num">
                                      <p:cBhvr additive="base">
                                        <p:cTn id="8" dur="500" fill="hold"/>
                                        <p:tgtEl>
                                          <p:spTgt spid="9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95"/>
                                        </p:tgtEl>
                                        <p:attrNameLst>
                                          <p:attrName>style.visibility</p:attrName>
                                        </p:attrNameLst>
                                      </p:cBhvr>
                                      <p:to>
                                        <p:strVal val="visible"/>
                                      </p:to>
                                    </p:set>
                                    <p:animEffect transition="in" filter="fade">
                                      <p:cBhvr>
                                        <p:cTn id="12"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任意多边形 14"/>
          <p:cNvSpPr/>
          <p:nvPr/>
        </p:nvSpPr>
        <p:spPr>
          <a:xfrm>
            <a:off x="1958423" y="1987485"/>
            <a:ext cx="170777" cy="4109980"/>
          </a:xfrm>
          <a:custGeom>
            <a:avLst/>
            <a:gdLst>
              <a:gd name="connsiteX0" fmla="*/ 1142 w 334516"/>
              <a:gd name="connsiteY0" fmla="*/ 508256 h 5195141"/>
              <a:gd name="connsiteX1" fmla="*/ 149732 w 334516"/>
              <a:gd name="connsiteY1" fmla="*/ 4760216 h 5195141"/>
              <a:gd name="connsiteX2" fmla="*/ 332612 w 334516"/>
              <a:gd name="connsiteY2" fmla="*/ 4577336 h 5195141"/>
              <a:gd name="connsiteX3" fmla="*/ 229742 w 334516"/>
              <a:gd name="connsiteY3" fmla="*/ 531116 h 5195141"/>
              <a:gd name="connsiteX4" fmla="*/ 1142 w 334516"/>
              <a:gd name="connsiteY4" fmla="*/ 508256 h 5195141"/>
              <a:gd name="connsiteX0-1" fmla="*/ 725 w 334099"/>
              <a:gd name="connsiteY0-2" fmla="*/ 508256 h 5164770"/>
              <a:gd name="connsiteX1-3" fmla="*/ 149315 w 334099"/>
              <a:gd name="connsiteY1-4" fmla="*/ 4760216 h 5164770"/>
              <a:gd name="connsiteX2-5" fmla="*/ 332195 w 334099"/>
              <a:gd name="connsiteY2-6" fmla="*/ 4577336 h 5164770"/>
              <a:gd name="connsiteX3-7" fmla="*/ 229325 w 334099"/>
              <a:gd name="connsiteY3-8" fmla="*/ 531116 h 5164770"/>
              <a:gd name="connsiteX4-9" fmla="*/ 725 w 334099"/>
              <a:gd name="connsiteY4-10" fmla="*/ 508256 h 5164770"/>
              <a:gd name="connsiteX0-11" fmla="*/ 5231 w 338605"/>
              <a:gd name="connsiteY0-12" fmla="*/ 508256 h 5164770"/>
              <a:gd name="connsiteX1-13" fmla="*/ 61921 w 338605"/>
              <a:gd name="connsiteY1-14" fmla="*/ 4760216 h 5164770"/>
              <a:gd name="connsiteX2-15" fmla="*/ 336701 w 338605"/>
              <a:gd name="connsiteY2-16" fmla="*/ 4577336 h 5164770"/>
              <a:gd name="connsiteX3-17" fmla="*/ 233831 w 338605"/>
              <a:gd name="connsiteY3-18" fmla="*/ 531116 h 5164770"/>
              <a:gd name="connsiteX4-19" fmla="*/ 5231 w 338605"/>
              <a:gd name="connsiteY4-20" fmla="*/ 508256 h 5164770"/>
              <a:gd name="connsiteX0-21" fmla="*/ 1317 w 334691"/>
              <a:gd name="connsiteY0-22" fmla="*/ 509201 h 5174270"/>
              <a:gd name="connsiteX1-23" fmla="*/ 126931 w 334691"/>
              <a:gd name="connsiteY1-24" fmla="*/ 4775919 h 5174270"/>
              <a:gd name="connsiteX2-25" fmla="*/ 332787 w 334691"/>
              <a:gd name="connsiteY2-26" fmla="*/ 4578281 h 5174270"/>
              <a:gd name="connsiteX3-27" fmla="*/ 229917 w 334691"/>
              <a:gd name="connsiteY3-28" fmla="*/ 532061 h 5174270"/>
              <a:gd name="connsiteX4-29" fmla="*/ 1317 w 334691"/>
              <a:gd name="connsiteY4-30" fmla="*/ 509201 h 517427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4691" h="5174270">
                <a:moveTo>
                  <a:pt x="1317" y="509201"/>
                </a:moveTo>
                <a:cubicBezTo>
                  <a:pt x="-15847" y="1216511"/>
                  <a:pt x="140611" y="4171533"/>
                  <a:pt x="126931" y="4775919"/>
                </a:cubicBezTo>
                <a:cubicBezTo>
                  <a:pt x="113251" y="5380305"/>
                  <a:pt x="319452" y="5283131"/>
                  <a:pt x="332787" y="4578281"/>
                </a:cubicBezTo>
                <a:cubicBezTo>
                  <a:pt x="346122" y="3873431"/>
                  <a:pt x="287067" y="1212146"/>
                  <a:pt x="229917" y="532061"/>
                </a:cubicBezTo>
                <a:cubicBezTo>
                  <a:pt x="172767" y="-148024"/>
                  <a:pt x="18481" y="-198109"/>
                  <a:pt x="1317" y="509201"/>
                </a:cubicBezTo>
                <a:close/>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a:off x="3246087" y="1991633"/>
            <a:ext cx="182209" cy="4101339"/>
          </a:xfrm>
          <a:custGeom>
            <a:avLst/>
            <a:gdLst>
              <a:gd name="connsiteX0" fmla="*/ 1142 w 334516"/>
              <a:gd name="connsiteY0" fmla="*/ 508256 h 5195141"/>
              <a:gd name="connsiteX1" fmla="*/ 149732 w 334516"/>
              <a:gd name="connsiteY1" fmla="*/ 4760216 h 5195141"/>
              <a:gd name="connsiteX2" fmla="*/ 332612 w 334516"/>
              <a:gd name="connsiteY2" fmla="*/ 4577336 h 5195141"/>
              <a:gd name="connsiteX3" fmla="*/ 229742 w 334516"/>
              <a:gd name="connsiteY3" fmla="*/ 531116 h 5195141"/>
              <a:gd name="connsiteX4" fmla="*/ 1142 w 334516"/>
              <a:gd name="connsiteY4" fmla="*/ 508256 h 5195141"/>
              <a:gd name="connsiteX0-1" fmla="*/ 1179 w 357095"/>
              <a:gd name="connsiteY0-2" fmla="*/ 503978 h 5163391"/>
              <a:gd name="connsiteX1-3" fmla="*/ 149769 w 357095"/>
              <a:gd name="connsiteY1-4" fmla="*/ 4755938 h 5163391"/>
              <a:gd name="connsiteX2-5" fmla="*/ 355623 w 357095"/>
              <a:gd name="connsiteY2-6" fmla="*/ 4514024 h 5163391"/>
              <a:gd name="connsiteX3-7" fmla="*/ 229779 w 357095"/>
              <a:gd name="connsiteY3-8" fmla="*/ 526838 h 5163391"/>
              <a:gd name="connsiteX4-9" fmla="*/ 1179 w 357095"/>
              <a:gd name="connsiteY4-10" fmla="*/ 503978 h 516339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57095" h="5163391">
                <a:moveTo>
                  <a:pt x="1179" y="503978"/>
                </a:moveTo>
                <a:cubicBezTo>
                  <a:pt x="-12156" y="1208828"/>
                  <a:pt x="90695" y="4087597"/>
                  <a:pt x="149769" y="4755938"/>
                </a:cubicBezTo>
                <a:cubicBezTo>
                  <a:pt x="208843" y="5424279"/>
                  <a:pt x="342288" y="5218874"/>
                  <a:pt x="355623" y="4514024"/>
                </a:cubicBezTo>
                <a:cubicBezTo>
                  <a:pt x="368958" y="3809174"/>
                  <a:pt x="288853" y="1195179"/>
                  <a:pt x="229779" y="526838"/>
                </a:cubicBezTo>
                <a:cubicBezTo>
                  <a:pt x="170705" y="-141503"/>
                  <a:pt x="14514" y="-200872"/>
                  <a:pt x="1179" y="503978"/>
                </a:cubicBezTo>
                <a:close/>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p:nvSpPr>
        <p:spPr>
          <a:xfrm rot="5400000">
            <a:off x="2559412" y="4985949"/>
            <a:ext cx="133440" cy="1314995"/>
          </a:xfrm>
          <a:custGeom>
            <a:avLst/>
            <a:gdLst>
              <a:gd name="connsiteX0" fmla="*/ 1142 w 334516"/>
              <a:gd name="connsiteY0" fmla="*/ 508256 h 5195141"/>
              <a:gd name="connsiteX1" fmla="*/ 149732 w 334516"/>
              <a:gd name="connsiteY1" fmla="*/ 4760216 h 5195141"/>
              <a:gd name="connsiteX2" fmla="*/ 332612 w 334516"/>
              <a:gd name="connsiteY2" fmla="*/ 4577336 h 5195141"/>
              <a:gd name="connsiteX3" fmla="*/ 229742 w 334516"/>
              <a:gd name="connsiteY3" fmla="*/ 531116 h 5195141"/>
              <a:gd name="connsiteX4" fmla="*/ 1142 w 334516"/>
              <a:gd name="connsiteY4" fmla="*/ 508256 h 5195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516" h="5195141">
                <a:moveTo>
                  <a:pt x="1142" y="508256"/>
                </a:moveTo>
                <a:cubicBezTo>
                  <a:pt x="-12193" y="1213106"/>
                  <a:pt x="94487" y="4082036"/>
                  <a:pt x="149732" y="4760216"/>
                </a:cubicBezTo>
                <a:cubicBezTo>
                  <a:pt x="204977" y="5438396"/>
                  <a:pt x="319277" y="5282186"/>
                  <a:pt x="332612" y="4577336"/>
                </a:cubicBezTo>
                <a:cubicBezTo>
                  <a:pt x="345947" y="3872486"/>
                  <a:pt x="286892" y="1211201"/>
                  <a:pt x="229742" y="531116"/>
                </a:cubicBezTo>
                <a:cubicBezTo>
                  <a:pt x="172592" y="-148969"/>
                  <a:pt x="14477" y="-196594"/>
                  <a:pt x="1142" y="508256"/>
                </a:cubicBezTo>
                <a:close/>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2033199" y="5018847"/>
            <a:ext cx="1364476" cy="646331"/>
          </a:xfrm>
          <a:prstGeom prst="rect">
            <a:avLst/>
          </a:prstGeom>
          <a:noFill/>
        </p:spPr>
        <p:txBody>
          <a:bodyPr wrap="none" rtlCol="0">
            <a:spAutoFit/>
          </a:bodyPr>
          <a:lstStyle>
            <a:defPPr>
              <a:defRPr lang="zh-CN"/>
            </a:defPPr>
            <a:lvl1pPr>
              <a:defRPr sz="2800" spc="-300">
                <a:solidFill>
                  <a:schemeClr val="accent1">
                    <a:lumMod val="50000"/>
                  </a:schemeClr>
                </a:solidFill>
                <a:latin typeface="新蒂下午茶基本版" panose="03000600000000000000" pitchFamily="66" charset="-122"/>
                <a:ea typeface="新蒂下午茶基本版" panose="03000600000000000000" pitchFamily="66" charset="-122"/>
              </a:defRPr>
            </a:lvl1pPr>
          </a:lstStyle>
          <a:p>
            <a:r>
              <a:rPr lang="en-US" altLang="zh-CN" sz="3600" b="1" spc="0" dirty="0">
                <a:solidFill>
                  <a:schemeClr val="tx1">
                    <a:lumMod val="85000"/>
                    <a:lumOff val="15000"/>
                  </a:schemeClr>
                </a:solidFill>
                <a:latin typeface="方正静蕾简体" panose="02000000000000000000" pitchFamily="2" charset="-122"/>
                <a:ea typeface="方正静蕾简体" panose="02000000000000000000" pitchFamily="2" charset="-122"/>
              </a:rPr>
              <a:t>201X</a:t>
            </a:r>
            <a:endParaRPr lang="zh-CN" altLang="en-US" sz="3600" b="1" spc="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9" name="任意多边形 18"/>
          <p:cNvSpPr/>
          <p:nvPr/>
        </p:nvSpPr>
        <p:spPr>
          <a:xfrm rot="5400000">
            <a:off x="2559412" y="4250196"/>
            <a:ext cx="133440" cy="1314995"/>
          </a:xfrm>
          <a:custGeom>
            <a:avLst/>
            <a:gdLst>
              <a:gd name="connsiteX0" fmla="*/ 1142 w 334516"/>
              <a:gd name="connsiteY0" fmla="*/ 508256 h 5195141"/>
              <a:gd name="connsiteX1" fmla="*/ 149732 w 334516"/>
              <a:gd name="connsiteY1" fmla="*/ 4760216 h 5195141"/>
              <a:gd name="connsiteX2" fmla="*/ 332612 w 334516"/>
              <a:gd name="connsiteY2" fmla="*/ 4577336 h 5195141"/>
              <a:gd name="connsiteX3" fmla="*/ 229742 w 334516"/>
              <a:gd name="connsiteY3" fmla="*/ 531116 h 5195141"/>
              <a:gd name="connsiteX4" fmla="*/ 1142 w 334516"/>
              <a:gd name="connsiteY4" fmla="*/ 508256 h 5195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516" h="5195141">
                <a:moveTo>
                  <a:pt x="1142" y="508256"/>
                </a:moveTo>
                <a:cubicBezTo>
                  <a:pt x="-12193" y="1213106"/>
                  <a:pt x="94487" y="4082036"/>
                  <a:pt x="149732" y="4760216"/>
                </a:cubicBezTo>
                <a:cubicBezTo>
                  <a:pt x="204977" y="5438396"/>
                  <a:pt x="319277" y="5282186"/>
                  <a:pt x="332612" y="4577336"/>
                </a:cubicBezTo>
                <a:cubicBezTo>
                  <a:pt x="345947" y="3872486"/>
                  <a:pt x="286892" y="1211201"/>
                  <a:pt x="229742" y="531116"/>
                </a:cubicBezTo>
                <a:cubicBezTo>
                  <a:pt x="172592" y="-148969"/>
                  <a:pt x="14477" y="-196594"/>
                  <a:pt x="1142" y="508256"/>
                </a:cubicBezTo>
                <a:close/>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2033199" y="4288477"/>
            <a:ext cx="1364476" cy="646331"/>
          </a:xfrm>
          <a:prstGeom prst="rect">
            <a:avLst/>
          </a:prstGeom>
          <a:noFill/>
        </p:spPr>
        <p:txBody>
          <a:bodyPr wrap="none" rtlCol="0">
            <a:spAutoFit/>
          </a:bodyPr>
          <a:lstStyle>
            <a:defPPr>
              <a:defRPr lang="zh-CN"/>
            </a:defPPr>
            <a:lvl1pPr>
              <a:defRPr sz="2800" spc="-300">
                <a:solidFill>
                  <a:schemeClr val="accent1">
                    <a:lumMod val="50000"/>
                  </a:schemeClr>
                </a:solidFill>
                <a:latin typeface="新蒂下午茶基本版" panose="03000600000000000000" pitchFamily="66" charset="-122"/>
                <a:ea typeface="新蒂下午茶基本版" panose="03000600000000000000" pitchFamily="66" charset="-122"/>
              </a:defRPr>
            </a:lvl1pPr>
          </a:lstStyle>
          <a:p>
            <a:r>
              <a:rPr lang="en-US" altLang="zh-CN" sz="3600" b="1" spc="0" dirty="0">
                <a:solidFill>
                  <a:schemeClr val="tx1">
                    <a:lumMod val="85000"/>
                    <a:lumOff val="15000"/>
                  </a:schemeClr>
                </a:solidFill>
                <a:latin typeface="方正静蕾简体" panose="02000000000000000000" pitchFamily="2" charset="-122"/>
                <a:ea typeface="方正静蕾简体" panose="02000000000000000000" pitchFamily="2" charset="-122"/>
              </a:rPr>
              <a:t>201X</a:t>
            </a:r>
            <a:endParaRPr lang="zh-CN" altLang="en-US" sz="3600" b="1" spc="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1" name="任意多边形 20"/>
          <p:cNvSpPr/>
          <p:nvPr/>
        </p:nvSpPr>
        <p:spPr>
          <a:xfrm rot="5400000">
            <a:off x="2559412" y="3481310"/>
            <a:ext cx="133440" cy="1314995"/>
          </a:xfrm>
          <a:custGeom>
            <a:avLst/>
            <a:gdLst>
              <a:gd name="connsiteX0" fmla="*/ 1142 w 334516"/>
              <a:gd name="connsiteY0" fmla="*/ 508256 h 5195141"/>
              <a:gd name="connsiteX1" fmla="*/ 149732 w 334516"/>
              <a:gd name="connsiteY1" fmla="*/ 4760216 h 5195141"/>
              <a:gd name="connsiteX2" fmla="*/ 332612 w 334516"/>
              <a:gd name="connsiteY2" fmla="*/ 4577336 h 5195141"/>
              <a:gd name="connsiteX3" fmla="*/ 229742 w 334516"/>
              <a:gd name="connsiteY3" fmla="*/ 531116 h 5195141"/>
              <a:gd name="connsiteX4" fmla="*/ 1142 w 334516"/>
              <a:gd name="connsiteY4" fmla="*/ 508256 h 5195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516" h="5195141">
                <a:moveTo>
                  <a:pt x="1142" y="508256"/>
                </a:moveTo>
                <a:cubicBezTo>
                  <a:pt x="-12193" y="1213106"/>
                  <a:pt x="94487" y="4082036"/>
                  <a:pt x="149732" y="4760216"/>
                </a:cubicBezTo>
                <a:cubicBezTo>
                  <a:pt x="204977" y="5438396"/>
                  <a:pt x="319277" y="5282186"/>
                  <a:pt x="332612" y="4577336"/>
                </a:cubicBezTo>
                <a:cubicBezTo>
                  <a:pt x="345947" y="3872486"/>
                  <a:pt x="286892" y="1211201"/>
                  <a:pt x="229742" y="531116"/>
                </a:cubicBezTo>
                <a:cubicBezTo>
                  <a:pt x="172592" y="-148969"/>
                  <a:pt x="14477" y="-196594"/>
                  <a:pt x="1142" y="508256"/>
                </a:cubicBezTo>
                <a:close/>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2007763" y="3548469"/>
            <a:ext cx="1364476" cy="646331"/>
          </a:xfrm>
          <a:prstGeom prst="rect">
            <a:avLst/>
          </a:prstGeom>
          <a:noFill/>
        </p:spPr>
        <p:txBody>
          <a:bodyPr wrap="none" rtlCol="0">
            <a:spAutoFit/>
          </a:bodyPr>
          <a:lstStyle>
            <a:defPPr>
              <a:defRPr lang="zh-CN"/>
            </a:defPPr>
            <a:lvl1pPr>
              <a:defRPr sz="2800" spc="-300">
                <a:solidFill>
                  <a:schemeClr val="accent1">
                    <a:lumMod val="50000"/>
                  </a:schemeClr>
                </a:solidFill>
                <a:latin typeface="新蒂下午茶基本版" panose="03000600000000000000" pitchFamily="66" charset="-122"/>
                <a:ea typeface="新蒂下午茶基本版" panose="03000600000000000000" pitchFamily="66" charset="-122"/>
              </a:defRPr>
            </a:lvl1pPr>
          </a:lstStyle>
          <a:p>
            <a:r>
              <a:rPr lang="en-US" altLang="zh-CN" sz="3600" b="1" spc="0" dirty="0">
                <a:solidFill>
                  <a:schemeClr val="tx1">
                    <a:lumMod val="85000"/>
                    <a:lumOff val="15000"/>
                  </a:schemeClr>
                </a:solidFill>
                <a:latin typeface="方正静蕾简体" panose="02000000000000000000" pitchFamily="2" charset="-122"/>
                <a:ea typeface="方正静蕾简体" panose="02000000000000000000" pitchFamily="2" charset="-122"/>
              </a:rPr>
              <a:t>201X</a:t>
            </a:r>
            <a:endParaRPr lang="zh-CN" altLang="en-US" sz="3600" b="1" spc="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3" name="任意多边形 22"/>
          <p:cNvSpPr/>
          <p:nvPr/>
        </p:nvSpPr>
        <p:spPr>
          <a:xfrm rot="5400000">
            <a:off x="2549288" y="2761892"/>
            <a:ext cx="133440" cy="1314995"/>
          </a:xfrm>
          <a:custGeom>
            <a:avLst/>
            <a:gdLst>
              <a:gd name="connsiteX0" fmla="*/ 1142 w 334516"/>
              <a:gd name="connsiteY0" fmla="*/ 508256 h 5195141"/>
              <a:gd name="connsiteX1" fmla="*/ 149732 w 334516"/>
              <a:gd name="connsiteY1" fmla="*/ 4760216 h 5195141"/>
              <a:gd name="connsiteX2" fmla="*/ 332612 w 334516"/>
              <a:gd name="connsiteY2" fmla="*/ 4577336 h 5195141"/>
              <a:gd name="connsiteX3" fmla="*/ 229742 w 334516"/>
              <a:gd name="connsiteY3" fmla="*/ 531116 h 5195141"/>
              <a:gd name="connsiteX4" fmla="*/ 1142 w 334516"/>
              <a:gd name="connsiteY4" fmla="*/ 508256 h 5195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516" h="5195141">
                <a:moveTo>
                  <a:pt x="1142" y="508256"/>
                </a:moveTo>
                <a:cubicBezTo>
                  <a:pt x="-12193" y="1213106"/>
                  <a:pt x="94487" y="4082036"/>
                  <a:pt x="149732" y="4760216"/>
                </a:cubicBezTo>
                <a:cubicBezTo>
                  <a:pt x="204977" y="5438396"/>
                  <a:pt x="319277" y="5282186"/>
                  <a:pt x="332612" y="4577336"/>
                </a:cubicBezTo>
                <a:cubicBezTo>
                  <a:pt x="345947" y="3872486"/>
                  <a:pt x="286892" y="1211201"/>
                  <a:pt x="229742" y="531116"/>
                </a:cubicBezTo>
                <a:cubicBezTo>
                  <a:pt x="172592" y="-148969"/>
                  <a:pt x="14477" y="-196594"/>
                  <a:pt x="1142" y="508256"/>
                </a:cubicBezTo>
                <a:close/>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995398" y="2826205"/>
            <a:ext cx="1364476" cy="646331"/>
          </a:xfrm>
          <a:prstGeom prst="rect">
            <a:avLst/>
          </a:prstGeom>
          <a:noFill/>
        </p:spPr>
        <p:txBody>
          <a:bodyPr wrap="none" rtlCol="0">
            <a:spAutoFit/>
          </a:bodyPr>
          <a:lstStyle>
            <a:defPPr>
              <a:defRPr lang="zh-CN"/>
            </a:defPPr>
            <a:lvl1pPr>
              <a:defRPr sz="2800" spc="-300">
                <a:solidFill>
                  <a:schemeClr val="accent1">
                    <a:lumMod val="50000"/>
                  </a:schemeClr>
                </a:solidFill>
                <a:latin typeface="新蒂下午茶基本版" panose="03000600000000000000" pitchFamily="66" charset="-122"/>
                <a:ea typeface="新蒂下午茶基本版" panose="03000600000000000000" pitchFamily="66" charset="-122"/>
              </a:defRPr>
            </a:lvl1pPr>
          </a:lstStyle>
          <a:p>
            <a:r>
              <a:rPr lang="en-US" altLang="zh-CN" sz="3600" b="1" spc="0" dirty="0">
                <a:solidFill>
                  <a:schemeClr val="tx1">
                    <a:lumMod val="85000"/>
                    <a:lumOff val="15000"/>
                  </a:schemeClr>
                </a:solidFill>
                <a:latin typeface="方正静蕾简体" panose="02000000000000000000" pitchFamily="2" charset="-122"/>
                <a:ea typeface="方正静蕾简体" panose="02000000000000000000" pitchFamily="2" charset="-122"/>
              </a:rPr>
              <a:t>201X</a:t>
            </a:r>
            <a:endParaRPr lang="zh-CN" altLang="en-US" sz="3600" b="1" spc="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5" name="任意多边形 24"/>
          <p:cNvSpPr/>
          <p:nvPr/>
        </p:nvSpPr>
        <p:spPr>
          <a:xfrm rot="5400000">
            <a:off x="2549289" y="2037457"/>
            <a:ext cx="133440" cy="1314995"/>
          </a:xfrm>
          <a:custGeom>
            <a:avLst/>
            <a:gdLst>
              <a:gd name="connsiteX0" fmla="*/ 1142 w 334516"/>
              <a:gd name="connsiteY0" fmla="*/ 508256 h 5195141"/>
              <a:gd name="connsiteX1" fmla="*/ 149732 w 334516"/>
              <a:gd name="connsiteY1" fmla="*/ 4760216 h 5195141"/>
              <a:gd name="connsiteX2" fmla="*/ 332612 w 334516"/>
              <a:gd name="connsiteY2" fmla="*/ 4577336 h 5195141"/>
              <a:gd name="connsiteX3" fmla="*/ 229742 w 334516"/>
              <a:gd name="connsiteY3" fmla="*/ 531116 h 5195141"/>
              <a:gd name="connsiteX4" fmla="*/ 1142 w 334516"/>
              <a:gd name="connsiteY4" fmla="*/ 508256 h 51951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4516" h="5195141">
                <a:moveTo>
                  <a:pt x="1142" y="508256"/>
                </a:moveTo>
                <a:cubicBezTo>
                  <a:pt x="-12193" y="1213106"/>
                  <a:pt x="94487" y="4082036"/>
                  <a:pt x="149732" y="4760216"/>
                </a:cubicBezTo>
                <a:cubicBezTo>
                  <a:pt x="204977" y="5438396"/>
                  <a:pt x="319277" y="5282186"/>
                  <a:pt x="332612" y="4577336"/>
                </a:cubicBezTo>
                <a:cubicBezTo>
                  <a:pt x="345947" y="3872486"/>
                  <a:pt x="286892" y="1211201"/>
                  <a:pt x="229742" y="531116"/>
                </a:cubicBezTo>
                <a:cubicBezTo>
                  <a:pt x="172592" y="-148969"/>
                  <a:pt x="14477" y="-196594"/>
                  <a:pt x="1142" y="508256"/>
                </a:cubicBezTo>
                <a:close/>
              </a:path>
            </a:pathLst>
          </a:custGeom>
          <a:solidFill>
            <a:schemeClr val="bg1"/>
          </a:solid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5"/>
          <p:cNvSpPr txBox="1"/>
          <p:nvPr/>
        </p:nvSpPr>
        <p:spPr>
          <a:xfrm>
            <a:off x="2007763" y="2082017"/>
            <a:ext cx="1364476" cy="646331"/>
          </a:xfrm>
          <a:prstGeom prst="rect">
            <a:avLst/>
          </a:prstGeom>
          <a:noFill/>
        </p:spPr>
        <p:txBody>
          <a:bodyPr wrap="none" rtlCol="0">
            <a:spAutoFit/>
          </a:bodyPr>
          <a:lstStyle>
            <a:defPPr>
              <a:defRPr lang="zh-CN"/>
            </a:defPPr>
            <a:lvl1pPr>
              <a:defRPr sz="2800" spc="-300">
                <a:solidFill>
                  <a:schemeClr val="accent1">
                    <a:lumMod val="50000"/>
                  </a:schemeClr>
                </a:solidFill>
                <a:latin typeface="新蒂下午茶基本版" panose="03000600000000000000" pitchFamily="66" charset="-122"/>
                <a:ea typeface="新蒂下午茶基本版" panose="03000600000000000000" pitchFamily="66" charset="-122"/>
              </a:defRPr>
            </a:lvl1pPr>
          </a:lstStyle>
          <a:p>
            <a:r>
              <a:rPr lang="en-US" altLang="zh-CN" sz="3600" b="1" spc="0" dirty="0">
                <a:solidFill>
                  <a:schemeClr val="tx1">
                    <a:lumMod val="85000"/>
                    <a:lumOff val="15000"/>
                  </a:schemeClr>
                </a:solidFill>
                <a:latin typeface="方正静蕾简体" panose="02000000000000000000" pitchFamily="2" charset="-122"/>
                <a:ea typeface="方正静蕾简体" panose="02000000000000000000" pitchFamily="2" charset="-122"/>
              </a:rPr>
              <a:t>201X</a:t>
            </a:r>
            <a:endParaRPr lang="zh-CN" altLang="en-US" sz="3600" b="1" spc="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7" name="文本框 26"/>
          <p:cNvSpPr txBox="1"/>
          <p:nvPr/>
        </p:nvSpPr>
        <p:spPr>
          <a:xfrm>
            <a:off x="4427263" y="5285005"/>
            <a:ext cx="6545579" cy="438582"/>
          </a:xfrm>
          <a:prstGeom prst="rect">
            <a:avLst/>
          </a:prstGeom>
          <a:noFill/>
        </p:spPr>
        <p:txBody>
          <a:bodyPr wrap="square" rtlCol="0">
            <a:spAutoFit/>
          </a:bodyPr>
          <a:lstStyle/>
          <a:p>
            <a:pPr algn="just">
              <a:lnSpc>
                <a:spcPct val="125000"/>
              </a:lnSpc>
            </a:pPr>
            <a:r>
              <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rPr>
              <a:t>—— </a:t>
            </a: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a:t>
            </a:r>
            <a:r>
              <a:rPr lang="zh-CN" altLang="en-US">
                <a:solidFill>
                  <a:schemeClr val="tx1">
                    <a:lumMod val="85000"/>
                    <a:lumOff val="15000"/>
                  </a:schemeClr>
                </a:solidFill>
                <a:latin typeface="方正静蕾简体" panose="02000000000000000000" pitchFamily="2" charset="-122"/>
                <a:ea typeface="方正静蕾简体" panose="02000000000000000000" pitchFamily="2" charset="-122"/>
              </a:rPr>
              <a:t>输入文字</a:t>
            </a:r>
            <a:endPar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8" name="文本框 27"/>
          <p:cNvSpPr txBox="1"/>
          <p:nvPr/>
        </p:nvSpPr>
        <p:spPr>
          <a:xfrm>
            <a:off x="4427263" y="4563240"/>
            <a:ext cx="6545579" cy="438582"/>
          </a:xfrm>
          <a:prstGeom prst="rect">
            <a:avLst/>
          </a:prstGeom>
          <a:noFill/>
        </p:spPr>
        <p:txBody>
          <a:bodyPr wrap="square" rtlCol="0">
            <a:spAutoFit/>
          </a:bodyPr>
          <a:lstStyle/>
          <a:p>
            <a:pPr algn="just">
              <a:lnSpc>
                <a:spcPct val="125000"/>
              </a:lnSpc>
            </a:pPr>
            <a:r>
              <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rPr>
              <a:t>—— </a:t>
            </a: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a:t>
            </a:r>
            <a:r>
              <a:rPr lang="zh-CN" altLang="en-US">
                <a:solidFill>
                  <a:schemeClr val="tx1">
                    <a:lumMod val="85000"/>
                    <a:lumOff val="15000"/>
                  </a:schemeClr>
                </a:solidFill>
                <a:latin typeface="方正静蕾简体" panose="02000000000000000000" pitchFamily="2" charset="-122"/>
                <a:ea typeface="方正静蕾简体" panose="02000000000000000000" pitchFamily="2" charset="-122"/>
              </a:rPr>
              <a:t>输入文字</a:t>
            </a:r>
            <a:endPar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29" name="文本框 28"/>
          <p:cNvSpPr txBox="1"/>
          <p:nvPr/>
        </p:nvSpPr>
        <p:spPr>
          <a:xfrm>
            <a:off x="4427263" y="3841474"/>
            <a:ext cx="6545579" cy="438582"/>
          </a:xfrm>
          <a:prstGeom prst="rect">
            <a:avLst/>
          </a:prstGeom>
          <a:noFill/>
        </p:spPr>
        <p:txBody>
          <a:bodyPr wrap="square" rtlCol="0">
            <a:spAutoFit/>
          </a:bodyPr>
          <a:lstStyle/>
          <a:p>
            <a:pPr algn="just">
              <a:lnSpc>
                <a:spcPct val="125000"/>
              </a:lnSpc>
            </a:pPr>
            <a:r>
              <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rPr>
              <a:t>—— </a:t>
            </a: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a:t>
            </a:r>
            <a:r>
              <a:rPr lang="zh-CN" altLang="en-US">
                <a:solidFill>
                  <a:schemeClr val="tx1">
                    <a:lumMod val="85000"/>
                    <a:lumOff val="15000"/>
                  </a:schemeClr>
                </a:solidFill>
                <a:latin typeface="方正静蕾简体" panose="02000000000000000000" pitchFamily="2" charset="-122"/>
                <a:ea typeface="方正静蕾简体" panose="02000000000000000000" pitchFamily="2" charset="-122"/>
              </a:rPr>
              <a:t>输入文字</a:t>
            </a:r>
            <a:endPar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0" name="文本框 29"/>
          <p:cNvSpPr txBox="1"/>
          <p:nvPr/>
        </p:nvSpPr>
        <p:spPr>
          <a:xfrm>
            <a:off x="4427263" y="3119708"/>
            <a:ext cx="6545579" cy="438582"/>
          </a:xfrm>
          <a:prstGeom prst="rect">
            <a:avLst/>
          </a:prstGeom>
          <a:noFill/>
        </p:spPr>
        <p:txBody>
          <a:bodyPr wrap="square" rtlCol="0">
            <a:spAutoFit/>
          </a:bodyPr>
          <a:lstStyle/>
          <a:p>
            <a:pPr algn="just">
              <a:lnSpc>
                <a:spcPct val="125000"/>
              </a:lnSpc>
            </a:pPr>
            <a:r>
              <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rPr>
              <a:t>—— </a:t>
            </a: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a:t>
            </a:r>
            <a:r>
              <a:rPr lang="zh-CN" altLang="en-US">
                <a:solidFill>
                  <a:schemeClr val="tx1">
                    <a:lumMod val="85000"/>
                    <a:lumOff val="15000"/>
                  </a:schemeClr>
                </a:solidFill>
                <a:latin typeface="方正静蕾简体" panose="02000000000000000000" pitchFamily="2" charset="-122"/>
                <a:ea typeface="方正静蕾简体" panose="02000000000000000000" pitchFamily="2" charset="-122"/>
              </a:rPr>
              <a:t>输入文字</a:t>
            </a:r>
            <a:endPar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1" name="文本框 30"/>
          <p:cNvSpPr txBox="1"/>
          <p:nvPr/>
        </p:nvSpPr>
        <p:spPr>
          <a:xfrm>
            <a:off x="4427263" y="2397942"/>
            <a:ext cx="6545579" cy="438582"/>
          </a:xfrm>
          <a:prstGeom prst="rect">
            <a:avLst/>
          </a:prstGeom>
          <a:noFill/>
        </p:spPr>
        <p:txBody>
          <a:bodyPr wrap="square" rtlCol="0">
            <a:spAutoFit/>
          </a:bodyPr>
          <a:lstStyle/>
          <a:p>
            <a:pPr algn="just">
              <a:lnSpc>
                <a:spcPct val="125000"/>
              </a:lnSpc>
            </a:pPr>
            <a:r>
              <a:rPr lang="en-US" altLang="zh-CN" dirty="0">
                <a:solidFill>
                  <a:schemeClr val="tx1">
                    <a:lumMod val="85000"/>
                    <a:lumOff val="15000"/>
                  </a:schemeClr>
                </a:solidFill>
                <a:latin typeface="方正静蕾简体" panose="02000000000000000000" pitchFamily="2" charset="-122"/>
                <a:ea typeface="方正静蕾简体" panose="02000000000000000000" pitchFamily="2" charset="-122"/>
              </a:rPr>
              <a:t>—— </a:t>
            </a: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a:t>
            </a:r>
            <a:r>
              <a:rPr lang="zh-CN" altLang="en-US">
                <a:solidFill>
                  <a:schemeClr val="tx1">
                    <a:lumMod val="85000"/>
                    <a:lumOff val="15000"/>
                  </a:schemeClr>
                </a:solidFill>
                <a:latin typeface="方正静蕾简体" panose="02000000000000000000" pitchFamily="2" charset="-122"/>
                <a:ea typeface="方正静蕾简体" panose="02000000000000000000" pitchFamily="2" charset="-122"/>
              </a:rPr>
              <a:t>输入文字</a:t>
            </a:r>
            <a:endPar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2" name="文本框 31"/>
          <p:cNvSpPr txBox="1"/>
          <p:nvPr/>
        </p:nvSpPr>
        <p:spPr>
          <a:xfrm>
            <a:off x="3288650" y="5214405"/>
            <a:ext cx="1021677" cy="523220"/>
          </a:xfrm>
          <a:prstGeom prst="rect">
            <a:avLst/>
          </a:prstGeom>
          <a:noFill/>
        </p:spPr>
        <p:txBody>
          <a:bodyPr wrap="square" rtlCol="0">
            <a:spAutoFit/>
          </a:bodyPr>
          <a:lstStyle/>
          <a:p>
            <a:pPr algn="ctr"/>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探索</a:t>
            </a:r>
          </a:p>
        </p:txBody>
      </p:sp>
      <p:sp>
        <p:nvSpPr>
          <p:cNvPr id="33" name="文本框 32"/>
          <p:cNvSpPr txBox="1"/>
          <p:nvPr/>
        </p:nvSpPr>
        <p:spPr>
          <a:xfrm>
            <a:off x="3288650" y="4487521"/>
            <a:ext cx="1021677" cy="523220"/>
          </a:xfrm>
          <a:prstGeom prst="rect">
            <a:avLst/>
          </a:prstGeom>
          <a:noFill/>
        </p:spPr>
        <p:txBody>
          <a:bodyPr wrap="square" rtlCol="0">
            <a:spAutoFit/>
          </a:bodyPr>
          <a:lstStyle/>
          <a:p>
            <a:pPr algn="ctr"/>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起步</a:t>
            </a:r>
          </a:p>
        </p:txBody>
      </p:sp>
      <p:sp>
        <p:nvSpPr>
          <p:cNvPr id="34" name="文本框 33"/>
          <p:cNvSpPr txBox="1"/>
          <p:nvPr/>
        </p:nvSpPr>
        <p:spPr>
          <a:xfrm>
            <a:off x="3288650" y="3760638"/>
            <a:ext cx="1021677" cy="523220"/>
          </a:xfrm>
          <a:prstGeom prst="rect">
            <a:avLst/>
          </a:prstGeom>
          <a:noFill/>
        </p:spPr>
        <p:txBody>
          <a:bodyPr wrap="square" rtlCol="0">
            <a:spAutoFit/>
          </a:bodyPr>
          <a:lstStyle/>
          <a:p>
            <a:pPr algn="ctr"/>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定位</a:t>
            </a:r>
          </a:p>
        </p:txBody>
      </p:sp>
      <p:sp>
        <p:nvSpPr>
          <p:cNvPr id="35" name="文本框 34"/>
          <p:cNvSpPr txBox="1"/>
          <p:nvPr/>
        </p:nvSpPr>
        <p:spPr>
          <a:xfrm>
            <a:off x="3288650" y="3033755"/>
            <a:ext cx="1021677" cy="523220"/>
          </a:xfrm>
          <a:prstGeom prst="rect">
            <a:avLst/>
          </a:prstGeom>
          <a:noFill/>
        </p:spPr>
        <p:txBody>
          <a:bodyPr wrap="square" rtlCol="0">
            <a:spAutoFit/>
          </a:bodyPr>
          <a:lstStyle/>
          <a:p>
            <a:pPr algn="ctr"/>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积淀</a:t>
            </a:r>
          </a:p>
        </p:txBody>
      </p:sp>
      <p:sp>
        <p:nvSpPr>
          <p:cNvPr id="36" name="文本框 35"/>
          <p:cNvSpPr txBox="1"/>
          <p:nvPr/>
        </p:nvSpPr>
        <p:spPr>
          <a:xfrm>
            <a:off x="3288650" y="2302291"/>
            <a:ext cx="1021677" cy="523220"/>
          </a:xfrm>
          <a:prstGeom prst="rect">
            <a:avLst/>
          </a:prstGeom>
          <a:noFill/>
        </p:spPr>
        <p:txBody>
          <a:bodyPr wrap="square" rtlCol="0">
            <a:spAutoFit/>
          </a:bodyPr>
          <a:lstStyle/>
          <a:p>
            <a:pPr algn="ctr"/>
            <a:r>
              <a:rPr lang="zh-CN" altLang="en-US" sz="2800" b="1" spc="-300" dirty="0">
                <a:solidFill>
                  <a:schemeClr val="tx1">
                    <a:lumMod val="85000"/>
                    <a:lumOff val="15000"/>
                  </a:schemeClr>
                </a:solidFill>
                <a:latin typeface="方正静蕾简体" panose="02000000000000000000" pitchFamily="2" charset="-122"/>
                <a:ea typeface="方正静蕾简体" panose="02000000000000000000" pitchFamily="2" charset="-122"/>
              </a:rPr>
              <a:t>爆发</a:t>
            </a:r>
          </a:p>
        </p:txBody>
      </p:sp>
      <p:grpSp>
        <p:nvGrpSpPr>
          <p:cNvPr id="37" name="组合 36"/>
          <p:cNvGrpSpPr/>
          <p:nvPr/>
        </p:nvGrpSpPr>
        <p:grpSpPr>
          <a:xfrm rot="1192981">
            <a:off x="318899" y="220711"/>
            <a:ext cx="579734" cy="587264"/>
            <a:chOff x="2118580" y="4342651"/>
            <a:chExt cx="672245" cy="680977"/>
          </a:xfrm>
        </p:grpSpPr>
        <p:grpSp>
          <p:nvGrpSpPr>
            <p:cNvPr id="38" name="组合 37"/>
            <p:cNvGrpSpPr/>
            <p:nvPr/>
          </p:nvGrpSpPr>
          <p:grpSpPr>
            <a:xfrm>
              <a:off x="2124539" y="4342651"/>
              <a:ext cx="641611" cy="680977"/>
              <a:chOff x="2124539" y="4342651"/>
              <a:chExt cx="641611" cy="680977"/>
            </a:xfrm>
          </p:grpSpPr>
          <p:sp>
            <p:nvSpPr>
              <p:cNvPr id="56" name="任意多边形 55"/>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任意多边形 56"/>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任意多边形 57"/>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任意多边形 58"/>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9" name="任意多边形 38"/>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任意多边形 41"/>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任意多边形 42"/>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任意多边形 43"/>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任意多边形 44"/>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任意多边形 45"/>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任意多边形 46"/>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任意多边形 47"/>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任意多边形 50"/>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任意多边形 51"/>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1" name="文本框 60"/>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1528549" y="1937982"/>
            <a:ext cx="2686526" cy="3841198"/>
            <a:chOff x="1289955" y="1628061"/>
            <a:chExt cx="3921407" cy="5174701"/>
          </a:xfrm>
        </p:grpSpPr>
        <p:sp>
          <p:nvSpPr>
            <p:cNvPr id="38" name="Shape 209"/>
            <p:cNvSpPr/>
            <p:nvPr/>
          </p:nvSpPr>
          <p:spPr>
            <a:xfrm rot="3758493">
              <a:off x="2701655" y="4293055"/>
              <a:ext cx="2954498" cy="2064916"/>
            </a:xfrm>
            <a:custGeom>
              <a:avLst/>
              <a:gdLst/>
              <a:ahLst/>
              <a:cxnLst>
                <a:cxn ang="0">
                  <a:pos x="wd2" y="hd2"/>
                </a:cxn>
                <a:cxn ang="5400000">
                  <a:pos x="wd2" y="hd2"/>
                </a:cxn>
                <a:cxn ang="10800000">
                  <a:pos x="wd2" y="hd2"/>
                </a:cxn>
                <a:cxn ang="16200000">
                  <a:pos x="wd2" y="hd2"/>
                </a:cxn>
              </a:cxnLst>
              <a:rect l="0" t="0" r="r" b="b"/>
              <a:pathLst>
                <a:path w="21600" h="21014" extrusionOk="0">
                  <a:moveTo>
                    <a:pt x="0" y="11730"/>
                  </a:moveTo>
                  <a:cubicBezTo>
                    <a:pt x="550" y="11385"/>
                    <a:pt x="818" y="11200"/>
                    <a:pt x="1446" y="10869"/>
                  </a:cubicBezTo>
                  <a:cubicBezTo>
                    <a:pt x="3278" y="9905"/>
                    <a:pt x="4075" y="10600"/>
                    <a:pt x="4893" y="12949"/>
                  </a:cubicBezTo>
                  <a:cubicBezTo>
                    <a:pt x="5476" y="14623"/>
                    <a:pt x="6411" y="21325"/>
                    <a:pt x="8440" y="21003"/>
                  </a:cubicBezTo>
                  <a:cubicBezTo>
                    <a:pt x="10807" y="20628"/>
                    <a:pt x="9528" y="13017"/>
                    <a:pt x="9431" y="11082"/>
                  </a:cubicBezTo>
                  <a:cubicBezTo>
                    <a:pt x="9316" y="8800"/>
                    <a:pt x="8806" y="3250"/>
                    <a:pt x="11582" y="4352"/>
                  </a:cubicBezTo>
                  <a:cubicBezTo>
                    <a:pt x="13589" y="5149"/>
                    <a:pt x="14535" y="10567"/>
                    <a:pt x="16445" y="10863"/>
                  </a:cubicBezTo>
                  <a:cubicBezTo>
                    <a:pt x="18644" y="11204"/>
                    <a:pt x="17737" y="6638"/>
                    <a:pt x="17704" y="4600"/>
                  </a:cubicBezTo>
                  <a:cubicBezTo>
                    <a:pt x="17639" y="584"/>
                    <a:pt x="18794" y="-275"/>
                    <a:pt x="21600" y="69"/>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nvGrpSpPr>
            <p:cNvPr id="39" name="组 13"/>
            <p:cNvGrpSpPr/>
            <p:nvPr/>
          </p:nvGrpSpPr>
          <p:grpSpPr>
            <a:xfrm>
              <a:off x="1289955" y="1628061"/>
              <a:ext cx="2187025" cy="2569107"/>
              <a:chOff x="5943842" y="1013911"/>
              <a:chExt cx="2187025" cy="2569107"/>
            </a:xfrm>
          </p:grpSpPr>
          <p:sp>
            <p:nvSpPr>
              <p:cNvPr id="40" name="Shape 202"/>
              <p:cNvSpPr/>
              <p:nvPr/>
            </p:nvSpPr>
            <p:spPr>
              <a:xfrm rot="3758493">
                <a:off x="6440283" y="1924630"/>
                <a:ext cx="1816414" cy="510440"/>
              </a:xfrm>
              <a:custGeom>
                <a:avLst/>
                <a:gdLst/>
                <a:ahLst/>
                <a:cxnLst>
                  <a:cxn ang="0">
                    <a:pos x="wd2" y="hd2"/>
                  </a:cxn>
                  <a:cxn ang="5400000">
                    <a:pos x="wd2" y="hd2"/>
                  </a:cxn>
                  <a:cxn ang="10800000">
                    <a:pos x="wd2" y="hd2"/>
                  </a:cxn>
                  <a:cxn ang="16200000">
                    <a:pos x="wd2" y="hd2"/>
                  </a:cxn>
                </a:cxnLst>
                <a:rect l="0" t="0" r="r" b="b"/>
                <a:pathLst>
                  <a:path w="21600" h="20522" extrusionOk="0">
                    <a:moveTo>
                      <a:pt x="21600" y="743"/>
                    </a:moveTo>
                    <a:cubicBezTo>
                      <a:pt x="19799" y="-786"/>
                      <a:pt x="18140" y="461"/>
                      <a:pt x="16279" y="823"/>
                    </a:cubicBezTo>
                    <a:cubicBezTo>
                      <a:pt x="10853" y="1876"/>
                      <a:pt x="5372" y="1461"/>
                      <a:pt x="0" y="4698"/>
                    </a:cubicBezTo>
                    <a:lnTo>
                      <a:pt x="0" y="20521"/>
                    </a:lnTo>
                    <a:lnTo>
                      <a:pt x="1843" y="19747"/>
                    </a:lnTo>
                    <a:cubicBezTo>
                      <a:pt x="4727" y="19759"/>
                      <a:pt x="13025" y="19305"/>
                      <a:pt x="15903" y="19016"/>
                    </a:cubicBezTo>
                    <a:cubicBezTo>
                      <a:pt x="17715" y="18834"/>
                      <a:pt x="19629" y="20814"/>
                      <a:pt x="21376" y="20485"/>
                    </a:cubicBezTo>
                  </a:path>
                </a:pathLst>
              </a:custGeom>
              <a:solidFill>
                <a:schemeClr val="bg1"/>
              </a:solid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1" name="Shape 203"/>
              <p:cNvSpPr/>
              <p:nvPr/>
            </p:nvSpPr>
            <p:spPr>
              <a:xfrm rot="3758493">
                <a:off x="7743128" y="2715926"/>
                <a:ext cx="42879" cy="488621"/>
              </a:xfrm>
              <a:custGeom>
                <a:avLst/>
                <a:gdLst/>
                <a:ahLst/>
                <a:cxnLst>
                  <a:cxn ang="0">
                    <a:pos x="wd2" y="hd2"/>
                  </a:cxn>
                  <a:cxn ang="5400000">
                    <a:pos x="wd2" y="hd2"/>
                  </a:cxn>
                  <a:cxn ang="10800000">
                    <a:pos x="wd2" y="hd2"/>
                  </a:cxn>
                  <a:cxn ang="16200000">
                    <a:pos x="wd2" y="hd2"/>
                  </a:cxn>
                </a:cxnLst>
                <a:rect l="0" t="0" r="r" b="b"/>
                <a:pathLst>
                  <a:path w="17274" h="21600" extrusionOk="0">
                    <a:moveTo>
                      <a:pt x="0" y="0"/>
                    </a:moveTo>
                    <a:cubicBezTo>
                      <a:pt x="21600" y="2677"/>
                      <a:pt x="19974" y="16418"/>
                      <a:pt x="11161" y="21600"/>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2" name="Shape 204"/>
              <p:cNvSpPr/>
              <p:nvPr/>
            </p:nvSpPr>
            <p:spPr>
              <a:xfrm rot="3758493">
                <a:off x="6688919" y="1820269"/>
                <a:ext cx="124286" cy="34178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9761" y="15753"/>
                      <a:pt x="1840" y="7112"/>
                      <a:pt x="0" y="0"/>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3" name="Shape 205"/>
              <p:cNvSpPr/>
              <p:nvPr/>
            </p:nvSpPr>
            <p:spPr>
              <a:xfrm rot="3758493">
                <a:off x="6847335" y="1900060"/>
                <a:ext cx="869668" cy="1031590"/>
              </a:xfrm>
              <a:custGeom>
                <a:avLst/>
                <a:gdLst/>
                <a:ahLst/>
                <a:cxnLst>
                  <a:cxn ang="0">
                    <a:pos x="wd2" y="hd2"/>
                  </a:cxn>
                  <a:cxn ang="5400000">
                    <a:pos x="wd2" y="hd2"/>
                  </a:cxn>
                  <a:cxn ang="10800000">
                    <a:pos x="wd2" y="hd2"/>
                  </a:cxn>
                  <a:cxn ang="16200000">
                    <a:pos x="wd2" y="hd2"/>
                  </a:cxn>
                </a:cxnLst>
                <a:rect l="0" t="0" r="r" b="b"/>
                <a:pathLst>
                  <a:path w="19469" h="16954" extrusionOk="0">
                    <a:moveTo>
                      <a:pt x="0" y="11121"/>
                    </a:moveTo>
                    <a:cubicBezTo>
                      <a:pt x="167" y="10786"/>
                      <a:pt x="-956" y="-4646"/>
                      <a:pt x="4852" y="2248"/>
                    </a:cubicBezTo>
                    <a:cubicBezTo>
                      <a:pt x="5261" y="461"/>
                      <a:pt x="6192" y="-121"/>
                      <a:pt x="7478" y="78"/>
                    </a:cubicBezTo>
                    <a:cubicBezTo>
                      <a:pt x="8279" y="78"/>
                      <a:pt x="9110" y="711"/>
                      <a:pt x="9174" y="2178"/>
                    </a:cubicBezTo>
                    <a:cubicBezTo>
                      <a:pt x="10318" y="734"/>
                      <a:pt x="10808" y="-213"/>
                      <a:pt x="12478" y="41"/>
                    </a:cubicBezTo>
                    <a:cubicBezTo>
                      <a:pt x="13434" y="0"/>
                      <a:pt x="13608" y="1386"/>
                      <a:pt x="13442" y="1960"/>
                    </a:cubicBezTo>
                    <a:cubicBezTo>
                      <a:pt x="19959" y="-3583"/>
                      <a:pt x="20644" y="13929"/>
                      <a:pt x="18086" y="16954"/>
                    </a:cubicBezTo>
                  </a:path>
                </a:pathLst>
              </a:custGeom>
              <a:solidFill>
                <a:schemeClr val="bg1"/>
              </a:solid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4" name="Shape 206"/>
              <p:cNvSpPr/>
              <p:nvPr/>
            </p:nvSpPr>
            <p:spPr>
              <a:xfrm rot="3758493">
                <a:off x="6164716" y="2541971"/>
                <a:ext cx="1046419" cy="281861"/>
              </a:xfrm>
              <a:custGeom>
                <a:avLst/>
                <a:gdLst/>
                <a:ahLst/>
                <a:cxnLst>
                  <a:cxn ang="0">
                    <a:pos x="wd2" y="hd2"/>
                  </a:cxn>
                  <a:cxn ang="5400000">
                    <a:pos x="wd2" y="hd2"/>
                  </a:cxn>
                  <a:cxn ang="10800000">
                    <a:pos x="wd2" y="hd2"/>
                  </a:cxn>
                  <a:cxn ang="16200000">
                    <a:pos x="wd2" y="hd2"/>
                  </a:cxn>
                </a:cxnLst>
                <a:rect l="0" t="0" r="r" b="b"/>
                <a:pathLst>
                  <a:path w="21600" h="21574" extrusionOk="0">
                    <a:moveTo>
                      <a:pt x="1076" y="12061"/>
                    </a:moveTo>
                    <a:cubicBezTo>
                      <a:pt x="497" y="8498"/>
                      <a:pt x="228" y="3669"/>
                      <a:pt x="0" y="0"/>
                    </a:cubicBezTo>
                    <a:cubicBezTo>
                      <a:pt x="6860" y="545"/>
                      <a:pt x="13608" y="-26"/>
                      <a:pt x="20206" y="3388"/>
                    </a:cubicBezTo>
                    <a:cubicBezTo>
                      <a:pt x="20298" y="9884"/>
                      <a:pt x="21430" y="15807"/>
                      <a:pt x="21600" y="21574"/>
                    </a:cubicBezTo>
                  </a:path>
                </a:pathLst>
              </a:custGeom>
              <a:solidFill>
                <a:srgbClr val="E7E4EA"/>
              </a:solid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5" name="Shape 207"/>
              <p:cNvSpPr/>
              <p:nvPr/>
            </p:nvSpPr>
            <p:spPr>
              <a:xfrm rot="3758493">
                <a:off x="5742745" y="2584036"/>
                <a:ext cx="1200079" cy="797886"/>
              </a:xfrm>
              <a:custGeom>
                <a:avLst/>
                <a:gdLst/>
                <a:ahLst/>
                <a:cxnLst>
                  <a:cxn ang="0">
                    <a:pos x="wd2" y="hd2"/>
                  </a:cxn>
                  <a:cxn ang="5400000">
                    <a:pos x="wd2" y="hd2"/>
                  </a:cxn>
                  <a:cxn ang="10800000">
                    <a:pos x="wd2" y="hd2"/>
                  </a:cxn>
                  <a:cxn ang="16200000">
                    <a:pos x="wd2" y="hd2"/>
                  </a:cxn>
                </a:cxnLst>
                <a:rect l="0" t="0" r="r" b="b"/>
                <a:pathLst>
                  <a:path w="21600" h="20676" extrusionOk="0">
                    <a:moveTo>
                      <a:pt x="1467" y="19871"/>
                    </a:moveTo>
                    <a:cubicBezTo>
                      <a:pt x="2596" y="15187"/>
                      <a:pt x="1342" y="5194"/>
                      <a:pt x="0" y="486"/>
                    </a:cubicBezTo>
                    <a:cubicBezTo>
                      <a:pt x="6032" y="-924"/>
                      <a:pt x="11979" y="1155"/>
                      <a:pt x="18133" y="1422"/>
                    </a:cubicBezTo>
                    <a:cubicBezTo>
                      <a:pt x="19277" y="7634"/>
                      <a:pt x="21219" y="14259"/>
                      <a:pt x="21600" y="20676"/>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6" name="Shape 208"/>
              <p:cNvSpPr/>
              <p:nvPr/>
            </p:nvSpPr>
            <p:spPr>
              <a:xfrm rot="3758493">
                <a:off x="6601321" y="998391"/>
                <a:ext cx="383966" cy="415006"/>
              </a:xfrm>
              <a:custGeom>
                <a:avLst/>
                <a:gdLst/>
                <a:ahLst/>
                <a:cxnLst>
                  <a:cxn ang="0">
                    <a:pos x="wd2" y="hd2"/>
                  </a:cxn>
                  <a:cxn ang="5400000">
                    <a:pos x="wd2" y="hd2"/>
                  </a:cxn>
                  <a:cxn ang="10800000">
                    <a:pos x="wd2" y="hd2"/>
                  </a:cxn>
                  <a:cxn ang="16200000">
                    <a:pos x="wd2" y="hd2"/>
                  </a:cxn>
                </a:cxnLst>
                <a:rect l="0" t="0" r="r" b="b"/>
                <a:pathLst>
                  <a:path w="21399" h="21600" extrusionOk="0">
                    <a:moveTo>
                      <a:pt x="21399" y="0"/>
                    </a:moveTo>
                    <a:cubicBezTo>
                      <a:pt x="14641" y="0"/>
                      <a:pt x="6540" y="886"/>
                      <a:pt x="325" y="1003"/>
                    </a:cubicBezTo>
                    <a:cubicBezTo>
                      <a:pt x="-42" y="7726"/>
                      <a:pt x="-201" y="14997"/>
                      <a:pt x="411" y="21600"/>
                    </a:cubicBezTo>
                    <a:cubicBezTo>
                      <a:pt x="6724" y="20829"/>
                      <a:pt x="13779" y="19988"/>
                      <a:pt x="20126" y="20284"/>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47" name="Shape 210"/>
              <p:cNvSpPr/>
              <p:nvPr/>
            </p:nvSpPr>
            <p:spPr>
              <a:xfrm rot="3758493">
                <a:off x="7598750" y="2950768"/>
                <a:ext cx="573187" cy="49104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7302" y="21128"/>
                      <a:pt x="15635" y="15045"/>
                      <a:pt x="21600" y="9996"/>
                    </a:cubicBezTo>
                    <a:cubicBezTo>
                      <a:pt x="14594" y="7013"/>
                      <a:pt x="7961" y="2130"/>
                      <a:pt x="709" y="0"/>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sp>
        <p:nvSpPr>
          <p:cNvPr id="48" name="任意多边形 47"/>
          <p:cNvSpPr/>
          <p:nvPr/>
        </p:nvSpPr>
        <p:spPr>
          <a:xfrm>
            <a:off x="7018221" y="2155519"/>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31"/>
          <p:cNvSpPr/>
          <p:nvPr/>
        </p:nvSpPr>
        <p:spPr>
          <a:xfrm>
            <a:off x="5809349" y="1747092"/>
            <a:ext cx="904457" cy="483157"/>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 name="connsiteX0-333" fmla="*/ 128078 w 687378"/>
              <a:gd name="connsiteY0-334" fmla="*/ 58090 h 647015"/>
              <a:gd name="connsiteX1-335" fmla="*/ 571432 w 687378"/>
              <a:gd name="connsiteY1-336" fmla="*/ 16673 h 647015"/>
              <a:gd name="connsiteX2-337" fmla="*/ 659670 w 687378"/>
              <a:gd name="connsiteY2-338" fmla="*/ 330492 h 647015"/>
              <a:gd name="connsiteX3-339" fmla="*/ 331423 w 687378"/>
              <a:gd name="connsiteY3-340" fmla="*/ 647015 h 647015"/>
              <a:gd name="connsiteX4-341" fmla="*/ 3176 w 687378"/>
              <a:gd name="connsiteY4-342" fmla="*/ 330492 h 647015"/>
              <a:gd name="connsiteX5-343" fmla="*/ 62645 w 687378"/>
              <a:gd name="connsiteY5-344" fmla="*/ 127576 h 647015"/>
              <a:gd name="connsiteX0-345" fmla="*/ 128078 w 677145"/>
              <a:gd name="connsiteY0-346" fmla="*/ 58090 h 663933"/>
              <a:gd name="connsiteX1-347" fmla="*/ 571432 w 677145"/>
              <a:gd name="connsiteY1-348" fmla="*/ 16673 h 663933"/>
              <a:gd name="connsiteX2-349" fmla="*/ 659670 w 677145"/>
              <a:gd name="connsiteY2-350" fmla="*/ 330492 h 663933"/>
              <a:gd name="connsiteX3-351" fmla="*/ 559815 w 677145"/>
              <a:gd name="connsiteY3-352" fmla="*/ 663933 h 663933"/>
              <a:gd name="connsiteX4-353" fmla="*/ 3176 w 677145"/>
              <a:gd name="connsiteY4-354" fmla="*/ 330492 h 663933"/>
              <a:gd name="connsiteX5-355" fmla="*/ 62645 w 677145"/>
              <a:gd name="connsiteY5-356" fmla="*/ 127576 h 663933"/>
              <a:gd name="connsiteX0-357" fmla="*/ 101940 w 644966"/>
              <a:gd name="connsiteY0-358" fmla="*/ 58090 h 685888"/>
              <a:gd name="connsiteX1-359" fmla="*/ 545294 w 644966"/>
              <a:gd name="connsiteY1-360" fmla="*/ 16673 h 685888"/>
              <a:gd name="connsiteX2-361" fmla="*/ 633532 w 644966"/>
              <a:gd name="connsiteY2-362" fmla="*/ 330492 h 685888"/>
              <a:gd name="connsiteX3-363" fmla="*/ 533677 w 644966"/>
              <a:gd name="connsiteY3-364" fmla="*/ 663933 h 685888"/>
              <a:gd name="connsiteX4-365" fmla="*/ 10874 w 644966"/>
              <a:gd name="connsiteY4-366" fmla="*/ 575801 h 685888"/>
              <a:gd name="connsiteX5-367" fmla="*/ 36507 w 644966"/>
              <a:gd name="connsiteY5-368" fmla="*/ 127576 h 685888"/>
              <a:gd name="connsiteX0-369" fmla="*/ 101940 w 642626"/>
              <a:gd name="connsiteY0-370" fmla="*/ 58090 h 654766"/>
              <a:gd name="connsiteX1-371" fmla="*/ 545294 w 642626"/>
              <a:gd name="connsiteY1-372" fmla="*/ 16673 h 654766"/>
              <a:gd name="connsiteX2-373" fmla="*/ 633532 w 642626"/>
              <a:gd name="connsiteY2-374" fmla="*/ 330492 h 654766"/>
              <a:gd name="connsiteX3-375" fmla="*/ 567513 w 642626"/>
              <a:gd name="connsiteY3-376" fmla="*/ 613179 h 654766"/>
              <a:gd name="connsiteX4-377" fmla="*/ 10874 w 642626"/>
              <a:gd name="connsiteY4-378" fmla="*/ 575801 h 654766"/>
              <a:gd name="connsiteX5-379" fmla="*/ 36507 w 642626"/>
              <a:gd name="connsiteY5-380" fmla="*/ 127576 h 654766"/>
              <a:gd name="connsiteX0-381" fmla="*/ 101940 w 642626"/>
              <a:gd name="connsiteY0-382" fmla="*/ 30477 h 627153"/>
              <a:gd name="connsiteX1-383" fmla="*/ 545294 w 642626"/>
              <a:gd name="connsiteY1-384" fmla="*/ 31354 h 627153"/>
              <a:gd name="connsiteX2-385" fmla="*/ 633532 w 642626"/>
              <a:gd name="connsiteY2-386" fmla="*/ 302879 h 627153"/>
              <a:gd name="connsiteX3-387" fmla="*/ 567513 w 642626"/>
              <a:gd name="connsiteY3-388" fmla="*/ 585566 h 627153"/>
              <a:gd name="connsiteX4-389" fmla="*/ 10874 w 642626"/>
              <a:gd name="connsiteY4-390" fmla="*/ 548188 h 627153"/>
              <a:gd name="connsiteX5-391" fmla="*/ 36507 w 642626"/>
              <a:gd name="connsiteY5-392" fmla="*/ 99963 h 627153"/>
              <a:gd name="connsiteX0-393" fmla="*/ 101940 w 641803"/>
              <a:gd name="connsiteY0-394" fmla="*/ 32533 h 629209"/>
              <a:gd name="connsiteX1-395" fmla="*/ 545294 w 641803"/>
              <a:gd name="connsiteY1-396" fmla="*/ 33410 h 629209"/>
              <a:gd name="connsiteX2-397" fmla="*/ 633532 w 641803"/>
              <a:gd name="connsiteY2-398" fmla="*/ 304935 h 629209"/>
              <a:gd name="connsiteX3-399" fmla="*/ 567513 w 641803"/>
              <a:gd name="connsiteY3-400" fmla="*/ 587622 h 629209"/>
              <a:gd name="connsiteX4-401" fmla="*/ 10874 w 641803"/>
              <a:gd name="connsiteY4-402" fmla="*/ 550244 h 629209"/>
              <a:gd name="connsiteX5-403" fmla="*/ 36507 w 641803"/>
              <a:gd name="connsiteY5-404" fmla="*/ 102019 h 629209"/>
              <a:gd name="connsiteX0-405" fmla="*/ 93785 w 633648"/>
              <a:gd name="connsiteY0-406" fmla="*/ 32533 h 629209"/>
              <a:gd name="connsiteX1-407" fmla="*/ 537139 w 633648"/>
              <a:gd name="connsiteY1-408" fmla="*/ 33410 h 629209"/>
              <a:gd name="connsiteX2-409" fmla="*/ 625377 w 633648"/>
              <a:gd name="connsiteY2-410" fmla="*/ 304935 h 629209"/>
              <a:gd name="connsiteX3-411" fmla="*/ 559358 w 633648"/>
              <a:gd name="connsiteY3-412" fmla="*/ 587622 h 629209"/>
              <a:gd name="connsiteX4-413" fmla="*/ 2719 w 633648"/>
              <a:gd name="connsiteY4-414" fmla="*/ 550244 h 629209"/>
              <a:gd name="connsiteX5-415" fmla="*/ 28352 w 633648"/>
              <a:gd name="connsiteY5-416" fmla="*/ 102019 h 629209"/>
              <a:gd name="connsiteX0-417" fmla="*/ 103603 w 643466"/>
              <a:gd name="connsiteY0-418" fmla="*/ 32533 h 629209"/>
              <a:gd name="connsiteX1-419" fmla="*/ 546957 w 643466"/>
              <a:gd name="connsiteY1-420" fmla="*/ 33410 h 629209"/>
              <a:gd name="connsiteX2-421" fmla="*/ 635195 w 643466"/>
              <a:gd name="connsiteY2-422" fmla="*/ 304935 h 629209"/>
              <a:gd name="connsiteX3-423" fmla="*/ 569176 w 643466"/>
              <a:gd name="connsiteY3-424" fmla="*/ 587622 h 629209"/>
              <a:gd name="connsiteX4-425" fmla="*/ 12537 w 643466"/>
              <a:gd name="connsiteY4-426" fmla="*/ 550244 h 629209"/>
              <a:gd name="connsiteX5-427" fmla="*/ 4334 w 643466"/>
              <a:gd name="connsiteY5-428" fmla="*/ 102019 h 629209"/>
              <a:gd name="connsiteX0-429" fmla="*/ 103603 w 643466"/>
              <a:gd name="connsiteY0-430" fmla="*/ 32533 h 613248"/>
              <a:gd name="connsiteX1-431" fmla="*/ 546957 w 643466"/>
              <a:gd name="connsiteY1-432" fmla="*/ 33410 h 613248"/>
              <a:gd name="connsiteX2-433" fmla="*/ 635195 w 643466"/>
              <a:gd name="connsiteY2-434" fmla="*/ 304935 h 613248"/>
              <a:gd name="connsiteX3-435" fmla="*/ 569176 w 643466"/>
              <a:gd name="connsiteY3-436" fmla="*/ 587622 h 613248"/>
              <a:gd name="connsiteX4-437" fmla="*/ 12537 w 643466"/>
              <a:gd name="connsiteY4-438" fmla="*/ 518643 h 613248"/>
              <a:gd name="connsiteX5-439" fmla="*/ 4334 w 643466"/>
              <a:gd name="connsiteY5-440" fmla="*/ 102019 h 613248"/>
              <a:gd name="connsiteX0-441" fmla="*/ 103603 w 622280"/>
              <a:gd name="connsiteY0-442" fmla="*/ 51723 h 632438"/>
              <a:gd name="connsiteX1-443" fmla="*/ 546957 w 622280"/>
              <a:gd name="connsiteY1-444" fmla="*/ 52600 h 632438"/>
              <a:gd name="connsiteX2-445" fmla="*/ 569176 w 622280"/>
              <a:gd name="connsiteY2-446" fmla="*/ 606812 h 632438"/>
              <a:gd name="connsiteX3-447" fmla="*/ 12537 w 622280"/>
              <a:gd name="connsiteY3-448" fmla="*/ 537833 h 632438"/>
              <a:gd name="connsiteX4-449" fmla="*/ 4334 w 622280"/>
              <a:gd name="connsiteY4-450" fmla="*/ 121209 h 632438"/>
              <a:gd name="connsiteX0-451" fmla="*/ 103603 w 640916"/>
              <a:gd name="connsiteY0-452" fmla="*/ 51277 h 628066"/>
              <a:gd name="connsiteX1-453" fmla="*/ 546957 w 640916"/>
              <a:gd name="connsiteY1-454" fmla="*/ 52154 h 628066"/>
              <a:gd name="connsiteX2-455" fmla="*/ 595444 w 640916"/>
              <a:gd name="connsiteY2-456" fmla="*/ 600046 h 628066"/>
              <a:gd name="connsiteX3-457" fmla="*/ 12537 w 640916"/>
              <a:gd name="connsiteY3-458" fmla="*/ 537387 h 628066"/>
              <a:gd name="connsiteX4-459" fmla="*/ 4334 w 640916"/>
              <a:gd name="connsiteY4-460" fmla="*/ 120763 h 628066"/>
              <a:gd name="connsiteX0-461" fmla="*/ 103603 w 629940"/>
              <a:gd name="connsiteY0-462" fmla="*/ 26437 h 603226"/>
              <a:gd name="connsiteX1-463" fmla="*/ 546957 w 629940"/>
              <a:gd name="connsiteY1-464" fmla="*/ 27314 h 603226"/>
              <a:gd name="connsiteX2-465" fmla="*/ 595444 w 629940"/>
              <a:gd name="connsiteY2-466" fmla="*/ 575206 h 603226"/>
              <a:gd name="connsiteX3-467" fmla="*/ 12537 w 629940"/>
              <a:gd name="connsiteY3-468" fmla="*/ 512547 h 603226"/>
              <a:gd name="connsiteX4-469" fmla="*/ 4334 w 629940"/>
              <a:gd name="connsiteY4-470" fmla="*/ 95923 h 603226"/>
              <a:gd name="connsiteX0-471" fmla="*/ 103603 w 651443"/>
              <a:gd name="connsiteY0-472" fmla="*/ 20041 h 614843"/>
              <a:gd name="connsiteX1-473" fmla="*/ 608249 w 651443"/>
              <a:gd name="connsiteY1-474" fmla="*/ 39879 h 614843"/>
              <a:gd name="connsiteX2-475" fmla="*/ 595444 w 651443"/>
              <a:gd name="connsiteY2-476" fmla="*/ 568810 h 614843"/>
              <a:gd name="connsiteX3-477" fmla="*/ 12537 w 651443"/>
              <a:gd name="connsiteY3-478" fmla="*/ 506151 h 614843"/>
              <a:gd name="connsiteX4-479" fmla="*/ 4334 w 651443"/>
              <a:gd name="connsiteY4-480" fmla="*/ 89527 h 614843"/>
              <a:gd name="connsiteX0-481" fmla="*/ 103603 w 640788"/>
              <a:gd name="connsiteY0-482" fmla="*/ 20041 h 614843"/>
              <a:gd name="connsiteX1-483" fmla="*/ 581981 w 640788"/>
              <a:gd name="connsiteY1-484" fmla="*/ 39879 h 614843"/>
              <a:gd name="connsiteX2-485" fmla="*/ 595444 w 640788"/>
              <a:gd name="connsiteY2-486" fmla="*/ 568810 h 614843"/>
              <a:gd name="connsiteX3-487" fmla="*/ 12537 w 640788"/>
              <a:gd name="connsiteY3-488" fmla="*/ 506151 h 614843"/>
              <a:gd name="connsiteX4-489" fmla="*/ 4334 w 640788"/>
              <a:gd name="connsiteY4-490" fmla="*/ 89527 h 614843"/>
              <a:gd name="connsiteX0-491" fmla="*/ 103603 w 673655"/>
              <a:gd name="connsiteY0-492" fmla="*/ 38763 h 618146"/>
              <a:gd name="connsiteX1-493" fmla="*/ 581981 w 673655"/>
              <a:gd name="connsiteY1-494" fmla="*/ 58601 h 618146"/>
              <a:gd name="connsiteX2-495" fmla="*/ 621713 w 673655"/>
              <a:gd name="connsiteY2-496" fmla="*/ 562250 h 618146"/>
              <a:gd name="connsiteX3-497" fmla="*/ 12537 w 673655"/>
              <a:gd name="connsiteY3-498" fmla="*/ 524873 h 618146"/>
              <a:gd name="connsiteX4-499" fmla="*/ 4334 w 673655"/>
              <a:gd name="connsiteY4-500" fmla="*/ 108249 h 618146"/>
              <a:gd name="connsiteX0-501" fmla="*/ 103603 w 654750"/>
              <a:gd name="connsiteY0-502" fmla="*/ 38763 h 605787"/>
              <a:gd name="connsiteX1-503" fmla="*/ 581981 w 654750"/>
              <a:gd name="connsiteY1-504" fmla="*/ 58601 h 605787"/>
              <a:gd name="connsiteX2-505" fmla="*/ 621713 w 654750"/>
              <a:gd name="connsiteY2-506" fmla="*/ 562250 h 605787"/>
              <a:gd name="connsiteX3-507" fmla="*/ 12537 w 654750"/>
              <a:gd name="connsiteY3-508" fmla="*/ 524873 h 605787"/>
              <a:gd name="connsiteX4-509" fmla="*/ 4334 w 654750"/>
              <a:gd name="connsiteY4-510" fmla="*/ 108249 h 605787"/>
              <a:gd name="connsiteX0-511" fmla="*/ 103603 w 643734"/>
              <a:gd name="connsiteY0-512" fmla="*/ 31800 h 598824"/>
              <a:gd name="connsiteX1-513" fmla="*/ 581981 w 643734"/>
              <a:gd name="connsiteY1-514" fmla="*/ 51638 h 598824"/>
              <a:gd name="connsiteX2-515" fmla="*/ 621713 w 643734"/>
              <a:gd name="connsiteY2-516" fmla="*/ 555287 h 598824"/>
              <a:gd name="connsiteX3-517" fmla="*/ 12537 w 643734"/>
              <a:gd name="connsiteY3-518" fmla="*/ 517910 h 598824"/>
              <a:gd name="connsiteX4-519" fmla="*/ 4334 w 643734"/>
              <a:gd name="connsiteY4-520" fmla="*/ 101286 h 598824"/>
              <a:gd name="connsiteX0-521" fmla="*/ 103603 w 643734"/>
              <a:gd name="connsiteY0-522" fmla="*/ 24551 h 591575"/>
              <a:gd name="connsiteX1-523" fmla="*/ 581981 w 643734"/>
              <a:gd name="connsiteY1-524" fmla="*/ 44389 h 591575"/>
              <a:gd name="connsiteX2-525" fmla="*/ 621713 w 643734"/>
              <a:gd name="connsiteY2-526" fmla="*/ 548038 h 591575"/>
              <a:gd name="connsiteX3-527" fmla="*/ 12537 w 643734"/>
              <a:gd name="connsiteY3-528" fmla="*/ 510661 h 591575"/>
              <a:gd name="connsiteX4-529" fmla="*/ 4334 w 643734"/>
              <a:gd name="connsiteY4-530" fmla="*/ 94037 h 591575"/>
              <a:gd name="connsiteX0-531" fmla="*/ 103603 w 643734"/>
              <a:gd name="connsiteY0-532" fmla="*/ 20135 h 587159"/>
              <a:gd name="connsiteX1-533" fmla="*/ 581981 w 643734"/>
              <a:gd name="connsiteY1-534" fmla="*/ 39973 h 587159"/>
              <a:gd name="connsiteX2-535" fmla="*/ 621713 w 643734"/>
              <a:gd name="connsiteY2-536" fmla="*/ 543622 h 587159"/>
              <a:gd name="connsiteX3-537" fmla="*/ 12537 w 643734"/>
              <a:gd name="connsiteY3-538" fmla="*/ 506245 h 587159"/>
              <a:gd name="connsiteX4-539" fmla="*/ 4334 w 643734"/>
              <a:gd name="connsiteY4-540" fmla="*/ 89621 h 587159"/>
              <a:gd name="connsiteX0-541" fmla="*/ 51067 w 657504"/>
              <a:gd name="connsiteY0-542" fmla="*/ 31623 h 592327"/>
              <a:gd name="connsiteX1-543" fmla="*/ 581981 w 657504"/>
              <a:gd name="connsiteY1-544" fmla="*/ 45141 h 592327"/>
              <a:gd name="connsiteX2-545" fmla="*/ 621713 w 657504"/>
              <a:gd name="connsiteY2-546" fmla="*/ 548790 h 592327"/>
              <a:gd name="connsiteX3-547" fmla="*/ 12537 w 657504"/>
              <a:gd name="connsiteY3-548" fmla="*/ 511413 h 592327"/>
              <a:gd name="connsiteX4-549" fmla="*/ 4334 w 657504"/>
              <a:gd name="connsiteY4-550" fmla="*/ 94789 h 592327"/>
              <a:gd name="connsiteX0-551" fmla="*/ 51067 w 676118"/>
              <a:gd name="connsiteY0-552" fmla="*/ 31623 h 604686"/>
              <a:gd name="connsiteX1-553" fmla="*/ 581981 w 676118"/>
              <a:gd name="connsiteY1-554" fmla="*/ 45141 h 604686"/>
              <a:gd name="connsiteX2-555" fmla="*/ 621713 w 676118"/>
              <a:gd name="connsiteY2-556" fmla="*/ 548790 h 604686"/>
              <a:gd name="connsiteX3-557" fmla="*/ 12537 w 676118"/>
              <a:gd name="connsiteY3-558" fmla="*/ 511413 h 604686"/>
              <a:gd name="connsiteX4-559" fmla="*/ 4334 w 676118"/>
              <a:gd name="connsiteY4-560" fmla="*/ 94789 h 604686"/>
              <a:gd name="connsiteX0-561" fmla="*/ 51067 w 659741"/>
              <a:gd name="connsiteY0-562" fmla="*/ 18182 h 591245"/>
              <a:gd name="connsiteX1-563" fmla="*/ 581981 w 659741"/>
              <a:gd name="connsiteY1-564" fmla="*/ 31700 h 591245"/>
              <a:gd name="connsiteX2-565" fmla="*/ 621713 w 659741"/>
              <a:gd name="connsiteY2-566" fmla="*/ 535349 h 591245"/>
              <a:gd name="connsiteX3-567" fmla="*/ 12537 w 659741"/>
              <a:gd name="connsiteY3-568" fmla="*/ 497972 h 591245"/>
              <a:gd name="connsiteX4-569" fmla="*/ 4334 w 659741"/>
              <a:gd name="connsiteY4-570" fmla="*/ 81348 h 591245"/>
              <a:gd name="connsiteX0-571" fmla="*/ 51067 w 671131"/>
              <a:gd name="connsiteY0-572" fmla="*/ 18182 h 591245"/>
              <a:gd name="connsiteX1-573" fmla="*/ 617005 w 671131"/>
              <a:gd name="connsiteY1-574" fmla="*/ 31700 h 591245"/>
              <a:gd name="connsiteX2-575" fmla="*/ 621713 w 671131"/>
              <a:gd name="connsiteY2-576" fmla="*/ 535349 h 591245"/>
              <a:gd name="connsiteX3-577" fmla="*/ 12537 w 671131"/>
              <a:gd name="connsiteY3-578" fmla="*/ 497972 h 591245"/>
              <a:gd name="connsiteX4-579" fmla="*/ 4334 w 671131"/>
              <a:gd name="connsiteY4-580" fmla="*/ 81348 h 591245"/>
              <a:gd name="connsiteX0-581" fmla="*/ 51067 w 648099"/>
              <a:gd name="connsiteY0-582" fmla="*/ 18182 h 578886"/>
              <a:gd name="connsiteX1-583" fmla="*/ 617005 w 648099"/>
              <a:gd name="connsiteY1-584" fmla="*/ 31700 h 578886"/>
              <a:gd name="connsiteX2-585" fmla="*/ 621713 w 648099"/>
              <a:gd name="connsiteY2-586" fmla="*/ 535349 h 578886"/>
              <a:gd name="connsiteX3-587" fmla="*/ 12537 w 648099"/>
              <a:gd name="connsiteY3-588" fmla="*/ 497972 h 578886"/>
              <a:gd name="connsiteX4-589" fmla="*/ 4334 w 648099"/>
              <a:gd name="connsiteY4-590" fmla="*/ 81348 h 578886"/>
              <a:gd name="connsiteX0-591" fmla="*/ 51067 w 648099"/>
              <a:gd name="connsiteY0-592" fmla="*/ 18182 h 565791"/>
              <a:gd name="connsiteX1-593" fmla="*/ 617005 w 648099"/>
              <a:gd name="connsiteY1-594" fmla="*/ 31700 h 565791"/>
              <a:gd name="connsiteX2-595" fmla="*/ 621713 w 648099"/>
              <a:gd name="connsiteY2-596" fmla="*/ 535349 h 565791"/>
              <a:gd name="connsiteX3-597" fmla="*/ 12537 w 648099"/>
              <a:gd name="connsiteY3-598" fmla="*/ 497972 h 565791"/>
              <a:gd name="connsiteX4-599" fmla="*/ 4334 w 648099"/>
              <a:gd name="connsiteY4-600" fmla="*/ 81348 h 56579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w="22225" cap="rnd">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b="1" spc="-300" dirty="0">
                <a:solidFill>
                  <a:schemeClr val="tx1">
                    <a:lumMod val="85000"/>
                    <a:lumOff val="15000"/>
                  </a:schemeClr>
                </a:solidFill>
                <a:latin typeface="方正静蕾简体" panose="02000000000000000000" pitchFamily="2" charset="-122"/>
                <a:ea typeface="方正静蕾简体" panose="02000000000000000000" pitchFamily="2" charset="-122"/>
              </a:rPr>
              <a:t>一季度</a:t>
            </a:r>
          </a:p>
        </p:txBody>
      </p:sp>
      <p:sp>
        <p:nvSpPr>
          <p:cNvPr id="50" name="任意多边形 49"/>
          <p:cNvSpPr/>
          <p:nvPr/>
        </p:nvSpPr>
        <p:spPr>
          <a:xfrm>
            <a:off x="7018221" y="3204695"/>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31"/>
          <p:cNvSpPr/>
          <p:nvPr/>
        </p:nvSpPr>
        <p:spPr>
          <a:xfrm>
            <a:off x="5809349" y="2796268"/>
            <a:ext cx="904457" cy="483157"/>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 name="connsiteX0-333" fmla="*/ 128078 w 687378"/>
              <a:gd name="connsiteY0-334" fmla="*/ 58090 h 647015"/>
              <a:gd name="connsiteX1-335" fmla="*/ 571432 w 687378"/>
              <a:gd name="connsiteY1-336" fmla="*/ 16673 h 647015"/>
              <a:gd name="connsiteX2-337" fmla="*/ 659670 w 687378"/>
              <a:gd name="connsiteY2-338" fmla="*/ 330492 h 647015"/>
              <a:gd name="connsiteX3-339" fmla="*/ 331423 w 687378"/>
              <a:gd name="connsiteY3-340" fmla="*/ 647015 h 647015"/>
              <a:gd name="connsiteX4-341" fmla="*/ 3176 w 687378"/>
              <a:gd name="connsiteY4-342" fmla="*/ 330492 h 647015"/>
              <a:gd name="connsiteX5-343" fmla="*/ 62645 w 687378"/>
              <a:gd name="connsiteY5-344" fmla="*/ 127576 h 647015"/>
              <a:gd name="connsiteX0-345" fmla="*/ 128078 w 677145"/>
              <a:gd name="connsiteY0-346" fmla="*/ 58090 h 663933"/>
              <a:gd name="connsiteX1-347" fmla="*/ 571432 w 677145"/>
              <a:gd name="connsiteY1-348" fmla="*/ 16673 h 663933"/>
              <a:gd name="connsiteX2-349" fmla="*/ 659670 w 677145"/>
              <a:gd name="connsiteY2-350" fmla="*/ 330492 h 663933"/>
              <a:gd name="connsiteX3-351" fmla="*/ 559815 w 677145"/>
              <a:gd name="connsiteY3-352" fmla="*/ 663933 h 663933"/>
              <a:gd name="connsiteX4-353" fmla="*/ 3176 w 677145"/>
              <a:gd name="connsiteY4-354" fmla="*/ 330492 h 663933"/>
              <a:gd name="connsiteX5-355" fmla="*/ 62645 w 677145"/>
              <a:gd name="connsiteY5-356" fmla="*/ 127576 h 663933"/>
              <a:gd name="connsiteX0-357" fmla="*/ 101940 w 644966"/>
              <a:gd name="connsiteY0-358" fmla="*/ 58090 h 685888"/>
              <a:gd name="connsiteX1-359" fmla="*/ 545294 w 644966"/>
              <a:gd name="connsiteY1-360" fmla="*/ 16673 h 685888"/>
              <a:gd name="connsiteX2-361" fmla="*/ 633532 w 644966"/>
              <a:gd name="connsiteY2-362" fmla="*/ 330492 h 685888"/>
              <a:gd name="connsiteX3-363" fmla="*/ 533677 w 644966"/>
              <a:gd name="connsiteY3-364" fmla="*/ 663933 h 685888"/>
              <a:gd name="connsiteX4-365" fmla="*/ 10874 w 644966"/>
              <a:gd name="connsiteY4-366" fmla="*/ 575801 h 685888"/>
              <a:gd name="connsiteX5-367" fmla="*/ 36507 w 644966"/>
              <a:gd name="connsiteY5-368" fmla="*/ 127576 h 685888"/>
              <a:gd name="connsiteX0-369" fmla="*/ 101940 w 642626"/>
              <a:gd name="connsiteY0-370" fmla="*/ 58090 h 654766"/>
              <a:gd name="connsiteX1-371" fmla="*/ 545294 w 642626"/>
              <a:gd name="connsiteY1-372" fmla="*/ 16673 h 654766"/>
              <a:gd name="connsiteX2-373" fmla="*/ 633532 w 642626"/>
              <a:gd name="connsiteY2-374" fmla="*/ 330492 h 654766"/>
              <a:gd name="connsiteX3-375" fmla="*/ 567513 w 642626"/>
              <a:gd name="connsiteY3-376" fmla="*/ 613179 h 654766"/>
              <a:gd name="connsiteX4-377" fmla="*/ 10874 w 642626"/>
              <a:gd name="connsiteY4-378" fmla="*/ 575801 h 654766"/>
              <a:gd name="connsiteX5-379" fmla="*/ 36507 w 642626"/>
              <a:gd name="connsiteY5-380" fmla="*/ 127576 h 654766"/>
              <a:gd name="connsiteX0-381" fmla="*/ 101940 w 642626"/>
              <a:gd name="connsiteY0-382" fmla="*/ 30477 h 627153"/>
              <a:gd name="connsiteX1-383" fmla="*/ 545294 w 642626"/>
              <a:gd name="connsiteY1-384" fmla="*/ 31354 h 627153"/>
              <a:gd name="connsiteX2-385" fmla="*/ 633532 w 642626"/>
              <a:gd name="connsiteY2-386" fmla="*/ 302879 h 627153"/>
              <a:gd name="connsiteX3-387" fmla="*/ 567513 w 642626"/>
              <a:gd name="connsiteY3-388" fmla="*/ 585566 h 627153"/>
              <a:gd name="connsiteX4-389" fmla="*/ 10874 w 642626"/>
              <a:gd name="connsiteY4-390" fmla="*/ 548188 h 627153"/>
              <a:gd name="connsiteX5-391" fmla="*/ 36507 w 642626"/>
              <a:gd name="connsiteY5-392" fmla="*/ 99963 h 627153"/>
              <a:gd name="connsiteX0-393" fmla="*/ 101940 w 641803"/>
              <a:gd name="connsiteY0-394" fmla="*/ 32533 h 629209"/>
              <a:gd name="connsiteX1-395" fmla="*/ 545294 w 641803"/>
              <a:gd name="connsiteY1-396" fmla="*/ 33410 h 629209"/>
              <a:gd name="connsiteX2-397" fmla="*/ 633532 w 641803"/>
              <a:gd name="connsiteY2-398" fmla="*/ 304935 h 629209"/>
              <a:gd name="connsiteX3-399" fmla="*/ 567513 w 641803"/>
              <a:gd name="connsiteY3-400" fmla="*/ 587622 h 629209"/>
              <a:gd name="connsiteX4-401" fmla="*/ 10874 w 641803"/>
              <a:gd name="connsiteY4-402" fmla="*/ 550244 h 629209"/>
              <a:gd name="connsiteX5-403" fmla="*/ 36507 w 641803"/>
              <a:gd name="connsiteY5-404" fmla="*/ 102019 h 629209"/>
              <a:gd name="connsiteX0-405" fmla="*/ 93785 w 633648"/>
              <a:gd name="connsiteY0-406" fmla="*/ 32533 h 629209"/>
              <a:gd name="connsiteX1-407" fmla="*/ 537139 w 633648"/>
              <a:gd name="connsiteY1-408" fmla="*/ 33410 h 629209"/>
              <a:gd name="connsiteX2-409" fmla="*/ 625377 w 633648"/>
              <a:gd name="connsiteY2-410" fmla="*/ 304935 h 629209"/>
              <a:gd name="connsiteX3-411" fmla="*/ 559358 w 633648"/>
              <a:gd name="connsiteY3-412" fmla="*/ 587622 h 629209"/>
              <a:gd name="connsiteX4-413" fmla="*/ 2719 w 633648"/>
              <a:gd name="connsiteY4-414" fmla="*/ 550244 h 629209"/>
              <a:gd name="connsiteX5-415" fmla="*/ 28352 w 633648"/>
              <a:gd name="connsiteY5-416" fmla="*/ 102019 h 629209"/>
              <a:gd name="connsiteX0-417" fmla="*/ 103603 w 643466"/>
              <a:gd name="connsiteY0-418" fmla="*/ 32533 h 629209"/>
              <a:gd name="connsiteX1-419" fmla="*/ 546957 w 643466"/>
              <a:gd name="connsiteY1-420" fmla="*/ 33410 h 629209"/>
              <a:gd name="connsiteX2-421" fmla="*/ 635195 w 643466"/>
              <a:gd name="connsiteY2-422" fmla="*/ 304935 h 629209"/>
              <a:gd name="connsiteX3-423" fmla="*/ 569176 w 643466"/>
              <a:gd name="connsiteY3-424" fmla="*/ 587622 h 629209"/>
              <a:gd name="connsiteX4-425" fmla="*/ 12537 w 643466"/>
              <a:gd name="connsiteY4-426" fmla="*/ 550244 h 629209"/>
              <a:gd name="connsiteX5-427" fmla="*/ 4334 w 643466"/>
              <a:gd name="connsiteY5-428" fmla="*/ 102019 h 629209"/>
              <a:gd name="connsiteX0-429" fmla="*/ 103603 w 643466"/>
              <a:gd name="connsiteY0-430" fmla="*/ 32533 h 613248"/>
              <a:gd name="connsiteX1-431" fmla="*/ 546957 w 643466"/>
              <a:gd name="connsiteY1-432" fmla="*/ 33410 h 613248"/>
              <a:gd name="connsiteX2-433" fmla="*/ 635195 w 643466"/>
              <a:gd name="connsiteY2-434" fmla="*/ 304935 h 613248"/>
              <a:gd name="connsiteX3-435" fmla="*/ 569176 w 643466"/>
              <a:gd name="connsiteY3-436" fmla="*/ 587622 h 613248"/>
              <a:gd name="connsiteX4-437" fmla="*/ 12537 w 643466"/>
              <a:gd name="connsiteY4-438" fmla="*/ 518643 h 613248"/>
              <a:gd name="connsiteX5-439" fmla="*/ 4334 w 643466"/>
              <a:gd name="connsiteY5-440" fmla="*/ 102019 h 613248"/>
              <a:gd name="connsiteX0-441" fmla="*/ 103603 w 622280"/>
              <a:gd name="connsiteY0-442" fmla="*/ 51723 h 632438"/>
              <a:gd name="connsiteX1-443" fmla="*/ 546957 w 622280"/>
              <a:gd name="connsiteY1-444" fmla="*/ 52600 h 632438"/>
              <a:gd name="connsiteX2-445" fmla="*/ 569176 w 622280"/>
              <a:gd name="connsiteY2-446" fmla="*/ 606812 h 632438"/>
              <a:gd name="connsiteX3-447" fmla="*/ 12537 w 622280"/>
              <a:gd name="connsiteY3-448" fmla="*/ 537833 h 632438"/>
              <a:gd name="connsiteX4-449" fmla="*/ 4334 w 622280"/>
              <a:gd name="connsiteY4-450" fmla="*/ 121209 h 632438"/>
              <a:gd name="connsiteX0-451" fmla="*/ 103603 w 640916"/>
              <a:gd name="connsiteY0-452" fmla="*/ 51277 h 628066"/>
              <a:gd name="connsiteX1-453" fmla="*/ 546957 w 640916"/>
              <a:gd name="connsiteY1-454" fmla="*/ 52154 h 628066"/>
              <a:gd name="connsiteX2-455" fmla="*/ 595444 w 640916"/>
              <a:gd name="connsiteY2-456" fmla="*/ 600046 h 628066"/>
              <a:gd name="connsiteX3-457" fmla="*/ 12537 w 640916"/>
              <a:gd name="connsiteY3-458" fmla="*/ 537387 h 628066"/>
              <a:gd name="connsiteX4-459" fmla="*/ 4334 w 640916"/>
              <a:gd name="connsiteY4-460" fmla="*/ 120763 h 628066"/>
              <a:gd name="connsiteX0-461" fmla="*/ 103603 w 629940"/>
              <a:gd name="connsiteY0-462" fmla="*/ 26437 h 603226"/>
              <a:gd name="connsiteX1-463" fmla="*/ 546957 w 629940"/>
              <a:gd name="connsiteY1-464" fmla="*/ 27314 h 603226"/>
              <a:gd name="connsiteX2-465" fmla="*/ 595444 w 629940"/>
              <a:gd name="connsiteY2-466" fmla="*/ 575206 h 603226"/>
              <a:gd name="connsiteX3-467" fmla="*/ 12537 w 629940"/>
              <a:gd name="connsiteY3-468" fmla="*/ 512547 h 603226"/>
              <a:gd name="connsiteX4-469" fmla="*/ 4334 w 629940"/>
              <a:gd name="connsiteY4-470" fmla="*/ 95923 h 603226"/>
              <a:gd name="connsiteX0-471" fmla="*/ 103603 w 651443"/>
              <a:gd name="connsiteY0-472" fmla="*/ 20041 h 614843"/>
              <a:gd name="connsiteX1-473" fmla="*/ 608249 w 651443"/>
              <a:gd name="connsiteY1-474" fmla="*/ 39879 h 614843"/>
              <a:gd name="connsiteX2-475" fmla="*/ 595444 w 651443"/>
              <a:gd name="connsiteY2-476" fmla="*/ 568810 h 614843"/>
              <a:gd name="connsiteX3-477" fmla="*/ 12537 w 651443"/>
              <a:gd name="connsiteY3-478" fmla="*/ 506151 h 614843"/>
              <a:gd name="connsiteX4-479" fmla="*/ 4334 w 651443"/>
              <a:gd name="connsiteY4-480" fmla="*/ 89527 h 614843"/>
              <a:gd name="connsiteX0-481" fmla="*/ 103603 w 640788"/>
              <a:gd name="connsiteY0-482" fmla="*/ 20041 h 614843"/>
              <a:gd name="connsiteX1-483" fmla="*/ 581981 w 640788"/>
              <a:gd name="connsiteY1-484" fmla="*/ 39879 h 614843"/>
              <a:gd name="connsiteX2-485" fmla="*/ 595444 w 640788"/>
              <a:gd name="connsiteY2-486" fmla="*/ 568810 h 614843"/>
              <a:gd name="connsiteX3-487" fmla="*/ 12537 w 640788"/>
              <a:gd name="connsiteY3-488" fmla="*/ 506151 h 614843"/>
              <a:gd name="connsiteX4-489" fmla="*/ 4334 w 640788"/>
              <a:gd name="connsiteY4-490" fmla="*/ 89527 h 614843"/>
              <a:gd name="connsiteX0-491" fmla="*/ 103603 w 673655"/>
              <a:gd name="connsiteY0-492" fmla="*/ 38763 h 618146"/>
              <a:gd name="connsiteX1-493" fmla="*/ 581981 w 673655"/>
              <a:gd name="connsiteY1-494" fmla="*/ 58601 h 618146"/>
              <a:gd name="connsiteX2-495" fmla="*/ 621713 w 673655"/>
              <a:gd name="connsiteY2-496" fmla="*/ 562250 h 618146"/>
              <a:gd name="connsiteX3-497" fmla="*/ 12537 w 673655"/>
              <a:gd name="connsiteY3-498" fmla="*/ 524873 h 618146"/>
              <a:gd name="connsiteX4-499" fmla="*/ 4334 w 673655"/>
              <a:gd name="connsiteY4-500" fmla="*/ 108249 h 618146"/>
              <a:gd name="connsiteX0-501" fmla="*/ 103603 w 654750"/>
              <a:gd name="connsiteY0-502" fmla="*/ 38763 h 605787"/>
              <a:gd name="connsiteX1-503" fmla="*/ 581981 w 654750"/>
              <a:gd name="connsiteY1-504" fmla="*/ 58601 h 605787"/>
              <a:gd name="connsiteX2-505" fmla="*/ 621713 w 654750"/>
              <a:gd name="connsiteY2-506" fmla="*/ 562250 h 605787"/>
              <a:gd name="connsiteX3-507" fmla="*/ 12537 w 654750"/>
              <a:gd name="connsiteY3-508" fmla="*/ 524873 h 605787"/>
              <a:gd name="connsiteX4-509" fmla="*/ 4334 w 654750"/>
              <a:gd name="connsiteY4-510" fmla="*/ 108249 h 605787"/>
              <a:gd name="connsiteX0-511" fmla="*/ 103603 w 643734"/>
              <a:gd name="connsiteY0-512" fmla="*/ 31800 h 598824"/>
              <a:gd name="connsiteX1-513" fmla="*/ 581981 w 643734"/>
              <a:gd name="connsiteY1-514" fmla="*/ 51638 h 598824"/>
              <a:gd name="connsiteX2-515" fmla="*/ 621713 w 643734"/>
              <a:gd name="connsiteY2-516" fmla="*/ 555287 h 598824"/>
              <a:gd name="connsiteX3-517" fmla="*/ 12537 w 643734"/>
              <a:gd name="connsiteY3-518" fmla="*/ 517910 h 598824"/>
              <a:gd name="connsiteX4-519" fmla="*/ 4334 w 643734"/>
              <a:gd name="connsiteY4-520" fmla="*/ 101286 h 598824"/>
              <a:gd name="connsiteX0-521" fmla="*/ 103603 w 643734"/>
              <a:gd name="connsiteY0-522" fmla="*/ 24551 h 591575"/>
              <a:gd name="connsiteX1-523" fmla="*/ 581981 w 643734"/>
              <a:gd name="connsiteY1-524" fmla="*/ 44389 h 591575"/>
              <a:gd name="connsiteX2-525" fmla="*/ 621713 w 643734"/>
              <a:gd name="connsiteY2-526" fmla="*/ 548038 h 591575"/>
              <a:gd name="connsiteX3-527" fmla="*/ 12537 w 643734"/>
              <a:gd name="connsiteY3-528" fmla="*/ 510661 h 591575"/>
              <a:gd name="connsiteX4-529" fmla="*/ 4334 w 643734"/>
              <a:gd name="connsiteY4-530" fmla="*/ 94037 h 591575"/>
              <a:gd name="connsiteX0-531" fmla="*/ 103603 w 643734"/>
              <a:gd name="connsiteY0-532" fmla="*/ 20135 h 587159"/>
              <a:gd name="connsiteX1-533" fmla="*/ 581981 w 643734"/>
              <a:gd name="connsiteY1-534" fmla="*/ 39973 h 587159"/>
              <a:gd name="connsiteX2-535" fmla="*/ 621713 w 643734"/>
              <a:gd name="connsiteY2-536" fmla="*/ 543622 h 587159"/>
              <a:gd name="connsiteX3-537" fmla="*/ 12537 w 643734"/>
              <a:gd name="connsiteY3-538" fmla="*/ 506245 h 587159"/>
              <a:gd name="connsiteX4-539" fmla="*/ 4334 w 643734"/>
              <a:gd name="connsiteY4-540" fmla="*/ 89621 h 587159"/>
              <a:gd name="connsiteX0-541" fmla="*/ 51067 w 657504"/>
              <a:gd name="connsiteY0-542" fmla="*/ 31623 h 592327"/>
              <a:gd name="connsiteX1-543" fmla="*/ 581981 w 657504"/>
              <a:gd name="connsiteY1-544" fmla="*/ 45141 h 592327"/>
              <a:gd name="connsiteX2-545" fmla="*/ 621713 w 657504"/>
              <a:gd name="connsiteY2-546" fmla="*/ 548790 h 592327"/>
              <a:gd name="connsiteX3-547" fmla="*/ 12537 w 657504"/>
              <a:gd name="connsiteY3-548" fmla="*/ 511413 h 592327"/>
              <a:gd name="connsiteX4-549" fmla="*/ 4334 w 657504"/>
              <a:gd name="connsiteY4-550" fmla="*/ 94789 h 592327"/>
              <a:gd name="connsiteX0-551" fmla="*/ 51067 w 676118"/>
              <a:gd name="connsiteY0-552" fmla="*/ 31623 h 604686"/>
              <a:gd name="connsiteX1-553" fmla="*/ 581981 w 676118"/>
              <a:gd name="connsiteY1-554" fmla="*/ 45141 h 604686"/>
              <a:gd name="connsiteX2-555" fmla="*/ 621713 w 676118"/>
              <a:gd name="connsiteY2-556" fmla="*/ 548790 h 604686"/>
              <a:gd name="connsiteX3-557" fmla="*/ 12537 w 676118"/>
              <a:gd name="connsiteY3-558" fmla="*/ 511413 h 604686"/>
              <a:gd name="connsiteX4-559" fmla="*/ 4334 w 676118"/>
              <a:gd name="connsiteY4-560" fmla="*/ 94789 h 604686"/>
              <a:gd name="connsiteX0-561" fmla="*/ 51067 w 659741"/>
              <a:gd name="connsiteY0-562" fmla="*/ 18182 h 591245"/>
              <a:gd name="connsiteX1-563" fmla="*/ 581981 w 659741"/>
              <a:gd name="connsiteY1-564" fmla="*/ 31700 h 591245"/>
              <a:gd name="connsiteX2-565" fmla="*/ 621713 w 659741"/>
              <a:gd name="connsiteY2-566" fmla="*/ 535349 h 591245"/>
              <a:gd name="connsiteX3-567" fmla="*/ 12537 w 659741"/>
              <a:gd name="connsiteY3-568" fmla="*/ 497972 h 591245"/>
              <a:gd name="connsiteX4-569" fmla="*/ 4334 w 659741"/>
              <a:gd name="connsiteY4-570" fmla="*/ 81348 h 591245"/>
              <a:gd name="connsiteX0-571" fmla="*/ 51067 w 671131"/>
              <a:gd name="connsiteY0-572" fmla="*/ 18182 h 591245"/>
              <a:gd name="connsiteX1-573" fmla="*/ 617005 w 671131"/>
              <a:gd name="connsiteY1-574" fmla="*/ 31700 h 591245"/>
              <a:gd name="connsiteX2-575" fmla="*/ 621713 w 671131"/>
              <a:gd name="connsiteY2-576" fmla="*/ 535349 h 591245"/>
              <a:gd name="connsiteX3-577" fmla="*/ 12537 w 671131"/>
              <a:gd name="connsiteY3-578" fmla="*/ 497972 h 591245"/>
              <a:gd name="connsiteX4-579" fmla="*/ 4334 w 671131"/>
              <a:gd name="connsiteY4-580" fmla="*/ 81348 h 591245"/>
              <a:gd name="connsiteX0-581" fmla="*/ 51067 w 648099"/>
              <a:gd name="connsiteY0-582" fmla="*/ 18182 h 578886"/>
              <a:gd name="connsiteX1-583" fmla="*/ 617005 w 648099"/>
              <a:gd name="connsiteY1-584" fmla="*/ 31700 h 578886"/>
              <a:gd name="connsiteX2-585" fmla="*/ 621713 w 648099"/>
              <a:gd name="connsiteY2-586" fmla="*/ 535349 h 578886"/>
              <a:gd name="connsiteX3-587" fmla="*/ 12537 w 648099"/>
              <a:gd name="connsiteY3-588" fmla="*/ 497972 h 578886"/>
              <a:gd name="connsiteX4-589" fmla="*/ 4334 w 648099"/>
              <a:gd name="connsiteY4-590" fmla="*/ 81348 h 578886"/>
              <a:gd name="connsiteX0-591" fmla="*/ 51067 w 648099"/>
              <a:gd name="connsiteY0-592" fmla="*/ 18182 h 565791"/>
              <a:gd name="connsiteX1-593" fmla="*/ 617005 w 648099"/>
              <a:gd name="connsiteY1-594" fmla="*/ 31700 h 565791"/>
              <a:gd name="connsiteX2-595" fmla="*/ 621713 w 648099"/>
              <a:gd name="connsiteY2-596" fmla="*/ 535349 h 565791"/>
              <a:gd name="connsiteX3-597" fmla="*/ 12537 w 648099"/>
              <a:gd name="connsiteY3-598" fmla="*/ 497972 h 565791"/>
              <a:gd name="connsiteX4-599" fmla="*/ 4334 w 648099"/>
              <a:gd name="connsiteY4-600" fmla="*/ 81348 h 56579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w="22225" cap="rnd">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b="1" spc="-300" dirty="0">
                <a:solidFill>
                  <a:schemeClr val="tx1">
                    <a:lumMod val="85000"/>
                    <a:lumOff val="15000"/>
                  </a:schemeClr>
                </a:solidFill>
                <a:latin typeface="方正静蕾简体" panose="02000000000000000000" pitchFamily="2" charset="-122"/>
                <a:ea typeface="方正静蕾简体" panose="02000000000000000000" pitchFamily="2" charset="-122"/>
              </a:rPr>
              <a:t>二季度</a:t>
            </a:r>
          </a:p>
        </p:txBody>
      </p:sp>
      <p:sp>
        <p:nvSpPr>
          <p:cNvPr id="52" name="任意多边形 51"/>
          <p:cNvSpPr/>
          <p:nvPr/>
        </p:nvSpPr>
        <p:spPr>
          <a:xfrm>
            <a:off x="7018221" y="4253656"/>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椭圆 31"/>
          <p:cNvSpPr/>
          <p:nvPr/>
        </p:nvSpPr>
        <p:spPr>
          <a:xfrm>
            <a:off x="5809349" y="3845229"/>
            <a:ext cx="904457" cy="483157"/>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 name="connsiteX0-333" fmla="*/ 128078 w 687378"/>
              <a:gd name="connsiteY0-334" fmla="*/ 58090 h 647015"/>
              <a:gd name="connsiteX1-335" fmla="*/ 571432 w 687378"/>
              <a:gd name="connsiteY1-336" fmla="*/ 16673 h 647015"/>
              <a:gd name="connsiteX2-337" fmla="*/ 659670 w 687378"/>
              <a:gd name="connsiteY2-338" fmla="*/ 330492 h 647015"/>
              <a:gd name="connsiteX3-339" fmla="*/ 331423 w 687378"/>
              <a:gd name="connsiteY3-340" fmla="*/ 647015 h 647015"/>
              <a:gd name="connsiteX4-341" fmla="*/ 3176 w 687378"/>
              <a:gd name="connsiteY4-342" fmla="*/ 330492 h 647015"/>
              <a:gd name="connsiteX5-343" fmla="*/ 62645 w 687378"/>
              <a:gd name="connsiteY5-344" fmla="*/ 127576 h 647015"/>
              <a:gd name="connsiteX0-345" fmla="*/ 128078 w 677145"/>
              <a:gd name="connsiteY0-346" fmla="*/ 58090 h 663933"/>
              <a:gd name="connsiteX1-347" fmla="*/ 571432 w 677145"/>
              <a:gd name="connsiteY1-348" fmla="*/ 16673 h 663933"/>
              <a:gd name="connsiteX2-349" fmla="*/ 659670 w 677145"/>
              <a:gd name="connsiteY2-350" fmla="*/ 330492 h 663933"/>
              <a:gd name="connsiteX3-351" fmla="*/ 559815 w 677145"/>
              <a:gd name="connsiteY3-352" fmla="*/ 663933 h 663933"/>
              <a:gd name="connsiteX4-353" fmla="*/ 3176 w 677145"/>
              <a:gd name="connsiteY4-354" fmla="*/ 330492 h 663933"/>
              <a:gd name="connsiteX5-355" fmla="*/ 62645 w 677145"/>
              <a:gd name="connsiteY5-356" fmla="*/ 127576 h 663933"/>
              <a:gd name="connsiteX0-357" fmla="*/ 101940 w 644966"/>
              <a:gd name="connsiteY0-358" fmla="*/ 58090 h 685888"/>
              <a:gd name="connsiteX1-359" fmla="*/ 545294 w 644966"/>
              <a:gd name="connsiteY1-360" fmla="*/ 16673 h 685888"/>
              <a:gd name="connsiteX2-361" fmla="*/ 633532 w 644966"/>
              <a:gd name="connsiteY2-362" fmla="*/ 330492 h 685888"/>
              <a:gd name="connsiteX3-363" fmla="*/ 533677 w 644966"/>
              <a:gd name="connsiteY3-364" fmla="*/ 663933 h 685888"/>
              <a:gd name="connsiteX4-365" fmla="*/ 10874 w 644966"/>
              <a:gd name="connsiteY4-366" fmla="*/ 575801 h 685888"/>
              <a:gd name="connsiteX5-367" fmla="*/ 36507 w 644966"/>
              <a:gd name="connsiteY5-368" fmla="*/ 127576 h 685888"/>
              <a:gd name="connsiteX0-369" fmla="*/ 101940 w 642626"/>
              <a:gd name="connsiteY0-370" fmla="*/ 58090 h 654766"/>
              <a:gd name="connsiteX1-371" fmla="*/ 545294 w 642626"/>
              <a:gd name="connsiteY1-372" fmla="*/ 16673 h 654766"/>
              <a:gd name="connsiteX2-373" fmla="*/ 633532 w 642626"/>
              <a:gd name="connsiteY2-374" fmla="*/ 330492 h 654766"/>
              <a:gd name="connsiteX3-375" fmla="*/ 567513 w 642626"/>
              <a:gd name="connsiteY3-376" fmla="*/ 613179 h 654766"/>
              <a:gd name="connsiteX4-377" fmla="*/ 10874 w 642626"/>
              <a:gd name="connsiteY4-378" fmla="*/ 575801 h 654766"/>
              <a:gd name="connsiteX5-379" fmla="*/ 36507 w 642626"/>
              <a:gd name="connsiteY5-380" fmla="*/ 127576 h 654766"/>
              <a:gd name="connsiteX0-381" fmla="*/ 101940 w 642626"/>
              <a:gd name="connsiteY0-382" fmla="*/ 30477 h 627153"/>
              <a:gd name="connsiteX1-383" fmla="*/ 545294 w 642626"/>
              <a:gd name="connsiteY1-384" fmla="*/ 31354 h 627153"/>
              <a:gd name="connsiteX2-385" fmla="*/ 633532 w 642626"/>
              <a:gd name="connsiteY2-386" fmla="*/ 302879 h 627153"/>
              <a:gd name="connsiteX3-387" fmla="*/ 567513 w 642626"/>
              <a:gd name="connsiteY3-388" fmla="*/ 585566 h 627153"/>
              <a:gd name="connsiteX4-389" fmla="*/ 10874 w 642626"/>
              <a:gd name="connsiteY4-390" fmla="*/ 548188 h 627153"/>
              <a:gd name="connsiteX5-391" fmla="*/ 36507 w 642626"/>
              <a:gd name="connsiteY5-392" fmla="*/ 99963 h 627153"/>
              <a:gd name="connsiteX0-393" fmla="*/ 101940 w 641803"/>
              <a:gd name="connsiteY0-394" fmla="*/ 32533 h 629209"/>
              <a:gd name="connsiteX1-395" fmla="*/ 545294 w 641803"/>
              <a:gd name="connsiteY1-396" fmla="*/ 33410 h 629209"/>
              <a:gd name="connsiteX2-397" fmla="*/ 633532 w 641803"/>
              <a:gd name="connsiteY2-398" fmla="*/ 304935 h 629209"/>
              <a:gd name="connsiteX3-399" fmla="*/ 567513 w 641803"/>
              <a:gd name="connsiteY3-400" fmla="*/ 587622 h 629209"/>
              <a:gd name="connsiteX4-401" fmla="*/ 10874 w 641803"/>
              <a:gd name="connsiteY4-402" fmla="*/ 550244 h 629209"/>
              <a:gd name="connsiteX5-403" fmla="*/ 36507 w 641803"/>
              <a:gd name="connsiteY5-404" fmla="*/ 102019 h 629209"/>
              <a:gd name="connsiteX0-405" fmla="*/ 93785 w 633648"/>
              <a:gd name="connsiteY0-406" fmla="*/ 32533 h 629209"/>
              <a:gd name="connsiteX1-407" fmla="*/ 537139 w 633648"/>
              <a:gd name="connsiteY1-408" fmla="*/ 33410 h 629209"/>
              <a:gd name="connsiteX2-409" fmla="*/ 625377 w 633648"/>
              <a:gd name="connsiteY2-410" fmla="*/ 304935 h 629209"/>
              <a:gd name="connsiteX3-411" fmla="*/ 559358 w 633648"/>
              <a:gd name="connsiteY3-412" fmla="*/ 587622 h 629209"/>
              <a:gd name="connsiteX4-413" fmla="*/ 2719 w 633648"/>
              <a:gd name="connsiteY4-414" fmla="*/ 550244 h 629209"/>
              <a:gd name="connsiteX5-415" fmla="*/ 28352 w 633648"/>
              <a:gd name="connsiteY5-416" fmla="*/ 102019 h 629209"/>
              <a:gd name="connsiteX0-417" fmla="*/ 103603 w 643466"/>
              <a:gd name="connsiteY0-418" fmla="*/ 32533 h 629209"/>
              <a:gd name="connsiteX1-419" fmla="*/ 546957 w 643466"/>
              <a:gd name="connsiteY1-420" fmla="*/ 33410 h 629209"/>
              <a:gd name="connsiteX2-421" fmla="*/ 635195 w 643466"/>
              <a:gd name="connsiteY2-422" fmla="*/ 304935 h 629209"/>
              <a:gd name="connsiteX3-423" fmla="*/ 569176 w 643466"/>
              <a:gd name="connsiteY3-424" fmla="*/ 587622 h 629209"/>
              <a:gd name="connsiteX4-425" fmla="*/ 12537 w 643466"/>
              <a:gd name="connsiteY4-426" fmla="*/ 550244 h 629209"/>
              <a:gd name="connsiteX5-427" fmla="*/ 4334 w 643466"/>
              <a:gd name="connsiteY5-428" fmla="*/ 102019 h 629209"/>
              <a:gd name="connsiteX0-429" fmla="*/ 103603 w 643466"/>
              <a:gd name="connsiteY0-430" fmla="*/ 32533 h 613248"/>
              <a:gd name="connsiteX1-431" fmla="*/ 546957 w 643466"/>
              <a:gd name="connsiteY1-432" fmla="*/ 33410 h 613248"/>
              <a:gd name="connsiteX2-433" fmla="*/ 635195 w 643466"/>
              <a:gd name="connsiteY2-434" fmla="*/ 304935 h 613248"/>
              <a:gd name="connsiteX3-435" fmla="*/ 569176 w 643466"/>
              <a:gd name="connsiteY3-436" fmla="*/ 587622 h 613248"/>
              <a:gd name="connsiteX4-437" fmla="*/ 12537 w 643466"/>
              <a:gd name="connsiteY4-438" fmla="*/ 518643 h 613248"/>
              <a:gd name="connsiteX5-439" fmla="*/ 4334 w 643466"/>
              <a:gd name="connsiteY5-440" fmla="*/ 102019 h 613248"/>
              <a:gd name="connsiteX0-441" fmla="*/ 103603 w 622280"/>
              <a:gd name="connsiteY0-442" fmla="*/ 51723 h 632438"/>
              <a:gd name="connsiteX1-443" fmla="*/ 546957 w 622280"/>
              <a:gd name="connsiteY1-444" fmla="*/ 52600 h 632438"/>
              <a:gd name="connsiteX2-445" fmla="*/ 569176 w 622280"/>
              <a:gd name="connsiteY2-446" fmla="*/ 606812 h 632438"/>
              <a:gd name="connsiteX3-447" fmla="*/ 12537 w 622280"/>
              <a:gd name="connsiteY3-448" fmla="*/ 537833 h 632438"/>
              <a:gd name="connsiteX4-449" fmla="*/ 4334 w 622280"/>
              <a:gd name="connsiteY4-450" fmla="*/ 121209 h 632438"/>
              <a:gd name="connsiteX0-451" fmla="*/ 103603 w 640916"/>
              <a:gd name="connsiteY0-452" fmla="*/ 51277 h 628066"/>
              <a:gd name="connsiteX1-453" fmla="*/ 546957 w 640916"/>
              <a:gd name="connsiteY1-454" fmla="*/ 52154 h 628066"/>
              <a:gd name="connsiteX2-455" fmla="*/ 595444 w 640916"/>
              <a:gd name="connsiteY2-456" fmla="*/ 600046 h 628066"/>
              <a:gd name="connsiteX3-457" fmla="*/ 12537 w 640916"/>
              <a:gd name="connsiteY3-458" fmla="*/ 537387 h 628066"/>
              <a:gd name="connsiteX4-459" fmla="*/ 4334 w 640916"/>
              <a:gd name="connsiteY4-460" fmla="*/ 120763 h 628066"/>
              <a:gd name="connsiteX0-461" fmla="*/ 103603 w 629940"/>
              <a:gd name="connsiteY0-462" fmla="*/ 26437 h 603226"/>
              <a:gd name="connsiteX1-463" fmla="*/ 546957 w 629940"/>
              <a:gd name="connsiteY1-464" fmla="*/ 27314 h 603226"/>
              <a:gd name="connsiteX2-465" fmla="*/ 595444 w 629940"/>
              <a:gd name="connsiteY2-466" fmla="*/ 575206 h 603226"/>
              <a:gd name="connsiteX3-467" fmla="*/ 12537 w 629940"/>
              <a:gd name="connsiteY3-468" fmla="*/ 512547 h 603226"/>
              <a:gd name="connsiteX4-469" fmla="*/ 4334 w 629940"/>
              <a:gd name="connsiteY4-470" fmla="*/ 95923 h 603226"/>
              <a:gd name="connsiteX0-471" fmla="*/ 103603 w 651443"/>
              <a:gd name="connsiteY0-472" fmla="*/ 20041 h 614843"/>
              <a:gd name="connsiteX1-473" fmla="*/ 608249 w 651443"/>
              <a:gd name="connsiteY1-474" fmla="*/ 39879 h 614843"/>
              <a:gd name="connsiteX2-475" fmla="*/ 595444 w 651443"/>
              <a:gd name="connsiteY2-476" fmla="*/ 568810 h 614843"/>
              <a:gd name="connsiteX3-477" fmla="*/ 12537 w 651443"/>
              <a:gd name="connsiteY3-478" fmla="*/ 506151 h 614843"/>
              <a:gd name="connsiteX4-479" fmla="*/ 4334 w 651443"/>
              <a:gd name="connsiteY4-480" fmla="*/ 89527 h 614843"/>
              <a:gd name="connsiteX0-481" fmla="*/ 103603 w 640788"/>
              <a:gd name="connsiteY0-482" fmla="*/ 20041 h 614843"/>
              <a:gd name="connsiteX1-483" fmla="*/ 581981 w 640788"/>
              <a:gd name="connsiteY1-484" fmla="*/ 39879 h 614843"/>
              <a:gd name="connsiteX2-485" fmla="*/ 595444 w 640788"/>
              <a:gd name="connsiteY2-486" fmla="*/ 568810 h 614843"/>
              <a:gd name="connsiteX3-487" fmla="*/ 12537 w 640788"/>
              <a:gd name="connsiteY3-488" fmla="*/ 506151 h 614843"/>
              <a:gd name="connsiteX4-489" fmla="*/ 4334 w 640788"/>
              <a:gd name="connsiteY4-490" fmla="*/ 89527 h 614843"/>
              <a:gd name="connsiteX0-491" fmla="*/ 103603 w 673655"/>
              <a:gd name="connsiteY0-492" fmla="*/ 38763 h 618146"/>
              <a:gd name="connsiteX1-493" fmla="*/ 581981 w 673655"/>
              <a:gd name="connsiteY1-494" fmla="*/ 58601 h 618146"/>
              <a:gd name="connsiteX2-495" fmla="*/ 621713 w 673655"/>
              <a:gd name="connsiteY2-496" fmla="*/ 562250 h 618146"/>
              <a:gd name="connsiteX3-497" fmla="*/ 12537 w 673655"/>
              <a:gd name="connsiteY3-498" fmla="*/ 524873 h 618146"/>
              <a:gd name="connsiteX4-499" fmla="*/ 4334 w 673655"/>
              <a:gd name="connsiteY4-500" fmla="*/ 108249 h 618146"/>
              <a:gd name="connsiteX0-501" fmla="*/ 103603 w 654750"/>
              <a:gd name="connsiteY0-502" fmla="*/ 38763 h 605787"/>
              <a:gd name="connsiteX1-503" fmla="*/ 581981 w 654750"/>
              <a:gd name="connsiteY1-504" fmla="*/ 58601 h 605787"/>
              <a:gd name="connsiteX2-505" fmla="*/ 621713 w 654750"/>
              <a:gd name="connsiteY2-506" fmla="*/ 562250 h 605787"/>
              <a:gd name="connsiteX3-507" fmla="*/ 12537 w 654750"/>
              <a:gd name="connsiteY3-508" fmla="*/ 524873 h 605787"/>
              <a:gd name="connsiteX4-509" fmla="*/ 4334 w 654750"/>
              <a:gd name="connsiteY4-510" fmla="*/ 108249 h 605787"/>
              <a:gd name="connsiteX0-511" fmla="*/ 103603 w 643734"/>
              <a:gd name="connsiteY0-512" fmla="*/ 31800 h 598824"/>
              <a:gd name="connsiteX1-513" fmla="*/ 581981 w 643734"/>
              <a:gd name="connsiteY1-514" fmla="*/ 51638 h 598824"/>
              <a:gd name="connsiteX2-515" fmla="*/ 621713 w 643734"/>
              <a:gd name="connsiteY2-516" fmla="*/ 555287 h 598824"/>
              <a:gd name="connsiteX3-517" fmla="*/ 12537 w 643734"/>
              <a:gd name="connsiteY3-518" fmla="*/ 517910 h 598824"/>
              <a:gd name="connsiteX4-519" fmla="*/ 4334 w 643734"/>
              <a:gd name="connsiteY4-520" fmla="*/ 101286 h 598824"/>
              <a:gd name="connsiteX0-521" fmla="*/ 103603 w 643734"/>
              <a:gd name="connsiteY0-522" fmla="*/ 24551 h 591575"/>
              <a:gd name="connsiteX1-523" fmla="*/ 581981 w 643734"/>
              <a:gd name="connsiteY1-524" fmla="*/ 44389 h 591575"/>
              <a:gd name="connsiteX2-525" fmla="*/ 621713 w 643734"/>
              <a:gd name="connsiteY2-526" fmla="*/ 548038 h 591575"/>
              <a:gd name="connsiteX3-527" fmla="*/ 12537 w 643734"/>
              <a:gd name="connsiteY3-528" fmla="*/ 510661 h 591575"/>
              <a:gd name="connsiteX4-529" fmla="*/ 4334 w 643734"/>
              <a:gd name="connsiteY4-530" fmla="*/ 94037 h 591575"/>
              <a:gd name="connsiteX0-531" fmla="*/ 103603 w 643734"/>
              <a:gd name="connsiteY0-532" fmla="*/ 20135 h 587159"/>
              <a:gd name="connsiteX1-533" fmla="*/ 581981 w 643734"/>
              <a:gd name="connsiteY1-534" fmla="*/ 39973 h 587159"/>
              <a:gd name="connsiteX2-535" fmla="*/ 621713 w 643734"/>
              <a:gd name="connsiteY2-536" fmla="*/ 543622 h 587159"/>
              <a:gd name="connsiteX3-537" fmla="*/ 12537 w 643734"/>
              <a:gd name="connsiteY3-538" fmla="*/ 506245 h 587159"/>
              <a:gd name="connsiteX4-539" fmla="*/ 4334 w 643734"/>
              <a:gd name="connsiteY4-540" fmla="*/ 89621 h 587159"/>
              <a:gd name="connsiteX0-541" fmla="*/ 51067 w 657504"/>
              <a:gd name="connsiteY0-542" fmla="*/ 31623 h 592327"/>
              <a:gd name="connsiteX1-543" fmla="*/ 581981 w 657504"/>
              <a:gd name="connsiteY1-544" fmla="*/ 45141 h 592327"/>
              <a:gd name="connsiteX2-545" fmla="*/ 621713 w 657504"/>
              <a:gd name="connsiteY2-546" fmla="*/ 548790 h 592327"/>
              <a:gd name="connsiteX3-547" fmla="*/ 12537 w 657504"/>
              <a:gd name="connsiteY3-548" fmla="*/ 511413 h 592327"/>
              <a:gd name="connsiteX4-549" fmla="*/ 4334 w 657504"/>
              <a:gd name="connsiteY4-550" fmla="*/ 94789 h 592327"/>
              <a:gd name="connsiteX0-551" fmla="*/ 51067 w 676118"/>
              <a:gd name="connsiteY0-552" fmla="*/ 31623 h 604686"/>
              <a:gd name="connsiteX1-553" fmla="*/ 581981 w 676118"/>
              <a:gd name="connsiteY1-554" fmla="*/ 45141 h 604686"/>
              <a:gd name="connsiteX2-555" fmla="*/ 621713 w 676118"/>
              <a:gd name="connsiteY2-556" fmla="*/ 548790 h 604686"/>
              <a:gd name="connsiteX3-557" fmla="*/ 12537 w 676118"/>
              <a:gd name="connsiteY3-558" fmla="*/ 511413 h 604686"/>
              <a:gd name="connsiteX4-559" fmla="*/ 4334 w 676118"/>
              <a:gd name="connsiteY4-560" fmla="*/ 94789 h 604686"/>
              <a:gd name="connsiteX0-561" fmla="*/ 51067 w 659741"/>
              <a:gd name="connsiteY0-562" fmla="*/ 18182 h 591245"/>
              <a:gd name="connsiteX1-563" fmla="*/ 581981 w 659741"/>
              <a:gd name="connsiteY1-564" fmla="*/ 31700 h 591245"/>
              <a:gd name="connsiteX2-565" fmla="*/ 621713 w 659741"/>
              <a:gd name="connsiteY2-566" fmla="*/ 535349 h 591245"/>
              <a:gd name="connsiteX3-567" fmla="*/ 12537 w 659741"/>
              <a:gd name="connsiteY3-568" fmla="*/ 497972 h 591245"/>
              <a:gd name="connsiteX4-569" fmla="*/ 4334 w 659741"/>
              <a:gd name="connsiteY4-570" fmla="*/ 81348 h 591245"/>
              <a:gd name="connsiteX0-571" fmla="*/ 51067 w 671131"/>
              <a:gd name="connsiteY0-572" fmla="*/ 18182 h 591245"/>
              <a:gd name="connsiteX1-573" fmla="*/ 617005 w 671131"/>
              <a:gd name="connsiteY1-574" fmla="*/ 31700 h 591245"/>
              <a:gd name="connsiteX2-575" fmla="*/ 621713 w 671131"/>
              <a:gd name="connsiteY2-576" fmla="*/ 535349 h 591245"/>
              <a:gd name="connsiteX3-577" fmla="*/ 12537 w 671131"/>
              <a:gd name="connsiteY3-578" fmla="*/ 497972 h 591245"/>
              <a:gd name="connsiteX4-579" fmla="*/ 4334 w 671131"/>
              <a:gd name="connsiteY4-580" fmla="*/ 81348 h 591245"/>
              <a:gd name="connsiteX0-581" fmla="*/ 51067 w 648099"/>
              <a:gd name="connsiteY0-582" fmla="*/ 18182 h 578886"/>
              <a:gd name="connsiteX1-583" fmla="*/ 617005 w 648099"/>
              <a:gd name="connsiteY1-584" fmla="*/ 31700 h 578886"/>
              <a:gd name="connsiteX2-585" fmla="*/ 621713 w 648099"/>
              <a:gd name="connsiteY2-586" fmla="*/ 535349 h 578886"/>
              <a:gd name="connsiteX3-587" fmla="*/ 12537 w 648099"/>
              <a:gd name="connsiteY3-588" fmla="*/ 497972 h 578886"/>
              <a:gd name="connsiteX4-589" fmla="*/ 4334 w 648099"/>
              <a:gd name="connsiteY4-590" fmla="*/ 81348 h 578886"/>
              <a:gd name="connsiteX0-591" fmla="*/ 51067 w 648099"/>
              <a:gd name="connsiteY0-592" fmla="*/ 18182 h 565791"/>
              <a:gd name="connsiteX1-593" fmla="*/ 617005 w 648099"/>
              <a:gd name="connsiteY1-594" fmla="*/ 31700 h 565791"/>
              <a:gd name="connsiteX2-595" fmla="*/ 621713 w 648099"/>
              <a:gd name="connsiteY2-596" fmla="*/ 535349 h 565791"/>
              <a:gd name="connsiteX3-597" fmla="*/ 12537 w 648099"/>
              <a:gd name="connsiteY3-598" fmla="*/ 497972 h 565791"/>
              <a:gd name="connsiteX4-599" fmla="*/ 4334 w 648099"/>
              <a:gd name="connsiteY4-600" fmla="*/ 81348 h 56579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w="22225" cap="rnd">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b="1" spc="-300" dirty="0">
                <a:solidFill>
                  <a:schemeClr val="tx1">
                    <a:lumMod val="85000"/>
                    <a:lumOff val="15000"/>
                  </a:schemeClr>
                </a:solidFill>
                <a:latin typeface="方正静蕾简体" panose="02000000000000000000" pitchFamily="2" charset="-122"/>
                <a:ea typeface="方正静蕾简体" panose="02000000000000000000" pitchFamily="2" charset="-122"/>
              </a:rPr>
              <a:t>三季度</a:t>
            </a:r>
          </a:p>
        </p:txBody>
      </p:sp>
      <p:sp>
        <p:nvSpPr>
          <p:cNvPr id="54" name="任意多边形 53"/>
          <p:cNvSpPr/>
          <p:nvPr/>
        </p:nvSpPr>
        <p:spPr>
          <a:xfrm>
            <a:off x="7018221" y="5267604"/>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椭圆 31"/>
          <p:cNvSpPr/>
          <p:nvPr/>
        </p:nvSpPr>
        <p:spPr>
          <a:xfrm>
            <a:off x="5809349" y="4859177"/>
            <a:ext cx="904457" cy="483157"/>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1" fmla="*/ 328247 w 656494"/>
              <a:gd name="connsiteY0-2" fmla="*/ 0 h 633046"/>
              <a:gd name="connsiteX1-3" fmla="*/ 656494 w 656494"/>
              <a:gd name="connsiteY1-4" fmla="*/ 316523 h 633046"/>
              <a:gd name="connsiteX2-5" fmla="*/ 328247 w 656494"/>
              <a:gd name="connsiteY2-6" fmla="*/ 633046 h 633046"/>
              <a:gd name="connsiteX3-7" fmla="*/ 0 w 656494"/>
              <a:gd name="connsiteY3-8" fmla="*/ 316523 h 633046"/>
              <a:gd name="connsiteX4-9" fmla="*/ 419687 w 656494"/>
              <a:gd name="connsiteY4-10" fmla="*/ 91440 h 633046"/>
              <a:gd name="connsiteX0-11" fmla="*/ 402964 w 731211"/>
              <a:gd name="connsiteY0-12" fmla="*/ 0 h 633046"/>
              <a:gd name="connsiteX1-13" fmla="*/ 731211 w 731211"/>
              <a:gd name="connsiteY1-14" fmla="*/ 316523 h 633046"/>
              <a:gd name="connsiteX2-15" fmla="*/ 402964 w 731211"/>
              <a:gd name="connsiteY2-16" fmla="*/ 633046 h 633046"/>
              <a:gd name="connsiteX3-17" fmla="*/ 74717 w 731211"/>
              <a:gd name="connsiteY3-18" fmla="*/ 316523 h 633046"/>
              <a:gd name="connsiteX4-19" fmla="*/ 161895 w 731211"/>
              <a:gd name="connsiteY4-20" fmla="*/ 152400 h 633046"/>
              <a:gd name="connsiteX0-21" fmla="*/ 353700 w 681947"/>
              <a:gd name="connsiteY0-22" fmla="*/ 0 h 633046"/>
              <a:gd name="connsiteX1-23" fmla="*/ 681947 w 681947"/>
              <a:gd name="connsiteY1-24" fmla="*/ 316523 h 633046"/>
              <a:gd name="connsiteX2-25" fmla="*/ 353700 w 681947"/>
              <a:gd name="connsiteY2-26" fmla="*/ 633046 h 633046"/>
              <a:gd name="connsiteX3-27" fmla="*/ 25453 w 681947"/>
              <a:gd name="connsiteY3-28" fmla="*/ 316523 h 633046"/>
              <a:gd name="connsiteX4-29" fmla="*/ 112631 w 681947"/>
              <a:gd name="connsiteY4-30" fmla="*/ 152400 h 633046"/>
              <a:gd name="connsiteX0-31" fmla="*/ 341249 w 669496"/>
              <a:gd name="connsiteY0-32" fmla="*/ 0 h 633046"/>
              <a:gd name="connsiteX1-33" fmla="*/ 669496 w 669496"/>
              <a:gd name="connsiteY1-34" fmla="*/ 316523 h 633046"/>
              <a:gd name="connsiteX2-35" fmla="*/ 341249 w 669496"/>
              <a:gd name="connsiteY2-36" fmla="*/ 633046 h 633046"/>
              <a:gd name="connsiteX3-37" fmla="*/ 13002 w 669496"/>
              <a:gd name="connsiteY3-38" fmla="*/ 316523 h 633046"/>
              <a:gd name="connsiteX4-39" fmla="*/ 100180 w 669496"/>
              <a:gd name="connsiteY4-40" fmla="*/ 152400 h 633046"/>
              <a:gd name="connsiteX0-41" fmla="*/ 347951 w 676198"/>
              <a:gd name="connsiteY0-42" fmla="*/ 0 h 633046"/>
              <a:gd name="connsiteX1-43" fmla="*/ 676198 w 676198"/>
              <a:gd name="connsiteY1-44" fmla="*/ 316523 h 633046"/>
              <a:gd name="connsiteX2-45" fmla="*/ 347951 w 676198"/>
              <a:gd name="connsiteY2-46" fmla="*/ 633046 h 633046"/>
              <a:gd name="connsiteX3-47" fmla="*/ 19704 w 676198"/>
              <a:gd name="connsiteY3-48" fmla="*/ 316523 h 633046"/>
              <a:gd name="connsiteX4-49" fmla="*/ 79173 w 676198"/>
              <a:gd name="connsiteY4-50" fmla="*/ 113607 h 633046"/>
              <a:gd name="connsiteX0-51" fmla="*/ 333371 w 661618"/>
              <a:gd name="connsiteY0-52" fmla="*/ 0 h 633046"/>
              <a:gd name="connsiteX1-53" fmla="*/ 661618 w 661618"/>
              <a:gd name="connsiteY1-54" fmla="*/ 316523 h 633046"/>
              <a:gd name="connsiteX2-55" fmla="*/ 333371 w 661618"/>
              <a:gd name="connsiteY2-56" fmla="*/ 633046 h 633046"/>
              <a:gd name="connsiteX3-57" fmla="*/ 5124 w 661618"/>
              <a:gd name="connsiteY3-58" fmla="*/ 316523 h 633046"/>
              <a:gd name="connsiteX4-59" fmla="*/ 64593 w 661618"/>
              <a:gd name="connsiteY4-60" fmla="*/ 113607 h 633046"/>
              <a:gd name="connsiteX0-61" fmla="*/ 178200 w 661618"/>
              <a:gd name="connsiteY0-62" fmla="*/ 0 h 583170"/>
              <a:gd name="connsiteX1-63" fmla="*/ 661618 w 661618"/>
              <a:gd name="connsiteY1-64" fmla="*/ 266647 h 583170"/>
              <a:gd name="connsiteX2-65" fmla="*/ 333371 w 661618"/>
              <a:gd name="connsiteY2-66" fmla="*/ 583170 h 583170"/>
              <a:gd name="connsiteX3-67" fmla="*/ 5124 w 661618"/>
              <a:gd name="connsiteY3-68" fmla="*/ 266647 h 583170"/>
              <a:gd name="connsiteX4-69" fmla="*/ 64593 w 661618"/>
              <a:gd name="connsiteY4-70" fmla="*/ 63731 h 583170"/>
              <a:gd name="connsiteX0-71" fmla="*/ 178200 w 662133"/>
              <a:gd name="connsiteY0-72" fmla="*/ 66578 h 649748"/>
              <a:gd name="connsiteX1-73" fmla="*/ 412660 w 662133"/>
              <a:gd name="connsiteY1-74" fmla="*/ 10947 h 649748"/>
              <a:gd name="connsiteX2-75" fmla="*/ 661618 w 662133"/>
              <a:gd name="connsiteY2-76" fmla="*/ 333225 h 649748"/>
              <a:gd name="connsiteX3-77" fmla="*/ 333371 w 662133"/>
              <a:gd name="connsiteY3-78" fmla="*/ 649748 h 649748"/>
              <a:gd name="connsiteX4-79" fmla="*/ 5124 w 662133"/>
              <a:gd name="connsiteY4-80" fmla="*/ 333225 h 649748"/>
              <a:gd name="connsiteX5" fmla="*/ 64593 w 662133"/>
              <a:gd name="connsiteY5" fmla="*/ 130309 h 649748"/>
              <a:gd name="connsiteX0-81" fmla="*/ 178200 w 662148"/>
              <a:gd name="connsiteY0-82" fmla="*/ 66578 h 649748"/>
              <a:gd name="connsiteX1-83" fmla="*/ 412660 w 662148"/>
              <a:gd name="connsiteY1-84" fmla="*/ 10947 h 649748"/>
              <a:gd name="connsiteX2-85" fmla="*/ 661618 w 662148"/>
              <a:gd name="connsiteY2-86" fmla="*/ 333225 h 649748"/>
              <a:gd name="connsiteX3-87" fmla="*/ 333371 w 662148"/>
              <a:gd name="connsiteY3-88" fmla="*/ 649748 h 649748"/>
              <a:gd name="connsiteX4-89" fmla="*/ 5124 w 662148"/>
              <a:gd name="connsiteY4-90" fmla="*/ 333225 h 649748"/>
              <a:gd name="connsiteX5-91" fmla="*/ 64593 w 662148"/>
              <a:gd name="connsiteY5-92" fmla="*/ 130309 h 649748"/>
              <a:gd name="connsiteX0-93" fmla="*/ 178200 w 662148"/>
              <a:gd name="connsiteY0-94" fmla="*/ 61032 h 644202"/>
              <a:gd name="connsiteX1-95" fmla="*/ 412660 w 662148"/>
              <a:gd name="connsiteY1-96" fmla="*/ 5401 h 644202"/>
              <a:gd name="connsiteX2-97" fmla="*/ 661618 w 662148"/>
              <a:gd name="connsiteY2-98" fmla="*/ 327679 h 644202"/>
              <a:gd name="connsiteX3-99" fmla="*/ 333371 w 662148"/>
              <a:gd name="connsiteY3-100" fmla="*/ 644202 h 644202"/>
              <a:gd name="connsiteX4-101" fmla="*/ 5124 w 662148"/>
              <a:gd name="connsiteY4-102" fmla="*/ 327679 h 644202"/>
              <a:gd name="connsiteX5-103" fmla="*/ 64593 w 662148"/>
              <a:gd name="connsiteY5-104" fmla="*/ 124763 h 644202"/>
              <a:gd name="connsiteX0-105" fmla="*/ 178200 w 662148"/>
              <a:gd name="connsiteY0-106" fmla="*/ 75865 h 659035"/>
              <a:gd name="connsiteX1-107" fmla="*/ 168819 w 662148"/>
              <a:gd name="connsiteY1-108" fmla="*/ 31317 h 659035"/>
              <a:gd name="connsiteX2-109" fmla="*/ 412660 w 662148"/>
              <a:gd name="connsiteY2-110" fmla="*/ 20234 h 659035"/>
              <a:gd name="connsiteX3-111" fmla="*/ 661618 w 662148"/>
              <a:gd name="connsiteY3-112" fmla="*/ 342512 h 659035"/>
              <a:gd name="connsiteX4-113" fmla="*/ 333371 w 662148"/>
              <a:gd name="connsiteY4-114" fmla="*/ 659035 h 659035"/>
              <a:gd name="connsiteX5-115" fmla="*/ 5124 w 662148"/>
              <a:gd name="connsiteY5-116" fmla="*/ 342512 h 659035"/>
              <a:gd name="connsiteX6" fmla="*/ 64593 w 662148"/>
              <a:gd name="connsiteY6" fmla="*/ 139596 h 659035"/>
              <a:gd name="connsiteX0-117" fmla="*/ 178200 w 662148"/>
              <a:gd name="connsiteY0-118" fmla="*/ 68901 h 652071"/>
              <a:gd name="connsiteX1-119" fmla="*/ 130026 w 662148"/>
              <a:gd name="connsiteY1-120" fmla="*/ 68688 h 652071"/>
              <a:gd name="connsiteX2-121" fmla="*/ 412660 w 662148"/>
              <a:gd name="connsiteY2-122" fmla="*/ 13270 h 652071"/>
              <a:gd name="connsiteX3-123" fmla="*/ 661618 w 662148"/>
              <a:gd name="connsiteY3-124" fmla="*/ 335548 h 652071"/>
              <a:gd name="connsiteX4-125" fmla="*/ 333371 w 662148"/>
              <a:gd name="connsiteY4-126" fmla="*/ 652071 h 652071"/>
              <a:gd name="connsiteX5-127" fmla="*/ 5124 w 662148"/>
              <a:gd name="connsiteY5-128" fmla="*/ 335548 h 652071"/>
              <a:gd name="connsiteX6-129" fmla="*/ 64593 w 662148"/>
              <a:gd name="connsiteY6-130" fmla="*/ 132632 h 652071"/>
              <a:gd name="connsiteX0-131" fmla="*/ 178200 w 662220"/>
              <a:gd name="connsiteY0-132" fmla="*/ 68901 h 652071"/>
              <a:gd name="connsiteX1-133" fmla="*/ 130026 w 662220"/>
              <a:gd name="connsiteY1-134" fmla="*/ 68688 h 652071"/>
              <a:gd name="connsiteX2-135" fmla="*/ 412660 w 662220"/>
              <a:gd name="connsiteY2-136" fmla="*/ 13270 h 652071"/>
              <a:gd name="connsiteX3-137" fmla="*/ 661618 w 662220"/>
              <a:gd name="connsiteY3-138" fmla="*/ 335548 h 652071"/>
              <a:gd name="connsiteX4-139" fmla="*/ 333371 w 662220"/>
              <a:gd name="connsiteY4-140" fmla="*/ 652071 h 652071"/>
              <a:gd name="connsiteX5-141" fmla="*/ 5124 w 662220"/>
              <a:gd name="connsiteY5-142" fmla="*/ 335548 h 652071"/>
              <a:gd name="connsiteX6-143" fmla="*/ 64593 w 662220"/>
              <a:gd name="connsiteY6-144" fmla="*/ 132632 h 652071"/>
              <a:gd name="connsiteX0-145" fmla="*/ 178200 w 662220"/>
              <a:gd name="connsiteY0-146" fmla="*/ 58449 h 641619"/>
              <a:gd name="connsiteX1-147" fmla="*/ 130026 w 662220"/>
              <a:gd name="connsiteY1-148" fmla="*/ 58236 h 641619"/>
              <a:gd name="connsiteX2-149" fmla="*/ 412660 w 662220"/>
              <a:gd name="connsiteY2-150" fmla="*/ 2818 h 641619"/>
              <a:gd name="connsiteX3-151" fmla="*/ 661618 w 662220"/>
              <a:gd name="connsiteY3-152" fmla="*/ 325096 h 641619"/>
              <a:gd name="connsiteX4-153" fmla="*/ 333371 w 662220"/>
              <a:gd name="connsiteY4-154" fmla="*/ 641619 h 641619"/>
              <a:gd name="connsiteX5-155" fmla="*/ 5124 w 662220"/>
              <a:gd name="connsiteY5-156" fmla="*/ 325096 h 641619"/>
              <a:gd name="connsiteX6-157" fmla="*/ 64593 w 662220"/>
              <a:gd name="connsiteY6-158" fmla="*/ 122180 h 641619"/>
              <a:gd name="connsiteX0-159" fmla="*/ 178200 w 662220"/>
              <a:gd name="connsiteY0-160" fmla="*/ 58449 h 641619"/>
              <a:gd name="connsiteX1-161" fmla="*/ 130026 w 662220"/>
              <a:gd name="connsiteY1-162" fmla="*/ 58236 h 641619"/>
              <a:gd name="connsiteX2-163" fmla="*/ 412660 w 662220"/>
              <a:gd name="connsiteY2-164" fmla="*/ 2818 h 641619"/>
              <a:gd name="connsiteX3-165" fmla="*/ 661618 w 662220"/>
              <a:gd name="connsiteY3-166" fmla="*/ 325096 h 641619"/>
              <a:gd name="connsiteX4-167" fmla="*/ 333371 w 662220"/>
              <a:gd name="connsiteY4-168" fmla="*/ 641619 h 641619"/>
              <a:gd name="connsiteX5-169" fmla="*/ 5124 w 662220"/>
              <a:gd name="connsiteY5-170" fmla="*/ 325096 h 641619"/>
              <a:gd name="connsiteX6-171" fmla="*/ 64593 w 662220"/>
              <a:gd name="connsiteY6-172" fmla="*/ 122180 h 641619"/>
              <a:gd name="connsiteX0-173" fmla="*/ 178200 w 662220"/>
              <a:gd name="connsiteY0-174" fmla="*/ 58449 h 641619"/>
              <a:gd name="connsiteX1-175" fmla="*/ 130026 w 662220"/>
              <a:gd name="connsiteY1-176" fmla="*/ 58236 h 641619"/>
              <a:gd name="connsiteX2-177" fmla="*/ 412660 w 662220"/>
              <a:gd name="connsiteY2-178" fmla="*/ 2818 h 641619"/>
              <a:gd name="connsiteX3-179" fmla="*/ 661618 w 662220"/>
              <a:gd name="connsiteY3-180" fmla="*/ 325096 h 641619"/>
              <a:gd name="connsiteX4-181" fmla="*/ 333371 w 662220"/>
              <a:gd name="connsiteY4-182" fmla="*/ 641619 h 641619"/>
              <a:gd name="connsiteX5-183" fmla="*/ 5124 w 662220"/>
              <a:gd name="connsiteY5-184" fmla="*/ 325096 h 641619"/>
              <a:gd name="connsiteX6-185" fmla="*/ 64593 w 662220"/>
              <a:gd name="connsiteY6-186" fmla="*/ 122180 h 641619"/>
              <a:gd name="connsiteX0-187" fmla="*/ 178200 w 662220"/>
              <a:gd name="connsiteY0-188" fmla="*/ 58449 h 641619"/>
              <a:gd name="connsiteX1-189" fmla="*/ 130026 w 662220"/>
              <a:gd name="connsiteY1-190" fmla="*/ 58236 h 641619"/>
              <a:gd name="connsiteX2-191" fmla="*/ 412660 w 662220"/>
              <a:gd name="connsiteY2-192" fmla="*/ 2818 h 641619"/>
              <a:gd name="connsiteX3-193" fmla="*/ 661618 w 662220"/>
              <a:gd name="connsiteY3-194" fmla="*/ 325096 h 641619"/>
              <a:gd name="connsiteX4-195" fmla="*/ 333371 w 662220"/>
              <a:gd name="connsiteY4-196" fmla="*/ 641619 h 641619"/>
              <a:gd name="connsiteX5-197" fmla="*/ 5124 w 662220"/>
              <a:gd name="connsiteY5-198" fmla="*/ 325096 h 641619"/>
              <a:gd name="connsiteX6-199" fmla="*/ 64593 w 662220"/>
              <a:gd name="connsiteY6-200" fmla="*/ 122180 h 641619"/>
              <a:gd name="connsiteX0-201" fmla="*/ 178200 w 662220"/>
              <a:gd name="connsiteY0-202" fmla="*/ 58449 h 641619"/>
              <a:gd name="connsiteX1-203" fmla="*/ 130026 w 662220"/>
              <a:gd name="connsiteY1-204" fmla="*/ 58236 h 641619"/>
              <a:gd name="connsiteX2-205" fmla="*/ 412660 w 662220"/>
              <a:gd name="connsiteY2-206" fmla="*/ 2818 h 641619"/>
              <a:gd name="connsiteX3-207" fmla="*/ 661618 w 662220"/>
              <a:gd name="connsiteY3-208" fmla="*/ 325096 h 641619"/>
              <a:gd name="connsiteX4-209" fmla="*/ 333371 w 662220"/>
              <a:gd name="connsiteY4-210" fmla="*/ 641619 h 641619"/>
              <a:gd name="connsiteX5-211" fmla="*/ 5124 w 662220"/>
              <a:gd name="connsiteY5-212" fmla="*/ 325096 h 641619"/>
              <a:gd name="connsiteX6-213" fmla="*/ 64593 w 662220"/>
              <a:gd name="connsiteY6-214" fmla="*/ 122180 h 641619"/>
              <a:gd name="connsiteX0-215" fmla="*/ 176252 w 660272"/>
              <a:gd name="connsiteY0-216" fmla="*/ 58449 h 641619"/>
              <a:gd name="connsiteX1-217" fmla="*/ 128078 w 660272"/>
              <a:gd name="connsiteY1-218" fmla="*/ 58236 h 641619"/>
              <a:gd name="connsiteX2-219" fmla="*/ 410712 w 660272"/>
              <a:gd name="connsiteY2-220" fmla="*/ 2818 h 641619"/>
              <a:gd name="connsiteX3-221" fmla="*/ 659670 w 660272"/>
              <a:gd name="connsiteY3-222" fmla="*/ 325096 h 641619"/>
              <a:gd name="connsiteX4-223" fmla="*/ 331423 w 660272"/>
              <a:gd name="connsiteY4-224" fmla="*/ 641619 h 641619"/>
              <a:gd name="connsiteX5-225" fmla="*/ 3176 w 660272"/>
              <a:gd name="connsiteY5-226" fmla="*/ 325096 h 641619"/>
              <a:gd name="connsiteX6-227" fmla="*/ 62645 w 660272"/>
              <a:gd name="connsiteY6-228" fmla="*/ 122180 h 641619"/>
              <a:gd name="connsiteX0-229" fmla="*/ 253837 w 660272"/>
              <a:gd name="connsiteY0-230" fmla="*/ 30740 h 641619"/>
              <a:gd name="connsiteX1-231" fmla="*/ 128078 w 660272"/>
              <a:gd name="connsiteY1-232" fmla="*/ 58236 h 641619"/>
              <a:gd name="connsiteX2-233" fmla="*/ 410712 w 660272"/>
              <a:gd name="connsiteY2-234" fmla="*/ 2818 h 641619"/>
              <a:gd name="connsiteX3-235" fmla="*/ 659670 w 660272"/>
              <a:gd name="connsiteY3-236" fmla="*/ 325096 h 641619"/>
              <a:gd name="connsiteX4-237" fmla="*/ 331423 w 660272"/>
              <a:gd name="connsiteY4-238" fmla="*/ 641619 h 641619"/>
              <a:gd name="connsiteX5-239" fmla="*/ 3176 w 660272"/>
              <a:gd name="connsiteY5-240" fmla="*/ 325096 h 641619"/>
              <a:gd name="connsiteX6-241" fmla="*/ 62645 w 660272"/>
              <a:gd name="connsiteY6-242" fmla="*/ 122180 h 641619"/>
              <a:gd name="connsiteX0-243" fmla="*/ 253837 w 660191"/>
              <a:gd name="connsiteY0-244" fmla="*/ 41069 h 651948"/>
              <a:gd name="connsiteX1-245" fmla="*/ 161329 w 660191"/>
              <a:gd name="connsiteY1-246" fmla="*/ 63023 h 651948"/>
              <a:gd name="connsiteX2-247" fmla="*/ 410712 w 660191"/>
              <a:gd name="connsiteY2-248" fmla="*/ 13147 h 651948"/>
              <a:gd name="connsiteX3-249" fmla="*/ 659670 w 660191"/>
              <a:gd name="connsiteY3-250" fmla="*/ 335425 h 651948"/>
              <a:gd name="connsiteX4-251" fmla="*/ 331423 w 660191"/>
              <a:gd name="connsiteY4-252" fmla="*/ 651948 h 651948"/>
              <a:gd name="connsiteX5-253" fmla="*/ 3176 w 660191"/>
              <a:gd name="connsiteY5-254" fmla="*/ 335425 h 651948"/>
              <a:gd name="connsiteX6-255" fmla="*/ 62645 w 660191"/>
              <a:gd name="connsiteY6-256" fmla="*/ 132509 h 651948"/>
              <a:gd name="connsiteX0-257" fmla="*/ 253837 w 660897"/>
              <a:gd name="connsiteY0-258" fmla="*/ 45475 h 656354"/>
              <a:gd name="connsiteX1-259" fmla="*/ 161329 w 660897"/>
              <a:gd name="connsiteY1-260" fmla="*/ 67429 h 656354"/>
              <a:gd name="connsiteX2-261" fmla="*/ 410712 w 660897"/>
              <a:gd name="connsiteY2-262" fmla="*/ 17553 h 656354"/>
              <a:gd name="connsiteX3-263" fmla="*/ 659670 w 660897"/>
              <a:gd name="connsiteY3-264" fmla="*/ 339831 h 656354"/>
              <a:gd name="connsiteX4-265" fmla="*/ 331423 w 660897"/>
              <a:gd name="connsiteY4-266" fmla="*/ 656354 h 656354"/>
              <a:gd name="connsiteX5-267" fmla="*/ 3176 w 660897"/>
              <a:gd name="connsiteY5-268" fmla="*/ 339831 h 656354"/>
              <a:gd name="connsiteX6-269" fmla="*/ 62645 w 660897"/>
              <a:gd name="connsiteY6-270" fmla="*/ 136915 h 656354"/>
              <a:gd name="connsiteX0-271" fmla="*/ 253837 w 660406"/>
              <a:gd name="connsiteY0-272" fmla="*/ 41070 h 651949"/>
              <a:gd name="connsiteX1-273" fmla="*/ 161329 w 660406"/>
              <a:gd name="connsiteY1-274" fmla="*/ 63024 h 651949"/>
              <a:gd name="connsiteX2-275" fmla="*/ 410712 w 660406"/>
              <a:gd name="connsiteY2-276" fmla="*/ 13148 h 651949"/>
              <a:gd name="connsiteX3-277" fmla="*/ 659670 w 660406"/>
              <a:gd name="connsiteY3-278" fmla="*/ 335426 h 651949"/>
              <a:gd name="connsiteX4-279" fmla="*/ 331423 w 660406"/>
              <a:gd name="connsiteY4-280" fmla="*/ 651949 h 651949"/>
              <a:gd name="connsiteX5-281" fmla="*/ 3176 w 660406"/>
              <a:gd name="connsiteY5-282" fmla="*/ 335426 h 651949"/>
              <a:gd name="connsiteX6-283" fmla="*/ 62645 w 660406"/>
              <a:gd name="connsiteY6-284" fmla="*/ 132510 h 651949"/>
              <a:gd name="connsiteX0-285" fmla="*/ 161329 w 660406"/>
              <a:gd name="connsiteY0-286" fmla="*/ 63024 h 651949"/>
              <a:gd name="connsiteX1-287" fmla="*/ 410712 w 660406"/>
              <a:gd name="connsiteY1-288" fmla="*/ 13148 h 651949"/>
              <a:gd name="connsiteX2-289" fmla="*/ 659670 w 660406"/>
              <a:gd name="connsiteY2-290" fmla="*/ 335426 h 651949"/>
              <a:gd name="connsiteX3-291" fmla="*/ 331423 w 660406"/>
              <a:gd name="connsiteY3-292" fmla="*/ 651949 h 651949"/>
              <a:gd name="connsiteX4-293" fmla="*/ 3176 w 660406"/>
              <a:gd name="connsiteY4-294" fmla="*/ 335426 h 651949"/>
              <a:gd name="connsiteX5-295" fmla="*/ 62645 w 660406"/>
              <a:gd name="connsiteY5-296" fmla="*/ 132510 h 651949"/>
              <a:gd name="connsiteX0-297" fmla="*/ 128078 w 660207"/>
              <a:gd name="connsiteY0-298" fmla="*/ 63024 h 651949"/>
              <a:gd name="connsiteX1-299" fmla="*/ 410712 w 660207"/>
              <a:gd name="connsiteY1-300" fmla="*/ 13148 h 651949"/>
              <a:gd name="connsiteX2-301" fmla="*/ 659670 w 660207"/>
              <a:gd name="connsiteY2-302" fmla="*/ 335426 h 651949"/>
              <a:gd name="connsiteX3-303" fmla="*/ 331423 w 660207"/>
              <a:gd name="connsiteY3-304" fmla="*/ 651949 h 651949"/>
              <a:gd name="connsiteX4-305" fmla="*/ 3176 w 660207"/>
              <a:gd name="connsiteY4-306" fmla="*/ 335426 h 651949"/>
              <a:gd name="connsiteX5-307" fmla="*/ 62645 w 660207"/>
              <a:gd name="connsiteY5-308" fmla="*/ 132510 h 651949"/>
              <a:gd name="connsiteX0-309" fmla="*/ 128078 w 660438"/>
              <a:gd name="connsiteY0-310" fmla="*/ 60888 h 649813"/>
              <a:gd name="connsiteX1-311" fmla="*/ 410712 w 660438"/>
              <a:gd name="connsiteY1-312" fmla="*/ 11012 h 649813"/>
              <a:gd name="connsiteX2-313" fmla="*/ 659670 w 660438"/>
              <a:gd name="connsiteY2-314" fmla="*/ 333290 h 649813"/>
              <a:gd name="connsiteX3-315" fmla="*/ 331423 w 660438"/>
              <a:gd name="connsiteY3-316" fmla="*/ 649813 h 649813"/>
              <a:gd name="connsiteX4-317" fmla="*/ 3176 w 660438"/>
              <a:gd name="connsiteY4-318" fmla="*/ 333290 h 649813"/>
              <a:gd name="connsiteX5-319" fmla="*/ 62645 w 660438"/>
              <a:gd name="connsiteY5-320" fmla="*/ 130374 h 649813"/>
              <a:gd name="connsiteX0-321" fmla="*/ 128078 w 660438"/>
              <a:gd name="connsiteY0-322" fmla="*/ 64927 h 653852"/>
              <a:gd name="connsiteX1-323" fmla="*/ 410712 w 660438"/>
              <a:gd name="connsiteY1-324" fmla="*/ 15051 h 653852"/>
              <a:gd name="connsiteX2-325" fmla="*/ 659670 w 660438"/>
              <a:gd name="connsiteY2-326" fmla="*/ 337329 h 653852"/>
              <a:gd name="connsiteX3-327" fmla="*/ 331423 w 660438"/>
              <a:gd name="connsiteY3-328" fmla="*/ 653852 h 653852"/>
              <a:gd name="connsiteX4-329" fmla="*/ 3176 w 660438"/>
              <a:gd name="connsiteY4-330" fmla="*/ 337329 h 653852"/>
              <a:gd name="connsiteX5-331" fmla="*/ 62645 w 660438"/>
              <a:gd name="connsiteY5-332" fmla="*/ 134413 h 653852"/>
              <a:gd name="connsiteX0-333" fmla="*/ 128078 w 687378"/>
              <a:gd name="connsiteY0-334" fmla="*/ 58090 h 647015"/>
              <a:gd name="connsiteX1-335" fmla="*/ 571432 w 687378"/>
              <a:gd name="connsiteY1-336" fmla="*/ 16673 h 647015"/>
              <a:gd name="connsiteX2-337" fmla="*/ 659670 w 687378"/>
              <a:gd name="connsiteY2-338" fmla="*/ 330492 h 647015"/>
              <a:gd name="connsiteX3-339" fmla="*/ 331423 w 687378"/>
              <a:gd name="connsiteY3-340" fmla="*/ 647015 h 647015"/>
              <a:gd name="connsiteX4-341" fmla="*/ 3176 w 687378"/>
              <a:gd name="connsiteY4-342" fmla="*/ 330492 h 647015"/>
              <a:gd name="connsiteX5-343" fmla="*/ 62645 w 687378"/>
              <a:gd name="connsiteY5-344" fmla="*/ 127576 h 647015"/>
              <a:gd name="connsiteX0-345" fmla="*/ 128078 w 677145"/>
              <a:gd name="connsiteY0-346" fmla="*/ 58090 h 663933"/>
              <a:gd name="connsiteX1-347" fmla="*/ 571432 w 677145"/>
              <a:gd name="connsiteY1-348" fmla="*/ 16673 h 663933"/>
              <a:gd name="connsiteX2-349" fmla="*/ 659670 w 677145"/>
              <a:gd name="connsiteY2-350" fmla="*/ 330492 h 663933"/>
              <a:gd name="connsiteX3-351" fmla="*/ 559815 w 677145"/>
              <a:gd name="connsiteY3-352" fmla="*/ 663933 h 663933"/>
              <a:gd name="connsiteX4-353" fmla="*/ 3176 w 677145"/>
              <a:gd name="connsiteY4-354" fmla="*/ 330492 h 663933"/>
              <a:gd name="connsiteX5-355" fmla="*/ 62645 w 677145"/>
              <a:gd name="connsiteY5-356" fmla="*/ 127576 h 663933"/>
              <a:gd name="connsiteX0-357" fmla="*/ 101940 w 644966"/>
              <a:gd name="connsiteY0-358" fmla="*/ 58090 h 685888"/>
              <a:gd name="connsiteX1-359" fmla="*/ 545294 w 644966"/>
              <a:gd name="connsiteY1-360" fmla="*/ 16673 h 685888"/>
              <a:gd name="connsiteX2-361" fmla="*/ 633532 w 644966"/>
              <a:gd name="connsiteY2-362" fmla="*/ 330492 h 685888"/>
              <a:gd name="connsiteX3-363" fmla="*/ 533677 w 644966"/>
              <a:gd name="connsiteY3-364" fmla="*/ 663933 h 685888"/>
              <a:gd name="connsiteX4-365" fmla="*/ 10874 w 644966"/>
              <a:gd name="connsiteY4-366" fmla="*/ 575801 h 685888"/>
              <a:gd name="connsiteX5-367" fmla="*/ 36507 w 644966"/>
              <a:gd name="connsiteY5-368" fmla="*/ 127576 h 685888"/>
              <a:gd name="connsiteX0-369" fmla="*/ 101940 w 642626"/>
              <a:gd name="connsiteY0-370" fmla="*/ 58090 h 654766"/>
              <a:gd name="connsiteX1-371" fmla="*/ 545294 w 642626"/>
              <a:gd name="connsiteY1-372" fmla="*/ 16673 h 654766"/>
              <a:gd name="connsiteX2-373" fmla="*/ 633532 w 642626"/>
              <a:gd name="connsiteY2-374" fmla="*/ 330492 h 654766"/>
              <a:gd name="connsiteX3-375" fmla="*/ 567513 w 642626"/>
              <a:gd name="connsiteY3-376" fmla="*/ 613179 h 654766"/>
              <a:gd name="connsiteX4-377" fmla="*/ 10874 w 642626"/>
              <a:gd name="connsiteY4-378" fmla="*/ 575801 h 654766"/>
              <a:gd name="connsiteX5-379" fmla="*/ 36507 w 642626"/>
              <a:gd name="connsiteY5-380" fmla="*/ 127576 h 654766"/>
              <a:gd name="connsiteX0-381" fmla="*/ 101940 w 642626"/>
              <a:gd name="connsiteY0-382" fmla="*/ 30477 h 627153"/>
              <a:gd name="connsiteX1-383" fmla="*/ 545294 w 642626"/>
              <a:gd name="connsiteY1-384" fmla="*/ 31354 h 627153"/>
              <a:gd name="connsiteX2-385" fmla="*/ 633532 w 642626"/>
              <a:gd name="connsiteY2-386" fmla="*/ 302879 h 627153"/>
              <a:gd name="connsiteX3-387" fmla="*/ 567513 w 642626"/>
              <a:gd name="connsiteY3-388" fmla="*/ 585566 h 627153"/>
              <a:gd name="connsiteX4-389" fmla="*/ 10874 w 642626"/>
              <a:gd name="connsiteY4-390" fmla="*/ 548188 h 627153"/>
              <a:gd name="connsiteX5-391" fmla="*/ 36507 w 642626"/>
              <a:gd name="connsiteY5-392" fmla="*/ 99963 h 627153"/>
              <a:gd name="connsiteX0-393" fmla="*/ 101940 w 641803"/>
              <a:gd name="connsiteY0-394" fmla="*/ 32533 h 629209"/>
              <a:gd name="connsiteX1-395" fmla="*/ 545294 w 641803"/>
              <a:gd name="connsiteY1-396" fmla="*/ 33410 h 629209"/>
              <a:gd name="connsiteX2-397" fmla="*/ 633532 w 641803"/>
              <a:gd name="connsiteY2-398" fmla="*/ 304935 h 629209"/>
              <a:gd name="connsiteX3-399" fmla="*/ 567513 w 641803"/>
              <a:gd name="connsiteY3-400" fmla="*/ 587622 h 629209"/>
              <a:gd name="connsiteX4-401" fmla="*/ 10874 w 641803"/>
              <a:gd name="connsiteY4-402" fmla="*/ 550244 h 629209"/>
              <a:gd name="connsiteX5-403" fmla="*/ 36507 w 641803"/>
              <a:gd name="connsiteY5-404" fmla="*/ 102019 h 629209"/>
              <a:gd name="connsiteX0-405" fmla="*/ 93785 w 633648"/>
              <a:gd name="connsiteY0-406" fmla="*/ 32533 h 629209"/>
              <a:gd name="connsiteX1-407" fmla="*/ 537139 w 633648"/>
              <a:gd name="connsiteY1-408" fmla="*/ 33410 h 629209"/>
              <a:gd name="connsiteX2-409" fmla="*/ 625377 w 633648"/>
              <a:gd name="connsiteY2-410" fmla="*/ 304935 h 629209"/>
              <a:gd name="connsiteX3-411" fmla="*/ 559358 w 633648"/>
              <a:gd name="connsiteY3-412" fmla="*/ 587622 h 629209"/>
              <a:gd name="connsiteX4-413" fmla="*/ 2719 w 633648"/>
              <a:gd name="connsiteY4-414" fmla="*/ 550244 h 629209"/>
              <a:gd name="connsiteX5-415" fmla="*/ 28352 w 633648"/>
              <a:gd name="connsiteY5-416" fmla="*/ 102019 h 629209"/>
              <a:gd name="connsiteX0-417" fmla="*/ 103603 w 643466"/>
              <a:gd name="connsiteY0-418" fmla="*/ 32533 h 629209"/>
              <a:gd name="connsiteX1-419" fmla="*/ 546957 w 643466"/>
              <a:gd name="connsiteY1-420" fmla="*/ 33410 h 629209"/>
              <a:gd name="connsiteX2-421" fmla="*/ 635195 w 643466"/>
              <a:gd name="connsiteY2-422" fmla="*/ 304935 h 629209"/>
              <a:gd name="connsiteX3-423" fmla="*/ 569176 w 643466"/>
              <a:gd name="connsiteY3-424" fmla="*/ 587622 h 629209"/>
              <a:gd name="connsiteX4-425" fmla="*/ 12537 w 643466"/>
              <a:gd name="connsiteY4-426" fmla="*/ 550244 h 629209"/>
              <a:gd name="connsiteX5-427" fmla="*/ 4334 w 643466"/>
              <a:gd name="connsiteY5-428" fmla="*/ 102019 h 629209"/>
              <a:gd name="connsiteX0-429" fmla="*/ 103603 w 643466"/>
              <a:gd name="connsiteY0-430" fmla="*/ 32533 h 613248"/>
              <a:gd name="connsiteX1-431" fmla="*/ 546957 w 643466"/>
              <a:gd name="connsiteY1-432" fmla="*/ 33410 h 613248"/>
              <a:gd name="connsiteX2-433" fmla="*/ 635195 w 643466"/>
              <a:gd name="connsiteY2-434" fmla="*/ 304935 h 613248"/>
              <a:gd name="connsiteX3-435" fmla="*/ 569176 w 643466"/>
              <a:gd name="connsiteY3-436" fmla="*/ 587622 h 613248"/>
              <a:gd name="connsiteX4-437" fmla="*/ 12537 w 643466"/>
              <a:gd name="connsiteY4-438" fmla="*/ 518643 h 613248"/>
              <a:gd name="connsiteX5-439" fmla="*/ 4334 w 643466"/>
              <a:gd name="connsiteY5-440" fmla="*/ 102019 h 613248"/>
              <a:gd name="connsiteX0-441" fmla="*/ 103603 w 622280"/>
              <a:gd name="connsiteY0-442" fmla="*/ 51723 h 632438"/>
              <a:gd name="connsiteX1-443" fmla="*/ 546957 w 622280"/>
              <a:gd name="connsiteY1-444" fmla="*/ 52600 h 632438"/>
              <a:gd name="connsiteX2-445" fmla="*/ 569176 w 622280"/>
              <a:gd name="connsiteY2-446" fmla="*/ 606812 h 632438"/>
              <a:gd name="connsiteX3-447" fmla="*/ 12537 w 622280"/>
              <a:gd name="connsiteY3-448" fmla="*/ 537833 h 632438"/>
              <a:gd name="connsiteX4-449" fmla="*/ 4334 w 622280"/>
              <a:gd name="connsiteY4-450" fmla="*/ 121209 h 632438"/>
              <a:gd name="connsiteX0-451" fmla="*/ 103603 w 640916"/>
              <a:gd name="connsiteY0-452" fmla="*/ 51277 h 628066"/>
              <a:gd name="connsiteX1-453" fmla="*/ 546957 w 640916"/>
              <a:gd name="connsiteY1-454" fmla="*/ 52154 h 628066"/>
              <a:gd name="connsiteX2-455" fmla="*/ 595444 w 640916"/>
              <a:gd name="connsiteY2-456" fmla="*/ 600046 h 628066"/>
              <a:gd name="connsiteX3-457" fmla="*/ 12537 w 640916"/>
              <a:gd name="connsiteY3-458" fmla="*/ 537387 h 628066"/>
              <a:gd name="connsiteX4-459" fmla="*/ 4334 w 640916"/>
              <a:gd name="connsiteY4-460" fmla="*/ 120763 h 628066"/>
              <a:gd name="connsiteX0-461" fmla="*/ 103603 w 629940"/>
              <a:gd name="connsiteY0-462" fmla="*/ 26437 h 603226"/>
              <a:gd name="connsiteX1-463" fmla="*/ 546957 w 629940"/>
              <a:gd name="connsiteY1-464" fmla="*/ 27314 h 603226"/>
              <a:gd name="connsiteX2-465" fmla="*/ 595444 w 629940"/>
              <a:gd name="connsiteY2-466" fmla="*/ 575206 h 603226"/>
              <a:gd name="connsiteX3-467" fmla="*/ 12537 w 629940"/>
              <a:gd name="connsiteY3-468" fmla="*/ 512547 h 603226"/>
              <a:gd name="connsiteX4-469" fmla="*/ 4334 w 629940"/>
              <a:gd name="connsiteY4-470" fmla="*/ 95923 h 603226"/>
              <a:gd name="connsiteX0-471" fmla="*/ 103603 w 651443"/>
              <a:gd name="connsiteY0-472" fmla="*/ 20041 h 614843"/>
              <a:gd name="connsiteX1-473" fmla="*/ 608249 w 651443"/>
              <a:gd name="connsiteY1-474" fmla="*/ 39879 h 614843"/>
              <a:gd name="connsiteX2-475" fmla="*/ 595444 w 651443"/>
              <a:gd name="connsiteY2-476" fmla="*/ 568810 h 614843"/>
              <a:gd name="connsiteX3-477" fmla="*/ 12537 w 651443"/>
              <a:gd name="connsiteY3-478" fmla="*/ 506151 h 614843"/>
              <a:gd name="connsiteX4-479" fmla="*/ 4334 w 651443"/>
              <a:gd name="connsiteY4-480" fmla="*/ 89527 h 614843"/>
              <a:gd name="connsiteX0-481" fmla="*/ 103603 w 640788"/>
              <a:gd name="connsiteY0-482" fmla="*/ 20041 h 614843"/>
              <a:gd name="connsiteX1-483" fmla="*/ 581981 w 640788"/>
              <a:gd name="connsiteY1-484" fmla="*/ 39879 h 614843"/>
              <a:gd name="connsiteX2-485" fmla="*/ 595444 w 640788"/>
              <a:gd name="connsiteY2-486" fmla="*/ 568810 h 614843"/>
              <a:gd name="connsiteX3-487" fmla="*/ 12537 w 640788"/>
              <a:gd name="connsiteY3-488" fmla="*/ 506151 h 614843"/>
              <a:gd name="connsiteX4-489" fmla="*/ 4334 w 640788"/>
              <a:gd name="connsiteY4-490" fmla="*/ 89527 h 614843"/>
              <a:gd name="connsiteX0-491" fmla="*/ 103603 w 673655"/>
              <a:gd name="connsiteY0-492" fmla="*/ 38763 h 618146"/>
              <a:gd name="connsiteX1-493" fmla="*/ 581981 w 673655"/>
              <a:gd name="connsiteY1-494" fmla="*/ 58601 h 618146"/>
              <a:gd name="connsiteX2-495" fmla="*/ 621713 w 673655"/>
              <a:gd name="connsiteY2-496" fmla="*/ 562250 h 618146"/>
              <a:gd name="connsiteX3-497" fmla="*/ 12537 w 673655"/>
              <a:gd name="connsiteY3-498" fmla="*/ 524873 h 618146"/>
              <a:gd name="connsiteX4-499" fmla="*/ 4334 w 673655"/>
              <a:gd name="connsiteY4-500" fmla="*/ 108249 h 618146"/>
              <a:gd name="connsiteX0-501" fmla="*/ 103603 w 654750"/>
              <a:gd name="connsiteY0-502" fmla="*/ 38763 h 605787"/>
              <a:gd name="connsiteX1-503" fmla="*/ 581981 w 654750"/>
              <a:gd name="connsiteY1-504" fmla="*/ 58601 h 605787"/>
              <a:gd name="connsiteX2-505" fmla="*/ 621713 w 654750"/>
              <a:gd name="connsiteY2-506" fmla="*/ 562250 h 605787"/>
              <a:gd name="connsiteX3-507" fmla="*/ 12537 w 654750"/>
              <a:gd name="connsiteY3-508" fmla="*/ 524873 h 605787"/>
              <a:gd name="connsiteX4-509" fmla="*/ 4334 w 654750"/>
              <a:gd name="connsiteY4-510" fmla="*/ 108249 h 605787"/>
              <a:gd name="connsiteX0-511" fmla="*/ 103603 w 643734"/>
              <a:gd name="connsiteY0-512" fmla="*/ 31800 h 598824"/>
              <a:gd name="connsiteX1-513" fmla="*/ 581981 w 643734"/>
              <a:gd name="connsiteY1-514" fmla="*/ 51638 h 598824"/>
              <a:gd name="connsiteX2-515" fmla="*/ 621713 w 643734"/>
              <a:gd name="connsiteY2-516" fmla="*/ 555287 h 598824"/>
              <a:gd name="connsiteX3-517" fmla="*/ 12537 w 643734"/>
              <a:gd name="connsiteY3-518" fmla="*/ 517910 h 598824"/>
              <a:gd name="connsiteX4-519" fmla="*/ 4334 w 643734"/>
              <a:gd name="connsiteY4-520" fmla="*/ 101286 h 598824"/>
              <a:gd name="connsiteX0-521" fmla="*/ 103603 w 643734"/>
              <a:gd name="connsiteY0-522" fmla="*/ 24551 h 591575"/>
              <a:gd name="connsiteX1-523" fmla="*/ 581981 w 643734"/>
              <a:gd name="connsiteY1-524" fmla="*/ 44389 h 591575"/>
              <a:gd name="connsiteX2-525" fmla="*/ 621713 w 643734"/>
              <a:gd name="connsiteY2-526" fmla="*/ 548038 h 591575"/>
              <a:gd name="connsiteX3-527" fmla="*/ 12537 w 643734"/>
              <a:gd name="connsiteY3-528" fmla="*/ 510661 h 591575"/>
              <a:gd name="connsiteX4-529" fmla="*/ 4334 w 643734"/>
              <a:gd name="connsiteY4-530" fmla="*/ 94037 h 591575"/>
              <a:gd name="connsiteX0-531" fmla="*/ 103603 w 643734"/>
              <a:gd name="connsiteY0-532" fmla="*/ 20135 h 587159"/>
              <a:gd name="connsiteX1-533" fmla="*/ 581981 w 643734"/>
              <a:gd name="connsiteY1-534" fmla="*/ 39973 h 587159"/>
              <a:gd name="connsiteX2-535" fmla="*/ 621713 w 643734"/>
              <a:gd name="connsiteY2-536" fmla="*/ 543622 h 587159"/>
              <a:gd name="connsiteX3-537" fmla="*/ 12537 w 643734"/>
              <a:gd name="connsiteY3-538" fmla="*/ 506245 h 587159"/>
              <a:gd name="connsiteX4-539" fmla="*/ 4334 w 643734"/>
              <a:gd name="connsiteY4-540" fmla="*/ 89621 h 587159"/>
              <a:gd name="connsiteX0-541" fmla="*/ 51067 w 657504"/>
              <a:gd name="connsiteY0-542" fmla="*/ 31623 h 592327"/>
              <a:gd name="connsiteX1-543" fmla="*/ 581981 w 657504"/>
              <a:gd name="connsiteY1-544" fmla="*/ 45141 h 592327"/>
              <a:gd name="connsiteX2-545" fmla="*/ 621713 w 657504"/>
              <a:gd name="connsiteY2-546" fmla="*/ 548790 h 592327"/>
              <a:gd name="connsiteX3-547" fmla="*/ 12537 w 657504"/>
              <a:gd name="connsiteY3-548" fmla="*/ 511413 h 592327"/>
              <a:gd name="connsiteX4-549" fmla="*/ 4334 w 657504"/>
              <a:gd name="connsiteY4-550" fmla="*/ 94789 h 592327"/>
              <a:gd name="connsiteX0-551" fmla="*/ 51067 w 676118"/>
              <a:gd name="connsiteY0-552" fmla="*/ 31623 h 604686"/>
              <a:gd name="connsiteX1-553" fmla="*/ 581981 w 676118"/>
              <a:gd name="connsiteY1-554" fmla="*/ 45141 h 604686"/>
              <a:gd name="connsiteX2-555" fmla="*/ 621713 w 676118"/>
              <a:gd name="connsiteY2-556" fmla="*/ 548790 h 604686"/>
              <a:gd name="connsiteX3-557" fmla="*/ 12537 w 676118"/>
              <a:gd name="connsiteY3-558" fmla="*/ 511413 h 604686"/>
              <a:gd name="connsiteX4-559" fmla="*/ 4334 w 676118"/>
              <a:gd name="connsiteY4-560" fmla="*/ 94789 h 604686"/>
              <a:gd name="connsiteX0-561" fmla="*/ 51067 w 659741"/>
              <a:gd name="connsiteY0-562" fmla="*/ 18182 h 591245"/>
              <a:gd name="connsiteX1-563" fmla="*/ 581981 w 659741"/>
              <a:gd name="connsiteY1-564" fmla="*/ 31700 h 591245"/>
              <a:gd name="connsiteX2-565" fmla="*/ 621713 w 659741"/>
              <a:gd name="connsiteY2-566" fmla="*/ 535349 h 591245"/>
              <a:gd name="connsiteX3-567" fmla="*/ 12537 w 659741"/>
              <a:gd name="connsiteY3-568" fmla="*/ 497972 h 591245"/>
              <a:gd name="connsiteX4-569" fmla="*/ 4334 w 659741"/>
              <a:gd name="connsiteY4-570" fmla="*/ 81348 h 591245"/>
              <a:gd name="connsiteX0-571" fmla="*/ 51067 w 671131"/>
              <a:gd name="connsiteY0-572" fmla="*/ 18182 h 591245"/>
              <a:gd name="connsiteX1-573" fmla="*/ 617005 w 671131"/>
              <a:gd name="connsiteY1-574" fmla="*/ 31700 h 591245"/>
              <a:gd name="connsiteX2-575" fmla="*/ 621713 w 671131"/>
              <a:gd name="connsiteY2-576" fmla="*/ 535349 h 591245"/>
              <a:gd name="connsiteX3-577" fmla="*/ 12537 w 671131"/>
              <a:gd name="connsiteY3-578" fmla="*/ 497972 h 591245"/>
              <a:gd name="connsiteX4-579" fmla="*/ 4334 w 671131"/>
              <a:gd name="connsiteY4-580" fmla="*/ 81348 h 591245"/>
              <a:gd name="connsiteX0-581" fmla="*/ 51067 w 648099"/>
              <a:gd name="connsiteY0-582" fmla="*/ 18182 h 578886"/>
              <a:gd name="connsiteX1-583" fmla="*/ 617005 w 648099"/>
              <a:gd name="connsiteY1-584" fmla="*/ 31700 h 578886"/>
              <a:gd name="connsiteX2-585" fmla="*/ 621713 w 648099"/>
              <a:gd name="connsiteY2-586" fmla="*/ 535349 h 578886"/>
              <a:gd name="connsiteX3-587" fmla="*/ 12537 w 648099"/>
              <a:gd name="connsiteY3-588" fmla="*/ 497972 h 578886"/>
              <a:gd name="connsiteX4-589" fmla="*/ 4334 w 648099"/>
              <a:gd name="connsiteY4-590" fmla="*/ 81348 h 578886"/>
              <a:gd name="connsiteX0-591" fmla="*/ 51067 w 648099"/>
              <a:gd name="connsiteY0-592" fmla="*/ 18182 h 565791"/>
              <a:gd name="connsiteX1-593" fmla="*/ 617005 w 648099"/>
              <a:gd name="connsiteY1-594" fmla="*/ 31700 h 565791"/>
              <a:gd name="connsiteX2-595" fmla="*/ 621713 w 648099"/>
              <a:gd name="connsiteY2-596" fmla="*/ 535349 h 565791"/>
              <a:gd name="connsiteX3-597" fmla="*/ 12537 w 648099"/>
              <a:gd name="connsiteY3-598" fmla="*/ 497972 h 565791"/>
              <a:gd name="connsiteX4-599" fmla="*/ 4334 w 648099"/>
              <a:gd name="connsiteY4-600" fmla="*/ 81348 h 56579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solidFill>
            <a:schemeClr val="bg1"/>
          </a:solidFill>
          <a:ln w="22225" cap="rnd">
            <a:solidFill>
              <a:schemeClr val="tx1">
                <a:lumMod val="75000"/>
                <a:lumOff val="2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b="1" spc="-300" dirty="0">
                <a:solidFill>
                  <a:schemeClr val="tx1">
                    <a:lumMod val="85000"/>
                    <a:lumOff val="15000"/>
                  </a:schemeClr>
                </a:solidFill>
                <a:latin typeface="方正静蕾简体" panose="02000000000000000000" pitchFamily="2" charset="-122"/>
                <a:ea typeface="方正静蕾简体" panose="02000000000000000000" pitchFamily="2" charset="-122"/>
              </a:rPr>
              <a:t>四季度</a:t>
            </a:r>
          </a:p>
        </p:txBody>
      </p:sp>
      <p:sp>
        <p:nvSpPr>
          <p:cNvPr id="56" name="文本框 55"/>
          <p:cNvSpPr txBox="1"/>
          <p:nvPr/>
        </p:nvSpPr>
        <p:spPr>
          <a:xfrm>
            <a:off x="6873500" y="1724240"/>
            <a:ext cx="4585784" cy="438582"/>
          </a:xfrm>
          <a:prstGeom prst="rect">
            <a:avLst/>
          </a:prstGeom>
          <a:noFill/>
        </p:spPr>
        <p:txBody>
          <a:bodyPr wrap="square" rtlCol="0">
            <a:spAutoFit/>
          </a:bodyPr>
          <a:lstStyle/>
          <a:p>
            <a:pPr algn="just">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a:t>
            </a:r>
            <a:r>
              <a:rPr lang="zh-CN" altLang="en-US">
                <a:solidFill>
                  <a:schemeClr val="tx1">
                    <a:lumMod val="85000"/>
                    <a:lumOff val="15000"/>
                  </a:schemeClr>
                </a:solidFill>
                <a:latin typeface="方正静蕾简体" panose="02000000000000000000" pitchFamily="2" charset="-122"/>
                <a:ea typeface="方正静蕾简体" panose="02000000000000000000" pitchFamily="2" charset="-122"/>
              </a:rPr>
              <a:t>这里输入</a:t>
            </a:r>
            <a:endPar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57" name="文本框 56"/>
          <p:cNvSpPr txBox="1"/>
          <p:nvPr/>
        </p:nvSpPr>
        <p:spPr>
          <a:xfrm>
            <a:off x="6873500" y="2773416"/>
            <a:ext cx="4585784" cy="438582"/>
          </a:xfrm>
          <a:prstGeom prst="rect">
            <a:avLst/>
          </a:prstGeom>
          <a:noFill/>
        </p:spPr>
        <p:txBody>
          <a:bodyPr wrap="square" rtlCol="0">
            <a:spAutoFit/>
          </a:bodyPr>
          <a:lstStyle/>
          <a:p>
            <a:pPr algn="just">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a:t>
            </a:r>
            <a:r>
              <a:rPr lang="zh-CN" altLang="en-US">
                <a:solidFill>
                  <a:schemeClr val="tx1">
                    <a:lumMod val="85000"/>
                    <a:lumOff val="15000"/>
                  </a:schemeClr>
                </a:solidFill>
                <a:latin typeface="方正静蕾简体" panose="02000000000000000000" pitchFamily="2" charset="-122"/>
                <a:ea typeface="方正静蕾简体" panose="02000000000000000000" pitchFamily="2" charset="-122"/>
              </a:rPr>
              <a:t>这里输入</a:t>
            </a:r>
            <a:endPar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58" name="文本框 57"/>
          <p:cNvSpPr txBox="1"/>
          <p:nvPr/>
        </p:nvSpPr>
        <p:spPr>
          <a:xfrm>
            <a:off x="6873500" y="3822377"/>
            <a:ext cx="4585784" cy="438582"/>
          </a:xfrm>
          <a:prstGeom prst="rect">
            <a:avLst/>
          </a:prstGeom>
          <a:noFill/>
        </p:spPr>
        <p:txBody>
          <a:bodyPr wrap="square" rtlCol="0">
            <a:spAutoFit/>
          </a:bodyPr>
          <a:lstStyle/>
          <a:p>
            <a:pPr algn="just">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a:t>
            </a:r>
            <a:r>
              <a:rPr lang="zh-CN" altLang="en-US">
                <a:solidFill>
                  <a:schemeClr val="tx1">
                    <a:lumMod val="85000"/>
                    <a:lumOff val="15000"/>
                  </a:schemeClr>
                </a:solidFill>
                <a:latin typeface="方正静蕾简体" panose="02000000000000000000" pitchFamily="2" charset="-122"/>
                <a:ea typeface="方正静蕾简体" panose="02000000000000000000" pitchFamily="2" charset="-122"/>
              </a:rPr>
              <a:t>这里输入</a:t>
            </a:r>
            <a:endPar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59" name="文本框 58"/>
          <p:cNvSpPr txBox="1"/>
          <p:nvPr/>
        </p:nvSpPr>
        <p:spPr>
          <a:xfrm>
            <a:off x="6873500" y="4836325"/>
            <a:ext cx="4585784" cy="438582"/>
          </a:xfrm>
          <a:prstGeom prst="rect">
            <a:avLst/>
          </a:prstGeom>
          <a:noFill/>
        </p:spPr>
        <p:txBody>
          <a:bodyPr wrap="square" rtlCol="0">
            <a:spAutoFit/>
          </a:bodyPr>
          <a:lstStyle/>
          <a:p>
            <a:pPr algn="just">
              <a:lnSpc>
                <a:spcPct val="125000"/>
              </a:lnSpc>
            </a:pPr>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a:t>
            </a:r>
            <a:r>
              <a:rPr lang="zh-CN" altLang="en-US">
                <a:solidFill>
                  <a:schemeClr val="tx1">
                    <a:lumMod val="85000"/>
                    <a:lumOff val="15000"/>
                  </a:schemeClr>
                </a:solidFill>
                <a:latin typeface="方正静蕾简体" panose="02000000000000000000" pitchFamily="2" charset="-122"/>
                <a:ea typeface="方正静蕾简体" panose="02000000000000000000" pitchFamily="2" charset="-122"/>
              </a:rPr>
              <a:t>这里输入</a:t>
            </a:r>
            <a:endPar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25" name="组合 24"/>
          <p:cNvGrpSpPr/>
          <p:nvPr/>
        </p:nvGrpSpPr>
        <p:grpSpPr>
          <a:xfrm rot="1192981">
            <a:off x="318899" y="220711"/>
            <a:ext cx="579734" cy="587264"/>
            <a:chOff x="2118580" y="4342651"/>
            <a:chExt cx="672245" cy="680977"/>
          </a:xfrm>
        </p:grpSpPr>
        <p:grpSp>
          <p:nvGrpSpPr>
            <p:cNvPr id="26" name="组合 25"/>
            <p:cNvGrpSpPr/>
            <p:nvPr/>
          </p:nvGrpSpPr>
          <p:grpSpPr>
            <a:xfrm>
              <a:off x="2124539" y="4342651"/>
              <a:ext cx="641611" cy="680977"/>
              <a:chOff x="2124539" y="4342651"/>
              <a:chExt cx="641611" cy="680977"/>
            </a:xfrm>
          </p:grpSpPr>
          <p:sp>
            <p:nvSpPr>
              <p:cNvPr id="67" name="任意多边形 66"/>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任意多边形 67"/>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任意多边形 68"/>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任意多边形 69"/>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任意多边形 70"/>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7" name="任意多边形 26"/>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32"/>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33"/>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34"/>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任意多边形 61"/>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任意多边形 62"/>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任意多边形 63"/>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任意多边形 64"/>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任意多边形 65"/>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2" name="文本框 71"/>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a:grpSpLocks noChangeAspect="1"/>
          </p:cNvGrpSpPr>
          <p:nvPr/>
        </p:nvGrpSpPr>
        <p:grpSpPr bwMode="auto">
          <a:xfrm>
            <a:off x="4697748" y="1565080"/>
            <a:ext cx="1284068" cy="1799912"/>
            <a:chOff x="1999" y="1444"/>
            <a:chExt cx="1043" cy="1462"/>
          </a:xfrm>
          <a:solidFill>
            <a:schemeClr val="tx1">
              <a:lumMod val="85000"/>
              <a:lumOff val="15000"/>
            </a:schemeClr>
          </a:solidFill>
        </p:grpSpPr>
        <p:sp>
          <p:nvSpPr>
            <p:cNvPr id="43" name="Freeform 41"/>
            <p:cNvSpPr>
              <a:spLocks noEditPoints="1"/>
            </p:cNvSpPr>
            <p:nvPr/>
          </p:nvSpPr>
          <p:spPr bwMode="auto">
            <a:xfrm>
              <a:off x="2262" y="1607"/>
              <a:ext cx="420" cy="422"/>
            </a:xfrm>
            <a:custGeom>
              <a:avLst/>
              <a:gdLst>
                <a:gd name="T0" fmla="*/ 0 w 118"/>
                <a:gd name="T1" fmla="*/ 59 h 119"/>
                <a:gd name="T2" fmla="*/ 59 w 118"/>
                <a:gd name="T3" fmla="*/ 0 h 119"/>
                <a:gd name="T4" fmla="*/ 59 w 118"/>
                <a:gd name="T5" fmla="*/ 0 h 119"/>
                <a:gd name="T6" fmla="*/ 118 w 118"/>
                <a:gd name="T7" fmla="*/ 59 h 119"/>
                <a:gd name="T8" fmla="*/ 118 w 118"/>
                <a:gd name="T9" fmla="*/ 59 h 119"/>
                <a:gd name="T10" fmla="*/ 59 w 118"/>
                <a:gd name="T11" fmla="*/ 119 h 119"/>
                <a:gd name="T12" fmla="*/ 59 w 118"/>
                <a:gd name="T13" fmla="*/ 119 h 119"/>
                <a:gd name="T14" fmla="*/ 0 w 118"/>
                <a:gd name="T15" fmla="*/ 59 h 119"/>
                <a:gd name="T16" fmla="*/ 4 w 118"/>
                <a:gd name="T17" fmla="*/ 59 h 119"/>
                <a:gd name="T18" fmla="*/ 59 w 118"/>
                <a:gd name="T19" fmla="*/ 115 h 119"/>
                <a:gd name="T20" fmla="*/ 59 w 118"/>
                <a:gd name="T21" fmla="*/ 115 h 119"/>
                <a:gd name="T22" fmla="*/ 114 w 118"/>
                <a:gd name="T23" fmla="*/ 59 h 119"/>
                <a:gd name="T24" fmla="*/ 114 w 118"/>
                <a:gd name="T25" fmla="*/ 59 h 119"/>
                <a:gd name="T26" fmla="*/ 59 w 118"/>
                <a:gd name="T27" fmla="*/ 4 h 119"/>
                <a:gd name="T28" fmla="*/ 59 w 118"/>
                <a:gd name="T29" fmla="*/ 4 h 119"/>
                <a:gd name="T30" fmla="*/ 4 w 118"/>
                <a:gd name="T31" fmla="*/ 5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8" h="119">
                  <a:moveTo>
                    <a:pt x="0" y="59"/>
                  </a:moveTo>
                  <a:cubicBezTo>
                    <a:pt x="0" y="26"/>
                    <a:pt x="27" y="0"/>
                    <a:pt x="59" y="0"/>
                  </a:cubicBezTo>
                  <a:cubicBezTo>
                    <a:pt x="59" y="0"/>
                    <a:pt x="59" y="0"/>
                    <a:pt x="59" y="0"/>
                  </a:cubicBezTo>
                  <a:cubicBezTo>
                    <a:pt x="92" y="0"/>
                    <a:pt x="118" y="26"/>
                    <a:pt x="118" y="59"/>
                  </a:cubicBezTo>
                  <a:cubicBezTo>
                    <a:pt x="118" y="59"/>
                    <a:pt x="118" y="59"/>
                    <a:pt x="118" y="59"/>
                  </a:cubicBezTo>
                  <a:cubicBezTo>
                    <a:pt x="118" y="92"/>
                    <a:pt x="92" y="119"/>
                    <a:pt x="59" y="119"/>
                  </a:cubicBezTo>
                  <a:cubicBezTo>
                    <a:pt x="59" y="119"/>
                    <a:pt x="59" y="119"/>
                    <a:pt x="59" y="119"/>
                  </a:cubicBezTo>
                  <a:cubicBezTo>
                    <a:pt x="27" y="119"/>
                    <a:pt x="0" y="92"/>
                    <a:pt x="0" y="59"/>
                  </a:cubicBezTo>
                  <a:close/>
                  <a:moveTo>
                    <a:pt x="4" y="59"/>
                  </a:moveTo>
                  <a:cubicBezTo>
                    <a:pt x="4" y="90"/>
                    <a:pt x="29" y="115"/>
                    <a:pt x="59" y="115"/>
                  </a:cubicBezTo>
                  <a:cubicBezTo>
                    <a:pt x="59" y="115"/>
                    <a:pt x="59" y="115"/>
                    <a:pt x="59" y="115"/>
                  </a:cubicBezTo>
                  <a:cubicBezTo>
                    <a:pt x="90" y="115"/>
                    <a:pt x="114" y="90"/>
                    <a:pt x="114" y="59"/>
                  </a:cubicBezTo>
                  <a:cubicBezTo>
                    <a:pt x="114" y="59"/>
                    <a:pt x="114" y="59"/>
                    <a:pt x="114" y="59"/>
                  </a:cubicBezTo>
                  <a:cubicBezTo>
                    <a:pt x="114" y="29"/>
                    <a:pt x="90" y="4"/>
                    <a:pt x="59" y="4"/>
                  </a:cubicBezTo>
                  <a:cubicBezTo>
                    <a:pt x="59" y="4"/>
                    <a:pt x="59" y="4"/>
                    <a:pt x="59" y="4"/>
                  </a:cubicBezTo>
                  <a:cubicBezTo>
                    <a:pt x="29" y="4"/>
                    <a:pt x="4" y="29"/>
                    <a:pt x="4"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42"/>
            <p:cNvSpPr>
              <a:spLocks noEditPoints="1"/>
            </p:cNvSpPr>
            <p:nvPr/>
          </p:nvSpPr>
          <p:spPr bwMode="auto">
            <a:xfrm>
              <a:off x="2255" y="1600"/>
              <a:ext cx="434" cy="436"/>
            </a:xfrm>
            <a:custGeom>
              <a:avLst/>
              <a:gdLst>
                <a:gd name="T0" fmla="*/ 0 w 122"/>
                <a:gd name="T1" fmla="*/ 61 h 123"/>
                <a:gd name="T2" fmla="*/ 61 w 122"/>
                <a:gd name="T3" fmla="*/ 0 h 123"/>
                <a:gd name="T4" fmla="*/ 61 w 122"/>
                <a:gd name="T5" fmla="*/ 0 h 123"/>
                <a:gd name="T6" fmla="*/ 122 w 122"/>
                <a:gd name="T7" fmla="*/ 61 h 123"/>
                <a:gd name="T8" fmla="*/ 122 w 122"/>
                <a:gd name="T9" fmla="*/ 61 h 123"/>
                <a:gd name="T10" fmla="*/ 61 w 122"/>
                <a:gd name="T11" fmla="*/ 123 h 123"/>
                <a:gd name="T12" fmla="*/ 61 w 122"/>
                <a:gd name="T13" fmla="*/ 123 h 123"/>
                <a:gd name="T14" fmla="*/ 0 w 122"/>
                <a:gd name="T15" fmla="*/ 61 h 123"/>
                <a:gd name="T16" fmla="*/ 4 w 122"/>
                <a:gd name="T17" fmla="*/ 61 h 123"/>
                <a:gd name="T18" fmla="*/ 61 w 122"/>
                <a:gd name="T19" fmla="*/ 119 h 123"/>
                <a:gd name="T20" fmla="*/ 61 w 122"/>
                <a:gd name="T21" fmla="*/ 119 h 123"/>
                <a:gd name="T22" fmla="*/ 118 w 122"/>
                <a:gd name="T23" fmla="*/ 61 h 123"/>
                <a:gd name="T24" fmla="*/ 118 w 122"/>
                <a:gd name="T25" fmla="*/ 61 h 123"/>
                <a:gd name="T26" fmla="*/ 61 w 122"/>
                <a:gd name="T27" fmla="*/ 4 h 123"/>
                <a:gd name="T28" fmla="*/ 61 w 122"/>
                <a:gd name="T29" fmla="*/ 4 h 123"/>
                <a:gd name="T30" fmla="*/ 118 w 122"/>
                <a:gd name="T31" fmla="*/ 61 h 123"/>
                <a:gd name="T32" fmla="*/ 118 w 122"/>
                <a:gd name="T33" fmla="*/ 61 h 123"/>
                <a:gd name="T34" fmla="*/ 61 w 122"/>
                <a:gd name="T35" fmla="*/ 119 h 123"/>
                <a:gd name="T36" fmla="*/ 61 w 122"/>
                <a:gd name="T37" fmla="*/ 119 h 123"/>
                <a:gd name="T38" fmla="*/ 4 w 122"/>
                <a:gd name="T39" fmla="*/ 61 h 123"/>
                <a:gd name="T40" fmla="*/ 4 w 122"/>
                <a:gd name="T41" fmla="*/ 61 h 123"/>
                <a:gd name="T42" fmla="*/ 61 w 122"/>
                <a:gd name="T43" fmla="*/ 115 h 123"/>
                <a:gd name="T44" fmla="*/ 114 w 122"/>
                <a:gd name="T45" fmla="*/ 61 h 123"/>
                <a:gd name="T46" fmla="*/ 114 w 122"/>
                <a:gd name="T47" fmla="*/ 61 h 123"/>
                <a:gd name="T48" fmla="*/ 61 w 122"/>
                <a:gd name="T49" fmla="*/ 8 h 123"/>
                <a:gd name="T50" fmla="*/ 61 w 122"/>
                <a:gd name="T51" fmla="*/ 8 h 123"/>
                <a:gd name="T52" fmla="*/ 8 w 122"/>
                <a:gd name="T53" fmla="*/ 61 h 123"/>
                <a:gd name="T54" fmla="*/ 8 w 122"/>
                <a:gd name="T55" fmla="*/ 61 h 123"/>
                <a:gd name="T56" fmla="*/ 61 w 122"/>
                <a:gd name="T57" fmla="*/ 115 h 123"/>
                <a:gd name="T58" fmla="*/ 6 w 122"/>
                <a:gd name="T59" fmla="*/ 61 h 123"/>
                <a:gd name="T60" fmla="*/ 4 w 122"/>
                <a:gd name="T61" fmla="*/ 61 h 123"/>
                <a:gd name="T62" fmla="*/ 4 w 122"/>
                <a:gd name="T63" fmla="*/ 61 h 123"/>
                <a:gd name="T64" fmla="*/ 4 w 122"/>
                <a:gd name="T65" fmla="*/ 61 h 123"/>
                <a:gd name="T66" fmla="*/ 6 w 122"/>
                <a:gd name="T67" fmla="*/ 61 h 123"/>
                <a:gd name="T68" fmla="*/ 4 w 122"/>
                <a:gd name="T69" fmla="*/ 61 h 123"/>
                <a:gd name="T70" fmla="*/ 42 w 122"/>
                <a:gd name="T71" fmla="*/ 7 h 123"/>
                <a:gd name="T72" fmla="*/ 42 w 122"/>
                <a:gd name="T73" fmla="*/ 7 h 123"/>
                <a:gd name="T74" fmla="*/ 4 w 122"/>
                <a:gd name="T75" fmla="*/ 6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2" h="123">
                  <a:moveTo>
                    <a:pt x="0" y="61"/>
                  </a:moveTo>
                  <a:cubicBezTo>
                    <a:pt x="0" y="27"/>
                    <a:pt x="27" y="0"/>
                    <a:pt x="61" y="0"/>
                  </a:cubicBezTo>
                  <a:cubicBezTo>
                    <a:pt x="61" y="0"/>
                    <a:pt x="61" y="0"/>
                    <a:pt x="61" y="0"/>
                  </a:cubicBezTo>
                  <a:cubicBezTo>
                    <a:pt x="95" y="0"/>
                    <a:pt x="122" y="27"/>
                    <a:pt x="122" y="61"/>
                  </a:cubicBezTo>
                  <a:cubicBezTo>
                    <a:pt x="122" y="61"/>
                    <a:pt x="122" y="61"/>
                    <a:pt x="122" y="61"/>
                  </a:cubicBezTo>
                  <a:cubicBezTo>
                    <a:pt x="122" y="95"/>
                    <a:pt x="95" y="123"/>
                    <a:pt x="61" y="123"/>
                  </a:cubicBezTo>
                  <a:cubicBezTo>
                    <a:pt x="61" y="123"/>
                    <a:pt x="61" y="123"/>
                    <a:pt x="61" y="123"/>
                  </a:cubicBezTo>
                  <a:cubicBezTo>
                    <a:pt x="27" y="123"/>
                    <a:pt x="0" y="95"/>
                    <a:pt x="0" y="61"/>
                  </a:cubicBezTo>
                  <a:close/>
                  <a:moveTo>
                    <a:pt x="4" y="61"/>
                  </a:moveTo>
                  <a:cubicBezTo>
                    <a:pt x="4" y="93"/>
                    <a:pt x="30" y="119"/>
                    <a:pt x="61" y="119"/>
                  </a:cubicBezTo>
                  <a:cubicBezTo>
                    <a:pt x="61" y="119"/>
                    <a:pt x="61" y="119"/>
                    <a:pt x="61" y="119"/>
                  </a:cubicBezTo>
                  <a:cubicBezTo>
                    <a:pt x="93" y="119"/>
                    <a:pt x="118" y="93"/>
                    <a:pt x="118" y="61"/>
                  </a:cubicBezTo>
                  <a:cubicBezTo>
                    <a:pt x="118" y="61"/>
                    <a:pt x="118" y="61"/>
                    <a:pt x="118" y="61"/>
                  </a:cubicBezTo>
                  <a:cubicBezTo>
                    <a:pt x="118" y="30"/>
                    <a:pt x="93" y="4"/>
                    <a:pt x="61" y="4"/>
                  </a:cubicBezTo>
                  <a:cubicBezTo>
                    <a:pt x="61" y="4"/>
                    <a:pt x="61" y="4"/>
                    <a:pt x="61" y="4"/>
                  </a:cubicBezTo>
                  <a:cubicBezTo>
                    <a:pt x="93" y="4"/>
                    <a:pt x="118" y="30"/>
                    <a:pt x="118" y="61"/>
                  </a:cubicBezTo>
                  <a:cubicBezTo>
                    <a:pt x="118" y="61"/>
                    <a:pt x="118" y="61"/>
                    <a:pt x="118" y="61"/>
                  </a:cubicBezTo>
                  <a:cubicBezTo>
                    <a:pt x="118" y="93"/>
                    <a:pt x="93" y="119"/>
                    <a:pt x="61" y="119"/>
                  </a:cubicBezTo>
                  <a:cubicBezTo>
                    <a:pt x="61" y="119"/>
                    <a:pt x="61" y="119"/>
                    <a:pt x="61" y="119"/>
                  </a:cubicBezTo>
                  <a:cubicBezTo>
                    <a:pt x="30" y="119"/>
                    <a:pt x="4" y="93"/>
                    <a:pt x="4" y="61"/>
                  </a:cubicBezTo>
                  <a:cubicBezTo>
                    <a:pt x="4" y="61"/>
                    <a:pt x="4" y="61"/>
                    <a:pt x="4" y="61"/>
                  </a:cubicBezTo>
                  <a:close/>
                  <a:moveTo>
                    <a:pt x="61" y="115"/>
                  </a:moveTo>
                  <a:cubicBezTo>
                    <a:pt x="91" y="115"/>
                    <a:pt x="114" y="91"/>
                    <a:pt x="114" y="61"/>
                  </a:cubicBezTo>
                  <a:cubicBezTo>
                    <a:pt x="114" y="61"/>
                    <a:pt x="114" y="61"/>
                    <a:pt x="114" y="61"/>
                  </a:cubicBezTo>
                  <a:cubicBezTo>
                    <a:pt x="114" y="32"/>
                    <a:pt x="91" y="8"/>
                    <a:pt x="61" y="8"/>
                  </a:cubicBezTo>
                  <a:cubicBezTo>
                    <a:pt x="61" y="8"/>
                    <a:pt x="61" y="8"/>
                    <a:pt x="61" y="8"/>
                  </a:cubicBezTo>
                  <a:cubicBezTo>
                    <a:pt x="32" y="8"/>
                    <a:pt x="8" y="32"/>
                    <a:pt x="8" y="61"/>
                  </a:cubicBezTo>
                  <a:cubicBezTo>
                    <a:pt x="8" y="61"/>
                    <a:pt x="8" y="61"/>
                    <a:pt x="8" y="61"/>
                  </a:cubicBezTo>
                  <a:cubicBezTo>
                    <a:pt x="8" y="91"/>
                    <a:pt x="32" y="115"/>
                    <a:pt x="61" y="115"/>
                  </a:cubicBezTo>
                  <a:close/>
                  <a:moveTo>
                    <a:pt x="6" y="61"/>
                  </a:moveTo>
                  <a:cubicBezTo>
                    <a:pt x="4" y="61"/>
                    <a:pt x="4" y="61"/>
                    <a:pt x="4" y="61"/>
                  </a:cubicBezTo>
                  <a:cubicBezTo>
                    <a:pt x="4" y="61"/>
                    <a:pt x="4" y="61"/>
                    <a:pt x="4" y="61"/>
                  </a:cubicBezTo>
                  <a:cubicBezTo>
                    <a:pt x="4" y="61"/>
                    <a:pt x="4" y="61"/>
                    <a:pt x="4" y="61"/>
                  </a:cubicBezTo>
                  <a:cubicBezTo>
                    <a:pt x="6" y="61"/>
                    <a:pt x="6" y="61"/>
                    <a:pt x="6" y="61"/>
                  </a:cubicBezTo>
                  <a:close/>
                  <a:moveTo>
                    <a:pt x="4" y="61"/>
                  </a:moveTo>
                  <a:cubicBezTo>
                    <a:pt x="4" y="36"/>
                    <a:pt x="20" y="15"/>
                    <a:pt x="42" y="7"/>
                  </a:cubicBezTo>
                  <a:cubicBezTo>
                    <a:pt x="42" y="7"/>
                    <a:pt x="42" y="7"/>
                    <a:pt x="42" y="7"/>
                  </a:cubicBezTo>
                  <a:cubicBezTo>
                    <a:pt x="20" y="15"/>
                    <a:pt x="4" y="36"/>
                    <a:pt x="4"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43"/>
            <p:cNvSpPr/>
            <p:nvPr/>
          </p:nvSpPr>
          <p:spPr bwMode="auto">
            <a:xfrm>
              <a:off x="2401" y="1451"/>
              <a:ext cx="82" cy="166"/>
            </a:xfrm>
            <a:custGeom>
              <a:avLst/>
              <a:gdLst>
                <a:gd name="T0" fmla="*/ 9 w 23"/>
                <a:gd name="T1" fmla="*/ 45 h 47"/>
                <a:gd name="T2" fmla="*/ 19 w 23"/>
                <a:gd name="T3" fmla="*/ 11 h 47"/>
                <a:gd name="T4" fmla="*/ 19 w 23"/>
                <a:gd name="T5" fmla="*/ 11 h 47"/>
                <a:gd name="T6" fmla="*/ 19 w 23"/>
                <a:gd name="T7" fmla="*/ 7 h 47"/>
                <a:gd name="T8" fmla="*/ 19 w 23"/>
                <a:gd name="T9" fmla="*/ 7 h 47"/>
                <a:gd name="T10" fmla="*/ 13 w 23"/>
                <a:gd name="T11" fmla="*/ 4 h 47"/>
                <a:gd name="T12" fmla="*/ 13 w 23"/>
                <a:gd name="T13" fmla="*/ 4 h 47"/>
                <a:gd name="T14" fmla="*/ 5 w 23"/>
                <a:gd name="T15" fmla="*/ 10 h 47"/>
                <a:gd name="T16" fmla="*/ 5 w 23"/>
                <a:gd name="T17" fmla="*/ 10 h 47"/>
                <a:gd name="T18" fmla="*/ 4 w 23"/>
                <a:gd name="T19" fmla="*/ 12 h 47"/>
                <a:gd name="T20" fmla="*/ 4 w 23"/>
                <a:gd name="T21" fmla="*/ 12 h 47"/>
                <a:gd name="T22" fmla="*/ 8 w 23"/>
                <a:gd name="T23" fmla="*/ 16 h 47"/>
                <a:gd name="T24" fmla="*/ 8 w 23"/>
                <a:gd name="T25" fmla="*/ 16 h 47"/>
                <a:gd name="T26" fmla="*/ 13 w 23"/>
                <a:gd name="T27" fmla="*/ 16 h 47"/>
                <a:gd name="T28" fmla="*/ 13 w 23"/>
                <a:gd name="T29" fmla="*/ 16 h 47"/>
                <a:gd name="T30" fmla="*/ 13 w 23"/>
                <a:gd name="T31" fmla="*/ 16 h 47"/>
                <a:gd name="T32" fmla="*/ 13 w 23"/>
                <a:gd name="T33" fmla="*/ 20 h 47"/>
                <a:gd name="T34" fmla="*/ 7 w 23"/>
                <a:gd name="T35" fmla="*/ 19 h 47"/>
                <a:gd name="T36" fmla="*/ 7 w 23"/>
                <a:gd name="T37" fmla="*/ 19 h 47"/>
                <a:gd name="T38" fmla="*/ 0 w 23"/>
                <a:gd name="T39" fmla="*/ 12 h 47"/>
                <a:gd name="T40" fmla="*/ 0 w 23"/>
                <a:gd name="T41" fmla="*/ 12 h 47"/>
                <a:gd name="T42" fmla="*/ 1 w 23"/>
                <a:gd name="T43" fmla="*/ 8 h 47"/>
                <a:gd name="T44" fmla="*/ 1 w 23"/>
                <a:gd name="T45" fmla="*/ 8 h 47"/>
                <a:gd name="T46" fmla="*/ 13 w 23"/>
                <a:gd name="T47" fmla="*/ 0 h 47"/>
                <a:gd name="T48" fmla="*/ 13 w 23"/>
                <a:gd name="T49" fmla="*/ 0 h 47"/>
                <a:gd name="T50" fmla="*/ 22 w 23"/>
                <a:gd name="T51" fmla="*/ 5 h 47"/>
                <a:gd name="T52" fmla="*/ 22 w 23"/>
                <a:gd name="T53" fmla="*/ 5 h 47"/>
                <a:gd name="T54" fmla="*/ 23 w 23"/>
                <a:gd name="T55" fmla="*/ 11 h 47"/>
                <a:gd name="T56" fmla="*/ 23 w 23"/>
                <a:gd name="T57" fmla="*/ 11 h 47"/>
                <a:gd name="T58" fmla="*/ 13 w 23"/>
                <a:gd name="T59" fmla="*/ 47 h 47"/>
                <a:gd name="T60" fmla="*/ 13 w 23"/>
                <a:gd name="T61" fmla="*/ 47 h 47"/>
                <a:gd name="T62" fmla="*/ 9 w 23"/>
                <a:gd name="T63" fmla="*/ 4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 h="47">
                  <a:moveTo>
                    <a:pt x="9" y="45"/>
                  </a:moveTo>
                  <a:cubicBezTo>
                    <a:pt x="9" y="45"/>
                    <a:pt x="19" y="21"/>
                    <a:pt x="19" y="11"/>
                  </a:cubicBezTo>
                  <a:cubicBezTo>
                    <a:pt x="19" y="11"/>
                    <a:pt x="19" y="11"/>
                    <a:pt x="19" y="11"/>
                  </a:cubicBezTo>
                  <a:cubicBezTo>
                    <a:pt x="19" y="9"/>
                    <a:pt x="19" y="8"/>
                    <a:pt x="19" y="7"/>
                  </a:cubicBezTo>
                  <a:cubicBezTo>
                    <a:pt x="19" y="7"/>
                    <a:pt x="19" y="7"/>
                    <a:pt x="19" y="7"/>
                  </a:cubicBezTo>
                  <a:cubicBezTo>
                    <a:pt x="17" y="5"/>
                    <a:pt x="15" y="4"/>
                    <a:pt x="13" y="4"/>
                  </a:cubicBezTo>
                  <a:cubicBezTo>
                    <a:pt x="13" y="4"/>
                    <a:pt x="13" y="4"/>
                    <a:pt x="13" y="4"/>
                  </a:cubicBezTo>
                  <a:cubicBezTo>
                    <a:pt x="10" y="4"/>
                    <a:pt x="7" y="6"/>
                    <a:pt x="5" y="10"/>
                  </a:cubicBezTo>
                  <a:cubicBezTo>
                    <a:pt x="5" y="10"/>
                    <a:pt x="5" y="10"/>
                    <a:pt x="5" y="10"/>
                  </a:cubicBezTo>
                  <a:cubicBezTo>
                    <a:pt x="4" y="11"/>
                    <a:pt x="4" y="12"/>
                    <a:pt x="4" y="12"/>
                  </a:cubicBezTo>
                  <a:cubicBezTo>
                    <a:pt x="4" y="12"/>
                    <a:pt x="4" y="12"/>
                    <a:pt x="4" y="12"/>
                  </a:cubicBezTo>
                  <a:cubicBezTo>
                    <a:pt x="4" y="14"/>
                    <a:pt x="5" y="15"/>
                    <a:pt x="8" y="16"/>
                  </a:cubicBezTo>
                  <a:cubicBezTo>
                    <a:pt x="8" y="16"/>
                    <a:pt x="8" y="16"/>
                    <a:pt x="8" y="16"/>
                  </a:cubicBezTo>
                  <a:cubicBezTo>
                    <a:pt x="10" y="16"/>
                    <a:pt x="13" y="16"/>
                    <a:pt x="13" y="16"/>
                  </a:cubicBezTo>
                  <a:cubicBezTo>
                    <a:pt x="13" y="16"/>
                    <a:pt x="13" y="16"/>
                    <a:pt x="13" y="16"/>
                  </a:cubicBezTo>
                  <a:cubicBezTo>
                    <a:pt x="13" y="16"/>
                    <a:pt x="13" y="16"/>
                    <a:pt x="13" y="16"/>
                  </a:cubicBezTo>
                  <a:cubicBezTo>
                    <a:pt x="13" y="20"/>
                    <a:pt x="13" y="20"/>
                    <a:pt x="13" y="20"/>
                  </a:cubicBezTo>
                  <a:cubicBezTo>
                    <a:pt x="13" y="20"/>
                    <a:pt x="10" y="20"/>
                    <a:pt x="7" y="19"/>
                  </a:cubicBezTo>
                  <a:cubicBezTo>
                    <a:pt x="7" y="19"/>
                    <a:pt x="7" y="19"/>
                    <a:pt x="7" y="19"/>
                  </a:cubicBezTo>
                  <a:cubicBezTo>
                    <a:pt x="4" y="19"/>
                    <a:pt x="0" y="17"/>
                    <a:pt x="0" y="12"/>
                  </a:cubicBezTo>
                  <a:cubicBezTo>
                    <a:pt x="0" y="12"/>
                    <a:pt x="0" y="12"/>
                    <a:pt x="0" y="12"/>
                  </a:cubicBezTo>
                  <a:cubicBezTo>
                    <a:pt x="0" y="11"/>
                    <a:pt x="0" y="10"/>
                    <a:pt x="1" y="8"/>
                  </a:cubicBezTo>
                  <a:cubicBezTo>
                    <a:pt x="1" y="8"/>
                    <a:pt x="1" y="8"/>
                    <a:pt x="1" y="8"/>
                  </a:cubicBezTo>
                  <a:cubicBezTo>
                    <a:pt x="4" y="3"/>
                    <a:pt x="8" y="0"/>
                    <a:pt x="13" y="0"/>
                  </a:cubicBezTo>
                  <a:cubicBezTo>
                    <a:pt x="13" y="0"/>
                    <a:pt x="13" y="0"/>
                    <a:pt x="13" y="0"/>
                  </a:cubicBezTo>
                  <a:cubicBezTo>
                    <a:pt x="16" y="0"/>
                    <a:pt x="20" y="1"/>
                    <a:pt x="22" y="5"/>
                  </a:cubicBezTo>
                  <a:cubicBezTo>
                    <a:pt x="22" y="5"/>
                    <a:pt x="22" y="5"/>
                    <a:pt x="22" y="5"/>
                  </a:cubicBezTo>
                  <a:cubicBezTo>
                    <a:pt x="23" y="7"/>
                    <a:pt x="23" y="9"/>
                    <a:pt x="23" y="11"/>
                  </a:cubicBezTo>
                  <a:cubicBezTo>
                    <a:pt x="23" y="11"/>
                    <a:pt x="23" y="11"/>
                    <a:pt x="23" y="11"/>
                  </a:cubicBezTo>
                  <a:cubicBezTo>
                    <a:pt x="23" y="23"/>
                    <a:pt x="13" y="46"/>
                    <a:pt x="13" y="47"/>
                  </a:cubicBezTo>
                  <a:cubicBezTo>
                    <a:pt x="13" y="47"/>
                    <a:pt x="13" y="47"/>
                    <a:pt x="13" y="47"/>
                  </a:cubicBezTo>
                  <a:cubicBezTo>
                    <a:pt x="9" y="45"/>
                    <a:pt x="9" y="45"/>
                    <a:pt x="9"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44"/>
            <p:cNvSpPr>
              <a:spLocks noEditPoints="1"/>
            </p:cNvSpPr>
            <p:nvPr/>
          </p:nvSpPr>
          <p:spPr bwMode="auto">
            <a:xfrm>
              <a:off x="2394" y="1444"/>
              <a:ext cx="96" cy="184"/>
            </a:xfrm>
            <a:custGeom>
              <a:avLst/>
              <a:gdLst>
                <a:gd name="T0" fmla="*/ 11 w 27"/>
                <a:gd name="T1" fmla="*/ 47 h 52"/>
                <a:gd name="T2" fmla="*/ 11 w 27"/>
                <a:gd name="T3" fmla="*/ 49 h 52"/>
                <a:gd name="T4" fmla="*/ 10 w 27"/>
                <a:gd name="T5" fmla="*/ 48 h 52"/>
                <a:gd name="T6" fmla="*/ 9 w 27"/>
                <a:gd name="T7" fmla="*/ 46 h 52"/>
                <a:gd name="T8" fmla="*/ 9 w 27"/>
                <a:gd name="T9" fmla="*/ 46 h 52"/>
                <a:gd name="T10" fmla="*/ 9 w 27"/>
                <a:gd name="T11" fmla="*/ 46 h 52"/>
                <a:gd name="T12" fmla="*/ 10 w 27"/>
                <a:gd name="T13" fmla="*/ 45 h 52"/>
                <a:gd name="T14" fmla="*/ 11 w 27"/>
                <a:gd name="T15" fmla="*/ 42 h 52"/>
                <a:gd name="T16" fmla="*/ 19 w 27"/>
                <a:gd name="T17" fmla="*/ 13 h 52"/>
                <a:gd name="T18" fmla="*/ 19 w 27"/>
                <a:gd name="T19" fmla="*/ 13 h 52"/>
                <a:gd name="T20" fmla="*/ 19 w 27"/>
                <a:gd name="T21" fmla="*/ 10 h 52"/>
                <a:gd name="T22" fmla="*/ 15 w 27"/>
                <a:gd name="T23" fmla="*/ 8 h 52"/>
                <a:gd name="T24" fmla="*/ 8 w 27"/>
                <a:gd name="T25" fmla="*/ 13 h 52"/>
                <a:gd name="T26" fmla="*/ 8 w 27"/>
                <a:gd name="T27" fmla="*/ 14 h 52"/>
                <a:gd name="T28" fmla="*/ 8 w 27"/>
                <a:gd name="T29" fmla="*/ 15 h 52"/>
                <a:gd name="T30" fmla="*/ 15 w 27"/>
                <a:gd name="T31" fmla="*/ 16 h 52"/>
                <a:gd name="T32" fmla="*/ 15 w 27"/>
                <a:gd name="T33" fmla="*/ 16 h 52"/>
                <a:gd name="T34" fmla="*/ 17 w 27"/>
                <a:gd name="T35" fmla="*/ 16 h 52"/>
                <a:gd name="T36" fmla="*/ 8 w 27"/>
                <a:gd name="T37" fmla="*/ 23 h 52"/>
                <a:gd name="T38" fmla="*/ 0 w 27"/>
                <a:gd name="T39" fmla="*/ 15 h 52"/>
                <a:gd name="T40" fmla="*/ 1 w 27"/>
                <a:gd name="T41" fmla="*/ 9 h 52"/>
                <a:gd name="T42" fmla="*/ 15 w 27"/>
                <a:gd name="T43" fmla="*/ 0 h 52"/>
                <a:gd name="T44" fmla="*/ 26 w 27"/>
                <a:gd name="T45" fmla="*/ 6 h 52"/>
                <a:gd name="T46" fmla="*/ 27 w 27"/>
                <a:gd name="T47" fmla="*/ 13 h 52"/>
                <a:gd name="T48" fmla="*/ 17 w 27"/>
                <a:gd name="T49" fmla="*/ 52 h 52"/>
                <a:gd name="T50" fmla="*/ 15 w 27"/>
                <a:gd name="T51" fmla="*/ 44 h 52"/>
                <a:gd name="T52" fmla="*/ 18 w 27"/>
                <a:gd name="T53" fmla="*/ 35 h 52"/>
                <a:gd name="T54" fmla="*/ 23 w 27"/>
                <a:gd name="T55" fmla="*/ 13 h 52"/>
                <a:gd name="T56" fmla="*/ 14 w 27"/>
                <a:gd name="T57" fmla="*/ 46 h 52"/>
                <a:gd name="T58" fmla="*/ 13 w 27"/>
                <a:gd name="T59" fmla="*/ 20 h 52"/>
                <a:gd name="T60" fmla="*/ 9 w 27"/>
                <a:gd name="T61" fmla="*/ 19 h 52"/>
                <a:gd name="T62" fmla="*/ 9 w 27"/>
                <a:gd name="T63" fmla="*/ 19 h 52"/>
                <a:gd name="T64" fmla="*/ 4 w 27"/>
                <a:gd name="T65" fmla="*/ 15 h 52"/>
                <a:gd name="T66" fmla="*/ 4 w 27"/>
                <a:gd name="T67" fmla="*/ 14 h 52"/>
                <a:gd name="T68" fmla="*/ 5 w 27"/>
                <a:gd name="T69" fmla="*/ 12 h 52"/>
                <a:gd name="T70" fmla="*/ 4 w 27"/>
                <a:gd name="T71" fmla="*/ 14 h 52"/>
                <a:gd name="T72" fmla="*/ 23 w 27"/>
                <a:gd name="T73" fmla="*/ 13 h 52"/>
                <a:gd name="T74" fmla="*/ 22 w 27"/>
                <a:gd name="T75" fmla="*/ 8 h 52"/>
                <a:gd name="T76" fmla="*/ 22 w 27"/>
                <a:gd name="T77" fmla="*/ 7 h 52"/>
                <a:gd name="T78" fmla="*/ 15 w 27"/>
                <a:gd name="T79" fmla="*/ 4 h 52"/>
                <a:gd name="T80" fmla="*/ 15 w 27"/>
                <a:gd name="T81" fmla="*/ 4 h 52"/>
                <a:gd name="T82" fmla="*/ 15 w 27"/>
                <a:gd name="T83" fmla="*/ 4 h 52"/>
                <a:gd name="T84" fmla="*/ 14 w 27"/>
                <a:gd name="T85" fmla="*/ 4 h 52"/>
                <a:gd name="T86" fmla="*/ 14 w 27"/>
                <a:gd name="T87" fmla="*/ 4 h 52"/>
                <a:gd name="T88" fmla="*/ 14 w 27"/>
                <a:gd name="T89" fmla="*/ 4 h 52"/>
                <a:gd name="T90" fmla="*/ 15 w 27"/>
                <a:gd name="T91" fmla="*/ 4 h 52"/>
                <a:gd name="T92" fmla="*/ 15 w 27"/>
                <a:gd name="T93" fmla="*/ 4 h 52"/>
                <a:gd name="T94" fmla="*/ 15 w 27"/>
                <a:gd name="T95" fmla="*/ 4 h 52"/>
                <a:gd name="T96" fmla="*/ 15 w 27"/>
                <a:gd name="T97" fmla="*/ 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52">
                  <a:moveTo>
                    <a:pt x="14" y="50"/>
                  </a:moveTo>
                  <a:cubicBezTo>
                    <a:pt x="11" y="49"/>
                    <a:pt x="11" y="49"/>
                    <a:pt x="11" y="49"/>
                  </a:cubicBezTo>
                  <a:cubicBezTo>
                    <a:pt x="11" y="47"/>
                    <a:pt x="11" y="47"/>
                    <a:pt x="11" y="47"/>
                  </a:cubicBezTo>
                  <a:cubicBezTo>
                    <a:pt x="11" y="47"/>
                    <a:pt x="11" y="47"/>
                    <a:pt x="11" y="47"/>
                  </a:cubicBezTo>
                  <a:cubicBezTo>
                    <a:pt x="11" y="47"/>
                    <a:pt x="11" y="47"/>
                    <a:pt x="11" y="47"/>
                  </a:cubicBezTo>
                  <a:cubicBezTo>
                    <a:pt x="11" y="49"/>
                    <a:pt x="11" y="49"/>
                    <a:pt x="11" y="49"/>
                  </a:cubicBezTo>
                  <a:cubicBezTo>
                    <a:pt x="10" y="49"/>
                    <a:pt x="10" y="49"/>
                    <a:pt x="10" y="49"/>
                  </a:cubicBezTo>
                  <a:cubicBezTo>
                    <a:pt x="10" y="48"/>
                    <a:pt x="10" y="48"/>
                    <a:pt x="10" y="48"/>
                  </a:cubicBezTo>
                  <a:cubicBezTo>
                    <a:pt x="10" y="48"/>
                    <a:pt x="10" y="48"/>
                    <a:pt x="10" y="48"/>
                  </a:cubicBezTo>
                  <a:cubicBezTo>
                    <a:pt x="9" y="48"/>
                    <a:pt x="9" y="48"/>
                    <a:pt x="9" y="47"/>
                  </a:cubicBezTo>
                  <a:cubicBezTo>
                    <a:pt x="9" y="47"/>
                    <a:pt x="9" y="47"/>
                    <a:pt x="9" y="47"/>
                  </a:cubicBezTo>
                  <a:cubicBezTo>
                    <a:pt x="9" y="46"/>
                    <a:pt x="9" y="47"/>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9" y="46"/>
                    <a:pt x="9" y="46"/>
                  </a:cubicBezTo>
                  <a:cubicBezTo>
                    <a:pt x="9" y="46"/>
                    <a:pt x="10" y="46"/>
                    <a:pt x="10" y="46"/>
                  </a:cubicBezTo>
                  <a:cubicBezTo>
                    <a:pt x="10" y="46"/>
                    <a:pt x="10" y="46"/>
                    <a:pt x="10" y="46"/>
                  </a:cubicBezTo>
                  <a:cubicBezTo>
                    <a:pt x="10" y="46"/>
                    <a:pt x="10" y="46"/>
                    <a:pt x="10" y="45"/>
                  </a:cubicBezTo>
                  <a:cubicBezTo>
                    <a:pt x="10" y="45"/>
                    <a:pt x="10" y="45"/>
                    <a:pt x="10" y="45"/>
                  </a:cubicBezTo>
                  <a:cubicBezTo>
                    <a:pt x="10" y="45"/>
                    <a:pt x="11" y="44"/>
                    <a:pt x="11" y="42"/>
                  </a:cubicBezTo>
                  <a:cubicBezTo>
                    <a:pt x="11" y="42"/>
                    <a:pt x="11" y="42"/>
                    <a:pt x="11" y="42"/>
                  </a:cubicBezTo>
                  <a:cubicBezTo>
                    <a:pt x="12" y="40"/>
                    <a:pt x="13" y="37"/>
                    <a:pt x="14" y="33"/>
                  </a:cubicBezTo>
                  <a:cubicBezTo>
                    <a:pt x="14" y="33"/>
                    <a:pt x="14" y="33"/>
                    <a:pt x="14" y="33"/>
                  </a:cubicBezTo>
                  <a:cubicBezTo>
                    <a:pt x="17" y="26"/>
                    <a:pt x="19" y="18"/>
                    <a:pt x="19" y="13"/>
                  </a:cubicBezTo>
                  <a:cubicBezTo>
                    <a:pt x="19" y="13"/>
                    <a:pt x="19" y="13"/>
                    <a:pt x="19" y="13"/>
                  </a:cubicBezTo>
                  <a:cubicBezTo>
                    <a:pt x="19" y="13"/>
                    <a:pt x="19" y="13"/>
                    <a:pt x="19" y="13"/>
                  </a:cubicBezTo>
                  <a:cubicBezTo>
                    <a:pt x="19" y="13"/>
                    <a:pt x="19" y="13"/>
                    <a:pt x="19" y="13"/>
                  </a:cubicBezTo>
                  <a:cubicBezTo>
                    <a:pt x="19" y="11"/>
                    <a:pt x="19" y="11"/>
                    <a:pt x="19" y="10"/>
                  </a:cubicBezTo>
                  <a:cubicBezTo>
                    <a:pt x="19" y="10"/>
                    <a:pt x="19" y="10"/>
                    <a:pt x="19" y="10"/>
                  </a:cubicBezTo>
                  <a:cubicBezTo>
                    <a:pt x="19" y="10"/>
                    <a:pt x="19" y="10"/>
                    <a:pt x="19" y="10"/>
                  </a:cubicBezTo>
                  <a:cubicBezTo>
                    <a:pt x="19" y="10"/>
                    <a:pt x="19" y="10"/>
                    <a:pt x="19" y="10"/>
                  </a:cubicBezTo>
                  <a:cubicBezTo>
                    <a:pt x="17" y="8"/>
                    <a:pt x="16" y="8"/>
                    <a:pt x="15" y="8"/>
                  </a:cubicBezTo>
                  <a:cubicBezTo>
                    <a:pt x="15" y="8"/>
                    <a:pt x="15" y="8"/>
                    <a:pt x="15" y="8"/>
                  </a:cubicBezTo>
                  <a:cubicBezTo>
                    <a:pt x="15" y="8"/>
                    <a:pt x="15" y="8"/>
                    <a:pt x="15" y="8"/>
                  </a:cubicBezTo>
                  <a:cubicBezTo>
                    <a:pt x="15" y="8"/>
                    <a:pt x="15" y="8"/>
                    <a:pt x="15" y="8"/>
                  </a:cubicBezTo>
                  <a:cubicBezTo>
                    <a:pt x="13" y="8"/>
                    <a:pt x="11" y="9"/>
                    <a:pt x="8" y="13"/>
                  </a:cubicBezTo>
                  <a:cubicBezTo>
                    <a:pt x="8" y="13"/>
                    <a:pt x="8" y="13"/>
                    <a:pt x="8" y="13"/>
                  </a:cubicBezTo>
                  <a:cubicBezTo>
                    <a:pt x="8" y="14"/>
                    <a:pt x="8" y="14"/>
                    <a:pt x="8" y="14"/>
                  </a:cubicBezTo>
                  <a:cubicBezTo>
                    <a:pt x="8" y="14"/>
                    <a:pt x="8" y="14"/>
                    <a:pt x="8" y="14"/>
                  </a:cubicBezTo>
                  <a:cubicBezTo>
                    <a:pt x="8" y="14"/>
                    <a:pt x="8" y="14"/>
                    <a:pt x="8" y="14"/>
                  </a:cubicBezTo>
                  <a:cubicBezTo>
                    <a:pt x="8" y="14"/>
                    <a:pt x="8" y="14"/>
                    <a:pt x="8" y="15"/>
                  </a:cubicBezTo>
                  <a:cubicBezTo>
                    <a:pt x="8" y="15"/>
                    <a:pt x="8" y="15"/>
                    <a:pt x="8" y="15"/>
                  </a:cubicBezTo>
                  <a:cubicBezTo>
                    <a:pt x="9" y="15"/>
                    <a:pt x="9" y="15"/>
                    <a:pt x="11" y="16"/>
                  </a:cubicBezTo>
                  <a:cubicBezTo>
                    <a:pt x="11" y="16"/>
                    <a:pt x="11" y="16"/>
                    <a:pt x="11" y="16"/>
                  </a:cubicBezTo>
                  <a:cubicBezTo>
                    <a:pt x="13" y="16"/>
                    <a:pt x="15" y="16"/>
                    <a:pt x="15" y="16"/>
                  </a:cubicBezTo>
                  <a:cubicBezTo>
                    <a:pt x="15" y="16"/>
                    <a:pt x="15" y="16"/>
                    <a:pt x="15" y="16"/>
                  </a:cubicBezTo>
                  <a:cubicBezTo>
                    <a:pt x="15" y="16"/>
                    <a:pt x="15" y="16"/>
                    <a:pt x="15" y="16"/>
                  </a:cubicBezTo>
                  <a:cubicBezTo>
                    <a:pt x="15" y="16"/>
                    <a:pt x="15" y="16"/>
                    <a:pt x="15" y="16"/>
                  </a:cubicBezTo>
                  <a:cubicBezTo>
                    <a:pt x="15" y="16"/>
                    <a:pt x="15" y="16"/>
                    <a:pt x="15" y="16"/>
                  </a:cubicBezTo>
                  <a:cubicBezTo>
                    <a:pt x="15" y="16"/>
                    <a:pt x="15" y="16"/>
                    <a:pt x="15" y="16"/>
                  </a:cubicBezTo>
                  <a:cubicBezTo>
                    <a:pt x="17" y="16"/>
                    <a:pt x="17" y="16"/>
                    <a:pt x="17" y="16"/>
                  </a:cubicBezTo>
                  <a:cubicBezTo>
                    <a:pt x="17" y="25"/>
                    <a:pt x="17" y="25"/>
                    <a:pt x="17" y="25"/>
                  </a:cubicBezTo>
                  <a:cubicBezTo>
                    <a:pt x="14" y="24"/>
                    <a:pt x="14" y="24"/>
                    <a:pt x="14" y="24"/>
                  </a:cubicBezTo>
                  <a:cubicBezTo>
                    <a:pt x="14" y="24"/>
                    <a:pt x="11" y="24"/>
                    <a:pt x="8" y="23"/>
                  </a:cubicBezTo>
                  <a:cubicBezTo>
                    <a:pt x="8" y="23"/>
                    <a:pt x="8" y="23"/>
                    <a:pt x="8" y="23"/>
                  </a:cubicBezTo>
                  <a:cubicBezTo>
                    <a:pt x="5" y="22"/>
                    <a:pt x="0" y="20"/>
                    <a:pt x="0" y="15"/>
                  </a:cubicBezTo>
                  <a:cubicBezTo>
                    <a:pt x="0" y="15"/>
                    <a:pt x="0" y="15"/>
                    <a:pt x="0" y="15"/>
                  </a:cubicBezTo>
                  <a:cubicBezTo>
                    <a:pt x="0" y="14"/>
                    <a:pt x="0" y="14"/>
                    <a:pt x="0" y="14"/>
                  </a:cubicBezTo>
                  <a:cubicBezTo>
                    <a:pt x="0" y="14"/>
                    <a:pt x="0" y="14"/>
                    <a:pt x="0" y="14"/>
                  </a:cubicBezTo>
                  <a:cubicBezTo>
                    <a:pt x="0" y="13"/>
                    <a:pt x="1" y="11"/>
                    <a:pt x="1" y="9"/>
                  </a:cubicBezTo>
                  <a:cubicBezTo>
                    <a:pt x="1" y="9"/>
                    <a:pt x="1" y="9"/>
                    <a:pt x="1" y="9"/>
                  </a:cubicBezTo>
                  <a:cubicBezTo>
                    <a:pt x="4" y="4"/>
                    <a:pt x="9" y="0"/>
                    <a:pt x="15" y="0"/>
                  </a:cubicBezTo>
                  <a:cubicBezTo>
                    <a:pt x="15" y="0"/>
                    <a:pt x="15" y="0"/>
                    <a:pt x="15" y="0"/>
                  </a:cubicBezTo>
                  <a:cubicBezTo>
                    <a:pt x="15" y="0"/>
                    <a:pt x="15" y="0"/>
                    <a:pt x="15" y="0"/>
                  </a:cubicBezTo>
                  <a:cubicBezTo>
                    <a:pt x="15" y="0"/>
                    <a:pt x="15" y="0"/>
                    <a:pt x="15" y="0"/>
                  </a:cubicBezTo>
                  <a:cubicBezTo>
                    <a:pt x="19" y="0"/>
                    <a:pt x="23" y="2"/>
                    <a:pt x="26" y="6"/>
                  </a:cubicBezTo>
                  <a:cubicBezTo>
                    <a:pt x="26" y="6"/>
                    <a:pt x="26" y="6"/>
                    <a:pt x="26" y="6"/>
                  </a:cubicBezTo>
                  <a:cubicBezTo>
                    <a:pt x="27" y="8"/>
                    <a:pt x="27" y="10"/>
                    <a:pt x="27" y="13"/>
                  </a:cubicBezTo>
                  <a:cubicBezTo>
                    <a:pt x="27" y="13"/>
                    <a:pt x="27" y="13"/>
                    <a:pt x="27" y="13"/>
                  </a:cubicBezTo>
                  <a:cubicBezTo>
                    <a:pt x="27" y="25"/>
                    <a:pt x="18" y="47"/>
                    <a:pt x="17" y="49"/>
                  </a:cubicBezTo>
                  <a:cubicBezTo>
                    <a:pt x="17" y="49"/>
                    <a:pt x="17" y="49"/>
                    <a:pt x="17" y="49"/>
                  </a:cubicBezTo>
                  <a:cubicBezTo>
                    <a:pt x="17" y="52"/>
                    <a:pt x="17" y="52"/>
                    <a:pt x="17" y="52"/>
                  </a:cubicBezTo>
                  <a:cubicBezTo>
                    <a:pt x="14" y="50"/>
                    <a:pt x="14" y="50"/>
                    <a:pt x="14" y="50"/>
                  </a:cubicBezTo>
                  <a:close/>
                  <a:moveTo>
                    <a:pt x="14" y="46"/>
                  </a:moveTo>
                  <a:cubicBezTo>
                    <a:pt x="14" y="45"/>
                    <a:pt x="14" y="45"/>
                    <a:pt x="15" y="44"/>
                  </a:cubicBezTo>
                  <a:cubicBezTo>
                    <a:pt x="15" y="44"/>
                    <a:pt x="15" y="44"/>
                    <a:pt x="15" y="44"/>
                  </a:cubicBezTo>
                  <a:cubicBezTo>
                    <a:pt x="16" y="42"/>
                    <a:pt x="17" y="38"/>
                    <a:pt x="18" y="35"/>
                  </a:cubicBezTo>
                  <a:cubicBezTo>
                    <a:pt x="18" y="35"/>
                    <a:pt x="18" y="35"/>
                    <a:pt x="18" y="35"/>
                  </a:cubicBezTo>
                  <a:cubicBezTo>
                    <a:pt x="21" y="27"/>
                    <a:pt x="23" y="19"/>
                    <a:pt x="23" y="13"/>
                  </a:cubicBezTo>
                  <a:cubicBezTo>
                    <a:pt x="23" y="13"/>
                    <a:pt x="23" y="13"/>
                    <a:pt x="23" y="13"/>
                  </a:cubicBezTo>
                  <a:cubicBezTo>
                    <a:pt x="23" y="13"/>
                    <a:pt x="23" y="13"/>
                    <a:pt x="23" y="13"/>
                  </a:cubicBezTo>
                  <a:cubicBezTo>
                    <a:pt x="23" y="23"/>
                    <a:pt x="16" y="40"/>
                    <a:pt x="14" y="46"/>
                  </a:cubicBezTo>
                  <a:cubicBezTo>
                    <a:pt x="14" y="46"/>
                    <a:pt x="14" y="46"/>
                    <a:pt x="14" y="46"/>
                  </a:cubicBezTo>
                  <a:cubicBezTo>
                    <a:pt x="14" y="46"/>
                    <a:pt x="14" y="46"/>
                    <a:pt x="14" y="46"/>
                  </a:cubicBezTo>
                  <a:close/>
                  <a:moveTo>
                    <a:pt x="9" y="19"/>
                  </a:moveTo>
                  <a:cubicBezTo>
                    <a:pt x="11" y="20"/>
                    <a:pt x="12" y="20"/>
                    <a:pt x="13" y="20"/>
                  </a:cubicBezTo>
                  <a:cubicBezTo>
                    <a:pt x="13" y="20"/>
                    <a:pt x="13" y="20"/>
                    <a:pt x="13" y="20"/>
                  </a:cubicBezTo>
                  <a:cubicBezTo>
                    <a:pt x="13" y="20"/>
                    <a:pt x="13" y="20"/>
                    <a:pt x="13" y="20"/>
                  </a:cubicBezTo>
                  <a:cubicBezTo>
                    <a:pt x="12" y="20"/>
                    <a:pt x="11" y="20"/>
                    <a:pt x="9" y="19"/>
                  </a:cubicBezTo>
                  <a:cubicBezTo>
                    <a:pt x="9" y="19"/>
                    <a:pt x="9" y="19"/>
                    <a:pt x="9" y="19"/>
                  </a:cubicBezTo>
                  <a:cubicBezTo>
                    <a:pt x="8" y="19"/>
                    <a:pt x="7" y="19"/>
                    <a:pt x="6" y="18"/>
                  </a:cubicBezTo>
                  <a:cubicBezTo>
                    <a:pt x="6" y="18"/>
                    <a:pt x="6" y="18"/>
                    <a:pt x="6" y="18"/>
                  </a:cubicBezTo>
                  <a:cubicBezTo>
                    <a:pt x="7" y="19"/>
                    <a:pt x="8" y="19"/>
                    <a:pt x="9" y="19"/>
                  </a:cubicBezTo>
                  <a:close/>
                  <a:moveTo>
                    <a:pt x="5" y="17"/>
                  </a:moveTo>
                  <a:cubicBezTo>
                    <a:pt x="4" y="16"/>
                    <a:pt x="4" y="16"/>
                    <a:pt x="4" y="15"/>
                  </a:cubicBezTo>
                  <a:cubicBezTo>
                    <a:pt x="4" y="15"/>
                    <a:pt x="4" y="15"/>
                    <a:pt x="4" y="15"/>
                  </a:cubicBezTo>
                  <a:cubicBezTo>
                    <a:pt x="4" y="16"/>
                    <a:pt x="4" y="16"/>
                    <a:pt x="5" y="17"/>
                  </a:cubicBezTo>
                  <a:close/>
                  <a:moveTo>
                    <a:pt x="4" y="14"/>
                  </a:moveTo>
                  <a:cubicBezTo>
                    <a:pt x="4" y="14"/>
                    <a:pt x="4" y="14"/>
                    <a:pt x="4" y="14"/>
                  </a:cubicBezTo>
                  <a:cubicBezTo>
                    <a:pt x="4" y="14"/>
                    <a:pt x="4" y="14"/>
                    <a:pt x="4" y="14"/>
                  </a:cubicBezTo>
                  <a:cubicBezTo>
                    <a:pt x="4" y="13"/>
                    <a:pt x="4" y="13"/>
                    <a:pt x="5" y="12"/>
                  </a:cubicBezTo>
                  <a:cubicBezTo>
                    <a:pt x="5" y="12"/>
                    <a:pt x="5" y="12"/>
                    <a:pt x="5" y="12"/>
                  </a:cubicBezTo>
                  <a:cubicBezTo>
                    <a:pt x="4" y="13"/>
                    <a:pt x="4" y="13"/>
                    <a:pt x="4" y="14"/>
                  </a:cubicBezTo>
                  <a:cubicBezTo>
                    <a:pt x="4" y="14"/>
                    <a:pt x="4" y="14"/>
                    <a:pt x="4" y="14"/>
                  </a:cubicBezTo>
                  <a:cubicBezTo>
                    <a:pt x="4" y="14"/>
                    <a:pt x="4" y="14"/>
                    <a:pt x="4" y="14"/>
                  </a:cubicBezTo>
                  <a:close/>
                  <a:moveTo>
                    <a:pt x="22" y="8"/>
                  </a:moveTo>
                  <a:cubicBezTo>
                    <a:pt x="23" y="9"/>
                    <a:pt x="23" y="11"/>
                    <a:pt x="23" y="13"/>
                  </a:cubicBezTo>
                  <a:cubicBezTo>
                    <a:pt x="23" y="13"/>
                    <a:pt x="23" y="13"/>
                    <a:pt x="23" y="13"/>
                  </a:cubicBezTo>
                  <a:cubicBezTo>
                    <a:pt x="23" y="13"/>
                    <a:pt x="23" y="13"/>
                    <a:pt x="23" y="13"/>
                  </a:cubicBezTo>
                  <a:cubicBezTo>
                    <a:pt x="23" y="13"/>
                    <a:pt x="23" y="13"/>
                    <a:pt x="23" y="13"/>
                  </a:cubicBezTo>
                  <a:cubicBezTo>
                    <a:pt x="23" y="11"/>
                    <a:pt x="23" y="9"/>
                    <a:pt x="22" y="8"/>
                  </a:cubicBezTo>
                  <a:cubicBezTo>
                    <a:pt x="22" y="8"/>
                    <a:pt x="22" y="8"/>
                    <a:pt x="22" y="8"/>
                  </a:cubicBezTo>
                  <a:cubicBezTo>
                    <a:pt x="22" y="8"/>
                    <a:pt x="22" y="7"/>
                    <a:pt x="22" y="7"/>
                  </a:cubicBezTo>
                  <a:cubicBezTo>
                    <a:pt x="22" y="7"/>
                    <a:pt x="22" y="7"/>
                    <a:pt x="22" y="7"/>
                  </a:cubicBezTo>
                  <a:cubicBezTo>
                    <a:pt x="22" y="7"/>
                    <a:pt x="22" y="8"/>
                    <a:pt x="22" y="8"/>
                  </a:cubicBezTo>
                  <a:close/>
                  <a:moveTo>
                    <a:pt x="19" y="5"/>
                  </a:moveTo>
                  <a:cubicBezTo>
                    <a:pt x="18" y="4"/>
                    <a:pt x="17" y="4"/>
                    <a:pt x="15" y="4"/>
                  </a:cubicBezTo>
                  <a:cubicBezTo>
                    <a:pt x="15"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6" y="4"/>
                    <a:pt x="18" y="4"/>
                    <a:pt x="19" y="5"/>
                  </a:cubicBezTo>
                  <a:close/>
                  <a:moveTo>
                    <a:pt x="14" y="4"/>
                  </a:moveTo>
                  <a:cubicBezTo>
                    <a:pt x="14" y="4"/>
                    <a:pt x="14" y="4"/>
                    <a:pt x="14" y="4"/>
                  </a:cubicBezTo>
                  <a:cubicBezTo>
                    <a:pt x="14" y="4"/>
                    <a:pt x="14" y="4"/>
                    <a:pt x="14" y="4"/>
                  </a:cubicBezTo>
                  <a:cubicBezTo>
                    <a:pt x="14" y="4"/>
                    <a:pt x="14" y="4"/>
                    <a:pt x="14" y="4"/>
                  </a:cubicBezTo>
                  <a:close/>
                  <a:moveTo>
                    <a:pt x="14" y="4"/>
                  </a:moveTo>
                  <a:cubicBezTo>
                    <a:pt x="14" y="4"/>
                    <a:pt x="14" y="4"/>
                    <a:pt x="14" y="4"/>
                  </a:cubicBezTo>
                  <a:cubicBezTo>
                    <a:pt x="14" y="4"/>
                    <a:pt x="14" y="4"/>
                    <a:pt x="14" y="4"/>
                  </a:cubicBezTo>
                  <a:cubicBezTo>
                    <a:pt x="14" y="4"/>
                    <a:pt x="14" y="4"/>
                    <a:pt x="14" y="4"/>
                  </a:cubicBezTo>
                  <a:close/>
                  <a:moveTo>
                    <a:pt x="14" y="4"/>
                  </a:moveTo>
                  <a:cubicBezTo>
                    <a:pt x="14" y="4"/>
                    <a:pt x="15" y="4"/>
                    <a:pt x="15" y="4"/>
                  </a:cubicBezTo>
                  <a:cubicBezTo>
                    <a:pt x="15" y="4"/>
                    <a:pt x="15" y="4"/>
                    <a:pt x="15" y="4"/>
                  </a:cubicBezTo>
                  <a:cubicBezTo>
                    <a:pt x="15" y="4"/>
                    <a:pt x="14" y="4"/>
                    <a:pt x="14" y="4"/>
                  </a:cubicBezTo>
                  <a:close/>
                  <a:moveTo>
                    <a:pt x="15" y="4"/>
                  </a:moveTo>
                  <a:cubicBezTo>
                    <a:pt x="15" y="4"/>
                    <a:pt x="15" y="4"/>
                    <a:pt x="15" y="4"/>
                  </a:cubicBezTo>
                  <a:cubicBezTo>
                    <a:pt x="15" y="4"/>
                    <a:pt x="15" y="4"/>
                    <a:pt x="15" y="4"/>
                  </a:cubicBezTo>
                  <a:cubicBezTo>
                    <a:pt x="15" y="4"/>
                    <a:pt x="15" y="4"/>
                    <a:pt x="15" y="4"/>
                  </a:cubicBezTo>
                  <a:close/>
                  <a:moveTo>
                    <a:pt x="15" y="4"/>
                  </a:moveTo>
                  <a:cubicBezTo>
                    <a:pt x="15" y="4"/>
                    <a:pt x="15" y="4"/>
                    <a:pt x="15" y="4"/>
                  </a:cubicBezTo>
                  <a:cubicBezTo>
                    <a:pt x="15" y="4"/>
                    <a:pt x="15" y="4"/>
                    <a:pt x="15" y="4"/>
                  </a:cubicBezTo>
                  <a:cubicBezTo>
                    <a:pt x="15" y="4"/>
                    <a:pt x="15" y="4"/>
                    <a:pt x="15"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45"/>
            <p:cNvSpPr/>
            <p:nvPr/>
          </p:nvSpPr>
          <p:spPr bwMode="auto">
            <a:xfrm>
              <a:off x="2522" y="1511"/>
              <a:ext cx="50" cy="106"/>
            </a:xfrm>
            <a:custGeom>
              <a:avLst/>
              <a:gdLst>
                <a:gd name="T0" fmla="*/ 0 w 14"/>
                <a:gd name="T1" fmla="*/ 27 h 30"/>
                <a:gd name="T2" fmla="*/ 5 w 14"/>
                <a:gd name="T3" fmla="*/ 21 h 30"/>
                <a:gd name="T4" fmla="*/ 5 w 14"/>
                <a:gd name="T5" fmla="*/ 21 h 30"/>
                <a:gd name="T6" fmla="*/ 10 w 14"/>
                <a:gd name="T7" fmla="*/ 9 h 30"/>
                <a:gd name="T8" fmla="*/ 10 w 14"/>
                <a:gd name="T9" fmla="*/ 9 h 30"/>
                <a:gd name="T10" fmla="*/ 9 w 14"/>
                <a:gd name="T11" fmla="*/ 5 h 30"/>
                <a:gd name="T12" fmla="*/ 9 w 14"/>
                <a:gd name="T13" fmla="*/ 5 h 30"/>
                <a:gd name="T14" fmla="*/ 8 w 14"/>
                <a:gd name="T15" fmla="*/ 4 h 30"/>
                <a:gd name="T16" fmla="*/ 8 w 14"/>
                <a:gd name="T17" fmla="*/ 4 h 30"/>
                <a:gd name="T18" fmla="*/ 8 w 14"/>
                <a:gd name="T19" fmla="*/ 4 h 30"/>
                <a:gd name="T20" fmla="*/ 8 w 14"/>
                <a:gd name="T21" fmla="*/ 4 h 30"/>
                <a:gd name="T22" fmla="*/ 7 w 14"/>
                <a:gd name="T23" fmla="*/ 5 h 30"/>
                <a:gd name="T24" fmla="*/ 7 w 14"/>
                <a:gd name="T25" fmla="*/ 5 h 30"/>
                <a:gd name="T26" fmla="*/ 5 w 14"/>
                <a:gd name="T27" fmla="*/ 9 h 30"/>
                <a:gd name="T28" fmla="*/ 5 w 14"/>
                <a:gd name="T29" fmla="*/ 9 h 30"/>
                <a:gd name="T30" fmla="*/ 4 w 14"/>
                <a:gd name="T31" fmla="*/ 15 h 30"/>
                <a:gd name="T32" fmla="*/ 4 w 14"/>
                <a:gd name="T33" fmla="*/ 15 h 30"/>
                <a:gd name="T34" fmla="*/ 0 w 14"/>
                <a:gd name="T35" fmla="*/ 14 h 30"/>
                <a:gd name="T36" fmla="*/ 1 w 14"/>
                <a:gd name="T37" fmla="*/ 8 h 30"/>
                <a:gd name="T38" fmla="*/ 1 w 14"/>
                <a:gd name="T39" fmla="*/ 8 h 30"/>
                <a:gd name="T40" fmla="*/ 8 w 14"/>
                <a:gd name="T41" fmla="*/ 0 h 30"/>
                <a:gd name="T42" fmla="*/ 8 w 14"/>
                <a:gd name="T43" fmla="*/ 0 h 30"/>
                <a:gd name="T44" fmla="*/ 12 w 14"/>
                <a:gd name="T45" fmla="*/ 3 h 30"/>
                <a:gd name="T46" fmla="*/ 12 w 14"/>
                <a:gd name="T47" fmla="*/ 3 h 30"/>
                <a:gd name="T48" fmla="*/ 14 w 14"/>
                <a:gd name="T49" fmla="*/ 9 h 30"/>
                <a:gd name="T50" fmla="*/ 14 w 14"/>
                <a:gd name="T51" fmla="*/ 9 h 30"/>
                <a:gd name="T52" fmla="*/ 3 w 14"/>
                <a:gd name="T53" fmla="*/ 30 h 30"/>
                <a:gd name="T54" fmla="*/ 3 w 14"/>
                <a:gd name="T55" fmla="*/ 30 h 30"/>
                <a:gd name="T56" fmla="*/ 0 w 14"/>
                <a:gd name="T57" fmla="*/ 27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 h="30">
                  <a:moveTo>
                    <a:pt x="0" y="27"/>
                  </a:moveTo>
                  <a:cubicBezTo>
                    <a:pt x="0" y="27"/>
                    <a:pt x="3" y="25"/>
                    <a:pt x="5" y="21"/>
                  </a:cubicBezTo>
                  <a:cubicBezTo>
                    <a:pt x="5" y="21"/>
                    <a:pt x="5" y="21"/>
                    <a:pt x="5" y="21"/>
                  </a:cubicBezTo>
                  <a:cubicBezTo>
                    <a:pt x="8" y="17"/>
                    <a:pt x="10" y="12"/>
                    <a:pt x="10" y="9"/>
                  </a:cubicBezTo>
                  <a:cubicBezTo>
                    <a:pt x="10" y="9"/>
                    <a:pt x="10" y="9"/>
                    <a:pt x="10" y="9"/>
                  </a:cubicBezTo>
                  <a:cubicBezTo>
                    <a:pt x="10" y="7"/>
                    <a:pt x="10" y="6"/>
                    <a:pt x="9" y="5"/>
                  </a:cubicBezTo>
                  <a:cubicBezTo>
                    <a:pt x="9" y="5"/>
                    <a:pt x="9" y="5"/>
                    <a:pt x="9" y="5"/>
                  </a:cubicBezTo>
                  <a:cubicBezTo>
                    <a:pt x="8" y="4"/>
                    <a:pt x="8" y="4"/>
                    <a:pt x="8" y="4"/>
                  </a:cubicBezTo>
                  <a:cubicBezTo>
                    <a:pt x="8" y="4"/>
                    <a:pt x="8" y="4"/>
                    <a:pt x="8" y="4"/>
                  </a:cubicBezTo>
                  <a:cubicBezTo>
                    <a:pt x="8" y="4"/>
                    <a:pt x="8" y="4"/>
                    <a:pt x="8" y="4"/>
                  </a:cubicBezTo>
                  <a:cubicBezTo>
                    <a:pt x="8" y="4"/>
                    <a:pt x="8" y="4"/>
                    <a:pt x="8" y="4"/>
                  </a:cubicBezTo>
                  <a:cubicBezTo>
                    <a:pt x="7" y="4"/>
                    <a:pt x="7" y="4"/>
                    <a:pt x="7" y="5"/>
                  </a:cubicBezTo>
                  <a:cubicBezTo>
                    <a:pt x="7" y="5"/>
                    <a:pt x="7" y="5"/>
                    <a:pt x="7" y="5"/>
                  </a:cubicBezTo>
                  <a:cubicBezTo>
                    <a:pt x="6" y="6"/>
                    <a:pt x="6" y="7"/>
                    <a:pt x="5" y="9"/>
                  </a:cubicBezTo>
                  <a:cubicBezTo>
                    <a:pt x="5" y="9"/>
                    <a:pt x="5" y="9"/>
                    <a:pt x="5" y="9"/>
                  </a:cubicBezTo>
                  <a:cubicBezTo>
                    <a:pt x="4" y="12"/>
                    <a:pt x="4" y="15"/>
                    <a:pt x="4" y="15"/>
                  </a:cubicBezTo>
                  <a:cubicBezTo>
                    <a:pt x="4" y="15"/>
                    <a:pt x="4" y="15"/>
                    <a:pt x="4" y="15"/>
                  </a:cubicBezTo>
                  <a:cubicBezTo>
                    <a:pt x="0" y="14"/>
                    <a:pt x="0" y="14"/>
                    <a:pt x="0" y="14"/>
                  </a:cubicBezTo>
                  <a:cubicBezTo>
                    <a:pt x="0" y="14"/>
                    <a:pt x="0" y="11"/>
                    <a:pt x="1" y="8"/>
                  </a:cubicBezTo>
                  <a:cubicBezTo>
                    <a:pt x="1" y="8"/>
                    <a:pt x="1" y="8"/>
                    <a:pt x="1" y="8"/>
                  </a:cubicBezTo>
                  <a:cubicBezTo>
                    <a:pt x="3" y="4"/>
                    <a:pt x="4" y="0"/>
                    <a:pt x="8" y="0"/>
                  </a:cubicBezTo>
                  <a:cubicBezTo>
                    <a:pt x="8" y="0"/>
                    <a:pt x="8" y="0"/>
                    <a:pt x="8" y="0"/>
                  </a:cubicBezTo>
                  <a:cubicBezTo>
                    <a:pt x="10" y="0"/>
                    <a:pt x="11" y="1"/>
                    <a:pt x="12" y="3"/>
                  </a:cubicBezTo>
                  <a:cubicBezTo>
                    <a:pt x="12" y="3"/>
                    <a:pt x="12" y="3"/>
                    <a:pt x="12" y="3"/>
                  </a:cubicBezTo>
                  <a:cubicBezTo>
                    <a:pt x="14" y="5"/>
                    <a:pt x="14" y="7"/>
                    <a:pt x="14" y="9"/>
                  </a:cubicBezTo>
                  <a:cubicBezTo>
                    <a:pt x="14" y="9"/>
                    <a:pt x="14" y="9"/>
                    <a:pt x="14" y="9"/>
                  </a:cubicBezTo>
                  <a:cubicBezTo>
                    <a:pt x="14" y="19"/>
                    <a:pt x="3" y="30"/>
                    <a:pt x="3" y="30"/>
                  </a:cubicBezTo>
                  <a:cubicBezTo>
                    <a:pt x="3" y="30"/>
                    <a:pt x="3" y="30"/>
                    <a:pt x="3" y="30"/>
                  </a:cubicBezTo>
                  <a:cubicBezTo>
                    <a:pt x="0" y="27"/>
                    <a:pt x="0" y="27"/>
                    <a:pt x="0"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46"/>
            <p:cNvSpPr>
              <a:spLocks noEditPoints="1"/>
            </p:cNvSpPr>
            <p:nvPr/>
          </p:nvSpPr>
          <p:spPr bwMode="auto">
            <a:xfrm>
              <a:off x="2511" y="1504"/>
              <a:ext cx="68" cy="128"/>
            </a:xfrm>
            <a:custGeom>
              <a:avLst/>
              <a:gdLst>
                <a:gd name="T0" fmla="*/ 3 w 19"/>
                <a:gd name="T1" fmla="*/ 29 h 36"/>
                <a:gd name="T2" fmla="*/ 1 w 19"/>
                <a:gd name="T3" fmla="*/ 30 h 36"/>
                <a:gd name="T4" fmla="*/ 1 w 19"/>
                <a:gd name="T5" fmla="*/ 28 h 36"/>
                <a:gd name="T6" fmla="*/ 2 w 19"/>
                <a:gd name="T7" fmla="*/ 28 h 36"/>
                <a:gd name="T8" fmla="*/ 2 w 19"/>
                <a:gd name="T9" fmla="*/ 28 h 36"/>
                <a:gd name="T10" fmla="*/ 2 w 19"/>
                <a:gd name="T11" fmla="*/ 28 h 36"/>
                <a:gd name="T12" fmla="*/ 2 w 19"/>
                <a:gd name="T13" fmla="*/ 28 h 36"/>
                <a:gd name="T14" fmla="*/ 2 w 19"/>
                <a:gd name="T15" fmla="*/ 28 h 36"/>
                <a:gd name="T16" fmla="*/ 3 w 19"/>
                <a:gd name="T17" fmla="*/ 26 h 36"/>
                <a:gd name="T18" fmla="*/ 6 w 19"/>
                <a:gd name="T19" fmla="*/ 22 h 36"/>
                <a:gd name="T20" fmla="*/ 8 w 19"/>
                <a:gd name="T21" fmla="*/ 19 h 36"/>
                <a:gd name="T22" fmla="*/ 0 w 19"/>
                <a:gd name="T23" fmla="*/ 18 h 36"/>
                <a:gd name="T24" fmla="*/ 1 w 19"/>
                <a:gd name="T25" fmla="*/ 16 h 36"/>
                <a:gd name="T26" fmla="*/ 1 w 19"/>
                <a:gd name="T27" fmla="*/ 15 h 36"/>
                <a:gd name="T28" fmla="*/ 1 w 19"/>
                <a:gd name="T29" fmla="*/ 14 h 36"/>
                <a:gd name="T30" fmla="*/ 2 w 19"/>
                <a:gd name="T31" fmla="*/ 9 h 36"/>
                <a:gd name="T32" fmla="*/ 10 w 19"/>
                <a:gd name="T33" fmla="*/ 0 h 36"/>
                <a:gd name="T34" fmla="*/ 11 w 19"/>
                <a:gd name="T35" fmla="*/ 0 h 36"/>
                <a:gd name="T36" fmla="*/ 17 w 19"/>
                <a:gd name="T37" fmla="*/ 4 h 36"/>
                <a:gd name="T38" fmla="*/ 19 w 19"/>
                <a:gd name="T39" fmla="*/ 10 h 36"/>
                <a:gd name="T40" fmla="*/ 19 w 19"/>
                <a:gd name="T41" fmla="*/ 11 h 36"/>
                <a:gd name="T42" fmla="*/ 8 w 19"/>
                <a:gd name="T43" fmla="*/ 33 h 36"/>
                <a:gd name="T44" fmla="*/ 2 w 19"/>
                <a:gd name="T45" fmla="*/ 31 h 36"/>
                <a:gd name="T46" fmla="*/ 7 w 19"/>
                <a:gd name="T47" fmla="*/ 27 h 36"/>
                <a:gd name="T48" fmla="*/ 10 w 19"/>
                <a:gd name="T49" fmla="*/ 24 h 36"/>
                <a:gd name="T50" fmla="*/ 13 w 19"/>
                <a:gd name="T51" fmla="*/ 19 h 36"/>
                <a:gd name="T52" fmla="*/ 10 w 19"/>
                <a:gd name="T53" fmla="*/ 24 h 36"/>
                <a:gd name="T54" fmla="*/ 11 w 19"/>
                <a:gd name="T55" fmla="*/ 11 h 36"/>
                <a:gd name="T56" fmla="*/ 11 w 19"/>
                <a:gd name="T57" fmla="*/ 11 h 36"/>
                <a:gd name="T58" fmla="*/ 11 w 19"/>
                <a:gd name="T59" fmla="*/ 9 h 36"/>
                <a:gd name="T60" fmla="*/ 10 w 19"/>
                <a:gd name="T61" fmla="*/ 11 h 36"/>
                <a:gd name="T62" fmla="*/ 9 w 19"/>
                <a:gd name="T63" fmla="*/ 17 h 36"/>
                <a:gd name="T64" fmla="*/ 9 w 19"/>
                <a:gd name="T65" fmla="*/ 18 h 36"/>
                <a:gd name="T66" fmla="*/ 15 w 19"/>
                <a:gd name="T67" fmla="*/ 11 h 36"/>
                <a:gd name="T68" fmla="*/ 15 w 19"/>
                <a:gd name="T69" fmla="*/ 11 h 36"/>
                <a:gd name="T70" fmla="*/ 14 w 19"/>
                <a:gd name="T71" fmla="*/ 6 h 36"/>
                <a:gd name="T72" fmla="*/ 13 w 19"/>
                <a:gd name="T73" fmla="*/ 5 h 36"/>
                <a:gd name="T74" fmla="*/ 14 w 19"/>
                <a:gd name="T75" fmla="*/ 6 h 36"/>
                <a:gd name="T76" fmla="*/ 15 w 19"/>
                <a:gd name="T77" fmla="*/ 11 h 36"/>
                <a:gd name="T78" fmla="*/ 15 w 19"/>
                <a:gd name="T79" fmla="*/ 11 h 36"/>
                <a:gd name="T80" fmla="*/ 15 w 19"/>
                <a:gd name="T81" fmla="*/ 11 h 36"/>
                <a:gd name="T82" fmla="*/ 15 w 19"/>
                <a:gd name="T83" fmla="*/ 11 h 36"/>
                <a:gd name="T84" fmla="*/ 7 w 19"/>
                <a:gd name="T85" fmla="*/ 7 h 36"/>
                <a:gd name="T86" fmla="*/ 8 w 19"/>
                <a:gd name="T87" fmla="*/ 6 h 36"/>
                <a:gd name="T88" fmla="*/ 9 w 19"/>
                <a:gd name="T89" fmla="*/ 4 h 36"/>
                <a:gd name="T90" fmla="*/ 9 w 19"/>
                <a:gd name="T91" fmla="*/ 5 h 36"/>
                <a:gd name="T92" fmla="*/ 9 w 19"/>
                <a:gd name="T93" fmla="*/ 5 h 36"/>
                <a:gd name="T94" fmla="*/ 11 w 19"/>
                <a:gd name="T95" fmla="*/ 4 h 36"/>
                <a:gd name="T96" fmla="*/ 11 w 19"/>
                <a:gd name="T97" fmla="*/ 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 h="36">
                  <a:moveTo>
                    <a:pt x="2" y="31"/>
                  </a:moveTo>
                  <a:cubicBezTo>
                    <a:pt x="3" y="29"/>
                    <a:pt x="3" y="29"/>
                    <a:pt x="3" y="29"/>
                  </a:cubicBezTo>
                  <a:cubicBezTo>
                    <a:pt x="2" y="31"/>
                    <a:pt x="2" y="31"/>
                    <a:pt x="2" y="31"/>
                  </a:cubicBezTo>
                  <a:cubicBezTo>
                    <a:pt x="1" y="30"/>
                    <a:pt x="1" y="30"/>
                    <a:pt x="1" y="30"/>
                  </a:cubicBezTo>
                  <a:cubicBezTo>
                    <a:pt x="1" y="29"/>
                    <a:pt x="1" y="29"/>
                    <a:pt x="1" y="29"/>
                  </a:cubicBezTo>
                  <a:cubicBezTo>
                    <a:pt x="1" y="28"/>
                    <a:pt x="1" y="29"/>
                    <a:pt x="1" y="28"/>
                  </a:cubicBezTo>
                  <a:cubicBezTo>
                    <a:pt x="1" y="28"/>
                    <a:pt x="1" y="28"/>
                    <a:pt x="1" y="28"/>
                  </a:cubicBezTo>
                  <a:cubicBezTo>
                    <a:pt x="1" y="28"/>
                    <a:pt x="1"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8"/>
                    <a:pt x="2" y="28"/>
                    <a:pt x="2" y="28"/>
                  </a:cubicBezTo>
                  <a:cubicBezTo>
                    <a:pt x="2" y="27"/>
                    <a:pt x="3" y="27"/>
                    <a:pt x="3" y="26"/>
                  </a:cubicBezTo>
                  <a:cubicBezTo>
                    <a:pt x="3" y="26"/>
                    <a:pt x="3" y="26"/>
                    <a:pt x="3" y="26"/>
                  </a:cubicBezTo>
                  <a:cubicBezTo>
                    <a:pt x="4" y="25"/>
                    <a:pt x="5" y="24"/>
                    <a:pt x="6" y="22"/>
                  </a:cubicBezTo>
                  <a:cubicBezTo>
                    <a:pt x="6" y="22"/>
                    <a:pt x="6" y="22"/>
                    <a:pt x="6" y="22"/>
                  </a:cubicBezTo>
                  <a:cubicBezTo>
                    <a:pt x="7" y="21"/>
                    <a:pt x="8" y="20"/>
                    <a:pt x="8" y="19"/>
                  </a:cubicBezTo>
                  <a:cubicBezTo>
                    <a:pt x="8" y="19"/>
                    <a:pt x="8" y="19"/>
                    <a:pt x="8" y="19"/>
                  </a:cubicBezTo>
                  <a:cubicBezTo>
                    <a:pt x="0" y="18"/>
                    <a:pt x="0" y="18"/>
                    <a:pt x="0" y="18"/>
                  </a:cubicBezTo>
                  <a:cubicBezTo>
                    <a:pt x="1" y="16"/>
                    <a:pt x="1" y="16"/>
                    <a:pt x="1" y="16"/>
                  </a:cubicBezTo>
                  <a:cubicBezTo>
                    <a:pt x="1" y="16"/>
                    <a:pt x="1" y="16"/>
                    <a:pt x="1" y="16"/>
                  </a:cubicBezTo>
                  <a:cubicBezTo>
                    <a:pt x="1" y="15"/>
                    <a:pt x="1" y="15"/>
                    <a:pt x="1" y="15"/>
                  </a:cubicBezTo>
                  <a:cubicBezTo>
                    <a:pt x="1" y="15"/>
                    <a:pt x="1" y="15"/>
                    <a:pt x="1" y="15"/>
                  </a:cubicBezTo>
                  <a:cubicBezTo>
                    <a:pt x="1" y="15"/>
                    <a:pt x="1" y="14"/>
                    <a:pt x="1" y="14"/>
                  </a:cubicBezTo>
                  <a:cubicBezTo>
                    <a:pt x="1" y="14"/>
                    <a:pt x="1" y="14"/>
                    <a:pt x="1" y="14"/>
                  </a:cubicBezTo>
                  <a:cubicBezTo>
                    <a:pt x="1" y="12"/>
                    <a:pt x="2" y="11"/>
                    <a:pt x="2" y="9"/>
                  </a:cubicBezTo>
                  <a:cubicBezTo>
                    <a:pt x="2" y="9"/>
                    <a:pt x="2" y="9"/>
                    <a:pt x="2" y="9"/>
                  </a:cubicBezTo>
                  <a:cubicBezTo>
                    <a:pt x="4" y="6"/>
                    <a:pt x="5" y="1"/>
                    <a:pt x="10" y="0"/>
                  </a:cubicBezTo>
                  <a:cubicBezTo>
                    <a:pt x="10" y="0"/>
                    <a:pt x="10" y="0"/>
                    <a:pt x="10" y="0"/>
                  </a:cubicBezTo>
                  <a:cubicBezTo>
                    <a:pt x="11" y="0"/>
                    <a:pt x="11" y="0"/>
                    <a:pt x="11" y="0"/>
                  </a:cubicBezTo>
                  <a:cubicBezTo>
                    <a:pt x="11" y="0"/>
                    <a:pt x="11" y="0"/>
                    <a:pt x="11" y="0"/>
                  </a:cubicBezTo>
                  <a:cubicBezTo>
                    <a:pt x="14" y="0"/>
                    <a:pt x="16" y="2"/>
                    <a:pt x="17" y="4"/>
                  </a:cubicBezTo>
                  <a:cubicBezTo>
                    <a:pt x="17" y="4"/>
                    <a:pt x="17" y="4"/>
                    <a:pt x="17" y="4"/>
                  </a:cubicBezTo>
                  <a:cubicBezTo>
                    <a:pt x="18" y="6"/>
                    <a:pt x="19" y="8"/>
                    <a:pt x="19" y="10"/>
                  </a:cubicBezTo>
                  <a:cubicBezTo>
                    <a:pt x="19" y="10"/>
                    <a:pt x="19" y="10"/>
                    <a:pt x="19" y="10"/>
                  </a:cubicBezTo>
                  <a:cubicBezTo>
                    <a:pt x="19" y="10"/>
                    <a:pt x="19" y="10"/>
                    <a:pt x="19" y="10"/>
                  </a:cubicBezTo>
                  <a:cubicBezTo>
                    <a:pt x="19" y="11"/>
                    <a:pt x="19" y="11"/>
                    <a:pt x="19" y="11"/>
                  </a:cubicBezTo>
                  <a:cubicBezTo>
                    <a:pt x="19" y="21"/>
                    <a:pt x="10" y="31"/>
                    <a:pt x="8" y="33"/>
                  </a:cubicBezTo>
                  <a:cubicBezTo>
                    <a:pt x="8" y="33"/>
                    <a:pt x="8" y="33"/>
                    <a:pt x="8" y="33"/>
                  </a:cubicBezTo>
                  <a:cubicBezTo>
                    <a:pt x="7" y="36"/>
                    <a:pt x="7" y="36"/>
                    <a:pt x="7" y="36"/>
                  </a:cubicBezTo>
                  <a:cubicBezTo>
                    <a:pt x="2" y="31"/>
                    <a:pt x="2" y="31"/>
                    <a:pt x="2" y="31"/>
                  </a:cubicBezTo>
                  <a:close/>
                  <a:moveTo>
                    <a:pt x="10" y="24"/>
                  </a:moveTo>
                  <a:cubicBezTo>
                    <a:pt x="9" y="25"/>
                    <a:pt x="8" y="26"/>
                    <a:pt x="7" y="27"/>
                  </a:cubicBezTo>
                  <a:cubicBezTo>
                    <a:pt x="7" y="27"/>
                    <a:pt x="7" y="27"/>
                    <a:pt x="7" y="27"/>
                  </a:cubicBezTo>
                  <a:cubicBezTo>
                    <a:pt x="8" y="26"/>
                    <a:pt x="9" y="25"/>
                    <a:pt x="10" y="24"/>
                  </a:cubicBezTo>
                  <a:cubicBezTo>
                    <a:pt x="10" y="24"/>
                    <a:pt x="10" y="24"/>
                    <a:pt x="10" y="24"/>
                  </a:cubicBezTo>
                  <a:cubicBezTo>
                    <a:pt x="11" y="22"/>
                    <a:pt x="12" y="21"/>
                    <a:pt x="13" y="19"/>
                  </a:cubicBezTo>
                  <a:cubicBezTo>
                    <a:pt x="13" y="19"/>
                    <a:pt x="13" y="19"/>
                    <a:pt x="13" y="19"/>
                  </a:cubicBezTo>
                  <a:cubicBezTo>
                    <a:pt x="12" y="21"/>
                    <a:pt x="11" y="22"/>
                    <a:pt x="10" y="24"/>
                  </a:cubicBezTo>
                  <a:close/>
                  <a:moveTo>
                    <a:pt x="9" y="18"/>
                  </a:moveTo>
                  <a:cubicBezTo>
                    <a:pt x="10" y="16"/>
                    <a:pt x="11" y="13"/>
                    <a:pt x="11" y="11"/>
                  </a:cubicBezTo>
                  <a:cubicBezTo>
                    <a:pt x="11" y="11"/>
                    <a:pt x="11" y="11"/>
                    <a:pt x="11" y="11"/>
                  </a:cubicBezTo>
                  <a:cubicBezTo>
                    <a:pt x="11" y="11"/>
                    <a:pt x="11" y="11"/>
                    <a:pt x="11" y="11"/>
                  </a:cubicBezTo>
                  <a:cubicBezTo>
                    <a:pt x="11" y="11"/>
                    <a:pt x="11" y="11"/>
                    <a:pt x="11" y="11"/>
                  </a:cubicBezTo>
                  <a:cubicBezTo>
                    <a:pt x="11" y="10"/>
                    <a:pt x="11" y="10"/>
                    <a:pt x="11" y="9"/>
                  </a:cubicBezTo>
                  <a:cubicBezTo>
                    <a:pt x="11" y="9"/>
                    <a:pt x="11" y="9"/>
                    <a:pt x="11" y="9"/>
                  </a:cubicBezTo>
                  <a:cubicBezTo>
                    <a:pt x="11" y="10"/>
                    <a:pt x="10" y="11"/>
                    <a:pt x="10" y="11"/>
                  </a:cubicBezTo>
                  <a:cubicBezTo>
                    <a:pt x="10" y="11"/>
                    <a:pt x="10" y="11"/>
                    <a:pt x="10" y="11"/>
                  </a:cubicBezTo>
                  <a:cubicBezTo>
                    <a:pt x="9" y="14"/>
                    <a:pt x="9" y="16"/>
                    <a:pt x="9" y="17"/>
                  </a:cubicBezTo>
                  <a:cubicBezTo>
                    <a:pt x="9" y="17"/>
                    <a:pt x="9" y="17"/>
                    <a:pt x="9" y="17"/>
                  </a:cubicBezTo>
                  <a:cubicBezTo>
                    <a:pt x="9" y="18"/>
                    <a:pt x="9" y="18"/>
                    <a:pt x="9" y="18"/>
                  </a:cubicBezTo>
                  <a:close/>
                  <a:moveTo>
                    <a:pt x="15" y="11"/>
                  </a:moveTo>
                  <a:cubicBezTo>
                    <a:pt x="15" y="11"/>
                    <a:pt x="15" y="11"/>
                    <a:pt x="15" y="11"/>
                  </a:cubicBezTo>
                  <a:cubicBezTo>
                    <a:pt x="15" y="11"/>
                    <a:pt x="15" y="11"/>
                    <a:pt x="15" y="11"/>
                  </a:cubicBezTo>
                  <a:cubicBezTo>
                    <a:pt x="15" y="11"/>
                    <a:pt x="15" y="11"/>
                    <a:pt x="15" y="11"/>
                  </a:cubicBezTo>
                  <a:cubicBezTo>
                    <a:pt x="15" y="11"/>
                    <a:pt x="15" y="11"/>
                    <a:pt x="15" y="11"/>
                  </a:cubicBezTo>
                  <a:cubicBezTo>
                    <a:pt x="15" y="9"/>
                    <a:pt x="15" y="7"/>
                    <a:pt x="14" y="6"/>
                  </a:cubicBezTo>
                  <a:cubicBezTo>
                    <a:pt x="14" y="6"/>
                    <a:pt x="14" y="6"/>
                    <a:pt x="14" y="6"/>
                  </a:cubicBezTo>
                  <a:cubicBezTo>
                    <a:pt x="13" y="6"/>
                    <a:pt x="13" y="5"/>
                    <a:pt x="13" y="5"/>
                  </a:cubicBezTo>
                  <a:cubicBezTo>
                    <a:pt x="13" y="5"/>
                    <a:pt x="13" y="5"/>
                    <a:pt x="13" y="5"/>
                  </a:cubicBezTo>
                  <a:cubicBezTo>
                    <a:pt x="13" y="5"/>
                    <a:pt x="13" y="6"/>
                    <a:pt x="14" y="6"/>
                  </a:cubicBezTo>
                  <a:cubicBezTo>
                    <a:pt x="14" y="6"/>
                    <a:pt x="14" y="6"/>
                    <a:pt x="14" y="6"/>
                  </a:cubicBezTo>
                  <a:cubicBezTo>
                    <a:pt x="15" y="7"/>
                    <a:pt x="15" y="9"/>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lose/>
                  <a:moveTo>
                    <a:pt x="7" y="7"/>
                  </a:moveTo>
                  <a:cubicBezTo>
                    <a:pt x="8" y="6"/>
                    <a:pt x="8" y="6"/>
                    <a:pt x="8" y="6"/>
                  </a:cubicBezTo>
                  <a:cubicBezTo>
                    <a:pt x="8" y="6"/>
                    <a:pt x="8" y="6"/>
                    <a:pt x="8" y="6"/>
                  </a:cubicBezTo>
                  <a:cubicBezTo>
                    <a:pt x="8" y="5"/>
                    <a:pt x="9" y="5"/>
                    <a:pt x="9" y="4"/>
                  </a:cubicBezTo>
                  <a:cubicBezTo>
                    <a:pt x="9" y="4"/>
                    <a:pt x="9" y="4"/>
                    <a:pt x="9" y="4"/>
                  </a:cubicBezTo>
                  <a:cubicBezTo>
                    <a:pt x="9" y="5"/>
                    <a:pt x="8" y="6"/>
                    <a:pt x="7" y="7"/>
                  </a:cubicBezTo>
                  <a:close/>
                  <a:moveTo>
                    <a:pt x="9" y="5"/>
                  </a:moveTo>
                  <a:cubicBezTo>
                    <a:pt x="9" y="5"/>
                    <a:pt x="9" y="5"/>
                    <a:pt x="9" y="5"/>
                  </a:cubicBezTo>
                  <a:cubicBezTo>
                    <a:pt x="9" y="5"/>
                    <a:pt x="9" y="5"/>
                    <a:pt x="9" y="5"/>
                  </a:cubicBezTo>
                  <a:close/>
                  <a:moveTo>
                    <a:pt x="11" y="4"/>
                  </a:moveTo>
                  <a:cubicBezTo>
                    <a:pt x="11" y="4"/>
                    <a:pt x="11" y="4"/>
                    <a:pt x="11" y="4"/>
                  </a:cubicBezTo>
                  <a:cubicBezTo>
                    <a:pt x="11" y="4"/>
                    <a:pt x="11" y="4"/>
                    <a:pt x="11" y="4"/>
                  </a:cubicBezTo>
                  <a:cubicBezTo>
                    <a:pt x="11" y="4"/>
                    <a:pt x="11" y="4"/>
                    <a:pt x="11" y="4"/>
                  </a:cubicBezTo>
                  <a:cubicBezTo>
                    <a:pt x="11" y="4"/>
                    <a:pt x="11" y="4"/>
                    <a:pt x="1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47"/>
            <p:cNvSpPr>
              <a:spLocks noEditPoints="1"/>
            </p:cNvSpPr>
            <p:nvPr/>
          </p:nvSpPr>
          <p:spPr bwMode="auto">
            <a:xfrm>
              <a:off x="2344" y="1745"/>
              <a:ext cx="239" cy="124"/>
            </a:xfrm>
            <a:custGeom>
              <a:avLst/>
              <a:gdLst>
                <a:gd name="T0" fmla="*/ 26 w 67"/>
                <a:gd name="T1" fmla="*/ 35 h 35"/>
                <a:gd name="T2" fmla="*/ 0 w 67"/>
                <a:gd name="T3" fmla="*/ 21 h 35"/>
                <a:gd name="T4" fmla="*/ 0 w 67"/>
                <a:gd name="T5" fmla="*/ 21 h 35"/>
                <a:gd name="T6" fmla="*/ 3 w 67"/>
                <a:gd name="T7" fmla="*/ 19 h 35"/>
                <a:gd name="T8" fmla="*/ 4 w 67"/>
                <a:gd name="T9" fmla="*/ 21 h 35"/>
                <a:gd name="T10" fmla="*/ 4 w 67"/>
                <a:gd name="T11" fmla="*/ 21 h 35"/>
                <a:gd name="T12" fmla="*/ 8 w 67"/>
                <a:gd name="T13" fmla="*/ 25 h 35"/>
                <a:gd name="T14" fmla="*/ 8 w 67"/>
                <a:gd name="T15" fmla="*/ 25 h 35"/>
                <a:gd name="T16" fmla="*/ 26 w 67"/>
                <a:gd name="T17" fmla="*/ 31 h 35"/>
                <a:gd name="T18" fmla="*/ 26 w 67"/>
                <a:gd name="T19" fmla="*/ 31 h 35"/>
                <a:gd name="T20" fmla="*/ 36 w 67"/>
                <a:gd name="T21" fmla="*/ 29 h 35"/>
                <a:gd name="T22" fmla="*/ 36 w 67"/>
                <a:gd name="T23" fmla="*/ 29 h 35"/>
                <a:gd name="T24" fmla="*/ 59 w 67"/>
                <a:gd name="T25" fmla="*/ 13 h 35"/>
                <a:gd name="T26" fmla="*/ 59 w 67"/>
                <a:gd name="T27" fmla="*/ 13 h 35"/>
                <a:gd name="T28" fmla="*/ 63 w 67"/>
                <a:gd name="T29" fmla="*/ 0 h 35"/>
                <a:gd name="T30" fmla="*/ 63 w 67"/>
                <a:gd name="T31" fmla="*/ 0 h 35"/>
                <a:gd name="T32" fmla="*/ 67 w 67"/>
                <a:gd name="T33" fmla="*/ 1 h 35"/>
                <a:gd name="T34" fmla="*/ 37 w 67"/>
                <a:gd name="T35" fmla="*/ 33 h 35"/>
                <a:gd name="T36" fmla="*/ 37 w 67"/>
                <a:gd name="T37" fmla="*/ 33 h 35"/>
                <a:gd name="T38" fmla="*/ 26 w 67"/>
                <a:gd name="T39" fmla="*/ 35 h 35"/>
                <a:gd name="T40" fmla="*/ 26 w 67"/>
                <a:gd name="T41" fmla="*/ 35 h 35"/>
                <a:gd name="T42" fmla="*/ 26 w 67"/>
                <a:gd name="T43" fmla="*/ 35 h 35"/>
                <a:gd name="T44" fmla="*/ 0 w 67"/>
                <a:gd name="T45" fmla="*/ 21 h 35"/>
                <a:gd name="T46" fmla="*/ 0 w 67"/>
                <a:gd name="T47" fmla="*/ 21 h 35"/>
                <a:gd name="T48" fmla="*/ 0 w 67"/>
                <a:gd name="T49" fmla="*/ 21 h 35"/>
                <a:gd name="T50" fmla="*/ 0 w 67"/>
                <a:gd name="T51" fmla="*/ 21 h 35"/>
                <a:gd name="T52" fmla="*/ 0 w 67"/>
                <a:gd name="T53" fmla="*/ 21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35">
                  <a:moveTo>
                    <a:pt x="26" y="35"/>
                  </a:moveTo>
                  <a:cubicBezTo>
                    <a:pt x="7" y="35"/>
                    <a:pt x="0" y="22"/>
                    <a:pt x="0" y="21"/>
                  </a:cubicBezTo>
                  <a:cubicBezTo>
                    <a:pt x="0" y="21"/>
                    <a:pt x="0" y="21"/>
                    <a:pt x="0" y="21"/>
                  </a:cubicBezTo>
                  <a:cubicBezTo>
                    <a:pt x="3" y="19"/>
                    <a:pt x="3" y="19"/>
                    <a:pt x="3" y="19"/>
                  </a:cubicBezTo>
                  <a:cubicBezTo>
                    <a:pt x="3" y="19"/>
                    <a:pt x="3" y="20"/>
                    <a:pt x="4" y="21"/>
                  </a:cubicBezTo>
                  <a:cubicBezTo>
                    <a:pt x="4" y="21"/>
                    <a:pt x="4" y="21"/>
                    <a:pt x="4" y="21"/>
                  </a:cubicBezTo>
                  <a:cubicBezTo>
                    <a:pt x="5" y="22"/>
                    <a:pt x="6" y="23"/>
                    <a:pt x="8" y="25"/>
                  </a:cubicBezTo>
                  <a:cubicBezTo>
                    <a:pt x="8" y="25"/>
                    <a:pt x="8" y="25"/>
                    <a:pt x="8" y="25"/>
                  </a:cubicBezTo>
                  <a:cubicBezTo>
                    <a:pt x="11" y="28"/>
                    <a:pt x="17" y="31"/>
                    <a:pt x="26" y="31"/>
                  </a:cubicBezTo>
                  <a:cubicBezTo>
                    <a:pt x="26" y="31"/>
                    <a:pt x="26" y="31"/>
                    <a:pt x="26" y="31"/>
                  </a:cubicBezTo>
                  <a:cubicBezTo>
                    <a:pt x="29" y="31"/>
                    <a:pt x="32" y="30"/>
                    <a:pt x="36" y="29"/>
                  </a:cubicBezTo>
                  <a:cubicBezTo>
                    <a:pt x="36" y="29"/>
                    <a:pt x="36" y="29"/>
                    <a:pt x="36" y="29"/>
                  </a:cubicBezTo>
                  <a:cubicBezTo>
                    <a:pt x="48" y="27"/>
                    <a:pt x="55" y="19"/>
                    <a:pt x="59" y="13"/>
                  </a:cubicBezTo>
                  <a:cubicBezTo>
                    <a:pt x="59" y="13"/>
                    <a:pt x="59" y="13"/>
                    <a:pt x="59" y="13"/>
                  </a:cubicBezTo>
                  <a:cubicBezTo>
                    <a:pt x="63" y="6"/>
                    <a:pt x="63" y="0"/>
                    <a:pt x="63" y="0"/>
                  </a:cubicBezTo>
                  <a:cubicBezTo>
                    <a:pt x="63" y="0"/>
                    <a:pt x="63" y="0"/>
                    <a:pt x="63" y="0"/>
                  </a:cubicBezTo>
                  <a:cubicBezTo>
                    <a:pt x="67" y="1"/>
                    <a:pt x="67" y="1"/>
                    <a:pt x="67" y="1"/>
                  </a:cubicBezTo>
                  <a:cubicBezTo>
                    <a:pt x="67" y="1"/>
                    <a:pt x="64" y="27"/>
                    <a:pt x="37" y="33"/>
                  </a:cubicBezTo>
                  <a:cubicBezTo>
                    <a:pt x="37" y="33"/>
                    <a:pt x="37" y="33"/>
                    <a:pt x="37" y="33"/>
                  </a:cubicBezTo>
                  <a:cubicBezTo>
                    <a:pt x="33" y="34"/>
                    <a:pt x="29" y="35"/>
                    <a:pt x="26" y="35"/>
                  </a:cubicBezTo>
                  <a:cubicBezTo>
                    <a:pt x="26" y="35"/>
                    <a:pt x="26" y="35"/>
                    <a:pt x="26" y="35"/>
                  </a:cubicBezTo>
                  <a:cubicBezTo>
                    <a:pt x="26" y="35"/>
                    <a:pt x="26" y="35"/>
                    <a:pt x="26" y="35"/>
                  </a:cubicBezTo>
                  <a:close/>
                  <a:moveTo>
                    <a:pt x="0" y="21"/>
                  </a:moveTo>
                  <a:cubicBezTo>
                    <a:pt x="0" y="21"/>
                    <a:pt x="0" y="21"/>
                    <a:pt x="0" y="21"/>
                  </a:cubicBezTo>
                  <a:cubicBezTo>
                    <a:pt x="0" y="21"/>
                    <a:pt x="0" y="21"/>
                    <a:pt x="0" y="21"/>
                  </a:cubicBezTo>
                  <a:cubicBezTo>
                    <a:pt x="0" y="21"/>
                    <a:pt x="0" y="21"/>
                    <a:pt x="0" y="21"/>
                  </a:cubicBezTo>
                  <a:cubicBezTo>
                    <a:pt x="0" y="21"/>
                    <a:pt x="0" y="21"/>
                    <a:pt x="0"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48"/>
            <p:cNvSpPr>
              <a:spLocks noEditPoints="1"/>
            </p:cNvSpPr>
            <p:nvPr/>
          </p:nvSpPr>
          <p:spPr bwMode="auto">
            <a:xfrm>
              <a:off x="2333" y="1738"/>
              <a:ext cx="257" cy="138"/>
            </a:xfrm>
            <a:custGeom>
              <a:avLst/>
              <a:gdLst>
                <a:gd name="T0" fmla="*/ 29 w 72"/>
                <a:gd name="T1" fmla="*/ 37 h 39"/>
                <a:gd name="T2" fmla="*/ 29 w 72"/>
                <a:gd name="T3" fmla="*/ 35 h 39"/>
                <a:gd name="T4" fmla="*/ 39 w 72"/>
                <a:gd name="T5" fmla="*/ 33 h 39"/>
                <a:gd name="T6" fmla="*/ 29 w 72"/>
                <a:gd name="T7" fmla="*/ 35 h 39"/>
                <a:gd name="T8" fmla="*/ 29 w 72"/>
                <a:gd name="T9" fmla="*/ 35 h 39"/>
                <a:gd name="T10" fmla="*/ 29 w 72"/>
                <a:gd name="T11" fmla="*/ 35 h 39"/>
                <a:gd name="T12" fmla="*/ 29 w 72"/>
                <a:gd name="T13" fmla="*/ 37 h 39"/>
                <a:gd name="T14" fmla="*/ 29 w 72"/>
                <a:gd name="T15" fmla="*/ 39 h 39"/>
                <a:gd name="T16" fmla="*/ 1 w 72"/>
                <a:gd name="T17" fmla="*/ 25 h 39"/>
                <a:gd name="T18" fmla="*/ 1 w 72"/>
                <a:gd name="T19" fmla="*/ 24 h 39"/>
                <a:gd name="T20" fmla="*/ 6 w 72"/>
                <a:gd name="T21" fmla="*/ 19 h 39"/>
                <a:gd name="T22" fmla="*/ 8 w 72"/>
                <a:gd name="T23" fmla="*/ 20 h 39"/>
                <a:gd name="T24" fmla="*/ 8 w 72"/>
                <a:gd name="T25" fmla="*/ 20 h 39"/>
                <a:gd name="T26" fmla="*/ 8 w 72"/>
                <a:gd name="T27" fmla="*/ 20 h 39"/>
                <a:gd name="T28" fmla="*/ 8 w 72"/>
                <a:gd name="T29" fmla="*/ 21 h 39"/>
                <a:gd name="T30" fmla="*/ 8 w 72"/>
                <a:gd name="T31" fmla="*/ 21 h 39"/>
                <a:gd name="T32" fmla="*/ 9 w 72"/>
                <a:gd name="T33" fmla="*/ 22 h 39"/>
                <a:gd name="T34" fmla="*/ 12 w 72"/>
                <a:gd name="T35" fmla="*/ 25 h 39"/>
                <a:gd name="T36" fmla="*/ 29 w 72"/>
                <a:gd name="T37" fmla="*/ 31 h 39"/>
                <a:gd name="T38" fmla="*/ 38 w 72"/>
                <a:gd name="T39" fmla="*/ 29 h 39"/>
                <a:gd name="T40" fmla="*/ 60 w 72"/>
                <a:gd name="T41" fmla="*/ 14 h 39"/>
                <a:gd name="T42" fmla="*/ 64 w 72"/>
                <a:gd name="T43" fmla="*/ 2 h 39"/>
                <a:gd name="T44" fmla="*/ 64 w 72"/>
                <a:gd name="T45" fmla="*/ 2 h 39"/>
                <a:gd name="T46" fmla="*/ 66 w 72"/>
                <a:gd name="T47" fmla="*/ 0 h 39"/>
                <a:gd name="T48" fmla="*/ 70 w 72"/>
                <a:gd name="T49" fmla="*/ 1 h 39"/>
                <a:gd name="T50" fmla="*/ 71 w 72"/>
                <a:gd name="T51" fmla="*/ 1 h 39"/>
                <a:gd name="T52" fmla="*/ 72 w 72"/>
                <a:gd name="T53" fmla="*/ 1 h 39"/>
                <a:gd name="T54" fmla="*/ 72 w 72"/>
                <a:gd name="T55" fmla="*/ 1 h 39"/>
                <a:gd name="T56" fmla="*/ 72 w 72"/>
                <a:gd name="T57" fmla="*/ 1 h 39"/>
                <a:gd name="T58" fmla="*/ 72 w 72"/>
                <a:gd name="T59" fmla="*/ 1 h 39"/>
                <a:gd name="T60" fmla="*/ 72 w 72"/>
                <a:gd name="T61" fmla="*/ 3 h 39"/>
                <a:gd name="T62" fmla="*/ 40 w 72"/>
                <a:gd name="T63" fmla="*/ 37 h 39"/>
                <a:gd name="T64" fmla="*/ 29 w 72"/>
                <a:gd name="T65" fmla="*/ 39 h 39"/>
                <a:gd name="T66" fmla="*/ 3 w 72"/>
                <a:gd name="T67" fmla="*/ 23 h 39"/>
                <a:gd name="T68" fmla="*/ 3 w 72"/>
                <a:gd name="T69" fmla="*/ 23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2" h="39">
                  <a:moveTo>
                    <a:pt x="29" y="39"/>
                  </a:moveTo>
                  <a:cubicBezTo>
                    <a:pt x="29" y="37"/>
                    <a:pt x="29" y="37"/>
                    <a:pt x="29" y="37"/>
                  </a:cubicBezTo>
                  <a:cubicBezTo>
                    <a:pt x="29" y="35"/>
                    <a:pt x="29" y="35"/>
                    <a:pt x="29" y="35"/>
                  </a:cubicBezTo>
                  <a:cubicBezTo>
                    <a:pt x="29" y="35"/>
                    <a:pt x="29" y="35"/>
                    <a:pt x="29" y="35"/>
                  </a:cubicBezTo>
                  <a:cubicBezTo>
                    <a:pt x="32" y="35"/>
                    <a:pt x="35" y="34"/>
                    <a:pt x="39" y="33"/>
                  </a:cubicBezTo>
                  <a:cubicBezTo>
                    <a:pt x="39" y="33"/>
                    <a:pt x="39" y="33"/>
                    <a:pt x="39" y="33"/>
                  </a:cubicBezTo>
                  <a:cubicBezTo>
                    <a:pt x="35" y="34"/>
                    <a:pt x="32" y="35"/>
                    <a:pt x="29" y="35"/>
                  </a:cubicBezTo>
                  <a:cubicBezTo>
                    <a:pt x="29" y="35"/>
                    <a:pt x="29" y="35"/>
                    <a:pt x="29" y="35"/>
                  </a:cubicBezTo>
                  <a:cubicBezTo>
                    <a:pt x="29" y="35"/>
                    <a:pt x="29" y="35"/>
                    <a:pt x="29" y="35"/>
                  </a:cubicBezTo>
                  <a:cubicBezTo>
                    <a:pt x="29" y="35"/>
                    <a:pt x="29" y="35"/>
                    <a:pt x="29" y="35"/>
                  </a:cubicBezTo>
                  <a:cubicBezTo>
                    <a:pt x="29" y="35"/>
                    <a:pt x="29" y="35"/>
                    <a:pt x="29" y="35"/>
                  </a:cubicBezTo>
                  <a:cubicBezTo>
                    <a:pt x="29" y="35"/>
                    <a:pt x="29" y="35"/>
                    <a:pt x="29" y="35"/>
                  </a:cubicBezTo>
                  <a:cubicBezTo>
                    <a:pt x="29" y="35"/>
                    <a:pt x="29" y="35"/>
                    <a:pt x="29" y="35"/>
                  </a:cubicBezTo>
                  <a:cubicBezTo>
                    <a:pt x="29" y="37"/>
                    <a:pt x="29" y="37"/>
                    <a:pt x="29" y="37"/>
                  </a:cubicBezTo>
                  <a:cubicBezTo>
                    <a:pt x="29" y="39"/>
                    <a:pt x="29" y="39"/>
                    <a:pt x="29" y="39"/>
                  </a:cubicBezTo>
                  <a:cubicBezTo>
                    <a:pt x="29" y="39"/>
                    <a:pt x="29" y="39"/>
                    <a:pt x="29" y="39"/>
                  </a:cubicBezTo>
                  <a:cubicBezTo>
                    <a:pt x="12" y="39"/>
                    <a:pt x="4" y="29"/>
                    <a:pt x="1" y="25"/>
                  </a:cubicBezTo>
                  <a:cubicBezTo>
                    <a:pt x="1" y="25"/>
                    <a:pt x="1" y="25"/>
                    <a:pt x="1" y="25"/>
                  </a:cubicBezTo>
                  <a:cubicBezTo>
                    <a:pt x="1" y="25"/>
                    <a:pt x="1" y="25"/>
                    <a:pt x="1" y="25"/>
                  </a:cubicBezTo>
                  <a:cubicBezTo>
                    <a:pt x="1" y="24"/>
                    <a:pt x="1" y="24"/>
                    <a:pt x="1" y="24"/>
                  </a:cubicBezTo>
                  <a:cubicBezTo>
                    <a:pt x="0" y="22"/>
                    <a:pt x="0" y="22"/>
                    <a:pt x="0" y="22"/>
                  </a:cubicBezTo>
                  <a:cubicBezTo>
                    <a:pt x="6" y="19"/>
                    <a:pt x="6" y="19"/>
                    <a:pt x="6" y="19"/>
                  </a:cubicBezTo>
                  <a:cubicBezTo>
                    <a:pt x="6" y="19"/>
                    <a:pt x="6" y="19"/>
                    <a:pt x="6" y="19"/>
                  </a:cubicBezTo>
                  <a:cubicBezTo>
                    <a:pt x="8" y="20"/>
                    <a:pt x="7"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1"/>
                  </a:cubicBezTo>
                  <a:cubicBezTo>
                    <a:pt x="8" y="21"/>
                    <a:pt x="8" y="21"/>
                    <a:pt x="8" y="21"/>
                  </a:cubicBezTo>
                  <a:cubicBezTo>
                    <a:pt x="8" y="21"/>
                    <a:pt x="8" y="21"/>
                    <a:pt x="8" y="21"/>
                  </a:cubicBezTo>
                  <a:cubicBezTo>
                    <a:pt x="8" y="21"/>
                    <a:pt x="8" y="21"/>
                    <a:pt x="8" y="21"/>
                  </a:cubicBezTo>
                  <a:cubicBezTo>
                    <a:pt x="8" y="21"/>
                    <a:pt x="8" y="21"/>
                    <a:pt x="9" y="22"/>
                  </a:cubicBezTo>
                  <a:cubicBezTo>
                    <a:pt x="9" y="22"/>
                    <a:pt x="9" y="22"/>
                    <a:pt x="9" y="22"/>
                  </a:cubicBezTo>
                  <a:cubicBezTo>
                    <a:pt x="9" y="23"/>
                    <a:pt x="11" y="24"/>
                    <a:pt x="12" y="25"/>
                  </a:cubicBezTo>
                  <a:cubicBezTo>
                    <a:pt x="12" y="25"/>
                    <a:pt x="12" y="25"/>
                    <a:pt x="12" y="25"/>
                  </a:cubicBezTo>
                  <a:cubicBezTo>
                    <a:pt x="15" y="28"/>
                    <a:pt x="20" y="31"/>
                    <a:pt x="29" y="31"/>
                  </a:cubicBezTo>
                  <a:cubicBezTo>
                    <a:pt x="29" y="31"/>
                    <a:pt x="29" y="31"/>
                    <a:pt x="29" y="31"/>
                  </a:cubicBezTo>
                  <a:cubicBezTo>
                    <a:pt x="31" y="31"/>
                    <a:pt x="35" y="30"/>
                    <a:pt x="38" y="29"/>
                  </a:cubicBezTo>
                  <a:cubicBezTo>
                    <a:pt x="38" y="29"/>
                    <a:pt x="38" y="29"/>
                    <a:pt x="38" y="29"/>
                  </a:cubicBezTo>
                  <a:cubicBezTo>
                    <a:pt x="50" y="27"/>
                    <a:pt x="57" y="20"/>
                    <a:pt x="60" y="14"/>
                  </a:cubicBezTo>
                  <a:cubicBezTo>
                    <a:pt x="60" y="14"/>
                    <a:pt x="60" y="14"/>
                    <a:pt x="60" y="14"/>
                  </a:cubicBezTo>
                  <a:cubicBezTo>
                    <a:pt x="63" y="8"/>
                    <a:pt x="64" y="3"/>
                    <a:pt x="64" y="2"/>
                  </a:cubicBezTo>
                  <a:cubicBezTo>
                    <a:pt x="64" y="2"/>
                    <a:pt x="64" y="2"/>
                    <a:pt x="64" y="2"/>
                  </a:cubicBezTo>
                  <a:cubicBezTo>
                    <a:pt x="64" y="2"/>
                    <a:pt x="64" y="2"/>
                    <a:pt x="64" y="2"/>
                  </a:cubicBezTo>
                  <a:cubicBezTo>
                    <a:pt x="64" y="0"/>
                    <a:pt x="64" y="0"/>
                    <a:pt x="64" y="0"/>
                  </a:cubicBezTo>
                  <a:cubicBezTo>
                    <a:pt x="66" y="0"/>
                    <a:pt x="66" y="0"/>
                    <a:pt x="66" y="0"/>
                  </a:cubicBezTo>
                  <a:cubicBezTo>
                    <a:pt x="70" y="1"/>
                    <a:pt x="70" y="1"/>
                    <a:pt x="70" y="1"/>
                  </a:cubicBezTo>
                  <a:cubicBezTo>
                    <a:pt x="70" y="1"/>
                    <a:pt x="70" y="1"/>
                    <a:pt x="70" y="1"/>
                  </a:cubicBezTo>
                  <a:cubicBezTo>
                    <a:pt x="71" y="1"/>
                    <a:pt x="71" y="1"/>
                    <a:pt x="71" y="1"/>
                  </a:cubicBezTo>
                  <a:cubicBezTo>
                    <a:pt x="71" y="1"/>
                    <a:pt x="71" y="1"/>
                    <a:pt x="71" y="1"/>
                  </a:cubicBezTo>
                  <a:cubicBezTo>
                    <a:pt x="71" y="1"/>
                    <a:pt x="71" y="1"/>
                    <a:pt x="72" y="1"/>
                  </a:cubicBezTo>
                  <a:cubicBezTo>
                    <a:pt x="72" y="1"/>
                    <a:pt x="72" y="1"/>
                    <a:pt x="72" y="1"/>
                  </a:cubicBezTo>
                  <a:cubicBezTo>
                    <a:pt x="72" y="1"/>
                    <a:pt x="72" y="1"/>
                    <a:pt x="72" y="1"/>
                  </a:cubicBezTo>
                  <a:cubicBezTo>
                    <a:pt x="72" y="1"/>
                    <a:pt x="72" y="1"/>
                    <a:pt x="72" y="1"/>
                  </a:cubicBezTo>
                  <a:cubicBezTo>
                    <a:pt x="72" y="1"/>
                    <a:pt x="72" y="1"/>
                    <a:pt x="72" y="1"/>
                  </a:cubicBezTo>
                  <a:cubicBezTo>
                    <a:pt x="72" y="1"/>
                    <a:pt x="72" y="1"/>
                    <a:pt x="72" y="1"/>
                  </a:cubicBezTo>
                  <a:cubicBezTo>
                    <a:pt x="72" y="1"/>
                    <a:pt x="72" y="1"/>
                    <a:pt x="72" y="1"/>
                  </a:cubicBezTo>
                  <a:cubicBezTo>
                    <a:pt x="72" y="1"/>
                    <a:pt x="72" y="1"/>
                    <a:pt x="72" y="1"/>
                  </a:cubicBezTo>
                  <a:cubicBezTo>
                    <a:pt x="72" y="2"/>
                    <a:pt x="72" y="2"/>
                    <a:pt x="72" y="3"/>
                  </a:cubicBezTo>
                  <a:cubicBezTo>
                    <a:pt x="72" y="3"/>
                    <a:pt x="72" y="3"/>
                    <a:pt x="72" y="3"/>
                  </a:cubicBezTo>
                  <a:cubicBezTo>
                    <a:pt x="72" y="4"/>
                    <a:pt x="69" y="31"/>
                    <a:pt x="40" y="37"/>
                  </a:cubicBezTo>
                  <a:cubicBezTo>
                    <a:pt x="40" y="37"/>
                    <a:pt x="40" y="37"/>
                    <a:pt x="40" y="37"/>
                  </a:cubicBezTo>
                  <a:cubicBezTo>
                    <a:pt x="36" y="38"/>
                    <a:pt x="32" y="39"/>
                    <a:pt x="29" y="39"/>
                  </a:cubicBezTo>
                  <a:cubicBezTo>
                    <a:pt x="29" y="39"/>
                    <a:pt x="29" y="39"/>
                    <a:pt x="29" y="39"/>
                  </a:cubicBezTo>
                  <a:cubicBezTo>
                    <a:pt x="29" y="39"/>
                    <a:pt x="29" y="39"/>
                    <a:pt x="29" y="39"/>
                  </a:cubicBezTo>
                  <a:close/>
                  <a:moveTo>
                    <a:pt x="3" y="23"/>
                  </a:moveTo>
                  <a:cubicBezTo>
                    <a:pt x="3" y="21"/>
                    <a:pt x="3" y="21"/>
                    <a:pt x="3" y="21"/>
                  </a:cubicBezTo>
                  <a:cubicBezTo>
                    <a:pt x="3" y="23"/>
                    <a:pt x="3" y="23"/>
                    <a:pt x="3"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49"/>
            <p:cNvSpPr/>
            <p:nvPr/>
          </p:nvSpPr>
          <p:spPr bwMode="auto">
            <a:xfrm>
              <a:off x="2380" y="1742"/>
              <a:ext cx="7" cy="14"/>
            </a:xfrm>
            <a:custGeom>
              <a:avLst/>
              <a:gdLst>
                <a:gd name="T0" fmla="*/ 0 w 7"/>
                <a:gd name="T1" fmla="*/ 14 h 14"/>
                <a:gd name="T2" fmla="*/ 0 w 7"/>
                <a:gd name="T3" fmla="*/ 0 h 14"/>
                <a:gd name="T4" fmla="*/ 7 w 7"/>
                <a:gd name="T5" fmla="*/ 0 h 14"/>
                <a:gd name="T6" fmla="*/ 7 w 7"/>
                <a:gd name="T7" fmla="*/ 14 h 14"/>
                <a:gd name="T8" fmla="*/ 0 w 7"/>
                <a:gd name="T9" fmla="*/ 14 h 14"/>
                <a:gd name="T10" fmla="*/ 0 w 7"/>
                <a:gd name="T11" fmla="*/ 14 h 14"/>
              </a:gdLst>
              <a:ahLst/>
              <a:cxnLst>
                <a:cxn ang="0">
                  <a:pos x="T0" y="T1"/>
                </a:cxn>
                <a:cxn ang="0">
                  <a:pos x="T2" y="T3"/>
                </a:cxn>
                <a:cxn ang="0">
                  <a:pos x="T4" y="T5"/>
                </a:cxn>
                <a:cxn ang="0">
                  <a:pos x="T6" y="T7"/>
                </a:cxn>
                <a:cxn ang="0">
                  <a:pos x="T8" y="T9"/>
                </a:cxn>
                <a:cxn ang="0">
                  <a:pos x="T10" y="T11"/>
                </a:cxn>
              </a:cxnLst>
              <a:rect l="0" t="0" r="r" b="b"/>
              <a:pathLst>
                <a:path w="7" h="14">
                  <a:moveTo>
                    <a:pt x="0" y="14"/>
                  </a:moveTo>
                  <a:lnTo>
                    <a:pt x="0" y="0"/>
                  </a:lnTo>
                  <a:lnTo>
                    <a:pt x="7" y="0"/>
                  </a:lnTo>
                  <a:lnTo>
                    <a:pt x="7" y="14"/>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50"/>
            <p:cNvSpPr/>
            <p:nvPr/>
          </p:nvSpPr>
          <p:spPr bwMode="auto">
            <a:xfrm>
              <a:off x="2372" y="1735"/>
              <a:ext cx="22" cy="28"/>
            </a:xfrm>
            <a:custGeom>
              <a:avLst/>
              <a:gdLst>
                <a:gd name="T0" fmla="*/ 15 w 22"/>
                <a:gd name="T1" fmla="*/ 28 h 28"/>
                <a:gd name="T2" fmla="*/ 8 w 22"/>
                <a:gd name="T3" fmla="*/ 28 h 28"/>
                <a:gd name="T4" fmla="*/ 8 w 22"/>
                <a:gd name="T5" fmla="*/ 21 h 28"/>
                <a:gd name="T6" fmla="*/ 15 w 22"/>
                <a:gd name="T7" fmla="*/ 21 h 28"/>
                <a:gd name="T8" fmla="*/ 8 w 22"/>
                <a:gd name="T9" fmla="*/ 21 h 28"/>
                <a:gd name="T10" fmla="*/ 8 w 22"/>
                <a:gd name="T11" fmla="*/ 28 h 28"/>
                <a:gd name="T12" fmla="*/ 0 w 22"/>
                <a:gd name="T13" fmla="*/ 28 h 28"/>
                <a:gd name="T14" fmla="*/ 0 w 22"/>
                <a:gd name="T15" fmla="*/ 0 h 28"/>
                <a:gd name="T16" fmla="*/ 8 w 22"/>
                <a:gd name="T17" fmla="*/ 0 h 28"/>
                <a:gd name="T18" fmla="*/ 22 w 22"/>
                <a:gd name="T19" fmla="*/ 0 h 28"/>
                <a:gd name="T20" fmla="*/ 22 w 22"/>
                <a:gd name="T21" fmla="*/ 28 h 28"/>
                <a:gd name="T22" fmla="*/ 15 w 22"/>
                <a:gd name="T23" fmla="*/ 28 h 28"/>
                <a:gd name="T24" fmla="*/ 15 w 22"/>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 h="28">
                  <a:moveTo>
                    <a:pt x="15" y="28"/>
                  </a:moveTo>
                  <a:lnTo>
                    <a:pt x="8" y="28"/>
                  </a:lnTo>
                  <a:lnTo>
                    <a:pt x="8" y="21"/>
                  </a:lnTo>
                  <a:lnTo>
                    <a:pt x="15" y="21"/>
                  </a:lnTo>
                  <a:lnTo>
                    <a:pt x="8" y="21"/>
                  </a:lnTo>
                  <a:lnTo>
                    <a:pt x="8" y="28"/>
                  </a:lnTo>
                  <a:lnTo>
                    <a:pt x="0" y="28"/>
                  </a:lnTo>
                  <a:lnTo>
                    <a:pt x="0" y="0"/>
                  </a:lnTo>
                  <a:lnTo>
                    <a:pt x="8" y="0"/>
                  </a:lnTo>
                  <a:lnTo>
                    <a:pt x="22" y="0"/>
                  </a:lnTo>
                  <a:lnTo>
                    <a:pt x="22" y="28"/>
                  </a:lnTo>
                  <a:lnTo>
                    <a:pt x="15" y="28"/>
                  </a:lnTo>
                  <a:lnTo>
                    <a:pt x="15"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51"/>
            <p:cNvSpPr/>
            <p:nvPr/>
          </p:nvSpPr>
          <p:spPr bwMode="auto">
            <a:xfrm>
              <a:off x="2529" y="1710"/>
              <a:ext cx="18" cy="14"/>
            </a:xfrm>
            <a:custGeom>
              <a:avLst/>
              <a:gdLst>
                <a:gd name="T0" fmla="*/ 0 w 18"/>
                <a:gd name="T1" fmla="*/ 14 h 14"/>
                <a:gd name="T2" fmla="*/ 0 w 18"/>
                <a:gd name="T3" fmla="*/ 0 h 14"/>
                <a:gd name="T4" fmla="*/ 18 w 18"/>
                <a:gd name="T5" fmla="*/ 0 h 14"/>
                <a:gd name="T6" fmla="*/ 18 w 18"/>
                <a:gd name="T7" fmla="*/ 14 h 14"/>
                <a:gd name="T8" fmla="*/ 0 w 18"/>
                <a:gd name="T9" fmla="*/ 14 h 14"/>
                <a:gd name="T10" fmla="*/ 0 w 18"/>
                <a:gd name="T11" fmla="*/ 14 h 14"/>
              </a:gdLst>
              <a:ahLst/>
              <a:cxnLst>
                <a:cxn ang="0">
                  <a:pos x="T0" y="T1"/>
                </a:cxn>
                <a:cxn ang="0">
                  <a:pos x="T2" y="T3"/>
                </a:cxn>
                <a:cxn ang="0">
                  <a:pos x="T4" y="T5"/>
                </a:cxn>
                <a:cxn ang="0">
                  <a:pos x="T6" y="T7"/>
                </a:cxn>
                <a:cxn ang="0">
                  <a:pos x="T8" y="T9"/>
                </a:cxn>
                <a:cxn ang="0">
                  <a:pos x="T10" y="T11"/>
                </a:cxn>
              </a:cxnLst>
              <a:rect l="0" t="0" r="r" b="b"/>
              <a:pathLst>
                <a:path w="18" h="14">
                  <a:moveTo>
                    <a:pt x="0" y="14"/>
                  </a:moveTo>
                  <a:lnTo>
                    <a:pt x="0" y="0"/>
                  </a:lnTo>
                  <a:lnTo>
                    <a:pt x="18" y="0"/>
                  </a:lnTo>
                  <a:lnTo>
                    <a:pt x="18" y="14"/>
                  </a:lnTo>
                  <a:lnTo>
                    <a:pt x="0" y="14"/>
                  </a:lnTo>
                  <a:lnTo>
                    <a:pt x="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52"/>
            <p:cNvSpPr>
              <a:spLocks noEditPoints="1"/>
            </p:cNvSpPr>
            <p:nvPr/>
          </p:nvSpPr>
          <p:spPr bwMode="auto">
            <a:xfrm>
              <a:off x="2522" y="1703"/>
              <a:ext cx="32" cy="28"/>
            </a:xfrm>
            <a:custGeom>
              <a:avLst/>
              <a:gdLst>
                <a:gd name="T0" fmla="*/ 25 w 32"/>
                <a:gd name="T1" fmla="*/ 28 h 28"/>
                <a:gd name="T2" fmla="*/ 7 w 32"/>
                <a:gd name="T3" fmla="*/ 28 h 28"/>
                <a:gd name="T4" fmla="*/ 7 w 32"/>
                <a:gd name="T5" fmla="*/ 21 h 28"/>
                <a:gd name="T6" fmla="*/ 14 w 32"/>
                <a:gd name="T7" fmla="*/ 21 h 28"/>
                <a:gd name="T8" fmla="*/ 7 w 32"/>
                <a:gd name="T9" fmla="*/ 21 h 28"/>
                <a:gd name="T10" fmla="*/ 7 w 32"/>
                <a:gd name="T11" fmla="*/ 28 h 28"/>
                <a:gd name="T12" fmla="*/ 0 w 32"/>
                <a:gd name="T13" fmla="*/ 28 h 28"/>
                <a:gd name="T14" fmla="*/ 0 w 32"/>
                <a:gd name="T15" fmla="*/ 0 h 28"/>
                <a:gd name="T16" fmla="*/ 32 w 32"/>
                <a:gd name="T17" fmla="*/ 0 h 28"/>
                <a:gd name="T18" fmla="*/ 32 w 32"/>
                <a:gd name="T19" fmla="*/ 28 h 28"/>
                <a:gd name="T20" fmla="*/ 25 w 32"/>
                <a:gd name="T21" fmla="*/ 28 h 28"/>
                <a:gd name="T22" fmla="*/ 25 w 32"/>
                <a:gd name="T23" fmla="*/ 28 h 28"/>
                <a:gd name="T24" fmla="*/ 18 w 32"/>
                <a:gd name="T25" fmla="*/ 14 h 28"/>
                <a:gd name="T26" fmla="*/ 18 w 32"/>
                <a:gd name="T27" fmla="*/ 14 h 28"/>
                <a:gd name="T28" fmla="*/ 14 w 32"/>
                <a:gd name="T29" fmla="*/ 14 h 28"/>
                <a:gd name="T30" fmla="*/ 14 w 32"/>
                <a:gd name="T31" fmla="*/ 14 h 28"/>
                <a:gd name="T32" fmla="*/ 18 w 32"/>
                <a:gd name="T33" fmla="*/ 14 h 28"/>
                <a:gd name="T34" fmla="*/ 18 w 32"/>
                <a:gd name="T35"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28">
                  <a:moveTo>
                    <a:pt x="25" y="28"/>
                  </a:moveTo>
                  <a:lnTo>
                    <a:pt x="7" y="28"/>
                  </a:lnTo>
                  <a:lnTo>
                    <a:pt x="7" y="21"/>
                  </a:lnTo>
                  <a:lnTo>
                    <a:pt x="14" y="21"/>
                  </a:lnTo>
                  <a:lnTo>
                    <a:pt x="7" y="21"/>
                  </a:lnTo>
                  <a:lnTo>
                    <a:pt x="7" y="28"/>
                  </a:lnTo>
                  <a:lnTo>
                    <a:pt x="0" y="28"/>
                  </a:lnTo>
                  <a:lnTo>
                    <a:pt x="0" y="0"/>
                  </a:lnTo>
                  <a:lnTo>
                    <a:pt x="32" y="0"/>
                  </a:lnTo>
                  <a:lnTo>
                    <a:pt x="32" y="28"/>
                  </a:lnTo>
                  <a:lnTo>
                    <a:pt x="25" y="28"/>
                  </a:lnTo>
                  <a:lnTo>
                    <a:pt x="25" y="28"/>
                  </a:lnTo>
                  <a:close/>
                  <a:moveTo>
                    <a:pt x="18" y="14"/>
                  </a:moveTo>
                  <a:lnTo>
                    <a:pt x="18" y="14"/>
                  </a:lnTo>
                  <a:lnTo>
                    <a:pt x="14" y="14"/>
                  </a:lnTo>
                  <a:lnTo>
                    <a:pt x="14" y="14"/>
                  </a:lnTo>
                  <a:lnTo>
                    <a:pt x="18" y="14"/>
                  </a:lnTo>
                  <a:lnTo>
                    <a:pt x="18"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53"/>
            <p:cNvSpPr/>
            <p:nvPr/>
          </p:nvSpPr>
          <p:spPr bwMode="auto">
            <a:xfrm>
              <a:off x="2294" y="1997"/>
              <a:ext cx="371" cy="408"/>
            </a:xfrm>
            <a:custGeom>
              <a:avLst/>
              <a:gdLst>
                <a:gd name="T0" fmla="*/ 17 w 104"/>
                <a:gd name="T1" fmla="*/ 89 h 115"/>
                <a:gd name="T2" fmla="*/ 0 w 104"/>
                <a:gd name="T3" fmla="*/ 53 h 115"/>
                <a:gd name="T4" fmla="*/ 0 w 104"/>
                <a:gd name="T5" fmla="*/ 53 h 115"/>
                <a:gd name="T6" fmla="*/ 0 w 104"/>
                <a:gd name="T7" fmla="*/ 50 h 115"/>
                <a:gd name="T8" fmla="*/ 0 w 104"/>
                <a:gd name="T9" fmla="*/ 50 h 115"/>
                <a:gd name="T10" fmla="*/ 31 w 104"/>
                <a:gd name="T11" fmla="*/ 5 h 115"/>
                <a:gd name="T12" fmla="*/ 31 w 104"/>
                <a:gd name="T13" fmla="*/ 5 h 115"/>
                <a:gd name="T14" fmla="*/ 33 w 104"/>
                <a:gd name="T15" fmla="*/ 8 h 115"/>
                <a:gd name="T16" fmla="*/ 19 w 104"/>
                <a:gd name="T17" fmla="*/ 19 h 115"/>
                <a:gd name="T18" fmla="*/ 19 w 104"/>
                <a:gd name="T19" fmla="*/ 19 h 115"/>
                <a:gd name="T20" fmla="*/ 4 w 104"/>
                <a:gd name="T21" fmla="*/ 50 h 115"/>
                <a:gd name="T22" fmla="*/ 4 w 104"/>
                <a:gd name="T23" fmla="*/ 50 h 115"/>
                <a:gd name="T24" fmla="*/ 4 w 104"/>
                <a:gd name="T25" fmla="*/ 52 h 115"/>
                <a:gd name="T26" fmla="*/ 4 w 104"/>
                <a:gd name="T27" fmla="*/ 52 h 115"/>
                <a:gd name="T28" fmla="*/ 20 w 104"/>
                <a:gd name="T29" fmla="*/ 86 h 115"/>
                <a:gd name="T30" fmla="*/ 20 w 104"/>
                <a:gd name="T31" fmla="*/ 86 h 115"/>
                <a:gd name="T32" fmla="*/ 51 w 104"/>
                <a:gd name="T33" fmla="*/ 111 h 115"/>
                <a:gd name="T34" fmla="*/ 51 w 104"/>
                <a:gd name="T35" fmla="*/ 111 h 115"/>
                <a:gd name="T36" fmla="*/ 83 w 104"/>
                <a:gd name="T37" fmla="*/ 81 h 115"/>
                <a:gd name="T38" fmla="*/ 83 w 104"/>
                <a:gd name="T39" fmla="*/ 81 h 115"/>
                <a:gd name="T40" fmla="*/ 100 w 104"/>
                <a:gd name="T41" fmla="*/ 39 h 115"/>
                <a:gd name="T42" fmla="*/ 100 w 104"/>
                <a:gd name="T43" fmla="*/ 39 h 115"/>
                <a:gd name="T44" fmla="*/ 100 w 104"/>
                <a:gd name="T45" fmla="*/ 39 h 115"/>
                <a:gd name="T46" fmla="*/ 100 w 104"/>
                <a:gd name="T47" fmla="*/ 39 h 115"/>
                <a:gd name="T48" fmla="*/ 91 w 104"/>
                <a:gd name="T49" fmla="*/ 16 h 115"/>
                <a:gd name="T50" fmla="*/ 91 w 104"/>
                <a:gd name="T51" fmla="*/ 16 h 115"/>
                <a:gd name="T52" fmla="*/ 79 w 104"/>
                <a:gd name="T53" fmla="*/ 4 h 115"/>
                <a:gd name="T54" fmla="*/ 79 w 104"/>
                <a:gd name="T55" fmla="*/ 4 h 115"/>
                <a:gd name="T56" fmla="*/ 79 w 104"/>
                <a:gd name="T57" fmla="*/ 0 h 115"/>
                <a:gd name="T58" fmla="*/ 94 w 104"/>
                <a:gd name="T59" fmla="*/ 13 h 115"/>
                <a:gd name="T60" fmla="*/ 94 w 104"/>
                <a:gd name="T61" fmla="*/ 13 h 115"/>
                <a:gd name="T62" fmla="*/ 104 w 104"/>
                <a:gd name="T63" fmla="*/ 39 h 115"/>
                <a:gd name="T64" fmla="*/ 104 w 104"/>
                <a:gd name="T65" fmla="*/ 39 h 115"/>
                <a:gd name="T66" fmla="*/ 104 w 104"/>
                <a:gd name="T67" fmla="*/ 39 h 115"/>
                <a:gd name="T68" fmla="*/ 104 w 104"/>
                <a:gd name="T69" fmla="*/ 39 h 115"/>
                <a:gd name="T70" fmla="*/ 86 w 104"/>
                <a:gd name="T71" fmla="*/ 84 h 115"/>
                <a:gd name="T72" fmla="*/ 86 w 104"/>
                <a:gd name="T73" fmla="*/ 84 h 115"/>
                <a:gd name="T74" fmla="*/ 51 w 104"/>
                <a:gd name="T75" fmla="*/ 115 h 115"/>
                <a:gd name="T76" fmla="*/ 51 w 104"/>
                <a:gd name="T77" fmla="*/ 115 h 115"/>
                <a:gd name="T78" fmla="*/ 17 w 104"/>
                <a:gd name="T79" fmla="*/ 89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4" h="115">
                  <a:moveTo>
                    <a:pt x="17" y="89"/>
                  </a:moveTo>
                  <a:cubicBezTo>
                    <a:pt x="7" y="75"/>
                    <a:pt x="1" y="60"/>
                    <a:pt x="0" y="53"/>
                  </a:cubicBezTo>
                  <a:cubicBezTo>
                    <a:pt x="0" y="53"/>
                    <a:pt x="0" y="53"/>
                    <a:pt x="0" y="53"/>
                  </a:cubicBezTo>
                  <a:cubicBezTo>
                    <a:pt x="0" y="52"/>
                    <a:pt x="0" y="51"/>
                    <a:pt x="0" y="50"/>
                  </a:cubicBezTo>
                  <a:cubicBezTo>
                    <a:pt x="0" y="50"/>
                    <a:pt x="0" y="50"/>
                    <a:pt x="0" y="50"/>
                  </a:cubicBezTo>
                  <a:cubicBezTo>
                    <a:pt x="0" y="21"/>
                    <a:pt x="31" y="5"/>
                    <a:pt x="31" y="5"/>
                  </a:cubicBezTo>
                  <a:cubicBezTo>
                    <a:pt x="31" y="5"/>
                    <a:pt x="31" y="5"/>
                    <a:pt x="31" y="5"/>
                  </a:cubicBezTo>
                  <a:cubicBezTo>
                    <a:pt x="33" y="8"/>
                    <a:pt x="33" y="8"/>
                    <a:pt x="33" y="8"/>
                  </a:cubicBezTo>
                  <a:cubicBezTo>
                    <a:pt x="33" y="9"/>
                    <a:pt x="26" y="12"/>
                    <a:pt x="19" y="19"/>
                  </a:cubicBezTo>
                  <a:cubicBezTo>
                    <a:pt x="19" y="19"/>
                    <a:pt x="19" y="19"/>
                    <a:pt x="19" y="19"/>
                  </a:cubicBezTo>
                  <a:cubicBezTo>
                    <a:pt x="11" y="27"/>
                    <a:pt x="4" y="37"/>
                    <a:pt x="4" y="50"/>
                  </a:cubicBezTo>
                  <a:cubicBezTo>
                    <a:pt x="4" y="50"/>
                    <a:pt x="4" y="50"/>
                    <a:pt x="4" y="50"/>
                  </a:cubicBezTo>
                  <a:cubicBezTo>
                    <a:pt x="4" y="51"/>
                    <a:pt x="4" y="52"/>
                    <a:pt x="4" y="52"/>
                  </a:cubicBezTo>
                  <a:cubicBezTo>
                    <a:pt x="4" y="52"/>
                    <a:pt x="4" y="52"/>
                    <a:pt x="4" y="52"/>
                  </a:cubicBezTo>
                  <a:cubicBezTo>
                    <a:pt x="4" y="58"/>
                    <a:pt x="11" y="73"/>
                    <a:pt x="20" y="86"/>
                  </a:cubicBezTo>
                  <a:cubicBezTo>
                    <a:pt x="20" y="86"/>
                    <a:pt x="20" y="86"/>
                    <a:pt x="20" y="86"/>
                  </a:cubicBezTo>
                  <a:cubicBezTo>
                    <a:pt x="29" y="100"/>
                    <a:pt x="41" y="111"/>
                    <a:pt x="51" y="111"/>
                  </a:cubicBezTo>
                  <a:cubicBezTo>
                    <a:pt x="51" y="111"/>
                    <a:pt x="51" y="111"/>
                    <a:pt x="51" y="111"/>
                  </a:cubicBezTo>
                  <a:cubicBezTo>
                    <a:pt x="60" y="111"/>
                    <a:pt x="73" y="98"/>
                    <a:pt x="83" y="81"/>
                  </a:cubicBezTo>
                  <a:cubicBezTo>
                    <a:pt x="83" y="81"/>
                    <a:pt x="83" y="81"/>
                    <a:pt x="83" y="81"/>
                  </a:cubicBezTo>
                  <a:cubicBezTo>
                    <a:pt x="93" y="65"/>
                    <a:pt x="100" y="47"/>
                    <a:pt x="100" y="39"/>
                  </a:cubicBezTo>
                  <a:cubicBezTo>
                    <a:pt x="100" y="39"/>
                    <a:pt x="100" y="39"/>
                    <a:pt x="100" y="39"/>
                  </a:cubicBezTo>
                  <a:cubicBezTo>
                    <a:pt x="100" y="39"/>
                    <a:pt x="100" y="39"/>
                    <a:pt x="100" y="39"/>
                  </a:cubicBezTo>
                  <a:cubicBezTo>
                    <a:pt x="100" y="39"/>
                    <a:pt x="100" y="39"/>
                    <a:pt x="100" y="39"/>
                  </a:cubicBezTo>
                  <a:cubicBezTo>
                    <a:pt x="100" y="31"/>
                    <a:pt x="96" y="22"/>
                    <a:pt x="91" y="16"/>
                  </a:cubicBezTo>
                  <a:cubicBezTo>
                    <a:pt x="91" y="16"/>
                    <a:pt x="91" y="16"/>
                    <a:pt x="91" y="16"/>
                  </a:cubicBezTo>
                  <a:cubicBezTo>
                    <a:pt x="86" y="9"/>
                    <a:pt x="80" y="4"/>
                    <a:pt x="79" y="4"/>
                  </a:cubicBezTo>
                  <a:cubicBezTo>
                    <a:pt x="79" y="4"/>
                    <a:pt x="79" y="4"/>
                    <a:pt x="79" y="4"/>
                  </a:cubicBezTo>
                  <a:cubicBezTo>
                    <a:pt x="79" y="0"/>
                    <a:pt x="79" y="0"/>
                    <a:pt x="79" y="0"/>
                  </a:cubicBezTo>
                  <a:cubicBezTo>
                    <a:pt x="84" y="1"/>
                    <a:pt x="89" y="6"/>
                    <a:pt x="94" y="13"/>
                  </a:cubicBezTo>
                  <a:cubicBezTo>
                    <a:pt x="94" y="13"/>
                    <a:pt x="94" y="13"/>
                    <a:pt x="94" y="13"/>
                  </a:cubicBezTo>
                  <a:cubicBezTo>
                    <a:pt x="99" y="21"/>
                    <a:pt x="104" y="30"/>
                    <a:pt x="104" y="39"/>
                  </a:cubicBezTo>
                  <a:cubicBezTo>
                    <a:pt x="104" y="39"/>
                    <a:pt x="104" y="39"/>
                    <a:pt x="104" y="39"/>
                  </a:cubicBezTo>
                  <a:cubicBezTo>
                    <a:pt x="104" y="39"/>
                    <a:pt x="104" y="39"/>
                    <a:pt x="104" y="39"/>
                  </a:cubicBezTo>
                  <a:cubicBezTo>
                    <a:pt x="104" y="39"/>
                    <a:pt x="104" y="39"/>
                    <a:pt x="104" y="39"/>
                  </a:cubicBezTo>
                  <a:cubicBezTo>
                    <a:pt x="104" y="49"/>
                    <a:pt x="97" y="67"/>
                    <a:pt x="86" y="84"/>
                  </a:cubicBezTo>
                  <a:cubicBezTo>
                    <a:pt x="86" y="84"/>
                    <a:pt x="86" y="84"/>
                    <a:pt x="86" y="84"/>
                  </a:cubicBezTo>
                  <a:cubicBezTo>
                    <a:pt x="76" y="100"/>
                    <a:pt x="64" y="115"/>
                    <a:pt x="51" y="115"/>
                  </a:cubicBezTo>
                  <a:cubicBezTo>
                    <a:pt x="51" y="115"/>
                    <a:pt x="51" y="115"/>
                    <a:pt x="51" y="115"/>
                  </a:cubicBezTo>
                  <a:cubicBezTo>
                    <a:pt x="38" y="115"/>
                    <a:pt x="26" y="102"/>
                    <a:pt x="17"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54"/>
            <p:cNvSpPr>
              <a:spLocks noEditPoints="1"/>
            </p:cNvSpPr>
            <p:nvPr/>
          </p:nvSpPr>
          <p:spPr bwMode="auto">
            <a:xfrm>
              <a:off x="2287" y="1990"/>
              <a:ext cx="385" cy="422"/>
            </a:xfrm>
            <a:custGeom>
              <a:avLst/>
              <a:gdLst>
                <a:gd name="T0" fmla="*/ 17 w 108"/>
                <a:gd name="T1" fmla="*/ 92 h 119"/>
                <a:gd name="T2" fmla="*/ 0 w 108"/>
                <a:gd name="T3" fmla="*/ 52 h 119"/>
                <a:gd name="T4" fmla="*/ 32 w 108"/>
                <a:gd name="T5" fmla="*/ 5 h 119"/>
                <a:gd name="T6" fmla="*/ 37 w 108"/>
                <a:gd name="T7" fmla="*/ 10 h 119"/>
                <a:gd name="T8" fmla="*/ 35 w 108"/>
                <a:gd name="T9" fmla="*/ 12 h 119"/>
                <a:gd name="T10" fmla="*/ 32 w 108"/>
                <a:gd name="T11" fmla="*/ 15 h 119"/>
                <a:gd name="T12" fmla="*/ 22 w 108"/>
                <a:gd name="T13" fmla="*/ 23 h 119"/>
                <a:gd name="T14" fmla="*/ 8 w 108"/>
                <a:gd name="T15" fmla="*/ 52 h 119"/>
                <a:gd name="T16" fmla="*/ 24 w 108"/>
                <a:gd name="T17" fmla="*/ 87 h 119"/>
                <a:gd name="T18" fmla="*/ 53 w 108"/>
                <a:gd name="T19" fmla="*/ 111 h 119"/>
                <a:gd name="T20" fmla="*/ 53 w 108"/>
                <a:gd name="T21" fmla="*/ 111 h 119"/>
                <a:gd name="T22" fmla="*/ 54 w 108"/>
                <a:gd name="T23" fmla="*/ 111 h 119"/>
                <a:gd name="T24" fmla="*/ 100 w 108"/>
                <a:gd name="T25" fmla="*/ 41 h 119"/>
                <a:gd name="T26" fmla="*/ 100 w 108"/>
                <a:gd name="T27" fmla="*/ 41 h 119"/>
                <a:gd name="T28" fmla="*/ 91 w 108"/>
                <a:gd name="T29" fmla="*/ 19 h 119"/>
                <a:gd name="T30" fmla="*/ 82 w 108"/>
                <a:gd name="T31" fmla="*/ 8 h 119"/>
                <a:gd name="T32" fmla="*/ 82 w 108"/>
                <a:gd name="T33" fmla="*/ 0 h 119"/>
                <a:gd name="T34" fmla="*/ 108 w 108"/>
                <a:gd name="T35" fmla="*/ 41 h 119"/>
                <a:gd name="T36" fmla="*/ 108 w 108"/>
                <a:gd name="T37" fmla="*/ 41 h 119"/>
                <a:gd name="T38" fmla="*/ 53 w 108"/>
                <a:gd name="T39" fmla="*/ 119 h 119"/>
                <a:gd name="T40" fmla="*/ 53 w 108"/>
                <a:gd name="T41" fmla="*/ 115 h 119"/>
                <a:gd name="T42" fmla="*/ 54 w 108"/>
                <a:gd name="T43" fmla="*/ 115 h 119"/>
                <a:gd name="T44" fmla="*/ 53 w 108"/>
                <a:gd name="T45" fmla="*/ 115 h 119"/>
                <a:gd name="T46" fmla="*/ 53 w 108"/>
                <a:gd name="T47" fmla="*/ 115 h 119"/>
                <a:gd name="T48" fmla="*/ 53 w 108"/>
                <a:gd name="T49" fmla="*/ 115 h 119"/>
                <a:gd name="T50" fmla="*/ 104 w 108"/>
                <a:gd name="T51" fmla="*/ 41 h 119"/>
                <a:gd name="T52" fmla="*/ 95 w 108"/>
                <a:gd name="T53" fmla="*/ 16 h 119"/>
                <a:gd name="T54" fmla="*/ 95 w 108"/>
                <a:gd name="T55" fmla="*/ 16 h 119"/>
                <a:gd name="T56" fmla="*/ 104 w 108"/>
                <a:gd name="T57" fmla="*/ 41 h 119"/>
                <a:gd name="T58" fmla="*/ 104 w 108"/>
                <a:gd name="T59" fmla="*/ 41 h 119"/>
                <a:gd name="T60" fmla="*/ 89 w 108"/>
                <a:gd name="T61" fmla="*/ 81 h 119"/>
                <a:gd name="T62" fmla="*/ 5 w 108"/>
                <a:gd name="T63" fmla="*/ 58 h 119"/>
                <a:gd name="T64" fmla="*/ 4 w 108"/>
                <a:gd name="T65" fmla="*/ 54 h 119"/>
                <a:gd name="T66" fmla="*/ 4 w 108"/>
                <a:gd name="T67" fmla="*/ 53 h 119"/>
                <a:gd name="T68" fmla="*/ 4 w 108"/>
                <a:gd name="T69" fmla="*/ 52 h 119"/>
                <a:gd name="T70" fmla="*/ 4 w 108"/>
                <a:gd name="T71" fmla="*/ 52 h 119"/>
                <a:gd name="T72" fmla="*/ 4 w 108"/>
                <a:gd name="T73" fmla="*/ 52 h 119"/>
                <a:gd name="T74" fmla="*/ 19 w 108"/>
                <a:gd name="T75" fmla="*/ 20 h 119"/>
                <a:gd name="T76" fmla="*/ 19 w 108"/>
                <a:gd name="T77" fmla="*/ 20 h 119"/>
                <a:gd name="T78" fmla="*/ 27 w 108"/>
                <a:gd name="T79" fmla="*/ 13 h 119"/>
                <a:gd name="T80" fmla="*/ 37 w 108"/>
                <a:gd name="T81" fmla="*/ 10 h 119"/>
                <a:gd name="T82" fmla="*/ 87 w 108"/>
                <a:gd name="T83" fmla="*/ 8 h 119"/>
                <a:gd name="T84" fmla="*/ 85 w 108"/>
                <a:gd name="T85" fmla="*/ 6 h 119"/>
                <a:gd name="T86" fmla="*/ 36 w 108"/>
                <a:gd name="T87" fmla="*/ 9 h 119"/>
                <a:gd name="T88" fmla="*/ 36 w 108"/>
                <a:gd name="T89" fmla="*/ 9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08" h="119">
                  <a:moveTo>
                    <a:pt x="17" y="92"/>
                  </a:moveTo>
                  <a:cubicBezTo>
                    <a:pt x="19" y="91"/>
                    <a:pt x="19" y="91"/>
                    <a:pt x="19" y="91"/>
                  </a:cubicBezTo>
                  <a:cubicBezTo>
                    <a:pt x="17" y="92"/>
                    <a:pt x="17" y="92"/>
                    <a:pt x="17" y="92"/>
                  </a:cubicBezTo>
                  <a:cubicBezTo>
                    <a:pt x="7" y="77"/>
                    <a:pt x="1" y="63"/>
                    <a:pt x="0" y="55"/>
                  </a:cubicBezTo>
                  <a:cubicBezTo>
                    <a:pt x="0" y="55"/>
                    <a:pt x="0" y="55"/>
                    <a:pt x="0" y="55"/>
                  </a:cubicBezTo>
                  <a:cubicBezTo>
                    <a:pt x="0" y="54"/>
                    <a:pt x="0" y="53"/>
                    <a:pt x="0" y="52"/>
                  </a:cubicBezTo>
                  <a:cubicBezTo>
                    <a:pt x="0" y="52"/>
                    <a:pt x="0" y="52"/>
                    <a:pt x="0" y="52"/>
                  </a:cubicBezTo>
                  <a:cubicBezTo>
                    <a:pt x="0" y="23"/>
                    <a:pt x="29" y="7"/>
                    <a:pt x="32" y="5"/>
                  </a:cubicBezTo>
                  <a:cubicBezTo>
                    <a:pt x="32" y="5"/>
                    <a:pt x="32" y="5"/>
                    <a:pt x="32" y="5"/>
                  </a:cubicBezTo>
                  <a:cubicBezTo>
                    <a:pt x="33" y="3"/>
                    <a:pt x="33" y="3"/>
                    <a:pt x="33" y="3"/>
                  </a:cubicBezTo>
                  <a:cubicBezTo>
                    <a:pt x="37" y="9"/>
                    <a:pt x="37" y="9"/>
                    <a:pt x="37" y="9"/>
                  </a:cubicBezTo>
                  <a:cubicBezTo>
                    <a:pt x="37" y="10"/>
                    <a:pt x="37" y="10"/>
                    <a:pt x="37" y="10"/>
                  </a:cubicBezTo>
                  <a:cubicBezTo>
                    <a:pt x="37" y="10"/>
                    <a:pt x="37" y="10"/>
                    <a:pt x="37" y="10"/>
                  </a:cubicBezTo>
                  <a:cubicBezTo>
                    <a:pt x="38" y="12"/>
                    <a:pt x="38" y="12"/>
                    <a:pt x="38" y="12"/>
                  </a:cubicBezTo>
                  <a:cubicBezTo>
                    <a:pt x="35" y="12"/>
                    <a:pt x="35" y="12"/>
                    <a:pt x="35" y="12"/>
                  </a:cubicBezTo>
                  <a:cubicBezTo>
                    <a:pt x="35" y="13"/>
                    <a:pt x="35" y="13"/>
                    <a:pt x="35" y="13"/>
                  </a:cubicBezTo>
                  <a:cubicBezTo>
                    <a:pt x="35" y="13"/>
                    <a:pt x="35" y="13"/>
                    <a:pt x="35" y="13"/>
                  </a:cubicBezTo>
                  <a:cubicBezTo>
                    <a:pt x="34" y="13"/>
                    <a:pt x="33" y="14"/>
                    <a:pt x="32" y="15"/>
                  </a:cubicBezTo>
                  <a:cubicBezTo>
                    <a:pt x="32" y="15"/>
                    <a:pt x="32" y="15"/>
                    <a:pt x="32" y="15"/>
                  </a:cubicBezTo>
                  <a:cubicBezTo>
                    <a:pt x="29" y="17"/>
                    <a:pt x="25" y="19"/>
                    <a:pt x="22" y="23"/>
                  </a:cubicBezTo>
                  <a:cubicBezTo>
                    <a:pt x="22" y="23"/>
                    <a:pt x="22" y="23"/>
                    <a:pt x="22" y="23"/>
                  </a:cubicBezTo>
                  <a:cubicBezTo>
                    <a:pt x="15" y="30"/>
                    <a:pt x="8" y="40"/>
                    <a:pt x="8" y="52"/>
                  </a:cubicBezTo>
                  <a:cubicBezTo>
                    <a:pt x="8" y="52"/>
                    <a:pt x="8" y="52"/>
                    <a:pt x="8" y="52"/>
                  </a:cubicBezTo>
                  <a:cubicBezTo>
                    <a:pt x="8" y="52"/>
                    <a:pt x="8" y="52"/>
                    <a:pt x="8" y="52"/>
                  </a:cubicBezTo>
                  <a:cubicBezTo>
                    <a:pt x="8" y="53"/>
                    <a:pt x="8" y="54"/>
                    <a:pt x="8" y="54"/>
                  </a:cubicBezTo>
                  <a:cubicBezTo>
                    <a:pt x="8" y="54"/>
                    <a:pt x="8" y="54"/>
                    <a:pt x="8" y="54"/>
                  </a:cubicBezTo>
                  <a:cubicBezTo>
                    <a:pt x="8" y="59"/>
                    <a:pt x="15" y="74"/>
                    <a:pt x="24" y="87"/>
                  </a:cubicBezTo>
                  <a:cubicBezTo>
                    <a:pt x="24" y="87"/>
                    <a:pt x="24" y="87"/>
                    <a:pt x="24" y="87"/>
                  </a:cubicBezTo>
                  <a:cubicBezTo>
                    <a:pt x="32" y="100"/>
                    <a:pt x="44" y="111"/>
                    <a:pt x="53" y="111"/>
                  </a:cubicBezTo>
                  <a:cubicBezTo>
                    <a:pt x="53" y="111"/>
                    <a:pt x="53" y="111"/>
                    <a:pt x="53" y="111"/>
                  </a:cubicBezTo>
                  <a:cubicBezTo>
                    <a:pt x="53" y="111"/>
                    <a:pt x="53" y="111"/>
                    <a:pt x="53" y="111"/>
                  </a:cubicBezTo>
                  <a:cubicBezTo>
                    <a:pt x="53" y="111"/>
                    <a:pt x="53" y="111"/>
                    <a:pt x="53" y="111"/>
                  </a:cubicBezTo>
                  <a:cubicBezTo>
                    <a:pt x="53" y="111"/>
                    <a:pt x="53" y="111"/>
                    <a:pt x="53" y="111"/>
                  </a:cubicBezTo>
                  <a:cubicBezTo>
                    <a:pt x="53" y="111"/>
                    <a:pt x="53" y="111"/>
                    <a:pt x="53" y="111"/>
                  </a:cubicBezTo>
                  <a:cubicBezTo>
                    <a:pt x="53" y="111"/>
                    <a:pt x="54" y="111"/>
                    <a:pt x="54" y="111"/>
                  </a:cubicBezTo>
                  <a:cubicBezTo>
                    <a:pt x="54" y="111"/>
                    <a:pt x="54" y="111"/>
                    <a:pt x="54" y="111"/>
                  </a:cubicBezTo>
                  <a:cubicBezTo>
                    <a:pt x="61" y="111"/>
                    <a:pt x="74" y="98"/>
                    <a:pt x="83" y="82"/>
                  </a:cubicBezTo>
                  <a:cubicBezTo>
                    <a:pt x="83" y="82"/>
                    <a:pt x="83" y="82"/>
                    <a:pt x="83" y="82"/>
                  </a:cubicBezTo>
                  <a:cubicBezTo>
                    <a:pt x="93" y="67"/>
                    <a:pt x="100" y="48"/>
                    <a:pt x="100" y="41"/>
                  </a:cubicBezTo>
                  <a:cubicBezTo>
                    <a:pt x="100" y="41"/>
                    <a:pt x="100" y="41"/>
                    <a:pt x="100" y="41"/>
                  </a:cubicBezTo>
                  <a:cubicBezTo>
                    <a:pt x="100" y="41"/>
                    <a:pt x="100" y="41"/>
                    <a:pt x="100" y="41"/>
                  </a:cubicBezTo>
                  <a:cubicBezTo>
                    <a:pt x="100" y="41"/>
                    <a:pt x="100" y="41"/>
                    <a:pt x="100" y="41"/>
                  </a:cubicBezTo>
                  <a:cubicBezTo>
                    <a:pt x="100" y="41"/>
                    <a:pt x="100" y="41"/>
                    <a:pt x="100" y="41"/>
                  </a:cubicBezTo>
                  <a:cubicBezTo>
                    <a:pt x="100" y="41"/>
                    <a:pt x="100" y="41"/>
                    <a:pt x="100" y="41"/>
                  </a:cubicBezTo>
                  <a:cubicBezTo>
                    <a:pt x="100" y="34"/>
                    <a:pt x="96" y="25"/>
                    <a:pt x="91" y="19"/>
                  </a:cubicBezTo>
                  <a:cubicBezTo>
                    <a:pt x="91" y="19"/>
                    <a:pt x="91" y="19"/>
                    <a:pt x="91" y="19"/>
                  </a:cubicBezTo>
                  <a:cubicBezTo>
                    <a:pt x="88" y="14"/>
                    <a:pt x="83" y="9"/>
                    <a:pt x="82" y="8"/>
                  </a:cubicBezTo>
                  <a:cubicBezTo>
                    <a:pt x="82" y="8"/>
                    <a:pt x="82" y="8"/>
                    <a:pt x="82" y="8"/>
                  </a:cubicBezTo>
                  <a:cubicBezTo>
                    <a:pt x="79" y="10"/>
                    <a:pt x="79" y="10"/>
                    <a:pt x="79" y="10"/>
                  </a:cubicBezTo>
                  <a:cubicBezTo>
                    <a:pt x="80" y="0"/>
                    <a:pt x="80" y="0"/>
                    <a:pt x="80" y="0"/>
                  </a:cubicBezTo>
                  <a:cubicBezTo>
                    <a:pt x="82" y="0"/>
                    <a:pt x="82" y="0"/>
                    <a:pt x="82" y="0"/>
                  </a:cubicBezTo>
                  <a:cubicBezTo>
                    <a:pt x="88" y="1"/>
                    <a:pt x="92" y="7"/>
                    <a:pt x="98" y="14"/>
                  </a:cubicBezTo>
                  <a:cubicBezTo>
                    <a:pt x="98" y="14"/>
                    <a:pt x="98" y="14"/>
                    <a:pt x="98" y="14"/>
                  </a:cubicBezTo>
                  <a:cubicBezTo>
                    <a:pt x="103" y="22"/>
                    <a:pt x="108" y="31"/>
                    <a:pt x="108" y="41"/>
                  </a:cubicBezTo>
                  <a:cubicBezTo>
                    <a:pt x="108" y="41"/>
                    <a:pt x="108" y="41"/>
                    <a:pt x="108" y="41"/>
                  </a:cubicBezTo>
                  <a:cubicBezTo>
                    <a:pt x="108" y="41"/>
                    <a:pt x="108" y="41"/>
                    <a:pt x="108" y="41"/>
                  </a:cubicBezTo>
                  <a:cubicBezTo>
                    <a:pt x="108" y="41"/>
                    <a:pt x="108" y="41"/>
                    <a:pt x="108" y="41"/>
                  </a:cubicBezTo>
                  <a:cubicBezTo>
                    <a:pt x="108" y="52"/>
                    <a:pt x="100" y="70"/>
                    <a:pt x="90" y="87"/>
                  </a:cubicBezTo>
                  <a:cubicBezTo>
                    <a:pt x="90" y="87"/>
                    <a:pt x="90" y="87"/>
                    <a:pt x="90" y="87"/>
                  </a:cubicBezTo>
                  <a:cubicBezTo>
                    <a:pt x="80" y="103"/>
                    <a:pt x="67" y="119"/>
                    <a:pt x="53" y="119"/>
                  </a:cubicBezTo>
                  <a:cubicBezTo>
                    <a:pt x="53" y="119"/>
                    <a:pt x="53" y="119"/>
                    <a:pt x="53" y="119"/>
                  </a:cubicBezTo>
                  <a:cubicBezTo>
                    <a:pt x="39" y="119"/>
                    <a:pt x="27" y="106"/>
                    <a:pt x="17" y="92"/>
                  </a:cubicBezTo>
                  <a:close/>
                  <a:moveTo>
                    <a:pt x="53" y="115"/>
                  </a:moveTo>
                  <a:cubicBezTo>
                    <a:pt x="63" y="115"/>
                    <a:pt x="75" y="103"/>
                    <a:pt x="84" y="88"/>
                  </a:cubicBezTo>
                  <a:cubicBezTo>
                    <a:pt x="84" y="88"/>
                    <a:pt x="84" y="88"/>
                    <a:pt x="84" y="88"/>
                  </a:cubicBezTo>
                  <a:cubicBezTo>
                    <a:pt x="75" y="103"/>
                    <a:pt x="63" y="115"/>
                    <a:pt x="54" y="115"/>
                  </a:cubicBezTo>
                  <a:cubicBezTo>
                    <a:pt x="54" y="115"/>
                    <a:pt x="54" y="115"/>
                    <a:pt x="54" y="115"/>
                  </a:cubicBezTo>
                  <a:cubicBezTo>
                    <a:pt x="53" y="115"/>
                    <a:pt x="53" y="115"/>
                    <a:pt x="53" y="115"/>
                  </a:cubicBezTo>
                  <a:cubicBezTo>
                    <a:pt x="53" y="115"/>
                    <a:pt x="53" y="115"/>
                    <a:pt x="53" y="115"/>
                  </a:cubicBezTo>
                  <a:cubicBezTo>
                    <a:pt x="53" y="115"/>
                    <a:pt x="53" y="115"/>
                    <a:pt x="53" y="115"/>
                  </a:cubicBezTo>
                  <a:cubicBezTo>
                    <a:pt x="53" y="115"/>
                    <a:pt x="53" y="115"/>
                    <a:pt x="53" y="115"/>
                  </a:cubicBezTo>
                  <a:cubicBezTo>
                    <a:pt x="53" y="115"/>
                    <a:pt x="53" y="115"/>
                    <a:pt x="53" y="115"/>
                  </a:cubicBezTo>
                  <a:cubicBezTo>
                    <a:pt x="45" y="115"/>
                    <a:pt x="37" y="109"/>
                    <a:pt x="29" y="101"/>
                  </a:cubicBezTo>
                  <a:cubicBezTo>
                    <a:pt x="29" y="101"/>
                    <a:pt x="29" y="101"/>
                    <a:pt x="29" y="101"/>
                  </a:cubicBezTo>
                  <a:cubicBezTo>
                    <a:pt x="37" y="109"/>
                    <a:pt x="45" y="115"/>
                    <a:pt x="53" y="115"/>
                  </a:cubicBezTo>
                  <a:close/>
                  <a:moveTo>
                    <a:pt x="89" y="81"/>
                  </a:moveTo>
                  <a:cubicBezTo>
                    <a:pt x="98" y="66"/>
                    <a:pt x="104" y="49"/>
                    <a:pt x="104" y="41"/>
                  </a:cubicBezTo>
                  <a:cubicBezTo>
                    <a:pt x="104" y="41"/>
                    <a:pt x="104" y="41"/>
                    <a:pt x="104" y="41"/>
                  </a:cubicBezTo>
                  <a:cubicBezTo>
                    <a:pt x="104" y="41"/>
                    <a:pt x="104" y="41"/>
                    <a:pt x="104" y="41"/>
                  </a:cubicBezTo>
                  <a:cubicBezTo>
                    <a:pt x="104" y="41"/>
                    <a:pt x="104" y="41"/>
                    <a:pt x="104" y="41"/>
                  </a:cubicBezTo>
                  <a:cubicBezTo>
                    <a:pt x="104" y="32"/>
                    <a:pt x="100" y="23"/>
                    <a:pt x="95" y="16"/>
                  </a:cubicBezTo>
                  <a:cubicBezTo>
                    <a:pt x="95" y="16"/>
                    <a:pt x="95" y="16"/>
                    <a:pt x="95" y="16"/>
                  </a:cubicBezTo>
                  <a:cubicBezTo>
                    <a:pt x="95" y="16"/>
                    <a:pt x="95" y="16"/>
                    <a:pt x="95" y="16"/>
                  </a:cubicBezTo>
                  <a:cubicBezTo>
                    <a:pt x="95" y="16"/>
                    <a:pt x="95" y="16"/>
                    <a:pt x="95" y="16"/>
                  </a:cubicBezTo>
                  <a:cubicBezTo>
                    <a:pt x="95" y="16"/>
                    <a:pt x="95" y="16"/>
                    <a:pt x="95" y="16"/>
                  </a:cubicBezTo>
                  <a:cubicBezTo>
                    <a:pt x="95" y="16"/>
                    <a:pt x="95" y="16"/>
                    <a:pt x="95" y="16"/>
                  </a:cubicBezTo>
                  <a:cubicBezTo>
                    <a:pt x="100" y="23"/>
                    <a:pt x="104" y="32"/>
                    <a:pt x="104" y="41"/>
                  </a:cubicBezTo>
                  <a:cubicBezTo>
                    <a:pt x="104" y="41"/>
                    <a:pt x="104" y="41"/>
                    <a:pt x="104" y="41"/>
                  </a:cubicBezTo>
                  <a:cubicBezTo>
                    <a:pt x="104" y="41"/>
                    <a:pt x="104" y="41"/>
                    <a:pt x="104" y="41"/>
                  </a:cubicBezTo>
                  <a:cubicBezTo>
                    <a:pt x="104" y="41"/>
                    <a:pt x="104" y="41"/>
                    <a:pt x="104" y="41"/>
                  </a:cubicBezTo>
                  <a:cubicBezTo>
                    <a:pt x="104" y="41"/>
                    <a:pt x="104" y="41"/>
                    <a:pt x="104" y="41"/>
                  </a:cubicBezTo>
                  <a:cubicBezTo>
                    <a:pt x="104" y="41"/>
                    <a:pt x="104" y="41"/>
                    <a:pt x="104" y="41"/>
                  </a:cubicBezTo>
                  <a:cubicBezTo>
                    <a:pt x="104" y="50"/>
                    <a:pt x="98" y="66"/>
                    <a:pt x="89" y="81"/>
                  </a:cubicBezTo>
                  <a:close/>
                  <a:moveTo>
                    <a:pt x="4" y="54"/>
                  </a:moveTo>
                  <a:cubicBezTo>
                    <a:pt x="4" y="55"/>
                    <a:pt x="4" y="56"/>
                    <a:pt x="5" y="58"/>
                  </a:cubicBezTo>
                  <a:cubicBezTo>
                    <a:pt x="5" y="58"/>
                    <a:pt x="5" y="58"/>
                    <a:pt x="5" y="58"/>
                  </a:cubicBezTo>
                  <a:cubicBezTo>
                    <a:pt x="4" y="56"/>
                    <a:pt x="4" y="55"/>
                    <a:pt x="4" y="54"/>
                  </a:cubicBezTo>
                  <a:cubicBezTo>
                    <a:pt x="4" y="54"/>
                    <a:pt x="4" y="54"/>
                    <a:pt x="4" y="54"/>
                  </a:cubicBezTo>
                  <a:cubicBezTo>
                    <a:pt x="4" y="54"/>
                    <a:pt x="4" y="54"/>
                    <a:pt x="4" y="54"/>
                  </a:cubicBezTo>
                  <a:cubicBezTo>
                    <a:pt x="4" y="54"/>
                    <a:pt x="4" y="54"/>
                    <a:pt x="4" y="54"/>
                  </a:cubicBezTo>
                  <a:cubicBezTo>
                    <a:pt x="4" y="54"/>
                    <a:pt x="4" y="54"/>
                    <a:pt x="4" y="54"/>
                  </a:cubicBezTo>
                  <a:close/>
                  <a:moveTo>
                    <a:pt x="4" y="53"/>
                  </a:moveTo>
                  <a:cubicBezTo>
                    <a:pt x="4" y="53"/>
                    <a:pt x="4" y="53"/>
                    <a:pt x="4" y="52"/>
                  </a:cubicBezTo>
                  <a:cubicBezTo>
                    <a:pt x="4" y="52"/>
                    <a:pt x="4" y="52"/>
                    <a:pt x="4" y="52"/>
                  </a:cubicBezTo>
                  <a:cubicBezTo>
                    <a:pt x="4" y="52"/>
                    <a:pt x="4" y="52"/>
                    <a:pt x="4" y="52"/>
                  </a:cubicBezTo>
                  <a:cubicBezTo>
                    <a:pt x="4" y="52"/>
                    <a:pt x="4" y="52"/>
                    <a:pt x="4" y="52"/>
                  </a:cubicBezTo>
                  <a:cubicBezTo>
                    <a:pt x="4" y="53"/>
                    <a:pt x="4" y="53"/>
                    <a:pt x="4" y="53"/>
                  </a:cubicBezTo>
                  <a:close/>
                  <a:moveTo>
                    <a:pt x="4" y="52"/>
                  </a:moveTo>
                  <a:cubicBezTo>
                    <a:pt x="4" y="52"/>
                    <a:pt x="4" y="51"/>
                    <a:pt x="4" y="51"/>
                  </a:cubicBezTo>
                  <a:cubicBezTo>
                    <a:pt x="4" y="51"/>
                    <a:pt x="4" y="51"/>
                    <a:pt x="4" y="51"/>
                  </a:cubicBezTo>
                  <a:cubicBezTo>
                    <a:pt x="4" y="51"/>
                    <a:pt x="4" y="52"/>
                    <a:pt x="4" y="52"/>
                  </a:cubicBezTo>
                  <a:cubicBezTo>
                    <a:pt x="4" y="52"/>
                    <a:pt x="4" y="52"/>
                    <a:pt x="4" y="52"/>
                  </a:cubicBezTo>
                  <a:cubicBezTo>
                    <a:pt x="4" y="52"/>
                    <a:pt x="4" y="52"/>
                    <a:pt x="4" y="52"/>
                  </a:cubicBezTo>
                  <a:close/>
                  <a:moveTo>
                    <a:pt x="19" y="20"/>
                  </a:moveTo>
                  <a:cubicBezTo>
                    <a:pt x="16" y="23"/>
                    <a:pt x="12" y="27"/>
                    <a:pt x="10" y="32"/>
                  </a:cubicBezTo>
                  <a:cubicBezTo>
                    <a:pt x="10" y="32"/>
                    <a:pt x="10" y="32"/>
                    <a:pt x="10" y="32"/>
                  </a:cubicBezTo>
                  <a:cubicBezTo>
                    <a:pt x="12" y="27"/>
                    <a:pt x="16" y="23"/>
                    <a:pt x="19" y="20"/>
                  </a:cubicBezTo>
                  <a:cubicBezTo>
                    <a:pt x="19" y="20"/>
                    <a:pt x="19" y="20"/>
                    <a:pt x="19" y="20"/>
                  </a:cubicBezTo>
                  <a:cubicBezTo>
                    <a:pt x="22" y="17"/>
                    <a:pt x="25" y="15"/>
                    <a:pt x="27" y="13"/>
                  </a:cubicBezTo>
                  <a:cubicBezTo>
                    <a:pt x="27" y="13"/>
                    <a:pt x="27" y="13"/>
                    <a:pt x="27" y="13"/>
                  </a:cubicBezTo>
                  <a:cubicBezTo>
                    <a:pt x="25" y="15"/>
                    <a:pt x="22" y="17"/>
                    <a:pt x="19" y="20"/>
                  </a:cubicBezTo>
                  <a:close/>
                  <a:moveTo>
                    <a:pt x="37" y="10"/>
                  </a:moveTo>
                  <a:cubicBezTo>
                    <a:pt x="37" y="10"/>
                    <a:pt x="37" y="10"/>
                    <a:pt x="37" y="10"/>
                  </a:cubicBezTo>
                  <a:cubicBezTo>
                    <a:pt x="37" y="10"/>
                    <a:pt x="37" y="10"/>
                    <a:pt x="37" y="10"/>
                  </a:cubicBezTo>
                  <a:cubicBezTo>
                    <a:pt x="37" y="10"/>
                    <a:pt x="37" y="10"/>
                    <a:pt x="37" y="10"/>
                  </a:cubicBezTo>
                  <a:close/>
                  <a:moveTo>
                    <a:pt x="87" y="8"/>
                  </a:moveTo>
                  <a:cubicBezTo>
                    <a:pt x="88" y="8"/>
                    <a:pt x="89" y="9"/>
                    <a:pt x="89" y="10"/>
                  </a:cubicBezTo>
                  <a:cubicBezTo>
                    <a:pt x="89" y="10"/>
                    <a:pt x="89" y="10"/>
                    <a:pt x="89" y="10"/>
                  </a:cubicBezTo>
                  <a:cubicBezTo>
                    <a:pt x="88" y="8"/>
                    <a:pt x="86" y="7"/>
                    <a:pt x="85" y="6"/>
                  </a:cubicBezTo>
                  <a:cubicBezTo>
                    <a:pt x="85" y="6"/>
                    <a:pt x="85" y="6"/>
                    <a:pt x="85" y="6"/>
                  </a:cubicBezTo>
                  <a:cubicBezTo>
                    <a:pt x="85" y="6"/>
                    <a:pt x="86" y="7"/>
                    <a:pt x="87" y="8"/>
                  </a:cubicBezTo>
                  <a:close/>
                  <a:moveTo>
                    <a:pt x="36" y="9"/>
                  </a:moveTo>
                  <a:cubicBezTo>
                    <a:pt x="36" y="9"/>
                    <a:pt x="36" y="9"/>
                    <a:pt x="36" y="9"/>
                  </a:cubicBezTo>
                  <a:cubicBezTo>
                    <a:pt x="36" y="9"/>
                    <a:pt x="36" y="9"/>
                    <a:pt x="36" y="9"/>
                  </a:cubicBezTo>
                  <a:cubicBezTo>
                    <a:pt x="36" y="9"/>
                    <a:pt x="36" y="9"/>
                    <a:pt x="36" y="9"/>
                  </a:cubicBezTo>
                  <a:cubicBezTo>
                    <a:pt x="36" y="9"/>
                    <a:pt x="36" y="9"/>
                    <a:pt x="36"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55"/>
            <p:cNvSpPr/>
            <p:nvPr/>
          </p:nvSpPr>
          <p:spPr bwMode="auto">
            <a:xfrm>
              <a:off x="2412" y="2008"/>
              <a:ext cx="131" cy="71"/>
            </a:xfrm>
            <a:custGeom>
              <a:avLst/>
              <a:gdLst>
                <a:gd name="T0" fmla="*/ 0 w 131"/>
                <a:gd name="T1" fmla="*/ 18 h 71"/>
                <a:gd name="T2" fmla="*/ 0 w 131"/>
                <a:gd name="T3" fmla="*/ 18 h 71"/>
                <a:gd name="T4" fmla="*/ 14 w 131"/>
                <a:gd name="T5" fmla="*/ 10 h 71"/>
                <a:gd name="T6" fmla="*/ 32 w 131"/>
                <a:gd name="T7" fmla="*/ 42 h 71"/>
                <a:gd name="T8" fmla="*/ 60 w 131"/>
                <a:gd name="T9" fmla="*/ 3 h 71"/>
                <a:gd name="T10" fmla="*/ 110 w 131"/>
                <a:gd name="T11" fmla="*/ 35 h 71"/>
                <a:gd name="T12" fmla="*/ 117 w 131"/>
                <a:gd name="T13" fmla="*/ 0 h 71"/>
                <a:gd name="T14" fmla="*/ 131 w 131"/>
                <a:gd name="T15" fmla="*/ 3 h 71"/>
                <a:gd name="T16" fmla="*/ 121 w 131"/>
                <a:gd name="T17" fmla="*/ 60 h 71"/>
                <a:gd name="T18" fmla="*/ 64 w 131"/>
                <a:gd name="T19" fmla="*/ 21 h 71"/>
                <a:gd name="T20" fmla="*/ 28 w 131"/>
                <a:gd name="T21" fmla="*/ 71 h 71"/>
                <a:gd name="T22" fmla="*/ 0 w 131"/>
                <a:gd name="T23" fmla="*/ 18 h 71"/>
                <a:gd name="T24" fmla="*/ 0 w 131"/>
                <a:gd name="T25" fmla="*/ 1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1" h="71">
                  <a:moveTo>
                    <a:pt x="0" y="18"/>
                  </a:moveTo>
                  <a:lnTo>
                    <a:pt x="0" y="18"/>
                  </a:lnTo>
                  <a:lnTo>
                    <a:pt x="14" y="10"/>
                  </a:lnTo>
                  <a:lnTo>
                    <a:pt x="32" y="42"/>
                  </a:lnTo>
                  <a:lnTo>
                    <a:pt x="60" y="3"/>
                  </a:lnTo>
                  <a:lnTo>
                    <a:pt x="110" y="35"/>
                  </a:lnTo>
                  <a:lnTo>
                    <a:pt x="117" y="0"/>
                  </a:lnTo>
                  <a:lnTo>
                    <a:pt x="131" y="3"/>
                  </a:lnTo>
                  <a:lnTo>
                    <a:pt x="121" y="60"/>
                  </a:lnTo>
                  <a:lnTo>
                    <a:pt x="64" y="21"/>
                  </a:lnTo>
                  <a:lnTo>
                    <a:pt x="28" y="71"/>
                  </a:lnTo>
                  <a:lnTo>
                    <a:pt x="0" y="18"/>
                  </a:lnTo>
                  <a:lnTo>
                    <a:pt x="0"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56"/>
            <p:cNvSpPr>
              <a:spLocks noEditPoints="1"/>
            </p:cNvSpPr>
            <p:nvPr/>
          </p:nvSpPr>
          <p:spPr bwMode="auto">
            <a:xfrm>
              <a:off x="2405" y="2001"/>
              <a:ext cx="149" cy="92"/>
            </a:xfrm>
            <a:custGeom>
              <a:avLst/>
              <a:gdLst>
                <a:gd name="T0" fmla="*/ 0 w 149"/>
                <a:gd name="T1" fmla="*/ 28 h 92"/>
                <a:gd name="T2" fmla="*/ 7 w 149"/>
                <a:gd name="T3" fmla="*/ 25 h 92"/>
                <a:gd name="T4" fmla="*/ 0 w 149"/>
                <a:gd name="T5" fmla="*/ 28 h 92"/>
                <a:gd name="T6" fmla="*/ 7 w 149"/>
                <a:gd name="T7" fmla="*/ 21 h 92"/>
                <a:gd name="T8" fmla="*/ 3 w 149"/>
                <a:gd name="T9" fmla="*/ 17 h 92"/>
                <a:gd name="T10" fmla="*/ 21 w 149"/>
                <a:gd name="T11" fmla="*/ 7 h 92"/>
                <a:gd name="T12" fmla="*/ 39 w 149"/>
                <a:gd name="T13" fmla="*/ 35 h 92"/>
                <a:gd name="T14" fmla="*/ 64 w 149"/>
                <a:gd name="T15" fmla="*/ 0 h 92"/>
                <a:gd name="T16" fmla="*/ 114 w 149"/>
                <a:gd name="T17" fmla="*/ 32 h 92"/>
                <a:gd name="T18" fmla="*/ 121 w 149"/>
                <a:gd name="T19" fmla="*/ 0 h 92"/>
                <a:gd name="T20" fmla="*/ 149 w 149"/>
                <a:gd name="T21" fmla="*/ 7 h 92"/>
                <a:gd name="T22" fmla="*/ 131 w 149"/>
                <a:gd name="T23" fmla="*/ 78 h 92"/>
                <a:gd name="T24" fmla="*/ 71 w 149"/>
                <a:gd name="T25" fmla="*/ 39 h 92"/>
                <a:gd name="T26" fmla="*/ 35 w 149"/>
                <a:gd name="T27" fmla="*/ 92 h 92"/>
                <a:gd name="T28" fmla="*/ 0 w 149"/>
                <a:gd name="T29" fmla="*/ 28 h 92"/>
                <a:gd name="T30" fmla="*/ 0 w 149"/>
                <a:gd name="T31" fmla="*/ 28 h 92"/>
                <a:gd name="T32" fmla="*/ 39 w 149"/>
                <a:gd name="T33" fmla="*/ 64 h 92"/>
                <a:gd name="T34" fmla="*/ 67 w 149"/>
                <a:gd name="T35" fmla="*/ 21 h 92"/>
                <a:gd name="T36" fmla="*/ 124 w 149"/>
                <a:gd name="T37" fmla="*/ 53 h 92"/>
                <a:gd name="T38" fmla="*/ 131 w 149"/>
                <a:gd name="T39" fmla="*/ 17 h 92"/>
                <a:gd name="T40" fmla="*/ 124 w 149"/>
                <a:gd name="T41" fmla="*/ 53 h 92"/>
                <a:gd name="T42" fmla="*/ 67 w 149"/>
                <a:gd name="T43" fmla="*/ 21 h 92"/>
                <a:gd name="T44" fmla="*/ 39 w 149"/>
                <a:gd name="T45" fmla="*/ 64 h 92"/>
                <a:gd name="T46" fmla="*/ 39 w 149"/>
                <a:gd name="T47" fmla="*/ 64 h 92"/>
                <a:gd name="T48" fmla="*/ 39 w 149"/>
                <a:gd name="T49" fmla="*/ 64 h 92"/>
                <a:gd name="T50" fmla="*/ 17 w 149"/>
                <a:gd name="T51" fmla="*/ 32 h 92"/>
                <a:gd name="T52" fmla="*/ 17 w 149"/>
                <a:gd name="T53" fmla="*/ 25 h 92"/>
                <a:gd name="T54" fmla="*/ 17 w 149"/>
                <a:gd name="T55" fmla="*/ 25 h 92"/>
                <a:gd name="T56" fmla="*/ 17 w 149"/>
                <a:gd name="T57" fmla="*/ 32 h 92"/>
                <a:gd name="T58" fmla="*/ 17 w 149"/>
                <a:gd name="T59" fmla="*/ 3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9" h="92">
                  <a:moveTo>
                    <a:pt x="0" y="28"/>
                  </a:moveTo>
                  <a:lnTo>
                    <a:pt x="7" y="25"/>
                  </a:lnTo>
                  <a:lnTo>
                    <a:pt x="0" y="28"/>
                  </a:lnTo>
                  <a:lnTo>
                    <a:pt x="7" y="21"/>
                  </a:lnTo>
                  <a:lnTo>
                    <a:pt x="3" y="17"/>
                  </a:lnTo>
                  <a:lnTo>
                    <a:pt x="21" y="7"/>
                  </a:lnTo>
                  <a:lnTo>
                    <a:pt x="39" y="35"/>
                  </a:lnTo>
                  <a:lnTo>
                    <a:pt x="64" y="0"/>
                  </a:lnTo>
                  <a:lnTo>
                    <a:pt x="114" y="32"/>
                  </a:lnTo>
                  <a:lnTo>
                    <a:pt x="121" y="0"/>
                  </a:lnTo>
                  <a:lnTo>
                    <a:pt x="149" y="7"/>
                  </a:lnTo>
                  <a:lnTo>
                    <a:pt x="131" y="78"/>
                  </a:lnTo>
                  <a:lnTo>
                    <a:pt x="71" y="39"/>
                  </a:lnTo>
                  <a:lnTo>
                    <a:pt x="35" y="92"/>
                  </a:lnTo>
                  <a:lnTo>
                    <a:pt x="0" y="28"/>
                  </a:lnTo>
                  <a:lnTo>
                    <a:pt x="0" y="28"/>
                  </a:lnTo>
                  <a:close/>
                  <a:moveTo>
                    <a:pt x="39" y="64"/>
                  </a:moveTo>
                  <a:lnTo>
                    <a:pt x="67" y="21"/>
                  </a:lnTo>
                  <a:lnTo>
                    <a:pt x="124" y="53"/>
                  </a:lnTo>
                  <a:lnTo>
                    <a:pt x="131" y="17"/>
                  </a:lnTo>
                  <a:lnTo>
                    <a:pt x="124" y="53"/>
                  </a:lnTo>
                  <a:lnTo>
                    <a:pt x="67" y="21"/>
                  </a:lnTo>
                  <a:lnTo>
                    <a:pt x="39" y="64"/>
                  </a:lnTo>
                  <a:lnTo>
                    <a:pt x="39" y="64"/>
                  </a:lnTo>
                  <a:lnTo>
                    <a:pt x="39" y="64"/>
                  </a:lnTo>
                  <a:close/>
                  <a:moveTo>
                    <a:pt x="17" y="32"/>
                  </a:moveTo>
                  <a:lnTo>
                    <a:pt x="17" y="25"/>
                  </a:lnTo>
                  <a:lnTo>
                    <a:pt x="17" y="25"/>
                  </a:lnTo>
                  <a:lnTo>
                    <a:pt x="17" y="32"/>
                  </a:lnTo>
                  <a:lnTo>
                    <a:pt x="17" y="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57"/>
            <p:cNvSpPr>
              <a:spLocks noEditPoints="1"/>
            </p:cNvSpPr>
            <p:nvPr/>
          </p:nvSpPr>
          <p:spPr bwMode="auto">
            <a:xfrm>
              <a:off x="2454" y="2018"/>
              <a:ext cx="89" cy="263"/>
            </a:xfrm>
            <a:custGeom>
              <a:avLst/>
              <a:gdLst>
                <a:gd name="T0" fmla="*/ 4 w 89"/>
                <a:gd name="T1" fmla="*/ 213 h 263"/>
                <a:gd name="T2" fmla="*/ 0 w 89"/>
                <a:gd name="T3" fmla="*/ 210 h 263"/>
                <a:gd name="T4" fmla="*/ 11 w 89"/>
                <a:gd name="T5" fmla="*/ 4 h 263"/>
                <a:gd name="T6" fmla="*/ 25 w 89"/>
                <a:gd name="T7" fmla="*/ 0 h 263"/>
                <a:gd name="T8" fmla="*/ 89 w 89"/>
                <a:gd name="T9" fmla="*/ 167 h 263"/>
                <a:gd name="T10" fmla="*/ 54 w 89"/>
                <a:gd name="T11" fmla="*/ 263 h 263"/>
                <a:gd name="T12" fmla="*/ 4 w 89"/>
                <a:gd name="T13" fmla="*/ 213 h 263"/>
                <a:gd name="T14" fmla="*/ 4 w 89"/>
                <a:gd name="T15" fmla="*/ 213 h 263"/>
                <a:gd name="T16" fmla="*/ 50 w 89"/>
                <a:gd name="T17" fmla="*/ 238 h 263"/>
                <a:gd name="T18" fmla="*/ 75 w 89"/>
                <a:gd name="T19" fmla="*/ 167 h 263"/>
                <a:gd name="T20" fmla="*/ 25 w 89"/>
                <a:gd name="T21" fmla="*/ 36 h 263"/>
                <a:gd name="T22" fmla="*/ 15 w 89"/>
                <a:gd name="T23" fmla="*/ 203 h 263"/>
                <a:gd name="T24" fmla="*/ 50 w 89"/>
                <a:gd name="T25" fmla="*/ 238 h 263"/>
                <a:gd name="T26" fmla="*/ 50 w 89"/>
                <a:gd name="T27" fmla="*/ 238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9" h="263">
                  <a:moveTo>
                    <a:pt x="4" y="213"/>
                  </a:moveTo>
                  <a:lnTo>
                    <a:pt x="0" y="210"/>
                  </a:lnTo>
                  <a:lnTo>
                    <a:pt x="11" y="4"/>
                  </a:lnTo>
                  <a:lnTo>
                    <a:pt x="25" y="0"/>
                  </a:lnTo>
                  <a:lnTo>
                    <a:pt x="89" y="167"/>
                  </a:lnTo>
                  <a:lnTo>
                    <a:pt x="54" y="263"/>
                  </a:lnTo>
                  <a:lnTo>
                    <a:pt x="4" y="213"/>
                  </a:lnTo>
                  <a:lnTo>
                    <a:pt x="4" y="213"/>
                  </a:lnTo>
                  <a:close/>
                  <a:moveTo>
                    <a:pt x="50" y="238"/>
                  </a:moveTo>
                  <a:lnTo>
                    <a:pt x="75" y="167"/>
                  </a:lnTo>
                  <a:lnTo>
                    <a:pt x="25" y="36"/>
                  </a:lnTo>
                  <a:lnTo>
                    <a:pt x="15" y="203"/>
                  </a:lnTo>
                  <a:lnTo>
                    <a:pt x="50" y="238"/>
                  </a:lnTo>
                  <a:lnTo>
                    <a:pt x="50" y="2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58"/>
            <p:cNvSpPr>
              <a:spLocks noEditPoints="1"/>
            </p:cNvSpPr>
            <p:nvPr/>
          </p:nvSpPr>
          <p:spPr bwMode="auto">
            <a:xfrm>
              <a:off x="2447" y="2011"/>
              <a:ext cx="104" cy="284"/>
            </a:xfrm>
            <a:custGeom>
              <a:avLst/>
              <a:gdLst>
                <a:gd name="T0" fmla="*/ 4 w 104"/>
                <a:gd name="T1" fmla="*/ 224 h 284"/>
                <a:gd name="T2" fmla="*/ 11 w 104"/>
                <a:gd name="T3" fmla="*/ 220 h 284"/>
                <a:gd name="T4" fmla="*/ 15 w 104"/>
                <a:gd name="T5" fmla="*/ 213 h 284"/>
                <a:gd name="T6" fmla="*/ 61 w 104"/>
                <a:gd name="T7" fmla="*/ 259 h 284"/>
                <a:gd name="T8" fmla="*/ 61 w 104"/>
                <a:gd name="T9" fmla="*/ 259 h 284"/>
                <a:gd name="T10" fmla="*/ 15 w 104"/>
                <a:gd name="T11" fmla="*/ 213 h 284"/>
                <a:gd name="T12" fmla="*/ 22 w 104"/>
                <a:gd name="T13" fmla="*/ 93 h 284"/>
                <a:gd name="T14" fmla="*/ 15 w 104"/>
                <a:gd name="T15" fmla="*/ 213 h 284"/>
                <a:gd name="T16" fmla="*/ 15 w 104"/>
                <a:gd name="T17" fmla="*/ 213 h 284"/>
                <a:gd name="T18" fmla="*/ 11 w 104"/>
                <a:gd name="T19" fmla="*/ 220 h 284"/>
                <a:gd name="T20" fmla="*/ 4 w 104"/>
                <a:gd name="T21" fmla="*/ 224 h 284"/>
                <a:gd name="T22" fmla="*/ 0 w 104"/>
                <a:gd name="T23" fmla="*/ 220 h 284"/>
                <a:gd name="T24" fmla="*/ 11 w 104"/>
                <a:gd name="T25" fmla="*/ 4 h 284"/>
                <a:gd name="T26" fmla="*/ 36 w 104"/>
                <a:gd name="T27" fmla="*/ 0 h 284"/>
                <a:gd name="T28" fmla="*/ 104 w 104"/>
                <a:gd name="T29" fmla="*/ 174 h 284"/>
                <a:gd name="T30" fmla="*/ 64 w 104"/>
                <a:gd name="T31" fmla="*/ 284 h 284"/>
                <a:gd name="T32" fmla="*/ 4 w 104"/>
                <a:gd name="T33" fmla="*/ 224 h 284"/>
                <a:gd name="T34" fmla="*/ 4 w 104"/>
                <a:gd name="T35" fmla="*/ 224 h 284"/>
                <a:gd name="T36" fmla="*/ 57 w 104"/>
                <a:gd name="T37" fmla="*/ 245 h 284"/>
                <a:gd name="T38" fmla="*/ 61 w 104"/>
                <a:gd name="T39" fmla="*/ 238 h 284"/>
                <a:gd name="T40" fmla="*/ 57 w 104"/>
                <a:gd name="T41" fmla="*/ 245 h 284"/>
                <a:gd name="T42" fmla="*/ 57 w 104"/>
                <a:gd name="T43" fmla="*/ 245 h 284"/>
                <a:gd name="T44" fmla="*/ 29 w 104"/>
                <a:gd name="T45" fmla="*/ 210 h 284"/>
                <a:gd name="T46" fmla="*/ 54 w 104"/>
                <a:gd name="T47" fmla="*/ 231 h 284"/>
                <a:gd name="T48" fmla="*/ 75 w 104"/>
                <a:gd name="T49" fmla="*/ 174 h 284"/>
                <a:gd name="T50" fmla="*/ 36 w 104"/>
                <a:gd name="T51" fmla="*/ 78 h 284"/>
                <a:gd name="T52" fmla="*/ 29 w 104"/>
                <a:gd name="T53" fmla="*/ 210 h 284"/>
                <a:gd name="T54" fmla="*/ 29 w 104"/>
                <a:gd name="T55" fmla="*/ 210 h 284"/>
                <a:gd name="T56" fmla="*/ 89 w 104"/>
                <a:gd name="T57" fmla="*/ 174 h 284"/>
                <a:gd name="T58" fmla="*/ 89 w 104"/>
                <a:gd name="T59" fmla="*/ 174 h 284"/>
                <a:gd name="T60" fmla="*/ 29 w 104"/>
                <a:gd name="T61" fmla="*/ 15 h 284"/>
                <a:gd name="T62" fmla="*/ 25 w 104"/>
                <a:gd name="T63" fmla="*/ 15 h 284"/>
                <a:gd name="T64" fmla="*/ 25 w 104"/>
                <a:gd name="T65" fmla="*/ 43 h 284"/>
                <a:gd name="T66" fmla="*/ 39 w 104"/>
                <a:gd name="T67" fmla="*/ 39 h 284"/>
                <a:gd name="T68" fmla="*/ 89 w 104"/>
                <a:gd name="T69" fmla="*/ 174 h 284"/>
                <a:gd name="T70" fmla="*/ 89 w 104"/>
                <a:gd name="T71" fmla="*/ 174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4" h="284">
                  <a:moveTo>
                    <a:pt x="4" y="224"/>
                  </a:moveTo>
                  <a:lnTo>
                    <a:pt x="11" y="220"/>
                  </a:lnTo>
                  <a:lnTo>
                    <a:pt x="15" y="213"/>
                  </a:lnTo>
                  <a:lnTo>
                    <a:pt x="61" y="259"/>
                  </a:lnTo>
                  <a:lnTo>
                    <a:pt x="61" y="259"/>
                  </a:lnTo>
                  <a:lnTo>
                    <a:pt x="15" y="213"/>
                  </a:lnTo>
                  <a:lnTo>
                    <a:pt x="22" y="93"/>
                  </a:lnTo>
                  <a:lnTo>
                    <a:pt x="15" y="213"/>
                  </a:lnTo>
                  <a:lnTo>
                    <a:pt x="15" y="213"/>
                  </a:lnTo>
                  <a:lnTo>
                    <a:pt x="11" y="220"/>
                  </a:lnTo>
                  <a:lnTo>
                    <a:pt x="4" y="224"/>
                  </a:lnTo>
                  <a:lnTo>
                    <a:pt x="0" y="220"/>
                  </a:lnTo>
                  <a:lnTo>
                    <a:pt x="11" y="4"/>
                  </a:lnTo>
                  <a:lnTo>
                    <a:pt x="36" y="0"/>
                  </a:lnTo>
                  <a:lnTo>
                    <a:pt x="104" y="174"/>
                  </a:lnTo>
                  <a:lnTo>
                    <a:pt x="64" y="284"/>
                  </a:lnTo>
                  <a:lnTo>
                    <a:pt x="4" y="224"/>
                  </a:lnTo>
                  <a:lnTo>
                    <a:pt x="4" y="224"/>
                  </a:lnTo>
                  <a:close/>
                  <a:moveTo>
                    <a:pt x="57" y="245"/>
                  </a:moveTo>
                  <a:lnTo>
                    <a:pt x="61" y="238"/>
                  </a:lnTo>
                  <a:lnTo>
                    <a:pt x="57" y="245"/>
                  </a:lnTo>
                  <a:lnTo>
                    <a:pt x="57" y="245"/>
                  </a:lnTo>
                  <a:close/>
                  <a:moveTo>
                    <a:pt x="29" y="210"/>
                  </a:moveTo>
                  <a:lnTo>
                    <a:pt x="54" y="231"/>
                  </a:lnTo>
                  <a:lnTo>
                    <a:pt x="75" y="174"/>
                  </a:lnTo>
                  <a:lnTo>
                    <a:pt x="36" y="78"/>
                  </a:lnTo>
                  <a:lnTo>
                    <a:pt x="29" y="210"/>
                  </a:lnTo>
                  <a:lnTo>
                    <a:pt x="29" y="210"/>
                  </a:lnTo>
                  <a:close/>
                  <a:moveTo>
                    <a:pt x="89" y="174"/>
                  </a:moveTo>
                  <a:lnTo>
                    <a:pt x="89" y="174"/>
                  </a:lnTo>
                  <a:lnTo>
                    <a:pt x="29" y="15"/>
                  </a:lnTo>
                  <a:lnTo>
                    <a:pt x="25" y="15"/>
                  </a:lnTo>
                  <a:lnTo>
                    <a:pt x="25" y="43"/>
                  </a:lnTo>
                  <a:lnTo>
                    <a:pt x="39" y="39"/>
                  </a:lnTo>
                  <a:lnTo>
                    <a:pt x="89" y="174"/>
                  </a:lnTo>
                  <a:lnTo>
                    <a:pt x="89" y="17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59"/>
            <p:cNvSpPr/>
            <p:nvPr/>
          </p:nvSpPr>
          <p:spPr bwMode="auto">
            <a:xfrm>
              <a:off x="2006" y="1710"/>
              <a:ext cx="388" cy="316"/>
            </a:xfrm>
            <a:custGeom>
              <a:avLst/>
              <a:gdLst>
                <a:gd name="T0" fmla="*/ 53 w 388"/>
                <a:gd name="T1" fmla="*/ 14 h 316"/>
                <a:gd name="T2" fmla="*/ 0 w 388"/>
                <a:gd name="T3" fmla="*/ 14 h 316"/>
                <a:gd name="T4" fmla="*/ 0 w 388"/>
                <a:gd name="T5" fmla="*/ 0 h 316"/>
                <a:gd name="T6" fmla="*/ 57 w 388"/>
                <a:gd name="T7" fmla="*/ 0 h 316"/>
                <a:gd name="T8" fmla="*/ 388 w 388"/>
                <a:gd name="T9" fmla="*/ 305 h 316"/>
                <a:gd name="T10" fmla="*/ 377 w 388"/>
                <a:gd name="T11" fmla="*/ 316 h 316"/>
                <a:gd name="T12" fmla="*/ 53 w 388"/>
                <a:gd name="T13" fmla="*/ 14 h 316"/>
                <a:gd name="T14" fmla="*/ 53 w 388"/>
                <a:gd name="T15" fmla="*/ 14 h 3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8" h="316">
                  <a:moveTo>
                    <a:pt x="53" y="14"/>
                  </a:moveTo>
                  <a:lnTo>
                    <a:pt x="0" y="14"/>
                  </a:lnTo>
                  <a:lnTo>
                    <a:pt x="0" y="0"/>
                  </a:lnTo>
                  <a:lnTo>
                    <a:pt x="57" y="0"/>
                  </a:lnTo>
                  <a:lnTo>
                    <a:pt x="388" y="305"/>
                  </a:lnTo>
                  <a:lnTo>
                    <a:pt x="377" y="316"/>
                  </a:lnTo>
                  <a:lnTo>
                    <a:pt x="53" y="14"/>
                  </a:lnTo>
                  <a:lnTo>
                    <a:pt x="53"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60"/>
            <p:cNvSpPr>
              <a:spLocks noEditPoints="1"/>
            </p:cNvSpPr>
            <p:nvPr/>
          </p:nvSpPr>
          <p:spPr bwMode="auto">
            <a:xfrm>
              <a:off x="1999" y="1703"/>
              <a:ext cx="406" cy="333"/>
            </a:xfrm>
            <a:custGeom>
              <a:avLst/>
              <a:gdLst>
                <a:gd name="T0" fmla="*/ 56 w 406"/>
                <a:gd name="T1" fmla="*/ 28 h 333"/>
                <a:gd name="T2" fmla="*/ 0 w 406"/>
                <a:gd name="T3" fmla="*/ 28 h 333"/>
                <a:gd name="T4" fmla="*/ 0 w 406"/>
                <a:gd name="T5" fmla="*/ 0 h 333"/>
                <a:gd name="T6" fmla="*/ 67 w 406"/>
                <a:gd name="T7" fmla="*/ 0 h 333"/>
                <a:gd name="T8" fmla="*/ 406 w 406"/>
                <a:gd name="T9" fmla="*/ 312 h 333"/>
                <a:gd name="T10" fmla="*/ 384 w 406"/>
                <a:gd name="T11" fmla="*/ 333 h 333"/>
                <a:gd name="T12" fmla="*/ 56 w 406"/>
                <a:gd name="T13" fmla="*/ 28 h 333"/>
                <a:gd name="T14" fmla="*/ 56 w 406"/>
                <a:gd name="T15" fmla="*/ 28 h 333"/>
                <a:gd name="T16" fmla="*/ 60 w 406"/>
                <a:gd name="T17" fmla="*/ 14 h 333"/>
                <a:gd name="T18" fmla="*/ 384 w 406"/>
                <a:gd name="T19" fmla="*/ 312 h 333"/>
                <a:gd name="T20" fmla="*/ 60 w 406"/>
                <a:gd name="T21" fmla="*/ 14 h 333"/>
                <a:gd name="T22" fmla="*/ 14 w 406"/>
                <a:gd name="T23" fmla="*/ 14 h 333"/>
                <a:gd name="T24" fmla="*/ 14 w 406"/>
                <a:gd name="T25" fmla="*/ 14 h 333"/>
                <a:gd name="T26" fmla="*/ 60 w 406"/>
                <a:gd name="T27" fmla="*/ 14 h 333"/>
                <a:gd name="T28" fmla="*/ 60 w 406"/>
                <a:gd name="T29" fmla="*/ 21 h 333"/>
                <a:gd name="T30" fmla="*/ 53 w 406"/>
                <a:gd name="T31" fmla="*/ 28 h 333"/>
                <a:gd name="T32" fmla="*/ 60 w 406"/>
                <a:gd name="T33" fmla="*/ 21 h 333"/>
                <a:gd name="T34" fmla="*/ 60 w 406"/>
                <a:gd name="T35" fmla="*/ 14 h 333"/>
                <a:gd name="T36" fmla="*/ 60 w 406"/>
                <a:gd name="T37" fmla="*/ 14 h 333"/>
                <a:gd name="T38" fmla="*/ 60 w 406"/>
                <a:gd name="T39" fmla="*/ 14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06" h="333">
                  <a:moveTo>
                    <a:pt x="56" y="28"/>
                  </a:moveTo>
                  <a:lnTo>
                    <a:pt x="0" y="28"/>
                  </a:lnTo>
                  <a:lnTo>
                    <a:pt x="0" y="0"/>
                  </a:lnTo>
                  <a:lnTo>
                    <a:pt x="67" y="0"/>
                  </a:lnTo>
                  <a:lnTo>
                    <a:pt x="406" y="312"/>
                  </a:lnTo>
                  <a:lnTo>
                    <a:pt x="384" y="333"/>
                  </a:lnTo>
                  <a:lnTo>
                    <a:pt x="56" y="28"/>
                  </a:lnTo>
                  <a:lnTo>
                    <a:pt x="56" y="28"/>
                  </a:lnTo>
                  <a:close/>
                  <a:moveTo>
                    <a:pt x="60" y="14"/>
                  </a:moveTo>
                  <a:lnTo>
                    <a:pt x="384" y="312"/>
                  </a:lnTo>
                  <a:lnTo>
                    <a:pt x="60" y="14"/>
                  </a:lnTo>
                  <a:lnTo>
                    <a:pt x="14" y="14"/>
                  </a:lnTo>
                  <a:lnTo>
                    <a:pt x="14" y="14"/>
                  </a:lnTo>
                  <a:lnTo>
                    <a:pt x="60" y="14"/>
                  </a:lnTo>
                  <a:lnTo>
                    <a:pt x="60" y="21"/>
                  </a:lnTo>
                  <a:lnTo>
                    <a:pt x="53" y="28"/>
                  </a:lnTo>
                  <a:lnTo>
                    <a:pt x="60" y="21"/>
                  </a:lnTo>
                  <a:lnTo>
                    <a:pt x="60" y="14"/>
                  </a:lnTo>
                  <a:lnTo>
                    <a:pt x="60" y="14"/>
                  </a:lnTo>
                  <a:lnTo>
                    <a:pt x="60"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61"/>
            <p:cNvSpPr>
              <a:spLocks noEditPoints="1"/>
            </p:cNvSpPr>
            <p:nvPr/>
          </p:nvSpPr>
          <p:spPr bwMode="auto">
            <a:xfrm>
              <a:off x="2031" y="1674"/>
              <a:ext cx="35" cy="57"/>
            </a:xfrm>
            <a:custGeom>
              <a:avLst/>
              <a:gdLst>
                <a:gd name="T0" fmla="*/ 0 w 35"/>
                <a:gd name="T1" fmla="*/ 29 h 57"/>
                <a:gd name="T2" fmla="*/ 7 w 35"/>
                <a:gd name="T3" fmla="*/ 18 h 57"/>
                <a:gd name="T4" fmla="*/ 21 w 35"/>
                <a:gd name="T5" fmla="*/ 29 h 57"/>
                <a:gd name="T6" fmla="*/ 21 w 35"/>
                <a:gd name="T7" fmla="*/ 0 h 57"/>
                <a:gd name="T8" fmla="*/ 35 w 35"/>
                <a:gd name="T9" fmla="*/ 0 h 57"/>
                <a:gd name="T10" fmla="*/ 35 w 35"/>
                <a:gd name="T11" fmla="*/ 57 h 57"/>
                <a:gd name="T12" fmla="*/ 0 w 35"/>
                <a:gd name="T13" fmla="*/ 29 h 57"/>
                <a:gd name="T14" fmla="*/ 0 w 35"/>
                <a:gd name="T15" fmla="*/ 29 h 57"/>
                <a:gd name="T16" fmla="*/ 0 w 35"/>
                <a:gd name="T17" fmla="*/ 29 h 57"/>
                <a:gd name="T18" fmla="*/ 0 w 35"/>
                <a:gd name="T19" fmla="*/ 29 h 57"/>
                <a:gd name="T20" fmla="*/ 0 w 35"/>
                <a:gd name="T21" fmla="*/ 29 h 57"/>
                <a:gd name="T22" fmla="*/ 0 w 35"/>
                <a:gd name="T23" fmla="*/ 29 h 57"/>
                <a:gd name="T24" fmla="*/ 0 w 35"/>
                <a:gd name="T25"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57">
                  <a:moveTo>
                    <a:pt x="0" y="29"/>
                  </a:moveTo>
                  <a:lnTo>
                    <a:pt x="7" y="18"/>
                  </a:lnTo>
                  <a:lnTo>
                    <a:pt x="21" y="29"/>
                  </a:lnTo>
                  <a:lnTo>
                    <a:pt x="21" y="0"/>
                  </a:lnTo>
                  <a:lnTo>
                    <a:pt x="35" y="0"/>
                  </a:lnTo>
                  <a:lnTo>
                    <a:pt x="35" y="57"/>
                  </a:lnTo>
                  <a:lnTo>
                    <a:pt x="0" y="29"/>
                  </a:lnTo>
                  <a:lnTo>
                    <a:pt x="0" y="29"/>
                  </a:lnTo>
                  <a:close/>
                  <a:moveTo>
                    <a:pt x="0" y="29"/>
                  </a:moveTo>
                  <a:lnTo>
                    <a:pt x="0" y="29"/>
                  </a:lnTo>
                  <a:lnTo>
                    <a:pt x="0" y="29"/>
                  </a:lnTo>
                  <a:lnTo>
                    <a:pt x="0" y="29"/>
                  </a:lnTo>
                  <a:lnTo>
                    <a:pt x="0"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62"/>
            <p:cNvSpPr>
              <a:spLocks noEditPoints="1"/>
            </p:cNvSpPr>
            <p:nvPr/>
          </p:nvSpPr>
          <p:spPr bwMode="auto">
            <a:xfrm>
              <a:off x="2020" y="1667"/>
              <a:ext cx="53" cy="82"/>
            </a:xfrm>
            <a:custGeom>
              <a:avLst/>
              <a:gdLst>
                <a:gd name="T0" fmla="*/ 11 w 53"/>
                <a:gd name="T1" fmla="*/ 46 h 82"/>
                <a:gd name="T2" fmla="*/ 3 w 53"/>
                <a:gd name="T3" fmla="*/ 53 h 82"/>
                <a:gd name="T4" fmla="*/ 3 w 53"/>
                <a:gd name="T5" fmla="*/ 39 h 82"/>
                <a:gd name="T6" fmla="*/ 0 w 53"/>
                <a:gd name="T7" fmla="*/ 36 h 82"/>
                <a:gd name="T8" fmla="*/ 3 w 53"/>
                <a:gd name="T9" fmla="*/ 32 h 82"/>
                <a:gd name="T10" fmla="*/ 3 w 53"/>
                <a:gd name="T11" fmla="*/ 18 h 82"/>
                <a:gd name="T12" fmla="*/ 11 w 53"/>
                <a:gd name="T13" fmla="*/ 25 h 82"/>
                <a:gd name="T14" fmla="*/ 18 w 53"/>
                <a:gd name="T15" fmla="*/ 14 h 82"/>
                <a:gd name="T16" fmla="*/ 25 w 53"/>
                <a:gd name="T17" fmla="*/ 18 h 82"/>
                <a:gd name="T18" fmla="*/ 25 w 53"/>
                <a:gd name="T19" fmla="*/ 21 h 82"/>
                <a:gd name="T20" fmla="*/ 25 w 53"/>
                <a:gd name="T21" fmla="*/ 0 h 82"/>
                <a:gd name="T22" fmla="*/ 53 w 53"/>
                <a:gd name="T23" fmla="*/ 0 h 82"/>
                <a:gd name="T24" fmla="*/ 53 w 53"/>
                <a:gd name="T25" fmla="*/ 82 h 82"/>
                <a:gd name="T26" fmla="*/ 11 w 53"/>
                <a:gd name="T27" fmla="*/ 46 h 82"/>
                <a:gd name="T28" fmla="*/ 11 w 53"/>
                <a:gd name="T29" fmla="*/ 46 h 82"/>
                <a:gd name="T30" fmla="*/ 39 w 53"/>
                <a:gd name="T31" fmla="*/ 50 h 82"/>
                <a:gd name="T32" fmla="*/ 39 w 53"/>
                <a:gd name="T33" fmla="*/ 14 h 82"/>
                <a:gd name="T34" fmla="*/ 39 w 53"/>
                <a:gd name="T35" fmla="*/ 50 h 82"/>
                <a:gd name="T36" fmla="*/ 28 w 53"/>
                <a:gd name="T37" fmla="*/ 43 h 82"/>
                <a:gd name="T38" fmla="*/ 21 w 53"/>
                <a:gd name="T39" fmla="*/ 36 h 82"/>
                <a:gd name="T40" fmla="*/ 21 w 53"/>
                <a:gd name="T41" fmla="*/ 36 h 82"/>
                <a:gd name="T42" fmla="*/ 39 w 53"/>
                <a:gd name="T43" fmla="*/ 50 h 82"/>
                <a:gd name="T44" fmla="*/ 39 w 53"/>
                <a:gd name="T45" fmla="*/ 5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3" h="82">
                  <a:moveTo>
                    <a:pt x="11" y="46"/>
                  </a:moveTo>
                  <a:lnTo>
                    <a:pt x="3" y="53"/>
                  </a:lnTo>
                  <a:lnTo>
                    <a:pt x="3" y="39"/>
                  </a:lnTo>
                  <a:lnTo>
                    <a:pt x="0" y="36"/>
                  </a:lnTo>
                  <a:lnTo>
                    <a:pt x="3" y="32"/>
                  </a:lnTo>
                  <a:lnTo>
                    <a:pt x="3" y="18"/>
                  </a:lnTo>
                  <a:lnTo>
                    <a:pt x="11" y="25"/>
                  </a:lnTo>
                  <a:lnTo>
                    <a:pt x="18" y="14"/>
                  </a:lnTo>
                  <a:lnTo>
                    <a:pt x="25" y="18"/>
                  </a:lnTo>
                  <a:lnTo>
                    <a:pt x="25" y="21"/>
                  </a:lnTo>
                  <a:lnTo>
                    <a:pt x="25" y="0"/>
                  </a:lnTo>
                  <a:lnTo>
                    <a:pt x="53" y="0"/>
                  </a:lnTo>
                  <a:lnTo>
                    <a:pt x="53" y="82"/>
                  </a:lnTo>
                  <a:lnTo>
                    <a:pt x="11" y="46"/>
                  </a:lnTo>
                  <a:lnTo>
                    <a:pt x="11" y="46"/>
                  </a:lnTo>
                  <a:close/>
                  <a:moveTo>
                    <a:pt x="39" y="50"/>
                  </a:moveTo>
                  <a:lnTo>
                    <a:pt x="39" y="14"/>
                  </a:lnTo>
                  <a:lnTo>
                    <a:pt x="39" y="50"/>
                  </a:lnTo>
                  <a:lnTo>
                    <a:pt x="28" y="43"/>
                  </a:lnTo>
                  <a:lnTo>
                    <a:pt x="21" y="36"/>
                  </a:lnTo>
                  <a:lnTo>
                    <a:pt x="21" y="36"/>
                  </a:lnTo>
                  <a:lnTo>
                    <a:pt x="39" y="50"/>
                  </a:lnTo>
                  <a:lnTo>
                    <a:pt x="39" y="5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63"/>
            <p:cNvSpPr/>
            <p:nvPr/>
          </p:nvSpPr>
          <p:spPr bwMode="auto">
            <a:xfrm>
              <a:off x="2586" y="1589"/>
              <a:ext cx="385" cy="398"/>
            </a:xfrm>
            <a:custGeom>
              <a:avLst/>
              <a:gdLst>
                <a:gd name="T0" fmla="*/ 0 w 385"/>
                <a:gd name="T1" fmla="*/ 387 h 398"/>
                <a:gd name="T2" fmla="*/ 371 w 385"/>
                <a:gd name="T3" fmla="*/ 21 h 398"/>
                <a:gd name="T4" fmla="*/ 371 w 385"/>
                <a:gd name="T5" fmla="*/ 0 h 398"/>
                <a:gd name="T6" fmla="*/ 371 w 385"/>
                <a:gd name="T7" fmla="*/ 0 h 398"/>
                <a:gd name="T8" fmla="*/ 385 w 385"/>
                <a:gd name="T9" fmla="*/ 0 h 398"/>
                <a:gd name="T10" fmla="*/ 385 w 385"/>
                <a:gd name="T11" fmla="*/ 28 h 398"/>
                <a:gd name="T12" fmla="*/ 11 w 385"/>
                <a:gd name="T13" fmla="*/ 398 h 398"/>
                <a:gd name="T14" fmla="*/ 0 w 385"/>
                <a:gd name="T15" fmla="*/ 387 h 398"/>
                <a:gd name="T16" fmla="*/ 0 w 385"/>
                <a:gd name="T17" fmla="*/ 387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5" h="398">
                  <a:moveTo>
                    <a:pt x="0" y="387"/>
                  </a:moveTo>
                  <a:lnTo>
                    <a:pt x="371" y="21"/>
                  </a:lnTo>
                  <a:lnTo>
                    <a:pt x="371" y="0"/>
                  </a:lnTo>
                  <a:lnTo>
                    <a:pt x="371" y="0"/>
                  </a:lnTo>
                  <a:lnTo>
                    <a:pt x="385" y="0"/>
                  </a:lnTo>
                  <a:lnTo>
                    <a:pt x="385" y="28"/>
                  </a:lnTo>
                  <a:lnTo>
                    <a:pt x="11" y="398"/>
                  </a:lnTo>
                  <a:lnTo>
                    <a:pt x="0" y="387"/>
                  </a:lnTo>
                  <a:lnTo>
                    <a:pt x="0" y="38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64"/>
            <p:cNvSpPr>
              <a:spLocks noEditPoints="1"/>
            </p:cNvSpPr>
            <p:nvPr/>
          </p:nvSpPr>
          <p:spPr bwMode="auto">
            <a:xfrm>
              <a:off x="2576" y="1582"/>
              <a:ext cx="402" cy="415"/>
            </a:xfrm>
            <a:custGeom>
              <a:avLst/>
              <a:gdLst>
                <a:gd name="T0" fmla="*/ 7 w 402"/>
                <a:gd name="T1" fmla="*/ 401 h 415"/>
                <a:gd name="T2" fmla="*/ 10 w 402"/>
                <a:gd name="T3" fmla="*/ 394 h 415"/>
                <a:gd name="T4" fmla="*/ 17 w 402"/>
                <a:gd name="T5" fmla="*/ 401 h 415"/>
                <a:gd name="T6" fmla="*/ 10 w 402"/>
                <a:gd name="T7" fmla="*/ 394 h 415"/>
                <a:gd name="T8" fmla="*/ 7 w 402"/>
                <a:gd name="T9" fmla="*/ 401 h 415"/>
                <a:gd name="T10" fmla="*/ 0 w 402"/>
                <a:gd name="T11" fmla="*/ 394 h 415"/>
                <a:gd name="T12" fmla="*/ 374 w 402"/>
                <a:gd name="T13" fmla="*/ 25 h 415"/>
                <a:gd name="T14" fmla="*/ 374 w 402"/>
                <a:gd name="T15" fmla="*/ 0 h 415"/>
                <a:gd name="T16" fmla="*/ 381 w 402"/>
                <a:gd name="T17" fmla="*/ 0 h 415"/>
                <a:gd name="T18" fmla="*/ 381 w 402"/>
                <a:gd name="T19" fmla="*/ 0 h 415"/>
                <a:gd name="T20" fmla="*/ 402 w 402"/>
                <a:gd name="T21" fmla="*/ 0 h 415"/>
                <a:gd name="T22" fmla="*/ 402 w 402"/>
                <a:gd name="T23" fmla="*/ 35 h 415"/>
                <a:gd name="T24" fmla="*/ 21 w 402"/>
                <a:gd name="T25" fmla="*/ 415 h 415"/>
                <a:gd name="T26" fmla="*/ 7 w 402"/>
                <a:gd name="T27" fmla="*/ 401 h 415"/>
                <a:gd name="T28" fmla="*/ 7 w 402"/>
                <a:gd name="T29" fmla="*/ 401 h 415"/>
                <a:gd name="T30" fmla="*/ 21 w 402"/>
                <a:gd name="T31" fmla="*/ 394 h 415"/>
                <a:gd name="T32" fmla="*/ 388 w 402"/>
                <a:gd name="T33" fmla="*/ 32 h 415"/>
                <a:gd name="T34" fmla="*/ 388 w 402"/>
                <a:gd name="T35" fmla="*/ 14 h 415"/>
                <a:gd name="T36" fmla="*/ 388 w 402"/>
                <a:gd name="T37" fmla="*/ 32 h 415"/>
                <a:gd name="T38" fmla="*/ 21 w 402"/>
                <a:gd name="T39" fmla="*/ 394 h 415"/>
                <a:gd name="T40" fmla="*/ 21 w 402"/>
                <a:gd name="T41" fmla="*/ 394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02" h="415">
                  <a:moveTo>
                    <a:pt x="7" y="401"/>
                  </a:moveTo>
                  <a:lnTo>
                    <a:pt x="10" y="394"/>
                  </a:lnTo>
                  <a:lnTo>
                    <a:pt x="17" y="401"/>
                  </a:lnTo>
                  <a:lnTo>
                    <a:pt x="10" y="394"/>
                  </a:lnTo>
                  <a:lnTo>
                    <a:pt x="7" y="401"/>
                  </a:lnTo>
                  <a:lnTo>
                    <a:pt x="0" y="394"/>
                  </a:lnTo>
                  <a:lnTo>
                    <a:pt x="374" y="25"/>
                  </a:lnTo>
                  <a:lnTo>
                    <a:pt x="374" y="0"/>
                  </a:lnTo>
                  <a:lnTo>
                    <a:pt x="381" y="0"/>
                  </a:lnTo>
                  <a:lnTo>
                    <a:pt x="381" y="0"/>
                  </a:lnTo>
                  <a:lnTo>
                    <a:pt x="402" y="0"/>
                  </a:lnTo>
                  <a:lnTo>
                    <a:pt x="402" y="35"/>
                  </a:lnTo>
                  <a:lnTo>
                    <a:pt x="21" y="415"/>
                  </a:lnTo>
                  <a:lnTo>
                    <a:pt x="7" y="401"/>
                  </a:lnTo>
                  <a:lnTo>
                    <a:pt x="7" y="401"/>
                  </a:lnTo>
                  <a:close/>
                  <a:moveTo>
                    <a:pt x="21" y="394"/>
                  </a:moveTo>
                  <a:lnTo>
                    <a:pt x="388" y="32"/>
                  </a:lnTo>
                  <a:lnTo>
                    <a:pt x="388" y="14"/>
                  </a:lnTo>
                  <a:lnTo>
                    <a:pt x="388" y="32"/>
                  </a:lnTo>
                  <a:lnTo>
                    <a:pt x="21" y="394"/>
                  </a:lnTo>
                  <a:lnTo>
                    <a:pt x="21" y="39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65"/>
            <p:cNvSpPr/>
            <p:nvPr/>
          </p:nvSpPr>
          <p:spPr bwMode="auto">
            <a:xfrm>
              <a:off x="2960" y="1596"/>
              <a:ext cx="75" cy="25"/>
            </a:xfrm>
            <a:custGeom>
              <a:avLst/>
              <a:gdLst>
                <a:gd name="T0" fmla="*/ 0 w 75"/>
                <a:gd name="T1" fmla="*/ 11 h 25"/>
                <a:gd name="T2" fmla="*/ 71 w 75"/>
                <a:gd name="T3" fmla="*/ 0 h 25"/>
                <a:gd name="T4" fmla="*/ 75 w 75"/>
                <a:gd name="T5" fmla="*/ 14 h 25"/>
                <a:gd name="T6" fmla="*/ 4 w 75"/>
                <a:gd name="T7" fmla="*/ 25 h 25"/>
                <a:gd name="T8" fmla="*/ 0 w 75"/>
                <a:gd name="T9" fmla="*/ 11 h 25"/>
                <a:gd name="T10" fmla="*/ 0 w 75"/>
                <a:gd name="T11" fmla="*/ 11 h 25"/>
              </a:gdLst>
              <a:ahLst/>
              <a:cxnLst>
                <a:cxn ang="0">
                  <a:pos x="T0" y="T1"/>
                </a:cxn>
                <a:cxn ang="0">
                  <a:pos x="T2" y="T3"/>
                </a:cxn>
                <a:cxn ang="0">
                  <a:pos x="T4" y="T5"/>
                </a:cxn>
                <a:cxn ang="0">
                  <a:pos x="T6" y="T7"/>
                </a:cxn>
                <a:cxn ang="0">
                  <a:pos x="T8" y="T9"/>
                </a:cxn>
                <a:cxn ang="0">
                  <a:pos x="T10" y="T11"/>
                </a:cxn>
              </a:cxnLst>
              <a:rect l="0" t="0" r="r" b="b"/>
              <a:pathLst>
                <a:path w="75" h="25">
                  <a:moveTo>
                    <a:pt x="0" y="11"/>
                  </a:moveTo>
                  <a:lnTo>
                    <a:pt x="71" y="0"/>
                  </a:lnTo>
                  <a:lnTo>
                    <a:pt x="75" y="14"/>
                  </a:lnTo>
                  <a:lnTo>
                    <a:pt x="4" y="25"/>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66"/>
            <p:cNvSpPr/>
            <p:nvPr/>
          </p:nvSpPr>
          <p:spPr bwMode="auto">
            <a:xfrm>
              <a:off x="2953" y="1586"/>
              <a:ext cx="89" cy="42"/>
            </a:xfrm>
            <a:custGeom>
              <a:avLst/>
              <a:gdLst>
                <a:gd name="T0" fmla="*/ 4 w 89"/>
                <a:gd name="T1" fmla="*/ 35 h 42"/>
                <a:gd name="T2" fmla="*/ 0 w 89"/>
                <a:gd name="T3" fmla="*/ 21 h 42"/>
                <a:gd name="T4" fmla="*/ 7 w 89"/>
                <a:gd name="T5" fmla="*/ 21 h 42"/>
                <a:gd name="T6" fmla="*/ 11 w 89"/>
                <a:gd name="T7" fmla="*/ 28 h 42"/>
                <a:gd name="T8" fmla="*/ 7 w 89"/>
                <a:gd name="T9" fmla="*/ 21 h 42"/>
                <a:gd name="T10" fmla="*/ 0 w 89"/>
                <a:gd name="T11" fmla="*/ 21 h 42"/>
                <a:gd name="T12" fmla="*/ 0 w 89"/>
                <a:gd name="T13" fmla="*/ 14 h 42"/>
                <a:gd name="T14" fmla="*/ 86 w 89"/>
                <a:gd name="T15" fmla="*/ 0 h 42"/>
                <a:gd name="T16" fmla="*/ 89 w 89"/>
                <a:gd name="T17" fmla="*/ 28 h 42"/>
                <a:gd name="T18" fmla="*/ 4 w 89"/>
                <a:gd name="T19" fmla="*/ 42 h 42"/>
                <a:gd name="T20" fmla="*/ 4 w 89"/>
                <a:gd name="T21" fmla="*/ 35 h 42"/>
                <a:gd name="T22" fmla="*/ 4 w 89"/>
                <a:gd name="T23" fmla="*/ 3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9" h="42">
                  <a:moveTo>
                    <a:pt x="4" y="35"/>
                  </a:moveTo>
                  <a:lnTo>
                    <a:pt x="0" y="21"/>
                  </a:lnTo>
                  <a:lnTo>
                    <a:pt x="7" y="21"/>
                  </a:lnTo>
                  <a:lnTo>
                    <a:pt x="11" y="28"/>
                  </a:lnTo>
                  <a:lnTo>
                    <a:pt x="7" y="21"/>
                  </a:lnTo>
                  <a:lnTo>
                    <a:pt x="0" y="21"/>
                  </a:lnTo>
                  <a:lnTo>
                    <a:pt x="0" y="14"/>
                  </a:lnTo>
                  <a:lnTo>
                    <a:pt x="86" y="0"/>
                  </a:lnTo>
                  <a:lnTo>
                    <a:pt x="89" y="28"/>
                  </a:lnTo>
                  <a:lnTo>
                    <a:pt x="4" y="42"/>
                  </a:lnTo>
                  <a:lnTo>
                    <a:pt x="4" y="35"/>
                  </a:lnTo>
                  <a:lnTo>
                    <a:pt x="4"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67"/>
            <p:cNvSpPr/>
            <p:nvPr/>
          </p:nvSpPr>
          <p:spPr bwMode="auto">
            <a:xfrm>
              <a:off x="2950" y="1607"/>
              <a:ext cx="64" cy="25"/>
            </a:xfrm>
            <a:custGeom>
              <a:avLst/>
              <a:gdLst>
                <a:gd name="T0" fmla="*/ 0 w 64"/>
                <a:gd name="T1" fmla="*/ 10 h 25"/>
                <a:gd name="T2" fmla="*/ 64 w 64"/>
                <a:gd name="T3" fmla="*/ 0 h 25"/>
                <a:gd name="T4" fmla="*/ 64 w 64"/>
                <a:gd name="T5" fmla="*/ 14 h 25"/>
                <a:gd name="T6" fmla="*/ 3 w 64"/>
                <a:gd name="T7" fmla="*/ 25 h 25"/>
                <a:gd name="T8" fmla="*/ 0 w 64"/>
                <a:gd name="T9" fmla="*/ 10 h 25"/>
                <a:gd name="T10" fmla="*/ 0 w 64"/>
                <a:gd name="T11" fmla="*/ 10 h 25"/>
              </a:gdLst>
              <a:ahLst/>
              <a:cxnLst>
                <a:cxn ang="0">
                  <a:pos x="T0" y="T1"/>
                </a:cxn>
                <a:cxn ang="0">
                  <a:pos x="T2" y="T3"/>
                </a:cxn>
                <a:cxn ang="0">
                  <a:pos x="T4" y="T5"/>
                </a:cxn>
                <a:cxn ang="0">
                  <a:pos x="T6" y="T7"/>
                </a:cxn>
                <a:cxn ang="0">
                  <a:pos x="T8" y="T9"/>
                </a:cxn>
                <a:cxn ang="0">
                  <a:pos x="T10" y="T11"/>
                </a:cxn>
              </a:cxnLst>
              <a:rect l="0" t="0" r="r" b="b"/>
              <a:pathLst>
                <a:path w="64" h="25">
                  <a:moveTo>
                    <a:pt x="0" y="10"/>
                  </a:moveTo>
                  <a:lnTo>
                    <a:pt x="64" y="0"/>
                  </a:lnTo>
                  <a:lnTo>
                    <a:pt x="64" y="14"/>
                  </a:lnTo>
                  <a:lnTo>
                    <a:pt x="3" y="25"/>
                  </a:lnTo>
                  <a:lnTo>
                    <a:pt x="0" y="10"/>
                  </a:lnTo>
                  <a:lnTo>
                    <a:pt x="0"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68"/>
            <p:cNvSpPr/>
            <p:nvPr/>
          </p:nvSpPr>
          <p:spPr bwMode="auto">
            <a:xfrm>
              <a:off x="2942" y="1600"/>
              <a:ext cx="82" cy="39"/>
            </a:xfrm>
            <a:custGeom>
              <a:avLst/>
              <a:gdLst>
                <a:gd name="T0" fmla="*/ 4 w 82"/>
                <a:gd name="T1" fmla="*/ 32 h 39"/>
                <a:gd name="T2" fmla="*/ 0 w 82"/>
                <a:gd name="T3" fmla="*/ 17 h 39"/>
                <a:gd name="T4" fmla="*/ 8 w 82"/>
                <a:gd name="T5" fmla="*/ 17 h 39"/>
                <a:gd name="T6" fmla="*/ 11 w 82"/>
                <a:gd name="T7" fmla="*/ 25 h 39"/>
                <a:gd name="T8" fmla="*/ 8 w 82"/>
                <a:gd name="T9" fmla="*/ 17 h 39"/>
                <a:gd name="T10" fmla="*/ 0 w 82"/>
                <a:gd name="T11" fmla="*/ 17 h 39"/>
                <a:gd name="T12" fmla="*/ 0 w 82"/>
                <a:gd name="T13" fmla="*/ 10 h 39"/>
                <a:gd name="T14" fmla="*/ 75 w 82"/>
                <a:gd name="T15" fmla="*/ 0 h 39"/>
                <a:gd name="T16" fmla="*/ 82 w 82"/>
                <a:gd name="T17" fmla="*/ 25 h 39"/>
                <a:gd name="T18" fmla="*/ 4 w 82"/>
                <a:gd name="T19" fmla="*/ 39 h 39"/>
                <a:gd name="T20" fmla="*/ 4 w 82"/>
                <a:gd name="T21" fmla="*/ 32 h 39"/>
                <a:gd name="T22" fmla="*/ 4 w 82"/>
                <a:gd name="T23" fmla="*/ 32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 h="39">
                  <a:moveTo>
                    <a:pt x="4" y="32"/>
                  </a:moveTo>
                  <a:lnTo>
                    <a:pt x="0" y="17"/>
                  </a:lnTo>
                  <a:lnTo>
                    <a:pt x="8" y="17"/>
                  </a:lnTo>
                  <a:lnTo>
                    <a:pt x="11" y="25"/>
                  </a:lnTo>
                  <a:lnTo>
                    <a:pt x="8" y="17"/>
                  </a:lnTo>
                  <a:lnTo>
                    <a:pt x="0" y="17"/>
                  </a:lnTo>
                  <a:lnTo>
                    <a:pt x="0" y="10"/>
                  </a:lnTo>
                  <a:lnTo>
                    <a:pt x="75" y="0"/>
                  </a:lnTo>
                  <a:lnTo>
                    <a:pt x="82" y="25"/>
                  </a:lnTo>
                  <a:lnTo>
                    <a:pt x="4" y="39"/>
                  </a:lnTo>
                  <a:lnTo>
                    <a:pt x="4" y="32"/>
                  </a:lnTo>
                  <a:lnTo>
                    <a:pt x="4" y="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69"/>
            <p:cNvSpPr/>
            <p:nvPr/>
          </p:nvSpPr>
          <p:spPr bwMode="auto">
            <a:xfrm>
              <a:off x="2251" y="2377"/>
              <a:ext cx="175" cy="521"/>
            </a:xfrm>
            <a:custGeom>
              <a:avLst/>
              <a:gdLst>
                <a:gd name="T0" fmla="*/ 0 w 49"/>
                <a:gd name="T1" fmla="*/ 143 h 147"/>
                <a:gd name="T2" fmla="*/ 19 w 49"/>
                <a:gd name="T3" fmla="*/ 139 h 147"/>
                <a:gd name="T4" fmla="*/ 12 w 49"/>
                <a:gd name="T5" fmla="*/ 76 h 147"/>
                <a:gd name="T6" fmla="*/ 12 w 49"/>
                <a:gd name="T7" fmla="*/ 76 h 147"/>
                <a:gd name="T8" fmla="*/ 12 w 49"/>
                <a:gd name="T9" fmla="*/ 74 h 147"/>
                <a:gd name="T10" fmla="*/ 12 w 49"/>
                <a:gd name="T11" fmla="*/ 74 h 147"/>
                <a:gd name="T12" fmla="*/ 45 w 49"/>
                <a:gd name="T13" fmla="*/ 0 h 147"/>
                <a:gd name="T14" fmla="*/ 45 w 49"/>
                <a:gd name="T15" fmla="*/ 0 h 147"/>
                <a:gd name="T16" fmla="*/ 49 w 49"/>
                <a:gd name="T17" fmla="*/ 2 h 147"/>
                <a:gd name="T18" fmla="*/ 32 w 49"/>
                <a:gd name="T19" fmla="*/ 32 h 147"/>
                <a:gd name="T20" fmla="*/ 32 w 49"/>
                <a:gd name="T21" fmla="*/ 32 h 147"/>
                <a:gd name="T22" fmla="*/ 16 w 49"/>
                <a:gd name="T23" fmla="*/ 74 h 147"/>
                <a:gd name="T24" fmla="*/ 16 w 49"/>
                <a:gd name="T25" fmla="*/ 74 h 147"/>
                <a:gd name="T26" fmla="*/ 16 w 49"/>
                <a:gd name="T27" fmla="*/ 76 h 147"/>
                <a:gd name="T28" fmla="*/ 16 w 49"/>
                <a:gd name="T29" fmla="*/ 76 h 147"/>
                <a:gd name="T30" fmla="*/ 23 w 49"/>
                <a:gd name="T31" fmla="*/ 140 h 147"/>
                <a:gd name="T32" fmla="*/ 23 w 49"/>
                <a:gd name="T33" fmla="*/ 140 h 147"/>
                <a:gd name="T34" fmla="*/ 24 w 49"/>
                <a:gd name="T35" fmla="*/ 142 h 147"/>
                <a:gd name="T36" fmla="*/ 1 w 49"/>
                <a:gd name="T37" fmla="*/ 147 h 147"/>
                <a:gd name="T38" fmla="*/ 0 w 49"/>
                <a:gd name="T39" fmla="*/ 14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9" h="147">
                  <a:moveTo>
                    <a:pt x="0" y="143"/>
                  </a:moveTo>
                  <a:cubicBezTo>
                    <a:pt x="19" y="139"/>
                    <a:pt x="19" y="139"/>
                    <a:pt x="19" y="139"/>
                  </a:cubicBezTo>
                  <a:cubicBezTo>
                    <a:pt x="18" y="130"/>
                    <a:pt x="15" y="89"/>
                    <a:pt x="12" y="76"/>
                  </a:cubicBezTo>
                  <a:cubicBezTo>
                    <a:pt x="12" y="76"/>
                    <a:pt x="12" y="76"/>
                    <a:pt x="12" y="76"/>
                  </a:cubicBezTo>
                  <a:cubicBezTo>
                    <a:pt x="12" y="76"/>
                    <a:pt x="12" y="75"/>
                    <a:pt x="12" y="74"/>
                  </a:cubicBezTo>
                  <a:cubicBezTo>
                    <a:pt x="12" y="74"/>
                    <a:pt x="12" y="74"/>
                    <a:pt x="12" y="74"/>
                  </a:cubicBezTo>
                  <a:cubicBezTo>
                    <a:pt x="12" y="56"/>
                    <a:pt x="45" y="0"/>
                    <a:pt x="45" y="0"/>
                  </a:cubicBezTo>
                  <a:cubicBezTo>
                    <a:pt x="45" y="0"/>
                    <a:pt x="45" y="0"/>
                    <a:pt x="45" y="0"/>
                  </a:cubicBezTo>
                  <a:cubicBezTo>
                    <a:pt x="49" y="2"/>
                    <a:pt x="49" y="2"/>
                    <a:pt x="49" y="2"/>
                  </a:cubicBezTo>
                  <a:cubicBezTo>
                    <a:pt x="49" y="2"/>
                    <a:pt x="40" y="16"/>
                    <a:pt x="32" y="32"/>
                  </a:cubicBezTo>
                  <a:cubicBezTo>
                    <a:pt x="32" y="32"/>
                    <a:pt x="32" y="32"/>
                    <a:pt x="32" y="32"/>
                  </a:cubicBezTo>
                  <a:cubicBezTo>
                    <a:pt x="24" y="48"/>
                    <a:pt x="16" y="67"/>
                    <a:pt x="16" y="74"/>
                  </a:cubicBezTo>
                  <a:cubicBezTo>
                    <a:pt x="16" y="74"/>
                    <a:pt x="16" y="74"/>
                    <a:pt x="16" y="74"/>
                  </a:cubicBezTo>
                  <a:cubicBezTo>
                    <a:pt x="16" y="75"/>
                    <a:pt x="16" y="75"/>
                    <a:pt x="16" y="76"/>
                  </a:cubicBezTo>
                  <a:cubicBezTo>
                    <a:pt x="16" y="76"/>
                    <a:pt x="16" y="76"/>
                    <a:pt x="16" y="76"/>
                  </a:cubicBezTo>
                  <a:cubicBezTo>
                    <a:pt x="19" y="90"/>
                    <a:pt x="23" y="140"/>
                    <a:pt x="23" y="140"/>
                  </a:cubicBezTo>
                  <a:cubicBezTo>
                    <a:pt x="23" y="140"/>
                    <a:pt x="23" y="140"/>
                    <a:pt x="23" y="140"/>
                  </a:cubicBezTo>
                  <a:cubicBezTo>
                    <a:pt x="24" y="142"/>
                    <a:pt x="24" y="142"/>
                    <a:pt x="24" y="142"/>
                  </a:cubicBezTo>
                  <a:cubicBezTo>
                    <a:pt x="1" y="147"/>
                    <a:pt x="1" y="147"/>
                    <a:pt x="1" y="147"/>
                  </a:cubicBezTo>
                  <a:cubicBezTo>
                    <a:pt x="0" y="143"/>
                    <a:pt x="0" y="143"/>
                    <a:pt x="0" y="14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70"/>
            <p:cNvSpPr>
              <a:spLocks noEditPoints="1"/>
            </p:cNvSpPr>
            <p:nvPr/>
          </p:nvSpPr>
          <p:spPr bwMode="auto">
            <a:xfrm>
              <a:off x="2244" y="2366"/>
              <a:ext cx="189" cy="540"/>
            </a:xfrm>
            <a:custGeom>
              <a:avLst/>
              <a:gdLst>
                <a:gd name="T0" fmla="*/ 0 w 53"/>
                <a:gd name="T1" fmla="*/ 147 h 152"/>
                <a:gd name="T2" fmla="*/ 3 w 53"/>
                <a:gd name="T3" fmla="*/ 148 h 152"/>
                <a:gd name="T4" fmla="*/ 0 w 53"/>
                <a:gd name="T5" fmla="*/ 147 h 152"/>
                <a:gd name="T6" fmla="*/ 19 w 53"/>
                <a:gd name="T7" fmla="*/ 140 h 152"/>
                <a:gd name="T8" fmla="*/ 12 w 53"/>
                <a:gd name="T9" fmla="*/ 80 h 152"/>
                <a:gd name="T10" fmla="*/ 12 w 53"/>
                <a:gd name="T11" fmla="*/ 77 h 152"/>
                <a:gd name="T12" fmla="*/ 29 w 53"/>
                <a:gd name="T13" fmla="*/ 33 h 152"/>
                <a:gd name="T14" fmla="*/ 45 w 53"/>
                <a:gd name="T15" fmla="*/ 3 h 152"/>
                <a:gd name="T16" fmla="*/ 53 w 53"/>
                <a:gd name="T17" fmla="*/ 4 h 152"/>
                <a:gd name="T18" fmla="*/ 52 w 53"/>
                <a:gd name="T19" fmla="*/ 6 h 152"/>
                <a:gd name="T20" fmla="*/ 52 w 53"/>
                <a:gd name="T21" fmla="*/ 6 h 152"/>
                <a:gd name="T22" fmla="*/ 52 w 53"/>
                <a:gd name="T23" fmla="*/ 6 h 152"/>
                <a:gd name="T24" fmla="*/ 52 w 53"/>
                <a:gd name="T25" fmla="*/ 6 h 152"/>
                <a:gd name="T26" fmla="*/ 52 w 53"/>
                <a:gd name="T27" fmla="*/ 7 h 152"/>
                <a:gd name="T28" fmla="*/ 51 w 53"/>
                <a:gd name="T29" fmla="*/ 9 h 152"/>
                <a:gd name="T30" fmla="*/ 47 w 53"/>
                <a:gd name="T31" fmla="*/ 15 h 152"/>
                <a:gd name="T32" fmla="*/ 36 w 53"/>
                <a:gd name="T33" fmla="*/ 36 h 152"/>
                <a:gd name="T34" fmla="*/ 20 w 53"/>
                <a:gd name="T35" fmla="*/ 77 h 152"/>
                <a:gd name="T36" fmla="*/ 20 w 53"/>
                <a:gd name="T37" fmla="*/ 77 h 152"/>
                <a:gd name="T38" fmla="*/ 20 w 53"/>
                <a:gd name="T39" fmla="*/ 78 h 152"/>
                <a:gd name="T40" fmla="*/ 27 w 53"/>
                <a:gd name="T41" fmla="*/ 143 h 152"/>
                <a:gd name="T42" fmla="*/ 27 w 53"/>
                <a:gd name="T43" fmla="*/ 143 h 152"/>
                <a:gd name="T44" fmla="*/ 1 w 53"/>
                <a:gd name="T45" fmla="*/ 152 h 152"/>
                <a:gd name="T46" fmla="*/ 14 w 53"/>
                <a:gd name="T47" fmla="*/ 145 h 152"/>
                <a:gd name="T48" fmla="*/ 23 w 53"/>
                <a:gd name="T49" fmla="*/ 144 h 152"/>
                <a:gd name="T50" fmla="*/ 14 w 53"/>
                <a:gd name="T51" fmla="*/ 145 h 152"/>
                <a:gd name="T52" fmla="*/ 16 w 53"/>
                <a:gd name="T53" fmla="*/ 79 h 152"/>
                <a:gd name="T54" fmla="*/ 22 w 53"/>
                <a:gd name="T55" fmla="*/ 127 h 152"/>
                <a:gd name="T56" fmla="*/ 16 w 53"/>
                <a:gd name="T57" fmla="*/ 79 h 152"/>
                <a:gd name="T58" fmla="*/ 16 w 53"/>
                <a:gd name="T59" fmla="*/ 77 h 152"/>
                <a:gd name="T60" fmla="*/ 16 w 53"/>
                <a:gd name="T61" fmla="*/ 77 h 152"/>
                <a:gd name="T62" fmla="*/ 16 w 53"/>
                <a:gd name="T63" fmla="*/ 77 h 152"/>
                <a:gd name="T64" fmla="*/ 16 w 53"/>
                <a:gd name="T65" fmla="*/ 77 h 152"/>
                <a:gd name="T66" fmla="*/ 16 w 53"/>
                <a:gd name="T67" fmla="*/ 77 h 152"/>
                <a:gd name="T68" fmla="*/ 23 w 53"/>
                <a:gd name="T69" fmla="*/ 54 h 152"/>
                <a:gd name="T70" fmla="*/ 32 w 53"/>
                <a:gd name="T71" fmla="*/ 34 h 152"/>
                <a:gd name="T72" fmla="*/ 40 w 53"/>
                <a:gd name="T73" fmla="*/ 20 h 152"/>
                <a:gd name="T74" fmla="*/ 32 w 53"/>
                <a:gd name="T75" fmla="*/ 34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3" h="152">
                  <a:moveTo>
                    <a:pt x="1" y="150"/>
                  </a:moveTo>
                  <a:cubicBezTo>
                    <a:pt x="0" y="147"/>
                    <a:pt x="0" y="147"/>
                    <a:pt x="0" y="147"/>
                  </a:cubicBezTo>
                  <a:cubicBezTo>
                    <a:pt x="2" y="146"/>
                    <a:pt x="2" y="146"/>
                    <a:pt x="2" y="146"/>
                  </a:cubicBezTo>
                  <a:cubicBezTo>
                    <a:pt x="3" y="148"/>
                    <a:pt x="3" y="148"/>
                    <a:pt x="3" y="148"/>
                  </a:cubicBezTo>
                  <a:cubicBezTo>
                    <a:pt x="2" y="146"/>
                    <a:pt x="2" y="146"/>
                    <a:pt x="2" y="146"/>
                  </a:cubicBezTo>
                  <a:cubicBezTo>
                    <a:pt x="0" y="147"/>
                    <a:pt x="0" y="147"/>
                    <a:pt x="0" y="147"/>
                  </a:cubicBezTo>
                  <a:cubicBezTo>
                    <a:pt x="0" y="145"/>
                    <a:pt x="0" y="145"/>
                    <a:pt x="0" y="145"/>
                  </a:cubicBezTo>
                  <a:cubicBezTo>
                    <a:pt x="19" y="140"/>
                    <a:pt x="19" y="140"/>
                    <a:pt x="19" y="140"/>
                  </a:cubicBezTo>
                  <a:cubicBezTo>
                    <a:pt x="18" y="129"/>
                    <a:pt x="14" y="91"/>
                    <a:pt x="12" y="80"/>
                  </a:cubicBezTo>
                  <a:cubicBezTo>
                    <a:pt x="12" y="80"/>
                    <a:pt x="12" y="80"/>
                    <a:pt x="12" y="80"/>
                  </a:cubicBezTo>
                  <a:cubicBezTo>
                    <a:pt x="12" y="79"/>
                    <a:pt x="12" y="78"/>
                    <a:pt x="12" y="77"/>
                  </a:cubicBezTo>
                  <a:cubicBezTo>
                    <a:pt x="12" y="77"/>
                    <a:pt x="12" y="77"/>
                    <a:pt x="12" y="77"/>
                  </a:cubicBezTo>
                  <a:cubicBezTo>
                    <a:pt x="12" y="67"/>
                    <a:pt x="21" y="49"/>
                    <a:pt x="29" y="33"/>
                  </a:cubicBezTo>
                  <a:cubicBezTo>
                    <a:pt x="29" y="33"/>
                    <a:pt x="29" y="33"/>
                    <a:pt x="29" y="33"/>
                  </a:cubicBezTo>
                  <a:cubicBezTo>
                    <a:pt x="36" y="18"/>
                    <a:pt x="44" y="5"/>
                    <a:pt x="45" y="3"/>
                  </a:cubicBezTo>
                  <a:cubicBezTo>
                    <a:pt x="45" y="3"/>
                    <a:pt x="45" y="3"/>
                    <a:pt x="45" y="3"/>
                  </a:cubicBezTo>
                  <a:cubicBezTo>
                    <a:pt x="46" y="0"/>
                    <a:pt x="46" y="0"/>
                    <a:pt x="46" y="0"/>
                  </a:cubicBezTo>
                  <a:cubicBezTo>
                    <a:pt x="53" y="4"/>
                    <a:pt x="53" y="4"/>
                    <a:pt x="53" y="4"/>
                  </a:cubicBezTo>
                  <a:cubicBezTo>
                    <a:pt x="53" y="6"/>
                    <a:pt x="53" y="6"/>
                    <a:pt x="53" y="6"/>
                  </a:cubicBezTo>
                  <a:cubicBezTo>
                    <a:pt x="52" y="6"/>
                    <a:pt x="52" y="6"/>
                    <a:pt x="52" y="6"/>
                  </a:cubicBezTo>
                  <a:cubicBezTo>
                    <a:pt x="52" y="6"/>
                    <a:pt x="52" y="6"/>
                    <a:pt x="52" y="6"/>
                  </a:cubicBezTo>
                  <a:cubicBezTo>
                    <a:pt x="52" y="6"/>
                    <a:pt x="52" y="6"/>
                    <a:pt x="52" y="6"/>
                  </a:cubicBezTo>
                  <a:cubicBezTo>
                    <a:pt x="52" y="6"/>
                    <a:pt x="52" y="6"/>
                    <a:pt x="52" y="6"/>
                  </a:cubicBezTo>
                  <a:cubicBezTo>
                    <a:pt x="52" y="6"/>
                    <a:pt x="52" y="6"/>
                    <a:pt x="52" y="6"/>
                  </a:cubicBezTo>
                  <a:cubicBezTo>
                    <a:pt x="52" y="6"/>
                    <a:pt x="52" y="6"/>
                    <a:pt x="52" y="6"/>
                  </a:cubicBezTo>
                  <a:cubicBezTo>
                    <a:pt x="52" y="6"/>
                    <a:pt x="52" y="6"/>
                    <a:pt x="52" y="6"/>
                  </a:cubicBezTo>
                  <a:cubicBezTo>
                    <a:pt x="52" y="7"/>
                    <a:pt x="52" y="7"/>
                    <a:pt x="52" y="7"/>
                  </a:cubicBezTo>
                  <a:cubicBezTo>
                    <a:pt x="52" y="7"/>
                    <a:pt x="52" y="7"/>
                    <a:pt x="52" y="7"/>
                  </a:cubicBezTo>
                  <a:cubicBezTo>
                    <a:pt x="52" y="7"/>
                    <a:pt x="51" y="8"/>
                    <a:pt x="51" y="9"/>
                  </a:cubicBezTo>
                  <a:cubicBezTo>
                    <a:pt x="51" y="9"/>
                    <a:pt x="51" y="9"/>
                    <a:pt x="51" y="9"/>
                  </a:cubicBezTo>
                  <a:cubicBezTo>
                    <a:pt x="50" y="10"/>
                    <a:pt x="49" y="12"/>
                    <a:pt x="47" y="15"/>
                  </a:cubicBezTo>
                  <a:cubicBezTo>
                    <a:pt x="47" y="15"/>
                    <a:pt x="47" y="15"/>
                    <a:pt x="47" y="15"/>
                  </a:cubicBezTo>
                  <a:cubicBezTo>
                    <a:pt x="44" y="21"/>
                    <a:pt x="40" y="28"/>
                    <a:pt x="36" y="36"/>
                  </a:cubicBezTo>
                  <a:cubicBezTo>
                    <a:pt x="36" y="36"/>
                    <a:pt x="36" y="36"/>
                    <a:pt x="36" y="36"/>
                  </a:cubicBezTo>
                  <a:cubicBezTo>
                    <a:pt x="28" y="52"/>
                    <a:pt x="20" y="70"/>
                    <a:pt x="20" y="77"/>
                  </a:cubicBezTo>
                  <a:cubicBezTo>
                    <a:pt x="20" y="77"/>
                    <a:pt x="20" y="77"/>
                    <a:pt x="20" y="77"/>
                  </a:cubicBezTo>
                  <a:cubicBezTo>
                    <a:pt x="20" y="77"/>
                    <a:pt x="20" y="77"/>
                    <a:pt x="20" y="77"/>
                  </a:cubicBezTo>
                  <a:cubicBezTo>
                    <a:pt x="20" y="77"/>
                    <a:pt x="20" y="77"/>
                    <a:pt x="20" y="77"/>
                  </a:cubicBezTo>
                  <a:cubicBezTo>
                    <a:pt x="20" y="78"/>
                    <a:pt x="20" y="78"/>
                    <a:pt x="20" y="78"/>
                  </a:cubicBezTo>
                  <a:cubicBezTo>
                    <a:pt x="20" y="78"/>
                    <a:pt x="20" y="78"/>
                    <a:pt x="20" y="78"/>
                  </a:cubicBezTo>
                  <a:cubicBezTo>
                    <a:pt x="23" y="93"/>
                    <a:pt x="27" y="140"/>
                    <a:pt x="27" y="143"/>
                  </a:cubicBezTo>
                  <a:cubicBezTo>
                    <a:pt x="27" y="143"/>
                    <a:pt x="27" y="143"/>
                    <a:pt x="27" y="143"/>
                  </a:cubicBezTo>
                  <a:cubicBezTo>
                    <a:pt x="27" y="143"/>
                    <a:pt x="27" y="143"/>
                    <a:pt x="27" y="143"/>
                  </a:cubicBezTo>
                  <a:cubicBezTo>
                    <a:pt x="27" y="143"/>
                    <a:pt x="27" y="143"/>
                    <a:pt x="27" y="143"/>
                  </a:cubicBezTo>
                  <a:cubicBezTo>
                    <a:pt x="28" y="147"/>
                    <a:pt x="28" y="147"/>
                    <a:pt x="28" y="147"/>
                  </a:cubicBezTo>
                  <a:cubicBezTo>
                    <a:pt x="1" y="152"/>
                    <a:pt x="1" y="152"/>
                    <a:pt x="1" y="152"/>
                  </a:cubicBezTo>
                  <a:cubicBezTo>
                    <a:pt x="1" y="150"/>
                    <a:pt x="1" y="150"/>
                    <a:pt x="1" y="150"/>
                  </a:cubicBezTo>
                  <a:close/>
                  <a:moveTo>
                    <a:pt x="14" y="145"/>
                  </a:moveTo>
                  <a:cubicBezTo>
                    <a:pt x="23" y="144"/>
                    <a:pt x="23" y="144"/>
                    <a:pt x="23" y="144"/>
                  </a:cubicBezTo>
                  <a:cubicBezTo>
                    <a:pt x="23" y="144"/>
                    <a:pt x="23" y="144"/>
                    <a:pt x="23" y="144"/>
                  </a:cubicBezTo>
                  <a:cubicBezTo>
                    <a:pt x="23" y="144"/>
                    <a:pt x="23" y="144"/>
                    <a:pt x="23" y="144"/>
                  </a:cubicBezTo>
                  <a:cubicBezTo>
                    <a:pt x="14" y="145"/>
                    <a:pt x="14" y="145"/>
                    <a:pt x="14" y="145"/>
                  </a:cubicBezTo>
                  <a:close/>
                  <a:moveTo>
                    <a:pt x="16" y="77"/>
                  </a:moveTo>
                  <a:cubicBezTo>
                    <a:pt x="16" y="78"/>
                    <a:pt x="16" y="78"/>
                    <a:pt x="16" y="79"/>
                  </a:cubicBezTo>
                  <a:cubicBezTo>
                    <a:pt x="16" y="79"/>
                    <a:pt x="16" y="79"/>
                    <a:pt x="16" y="79"/>
                  </a:cubicBezTo>
                  <a:cubicBezTo>
                    <a:pt x="18" y="88"/>
                    <a:pt x="20" y="111"/>
                    <a:pt x="22" y="127"/>
                  </a:cubicBezTo>
                  <a:cubicBezTo>
                    <a:pt x="22" y="127"/>
                    <a:pt x="22" y="127"/>
                    <a:pt x="22" y="127"/>
                  </a:cubicBezTo>
                  <a:cubicBezTo>
                    <a:pt x="20" y="111"/>
                    <a:pt x="18" y="88"/>
                    <a:pt x="16" y="79"/>
                  </a:cubicBezTo>
                  <a:cubicBezTo>
                    <a:pt x="16" y="79"/>
                    <a:pt x="16" y="79"/>
                    <a:pt x="16" y="79"/>
                  </a:cubicBezTo>
                  <a:cubicBezTo>
                    <a:pt x="16" y="78"/>
                    <a:pt x="16" y="78"/>
                    <a:pt x="16" y="77"/>
                  </a:cubicBezTo>
                  <a:cubicBezTo>
                    <a:pt x="16" y="77"/>
                    <a:pt x="16" y="77"/>
                    <a:pt x="16" y="77"/>
                  </a:cubicBezTo>
                  <a:cubicBezTo>
                    <a:pt x="16" y="77"/>
                    <a:pt x="16" y="77"/>
                    <a:pt x="16" y="77"/>
                  </a:cubicBezTo>
                  <a:cubicBezTo>
                    <a:pt x="16" y="77"/>
                    <a:pt x="16" y="77"/>
                    <a:pt x="16" y="77"/>
                  </a:cubicBezTo>
                  <a:cubicBezTo>
                    <a:pt x="16" y="77"/>
                    <a:pt x="16" y="77"/>
                    <a:pt x="16" y="77"/>
                  </a:cubicBezTo>
                  <a:close/>
                  <a:moveTo>
                    <a:pt x="16" y="77"/>
                  </a:moveTo>
                  <a:cubicBezTo>
                    <a:pt x="16" y="77"/>
                    <a:pt x="16" y="77"/>
                    <a:pt x="16" y="77"/>
                  </a:cubicBezTo>
                  <a:cubicBezTo>
                    <a:pt x="16" y="77"/>
                    <a:pt x="16" y="77"/>
                    <a:pt x="16" y="77"/>
                  </a:cubicBezTo>
                  <a:cubicBezTo>
                    <a:pt x="16" y="77"/>
                    <a:pt x="16" y="77"/>
                    <a:pt x="16" y="77"/>
                  </a:cubicBezTo>
                  <a:close/>
                  <a:moveTo>
                    <a:pt x="32" y="34"/>
                  </a:moveTo>
                  <a:cubicBezTo>
                    <a:pt x="29" y="41"/>
                    <a:pt x="26" y="48"/>
                    <a:pt x="23" y="54"/>
                  </a:cubicBezTo>
                  <a:cubicBezTo>
                    <a:pt x="23" y="54"/>
                    <a:pt x="23" y="54"/>
                    <a:pt x="23" y="54"/>
                  </a:cubicBezTo>
                  <a:cubicBezTo>
                    <a:pt x="26" y="48"/>
                    <a:pt x="29" y="41"/>
                    <a:pt x="32" y="34"/>
                  </a:cubicBezTo>
                  <a:cubicBezTo>
                    <a:pt x="32" y="34"/>
                    <a:pt x="32" y="34"/>
                    <a:pt x="32" y="34"/>
                  </a:cubicBezTo>
                  <a:cubicBezTo>
                    <a:pt x="35" y="29"/>
                    <a:pt x="38" y="24"/>
                    <a:pt x="40" y="20"/>
                  </a:cubicBezTo>
                  <a:cubicBezTo>
                    <a:pt x="40" y="20"/>
                    <a:pt x="40" y="20"/>
                    <a:pt x="40" y="20"/>
                  </a:cubicBezTo>
                  <a:cubicBezTo>
                    <a:pt x="38" y="24"/>
                    <a:pt x="35" y="29"/>
                    <a:pt x="32"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71"/>
            <p:cNvSpPr/>
            <p:nvPr/>
          </p:nvSpPr>
          <p:spPr bwMode="auto">
            <a:xfrm>
              <a:off x="2561" y="2377"/>
              <a:ext cx="232" cy="521"/>
            </a:xfrm>
            <a:custGeom>
              <a:avLst/>
              <a:gdLst>
                <a:gd name="T0" fmla="*/ 44 w 65"/>
                <a:gd name="T1" fmla="*/ 147 h 147"/>
                <a:gd name="T2" fmla="*/ 44 w 65"/>
                <a:gd name="T3" fmla="*/ 145 h 147"/>
                <a:gd name="T4" fmla="*/ 49 w 65"/>
                <a:gd name="T5" fmla="*/ 91 h 147"/>
                <a:gd name="T6" fmla="*/ 49 w 65"/>
                <a:gd name="T7" fmla="*/ 91 h 147"/>
                <a:gd name="T8" fmla="*/ 49 w 65"/>
                <a:gd name="T9" fmla="*/ 90 h 147"/>
                <a:gd name="T10" fmla="*/ 49 w 65"/>
                <a:gd name="T11" fmla="*/ 90 h 147"/>
                <a:gd name="T12" fmla="*/ 25 w 65"/>
                <a:gd name="T13" fmla="*/ 40 h 147"/>
                <a:gd name="T14" fmla="*/ 25 w 65"/>
                <a:gd name="T15" fmla="*/ 40 h 147"/>
                <a:gd name="T16" fmla="*/ 0 w 65"/>
                <a:gd name="T17" fmla="*/ 2 h 147"/>
                <a:gd name="T18" fmla="*/ 0 w 65"/>
                <a:gd name="T19" fmla="*/ 2 h 147"/>
                <a:gd name="T20" fmla="*/ 3 w 65"/>
                <a:gd name="T21" fmla="*/ 0 h 147"/>
                <a:gd name="T22" fmla="*/ 28 w 65"/>
                <a:gd name="T23" fmla="*/ 38 h 147"/>
                <a:gd name="T24" fmla="*/ 28 w 65"/>
                <a:gd name="T25" fmla="*/ 38 h 147"/>
                <a:gd name="T26" fmla="*/ 53 w 65"/>
                <a:gd name="T27" fmla="*/ 90 h 147"/>
                <a:gd name="T28" fmla="*/ 53 w 65"/>
                <a:gd name="T29" fmla="*/ 90 h 147"/>
                <a:gd name="T30" fmla="*/ 53 w 65"/>
                <a:gd name="T31" fmla="*/ 92 h 147"/>
                <a:gd name="T32" fmla="*/ 53 w 65"/>
                <a:gd name="T33" fmla="*/ 92 h 147"/>
                <a:gd name="T34" fmla="*/ 48 w 65"/>
                <a:gd name="T35" fmla="*/ 143 h 147"/>
                <a:gd name="T36" fmla="*/ 48 w 65"/>
                <a:gd name="T37" fmla="*/ 143 h 147"/>
                <a:gd name="T38" fmla="*/ 65 w 65"/>
                <a:gd name="T39" fmla="*/ 143 h 147"/>
                <a:gd name="T40" fmla="*/ 65 w 65"/>
                <a:gd name="T41" fmla="*/ 147 h 147"/>
                <a:gd name="T42" fmla="*/ 44 w 65"/>
                <a:gd name="T43" fmla="*/ 14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5" h="147">
                  <a:moveTo>
                    <a:pt x="44" y="147"/>
                  </a:moveTo>
                  <a:cubicBezTo>
                    <a:pt x="44" y="145"/>
                    <a:pt x="44" y="145"/>
                    <a:pt x="44" y="145"/>
                  </a:cubicBezTo>
                  <a:cubicBezTo>
                    <a:pt x="44" y="145"/>
                    <a:pt x="47" y="107"/>
                    <a:pt x="49" y="91"/>
                  </a:cubicBezTo>
                  <a:cubicBezTo>
                    <a:pt x="49" y="91"/>
                    <a:pt x="49" y="91"/>
                    <a:pt x="49" y="91"/>
                  </a:cubicBezTo>
                  <a:cubicBezTo>
                    <a:pt x="49" y="91"/>
                    <a:pt x="49" y="91"/>
                    <a:pt x="49" y="90"/>
                  </a:cubicBezTo>
                  <a:cubicBezTo>
                    <a:pt x="49" y="90"/>
                    <a:pt x="49" y="90"/>
                    <a:pt x="49" y="90"/>
                  </a:cubicBezTo>
                  <a:cubicBezTo>
                    <a:pt x="50" y="83"/>
                    <a:pt x="37" y="60"/>
                    <a:pt x="25" y="40"/>
                  </a:cubicBezTo>
                  <a:cubicBezTo>
                    <a:pt x="25" y="40"/>
                    <a:pt x="25" y="40"/>
                    <a:pt x="25" y="40"/>
                  </a:cubicBezTo>
                  <a:cubicBezTo>
                    <a:pt x="12" y="20"/>
                    <a:pt x="0" y="2"/>
                    <a:pt x="0" y="2"/>
                  </a:cubicBezTo>
                  <a:cubicBezTo>
                    <a:pt x="0" y="2"/>
                    <a:pt x="0" y="2"/>
                    <a:pt x="0" y="2"/>
                  </a:cubicBezTo>
                  <a:cubicBezTo>
                    <a:pt x="3" y="0"/>
                    <a:pt x="3" y="0"/>
                    <a:pt x="3" y="0"/>
                  </a:cubicBezTo>
                  <a:cubicBezTo>
                    <a:pt x="3" y="0"/>
                    <a:pt x="16" y="18"/>
                    <a:pt x="28" y="38"/>
                  </a:cubicBezTo>
                  <a:cubicBezTo>
                    <a:pt x="28" y="38"/>
                    <a:pt x="28" y="38"/>
                    <a:pt x="28" y="38"/>
                  </a:cubicBezTo>
                  <a:cubicBezTo>
                    <a:pt x="41" y="58"/>
                    <a:pt x="53" y="80"/>
                    <a:pt x="53" y="90"/>
                  </a:cubicBezTo>
                  <a:cubicBezTo>
                    <a:pt x="53" y="90"/>
                    <a:pt x="53" y="90"/>
                    <a:pt x="53" y="90"/>
                  </a:cubicBezTo>
                  <a:cubicBezTo>
                    <a:pt x="53" y="91"/>
                    <a:pt x="53" y="91"/>
                    <a:pt x="53" y="92"/>
                  </a:cubicBezTo>
                  <a:cubicBezTo>
                    <a:pt x="53" y="92"/>
                    <a:pt x="53" y="92"/>
                    <a:pt x="53" y="92"/>
                  </a:cubicBezTo>
                  <a:cubicBezTo>
                    <a:pt x="51" y="105"/>
                    <a:pt x="49" y="135"/>
                    <a:pt x="48" y="143"/>
                  </a:cubicBezTo>
                  <a:cubicBezTo>
                    <a:pt x="48" y="143"/>
                    <a:pt x="48" y="143"/>
                    <a:pt x="48" y="143"/>
                  </a:cubicBezTo>
                  <a:cubicBezTo>
                    <a:pt x="65" y="143"/>
                    <a:pt x="65" y="143"/>
                    <a:pt x="65" y="143"/>
                  </a:cubicBezTo>
                  <a:cubicBezTo>
                    <a:pt x="65" y="147"/>
                    <a:pt x="65" y="147"/>
                    <a:pt x="65" y="147"/>
                  </a:cubicBezTo>
                  <a:cubicBezTo>
                    <a:pt x="44" y="147"/>
                    <a:pt x="44" y="147"/>
                    <a:pt x="44" y="1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72"/>
            <p:cNvSpPr>
              <a:spLocks noEditPoints="1"/>
            </p:cNvSpPr>
            <p:nvPr/>
          </p:nvSpPr>
          <p:spPr bwMode="auto">
            <a:xfrm>
              <a:off x="2551" y="2366"/>
              <a:ext cx="249" cy="540"/>
            </a:xfrm>
            <a:custGeom>
              <a:avLst/>
              <a:gdLst>
                <a:gd name="T0" fmla="*/ 47 w 70"/>
                <a:gd name="T1" fmla="*/ 150 h 152"/>
                <a:gd name="T2" fmla="*/ 47 w 70"/>
                <a:gd name="T3" fmla="*/ 150 h 152"/>
                <a:gd name="T4" fmla="*/ 45 w 70"/>
                <a:gd name="T5" fmla="*/ 152 h 152"/>
                <a:gd name="T6" fmla="*/ 45 w 70"/>
                <a:gd name="T7" fmla="*/ 148 h 152"/>
                <a:gd name="T8" fmla="*/ 45 w 70"/>
                <a:gd name="T9" fmla="*/ 148 h 152"/>
                <a:gd name="T10" fmla="*/ 45 w 70"/>
                <a:gd name="T11" fmla="*/ 148 h 152"/>
                <a:gd name="T12" fmla="*/ 45 w 70"/>
                <a:gd name="T13" fmla="*/ 148 h 152"/>
                <a:gd name="T14" fmla="*/ 45 w 70"/>
                <a:gd name="T15" fmla="*/ 147 h 152"/>
                <a:gd name="T16" fmla="*/ 45 w 70"/>
                <a:gd name="T17" fmla="*/ 146 h 152"/>
                <a:gd name="T18" fmla="*/ 46 w 70"/>
                <a:gd name="T19" fmla="*/ 142 h 152"/>
                <a:gd name="T20" fmla="*/ 47 w 70"/>
                <a:gd name="T21" fmla="*/ 127 h 152"/>
                <a:gd name="T22" fmla="*/ 50 w 70"/>
                <a:gd name="T23" fmla="*/ 94 h 152"/>
                <a:gd name="T24" fmla="*/ 50 w 70"/>
                <a:gd name="T25" fmla="*/ 93 h 152"/>
                <a:gd name="T26" fmla="*/ 50 w 70"/>
                <a:gd name="T27" fmla="*/ 93 h 152"/>
                <a:gd name="T28" fmla="*/ 26 w 70"/>
                <a:gd name="T29" fmla="*/ 44 h 152"/>
                <a:gd name="T30" fmla="*/ 1 w 70"/>
                <a:gd name="T31" fmla="*/ 7 h 152"/>
                <a:gd name="T32" fmla="*/ 7 w 70"/>
                <a:gd name="T33" fmla="*/ 0 h 152"/>
                <a:gd name="T34" fmla="*/ 8 w 70"/>
                <a:gd name="T35" fmla="*/ 2 h 152"/>
                <a:gd name="T36" fmla="*/ 8 w 70"/>
                <a:gd name="T37" fmla="*/ 2 h 152"/>
                <a:gd name="T38" fmla="*/ 8 w 70"/>
                <a:gd name="T39" fmla="*/ 2 h 152"/>
                <a:gd name="T40" fmla="*/ 8 w 70"/>
                <a:gd name="T41" fmla="*/ 2 h 152"/>
                <a:gd name="T42" fmla="*/ 9 w 70"/>
                <a:gd name="T43" fmla="*/ 3 h 152"/>
                <a:gd name="T44" fmla="*/ 10 w 70"/>
                <a:gd name="T45" fmla="*/ 5 h 152"/>
                <a:gd name="T46" fmla="*/ 16 w 70"/>
                <a:gd name="T47" fmla="*/ 13 h 152"/>
                <a:gd name="T48" fmla="*/ 33 w 70"/>
                <a:gd name="T49" fmla="*/ 40 h 152"/>
                <a:gd name="T50" fmla="*/ 58 w 70"/>
                <a:gd name="T51" fmla="*/ 93 h 152"/>
                <a:gd name="T52" fmla="*/ 58 w 70"/>
                <a:gd name="T53" fmla="*/ 94 h 152"/>
                <a:gd name="T54" fmla="*/ 58 w 70"/>
                <a:gd name="T55" fmla="*/ 95 h 152"/>
                <a:gd name="T56" fmla="*/ 53 w 70"/>
                <a:gd name="T57" fmla="*/ 144 h 152"/>
                <a:gd name="T58" fmla="*/ 70 w 70"/>
                <a:gd name="T59" fmla="*/ 144 h 152"/>
                <a:gd name="T60" fmla="*/ 47 w 70"/>
                <a:gd name="T61" fmla="*/ 152 h 152"/>
                <a:gd name="T62" fmla="*/ 52 w 70"/>
                <a:gd name="T63" fmla="*/ 109 h 152"/>
                <a:gd name="T64" fmla="*/ 52 w 70"/>
                <a:gd name="T65" fmla="*/ 109 h 152"/>
                <a:gd name="T66" fmla="*/ 53 w 70"/>
                <a:gd name="T67" fmla="*/ 108 h 152"/>
                <a:gd name="T68" fmla="*/ 52 w 70"/>
                <a:gd name="T69" fmla="*/ 108 h 152"/>
                <a:gd name="T70" fmla="*/ 53 w 70"/>
                <a:gd name="T71" fmla="*/ 108 h 152"/>
                <a:gd name="T72" fmla="*/ 53 w 70"/>
                <a:gd name="T73" fmla="*/ 108 h 152"/>
                <a:gd name="T74" fmla="*/ 53 w 70"/>
                <a:gd name="T75" fmla="*/ 107 h 152"/>
                <a:gd name="T76" fmla="*/ 53 w 70"/>
                <a:gd name="T77" fmla="*/ 107 h 152"/>
                <a:gd name="T78" fmla="*/ 54 w 70"/>
                <a:gd name="T79" fmla="*/ 95 h 152"/>
                <a:gd name="T80" fmla="*/ 54 w 70"/>
                <a:gd name="T81" fmla="*/ 95 h 152"/>
                <a:gd name="T82" fmla="*/ 53 w 70"/>
                <a:gd name="T83" fmla="*/ 107 h 152"/>
                <a:gd name="T84" fmla="*/ 54 w 70"/>
                <a:gd name="T85" fmla="*/ 93 h 152"/>
                <a:gd name="T86" fmla="*/ 54 w 70"/>
                <a:gd name="T87" fmla="*/ 93 h 152"/>
                <a:gd name="T88" fmla="*/ 54 w 70"/>
                <a:gd name="T89" fmla="*/ 93 h 152"/>
                <a:gd name="T90" fmla="*/ 54 w 70"/>
                <a:gd name="T91" fmla="*/ 90 h 152"/>
                <a:gd name="T92" fmla="*/ 54 w 70"/>
                <a:gd name="T93" fmla="*/ 90 h 152"/>
                <a:gd name="T94" fmla="*/ 43 w 70"/>
                <a:gd name="T95" fmla="*/ 65 h 152"/>
                <a:gd name="T96" fmla="*/ 54 w 70"/>
                <a:gd name="T97" fmla="*/ 90 h 152"/>
                <a:gd name="T98" fmla="*/ 43 w 70"/>
                <a:gd name="T99" fmla="*/ 65 h 152"/>
                <a:gd name="T100" fmla="*/ 43 w 70"/>
                <a:gd name="T101" fmla="*/ 65 h 152"/>
                <a:gd name="T102" fmla="*/ 43 w 70"/>
                <a:gd name="T103" fmla="*/ 65 h 152"/>
                <a:gd name="T104" fmla="*/ 43 w 70"/>
                <a:gd name="T105" fmla="*/ 65 h 152"/>
                <a:gd name="T106" fmla="*/ 43 w 70"/>
                <a:gd name="T107" fmla="*/ 64 h 152"/>
                <a:gd name="T108" fmla="*/ 43 w 70"/>
                <a:gd name="T109" fmla="*/ 64 h 152"/>
                <a:gd name="T110" fmla="*/ 35 w 70"/>
                <a:gd name="T111" fmla="*/ 51 h 152"/>
                <a:gd name="T112" fmla="*/ 35 w 70"/>
                <a:gd name="T113" fmla="*/ 51 h 152"/>
                <a:gd name="T114" fmla="*/ 35 w 70"/>
                <a:gd name="T115" fmla="*/ 51 h 152"/>
                <a:gd name="T116" fmla="*/ 30 w 70"/>
                <a:gd name="T117" fmla="*/ 42 h 152"/>
                <a:gd name="T118" fmla="*/ 24 w 70"/>
                <a:gd name="T119" fmla="*/ 34 h 152"/>
                <a:gd name="T120" fmla="*/ 29 w 70"/>
                <a:gd name="T121" fmla="*/ 42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0" h="152">
                  <a:moveTo>
                    <a:pt x="47" y="152"/>
                  </a:moveTo>
                  <a:cubicBezTo>
                    <a:pt x="47" y="150"/>
                    <a:pt x="47" y="150"/>
                    <a:pt x="47" y="150"/>
                  </a:cubicBezTo>
                  <a:cubicBezTo>
                    <a:pt x="49" y="150"/>
                    <a:pt x="49" y="150"/>
                    <a:pt x="49" y="150"/>
                  </a:cubicBezTo>
                  <a:cubicBezTo>
                    <a:pt x="47" y="150"/>
                    <a:pt x="47" y="150"/>
                    <a:pt x="47" y="150"/>
                  </a:cubicBezTo>
                  <a:cubicBezTo>
                    <a:pt x="47" y="152"/>
                    <a:pt x="47" y="152"/>
                    <a:pt x="47" y="152"/>
                  </a:cubicBezTo>
                  <a:cubicBezTo>
                    <a:pt x="45" y="152"/>
                    <a:pt x="45" y="152"/>
                    <a:pt x="45" y="152"/>
                  </a:cubicBezTo>
                  <a:cubicBezTo>
                    <a:pt x="45" y="150"/>
                    <a:pt x="45" y="150"/>
                    <a:pt x="45" y="150"/>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8"/>
                  </a:cubicBezTo>
                  <a:cubicBezTo>
                    <a:pt x="45" y="148"/>
                    <a:pt x="45" y="148"/>
                    <a:pt x="45" y="147"/>
                  </a:cubicBezTo>
                  <a:cubicBezTo>
                    <a:pt x="45" y="147"/>
                    <a:pt x="45" y="147"/>
                    <a:pt x="45" y="147"/>
                  </a:cubicBezTo>
                  <a:cubicBezTo>
                    <a:pt x="45" y="147"/>
                    <a:pt x="45" y="147"/>
                    <a:pt x="45" y="146"/>
                  </a:cubicBezTo>
                  <a:cubicBezTo>
                    <a:pt x="45" y="146"/>
                    <a:pt x="45" y="146"/>
                    <a:pt x="45" y="146"/>
                  </a:cubicBezTo>
                  <a:cubicBezTo>
                    <a:pt x="45" y="145"/>
                    <a:pt x="45" y="144"/>
                    <a:pt x="46" y="142"/>
                  </a:cubicBezTo>
                  <a:cubicBezTo>
                    <a:pt x="46" y="142"/>
                    <a:pt x="46" y="142"/>
                    <a:pt x="46" y="142"/>
                  </a:cubicBezTo>
                  <a:cubicBezTo>
                    <a:pt x="46" y="138"/>
                    <a:pt x="46" y="133"/>
                    <a:pt x="47" y="127"/>
                  </a:cubicBezTo>
                  <a:cubicBezTo>
                    <a:pt x="47" y="127"/>
                    <a:pt x="47" y="127"/>
                    <a:pt x="47" y="127"/>
                  </a:cubicBezTo>
                  <a:cubicBezTo>
                    <a:pt x="48" y="115"/>
                    <a:pt x="49" y="102"/>
                    <a:pt x="50" y="94"/>
                  </a:cubicBezTo>
                  <a:cubicBezTo>
                    <a:pt x="50" y="94"/>
                    <a:pt x="50" y="94"/>
                    <a:pt x="50" y="94"/>
                  </a:cubicBezTo>
                  <a:cubicBezTo>
                    <a:pt x="50" y="94"/>
                    <a:pt x="50" y="94"/>
                    <a:pt x="50" y="93"/>
                  </a:cubicBezTo>
                  <a:cubicBezTo>
                    <a:pt x="50" y="93"/>
                    <a:pt x="50" y="93"/>
                    <a:pt x="50" y="93"/>
                  </a:cubicBezTo>
                  <a:cubicBezTo>
                    <a:pt x="50" y="93"/>
                    <a:pt x="50" y="93"/>
                    <a:pt x="50" y="93"/>
                  </a:cubicBezTo>
                  <a:cubicBezTo>
                    <a:pt x="50" y="93"/>
                    <a:pt x="50" y="93"/>
                    <a:pt x="50" y="93"/>
                  </a:cubicBezTo>
                  <a:cubicBezTo>
                    <a:pt x="51" y="87"/>
                    <a:pt x="38" y="64"/>
                    <a:pt x="26" y="44"/>
                  </a:cubicBezTo>
                  <a:cubicBezTo>
                    <a:pt x="26" y="44"/>
                    <a:pt x="26" y="44"/>
                    <a:pt x="26" y="44"/>
                  </a:cubicBezTo>
                  <a:cubicBezTo>
                    <a:pt x="14" y="24"/>
                    <a:pt x="1" y="7"/>
                    <a:pt x="1" y="7"/>
                  </a:cubicBezTo>
                  <a:cubicBezTo>
                    <a:pt x="1" y="7"/>
                    <a:pt x="1" y="7"/>
                    <a:pt x="1" y="7"/>
                  </a:cubicBezTo>
                  <a:cubicBezTo>
                    <a:pt x="0" y="5"/>
                    <a:pt x="0" y="5"/>
                    <a:pt x="0" y="5"/>
                  </a:cubicBezTo>
                  <a:cubicBezTo>
                    <a:pt x="7" y="0"/>
                    <a:pt x="7" y="0"/>
                    <a:pt x="7" y="0"/>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9" y="3"/>
                  </a:cubicBezTo>
                  <a:cubicBezTo>
                    <a:pt x="9" y="3"/>
                    <a:pt x="9" y="3"/>
                    <a:pt x="9" y="3"/>
                  </a:cubicBezTo>
                  <a:cubicBezTo>
                    <a:pt x="9" y="3"/>
                    <a:pt x="9" y="4"/>
                    <a:pt x="10" y="5"/>
                  </a:cubicBezTo>
                  <a:cubicBezTo>
                    <a:pt x="10" y="5"/>
                    <a:pt x="10" y="5"/>
                    <a:pt x="10" y="5"/>
                  </a:cubicBezTo>
                  <a:cubicBezTo>
                    <a:pt x="11" y="7"/>
                    <a:pt x="13" y="10"/>
                    <a:pt x="16" y="13"/>
                  </a:cubicBezTo>
                  <a:cubicBezTo>
                    <a:pt x="16" y="13"/>
                    <a:pt x="16" y="13"/>
                    <a:pt x="16" y="13"/>
                  </a:cubicBezTo>
                  <a:cubicBezTo>
                    <a:pt x="20" y="20"/>
                    <a:pt x="27" y="30"/>
                    <a:pt x="33" y="40"/>
                  </a:cubicBezTo>
                  <a:cubicBezTo>
                    <a:pt x="33" y="40"/>
                    <a:pt x="33" y="40"/>
                    <a:pt x="33" y="40"/>
                  </a:cubicBezTo>
                  <a:cubicBezTo>
                    <a:pt x="45" y="60"/>
                    <a:pt x="58" y="82"/>
                    <a:pt x="58" y="93"/>
                  </a:cubicBezTo>
                  <a:cubicBezTo>
                    <a:pt x="58" y="93"/>
                    <a:pt x="58" y="93"/>
                    <a:pt x="58" y="93"/>
                  </a:cubicBezTo>
                  <a:cubicBezTo>
                    <a:pt x="58" y="93"/>
                    <a:pt x="58" y="94"/>
                    <a:pt x="58" y="94"/>
                  </a:cubicBezTo>
                  <a:cubicBezTo>
                    <a:pt x="58" y="94"/>
                    <a:pt x="58" y="94"/>
                    <a:pt x="58" y="94"/>
                  </a:cubicBezTo>
                  <a:cubicBezTo>
                    <a:pt x="58" y="94"/>
                    <a:pt x="58" y="95"/>
                    <a:pt x="58" y="95"/>
                  </a:cubicBezTo>
                  <a:cubicBezTo>
                    <a:pt x="58" y="95"/>
                    <a:pt x="58" y="95"/>
                    <a:pt x="58" y="95"/>
                  </a:cubicBezTo>
                  <a:cubicBezTo>
                    <a:pt x="56" y="107"/>
                    <a:pt x="54" y="134"/>
                    <a:pt x="53" y="144"/>
                  </a:cubicBezTo>
                  <a:cubicBezTo>
                    <a:pt x="53" y="144"/>
                    <a:pt x="53" y="144"/>
                    <a:pt x="53" y="144"/>
                  </a:cubicBezTo>
                  <a:cubicBezTo>
                    <a:pt x="70" y="144"/>
                    <a:pt x="70" y="144"/>
                    <a:pt x="70" y="144"/>
                  </a:cubicBezTo>
                  <a:cubicBezTo>
                    <a:pt x="70" y="152"/>
                    <a:pt x="70" y="152"/>
                    <a:pt x="70" y="152"/>
                  </a:cubicBezTo>
                  <a:cubicBezTo>
                    <a:pt x="47" y="152"/>
                    <a:pt x="47" y="152"/>
                    <a:pt x="47" y="152"/>
                  </a:cubicBezTo>
                  <a:close/>
                  <a:moveTo>
                    <a:pt x="52" y="109"/>
                  </a:moveTo>
                  <a:cubicBezTo>
                    <a:pt x="52" y="109"/>
                    <a:pt x="52" y="109"/>
                    <a:pt x="52" y="109"/>
                  </a:cubicBezTo>
                  <a:cubicBezTo>
                    <a:pt x="52" y="109"/>
                    <a:pt x="52" y="109"/>
                    <a:pt x="52" y="109"/>
                  </a:cubicBezTo>
                  <a:cubicBezTo>
                    <a:pt x="52" y="109"/>
                    <a:pt x="52" y="109"/>
                    <a:pt x="52" y="109"/>
                  </a:cubicBezTo>
                  <a:close/>
                  <a:moveTo>
                    <a:pt x="52" y="108"/>
                  </a:moveTo>
                  <a:cubicBezTo>
                    <a:pt x="52" y="108"/>
                    <a:pt x="52" y="108"/>
                    <a:pt x="53" y="108"/>
                  </a:cubicBezTo>
                  <a:cubicBezTo>
                    <a:pt x="53" y="108"/>
                    <a:pt x="53" y="108"/>
                    <a:pt x="53" y="108"/>
                  </a:cubicBezTo>
                  <a:cubicBezTo>
                    <a:pt x="52" y="108"/>
                    <a:pt x="52" y="108"/>
                    <a:pt x="52" y="108"/>
                  </a:cubicBezTo>
                  <a:close/>
                  <a:moveTo>
                    <a:pt x="53" y="108"/>
                  </a:moveTo>
                  <a:cubicBezTo>
                    <a:pt x="53" y="108"/>
                    <a:pt x="53" y="108"/>
                    <a:pt x="53" y="108"/>
                  </a:cubicBezTo>
                  <a:cubicBezTo>
                    <a:pt x="53" y="108"/>
                    <a:pt x="53" y="108"/>
                    <a:pt x="53" y="108"/>
                  </a:cubicBezTo>
                  <a:cubicBezTo>
                    <a:pt x="53" y="108"/>
                    <a:pt x="53" y="108"/>
                    <a:pt x="53" y="108"/>
                  </a:cubicBezTo>
                  <a:close/>
                  <a:moveTo>
                    <a:pt x="53" y="107"/>
                  </a:moveTo>
                  <a:cubicBezTo>
                    <a:pt x="53" y="107"/>
                    <a:pt x="53" y="107"/>
                    <a:pt x="53" y="107"/>
                  </a:cubicBezTo>
                  <a:cubicBezTo>
                    <a:pt x="53" y="107"/>
                    <a:pt x="53" y="107"/>
                    <a:pt x="53" y="107"/>
                  </a:cubicBezTo>
                  <a:cubicBezTo>
                    <a:pt x="53" y="107"/>
                    <a:pt x="53" y="107"/>
                    <a:pt x="53" y="107"/>
                  </a:cubicBezTo>
                  <a:close/>
                  <a:moveTo>
                    <a:pt x="53" y="107"/>
                  </a:moveTo>
                  <a:cubicBezTo>
                    <a:pt x="53" y="102"/>
                    <a:pt x="54" y="98"/>
                    <a:pt x="54" y="95"/>
                  </a:cubicBezTo>
                  <a:cubicBezTo>
                    <a:pt x="54" y="95"/>
                    <a:pt x="54" y="95"/>
                    <a:pt x="54" y="95"/>
                  </a:cubicBezTo>
                  <a:cubicBezTo>
                    <a:pt x="54" y="95"/>
                    <a:pt x="54" y="95"/>
                    <a:pt x="54" y="95"/>
                  </a:cubicBezTo>
                  <a:cubicBezTo>
                    <a:pt x="54" y="95"/>
                    <a:pt x="54" y="95"/>
                    <a:pt x="54" y="95"/>
                  </a:cubicBezTo>
                  <a:cubicBezTo>
                    <a:pt x="54" y="98"/>
                    <a:pt x="53" y="102"/>
                    <a:pt x="53" y="107"/>
                  </a:cubicBezTo>
                  <a:close/>
                  <a:moveTo>
                    <a:pt x="54" y="93"/>
                  </a:moveTo>
                  <a:cubicBezTo>
                    <a:pt x="54" y="93"/>
                    <a:pt x="54" y="93"/>
                    <a:pt x="54" y="93"/>
                  </a:cubicBezTo>
                  <a:cubicBezTo>
                    <a:pt x="54" y="93"/>
                    <a:pt x="54" y="93"/>
                    <a:pt x="54" y="93"/>
                  </a:cubicBezTo>
                  <a:cubicBezTo>
                    <a:pt x="54" y="93"/>
                    <a:pt x="54" y="93"/>
                    <a:pt x="54" y="93"/>
                  </a:cubicBezTo>
                  <a:cubicBezTo>
                    <a:pt x="54" y="93"/>
                    <a:pt x="54" y="93"/>
                    <a:pt x="54" y="93"/>
                  </a:cubicBezTo>
                  <a:cubicBezTo>
                    <a:pt x="54" y="93"/>
                    <a:pt x="54" y="93"/>
                    <a:pt x="54" y="93"/>
                  </a:cubicBezTo>
                  <a:close/>
                  <a:moveTo>
                    <a:pt x="54" y="90"/>
                  </a:moveTo>
                  <a:cubicBezTo>
                    <a:pt x="54" y="90"/>
                    <a:pt x="54" y="90"/>
                    <a:pt x="54" y="90"/>
                  </a:cubicBezTo>
                  <a:cubicBezTo>
                    <a:pt x="54" y="90"/>
                    <a:pt x="54" y="90"/>
                    <a:pt x="54" y="90"/>
                  </a:cubicBezTo>
                  <a:cubicBezTo>
                    <a:pt x="54" y="90"/>
                    <a:pt x="54" y="90"/>
                    <a:pt x="54" y="90"/>
                  </a:cubicBezTo>
                  <a:close/>
                  <a:moveTo>
                    <a:pt x="54" y="90"/>
                  </a:moveTo>
                  <a:cubicBezTo>
                    <a:pt x="53" y="84"/>
                    <a:pt x="48" y="75"/>
                    <a:pt x="43" y="65"/>
                  </a:cubicBezTo>
                  <a:cubicBezTo>
                    <a:pt x="43" y="65"/>
                    <a:pt x="43" y="65"/>
                    <a:pt x="43" y="65"/>
                  </a:cubicBezTo>
                  <a:cubicBezTo>
                    <a:pt x="48" y="75"/>
                    <a:pt x="53" y="84"/>
                    <a:pt x="54" y="90"/>
                  </a:cubicBezTo>
                  <a:close/>
                  <a:moveTo>
                    <a:pt x="43" y="65"/>
                  </a:moveTo>
                  <a:cubicBezTo>
                    <a:pt x="43" y="65"/>
                    <a:pt x="43" y="65"/>
                    <a:pt x="43" y="65"/>
                  </a:cubicBezTo>
                  <a:cubicBezTo>
                    <a:pt x="43" y="65"/>
                    <a:pt x="43" y="65"/>
                    <a:pt x="43" y="65"/>
                  </a:cubicBezTo>
                  <a:cubicBezTo>
                    <a:pt x="43" y="65"/>
                    <a:pt x="43" y="65"/>
                    <a:pt x="43" y="65"/>
                  </a:cubicBezTo>
                  <a:close/>
                  <a:moveTo>
                    <a:pt x="43" y="65"/>
                  </a:moveTo>
                  <a:cubicBezTo>
                    <a:pt x="43" y="65"/>
                    <a:pt x="43" y="65"/>
                    <a:pt x="43" y="65"/>
                  </a:cubicBezTo>
                  <a:cubicBezTo>
                    <a:pt x="43" y="65"/>
                    <a:pt x="43" y="65"/>
                    <a:pt x="43" y="65"/>
                  </a:cubicBezTo>
                  <a:cubicBezTo>
                    <a:pt x="43" y="65"/>
                    <a:pt x="43" y="65"/>
                    <a:pt x="43" y="65"/>
                  </a:cubicBezTo>
                  <a:close/>
                  <a:moveTo>
                    <a:pt x="43" y="64"/>
                  </a:moveTo>
                  <a:cubicBezTo>
                    <a:pt x="43" y="64"/>
                    <a:pt x="43" y="64"/>
                    <a:pt x="43" y="64"/>
                  </a:cubicBezTo>
                  <a:cubicBezTo>
                    <a:pt x="43" y="64"/>
                    <a:pt x="43" y="64"/>
                    <a:pt x="43" y="64"/>
                  </a:cubicBezTo>
                  <a:cubicBezTo>
                    <a:pt x="43" y="64"/>
                    <a:pt x="43" y="64"/>
                    <a:pt x="43" y="64"/>
                  </a:cubicBezTo>
                  <a:close/>
                  <a:moveTo>
                    <a:pt x="35" y="51"/>
                  </a:moveTo>
                  <a:cubicBezTo>
                    <a:pt x="35" y="51"/>
                    <a:pt x="35" y="51"/>
                    <a:pt x="35" y="51"/>
                  </a:cubicBezTo>
                  <a:cubicBezTo>
                    <a:pt x="35" y="51"/>
                    <a:pt x="35" y="51"/>
                    <a:pt x="35" y="51"/>
                  </a:cubicBezTo>
                  <a:cubicBezTo>
                    <a:pt x="35" y="51"/>
                    <a:pt x="35" y="51"/>
                    <a:pt x="35" y="51"/>
                  </a:cubicBezTo>
                  <a:close/>
                  <a:moveTo>
                    <a:pt x="29" y="42"/>
                  </a:moveTo>
                  <a:cubicBezTo>
                    <a:pt x="31" y="45"/>
                    <a:pt x="33" y="48"/>
                    <a:pt x="35" y="51"/>
                  </a:cubicBezTo>
                  <a:cubicBezTo>
                    <a:pt x="35" y="51"/>
                    <a:pt x="35" y="51"/>
                    <a:pt x="35" y="51"/>
                  </a:cubicBezTo>
                  <a:cubicBezTo>
                    <a:pt x="33" y="48"/>
                    <a:pt x="31" y="45"/>
                    <a:pt x="30" y="42"/>
                  </a:cubicBezTo>
                  <a:cubicBezTo>
                    <a:pt x="30" y="42"/>
                    <a:pt x="30" y="42"/>
                    <a:pt x="30" y="42"/>
                  </a:cubicBezTo>
                  <a:cubicBezTo>
                    <a:pt x="28" y="39"/>
                    <a:pt x="26" y="37"/>
                    <a:pt x="24" y="34"/>
                  </a:cubicBezTo>
                  <a:cubicBezTo>
                    <a:pt x="24" y="34"/>
                    <a:pt x="24" y="34"/>
                    <a:pt x="24" y="34"/>
                  </a:cubicBezTo>
                  <a:cubicBezTo>
                    <a:pt x="26" y="37"/>
                    <a:pt x="28" y="39"/>
                    <a:pt x="29"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57" name="组合 256"/>
          <p:cNvGrpSpPr/>
          <p:nvPr/>
        </p:nvGrpSpPr>
        <p:grpSpPr>
          <a:xfrm>
            <a:off x="6282690" y="1606042"/>
            <a:ext cx="866598" cy="1781175"/>
            <a:chOff x="5368925" y="2532063"/>
            <a:chExt cx="947738" cy="2081213"/>
          </a:xfrm>
          <a:solidFill>
            <a:schemeClr val="tx1">
              <a:lumMod val="85000"/>
              <a:lumOff val="15000"/>
            </a:schemeClr>
          </a:solidFill>
        </p:grpSpPr>
        <p:sp>
          <p:nvSpPr>
            <p:cNvPr id="79" name="Freeform 77"/>
            <p:cNvSpPr>
              <a:spLocks noEditPoints="1"/>
            </p:cNvSpPr>
            <p:nvPr/>
          </p:nvSpPr>
          <p:spPr bwMode="auto">
            <a:xfrm>
              <a:off x="5570538" y="2673351"/>
              <a:ext cx="539750" cy="654050"/>
            </a:xfrm>
            <a:custGeom>
              <a:avLst/>
              <a:gdLst>
                <a:gd name="T0" fmla="*/ 0 w 102"/>
                <a:gd name="T1" fmla="*/ 62 h 124"/>
                <a:gd name="T2" fmla="*/ 51 w 102"/>
                <a:gd name="T3" fmla="*/ 0 h 124"/>
                <a:gd name="T4" fmla="*/ 51 w 102"/>
                <a:gd name="T5" fmla="*/ 0 h 124"/>
                <a:gd name="T6" fmla="*/ 102 w 102"/>
                <a:gd name="T7" fmla="*/ 62 h 124"/>
                <a:gd name="T8" fmla="*/ 102 w 102"/>
                <a:gd name="T9" fmla="*/ 62 h 124"/>
                <a:gd name="T10" fmla="*/ 51 w 102"/>
                <a:gd name="T11" fmla="*/ 124 h 124"/>
                <a:gd name="T12" fmla="*/ 51 w 102"/>
                <a:gd name="T13" fmla="*/ 124 h 124"/>
                <a:gd name="T14" fmla="*/ 0 w 102"/>
                <a:gd name="T15" fmla="*/ 62 h 124"/>
                <a:gd name="T16" fmla="*/ 3 w 102"/>
                <a:gd name="T17" fmla="*/ 62 h 124"/>
                <a:gd name="T18" fmla="*/ 51 w 102"/>
                <a:gd name="T19" fmla="*/ 121 h 124"/>
                <a:gd name="T20" fmla="*/ 51 w 102"/>
                <a:gd name="T21" fmla="*/ 121 h 124"/>
                <a:gd name="T22" fmla="*/ 99 w 102"/>
                <a:gd name="T23" fmla="*/ 62 h 124"/>
                <a:gd name="T24" fmla="*/ 99 w 102"/>
                <a:gd name="T25" fmla="*/ 62 h 124"/>
                <a:gd name="T26" fmla="*/ 51 w 102"/>
                <a:gd name="T27" fmla="*/ 3 h 124"/>
                <a:gd name="T28" fmla="*/ 51 w 102"/>
                <a:gd name="T29" fmla="*/ 3 h 124"/>
                <a:gd name="T30" fmla="*/ 3 w 102"/>
                <a:gd name="T31" fmla="*/ 6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24">
                  <a:moveTo>
                    <a:pt x="0" y="62"/>
                  </a:moveTo>
                  <a:cubicBezTo>
                    <a:pt x="0" y="28"/>
                    <a:pt x="22" y="0"/>
                    <a:pt x="51" y="0"/>
                  </a:cubicBezTo>
                  <a:cubicBezTo>
                    <a:pt x="51" y="0"/>
                    <a:pt x="51" y="0"/>
                    <a:pt x="51" y="0"/>
                  </a:cubicBezTo>
                  <a:cubicBezTo>
                    <a:pt x="80" y="0"/>
                    <a:pt x="102" y="28"/>
                    <a:pt x="102" y="62"/>
                  </a:cubicBezTo>
                  <a:cubicBezTo>
                    <a:pt x="102" y="62"/>
                    <a:pt x="102" y="62"/>
                    <a:pt x="102" y="62"/>
                  </a:cubicBezTo>
                  <a:cubicBezTo>
                    <a:pt x="102" y="96"/>
                    <a:pt x="80" y="124"/>
                    <a:pt x="51" y="124"/>
                  </a:cubicBezTo>
                  <a:cubicBezTo>
                    <a:pt x="51" y="124"/>
                    <a:pt x="51" y="124"/>
                    <a:pt x="51" y="124"/>
                  </a:cubicBezTo>
                  <a:cubicBezTo>
                    <a:pt x="22" y="124"/>
                    <a:pt x="0" y="96"/>
                    <a:pt x="0" y="62"/>
                  </a:cubicBezTo>
                  <a:close/>
                  <a:moveTo>
                    <a:pt x="3" y="62"/>
                  </a:moveTo>
                  <a:cubicBezTo>
                    <a:pt x="3" y="95"/>
                    <a:pt x="25" y="121"/>
                    <a:pt x="51" y="121"/>
                  </a:cubicBezTo>
                  <a:cubicBezTo>
                    <a:pt x="51" y="121"/>
                    <a:pt x="51" y="121"/>
                    <a:pt x="51" y="121"/>
                  </a:cubicBezTo>
                  <a:cubicBezTo>
                    <a:pt x="77" y="121"/>
                    <a:pt x="99" y="95"/>
                    <a:pt x="99" y="62"/>
                  </a:cubicBezTo>
                  <a:cubicBezTo>
                    <a:pt x="99" y="62"/>
                    <a:pt x="99" y="62"/>
                    <a:pt x="99" y="62"/>
                  </a:cubicBezTo>
                  <a:cubicBezTo>
                    <a:pt x="99" y="29"/>
                    <a:pt x="77" y="3"/>
                    <a:pt x="51" y="3"/>
                  </a:cubicBezTo>
                  <a:cubicBezTo>
                    <a:pt x="51" y="3"/>
                    <a:pt x="51" y="3"/>
                    <a:pt x="51" y="3"/>
                  </a:cubicBezTo>
                  <a:cubicBezTo>
                    <a:pt x="25" y="3"/>
                    <a:pt x="3" y="29"/>
                    <a:pt x="3"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0" name="Freeform 78"/>
            <p:cNvSpPr>
              <a:spLocks noEditPoints="1"/>
            </p:cNvSpPr>
            <p:nvPr/>
          </p:nvSpPr>
          <p:spPr bwMode="auto">
            <a:xfrm>
              <a:off x="5559425" y="2663826"/>
              <a:ext cx="561975" cy="674688"/>
            </a:xfrm>
            <a:custGeom>
              <a:avLst/>
              <a:gdLst>
                <a:gd name="T0" fmla="*/ 0 w 106"/>
                <a:gd name="T1" fmla="*/ 64 h 128"/>
                <a:gd name="T2" fmla="*/ 2 w 106"/>
                <a:gd name="T3" fmla="*/ 64 h 128"/>
                <a:gd name="T4" fmla="*/ 0 w 106"/>
                <a:gd name="T5" fmla="*/ 64 h 128"/>
                <a:gd name="T6" fmla="*/ 53 w 106"/>
                <a:gd name="T7" fmla="*/ 0 h 128"/>
                <a:gd name="T8" fmla="*/ 53 w 106"/>
                <a:gd name="T9" fmla="*/ 0 h 128"/>
                <a:gd name="T10" fmla="*/ 106 w 106"/>
                <a:gd name="T11" fmla="*/ 64 h 128"/>
                <a:gd name="T12" fmla="*/ 106 w 106"/>
                <a:gd name="T13" fmla="*/ 64 h 128"/>
                <a:gd name="T14" fmla="*/ 53 w 106"/>
                <a:gd name="T15" fmla="*/ 128 h 128"/>
                <a:gd name="T16" fmla="*/ 53 w 106"/>
                <a:gd name="T17" fmla="*/ 128 h 128"/>
                <a:gd name="T18" fmla="*/ 0 w 106"/>
                <a:gd name="T19" fmla="*/ 64 h 128"/>
                <a:gd name="T20" fmla="*/ 53 w 106"/>
                <a:gd name="T21" fmla="*/ 121 h 128"/>
                <a:gd name="T22" fmla="*/ 99 w 106"/>
                <a:gd name="T23" fmla="*/ 64 h 128"/>
                <a:gd name="T24" fmla="*/ 99 w 106"/>
                <a:gd name="T25" fmla="*/ 64 h 128"/>
                <a:gd name="T26" fmla="*/ 53 w 106"/>
                <a:gd name="T27" fmla="*/ 7 h 128"/>
                <a:gd name="T28" fmla="*/ 53 w 106"/>
                <a:gd name="T29" fmla="*/ 7 h 128"/>
                <a:gd name="T30" fmla="*/ 7 w 106"/>
                <a:gd name="T31" fmla="*/ 64 h 128"/>
                <a:gd name="T32" fmla="*/ 7 w 106"/>
                <a:gd name="T33" fmla="*/ 64 h 128"/>
                <a:gd name="T34" fmla="*/ 53 w 106"/>
                <a:gd name="T35" fmla="*/ 121 h 128"/>
                <a:gd name="T36" fmla="*/ 5 w 106"/>
                <a:gd name="T37" fmla="*/ 64 h 128"/>
                <a:gd name="T38" fmla="*/ 4 w 106"/>
                <a:gd name="T39" fmla="*/ 64 h 128"/>
                <a:gd name="T40" fmla="*/ 4 w 106"/>
                <a:gd name="T41" fmla="*/ 64 h 128"/>
                <a:gd name="T42" fmla="*/ 4 w 106"/>
                <a:gd name="T43" fmla="*/ 64 h 128"/>
                <a:gd name="T44" fmla="*/ 4 w 106"/>
                <a:gd name="T45" fmla="*/ 64 h 128"/>
                <a:gd name="T46" fmla="*/ 4 w 106"/>
                <a:gd name="T47" fmla="*/ 64 h 128"/>
                <a:gd name="T48" fmla="*/ 5 w 106"/>
                <a:gd name="T49" fmla="*/ 6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6" h="128">
                  <a:moveTo>
                    <a:pt x="0" y="64"/>
                  </a:moveTo>
                  <a:cubicBezTo>
                    <a:pt x="2" y="64"/>
                    <a:pt x="2" y="64"/>
                    <a:pt x="2" y="64"/>
                  </a:cubicBezTo>
                  <a:cubicBezTo>
                    <a:pt x="0" y="64"/>
                    <a:pt x="0" y="64"/>
                    <a:pt x="0" y="64"/>
                  </a:cubicBezTo>
                  <a:cubicBezTo>
                    <a:pt x="0" y="29"/>
                    <a:pt x="23" y="0"/>
                    <a:pt x="53" y="0"/>
                  </a:cubicBezTo>
                  <a:cubicBezTo>
                    <a:pt x="53" y="0"/>
                    <a:pt x="53" y="0"/>
                    <a:pt x="53" y="0"/>
                  </a:cubicBezTo>
                  <a:cubicBezTo>
                    <a:pt x="83" y="0"/>
                    <a:pt x="106" y="29"/>
                    <a:pt x="106" y="64"/>
                  </a:cubicBezTo>
                  <a:cubicBezTo>
                    <a:pt x="106" y="64"/>
                    <a:pt x="106" y="64"/>
                    <a:pt x="106" y="64"/>
                  </a:cubicBezTo>
                  <a:cubicBezTo>
                    <a:pt x="106" y="99"/>
                    <a:pt x="83" y="128"/>
                    <a:pt x="53" y="128"/>
                  </a:cubicBezTo>
                  <a:cubicBezTo>
                    <a:pt x="53" y="128"/>
                    <a:pt x="53" y="128"/>
                    <a:pt x="53" y="128"/>
                  </a:cubicBezTo>
                  <a:cubicBezTo>
                    <a:pt x="23" y="128"/>
                    <a:pt x="0" y="99"/>
                    <a:pt x="0" y="64"/>
                  </a:cubicBezTo>
                  <a:close/>
                  <a:moveTo>
                    <a:pt x="53" y="121"/>
                  </a:moveTo>
                  <a:cubicBezTo>
                    <a:pt x="78" y="121"/>
                    <a:pt x="99" y="96"/>
                    <a:pt x="99" y="64"/>
                  </a:cubicBezTo>
                  <a:cubicBezTo>
                    <a:pt x="99" y="64"/>
                    <a:pt x="99" y="64"/>
                    <a:pt x="99" y="64"/>
                  </a:cubicBezTo>
                  <a:cubicBezTo>
                    <a:pt x="99" y="32"/>
                    <a:pt x="78" y="7"/>
                    <a:pt x="53" y="7"/>
                  </a:cubicBezTo>
                  <a:cubicBezTo>
                    <a:pt x="53" y="7"/>
                    <a:pt x="53" y="7"/>
                    <a:pt x="53" y="7"/>
                  </a:cubicBezTo>
                  <a:cubicBezTo>
                    <a:pt x="28" y="7"/>
                    <a:pt x="7" y="32"/>
                    <a:pt x="7" y="64"/>
                  </a:cubicBezTo>
                  <a:cubicBezTo>
                    <a:pt x="7" y="64"/>
                    <a:pt x="7" y="64"/>
                    <a:pt x="7" y="64"/>
                  </a:cubicBezTo>
                  <a:cubicBezTo>
                    <a:pt x="7" y="96"/>
                    <a:pt x="28" y="121"/>
                    <a:pt x="53" y="121"/>
                  </a:cubicBezTo>
                  <a:close/>
                  <a:moveTo>
                    <a:pt x="5" y="64"/>
                  </a:moveTo>
                  <a:cubicBezTo>
                    <a:pt x="4" y="64"/>
                    <a:pt x="4" y="64"/>
                    <a:pt x="4" y="64"/>
                  </a:cubicBezTo>
                  <a:cubicBezTo>
                    <a:pt x="4" y="64"/>
                    <a:pt x="4" y="64"/>
                    <a:pt x="4" y="64"/>
                  </a:cubicBezTo>
                  <a:cubicBezTo>
                    <a:pt x="4" y="64"/>
                    <a:pt x="4" y="64"/>
                    <a:pt x="4" y="64"/>
                  </a:cubicBezTo>
                  <a:cubicBezTo>
                    <a:pt x="4" y="64"/>
                    <a:pt x="4" y="64"/>
                    <a:pt x="4" y="64"/>
                  </a:cubicBezTo>
                  <a:cubicBezTo>
                    <a:pt x="4" y="64"/>
                    <a:pt x="4" y="64"/>
                    <a:pt x="4" y="64"/>
                  </a:cubicBezTo>
                  <a:cubicBezTo>
                    <a:pt x="5" y="64"/>
                    <a:pt x="5" y="64"/>
                    <a:pt x="5" y="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79"/>
            <p:cNvSpPr/>
            <p:nvPr/>
          </p:nvSpPr>
          <p:spPr bwMode="auto">
            <a:xfrm>
              <a:off x="5788025" y="2852738"/>
              <a:ext cx="41275" cy="15875"/>
            </a:xfrm>
            <a:custGeom>
              <a:avLst/>
              <a:gdLst>
                <a:gd name="T0" fmla="*/ 2 w 8"/>
                <a:gd name="T1" fmla="*/ 3 h 3"/>
                <a:gd name="T2" fmla="*/ 0 w 8"/>
                <a:gd name="T3" fmla="*/ 2 h 3"/>
                <a:gd name="T4" fmla="*/ 0 w 8"/>
                <a:gd name="T5" fmla="*/ 2 h 3"/>
                <a:gd name="T6" fmla="*/ 2 w 8"/>
                <a:gd name="T7" fmla="*/ 0 h 3"/>
                <a:gd name="T8" fmla="*/ 2 w 8"/>
                <a:gd name="T9" fmla="*/ 0 h 3"/>
                <a:gd name="T10" fmla="*/ 7 w 8"/>
                <a:gd name="T11" fmla="*/ 0 h 3"/>
                <a:gd name="T12" fmla="*/ 8 w 8"/>
                <a:gd name="T13" fmla="*/ 2 h 3"/>
                <a:gd name="T14" fmla="*/ 8 w 8"/>
                <a:gd name="T15" fmla="*/ 2 h 3"/>
                <a:gd name="T16" fmla="*/ 7 w 8"/>
                <a:gd name="T17" fmla="*/ 3 h 3"/>
                <a:gd name="T18" fmla="*/ 7 w 8"/>
                <a:gd name="T19" fmla="*/ 3 h 3"/>
                <a:gd name="T20" fmla="*/ 2 w 8"/>
                <a:gd name="T21"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3">
                  <a:moveTo>
                    <a:pt x="2" y="3"/>
                  </a:moveTo>
                  <a:cubicBezTo>
                    <a:pt x="1" y="3"/>
                    <a:pt x="0" y="3"/>
                    <a:pt x="0" y="2"/>
                  </a:cubicBezTo>
                  <a:cubicBezTo>
                    <a:pt x="0" y="2"/>
                    <a:pt x="0" y="2"/>
                    <a:pt x="0" y="2"/>
                  </a:cubicBezTo>
                  <a:cubicBezTo>
                    <a:pt x="0" y="1"/>
                    <a:pt x="1" y="0"/>
                    <a:pt x="2" y="0"/>
                  </a:cubicBezTo>
                  <a:cubicBezTo>
                    <a:pt x="2" y="0"/>
                    <a:pt x="2" y="0"/>
                    <a:pt x="2" y="0"/>
                  </a:cubicBezTo>
                  <a:cubicBezTo>
                    <a:pt x="7" y="0"/>
                    <a:pt x="7" y="0"/>
                    <a:pt x="7" y="0"/>
                  </a:cubicBezTo>
                  <a:cubicBezTo>
                    <a:pt x="8" y="0"/>
                    <a:pt x="8" y="1"/>
                    <a:pt x="8" y="2"/>
                  </a:cubicBezTo>
                  <a:cubicBezTo>
                    <a:pt x="8" y="2"/>
                    <a:pt x="8" y="2"/>
                    <a:pt x="8" y="2"/>
                  </a:cubicBezTo>
                  <a:cubicBezTo>
                    <a:pt x="8" y="3"/>
                    <a:pt x="8" y="3"/>
                    <a:pt x="7" y="3"/>
                  </a:cubicBezTo>
                  <a:cubicBezTo>
                    <a:pt x="7" y="3"/>
                    <a:pt x="7" y="3"/>
                    <a:pt x="7" y="3"/>
                  </a:cubicBezTo>
                  <a:cubicBezTo>
                    <a:pt x="2" y="3"/>
                    <a:pt x="2"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80"/>
            <p:cNvSpPr/>
            <p:nvPr/>
          </p:nvSpPr>
          <p:spPr bwMode="auto">
            <a:xfrm>
              <a:off x="5776913" y="2843213"/>
              <a:ext cx="63500" cy="36513"/>
            </a:xfrm>
            <a:custGeom>
              <a:avLst/>
              <a:gdLst>
                <a:gd name="T0" fmla="*/ 4 w 12"/>
                <a:gd name="T1" fmla="*/ 7 h 7"/>
                <a:gd name="T2" fmla="*/ 4 w 12"/>
                <a:gd name="T3" fmla="*/ 5 h 7"/>
                <a:gd name="T4" fmla="*/ 4 w 12"/>
                <a:gd name="T5" fmla="*/ 4 h 7"/>
                <a:gd name="T6" fmla="*/ 4 w 12"/>
                <a:gd name="T7" fmla="*/ 4 h 7"/>
                <a:gd name="T8" fmla="*/ 4 w 12"/>
                <a:gd name="T9" fmla="*/ 3 h 7"/>
                <a:gd name="T10" fmla="*/ 4 w 12"/>
                <a:gd name="T11" fmla="*/ 5 h 7"/>
                <a:gd name="T12" fmla="*/ 4 w 12"/>
                <a:gd name="T13" fmla="*/ 7 h 7"/>
                <a:gd name="T14" fmla="*/ 0 w 12"/>
                <a:gd name="T15" fmla="*/ 4 h 7"/>
                <a:gd name="T16" fmla="*/ 0 w 12"/>
                <a:gd name="T17" fmla="*/ 4 h 7"/>
                <a:gd name="T18" fmla="*/ 4 w 12"/>
                <a:gd name="T19" fmla="*/ 0 h 7"/>
                <a:gd name="T20" fmla="*/ 4 w 12"/>
                <a:gd name="T21" fmla="*/ 0 h 7"/>
                <a:gd name="T22" fmla="*/ 9 w 12"/>
                <a:gd name="T23" fmla="*/ 0 h 7"/>
                <a:gd name="T24" fmla="*/ 12 w 12"/>
                <a:gd name="T25" fmla="*/ 4 h 7"/>
                <a:gd name="T26" fmla="*/ 12 w 12"/>
                <a:gd name="T27" fmla="*/ 4 h 7"/>
                <a:gd name="T28" fmla="*/ 9 w 12"/>
                <a:gd name="T29" fmla="*/ 7 h 7"/>
                <a:gd name="T30" fmla="*/ 9 w 12"/>
                <a:gd name="T31" fmla="*/ 7 h 7"/>
                <a:gd name="T32" fmla="*/ 4 w 12"/>
                <a:gd name="T33"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 h="7">
                  <a:moveTo>
                    <a:pt x="4" y="7"/>
                  </a:moveTo>
                  <a:cubicBezTo>
                    <a:pt x="4" y="5"/>
                    <a:pt x="4" y="5"/>
                    <a:pt x="4" y="5"/>
                  </a:cubicBezTo>
                  <a:cubicBezTo>
                    <a:pt x="4" y="4"/>
                    <a:pt x="4" y="4"/>
                    <a:pt x="4" y="4"/>
                  </a:cubicBezTo>
                  <a:cubicBezTo>
                    <a:pt x="4" y="4"/>
                    <a:pt x="4" y="4"/>
                    <a:pt x="4" y="4"/>
                  </a:cubicBezTo>
                  <a:cubicBezTo>
                    <a:pt x="4" y="3"/>
                    <a:pt x="4" y="3"/>
                    <a:pt x="4" y="3"/>
                  </a:cubicBezTo>
                  <a:cubicBezTo>
                    <a:pt x="4" y="5"/>
                    <a:pt x="4" y="5"/>
                    <a:pt x="4" y="5"/>
                  </a:cubicBezTo>
                  <a:cubicBezTo>
                    <a:pt x="4" y="7"/>
                    <a:pt x="4" y="7"/>
                    <a:pt x="4" y="7"/>
                  </a:cubicBezTo>
                  <a:cubicBezTo>
                    <a:pt x="2" y="7"/>
                    <a:pt x="0" y="6"/>
                    <a:pt x="0" y="4"/>
                  </a:cubicBezTo>
                  <a:cubicBezTo>
                    <a:pt x="0" y="4"/>
                    <a:pt x="0" y="4"/>
                    <a:pt x="0" y="4"/>
                  </a:cubicBezTo>
                  <a:cubicBezTo>
                    <a:pt x="0" y="2"/>
                    <a:pt x="2" y="0"/>
                    <a:pt x="4" y="0"/>
                  </a:cubicBezTo>
                  <a:cubicBezTo>
                    <a:pt x="4" y="0"/>
                    <a:pt x="4" y="0"/>
                    <a:pt x="4" y="0"/>
                  </a:cubicBezTo>
                  <a:cubicBezTo>
                    <a:pt x="9" y="0"/>
                    <a:pt x="9" y="0"/>
                    <a:pt x="9" y="0"/>
                  </a:cubicBezTo>
                  <a:cubicBezTo>
                    <a:pt x="11" y="0"/>
                    <a:pt x="12" y="2"/>
                    <a:pt x="12" y="4"/>
                  </a:cubicBezTo>
                  <a:cubicBezTo>
                    <a:pt x="12" y="4"/>
                    <a:pt x="12" y="4"/>
                    <a:pt x="12" y="4"/>
                  </a:cubicBezTo>
                  <a:cubicBezTo>
                    <a:pt x="12" y="6"/>
                    <a:pt x="11" y="7"/>
                    <a:pt x="9" y="7"/>
                  </a:cubicBezTo>
                  <a:cubicBezTo>
                    <a:pt x="9" y="7"/>
                    <a:pt x="9" y="7"/>
                    <a:pt x="9" y="7"/>
                  </a:cubicBezTo>
                  <a:cubicBezTo>
                    <a:pt x="4" y="7"/>
                    <a:pt x="4" y="7"/>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81"/>
            <p:cNvSpPr/>
            <p:nvPr/>
          </p:nvSpPr>
          <p:spPr bwMode="auto">
            <a:xfrm>
              <a:off x="5978525" y="2832101"/>
              <a:ext cx="36513" cy="15875"/>
            </a:xfrm>
            <a:custGeom>
              <a:avLst/>
              <a:gdLst>
                <a:gd name="T0" fmla="*/ 1 w 7"/>
                <a:gd name="T1" fmla="*/ 3 h 3"/>
                <a:gd name="T2" fmla="*/ 0 w 7"/>
                <a:gd name="T3" fmla="*/ 1 h 3"/>
                <a:gd name="T4" fmla="*/ 0 w 7"/>
                <a:gd name="T5" fmla="*/ 1 h 3"/>
                <a:gd name="T6" fmla="*/ 1 w 7"/>
                <a:gd name="T7" fmla="*/ 0 h 3"/>
                <a:gd name="T8" fmla="*/ 1 w 7"/>
                <a:gd name="T9" fmla="*/ 0 h 3"/>
                <a:gd name="T10" fmla="*/ 5 w 7"/>
                <a:gd name="T11" fmla="*/ 0 h 3"/>
                <a:gd name="T12" fmla="*/ 7 w 7"/>
                <a:gd name="T13" fmla="*/ 1 h 3"/>
                <a:gd name="T14" fmla="*/ 7 w 7"/>
                <a:gd name="T15" fmla="*/ 1 h 3"/>
                <a:gd name="T16" fmla="*/ 5 w 7"/>
                <a:gd name="T17" fmla="*/ 3 h 3"/>
                <a:gd name="T18" fmla="*/ 5 w 7"/>
                <a:gd name="T19" fmla="*/ 3 h 3"/>
                <a:gd name="T20" fmla="*/ 1 w 7"/>
                <a:gd name="T21"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3">
                  <a:moveTo>
                    <a:pt x="1" y="3"/>
                  </a:moveTo>
                  <a:cubicBezTo>
                    <a:pt x="1" y="3"/>
                    <a:pt x="0" y="2"/>
                    <a:pt x="0" y="1"/>
                  </a:cubicBezTo>
                  <a:cubicBezTo>
                    <a:pt x="0" y="1"/>
                    <a:pt x="0" y="1"/>
                    <a:pt x="0" y="1"/>
                  </a:cubicBezTo>
                  <a:cubicBezTo>
                    <a:pt x="0" y="0"/>
                    <a:pt x="1" y="0"/>
                    <a:pt x="1" y="0"/>
                  </a:cubicBezTo>
                  <a:cubicBezTo>
                    <a:pt x="1" y="0"/>
                    <a:pt x="1" y="0"/>
                    <a:pt x="1" y="0"/>
                  </a:cubicBezTo>
                  <a:cubicBezTo>
                    <a:pt x="5" y="0"/>
                    <a:pt x="5" y="0"/>
                    <a:pt x="5" y="0"/>
                  </a:cubicBezTo>
                  <a:cubicBezTo>
                    <a:pt x="6" y="0"/>
                    <a:pt x="7" y="0"/>
                    <a:pt x="7" y="1"/>
                  </a:cubicBezTo>
                  <a:cubicBezTo>
                    <a:pt x="7" y="1"/>
                    <a:pt x="7" y="1"/>
                    <a:pt x="7" y="1"/>
                  </a:cubicBezTo>
                  <a:cubicBezTo>
                    <a:pt x="7" y="2"/>
                    <a:pt x="6" y="3"/>
                    <a:pt x="5" y="3"/>
                  </a:cubicBezTo>
                  <a:cubicBezTo>
                    <a:pt x="5" y="3"/>
                    <a:pt x="5" y="3"/>
                    <a:pt x="5" y="3"/>
                  </a:cubicBezTo>
                  <a:cubicBezTo>
                    <a:pt x="1" y="3"/>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82"/>
            <p:cNvSpPr>
              <a:spLocks noEditPoints="1"/>
            </p:cNvSpPr>
            <p:nvPr/>
          </p:nvSpPr>
          <p:spPr bwMode="auto">
            <a:xfrm>
              <a:off x="5967413" y="2820988"/>
              <a:ext cx="58738" cy="38100"/>
            </a:xfrm>
            <a:custGeom>
              <a:avLst/>
              <a:gdLst>
                <a:gd name="T0" fmla="*/ 3 w 11"/>
                <a:gd name="T1" fmla="*/ 7 h 7"/>
                <a:gd name="T2" fmla="*/ 3 w 11"/>
                <a:gd name="T3" fmla="*/ 5 h 7"/>
                <a:gd name="T4" fmla="*/ 3 w 11"/>
                <a:gd name="T5" fmla="*/ 4 h 7"/>
                <a:gd name="T6" fmla="*/ 3 w 11"/>
                <a:gd name="T7" fmla="*/ 5 h 7"/>
                <a:gd name="T8" fmla="*/ 3 w 11"/>
                <a:gd name="T9" fmla="*/ 7 h 7"/>
                <a:gd name="T10" fmla="*/ 0 w 11"/>
                <a:gd name="T11" fmla="*/ 3 h 7"/>
                <a:gd name="T12" fmla="*/ 0 w 11"/>
                <a:gd name="T13" fmla="*/ 3 h 7"/>
                <a:gd name="T14" fmla="*/ 3 w 11"/>
                <a:gd name="T15" fmla="*/ 0 h 7"/>
                <a:gd name="T16" fmla="*/ 3 w 11"/>
                <a:gd name="T17" fmla="*/ 0 h 7"/>
                <a:gd name="T18" fmla="*/ 7 w 11"/>
                <a:gd name="T19" fmla="*/ 0 h 7"/>
                <a:gd name="T20" fmla="*/ 11 w 11"/>
                <a:gd name="T21" fmla="*/ 3 h 7"/>
                <a:gd name="T22" fmla="*/ 11 w 11"/>
                <a:gd name="T23" fmla="*/ 3 h 7"/>
                <a:gd name="T24" fmla="*/ 7 w 11"/>
                <a:gd name="T25" fmla="*/ 7 h 7"/>
                <a:gd name="T26" fmla="*/ 7 w 11"/>
                <a:gd name="T27" fmla="*/ 7 h 7"/>
                <a:gd name="T28" fmla="*/ 3 w 11"/>
                <a:gd name="T29" fmla="*/ 7 h 7"/>
                <a:gd name="T30" fmla="*/ 3 w 11"/>
                <a:gd name="T31" fmla="*/ 3 h 7"/>
                <a:gd name="T32" fmla="*/ 3 w 11"/>
                <a:gd name="T33" fmla="*/ 3 h 7"/>
                <a:gd name="T34" fmla="*/ 3 w 11"/>
                <a:gd name="T35"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7">
                  <a:moveTo>
                    <a:pt x="3" y="7"/>
                  </a:moveTo>
                  <a:cubicBezTo>
                    <a:pt x="3" y="5"/>
                    <a:pt x="3" y="5"/>
                    <a:pt x="3" y="5"/>
                  </a:cubicBezTo>
                  <a:cubicBezTo>
                    <a:pt x="3" y="4"/>
                    <a:pt x="3" y="4"/>
                    <a:pt x="3" y="4"/>
                  </a:cubicBezTo>
                  <a:cubicBezTo>
                    <a:pt x="3" y="5"/>
                    <a:pt x="3" y="5"/>
                    <a:pt x="3" y="5"/>
                  </a:cubicBezTo>
                  <a:cubicBezTo>
                    <a:pt x="3" y="7"/>
                    <a:pt x="3" y="7"/>
                    <a:pt x="3" y="7"/>
                  </a:cubicBezTo>
                  <a:cubicBezTo>
                    <a:pt x="1" y="7"/>
                    <a:pt x="0" y="5"/>
                    <a:pt x="0" y="3"/>
                  </a:cubicBezTo>
                  <a:cubicBezTo>
                    <a:pt x="0" y="3"/>
                    <a:pt x="0" y="3"/>
                    <a:pt x="0" y="3"/>
                  </a:cubicBezTo>
                  <a:cubicBezTo>
                    <a:pt x="0" y="1"/>
                    <a:pt x="1" y="0"/>
                    <a:pt x="3" y="0"/>
                  </a:cubicBezTo>
                  <a:cubicBezTo>
                    <a:pt x="3" y="0"/>
                    <a:pt x="3" y="0"/>
                    <a:pt x="3" y="0"/>
                  </a:cubicBezTo>
                  <a:cubicBezTo>
                    <a:pt x="7" y="0"/>
                    <a:pt x="7" y="0"/>
                    <a:pt x="7" y="0"/>
                  </a:cubicBezTo>
                  <a:cubicBezTo>
                    <a:pt x="9" y="0"/>
                    <a:pt x="11" y="1"/>
                    <a:pt x="11" y="3"/>
                  </a:cubicBezTo>
                  <a:cubicBezTo>
                    <a:pt x="11" y="3"/>
                    <a:pt x="11" y="3"/>
                    <a:pt x="11" y="3"/>
                  </a:cubicBezTo>
                  <a:cubicBezTo>
                    <a:pt x="11" y="5"/>
                    <a:pt x="9" y="7"/>
                    <a:pt x="7" y="7"/>
                  </a:cubicBezTo>
                  <a:cubicBezTo>
                    <a:pt x="7" y="7"/>
                    <a:pt x="7" y="7"/>
                    <a:pt x="7" y="7"/>
                  </a:cubicBezTo>
                  <a:cubicBezTo>
                    <a:pt x="3" y="7"/>
                    <a:pt x="3" y="7"/>
                    <a:pt x="3" y="7"/>
                  </a:cubicBezTo>
                  <a:close/>
                  <a:moveTo>
                    <a:pt x="3" y="3"/>
                  </a:moveTo>
                  <a:cubicBezTo>
                    <a:pt x="3" y="3"/>
                    <a:pt x="3" y="3"/>
                    <a:pt x="3" y="3"/>
                  </a:cubicBezTo>
                  <a:cubicBezTo>
                    <a:pt x="3" y="3"/>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5" name="Freeform 83"/>
            <p:cNvSpPr/>
            <p:nvPr/>
          </p:nvSpPr>
          <p:spPr bwMode="auto">
            <a:xfrm>
              <a:off x="5813425" y="2584451"/>
              <a:ext cx="127000" cy="100013"/>
            </a:xfrm>
            <a:custGeom>
              <a:avLst/>
              <a:gdLst>
                <a:gd name="T0" fmla="*/ 1 w 24"/>
                <a:gd name="T1" fmla="*/ 18 h 19"/>
                <a:gd name="T2" fmla="*/ 1 w 24"/>
                <a:gd name="T3" fmla="*/ 16 h 19"/>
                <a:gd name="T4" fmla="*/ 1 w 24"/>
                <a:gd name="T5" fmla="*/ 16 h 19"/>
                <a:gd name="T6" fmla="*/ 22 w 24"/>
                <a:gd name="T7" fmla="*/ 1 h 19"/>
                <a:gd name="T8" fmla="*/ 24 w 24"/>
                <a:gd name="T9" fmla="*/ 1 h 19"/>
                <a:gd name="T10" fmla="*/ 24 w 24"/>
                <a:gd name="T11" fmla="*/ 1 h 19"/>
                <a:gd name="T12" fmla="*/ 23 w 24"/>
                <a:gd name="T13" fmla="*/ 3 h 19"/>
                <a:gd name="T14" fmla="*/ 23 w 24"/>
                <a:gd name="T15" fmla="*/ 3 h 19"/>
                <a:gd name="T16" fmla="*/ 3 w 24"/>
                <a:gd name="T17" fmla="*/ 18 h 19"/>
                <a:gd name="T18" fmla="*/ 2 w 24"/>
                <a:gd name="T19" fmla="*/ 19 h 19"/>
                <a:gd name="T20" fmla="*/ 2 w 24"/>
                <a:gd name="T21" fmla="*/ 19 h 19"/>
                <a:gd name="T22" fmla="*/ 1 w 24"/>
                <a:gd name="T23"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 h="19">
                  <a:moveTo>
                    <a:pt x="1" y="18"/>
                  </a:moveTo>
                  <a:cubicBezTo>
                    <a:pt x="0" y="17"/>
                    <a:pt x="0" y="16"/>
                    <a:pt x="1" y="16"/>
                  </a:cubicBezTo>
                  <a:cubicBezTo>
                    <a:pt x="1" y="16"/>
                    <a:pt x="1" y="16"/>
                    <a:pt x="1" y="16"/>
                  </a:cubicBezTo>
                  <a:cubicBezTo>
                    <a:pt x="22" y="1"/>
                    <a:pt x="22" y="1"/>
                    <a:pt x="22" y="1"/>
                  </a:cubicBezTo>
                  <a:cubicBezTo>
                    <a:pt x="22" y="0"/>
                    <a:pt x="23" y="1"/>
                    <a:pt x="24" y="1"/>
                  </a:cubicBezTo>
                  <a:cubicBezTo>
                    <a:pt x="24" y="1"/>
                    <a:pt x="24" y="1"/>
                    <a:pt x="24" y="1"/>
                  </a:cubicBezTo>
                  <a:cubicBezTo>
                    <a:pt x="24" y="2"/>
                    <a:pt x="24" y="3"/>
                    <a:pt x="23" y="3"/>
                  </a:cubicBezTo>
                  <a:cubicBezTo>
                    <a:pt x="23" y="3"/>
                    <a:pt x="23" y="3"/>
                    <a:pt x="23" y="3"/>
                  </a:cubicBezTo>
                  <a:cubicBezTo>
                    <a:pt x="3" y="18"/>
                    <a:pt x="3" y="18"/>
                    <a:pt x="3" y="18"/>
                  </a:cubicBezTo>
                  <a:cubicBezTo>
                    <a:pt x="2" y="19"/>
                    <a:pt x="2" y="19"/>
                    <a:pt x="2" y="19"/>
                  </a:cubicBezTo>
                  <a:cubicBezTo>
                    <a:pt x="2" y="19"/>
                    <a:pt x="2" y="19"/>
                    <a:pt x="2" y="19"/>
                  </a:cubicBezTo>
                  <a:cubicBezTo>
                    <a:pt x="1" y="19"/>
                    <a:pt x="1" y="18"/>
                    <a:pt x="1"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6" name="Freeform 84"/>
            <p:cNvSpPr>
              <a:spLocks noEditPoints="1"/>
            </p:cNvSpPr>
            <p:nvPr/>
          </p:nvSpPr>
          <p:spPr bwMode="auto">
            <a:xfrm>
              <a:off x="5803900" y="2579688"/>
              <a:ext cx="147638" cy="115888"/>
            </a:xfrm>
            <a:custGeom>
              <a:avLst/>
              <a:gdLst>
                <a:gd name="T0" fmla="*/ 4 w 28"/>
                <a:gd name="T1" fmla="*/ 22 h 22"/>
                <a:gd name="T2" fmla="*/ 1 w 28"/>
                <a:gd name="T3" fmla="*/ 20 h 22"/>
                <a:gd name="T4" fmla="*/ 1 w 28"/>
                <a:gd name="T5" fmla="*/ 20 h 22"/>
                <a:gd name="T6" fmla="*/ 3 w 28"/>
                <a:gd name="T7" fmla="*/ 19 h 22"/>
                <a:gd name="T8" fmla="*/ 4 w 28"/>
                <a:gd name="T9" fmla="*/ 18 h 22"/>
                <a:gd name="T10" fmla="*/ 3 w 28"/>
                <a:gd name="T11" fmla="*/ 19 h 22"/>
                <a:gd name="T12" fmla="*/ 1 w 28"/>
                <a:gd name="T13" fmla="*/ 20 h 22"/>
                <a:gd name="T14" fmla="*/ 0 w 28"/>
                <a:gd name="T15" fmla="*/ 18 h 22"/>
                <a:gd name="T16" fmla="*/ 0 w 28"/>
                <a:gd name="T17" fmla="*/ 18 h 22"/>
                <a:gd name="T18" fmla="*/ 2 w 28"/>
                <a:gd name="T19" fmla="*/ 15 h 22"/>
                <a:gd name="T20" fmla="*/ 2 w 28"/>
                <a:gd name="T21" fmla="*/ 15 h 22"/>
                <a:gd name="T22" fmla="*/ 23 w 28"/>
                <a:gd name="T23" fmla="*/ 0 h 22"/>
                <a:gd name="T24" fmla="*/ 25 w 28"/>
                <a:gd name="T25" fmla="*/ 0 h 22"/>
                <a:gd name="T26" fmla="*/ 25 w 28"/>
                <a:gd name="T27" fmla="*/ 0 h 22"/>
                <a:gd name="T28" fmla="*/ 27 w 28"/>
                <a:gd name="T29" fmla="*/ 1 h 22"/>
                <a:gd name="T30" fmla="*/ 27 w 28"/>
                <a:gd name="T31" fmla="*/ 1 h 22"/>
                <a:gd name="T32" fmla="*/ 28 w 28"/>
                <a:gd name="T33" fmla="*/ 3 h 22"/>
                <a:gd name="T34" fmla="*/ 28 w 28"/>
                <a:gd name="T35" fmla="*/ 3 h 22"/>
                <a:gd name="T36" fmla="*/ 27 w 28"/>
                <a:gd name="T37" fmla="*/ 6 h 22"/>
                <a:gd name="T38" fmla="*/ 27 w 28"/>
                <a:gd name="T39" fmla="*/ 6 h 22"/>
                <a:gd name="T40" fmla="*/ 6 w 28"/>
                <a:gd name="T41" fmla="*/ 21 h 22"/>
                <a:gd name="T42" fmla="*/ 4 w 28"/>
                <a:gd name="T43" fmla="*/ 22 h 22"/>
                <a:gd name="T44" fmla="*/ 4 w 28"/>
                <a:gd name="T45" fmla="*/ 22 h 22"/>
                <a:gd name="T46" fmla="*/ 4 w 28"/>
                <a:gd name="T47" fmla="*/ 22 h 22"/>
                <a:gd name="T48" fmla="*/ 4 w 28"/>
                <a:gd name="T49" fmla="*/ 18 h 22"/>
                <a:gd name="T50" fmla="*/ 4 w 28"/>
                <a:gd name="T51" fmla="*/ 18 h 22"/>
                <a:gd name="T52" fmla="*/ 4 w 28"/>
                <a:gd name="T53" fmla="*/ 18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8" h="22">
                  <a:moveTo>
                    <a:pt x="4" y="22"/>
                  </a:moveTo>
                  <a:cubicBezTo>
                    <a:pt x="3" y="22"/>
                    <a:pt x="2" y="21"/>
                    <a:pt x="1" y="20"/>
                  </a:cubicBezTo>
                  <a:cubicBezTo>
                    <a:pt x="1" y="20"/>
                    <a:pt x="1" y="20"/>
                    <a:pt x="1" y="20"/>
                  </a:cubicBezTo>
                  <a:cubicBezTo>
                    <a:pt x="3" y="19"/>
                    <a:pt x="3" y="19"/>
                    <a:pt x="3" y="19"/>
                  </a:cubicBezTo>
                  <a:cubicBezTo>
                    <a:pt x="4" y="18"/>
                    <a:pt x="4" y="18"/>
                    <a:pt x="4" y="18"/>
                  </a:cubicBezTo>
                  <a:cubicBezTo>
                    <a:pt x="3" y="19"/>
                    <a:pt x="3" y="19"/>
                    <a:pt x="3" y="19"/>
                  </a:cubicBezTo>
                  <a:cubicBezTo>
                    <a:pt x="1" y="20"/>
                    <a:pt x="1" y="20"/>
                    <a:pt x="1" y="20"/>
                  </a:cubicBezTo>
                  <a:cubicBezTo>
                    <a:pt x="0" y="20"/>
                    <a:pt x="0" y="19"/>
                    <a:pt x="0" y="18"/>
                  </a:cubicBezTo>
                  <a:cubicBezTo>
                    <a:pt x="0" y="18"/>
                    <a:pt x="0" y="18"/>
                    <a:pt x="0" y="18"/>
                  </a:cubicBezTo>
                  <a:cubicBezTo>
                    <a:pt x="0" y="17"/>
                    <a:pt x="1" y="16"/>
                    <a:pt x="2" y="15"/>
                  </a:cubicBezTo>
                  <a:cubicBezTo>
                    <a:pt x="2" y="15"/>
                    <a:pt x="2" y="15"/>
                    <a:pt x="2" y="15"/>
                  </a:cubicBezTo>
                  <a:cubicBezTo>
                    <a:pt x="23" y="0"/>
                    <a:pt x="23" y="0"/>
                    <a:pt x="23" y="0"/>
                  </a:cubicBezTo>
                  <a:cubicBezTo>
                    <a:pt x="23" y="0"/>
                    <a:pt x="24" y="0"/>
                    <a:pt x="25" y="0"/>
                  </a:cubicBezTo>
                  <a:cubicBezTo>
                    <a:pt x="25" y="0"/>
                    <a:pt x="25" y="0"/>
                    <a:pt x="25" y="0"/>
                  </a:cubicBezTo>
                  <a:cubicBezTo>
                    <a:pt x="26" y="0"/>
                    <a:pt x="27" y="0"/>
                    <a:pt x="27" y="1"/>
                  </a:cubicBezTo>
                  <a:cubicBezTo>
                    <a:pt x="27" y="1"/>
                    <a:pt x="27" y="1"/>
                    <a:pt x="27" y="1"/>
                  </a:cubicBezTo>
                  <a:cubicBezTo>
                    <a:pt x="28" y="2"/>
                    <a:pt x="28" y="3"/>
                    <a:pt x="28" y="3"/>
                  </a:cubicBezTo>
                  <a:cubicBezTo>
                    <a:pt x="28" y="3"/>
                    <a:pt x="28" y="3"/>
                    <a:pt x="28" y="3"/>
                  </a:cubicBezTo>
                  <a:cubicBezTo>
                    <a:pt x="28" y="4"/>
                    <a:pt x="28" y="5"/>
                    <a:pt x="27" y="6"/>
                  </a:cubicBezTo>
                  <a:cubicBezTo>
                    <a:pt x="27" y="6"/>
                    <a:pt x="27" y="6"/>
                    <a:pt x="27" y="6"/>
                  </a:cubicBezTo>
                  <a:cubicBezTo>
                    <a:pt x="6" y="21"/>
                    <a:pt x="6" y="21"/>
                    <a:pt x="6" y="21"/>
                  </a:cubicBezTo>
                  <a:cubicBezTo>
                    <a:pt x="5" y="21"/>
                    <a:pt x="5" y="22"/>
                    <a:pt x="4" y="22"/>
                  </a:cubicBezTo>
                  <a:cubicBezTo>
                    <a:pt x="4" y="22"/>
                    <a:pt x="4" y="22"/>
                    <a:pt x="4" y="22"/>
                  </a:cubicBezTo>
                  <a:cubicBezTo>
                    <a:pt x="4" y="22"/>
                    <a:pt x="4" y="22"/>
                    <a:pt x="4" y="22"/>
                  </a:cubicBezTo>
                  <a:close/>
                  <a:moveTo>
                    <a:pt x="4" y="18"/>
                  </a:moveTo>
                  <a:cubicBezTo>
                    <a:pt x="4" y="18"/>
                    <a:pt x="4" y="18"/>
                    <a:pt x="4" y="18"/>
                  </a:cubicBezTo>
                  <a:cubicBezTo>
                    <a:pt x="4" y="18"/>
                    <a:pt x="4" y="18"/>
                    <a:pt x="4"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Freeform 85"/>
            <p:cNvSpPr/>
            <p:nvPr/>
          </p:nvSpPr>
          <p:spPr bwMode="auto">
            <a:xfrm>
              <a:off x="5845175" y="2616201"/>
              <a:ext cx="95250" cy="68263"/>
            </a:xfrm>
            <a:custGeom>
              <a:avLst/>
              <a:gdLst>
                <a:gd name="T0" fmla="*/ 0 w 18"/>
                <a:gd name="T1" fmla="*/ 12 h 13"/>
                <a:gd name="T2" fmla="*/ 1 w 18"/>
                <a:gd name="T3" fmla="*/ 10 h 13"/>
                <a:gd name="T4" fmla="*/ 1 w 18"/>
                <a:gd name="T5" fmla="*/ 10 h 13"/>
                <a:gd name="T6" fmla="*/ 16 w 18"/>
                <a:gd name="T7" fmla="*/ 1 h 13"/>
                <a:gd name="T8" fmla="*/ 18 w 18"/>
                <a:gd name="T9" fmla="*/ 1 h 13"/>
                <a:gd name="T10" fmla="*/ 18 w 18"/>
                <a:gd name="T11" fmla="*/ 1 h 13"/>
                <a:gd name="T12" fmla="*/ 17 w 18"/>
                <a:gd name="T13" fmla="*/ 3 h 13"/>
                <a:gd name="T14" fmla="*/ 17 w 18"/>
                <a:gd name="T15" fmla="*/ 3 h 13"/>
                <a:gd name="T16" fmla="*/ 2 w 18"/>
                <a:gd name="T17" fmla="*/ 12 h 13"/>
                <a:gd name="T18" fmla="*/ 2 w 18"/>
                <a:gd name="T19" fmla="*/ 13 h 13"/>
                <a:gd name="T20" fmla="*/ 2 w 18"/>
                <a:gd name="T21" fmla="*/ 13 h 13"/>
                <a:gd name="T22" fmla="*/ 0 w 18"/>
                <a:gd name="T23" fmla="*/ 1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3">
                  <a:moveTo>
                    <a:pt x="0" y="12"/>
                  </a:moveTo>
                  <a:cubicBezTo>
                    <a:pt x="0" y="11"/>
                    <a:pt x="0" y="10"/>
                    <a:pt x="1" y="10"/>
                  </a:cubicBezTo>
                  <a:cubicBezTo>
                    <a:pt x="1" y="10"/>
                    <a:pt x="1" y="10"/>
                    <a:pt x="1" y="10"/>
                  </a:cubicBezTo>
                  <a:cubicBezTo>
                    <a:pt x="16" y="1"/>
                    <a:pt x="16" y="1"/>
                    <a:pt x="16" y="1"/>
                  </a:cubicBezTo>
                  <a:cubicBezTo>
                    <a:pt x="17" y="0"/>
                    <a:pt x="17" y="1"/>
                    <a:pt x="18" y="1"/>
                  </a:cubicBezTo>
                  <a:cubicBezTo>
                    <a:pt x="18" y="1"/>
                    <a:pt x="18" y="1"/>
                    <a:pt x="18" y="1"/>
                  </a:cubicBezTo>
                  <a:cubicBezTo>
                    <a:pt x="18" y="2"/>
                    <a:pt x="18" y="3"/>
                    <a:pt x="17" y="3"/>
                  </a:cubicBezTo>
                  <a:cubicBezTo>
                    <a:pt x="17" y="3"/>
                    <a:pt x="17" y="3"/>
                    <a:pt x="17" y="3"/>
                  </a:cubicBezTo>
                  <a:cubicBezTo>
                    <a:pt x="2" y="12"/>
                    <a:pt x="2" y="12"/>
                    <a:pt x="2" y="12"/>
                  </a:cubicBezTo>
                  <a:cubicBezTo>
                    <a:pt x="2" y="13"/>
                    <a:pt x="2" y="13"/>
                    <a:pt x="2" y="13"/>
                  </a:cubicBezTo>
                  <a:cubicBezTo>
                    <a:pt x="2" y="13"/>
                    <a:pt x="2" y="13"/>
                    <a:pt x="2" y="13"/>
                  </a:cubicBezTo>
                  <a:cubicBezTo>
                    <a:pt x="1" y="13"/>
                    <a:pt x="1" y="12"/>
                    <a:pt x="0"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86"/>
            <p:cNvSpPr/>
            <p:nvPr/>
          </p:nvSpPr>
          <p:spPr bwMode="auto">
            <a:xfrm>
              <a:off x="5835650" y="2611438"/>
              <a:ext cx="115888" cy="84138"/>
            </a:xfrm>
            <a:custGeom>
              <a:avLst/>
              <a:gdLst>
                <a:gd name="T0" fmla="*/ 4 w 22"/>
                <a:gd name="T1" fmla="*/ 16 h 16"/>
                <a:gd name="T2" fmla="*/ 1 w 22"/>
                <a:gd name="T3" fmla="*/ 14 h 16"/>
                <a:gd name="T4" fmla="*/ 1 w 22"/>
                <a:gd name="T5" fmla="*/ 14 h 16"/>
                <a:gd name="T6" fmla="*/ 2 w 22"/>
                <a:gd name="T7" fmla="*/ 13 h 16"/>
                <a:gd name="T8" fmla="*/ 1 w 22"/>
                <a:gd name="T9" fmla="*/ 14 h 16"/>
                <a:gd name="T10" fmla="*/ 0 w 22"/>
                <a:gd name="T11" fmla="*/ 12 h 16"/>
                <a:gd name="T12" fmla="*/ 0 w 22"/>
                <a:gd name="T13" fmla="*/ 12 h 16"/>
                <a:gd name="T14" fmla="*/ 2 w 22"/>
                <a:gd name="T15" fmla="*/ 9 h 16"/>
                <a:gd name="T16" fmla="*/ 2 w 22"/>
                <a:gd name="T17" fmla="*/ 9 h 16"/>
                <a:gd name="T18" fmla="*/ 17 w 22"/>
                <a:gd name="T19" fmla="*/ 0 h 16"/>
                <a:gd name="T20" fmla="*/ 19 w 22"/>
                <a:gd name="T21" fmla="*/ 0 h 16"/>
                <a:gd name="T22" fmla="*/ 19 w 22"/>
                <a:gd name="T23" fmla="*/ 0 h 16"/>
                <a:gd name="T24" fmla="*/ 22 w 22"/>
                <a:gd name="T25" fmla="*/ 1 h 16"/>
                <a:gd name="T26" fmla="*/ 22 w 22"/>
                <a:gd name="T27" fmla="*/ 1 h 16"/>
                <a:gd name="T28" fmla="*/ 22 w 22"/>
                <a:gd name="T29" fmla="*/ 3 h 16"/>
                <a:gd name="T30" fmla="*/ 22 w 22"/>
                <a:gd name="T31" fmla="*/ 3 h 16"/>
                <a:gd name="T32" fmla="*/ 20 w 22"/>
                <a:gd name="T33" fmla="*/ 6 h 16"/>
                <a:gd name="T34" fmla="*/ 20 w 22"/>
                <a:gd name="T35" fmla="*/ 6 h 16"/>
                <a:gd name="T36" fmla="*/ 6 w 22"/>
                <a:gd name="T37" fmla="*/ 15 h 16"/>
                <a:gd name="T38" fmla="*/ 4 w 22"/>
                <a:gd name="T39" fmla="*/ 16 h 16"/>
                <a:gd name="T40" fmla="*/ 4 w 22"/>
                <a:gd name="T41" fmla="*/ 16 h 16"/>
                <a:gd name="T42" fmla="*/ 4 w 22"/>
                <a:gd name="T4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2" h="16">
                  <a:moveTo>
                    <a:pt x="4" y="16"/>
                  </a:moveTo>
                  <a:cubicBezTo>
                    <a:pt x="3" y="16"/>
                    <a:pt x="1" y="15"/>
                    <a:pt x="1" y="14"/>
                  </a:cubicBezTo>
                  <a:cubicBezTo>
                    <a:pt x="1" y="14"/>
                    <a:pt x="1" y="14"/>
                    <a:pt x="1" y="14"/>
                  </a:cubicBezTo>
                  <a:cubicBezTo>
                    <a:pt x="2" y="13"/>
                    <a:pt x="2" y="13"/>
                    <a:pt x="2" y="13"/>
                  </a:cubicBezTo>
                  <a:cubicBezTo>
                    <a:pt x="1" y="14"/>
                    <a:pt x="1" y="14"/>
                    <a:pt x="1" y="14"/>
                  </a:cubicBezTo>
                  <a:cubicBezTo>
                    <a:pt x="0" y="13"/>
                    <a:pt x="0" y="13"/>
                    <a:pt x="0" y="12"/>
                  </a:cubicBezTo>
                  <a:cubicBezTo>
                    <a:pt x="0" y="12"/>
                    <a:pt x="0" y="12"/>
                    <a:pt x="0" y="12"/>
                  </a:cubicBezTo>
                  <a:cubicBezTo>
                    <a:pt x="0" y="11"/>
                    <a:pt x="1" y="10"/>
                    <a:pt x="2" y="9"/>
                  </a:cubicBezTo>
                  <a:cubicBezTo>
                    <a:pt x="2" y="9"/>
                    <a:pt x="2" y="9"/>
                    <a:pt x="2" y="9"/>
                  </a:cubicBezTo>
                  <a:cubicBezTo>
                    <a:pt x="17" y="0"/>
                    <a:pt x="17" y="0"/>
                    <a:pt x="17" y="0"/>
                  </a:cubicBezTo>
                  <a:cubicBezTo>
                    <a:pt x="17" y="0"/>
                    <a:pt x="18" y="0"/>
                    <a:pt x="19" y="0"/>
                  </a:cubicBezTo>
                  <a:cubicBezTo>
                    <a:pt x="19" y="0"/>
                    <a:pt x="19" y="0"/>
                    <a:pt x="19" y="0"/>
                  </a:cubicBezTo>
                  <a:cubicBezTo>
                    <a:pt x="20" y="0"/>
                    <a:pt x="21" y="0"/>
                    <a:pt x="22" y="1"/>
                  </a:cubicBezTo>
                  <a:cubicBezTo>
                    <a:pt x="22" y="1"/>
                    <a:pt x="22" y="1"/>
                    <a:pt x="22" y="1"/>
                  </a:cubicBezTo>
                  <a:cubicBezTo>
                    <a:pt x="22" y="2"/>
                    <a:pt x="22" y="2"/>
                    <a:pt x="22" y="3"/>
                  </a:cubicBezTo>
                  <a:cubicBezTo>
                    <a:pt x="22" y="3"/>
                    <a:pt x="22" y="3"/>
                    <a:pt x="22" y="3"/>
                  </a:cubicBezTo>
                  <a:cubicBezTo>
                    <a:pt x="22" y="4"/>
                    <a:pt x="21" y="5"/>
                    <a:pt x="20" y="6"/>
                  </a:cubicBezTo>
                  <a:cubicBezTo>
                    <a:pt x="20" y="6"/>
                    <a:pt x="20" y="6"/>
                    <a:pt x="20" y="6"/>
                  </a:cubicBezTo>
                  <a:cubicBezTo>
                    <a:pt x="6" y="15"/>
                    <a:pt x="6" y="15"/>
                    <a:pt x="6" y="15"/>
                  </a:cubicBezTo>
                  <a:cubicBezTo>
                    <a:pt x="5" y="15"/>
                    <a:pt x="4" y="16"/>
                    <a:pt x="4" y="16"/>
                  </a:cubicBezTo>
                  <a:cubicBezTo>
                    <a:pt x="4" y="16"/>
                    <a:pt x="4" y="16"/>
                    <a:pt x="4" y="16"/>
                  </a:cubicBezTo>
                  <a:cubicBezTo>
                    <a:pt x="4" y="16"/>
                    <a:pt x="4" y="16"/>
                    <a:pt x="4"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 name="Freeform 87"/>
            <p:cNvSpPr/>
            <p:nvPr/>
          </p:nvSpPr>
          <p:spPr bwMode="auto">
            <a:xfrm>
              <a:off x="5883275" y="2643188"/>
              <a:ext cx="73025" cy="41275"/>
            </a:xfrm>
            <a:custGeom>
              <a:avLst/>
              <a:gdLst>
                <a:gd name="T0" fmla="*/ 1 w 14"/>
                <a:gd name="T1" fmla="*/ 7 h 8"/>
                <a:gd name="T2" fmla="*/ 2 w 14"/>
                <a:gd name="T3" fmla="*/ 5 h 8"/>
                <a:gd name="T4" fmla="*/ 2 w 14"/>
                <a:gd name="T5" fmla="*/ 5 h 8"/>
                <a:gd name="T6" fmla="*/ 12 w 14"/>
                <a:gd name="T7" fmla="*/ 0 h 8"/>
                <a:gd name="T8" fmla="*/ 14 w 14"/>
                <a:gd name="T9" fmla="*/ 1 h 8"/>
                <a:gd name="T10" fmla="*/ 14 w 14"/>
                <a:gd name="T11" fmla="*/ 1 h 8"/>
                <a:gd name="T12" fmla="*/ 13 w 14"/>
                <a:gd name="T13" fmla="*/ 3 h 8"/>
                <a:gd name="T14" fmla="*/ 13 w 14"/>
                <a:gd name="T15" fmla="*/ 3 h 8"/>
                <a:gd name="T16" fmla="*/ 3 w 14"/>
                <a:gd name="T17" fmla="*/ 8 h 8"/>
                <a:gd name="T18" fmla="*/ 2 w 14"/>
                <a:gd name="T19" fmla="*/ 8 h 8"/>
                <a:gd name="T20" fmla="*/ 2 w 14"/>
                <a:gd name="T21" fmla="*/ 8 h 8"/>
                <a:gd name="T22" fmla="*/ 1 w 14"/>
                <a:gd name="T23"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 h="8">
                  <a:moveTo>
                    <a:pt x="1" y="7"/>
                  </a:moveTo>
                  <a:cubicBezTo>
                    <a:pt x="0" y="6"/>
                    <a:pt x="1" y="5"/>
                    <a:pt x="2" y="5"/>
                  </a:cubicBezTo>
                  <a:cubicBezTo>
                    <a:pt x="2" y="5"/>
                    <a:pt x="2" y="5"/>
                    <a:pt x="2" y="5"/>
                  </a:cubicBezTo>
                  <a:cubicBezTo>
                    <a:pt x="12" y="0"/>
                    <a:pt x="12" y="0"/>
                    <a:pt x="12" y="0"/>
                  </a:cubicBezTo>
                  <a:cubicBezTo>
                    <a:pt x="12" y="0"/>
                    <a:pt x="13" y="0"/>
                    <a:pt x="14" y="1"/>
                  </a:cubicBezTo>
                  <a:cubicBezTo>
                    <a:pt x="14" y="1"/>
                    <a:pt x="14" y="1"/>
                    <a:pt x="14" y="1"/>
                  </a:cubicBezTo>
                  <a:cubicBezTo>
                    <a:pt x="14" y="2"/>
                    <a:pt x="14" y="3"/>
                    <a:pt x="13" y="3"/>
                  </a:cubicBezTo>
                  <a:cubicBezTo>
                    <a:pt x="13" y="3"/>
                    <a:pt x="13" y="3"/>
                    <a:pt x="13" y="3"/>
                  </a:cubicBezTo>
                  <a:cubicBezTo>
                    <a:pt x="3" y="8"/>
                    <a:pt x="3" y="8"/>
                    <a:pt x="3" y="8"/>
                  </a:cubicBezTo>
                  <a:cubicBezTo>
                    <a:pt x="3" y="8"/>
                    <a:pt x="2" y="8"/>
                    <a:pt x="2" y="8"/>
                  </a:cubicBezTo>
                  <a:cubicBezTo>
                    <a:pt x="2" y="8"/>
                    <a:pt x="2" y="8"/>
                    <a:pt x="2" y="8"/>
                  </a:cubicBezTo>
                  <a:cubicBezTo>
                    <a:pt x="2" y="8"/>
                    <a:pt x="1" y="7"/>
                    <a:pt x="1"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 name="Freeform 88"/>
            <p:cNvSpPr/>
            <p:nvPr/>
          </p:nvSpPr>
          <p:spPr bwMode="auto">
            <a:xfrm>
              <a:off x="5876925" y="2632076"/>
              <a:ext cx="90488" cy="63500"/>
            </a:xfrm>
            <a:custGeom>
              <a:avLst/>
              <a:gdLst>
                <a:gd name="T0" fmla="*/ 0 w 17"/>
                <a:gd name="T1" fmla="*/ 10 h 12"/>
                <a:gd name="T2" fmla="*/ 2 w 17"/>
                <a:gd name="T3" fmla="*/ 9 h 12"/>
                <a:gd name="T4" fmla="*/ 0 w 17"/>
                <a:gd name="T5" fmla="*/ 10 h 12"/>
                <a:gd name="T6" fmla="*/ 0 w 17"/>
                <a:gd name="T7" fmla="*/ 8 h 12"/>
                <a:gd name="T8" fmla="*/ 0 w 17"/>
                <a:gd name="T9" fmla="*/ 8 h 12"/>
                <a:gd name="T10" fmla="*/ 2 w 17"/>
                <a:gd name="T11" fmla="*/ 5 h 12"/>
                <a:gd name="T12" fmla="*/ 2 w 17"/>
                <a:gd name="T13" fmla="*/ 5 h 12"/>
                <a:gd name="T14" fmla="*/ 12 w 17"/>
                <a:gd name="T15" fmla="*/ 0 h 12"/>
                <a:gd name="T16" fmla="*/ 13 w 17"/>
                <a:gd name="T17" fmla="*/ 0 h 12"/>
                <a:gd name="T18" fmla="*/ 13 w 17"/>
                <a:gd name="T19" fmla="*/ 0 h 12"/>
                <a:gd name="T20" fmla="*/ 17 w 17"/>
                <a:gd name="T21" fmla="*/ 2 h 12"/>
                <a:gd name="T22" fmla="*/ 17 w 17"/>
                <a:gd name="T23" fmla="*/ 2 h 12"/>
                <a:gd name="T24" fmla="*/ 17 w 17"/>
                <a:gd name="T25" fmla="*/ 4 h 12"/>
                <a:gd name="T26" fmla="*/ 17 w 17"/>
                <a:gd name="T27" fmla="*/ 4 h 12"/>
                <a:gd name="T28" fmla="*/ 15 w 17"/>
                <a:gd name="T29" fmla="*/ 7 h 12"/>
                <a:gd name="T30" fmla="*/ 15 w 17"/>
                <a:gd name="T31" fmla="*/ 7 h 12"/>
                <a:gd name="T32" fmla="*/ 5 w 17"/>
                <a:gd name="T33" fmla="*/ 11 h 12"/>
                <a:gd name="T34" fmla="*/ 3 w 17"/>
                <a:gd name="T35" fmla="*/ 12 h 12"/>
                <a:gd name="T36" fmla="*/ 3 w 17"/>
                <a:gd name="T37" fmla="*/ 12 h 12"/>
                <a:gd name="T38" fmla="*/ 0 w 17"/>
                <a:gd name="T39"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12">
                  <a:moveTo>
                    <a:pt x="0" y="10"/>
                  </a:moveTo>
                  <a:cubicBezTo>
                    <a:pt x="2" y="9"/>
                    <a:pt x="2" y="9"/>
                    <a:pt x="2" y="9"/>
                  </a:cubicBezTo>
                  <a:cubicBezTo>
                    <a:pt x="0" y="10"/>
                    <a:pt x="0" y="10"/>
                    <a:pt x="0" y="10"/>
                  </a:cubicBezTo>
                  <a:cubicBezTo>
                    <a:pt x="0" y="9"/>
                    <a:pt x="0" y="9"/>
                    <a:pt x="0" y="8"/>
                  </a:cubicBezTo>
                  <a:cubicBezTo>
                    <a:pt x="0" y="8"/>
                    <a:pt x="0" y="8"/>
                    <a:pt x="0" y="8"/>
                  </a:cubicBezTo>
                  <a:cubicBezTo>
                    <a:pt x="0" y="7"/>
                    <a:pt x="0" y="5"/>
                    <a:pt x="2" y="5"/>
                  </a:cubicBezTo>
                  <a:cubicBezTo>
                    <a:pt x="2" y="5"/>
                    <a:pt x="2" y="5"/>
                    <a:pt x="2" y="5"/>
                  </a:cubicBezTo>
                  <a:cubicBezTo>
                    <a:pt x="12" y="0"/>
                    <a:pt x="12" y="0"/>
                    <a:pt x="12" y="0"/>
                  </a:cubicBezTo>
                  <a:cubicBezTo>
                    <a:pt x="12" y="0"/>
                    <a:pt x="13" y="0"/>
                    <a:pt x="13" y="0"/>
                  </a:cubicBezTo>
                  <a:cubicBezTo>
                    <a:pt x="13" y="0"/>
                    <a:pt x="13" y="0"/>
                    <a:pt x="13" y="0"/>
                  </a:cubicBezTo>
                  <a:cubicBezTo>
                    <a:pt x="15" y="0"/>
                    <a:pt x="16" y="1"/>
                    <a:pt x="17" y="2"/>
                  </a:cubicBezTo>
                  <a:cubicBezTo>
                    <a:pt x="17" y="2"/>
                    <a:pt x="17" y="2"/>
                    <a:pt x="17" y="2"/>
                  </a:cubicBezTo>
                  <a:cubicBezTo>
                    <a:pt x="17" y="3"/>
                    <a:pt x="17" y="3"/>
                    <a:pt x="17" y="4"/>
                  </a:cubicBezTo>
                  <a:cubicBezTo>
                    <a:pt x="17" y="4"/>
                    <a:pt x="17" y="4"/>
                    <a:pt x="17" y="4"/>
                  </a:cubicBezTo>
                  <a:cubicBezTo>
                    <a:pt x="17" y="5"/>
                    <a:pt x="16" y="6"/>
                    <a:pt x="15" y="7"/>
                  </a:cubicBezTo>
                  <a:cubicBezTo>
                    <a:pt x="15" y="7"/>
                    <a:pt x="15" y="7"/>
                    <a:pt x="15" y="7"/>
                  </a:cubicBezTo>
                  <a:cubicBezTo>
                    <a:pt x="5" y="11"/>
                    <a:pt x="5" y="11"/>
                    <a:pt x="5" y="11"/>
                  </a:cubicBezTo>
                  <a:cubicBezTo>
                    <a:pt x="4" y="12"/>
                    <a:pt x="4" y="12"/>
                    <a:pt x="3" y="12"/>
                  </a:cubicBezTo>
                  <a:cubicBezTo>
                    <a:pt x="3" y="12"/>
                    <a:pt x="3" y="12"/>
                    <a:pt x="3" y="12"/>
                  </a:cubicBezTo>
                  <a:cubicBezTo>
                    <a:pt x="2" y="12"/>
                    <a:pt x="1" y="11"/>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 name="Freeform 89"/>
            <p:cNvSpPr/>
            <p:nvPr/>
          </p:nvSpPr>
          <p:spPr bwMode="auto">
            <a:xfrm>
              <a:off x="5765800" y="3016251"/>
              <a:ext cx="285750" cy="142875"/>
            </a:xfrm>
            <a:custGeom>
              <a:avLst/>
              <a:gdLst>
                <a:gd name="T0" fmla="*/ 0 w 54"/>
                <a:gd name="T1" fmla="*/ 15 h 27"/>
                <a:gd name="T2" fmla="*/ 0 w 54"/>
                <a:gd name="T3" fmla="*/ 15 h 27"/>
                <a:gd name="T4" fmla="*/ 1 w 54"/>
                <a:gd name="T5" fmla="*/ 13 h 27"/>
                <a:gd name="T6" fmla="*/ 1 w 54"/>
                <a:gd name="T7" fmla="*/ 13 h 27"/>
                <a:gd name="T8" fmla="*/ 3 w 54"/>
                <a:gd name="T9" fmla="*/ 14 h 27"/>
                <a:gd name="T10" fmla="*/ 3 w 54"/>
                <a:gd name="T11" fmla="*/ 14 h 27"/>
                <a:gd name="T12" fmla="*/ 4 w 54"/>
                <a:gd name="T13" fmla="*/ 15 h 27"/>
                <a:gd name="T14" fmla="*/ 4 w 54"/>
                <a:gd name="T15" fmla="*/ 15 h 27"/>
                <a:gd name="T16" fmla="*/ 7 w 54"/>
                <a:gd name="T17" fmla="*/ 18 h 27"/>
                <a:gd name="T18" fmla="*/ 7 w 54"/>
                <a:gd name="T19" fmla="*/ 18 h 27"/>
                <a:gd name="T20" fmla="*/ 22 w 54"/>
                <a:gd name="T21" fmla="*/ 23 h 27"/>
                <a:gd name="T22" fmla="*/ 22 w 54"/>
                <a:gd name="T23" fmla="*/ 23 h 27"/>
                <a:gd name="T24" fmla="*/ 24 w 54"/>
                <a:gd name="T25" fmla="*/ 23 h 27"/>
                <a:gd name="T26" fmla="*/ 24 w 54"/>
                <a:gd name="T27" fmla="*/ 23 h 27"/>
                <a:gd name="T28" fmla="*/ 50 w 54"/>
                <a:gd name="T29" fmla="*/ 12 h 27"/>
                <a:gd name="T30" fmla="*/ 50 w 54"/>
                <a:gd name="T31" fmla="*/ 12 h 27"/>
                <a:gd name="T32" fmla="*/ 51 w 54"/>
                <a:gd name="T33" fmla="*/ 5 h 27"/>
                <a:gd name="T34" fmla="*/ 51 w 54"/>
                <a:gd name="T35" fmla="*/ 5 h 27"/>
                <a:gd name="T36" fmla="*/ 51 w 54"/>
                <a:gd name="T37" fmla="*/ 2 h 27"/>
                <a:gd name="T38" fmla="*/ 51 w 54"/>
                <a:gd name="T39" fmla="*/ 2 h 27"/>
                <a:gd name="T40" fmla="*/ 52 w 54"/>
                <a:gd name="T41" fmla="*/ 0 h 27"/>
                <a:gd name="T42" fmla="*/ 52 w 54"/>
                <a:gd name="T43" fmla="*/ 0 h 27"/>
                <a:gd name="T44" fmla="*/ 54 w 54"/>
                <a:gd name="T45" fmla="*/ 2 h 27"/>
                <a:gd name="T46" fmla="*/ 54 w 54"/>
                <a:gd name="T47" fmla="*/ 2 h 27"/>
                <a:gd name="T48" fmla="*/ 54 w 54"/>
                <a:gd name="T49" fmla="*/ 5 h 27"/>
                <a:gd name="T50" fmla="*/ 54 w 54"/>
                <a:gd name="T51" fmla="*/ 5 h 27"/>
                <a:gd name="T52" fmla="*/ 52 w 54"/>
                <a:gd name="T53" fmla="*/ 14 h 27"/>
                <a:gd name="T54" fmla="*/ 52 w 54"/>
                <a:gd name="T55" fmla="*/ 14 h 27"/>
                <a:gd name="T56" fmla="*/ 24 w 54"/>
                <a:gd name="T57" fmla="*/ 26 h 27"/>
                <a:gd name="T58" fmla="*/ 24 w 54"/>
                <a:gd name="T59" fmla="*/ 26 h 27"/>
                <a:gd name="T60" fmla="*/ 22 w 54"/>
                <a:gd name="T61" fmla="*/ 27 h 27"/>
                <a:gd name="T62" fmla="*/ 22 w 54"/>
                <a:gd name="T63" fmla="*/ 27 h 27"/>
                <a:gd name="T64" fmla="*/ 0 w 54"/>
                <a:gd name="T65" fmla="*/ 15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 h="27">
                  <a:moveTo>
                    <a:pt x="0" y="15"/>
                  </a:moveTo>
                  <a:cubicBezTo>
                    <a:pt x="0" y="15"/>
                    <a:pt x="0" y="15"/>
                    <a:pt x="0" y="15"/>
                  </a:cubicBezTo>
                  <a:cubicBezTo>
                    <a:pt x="0" y="14"/>
                    <a:pt x="0" y="13"/>
                    <a:pt x="1" y="13"/>
                  </a:cubicBezTo>
                  <a:cubicBezTo>
                    <a:pt x="1" y="13"/>
                    <a:pt x="1" y="13"/>
                    <a:pt x="1" y="13"/>
                  </a:cubicBezTo>
                  <a:cubicBezTo>
                    <a:pt x="1" y="13"/>
                    <a:pt x="2" y="13"/>
                    <a:pt x="3" y="14"/>
                  </a:cubicBezTo>
                  <a:cubicBezTo>
                    <a:pt x="3" y="14"/>
                    <a:pt x="3" y="14"/>
                    <a:pt x="3" y="14"/>
                  </a:cubicBezTo>
                  <a:cubicBezTo>
                    <a:pt x="3" y="14"/>
                    <a:pt x="3" y="14"/>
                    <a:pt x="4" y="15"/>
                  </a:cubicBezTo>
                  <a:cubicBezTo>
                    <a:pt x="4" y="15"/>
                    <a:pt x="4" y="15"/>
                    <a:pt x="4" y="15"/>
                  </a:cubicBezTo>
                  <a:cubicBezTo>
                    <a:pt x="5" y="16"/>
                    <a:pt x="6" y="17"/>
                    <a:pt x="7" y="18"/>
                  </a:cubicBezTo>
                  <a:cubicBezTo>
                    <a:pt x="7" y="18"/>
                    <a:pt x="7" y="18"/>
                    <a:pt x="7" y="18"/>
                  </a:cubicBezTo>
                  <a:cubicBezTo>
                    <a:pt x="10" y="21"/>
                    <a:pt x="15" y="23"/>
                    <a:pt x="22" y="23"/>
                  </a:cubicBezTo>
                  <a:cubicBezTo>
                    <a:pt x="22" y="23"/>
                    <a:pt x="22" y="23"/>
                    <a:pt x="22" y="23"/>
                  </a:cubicBezTo>
                  <a:cubicBezTo>
                    <a:pt x="23" y="23"/>
                    <a:pt x="23" y="23"/>
                    <a:pt x="24" y="23"/>
                  </a:cubicBezTo>
                  <a:cubicBezTo>
                    <a:pt x="24" y="23"/>
                    <a:pt x="24" y="23"/>
                    <a:pt x="24" y="23"/>
                  </a:cubicBezTo>
                  <a:cubicBezTo>
                    <a:pt x="39" y="22"/>
                    <a:pt x="48" y="15"/>
                    <a:pt x="50" y="12"/>
                  </a:cubicBezTo>
                  <a:cubicBezTo>
                    <a:pt x="50" y="12"/>
                    <a:pt x="50" y="12"/>
                    <a:pt x="50" y="12"/>
                  </a:cubicBezTo>
                  <a:cubicBezTo>
                    <a:pt x="51" y="10"/>
                    <a:pt x="51" y="7"/>
                    <a:pt x="51" y="5"/>
                  </a:cubicBezTo>
                  <a:cubicBezTo>
                    <a:pt x="51" y="5"/>
                    <a:pt x="51" y="5"/>
                    <a:pt x="51" y="5"/>
                  </a:cubicBezTo>
                  <a:cubicBezTo>
                    <a:pt x="51" y="3"/>
                    <a:pt x="51" y="2"/>
                    <a:pt x="51" y="2"/>
                  </a:cubicBezTo>
                  <a:cubicBezTo>
                    <a:pt x="51" y="2"/>
                    <a:pt x="51" y="2"/>
                    <a:pt x="51" y="2"/>
                  </a:cubicBezTo>
                  <a:cubicBezTo>
                    <a:pt x="51" y="1"/>
                    <a:pt x="51" y="0"/>
                    <a:pt x="52" y="0"/>
                  </a:cubicBezTo>
                  <a:cubicBezTo>
                    <a:pt x="52" y="0"/>
                    <a:pt x="52" y="0"/>
                    <a:pt x="52" y="0"/>
                  </a:cubicBezTo>
                  <a:cubicBezTo>
                    <a:pt x="53" y="0"/>
                    <a:pt x="54" y="1"/>
                    <a:pt x="54" y="2"/>
                  </a:cubicBezTo>
                  <a:cubicBezTo>
                    <a:pt x="54" y="2"/>
                    <a:pt x="54" y="2"/>
                    <a:pt x="54" y="2"/>
                  </a:cubicBezTo>
                  <a:cubicBezTo>
                    <a:pt x="54" y="2"/>
                    <a:pt x="54" y="3"/>
                    <a:pt x="54" y="5"/>
                  </a:cubicBezTo>
                  <a:cubicBezTo>
                    <a:pt x="54" y="5"/>
                    <a:pt x="54" y="5"/>
                    <a:pt x="54" y="5"/>
                  </a:cubicBezTo>
                  <a:cubicBezTo>
                    <a:pt x="54" y="7"/>
                    <a:pt x="54" y="11"/>
                    <a:pt x="52" y="14"/>
                  </a:cubicBezTo>
                  <a:cubicBezTo>
                    <a:pt x="52" y="14"/>
                    <a:pt x="52" y="14"/>
                    <a:pt x="52" y="14"/>
                  </a:cubicBezTo>
                  <a:cubicBezTo>
                    <a:pt x="49" y="18"/>
                    <a:pt x="40" y="25"/>
                    <a:pt x="24" y="26"/>
                  </a:cubicBezTo>
                  <a:cubicBezTo>
                    <a:pt x="24" y="26"/>
                    <a:pt x="24" y="26"/>
                    <a:pt x="24" y="26"/>
                  </a:cubicBezTo>
                  <a:cubicBezTo>
                    <a:pt x="23" y="26"/>
                    <a:pt x="23" y="27"/>
                    <a:pt x="22" y="27"/>
                  </a:cubicBezTo>
                  <a:cubicBezTo>
                    <a:pt x="22" y="27"/>
                    <a:pt x="22" y="27"/>
                    <a:pt x="22" y="27"/>
                  </a:cubicBezTo>
                  <a:cubicBezTo>
                    <a:pt x="7" y="26"/>
                    <a:pt x="0" y="15"/>
                    <a:pt x="0"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90"/>
            <p:cNvSpPr>
              <a:spLocks noEditPoints="1"/>
            </p:cNvSpPr>
            <p:nvPr/>
          </p:nvSpPr>
          <p:spPr bwMode="auto">
            <a:xfrm>
              <a:off x="5756275" y="3006726"/>
              <a:ext cx="306388" cy="161925"/>
            </a:xfrm>
            <a:custGeom>
              <a:avLst/>
              <a:gdLst>
                <a:gd name="T0" fmla="*/ 4 w 58"/>
                <a:gd name="T1" fmla="*/ 23 h 31"/>
                <a:gd name="T2" fmla="*/ 4 w 58"/>
                <a:gd name="T3" fmla="*/ 24 h 31"/>
                <a:gd name="T4" fmla="*/ 0 w 58"/>
                <a:gd name="T5" fmla="*/ 18 h 31"/>
                <a:gd name="T6" fmla="*/ 0 w 58"/>
                <a:gd name="T7" fmla="*/ 16 h 31"/>
                <a:gd name="T8" fmla="*/ 0 w 58"/>
                <a:gd name="T9" fmla="*/ 16 h 31"/>
                <a:gd name="T10" fmla="*/ 0 w 58"/>
                <a:gd name="T11" fmla="*/ 15 h 31"/>
                <a:gd name="T12" fmla="*/ 0 w 58"/>
                <a:gd name="T13" fmla="*/ 15 h 31"/>
                <a:gd name="T14" fmla="*/ 0 w 58"/>
                <a:gd name="T15" fmla="*/ 10 h 31"/>
                <a:gd name="T16" fmla="*/ 2 w 58"/>
                <a:gd name="T17" fmla="*/ 13 h 31"/>
                <a:gd name="T18" fmla="*/ 3 w 58"/>
                <a:gd name="T19" fmla="*/ 13 h 31"/>
                <a:gd name="T20" fmla="*/ 3 w 58"/>
                <a:gd name="T21" fmla="*/ 13 h 31"/>
                <a:gd name="T22" fmla="*/ 6 w 58"/>
                <a:gd name="T23" fmla="*/ 14 h 31"/>
                <a:gd name="T24" fmla="*/ 6 w 58"/>
                <a:gd name="T25" fmla="*/ 14 h 31"/>
                <a:gd name="T26" fmla="*/ 6 w 58"/>
                <a:gd name="T27" fmla="*/ 14 h 31"/>
                <a:gd name="T28" fmla="*/ 6 w 58"/>
                <a:gd name="T29" fmla="*/ 14 h 31"/>
                <a:gd name="T30" fmla="*/ 6 w 58"/>
                <a:gd name="T31" fmla="*/ 14 h 31"/>
                <a:gd name="T32" fmla="*/ 6 w 58"/>
                <a:gd name="T33" fmla="*/ 14 h 31"/>
                <a:gd name="T34" fmla="*/ 6 w 58"/>
                <a:gd name="T35" fmla="*/ 14 h 31"/>
                <a:gd name="T36" fmla="*/ 6 w 58"/>
                <a:gd name="T37" fmla="*/ 15 h 31"/>
                <a:gd name="T38" fmla="*/ 6 w 58"/>
                <a:gd name="T39" fmla="*/ 15 h 31"/>
                <a:gd name="T40" fmla="*/ 7 w 58"/>
                <a:gd name="T41" fmla="*/ 15 h 31"/>
                <a:gd name="T42" fmla="*/ 7 w 58"/>
                <a:gd name="T43" fmla="*/ 15 h 31"/>
                <a:gd name="T44" fmla="*/ 7 w 58"/>
                <a:gd name="T45" fmla="*/ 16 h 31"/>
                <a:gd name="T46" fmla="*/ 7 w 58"/>
                <a:gd name="T47" fmla="*/ 16 h 31"/>
                <a:gd name="T48" fmla="*/ 11 w 58"/>
                <a:gd name="T49" fmla="*/ 19 h 31"/>
                <a:gd name="T50" fmla="*/ 11 w 58"/>
                <a:gd name="T51" fmla="*/ 19 h 31"/>
                <a:gd name="T52" fmla="*/ 24 w 58"/>
                <a:gd name="T53" fmla="*/ 23 h 31"/>
                <a:gd name="T54" fmla="*/ 24 w 58"/>
                <a:gd name="T55" fmla="*/ 23 h 31"/>
                <a:gd name="T56" fmla="*/ 26 w 58"/>
                <a:gd name="T57" fmla="*/ 23 h 31"/>
                <a:gd name="T58" fmla="*/ 26 w 58"/>
                <a:gd name="T59" fmla="*/ 23 h 31"/>
                <a:gd name="T60" fmla="*/ 50 w 58"/>
                <a:gd name="T61" fmla="*/ 13 h 31"/>
                <a:gd name="T62" fmla="*/ 50 w 58"/>
                <a:gd name="T63" fmla="*/ 13 h 31"/>
                <a:gd name="T64" fmla="*/ 51 w 58"/>
                <a:gd name="T65" fmla="*/ 7 h 31"/>
                <a:gd name="T66" fmla="*/ 51 w 58"/>
                <a:gd name="T67" fmla="*/ 7 h 31"/>
                <a:gd name="T68" fmla="*/ 51 w 58"/>
                <a:gd name="T69" fmla="*/ 7 h 31"/>
                <a:gd name="T70" fmla="*/ 51 w 58"/>
                <a:gd name="T71" fmla="*/ 7 h 31"/>
                <a:gd name="T72" fmla="*/ 51 w 58"/>
                <a:gd name="T73" fmla="*/ 4 h 31"/>
                <a:gd name="T74" fmla="*/ 51 w 58"/>
                <a:gd name="T75" fmla="*/ 4 h 31"/>
                <a:gd name="T76" fmla="*/ 51 w 58"/>
                <a:gd name="T77" fmla="*/ 4 h 31"/>
                <a:gd name="T78" fmla="*/ 51 w 58"/>
                <a:gd name="T79" fmla="*/ 4 h 31"/>
                <a:gd name="T80" fmla="*/ 54 w 58"/>
                <a:gd name="T81" fmla="*/ 0 h 31"/>
                <a:gd name="T82" fmla="*/ 54 w 58"/>
                <a:gd name="T83" fmla="*/ 0 h 31"/>
                <a:gd name="T84" fmla="*/ 54 w 58"/>
                <a:gd name="T85" fmla="*/ 0 h 31"/>
                <a:gd name="T86" fmla="*/ 54 w 58"/>
                <a:gd name="T87" fmla="*/ 0 h 31"/>
                <a:gd name="T88" fmla="*/ 58 w 58"/>
                <a:gd name="T89" fmla="*/ 4 h 31"/>
                <a:gd name="T90" fmla="*/ 58 w 58"/>
                <a:gd name="T91" fmla="*/ 4 h 31"/>
                <a:gd name="T92" fmla="*/ 58 w 58"/>
                <a:gd name="T93" fmla="*/ 4 h 31"/>
                <a:gd name="T94" fmla="*/ 58 w 58"/>
                <a:gd name="T95" fmla="*/ 4 h 31"/>
                <a:gd name="T96" fmla="*/ 58 w 58"/>
                <a:gd name="T97" fmla="*/ 4 h 31"/>
                <a:gd name="T98" fmla="*/ 58 w 58"/>
                <a:gd name="T99" fmla="*/ 7 h 31"/>
                <a:gd name="T100" fmla="*/ 58 w 58"/>
                <a:gd name="T101" fmla="*/ 7 h 31"/>
                <a:gd name="T102" fmla="*/ 56 w 58"/>
                <a:gd name="T103" fmla="*/ 17 h 31"/>
                <a:gd name="T104" fmla="*/ 56 w 58"/>
                <a:gd name="T105" fmla="*/ 17 h 31"/>
                <a:gd name="T106" fmla="*/ 26 w 58"/>
                <a:gd name="T107" fmla="*/ 30 h 31"/>
                <a:gd name="T108" fmla="*/ 26 w 58"/>
                <a:gd name="T109" fmla="*/ 30 h 31"/>
                <a:gd name="T110" fmla="*/ 24 w 58"/>
                <a:gd name="T111" fmla="*/ 31 h 31"/>
                <a:gd name="T112" fmla="*/ 24 w 58"/>
                <a:gd name="T113" fmla="*/ 31 h 31"/>
                <a:gd name="T114" fmla="*/ 4 w 58"/>
                <a:gd name="T115" fmla="*/ 23 h 31"/>
                <a:gd name="T116" fmla="*/ 0 w 58"/>
                <a:gd name="T117" fmla="*/ 18 h 31"/>
                <a:gd name="T118" fmla="*/ 2 w 58"/>
                <a:gd name="T119" fmla="*/ 17 h 31"/>
                <a:gd name="T120" fmla="*/ 0 w 58"/>
                <a:gd name="T121" fmla="*/ 18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 h="31">
                  <a:moveTo>
                    <a:pt x="4" y="23"/>
                  </a:moveTo>
                  <a:cubicBezTo>
                    <a:pt x="4" y="24"/>
                    <a:pt x="4" y="24"/>
                    <a:pt x="4" y="24"/>
                  </a:cubicBezTo>
                  <a:cubicBezTo>
                    <a:pt x="0" y="18"/>
                    <a:pt x="0" y="18"/>
                    <a:pt x="0" y="18"/>
                  </a:cubicBezTo>
                  <a:cubicBezTo>
                    <a:pt x="0" y="18"/>
                    <a:pt x="0" y="17"/>
                    <a:pt x="0" y="16"/>
                  </a:cubicBezTo>
                  <a:cubicBezTo>
                    <a:pt x="0" y="16"/>
                    <a:pt x="0" y="16"/>
                    <a:pt x="0" y="16"/>
                  </a:cubicBezTo>
                  <a:cubicBezTo>
                    <a:pt x="0" y="16"/>
                    <a:pt x="0" y="15"/>
                    <a:pt x="0" y="15"/>
                  </a:cubicBezTo>
                  <a:cubicBezTo>
                    <a:pt x="0" y="15"/>
                    <a:pt x="0" y="15"/>
                    <a:pt x="0" y="15"/>
                  </a:cubicBezTo>
                  <a:cubicBezTo>
                    <a:pt x="0" y="10"/>
                    <a:pt x="0" y="10"/>
                    <a:pt x="0" y="10"/>
                  </a:cubicBezTo>
                  <a:cubicBezTo>
                    <a:pt x="2" y="13"/>
                    <a:pt x="2" y="13"/>
                    <a:pt x="2" y="13"/>
                  </a:cubicBezTo>
                  <a:cubicBezTo>
                    <a:pt x="2" y="13"/>
                    <a:pt x="3" y="13"/>
                    <a:pt x="3" y="13"/>
                  </a:cubicBezTo>
                  <a:cubicBezTo>
                    <a:pt x="3" y="13"/>
                    <a:pt x="3" y="13"/>
                    <a:pt x="3" y="13"/>
                  </a:cubicBezTo>
                  <a:cubicBezTo>
                    <a:pt x="5" y="13"/>
                    <a:pt x="6" y="13"/>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5"/>
                    <a:pt x="6" y="15"/>
                    <a:pt x="6" y="15"/>
                  </a:cubicBezTo>
                  <a:cubicBezTo>
                    <a:pt x="6" y="15"/>
                    <a:pt x="6" y="15"/>
                    <a:pt x="6" y="15"/>
                  </a:cubicBezTo>
                  <a:cubicBezTo>
                    <a:pt x="6" y="15"/>
                    <a:pt x="7" y="15"/>
                    <a:pt x="7" y="15"/>
                  </a:cubicBezTo>
                  <a:cubicBezTo>
                    <a:pt x="7" y="15"/>
                    <a:pt x="7" y="15"/>
                    <a:pt x="7" y="15"/>
                  </a:cubicBezTo>
                  <a:cubicBezTo>
                    <a:pt x="7" y="15"/>
                    <a:pt x="7" y="15"/>
                    <a:pt x="7" y="16"/>
                  </a:cubicBezTo>
                  <a:cubicBezTo>
                    <a:pt x="7" y="16"/>
                    <a:pt x="7" y="16"/>
                    <a:pt x="7" y="16"/>
                  </a:cubicBezTo>
                  <a:cubicBezTo>
                    <a:pt x="8" y="17"/>
                    <a:pt x="9" y="18"/>
                    <a:pt x="11" y="19"/>
                  </a:cubicBezTo>
                  <a:cubicBezTo>
                    <a:pt x="11" y="19"/>
                    <a:pt x="11" y="19"/>
                    <a:pt x="11" y="19"/>
                  </a:cubicBezTo>
                  <a:cubicBezTo>
                    <a:pt x="13" y="21"/>
                    <a:pt x="18" y="23"/>
                    <a:pt x="24" y="23"/>
                  </a:cubicBezTo>
                  <a:cubicBezTo>
                    <a:pt x="24" y="23"/>
                    <a:pt x="24" y="23"/>
                    <a:pt x="24" y="23"/>
                  </a:cubicBezTo>
                  <a:cubicBezTo>
                    <a:pt x="25" y="23"/>
                    <a:pt x="25" y="23"/>
                    <a:pt x="26" y="23"/>
                  </a:cubicBezTo>
                  <a:cubicBezTo>
                    <a:pt x="26" y="23"/>
                    <a:pt x="26" y="23"/>
                    <a:pt x="26" y="23"/>
                  </a:cubicBezTo>
                  <a:cubicBezTo>
                    <a:pt x="40" y="22"/>
                    <a:pt x="48" y="15"/>
                    <a:pt x="50" y="13"/>
                  </a:cubicBezTo>
                  <a:cubicBezTo>
                    <a:pt x="50" y="13"/>
                    <a:pt x="50" y="13"/>
                    <a:pt x="50" y="13"/>
                  </a:cubicBezTo>
                  <a:cubicBezTo>
                    <a:pt x="50" y="12"/>
                    <a:pt x="51" y="9"/>
                    <a:pt x="51" y="7"/>
                  </a:cubicBezTo>
                  <a:cubicBezTo>
                    <a:pt x="51" y="7"/>
                    <a:pt x="51" y="7"/>
                    <a:pt x="51" y="7"/>
                  </a:cubicBezTo>
                  <a:cubicBezTo>
                    <a:pt x="51" y="7"/>
                    <a:pt x="51" y="7"/>
                    <a:pt x="51" y="7"/>
                  </a:cubicBezTo>
                  <a:cubicBezTo>
                    <a:pt x="51" y="7"/>
                    <a:pt x="51" y="7"/>
                    <a:pt x="51" y="7"/>
                  </a:cubicBezTo>
                  <a:cubicBezTo>
                    <a:pt x="51" y="5"/>
                    <a:pt x="51" y="4"/>
                    <a:pt x="51" y="4"/>
                  </a:cubicBezTo>
                  <a:cubicBezTo>
                    <a:pt x="51" y="4"/>
                    <a:pt x="51" y="4"/>
                    <a:pt x="51" y="4"/>
                  </a:cubicBezTo>
                  <a:cubicBezTo>
                    <a:pt x="51" y="4"/>
                    <a:pt x="51" y="4"/>
                    <a:pt x="51" y="4"/>
                  </a:cubicBezTo>
                  <a:cubicBezTo>
                    <a:pt x="51" y="4"/>
                    <a:pt x="51" y="4"/>
                    <a:pt x="51" y="4"/>
                  </a:cubicBezTo>
                  <a:cubicBezTo>
                    <a:pt x="51" y="2"/>
                    <a:pt x="52" y="0"/>
                    <a:pt x="54" y="0"/>
                  </a:cubicBezTo>
                  <a:cubicBezTo>
                    <a:pt x="54" y="0"/>
                    <a:pt x="54" y="0"/>
                    <a:pt x="54" y="0"/>
                  </a:cubicBezTo>
                  <a:cubicBezTo>
                    <a:pt x="54" y="0"/>
                    <a:pt x="54" y="0"/>
                    <a:pt x="54" y="0"/>
                  </a:cubicBezTo>
                  <a:cubicBezTo>
                    <a:pt x="54" y="0"/>
                    <a:pt x="54" y="0"/>
                    <a:pt x="54" y="0"/>
                  </a:cubicBezTo>
                  <a:cubicBezTo>
                    <a:pt x="56" y="0"/>
                    <a:pt x="58" y="2"/>
                    <a:pt x="58" y="4"/>
                  </a:cubicBezTo>
                  <a:cubicBezTo>
                    <a:pt x="58" y="4"/>
                    <a:pt x="58" y="4"/>
                    <a:pt x="58" y="4"/>
                  </a:cubicBezTo>
                  <a:cubicBezTo>
                    <a:pt x="58" y="4"/>
                    <a:pt x="58" y="4"/>
                    <a:pt x="58" y="4"/>
                  </a:cubicBezTo>
                  <a:cubicBezTo>
                    <a:pt x="58" y="4"/>
                    <a:pt x="58" y="4"/>
                    <a:pt x="58" y="4"/>
                  </a:cubicBezTo>
                  <a:cubicBezTo>
                    <a:pt x="58" y="4"/>
                    <a:pt x="58" y="4"/>
                    <a:pt x="58" y="4"/>
                  </a:cubicBezTo>
                  <a:cubicBezTo>
                    <a:pt x="58" y="5"/>
                    <a:pt x="58" y="6"/>
                    <a:pt x="58" y="7"/>
                  </a:cubicBezTo>
                  <a:cubicBezTo>
                    <a:pt x="58" y="7"/>
                    <a:pt x="58" y="7"/>
                    <a:pt x="58" y="7"/>
                  </a:cubicBezTo>
                  <a:cubicBezTo>
                    <a:pt x="58" y="9"/>
                    <a:pt x="58" y="13"/>
                    <a:pt x="56" y="17"/>
                  </a:cubicBezTo>
                  <a:cubicBezTo>
                    <a:pt x="56" y="17"/>
                    <a:pt x="56" y="17"/>
                    <a:pt x="56" y="17"/>
                  </a:cubicBezTo>
                  <a:cubicBezTo>
                    <a:pt x="53" y="21"/>
                    <a:pt x="43" y="29"/>
                    <a:pt x="26" y="30"/>
                  </a:cubicBezTo>
                  <a:cubicBezTo>
                    <a:pt x="26" y="30"/>
                    <a:pt x="26" y="30"/>
                    <a:pt x="26" y="30"/>
                  </a:cubicBezTo>
                  <a:cubicBezTo>
                    <a:pt x="26" y="30"/>
                    <a:pt x="25" y="31"/>
                    <a:pt x="24" y="31"/>
                  </a:cubicBezTo>
                  <a:cubicBezTo>
                    <a:pt x="24" y="31"/>
                    <a:pt x="24" y="31"/>
                    <a:pt x="24" y="31"/>
                  </a:cubicBezTo>
                  <a:cubicBezTo>
                    <a:pt x="14" y="30"/>
                    <a:pt x="8" y="26"/>
                    <a:pt x="4" y="23"/>
                  </a:cubicBezTo>
                  <a:close/>
                  <a:moveTo>
                    <a:pt x="0" y="18"/>
                  </a:moveTo>
                  <a:cubicBezTo>
                    <a:pt x="2" y="17"/>
                    <a:pt x="2" y="17"/>
                    <a:pt x="2" y="17"/>
                  </a:cubicBezTo>
                  <a:cubicBezTo>
                    <a:pt x="0" y="18"/>
                    <a:pt x="0" y="18"/>
                    <a:pt x="0"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91"/>
            <p:cNvSpPr/>
            <p:nvPr/>
          </p:nvSpPr>
          <p:spPr bwMode="auto">
            <a:xfrm>
              <a:off x="5765800" y="3100388"/>
              <a:ext cx="238125" cy="168275"/>
            </a:xfrm>
            <a:custGeom>
              <a:avLst/>
              <a:gdLst>
                <a:gd name="T0" fmla="*/ 4 w 45"/>
                <a:gd name="T1" fmla="*/ 16 h 32"/>
                <a:gd name="T2" fmla="*/ 0 w 45"/>
                <a:gd name="T3" fmla="*/ 2 h 32"/>
                <a:gd name="T4" fmla="*/ 0 w 45"/>
                <a:gd name="T5" fmla="*/ 2 h 32"/>
                <a:gd name="T6" fmla="*/ 0 w 45"/>
                <a:gd name="T7" fmla="*/ 2 h 32"/>
                <a:gd name="T8" fmla="*/ 1 w 45"/>
                <a:gd name="T9" fmla="*/ 0 h 32"/>
                <a:gd name="T10" fmla="*/ 1 w 45"/>
                <a:gd name="T11" fmla="*/ 0 h 32"/>
                <a:gd name="T12" fmla="*/ 3 w 45"/>
                <a:gd name="T13" fmla="*/ 1 h 32"/>
                <a:gd name="T14" fmla="*/ 3 w 45"/>
                <a:gd name="T15" fmla="*/ 1 h 32"/>
                <a:gd name="T16" fmla="*/ 7 w 45"/>
                <a:gd name="T17" fmla="*/ 15 h 32"/>
                <a:gd name="T18" fmla="*/ 7 w 45"/>
                <a:gd name="T19" fmla="*/ 15 h 32"/>
                <a:gd name="T20" fmla="*/ 16 w 45"/>
                <a:gd name="T21" fmla="*/ 29 h 32"/>
                <a:gd name="T22" fmla="*/ 16 w 45"/>
                <a:gd name="T23" fmla="*/ 29 h 32"/>
                <a:gd name="T24" fmla="*/ 17 w 45"/>
                <a:gd name="T25" fmla="*/ 29 h 32"/>
                <a:gd name="T26" fmla="*/ 17 w 45"/>
                <a:gd name="T27" fmla="*/ 29 h 32"/>
                <a:gd name="T28" fmla="*/ 17 w 45"/>
                <a:gd name="T29" fmla="*/ 29 h 32"/>
                <a:gd name="T30" fmla="*/ 17 w 45"/>
                <a:gd name="T31" fmla="*/ 29 h 32"/>
                <a:gd name="T32" fmla="*/ 28 w 45"/>
                <a:gd name="T33" fmla="*/ 26 h 32"/>
                <a:gd name="T34" fmla="*/ 28 w 45"/>
                <a:gd name="T35" fmla="*/ 26 h 32"/>
                <a:gd name="T36" fmla="*/ 33 w 45"/>
                <a:gd name="T37" fmla="*/ 22 h 32"/>
                <a:gd name="T38" fmla="*/ 33 w 45"/>
                <a:gd name="T39" fmla="*/ 22 h 32"/>
                <a:gd name="T40" fmla="*/ 38 w 45"/>
                <a:gd name="T41" fmla="*/ 11 h 32"/>
                <a:gd name="T42" fmla="*/ 38 w 45"/>
                <a:gd name="T43" fmla="*/ 11 h 32"/>
                <a:gd name="T44" fmla="*/ 42 w 45"/>
                <a:gd name="T45" fmla="*/ 2 h 32"/>
                <a:gd name="T46" fmla="*/ 42 w 45"/>
                <a:gd name="T47" fmla="*/ 2 h 32"/>
                <a:gd name="T48" fmla="*/ 44 w 45"/>
                <a:gd name="T49" fmla="*/ 2 h 32"/>
                <a:gd name="T50" fmla="*/ 44 w 45"/>
                <a:gd name="T51" fmla="*/ 2 h 32"/>
                <a:gd name="T52" fmla="*/ 45 w 45"/>
                <a:gd name="T53" fmla="*/ 4 h 32"/>
                <a:gd name="T54" fmla="*/ 45 w 45"/>
                <a:gd name="T55" fmla="*/ 4 h 32"/>
                <a:gd name="T56" fmla="*/ 40 w 45"/>
                <a:gd name="T57" fmla="*/ 12 h 32"/>
                <a:gd name="T58" fmla="*/ 40 w 45"/>
                <a:gd name="T59" fmla="*/ 12 h 32"/>
                <a:gd name="T60" fmla="*/ 36 w 45"/>
                <a:gd name="T61" fmla="*/ 22 h 32"/>
                <a:gd name="T62" fmla="*/ 36 w 45"/>
                <a:gd name="T63" fmla="*/ 22 h 32"/>
                <a:gd name="T64" fmla="*/ 30 w 45"/>
                <a:gd name="T65" fmla="*/ 28 h 32"/>
                <a:gd name="T66" fmla="*/ 30 w 45"/>
                <a:gd name="T67" fmla="*/ 28 h 32"/>
                <a:gd name="T68" fmla="*/ 17 w 45"/>
                <a:gd name="T69" fmla="*/ 32 h 32"/>
                <a:gd name="T70" fmla="*/ 17 w 45"/>
                <a:gd name="T71" fmla="*/ 32 h 32"/>
                <a:gd name="T72" fmla="*/ 16 w 45"/>
                <a:gd name="T73" fmla="*/ 32 h 32"/>
                <a:gd name="T74" fmla="*/ 16 w 45"/>
                <a:gd name="T75" fmla="*/ 32 h 32"/>
                <a:gd name="T76" fmla="*/ 4 w 45"/>
                <a:gd name="T77" fmla="*/ 1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 h="32">
                  <a:moveTo>
                    <a:pt x="4" y="16"/>
                  </a:moveTo>
                  <a:cubicBezTo>
                    <a:pt x="1" y="9"/>
                    <a:pt x="0" y="2"/>
                    <a:pt x="0" y="2"/>
                  </a:cubicBezTo>
                  <a:cubicBezTo>
                    <a:pt x="0" y="2"/>
                    <a:pt x="0" y="2"/>
                    <a:pt x="0" y="2"/>
                  </a:cubicBezTo>
                  <a:cubicBezTo>
                    <a:pt x="0" y="2"/>
                    <a:pt x="0" y="2"/>
                    <a:pt x="0" y="2"/>
                  </a:cubicBezTo>
                  <a:cubicBezTo>
                    <a:pt x="0" y="1"/>
                    <a:pt x="0" y="0"/>
                    <a:pt x="1" y="0"/>
                  </a:cubicBezTo>
                  <a:cubicBezTo>
                    <a:pt x="1" y="0"/>
                    <a:pt x="1" y="0"/>
                    <a:pt x="1" y="0"/>
                  </a:cubicBezTo>
                  <a:cubicBezTo>
                    <a:pt x="2" y="0"/>
                    <a:pt x="3" y="0"/>
                    <a:pt x="3" y="1"/>
                  </a:cubicBezTo>
                  <a:cubicBezTo>
                    <a:pt x="3" y="1"/>
                    <a:pt x="3" y="1"/>
                    <a:pt x="3" y="1"/>
                  </a:cubicBezTo>
                  <a:cubicBezTo>
                    <a:pt x="3" y="1"/>
                    <a:pt x="4" y="8"/>
                    <a:pt x="7" y="15"/>
                  </a:cubicBezTo>
                  <a:cubicBezTo>
                    <a:pt x="7" y="15"/>
                    <a:pt x="7" y="15"/>
                    <a:pt x="7" y="15"/>
                  </a:cubicBezTo>
                  <a:cubicBezTo>
                    <a:pt x="9" y="22"/>
                    <a:pt x="13" y="29"/>
                    <a:pt x="16" y="29"/>
                  </a:cubicBezTo>
                  <a:cubicBezTo>
                    <a:pt x="16" y="29"/>
                    <a:pt x="16" y="29"/>
                    <a:pt x="16" y="29"/>
                  </a:cubicBezTo>
                  <a:cubicBezTo>
                    <a:pt x="16" y="29"/>
                    <a:pt x="17" y="29"/>
                    <a:pt x="17" y="29"/>
                  </a:cubicBezTo>
                  <a:cubicBezTo>
                    <a:pt x="17" y="29"/>
                    <a:pt x="17" y="29"/>
                    <a:pt x="17" y="29"/>
                  </a:cubicBezTo>
                  <a:cubicBezTo>
                    <a:pt x="17" y="29"/>
                    <a:pt x="17" y="29"/>
                    <a:pt x="17" y="29"/>
                  </a:cubicBezTo>
                  <a:cubicBezTo>
                    <a:pt x="17" y="29"/>
                    <a:pt x="17" y="29"/>
                    <a:pt x="17" y="29"/>
                  </a:cubicBezTo>
                  <a:cubicBezTo>
                    <a:pt x="21" y="28"/>
                    <a:pt x="25" y="27"/>
                    <a:pt x="28" y="26"/>
                  </a:cubicBezTo>
                  <a:cubicBezTo>
                    <a:pt x="28" y="26"/>
                    <a:pt x="28" y="26"/>
                    <a:pt x="28" y="26"/>
                  </a:cubicBezTo>
                  <a:cubicBezTo>
                    <a:pt x="31" y="24"/>
                    <a:pt x="33" y="22"/>
                    <a:pt x="33" y="22"/>
                  </a:cubicBezTo>
                  <a:cubicBezTo>
                    <a:pt x="33" y="22"/>
                    <a:pt x="33" y="22"/>
                    <a:pt x="33" y="22"/>
                  </a:cubicBezTo>
                  <a:cubicBezTo>
                    <a:pt x="33" y="19"/>
                    <a:pt x="35" y="15"/>
                    <a:pt x="38" y="11"/>
                  </a:cubicBezTo>
                  <a:cubicBezTo>
                    <a:pt x="38" y="11"/>
                    <a:pt x="38" y="11"/>
                    <a:pt x="38" y="11"/>
                  </a:cubicBezTo>
                  <a:cubicBezTo>
                    <a:pt x="40" y="6"/>
                    <a:pt x="42" y="2"/>
                    <a:pt x="42" y="2"/>
                  </a:cubicBezTo>
                  <a:cubicBezTo>
                    <a:pt x="42" y="2"/>
                    <a:pt x="42" y="2"/>
                    <a:pt x="42" y="2"/>
                  </a:cubicBezTo>
                  <a:cubicBezTo>
                    <a:pt x="42" y="2"/>
                    <a:pt x="43" y="1"/>
                    <a:pt x="44" y="2"/>
                  </a:cubicBezTo>
                  <a:cubicBezTo>
                    <a:pt x="44" y="2"/>
                    <a:pt x="44" y="2"/>
                    <a:pt x="44" y="2"/>
                  </a:cubicBezTo>
                  <a:cubicBezTo>
                    <a:pt x="45" y="2"/>
                    <a:pt x="45" y="3"/>
                    <a:pt x="45" y="4"/>
                  </a:cubicBezTo>
                  <a:cubicBezTo>
                    <a:pt x="45" y="4"/>
                    <a:pt x="45" y="4"/>
                    <a:pt x="45" y="4"/>
                  </a:cubicBezTo>
                  <a:cubicBezTo>
                    <a:pt x="45" y="4"/>
                    <a:pt x="43" y="8"/>
                    <a:pt x="40" y="12"/>
                  </a:cubicBezTo>
                  <a:cubicBezTo>
                    <a:pt x="40" y="12"/>
                    <a:pt x="40" y="12"/>
                    <a:pt x="40" y="12"/>
                  </a:cubicBezTo>
                  <a:cubicBezTo>
                    <a:pt x="38" y="16"/>
                    <a:pt x="36" y="21"/>
                    <a:pt x="36" y="22"/>
                  </a:cubicBezTo>
                  <a:cubicBezTo>
                    <a:pt x="36" y="22"/>
                    <a:pt x="36" y="22"/>
                    <a:pt x="36" y="22"/>
                  </a:cubicBezTo>
                  <a:cubicBezTo>
                    <a:pt x="35" y="25"/>
                    <a:pt x="33" y="27"/>
                    <a:pt x="30" y="28"/>
                  </a:cubicBezTo>
                  <a:cubicBezTo>
                    <a:pt x="30" y="28"/>
                    <a:pt x="30" y="28"/>
                    <a:pt x="30" y="28"/>
                  </a:cubicBezTo>
                  <a:cubicBezTo>
                    <a:pt x="26" y="30"/>
                    <a:pt x="22" y="31"/>
                    <a:pt x="17" y="32"/>
                  </a:cubicBezTo>
                  <a:cubicBezTo>
                    <a:pt x="17" y="32"/>
                    <a:pt x="17" y="32"/>
                    <a:pt x="17" y="32"/>
                  </a:cubicBezTo>
                  <a:cubicBezTo>
                    <a:pt x="17" y="32"/>
                    <a:pt x="16" y="32"/>
                    <a:pt x="16" y="32"/>
                  </a:cubicBezTo>
                  <a:cubicBezTo>
                    <a:pt x="16" y="32"/>
                    <a:pt x="16" y="32"/>
                    <a:pt x="16" y="32"/>
                  </a:cubicBezTo>
                  <a:cubicBezTo>
                    <a:pt x="10" y="31"/>
                    <a:pt x="7" y="23"/>
                    <a:pt x="4"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92"/>
            <p:cNvSpPr>
              <a:spLocks noEditPoints="1"/>
            </p:cNvSpPr>
            <p:nvPr/>
          </p:nvSpPr>
          <p:spPr bwMode="auto">
            <a:xfrm>
              <a:off x="5756275" y="3090863"/>
              <a:ext cx="258763" cy="188913"/>
            </a:xfrm>
            <a:custGeom>
              <a:avLst/>
              <a:gdLst>
                <a:gd name="T0" fmla="*/ 6 w 49"/>
                <a:gd name="T1" fmla="*/ 18 h 36"/>
                <a:gd name="T2" fmla="*/ 0 w 49"/>
                <a:gd name="T3" fmla="*/ 4 h 36"/>
                <a:gd name="T4" fmla="*/ 0 w 49"/>
                <a:gd name="T5" fmla="*/ 3 h 36"/>
                <a:gd name="T6" fmla="*/ 3 w 49"/>
                <a:gd name="T7" fmla="*/ 0 h 36"/>
                <a:gd name="T8" fmla="*/ 3 w 49"/>
                <a:gd name="T9" fmla="*/ 0 h 36"/>
                <a:gd name="T10" fmla="*/ 7 w 49"/>
                <a:gd name="T11" fmla="*/ 2 h 36"/>
                <a:gd name="T12" fmla="*/ 7 w 49"/>
                <a:gd name="T13" fmla="*/ 2 h 36"/>
                <a:gd name="T14" fmla="*/ 7 w 49"/>
                <a:gd name="T15" fmla="*/ 3 h 36"/>
                <a:gd name="T16" fmla="*/ 7 w 49"/>
                <a:gd name="T17" fmla="*/ 3 h 36"/>
                <a:gd name="T18" fmla="*/ 7 w 49"/>
                <a:gd name="T19" fmla="*/ 3 h 36"/>
                <a:gd name="T20" fmla="*/ 7 w 49"/>
                <a:gd name="T21" fmla="*/ 4 h 36"/>
                <a:gd name="T22" fmla="*/ 8 w 49"/>
                <a:gd name="T23" fmla="*/ 7 h 36"/>
                <a:gd name="T24" fmla="*/ 11 w 49"/>
                <a:gd name="T25" fmla="*/ 17 h 36"/>
                <a:gd name="T26" fmla="*/ 15 w 49"/>
                <a:gd name="T27" fmla="*/ 25 h 36"/>
                <a:gd name="T28" fmla="*/ 18 w 49"/>
                <a:gd name="T29" fmla="*/ 29 h 36"/>
                <a:gd name="T30" fmla="*/ 18 w 49"/>
                <a:gd name="T31" fmla="*/ 29 h 36"/>
                <a:gd name="T32" fmla="*/ 19 w 49"/>
                <a:gd name="T33" fmla="*/ 29 h 36"/>
                <a:gd name="T34" fmla="*/ 29 w 49"/>
                <a:gd name="T35" fmla="*/ 26 h 36"/>
                <a:gd name="T36" fmla="*/ 33 w 49"/>
                <a:gd name="T37" fmla="*/ 23 h 36"/>
                <a:gd name="T38" fmla="*/ 33 w 49"/>
                <a:gd name="T39" fmla="*/ 23 h 36"/>
                <a:gd name="T40" fmla="*/ 38 w 49"/>
                <a:gd name="T41" fmla="*/ 12 h 36"/>
                <a:gd name="T42" fmla="*/ 42 w 49"/>
                <a:gd name="T43" fmla="*/ 4 h 36"/>
                <a:gd name="T44" fmla="*/ 45 w 49"/>
                <a:gd name="T45" fmla="*/ 2 h 36"/>
                <a:gd name="T46" fmla="*/ 47 w 49"/>
                <a:gd name="T47" fmla="*/ 2 h 36"/>
                <a:gd name="T48" fmla="*/ 49 w 49"/>
                <a:gd name="T49" fmla="*/ 5 h 36"/>
                <a:gd name="T50" fmla="*/ 49 w 49"/>
                <a:gd name="T51" fmla="*/ 7 h 36"/>
                <a:gd name="T52" fmla="*/ 49 w 49"/>
                <a:gd name="T53" fmla="*/ 7 h 36"/>
                <a:gd name="T54" fmla="*/ 48 w 49"/>
                <a:gd name="T55" fmla="*/ 7 h 36"/>
                <a:gd name="T56" fmla="*/ 48 w 49"/>
                <a:gd name="T57" fmla="*/ 7 h 36"/>
                <a:gd name="T58" fmla="*/ 48 w 49"/>
                <a:gd name="T59" fmla="*/ 7 h 36"/>
                <a:gd name="T60" fmla="*/ 48 w 49"/>
                <a:gd name="T61" fmla="*/ 7 h 36"/>
                <a:gd name="T62" fmla="*/ 48 w 49"/>
                <a:gd name="T63" fmla="*/ 8 h 36"/>
                <a:gd name="T64" fmla="*/ 47 w 49"/>
                <a:gd name="T65" fmla="*/ 9 h 36"/>
                <a:gd name="T66" fmla="*/ 44 w 49"/>
                <a:gd name="T67" fmla="*/ 15 h 36"/>
                <a:gd name="T68" fmla="*/ 40 w 49"/>
                <a:gd name="T69" fmla="*/ 24 h 36"/>
                <a:gd name="T70" fmla="*/ 40 w 49"/>
                <a:gd name="T71" fmla="*/ 24 h 36"/>
                <a:gd name="T72" fmla="*/ 33 w 49"/>
                <a:gd name="T73" fmla="*/ 32 h 36"/>
                <a:gd name="T74" fmla="*/ 19 w 49"/>
                <a:gd name="T75" fmla="*/ 36 h 36"/>
                <a:gd name="T76" fmla="*/ 4 w 49"/>
                <a:gd name="T77" fmla="*/ 19 h 36"/>
                <a:gd name="T78" fmla="*/ 46 w 49"/>
                <a:gd name="T79" fmla="*/ 5 h 36"/>
                <a:gd name="T80" fmla="*/ 46 w 49"/>
                <a:gd name="T81" fmla="*/ 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9" h="36">
                  <a:moveTo>
                    <a:pt x="4" y="19"/>
                  </a:moveTo>
                  <a:cubicBezTo>
                    <a:pt x="6" y="18"/>
                    <a:pt x="6" y="18"/>
                    <a:pt x="6" y="18"/>
                  </a:cubicBezTo>
                  <a:cubicBezTo>
                    <a:pt x="4" y="19"/>
                    <a:pt x="4" y="19"/>
                    <a:pt x="4" y="19"/>
                  </a:cubicBezTo>
                  <a:cubicBezTo>
                    <a:pt x="1" y="11"/>
                    <a:pt x="0" y="4"/>
                    <a:pt x="0" y="4"/>
                  </a:cubicBezTo>
                  <a:cubicBezTo>
                    <a:pt x="0" y="4"/>
                    <a:pt x="0" y="4"/>
                    <a:pt x="0" y="4"/>
                  </a:cubicBezTo>
                  <a:cubicBezTo>
                    <a:pt x="0" y="4"/>
                    <a:pt x="0" y="4"/>
                    <a:pt x="0" y="3"/>
                  </a:cubicBezTo>
                  <a:cubicBezTo>
                    <a:pt x="0" y="3"/>
                    <a:pt x="0" y="3"/>
                    <a:pt x="0" y="3"/>
                  </a:cubicBezTo>
                  <a:cubicBezTo>
                    <a:pt x="0" y="2"/>
                    <a:pt x="1" y="0"/>
                    <a:pt x="3" y="0"/>
                  </a:cubicBezTo>
                  <a:cubicBezTo>
                    <a:pt x="3" y="0"/>
                    <a:pt x="3" y="0"/>
                    <a:pt x="3" y="0"/>
                  </a:cubicBezTo>
                  <a:cubicBezTo>
                    <a:pt x="3" y="0"/>
                    <a:pt x="3" y="0"/>
                    <a:pt x="3" y="0"/>
                  </a:cubicBezTo>
                  <a:cubicBezTo>
                    <a:pt x="3" y="0"/>
                    <a:pt x="3" y="0"/>
                    <a:pt x="3" y="0"/>
                  </a:cubicBezTo>
                  <a:cubicBezTo>
                    <a:pt x="5" y="0"/>
                    <a:pt x="6" y="1"/>
                    <a:pt x="7" y="2"/>
                  </a:cubicBezTo>
                  <a:cubicBezTo>
                    <a:pt x="7" y="2"/>
                    <a:pt x="7" y="2"/>
                    <a:pt x="7" y="2"/>
                  </a:cubicBezTo>
                  <a:cubicBezTo>
                    <a:pt x="7" y="2"/>
                    <a:pt x="7" y="2"/>
                    <a:pt x="7" y="2"/>
                  </a:cubicBezTo>
                  <a:cubicBezTo>
                    <a:pt x="7" y="2"/>
                    <a:pt x="7" y="2"/>
                    <a:pt x="7" y="2"/>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4"/>
                  </a:cubicBezTo>
                  <a:cubicBezTo>
                    <a:pt x="7" y="4"/>
                    <a:pt x="7" y="4"/>
                    <a:pt x="7" y="4"/>
                  </a:cubicBezTo>
                  <a:cubicBezTo>
                    <a:pt x="7" y="5"/>
                    <a:pt x="8" y="6"/>
                    <a:pt x="8" y="7"/>
                  </a:cubicBezTo>
                  <a:cubicBezTo>
                    <a:pt x="8" y="7"/>
                    <a:pt x="8" y="7"/>
                    <a:pt x="8" y="7"/>
                  </a:cubicBezTo>
                  <a:cubicBezTo>
                    <a:pt x="8" y="10"/>
                    <a:pt x="9" y="13"/>
                    <a:pt x="11" y="17"/>
                  </a:cubicBezTo>
                  <a:cubicBezTo>
                    <a:pt x="11" y="17"/>
                    <a:pt x="11" y="17"/>
                    <a:pt x="11" y="17"/>
                  </a:cubicBezTo>
                  <a:cubicBezTo>
                    <a:pt x="12" y="20"/>
                    <a:pt x="13" y="23"/>
                    <a:pt x="15" y="25"/>
                  </a:cubicBezTo>
                  <a:cubicBezTo>
                    <a:pt x="15" y="25"/>
                    <a:pt x="15" y="25"/>
                    <a:pt x="15" y="25"/>
                  </a:cubicBezTo>
                  <a:cubicBezTo>
                    <a:pt x="16" y="28"/>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9" y="29"/>
                    <a:pt x="19" y="29"/>
                    <a:pt x="19" y="29"/>
                  </a:cubicBezTo>
                  <a:cubicBezTo>
                    <a:pt x="23" y="28"/>
                    <a:pt x="27" y="27"/>
                    <a:pt x="29" y="26"/>
                  </a:cubicBezTo>
                  <a:cubicBezTo>
                    <a:pt x="29" y="26"/>
                    <a:pt x="29" y="26"/>
                    <a:pt x="29" y="26"/>
                  </a:cubicBezTo>
                  <a:cubicBezTo>
                    <a:pt x="31" y="25"/>
                    <a:pt x="33" y="24"/>
                    <a:pt x="33" y="23"/>
                  </a:cubicBezTo>
                  <a:cubicBezTo>
                    <a:pt x="33" y="23"/>
                    <a:pt x="33" y="23"/>
                    <a:pt x="33" y="23"/>
                  </a:cubicBezTo>
                  <a:cubicBezTo>
                    <a:pt x="33" y="23"/>
                    <a:pt x="33" y="23"/>
                    <a:pt x="33" y="23"/>
                  </a:cubicBezTo>
                  <a:cubicBezTo>
                    <a:pt x="33" y="23"/>
                    <a:pt x="33" y="23"/>
                    <a:pt x="33" y="23"/>
                  </a:cubicBezTo>
                  <a:cubicBezTo>
                    <a:pt x="34" y="20"/>
                    <a:pt x="36" y="16"/>
                    <a:pt x="38" y="12"/>
                  </a:cubicBezTo>
                  <a:cubicBezTo>
                    <a:pt x="38" y="12"/>
                    <a:pt x="38" y="12"/>
                    <a:pt x="38" y="12"/>
                  </a:cubicBezTo>
                  <a:cubicBezTo>
                    <a:pt x="40" y="8"/>
                    <a:pt x="42" y="4"/>
                    <a:pt x="42" y="4"/>
                  </a:cubicBezTo>
                  <a:cubicBezTo>
                    <a:pt x="42" y="4"/>
                    <a:pt x="42" y="4"/>
                    <a:pt x="42" y="4"/>
                  </a:cubicBezTo>
                  <a:cubicBezTo>
                    <a:pt x="42" y="4"/>
                    <a:pt x="42" y="4"/>
                    <a:pt x="42" y="4"/>
                  </a:cubicBezTo>
                  <a:cubicBezTo>
                    <a:pt x="43" y="2"/>
                    <a:pt x="44" y="2"/>
                    <a:pt x="45" y="2"/>
                  </a:cubicBezTo>
                  <a:cubicBezTo>
                    <a:pt x="45" y="2"/>
                    <a:pt x="45" y="2"/>
                    <a:pt x="45" y="2"/>
                  </a:cubicBezTo>
                  <a:cubicBezTo>
                    <a:pt x="46" y="2"/>
                    <a:pt x="47" y="2"/>
                    <a:pt x="47" y="2"/>
                  </a:cubicBezTo>
                  <a:cubicBezTo>
                    <a:pt x="47" y="2"/>
                    <a:pt x="47" y="2"/>
                    <a:pt x="47" y="2"/>
                  </a:cubicBezTo>
                  <a:cubicBezTo>
                    <a:pt x="48" y="3"/>
                    <a:pt x="49" y="4"/>
                    <a:pt x="49" y="5"/>
                  </a:cubicBezTo>
                  <a:cubicBezTo>
                    <a:pt x="49" y="5"/>
                    <a:pt x="49" y="5"/>
                    <a:pt x="49" y="5"/>
                  </a:cubicBezTo>
                  <a:cubicBezTo>
                    <a:pt x="49" y="6"/>
                    <a:pt x="49" y="6"/>
                    <a:pt x="49" y="7"/>
                  </a:cubicBezTo>
                  <a:cubicBezTo>
                    <a:pt x="49" y="7"/>
                    <a:pt x="49" y="7"/>
                    <a:pt x="49" y="7"/>
                  </a:cubicBezTo>
                  <a:cubicBezTo>
                    <a:pt x="49" y="7"/>
                    <a:pt x="49" y="7"/>
                    <a:pt x="49" y="7"/>
                  </a:cubicBezTo>
                  <a:cubicBezTo>
                    <a:pt x="49" y="7"/>
                    <a:pt x="49" y="7"/>
                    <a:pt x="49" y="7"/>
                  </a:cubicBezTo>
                  <a:cubicBezTo>
                    <a:pt x="49" y="7"/>
                    <a:pt x="48" y="7"/>
                    <a:pt x="48" y="7"/>
                  </a:cubicBezTo>
                  <a:cubicBezTo>
                    <a:pt x="48" y="7"/>
                    <a:pt x="48" y="7"/>
                    <a:pt x="48" y="7"/>
                  </a:cubicBezTo>
                  <a:cubicBezTo>
                    <a:pt x="48" y="7"/>
                    <a:pt x="48" y="7"/>
                    <a:pt x="48" y="7"/>
                  </a:cubicBezTo>
                  <a:cubicBezTo>
                    <a:pt x="48" y="7"/>
                    <a:pt x="48" y="7"/>
                    <a:pt x="48" y="7"/>
                  </a:cubicBezTo>
                  <a:cubicBezTo>
                    <a:pt x="48" y="7"/>
                    <a:pt x="48" y="7"/>
                    <a:pt x="48" y="7"/>
                  </a:cubicBezTo>
                  <a:cubicBezTo>
                    <a:pt x="48" y="7"/>
                    <a:pt x="48" y="7"/>
                    <a:pt x="48" y="7"/>
                  </a:cubicBezTo>
                  <a:cubicBezTo>
                    <a:pt x="48" y="7"/>
                    <a:pt x="48" y="7"/>
                    <a:pt x="48" y="7"/>
                  </a:cubicBezTo>
                  <a:cubicBezTo>
                    <a:pt x="48" y="7"/>
                    <a:pt x="48" y="7"/>
                    <a:pt x="48" y="8"/>
                  </a:cubicBezTo>
                  <a:cubicBezTo>
                    <a:pt x="48" y="8"/>
                    <a:pt x="48" y="8"/>
                    <a:pt x="48" y="8"/>
                  </a:cubicBezTo>
                  <a:cubicBezTo>
                    <a:pt x="48" y="8"/>
                    <a:pt x="47" y="9"/>
                    <a:pt x="47" y="9"/>
                  </a:cubicBezTo>
                  <a:cubicBezTo>
                    <a:pt x="47" y="9"/>
                    <a:pt x="47" y="9"/>
                    <a:pt x="47" y="9"/>
                  </a:cubicBezTo>
                  <a:cubicBezTo>
                    <a:pt x="46" y="11"/>
                    <a:pt x="45" y="13"/>
                    <a:pt x="44" y="15"/>
                  </a:cubicBezTo>
                  <a:cubicBezTo>
                    <a:pt x="44" y="15"/>
                    <a:pt x="44" y="15"/>
                    <a:pt x="44" y="15"/>
                  </a:cubicBezTo>
                  <a:cubicBezTo>
                    <a:pt x="42" y="19"/>
                    <a:pt x="40" y="23"/>
                    <a:pt x="40" y="24"/>
                  </a:cubicBezTo>
                  <a:cubicBezTo>
                    <a:pt x="40" y="24"/>
                    <a:pt x="40" y="24"/>
                    <a:pt x="40" y="24"/>
                  </a:cubicBezTo>
                  <a:cubicBezTo>
                    <a:pt x="40" y="24"/>
                    <a:pt x="40" y="24"/>
                    <a:pt x="40" y="24"/>
                  </a:cubicBezTo>
                  <a:cubicBezTo>
                    <a:pt x="40" y="24"/>
                    <a:pt x="40" y="24"/>
                    <a:pt x="40" y="24"/>
                  </a:cubicBezTo>
                  <a:cubicBezTo>
                    <a:pt x="39" y="28"/>
                    <a:pt x="36" y="30"/>
                    <a:pt x="33" y="32"/>
                  </a:cubicBezTo>
                  <a:cubicBezTo>
                    <a:pt x="33" y="32"/>
                    <a:pt x="33" y="32"/>
                    <a:pt x="33" y="32"/>
                  </a:cubicBezTo>
                  <a:cubicBezTo>
                    <a:pt x="29" y="34"/>
                    <a:pt x="24" y="35"/>
                    <a:pt x="19" y="36"/>
                  </a:cubicBezTo>
                  <a:cubicBezTo>
                    <a:pt x="19" y="36"/>
                    <a:pt x="19" y="36"/>
                    <a:pt x="19" y="36"/>
                  </a:cubicBezTo>
                  <a:cubicBezTo>
                    <a:pt x="18" y="36"/>
                    <a:pt x="18" y="36"/>
                    <a:pt x="18" y="36"/>
                  </a:cubicBezTo>
                  <a:cubicBezTo>
                    <a:pt x="10" y="35"/>
                    <a:pt x="7" y="26"/>
                    <a:pt x="4" y="19"/>
                  </a:cubicBezTo>
                  <a:close/>
                  <a:moveTo>
                    <a:pt x="46" y="5"/>
                  </a:moveTo>
                  <a:cubicBezTo>
                    <a:pt x="46" y="5"/>
                    <a:pt x="46" y="5"/>
                    <a:pt x="46" y="5"/>
                  </a:cubicBezTo>
                  <a:cubicBezTo>
                    <a:pt x="46" y="5"/>
                    <a:pt x="46" y="5"/>
                    <a:pt x="46" y="5"/>
                  </a:cubicBezTo>
                  <a:cubicBezTo>
                    <a:pt x="46" y="5"/>
                    <a:pt x="46" y="5"/>
                    <a:pt x="4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93"/>
            <p:cNvSpPr/>
            <p:nvPr/>
          </p:nvSpPr>
          <p:spPr bwMode="auto">
            <a:xfrm>
              <a:off x="5729288" y="3052763"/>
              <a:ext cx="74613" cy="63500"/>
            </a:xfrm>
            <a:custGeom>
              <a:avLst/>
              <a:gdLst>
                <a:gd name="T0" fmla="*/ 1 w 14"/>
                <a:gd name="T1" fmla="*/ 11 h 12"/>
                <a:gd name="T2" fmla="*/ 1 w 14"/>
                <a:gd name="T3" fmla="*/ 9 h 12"/>
                <a:gd name="T4" fmla="*/ 1 w 14"/>
                <a:gd name="T5" fmla="*/ 9 h 12"/>
                <a:gd name="T6" fmla="*/ 12 w 14"/>
                <a:gd name="T7" fmla="*/ 1 h 12"/>
                <a:gd name="T8" fmla="*/ 14 w 14"/>
                <a:gd name="T9" fmla="*/ 1 h 12"/>
                <a:gd name="T10" fmla="*/ 14 w 14"/>
                <a:gd name="T11" fmla="*/ 1 h 12"/>
                <a:gd name="T12" fmla="*/ 14 w 14"/>
                <a:gd name="T13" fmla="*/ 3 h 12"/>
                <a:gd name="T14" fmla="*/ 14 w 14"/>
                <a:gd name="T15" fmla="*/ 3 h 12"/>
                <a:gd name="T16" fmla="*/ 3 w 14"/>
                <a:gd name="T17" fmla="*/ 11 h 12"/>
                <a:gd name="T18" fmla="*/ 2 w 14"/>
                <a:gd name="T19" fmla="*/ 12 h 12"/>
                <a:gd name="T20" fmla="*/ 2 w 14"/>
                <a:gd name="T21" fmla="*/ 12 h 12"/>
                <a:gd name="T22" fmla="*/ 1 w 14"/>
                <a:gd name="T23"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 h="12">
                  <a:moveTo>
                    <a:pt x="1" y="11"/>
                  </a:moveTo>
                  <a:cubicBezTo>
                    <a:pt x="0" y="11"/>
                    <a:pt x="1" y="10"/>
                    <a:pt x="1" y="9"/>
                  </a:cubicBezTo>
                  <a:cubicBezTo>
                    <a:pt x="1" y="9"/>
                    <a:pt x="1" y="9"/>
                    <a:pt x="1" y="9"/>
                  </a:cubicBezTo>
                  <a:cubicBezTo>
                    <a:pt x="12" y="1"/>
                    <a:pt x="12" y="1"/>
                    <a:pt x="12" y="1"/>
                  </a:cubicBezTo>
                  <a:cubicBezTo>
                    <a:pt x="12" y="0"/>
                    <a:pt x="13" y="0"/>
                    <a:pt x="14" y="1"/>
                  </a:cubicBezTo>
                  <a:cubicBezTo>
                    <a:pt x="14" y="1"/>
                    <a:pt x="14" y="1"/>
                    <a:pt x="14" y="1"/>
                  </a:cubicBezTo>
                  <a:cubicBezTo>
                    <a:pt x="14" y="2"/>
                    <a:pt x="14" y="3"/>
                    <a:pt x="14" y="3"/>
                  </a:cubicBezTo>
                  <a:cubicBezTo>
                    <a:pt x="14" y="3"/>
                    <a:pt x="14" y="3"/>
                    <a:pt x="14" y="3"/>
                  </a:cubicBezTo>
                  <a:cubicBezTo>
                    <a:pt x="3" y="11"/>
                    <a:pt x="3" y="11"/>
                    <a:pt x="3" y="11"/>
                  </a:cubicBezTo>
                  <a:cubicBezTo>
                    <a:pt x="3" y="12"/>
                    <a:pt x="2" y="12"/>
                    <a:pt x="2" y="12"/>
                  </a:cubicBezTo>
                  <a:cubicBezTo>
                    <a:pt x="2" y="12"/>
                    <a:pt x="2" y="12"/>
                    <a:pt x="2" y="12"/>
                  </a:cubicBezTo>
                  <a:cubicBezTo>
                    <a:pt x="2" y="12"/>
                    <a:pt x="1" y="12"/>
                    <a:pt x="1"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94"/>
            <p:cNvSpPr>
              <a:spLocks noEditPoints="1"/>
            </p:cNvSpPr>
            <p:nvPr/>
          </p:nvSpPr>
          <p:spPr bwMode="auto">
            <a:xfrm>
              <a:off x="5724525" y="3043238"/>
              <a:ext cx="88900" cy="84138"/>
            </a:xfrm>
            <a:custGeom>
              <a:avLst/>
              <a:gdLst>
                <a:gd name="T0" fmla="*/ 0 w 17"/>
                <a:gd name="T1" fmla="*/ 15 h 16"/>
                <a:gd name="T2" fmla="*/ 0 w 17"/>
                <a:gd name="T3" fmla="*/ 12 h 16"/>
                <a:gd name="T4" fmla="*/ 0 w 17"/>
                <a:gd name="T5" fmla="*/ 12 h 16"/>
                <a:gd name="T6" fmla="*/ 1 w 17"/>
                <a:gd name="T7" fmla="*/ 10 h 16"/>
                <a:gd name="T8" fmla="*/ 1 w 17"/>
                <a:gd name="T9" fmla="*/ 10 h 16"/>
                <a:gd name="T10" fmla="*/ 11 w 17"/>
                <a:gd name="T11" fmla="*/ 1 h 16"/>
                <a:gd name="T12" fmla="*/ 14 w 17"/>
                <a:gd name="T13" fmla="*/ 0 h 16"/>
                <a:gd name="T14" fmla="*/ 14 w 17"/>
                <a:gd name="T15" fmla="*/ 0 h 16"/>
                <a:gd name="T16" fmla="*/ 16 w 17"/>
                <a:gd name="T17" fmla="*/ 2 h 16"/>
                <a:gd name="T18" fmla="*/ 16 w 17"/>
                <a:gd name="T19" fmla="*/ 2 h 16"/>
                <a:gd name="T20" fmla="*/ 17 w 17"/>
                <a:gd name="T21" fmla="*/ 4 h 16"/>
                <a:gd name="T22" fmla="*/ 17 w 17"/>
                <a:gd name="T23" fmla="*/ 4 h 16"/>
                <a:gd name="T24" fmla="*/ 16 w 17"/>
                <a:gd name="T25" fmla="*/ 7 h 16"/>
                <a:gd name="T26" fmla="*/ 16 w 17"/>
                <a:gd name="T27" fmla="*/ 7 h 16"/>
                <a:gd name="T28" fmla="*/ 5 w 17"/>
                <a:gd name="T29" fmla="*/ 15 h 16"/>
                <a:gd name="T30" fmla="*/ 3 w 17"/>
                <a:gd name="T31" fmla="*/ 16 h 16"/>
                <a:gd name="T32" fmla="*/ 3 w 17"/>
                <a:gd name="T33" fmla="*/ 16 h 16"/>
                <a:gd name="T34" fmla="*/ 3 w 17"/>
                <a:gd name="T35" fmla="*/ 16 h 16"/>
                <a:gd name="T36" fmla="*/ 3 w 17"/>
                <a:gd name="T37" fmla="*/ 16 h 16"/>
                <a:gd name="T38" fmla="*/ 0 w 17"/>
                <a:gd name="T39" fmla="*/ 15 h 16"/>
                <a:gd name="T40" fmla="*/ 2 w 17"/>
                <a:gd name="T41" fmla="*/ 13 h 16"/>
                <a:gd name="T42" fmla="*/ 3 w 17"/>
                <a:gd name="T43" fmla="*/ 12 h 16"/>
                <a:gd name="T44" fmla="*/ 3 w 17"/>
                <a:gd name="T45" fmla="*/ 12 h 16"/>
                <a:gd name="T46" fmla="*/ 2 w 17"/>
                <a:gd name="T47" fmla="*/ 13 h 16"/>
                <a:gd name="T48" fmla="*/ 3 w 17"/>
                <a:gd name="T49" fmla="*/ 12 h 16"/>
                <a:gd name="T50" fmla="*/ 3 w 17"/>
                <a:gd name="T51" fmla="*/ 12 h 16"/>
                <a:gd name="T52" fmla="*/ 3 w 17"/>
                <a:gd name="T53" fmla="*/ 12 h 16"/>
                <a:gd name="T54" fmla="*/ 3 w 17"/>
                <a:gd name="T55" fmla="*/ 12 h 16"/>
                <a:gd name="T56" fmla="*/ 3 w 17"/>
                <a:gd name="T57" fmla="*/ 1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 h="16">
                  <a:moveTo>
                    <a:pt x="0" y="15"/>
                  </a:moveTo>
                  <a:cubicBezTo>
                    <a:pt x="0" y="14"/>
                    <a:pt x="0" y="13"/>
                    <a:pt x="0" y="12"/>
                  </a:cubicBezTo>
                  <a:cubicBezTo>
                    <a:pt x="0" y="12"/>
                    <a:pt x="0" y="12"/>
                    <a:pt x="0" y="12"/>
                  </a:cubicBezTo>
                  <a:cubicBezTo>
                    <a:pt x="0" y="11"/>
                    <a:pt x="0" y="10"/>
                    <a:pt x="1" y="10"/>
                  </a:cubicBezTo>
                  <a:cubicBezTo>
                    <a:pt x="1" y="10"/>
                    <a:pt x="1" y="10"/>
                    <a:pt x="1" y="10"/>
                  </a:cubicBezTo>
                  <a:cubicBezTo>
                    <a:pt x="11" y="1"/>
                    <a:pt x="11" y="1"/>
                    <a:pt x="11" y="1"/>
                  </a:cubicBezTo>
                  <a:cubicBezTo>
                    <a:pt x="12" y="1"/>
                    <a:pt x="13" y="0"/>
                    <a:pt x="14" y="0"/>
                  </a:cubicBezTo>
                  <a:cubicBezTo>
                    <a:pt x="14" y="0"/>
                    <a:pt x="14" y="0"/>
                    <a:pt x="14" y="0"/>
                  </a:cubicBezTo>
                  <a:cubicBezTo>
                    <a:pt x="15" y="0"/>
                    <a:pt x="16" y="1"/>
                    <a:pt x="16" y="2"/>
                  </a:cubicBezTo>
                  <a:cubicBezTo>
                    <a:pt x="16" y="2"/>
                    <a:pt x="16" y="2"/>
                    <a:pt x="16" y="2"/>
                  </a:cubicBezTo>
                  <a:cubicBezTo>
                    <a:pt x="17" y="2"/>
                    <a:pt x="17" y="3"/>
                    <a:pt x="17" y="4"/>
                  </a:cubicBezTo>
                  <a:cubicBezTo>
                    <a:pt x="17" y="4"/>
                    <a:pt x="17" y="4"/>
                    <a:pt x="17" y="4"/>
                  </a:cubicBezTo>
                  <a:cubicBezTo>
                    <a:pt x="17" y="5"/>
                    <a:pt x="17" y="6"/>
                    <a:pt x="16" y="7"/>
                  </a:cubicBezTo>
                  <a:cubicBezTo>
                    <a:pt x="16" y="7"/>
                    <a:pt x="16" y="7"/>
                    <a:pt x="16" y="7"/>
                  </a:cubicBezTo>
                  <a:cubicBezTo>
                    <a:pt x="5" y="15"/>
                    <a:pt x="5" y="15"/>
                    <a:pt x="5" y="15"/>
                  </a:cubicBezTo>
                  <a:cubicBezTo>
                    <a:pt x="5" y="16"/>
                    <a:pt x="4" y="16"/>
                    <a:pt x="3" y="16"/>
                  </a:cubicBezTo>
                  <a:cubicBezTo>
                    <a:pt x="3" y="16"/>
                    <a:pt x="3" y="16"/>
                    <a:pt x="3" y="16"/>
                  </a:cubicBezTo>
                  <a:cubicBezTo>
                    <a:pt x="3" y="16"/>
                    <a:pt x="3" y="16"/>
                    <a:pt x="3" y="16"/>
                  </a:cubicBezTo>
                  <a:cubicBezTo>
                    <a:pt x="3" y="16"/>
                    <a:pt x="3" y="16"/>
                    <a:pt x="3" y="16"/>
                  </a:cubicBezTo>
                  <a:cubicBezTo>
                    <a:pt x="2" y="16"/>
                    <a:pt x="1" y="15"/>
                    <a:pt x="0" y="15"/>
                  </a:cubicBezTo>
                  <a:close/>
                  <a:moveTo>
                    <a:pt x="2" y="13"/>
                  </a:moveTo>
                  <a:cubicBezTo>
                    <a:pt x="3" y="12"/>
                    <a:pt x="3" y="12"/>
                    <a:pt x="3" y="12"/>
                  </a:cubicBezTo>
                  <a:cubicBezTo>
                    <a:pt x="3" y="12"/>
                    <a:pt x="3" y="12"/>
                    <a:pt x="3" y="12"/>
                  </a:cubicBezTo>
                  <a:cubicBezTo>
                    <a:pt x="2" y="13"/>
                    <a:pt x="2" y="13"/>
                    <a:pt x="2" y="13"/>
                  </a:cubicBezTo>
                  <a:close/>
                  <a:moveTo>
                    <a:pt x="3" y="12"/>
                  </a:moveTo>
                  <a:cubicBezTo>
                    <a:pt x="3" y="12"/>
                    <a:pt x="3" y="12"/>
                    <a:pt x="3" y="12"/>
                  </a:cubicBezTo>
                  <a:cubicBezTo>
                    <a:pt x="3" y="12"/>
                    <a:pt x="3" y="12"/>
                    <a:pt x="3" y="12"/>
                  </a:cubicBezTo>
                  <a:cubicBezTo>
                    <a:pt x="3" y="12"/>
                    <a:pt x="3" y="12"/>
                    <a:pt x="3" y="12"/>
                  </a:cubicBezTo>
                  <a:cubicBezTo>
                    <a:pt x="3" y="12"/>
                    <a:pt x="3" y="12"/>
                    <a:pt x="3"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95"/>
            <p:cNvSpPr/>
            <p:nvPr/>
          </p:nvSpPr>
          <p:spPr bwMode="auto">
            <a:xfrm>
              <a:off x="6019800" y="3016251"/>
              <a:ext cx="58738" cy="26988"/>
            </a:xfrm>
            <a:custGeom>
              <a:avLst/>
              <a:gdLst>
                <a:gd name="T0" fmla="*/ 9 w 11"/>
                <a:gd name="T1" fmla="*/ 5 h 5"/>
                <a:gd name="T2" fmla="*/ 1 w 11"/>
                <a:gd name="T3" fmla="*/ 3 h 5"/>
                <a:gd name="T4" fmla="*/ 0 w 11"/>
                <a:gd name="T5" fmla="*/ 1 h 5"/>
                <a:gd name="T6" fmla="*/ 0 w 11"/>
                <a:gd name="T7" fmla="*/ 1 h 5"/>
                <a:gd name="T8" fmla="*/ 2 w 11"/>
                <a:gd name="T9" fmla="*/ 0 h 5"/>
                <a:gd name="T10" fmla="*/ 2 w 11"/>
                <a:gd name="T11" fmla="*/ 0 h 5"/>
                <a:gd name="T12" fmla="*/ 10 w 11"/>
                <a:gd name="T13" fmla="*/ 2 h 5"/>
                <a:gd name="T14" fmla="*/ 11 w 11"/>
                <a:gd name="T15" fmla="*/ 4 h 5"/>
                <a:gd name="T16" fmla="*/ 11 w 11"/>
                <a:gd name="T17" fmla="*/ 4 h 5"/>
                <a:gd name="T18" fmla="*/ 9 w 11"/>
                <a:gd name="T19" fmla="*/ 5 h 5"/>
                <a:gd name="T20" fmla="*/ 9 w 11"/>
                <a:gd name="T21" fmla="*/ 5 h 5"/>
                <a:gd name="T22" fmla="*/ 9 w 11"/>
                <a:gd name="T23"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5">
                  <a:moveTo>
                    <a:pt x="9" y="5"/>
                  </a:moveTo>
                  <a:cubicBezTo>
                    <a:pt x="1" y="3"/>
                    <a:pt x="1" y="3"/>
                    <a:pt x="1" y="3"/>
                  </a:cubicBezTo>
                  <a:cubicBezTo>
                    <a:pt x="0" y="3"/>
                    <a:pt x="0" y="2"/>
                    <a:pt x="0" y="1"/>
                  </a:cubicBezTo>
                  <a:cubicBezTo>
                    <a:pt x="0" y="1"/>
                    <a:pt x="0" y="1"/>
                    <a:pt x="0" y="1"/>
                  </a:cubicBezTo>
                  <a:cubicBezTo>
                    <a:pt x="0" y="1"/>
                    <a:pt x="1" y="0"/>
                    <a:pt x="2" y="0"/>
                  </a:cubicBezTo>
                  <a:cubicBezTo>
                    <a:pt x="2" y="0"/>
                    <a:pt x="2" y="0"/>
                    <a:pt x="2" y="0"/>
                  </a:cubicBezTo>
                  <a:cubicBezTo>
                    <a:pt x="10" y="2"/>
                    <a:pt x="10" y="2"/>
                    <a:pt x="10" y="2"/>
                  </a:cubicBezTo>
                  <a:cubicBezTo>
                    <a:pt x="11" y="2"/>
                    <a:pt x="11" y="3"/>
                    <a:pt x="11" y="4"/>
                  </a:cubicBezTo>
                  <a:cubicBezTo>
                    <a:pt x="11" y="4"/>
                    <a:pt x="11" y="4"/>
                    <a:pt x="11" y="4"/>
                  </a:cubicBezTo>
                  <a:cubicBezTo>
                    <a:pt x="11" y="5"/>
                    <a:pt x="10" y="5"/>
                    <a:pt x="9" y="5"/>
                  </a:cubicBezTo>
                  <a:cubicBezTo>
                    <a:pt x="9" y="5"/>
                    <a:pt x="9" y="5"/>
                    <a:pt x="9" y="5"/>
                  </a:cubicBezTo>
                  <a:cubicBezTo>
                    <a:pt x="9" y="5"/>
                    <a:pt x="9" y="5"/>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96"/>
            <p:cNvSpPr/>
            <p:nvPr/>
          </p:nvSpPr>
          <p:spPr bwMode="auto">
            <a:xfrm>
              <a:off x="6010275" y="3006726"/>
              <a:ext cx="79375" cy="46038"/>
            </a:xfrm>
            <a:custGeom>
              <a:avLst/>
              <a:gdLst>
                <a:gd name="T0" fmla="*/ 11 w 15"/>
                <a:gd name="T1" fmla="*/ 9 h 9"/>
                <a:gd name="T2" fmla="*/ 11 w 15"/>
                <a:gd name="T3" fmla="*/ 9 h 9"/>
                <a:gd name="T4" fmla="*/ 11 w 15"/>
                <a:gd name="T5" fmla="*/ 9 h 9"/>
                <a:gd name="T6" fmla="*/ 11 w 15"/>
                <a:gd name="T7" fmla="*/ 7 h 9"/>
                <a:gd name="T8" fmla="*/ 11 w 15"/>
                <a:gd name="T9" fmla="*/ 9 h 9"/>
                <a:gd name="T10" fmla="*/ 2 w 15"/>
                <a:gd name="T11" fmla="*/ 7 h 9"/>
                <a:gd name="T12" fmla="*/ 0 w 15"/>
                <a:gd name="T13" fmla="*/ 4 h 9"/>
                <a:gd name="T14" fmla="*/ 0 w 15"/>
                <a:gd name="T15" fmla="*/ 4 h 9"/>
                <a:gd name="T16" fmla="*/ 0 w 15"/>
                <a:gd name="T17" fmla="*/ 3 h 9"/>
                <a:gd name="T18" fmla="*/ 0 w 15"/>
                <a:gd name="T19" fmla="*/ 3 h 9"/>
                <a:gd name="T20" fmla="*/ 3 w 15"/>
                <a:gd name="T21" fmla="*/ 0 h 9"/>
                <a:gd name="T22" fmla="*/ 3 w 15"/>
                <a:gd name="T23" fmla="*/ 0 h 9"/>
                <a:gd name="T24" fmla="*/ 4 w 15"/>
                <a:gd name="T25" fmla="*/ 0 h 9"/>
                <a:gd name="T26" fmla="*/ 4 w 15"/>
                <a:gd name="T27" fmla="*/ 0 h 9"/>
                <a:gd name="T28" fmla="*/ 12 w 15"/>
                <a:gd name="T29" fmla="*/ 2 h 9"/>
                <a:gd name="T30" fmla="*/ 15 w 15"/>
                <a:gd name="T31" fmla="*/ 6 h 9"/>
                <a:gd name="T32" fmla="*/ 15 w 15"/>
                <a:gd name="T33" fmla="*/ 6 h 9"/>
                <a:gd name="T34" fmla="*/ 15 w 15"/>
                <a:gd name="T35" fmla="*/ 7 h 9"/>
                <a:gd name="T36" fmla="*/ 15 w 15"/>
                <a:gd name="T37" fmla="*/ 7 h 9"/>
                <a:gd name="T38" fmla="*/ 11 w 15"/>
                <a:gd name="T39" fmla="*/ 9 h 9"/>
                <a:gd name="T40" fmla="*/ 11 w 15"/>
                <a:gd name="T41" fmla="*/ 9 h 9"/>
                <a:gd name="T42" fmla="*/ 11 w 15"/>
                <a:gd name="T4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 h="9">
                  <a:moveTo>
                    <a:pt x="11" y="9"/>
                  </a:moveTo>
                  <a:cubicBezTo>
                    <a:pt x="11" y="9"/>
                    <a:pt x="11" y="9"/>
                    <a:pt x="11" y="9"/>
                  </a:cubicBezTo>
                  <a:cubicBezTo>
                    <a:pt x="11" y="9"/>
                    <a:pt x="11" y="9"/>
                    <a:pt x="11" y="9"/>
                  </a:cubicBezTo>
                  <a:cubicBezTo>
                    <a:pt x="11" y="7"/>
                    <a:pt x="11" y="7"/>
                    <a:pt x="11" y="7"/>
                  </a:cubicBezTo>
                  <a:cubicBezTo>
                    <a:pt x="11" y="9"/>
                    <a:pt x="11" y="9"/>
                    <a:pt x="11" y="9"/>
                  </a:cubicBezTo>
                  <a:cubicBezTo>
                    <a:pt x="2" y="7"/>
                    <a:pt x="2" y="7"/>
                    <a:pt x="2" y="7"/>
                  </a:cubicBezTo>
                  <a:cubicBezTo>
                    <a:pt x="1" y="7"/>
                    <a:pt x="0" y="5"/>
                    <a:pt x="0" y="4"/>
                  </a:cubicBezTo>
                  <a:cubicBezTo>
                    <a:pt x="0" y="4"/>
                    <a:pt x="0" y="4"/>
                    <a:pt x="0" y="4"/>
                  </a:cubicBezTo>
                  <a:cubicBezTo>
                    <a:pt x="0" y="4"/>
                    <a:pt x="0" y="3"/>
                    <a:pt x="0" y="3"/>
                  </a:cubicBezTo>
                  <a:cubicBezTo>
                    <a:pt x="0" y="3"/>
                    <a:pt x="0" y="3"/>
                    <a:pt x="0" y="3"/>
                  </a:cubicBezTo>
                  <a:cubicBezTo>
                    <a:pt x="0" y="1"/>
                    <a:pt x="2" y="0"/>
                    <a:pt x="3" y="0"/>
                  </a:cubicBezTo>
                  <a:cubicBezTo>
                    <a:pt x="3" y="0"/>
                    <a:pt x="3" y="0"/>
                    <a:pt x="3" y="0"/>
                  </a:cubicBezTo>
                  <a:cubicBezTo>
                    <a:pt x="3" y="0"/>
                    <a:pt x="4" y="0"/>
                    <a:pt x="4" y="0"/>
                  </a:cubicBezTo>
                  <a:cubicBezTo>
                    <a:pt x="4" y="0"/>
                    <a:pt x="4" y="0"/>
                    <a:pt x="4" y="0"/>
                  </a:cubicBezTo>
                  <a:cubicBezTo>
                    <a:pt x="12" y="2"/>
                    <a:pt x="12" y="2"/>
                    <a:pt x="12" y="2"/>
                  </a:cubicBezTo>
                  <a:cubicBezTo>
                    <a:pt x="14" y="3"/>
                    <a:pt x="15" y="4"/>
                    <a:pt x="15" y="6"/>
                  </a:cubicBezTo>
                  <a:cubicBezTo>
                    <a:pt x="15" y="6"/>
                    <a:pt x="15" y="6"/>
                    <a:pt x="15" y="6"/>
                  </a:cubicBezTo>
                  <a:cubicBezTo>
                    <a:pt x="15" y="6"/>
                    <a:pt x="15" y="6"/>
                    <a:pt x="15" y="7"/>
                  </a:cubicBezTo>
                  <a:cubicBezTo>
                    <a:pt x="15" y="7"/>
                    <a:pt x="15" y="7"/>
                    <a:pt x="15" y="7"/>
                  </a:cubicBezTo>
                  <a:cubicBezTo>
                    <a:pt x="14" y="8"/>
                    <a:pt x="13" y="9"/>
                    <a:pt x="11" y="9"/>
                  </a:cubicBezTo>
                  <a:cubicBezTo>
                    <a:pt x="11" y="9"/>
                    <a:pt x="11" y="9"/>
                    <a:pt x="11" y="9"/>
                  </a:cubicBezTo>
                  <a:cubicBezTo>
                    <a:pt x="11" y="9"/>
                    <a:pt x="11" y="9"/>
                    <a:pt x="1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97"/>
            <p:cNvSpPr/>
            <p:nvPr/>
          </p:nvSpPr>
          <p:spPr bwMode="auto">
            <a:xfrm>
              <a:off x="5729288" y="3311526"/>
              <a:ext cx="95250" cy="127000"/>
            </a:xfrm>
            <a:custGeom>
              <a:avLst/>
              <a:gdLst>
                <a:gd name="T0" fmla="*/ 1 w 18"/>
                <a:gd name="T1" fmla="*/ 14 h 24"/>
                <a:gd name="T2" fmla="*/ 1 w 18"/>
                <a:gd name="T3" fmla="*/ 12 h 24"/>
                <a:gd name="T4" fmla="*/ 1 w 18"/>
                <a:gd name="T5" fmla="*/ 12 h 24"/>
                <a:gd name="T6" fmla="*/ 3 w 18"/>
                <a:gd name="T7" fmla="*/ 12 h 24"/>
                <a:gd name="T8" fmla="*/ 3 w 18"/>
                <a:gd name="T9" fmla="*/ 12 h 24"/>
                <a:gd name="T10" fmla="*/ 12 w 18"/>
                <a:gd name="T11" fmla="*/ 19 h 24"/>
                <a:gd name="T12" fmla="*/ 15 w 18"/>
                <a:gd name="T13" fmla="*/ 9 h 24"/>
                <a:gd name="T14" fmla="*/ 15 w 18"/>
                <a:gd name="T15" fmla="*/ 2 h 24"/>
                <a:gd name="T16" fmla="*/ 17 w 18"/>
                <a:gd name="T17" fmla="*/ 0 h 24"/>
                <a:gd name="T18" fmla="*/ 17 w 18"/>
                <a:gd name="T19" fmla="*/ 0 h 24"/>
                <a:gd name="T20" fmla="*/ 18 w 18"/>
                <a:gd name="T21" fmla="*/ 2 h 24"/>
                <a:gd name="T22" fmla="*/ 18 w 18"/>
                <a:gd name="T23" fmla="*/ 2 h 24"/>
                <a:gd name="T24" fmla="*/ 18 w 18"/>
                <a:gd name="T25" fmla="*/ 10 h 24"/>
                <a:gd name="T26" fmla="*/ 13 w 18"/>
                <a:gd name="T27" fmla="*/ 24 h 24"/>
                <a:gd name="T28" fmla="*/ 1 w 18"/>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24">
                  <a:moveTo>
                    <a:pt x="1" y="14"/>
                  </a:moveTo>
                  <a:cubicBezTo>
                    <a:pt x="1" y="14"/>
                    <a:pt x="0" y="13"/>
                    <a:pt x="1" y="12"/>
                  </a:cubicBezTo>
                  <a:cubicBezTo>
                    <a:pt x="1" y="12"/>
                    <a:pt x="1" y="12"/>
                    <a:pt x="1" y="12"/>
                  </a:cubicBezTo>
                  <a:cubicBezTo>
                    <a:pt x="1" y="11"/>
                    <a:pt x="2" y="11"/>
                    <a:pt x="3" y="12"/>
                  </a:cubicBezTo>
                  <a:cubicBezTo>
                    <a:pt x="3" y="12"/>
                    <a:pt x="3" y="12"/>
                    <a:pt x="3" y="12"/>
                  </a:cubicBezTo>
                  <a:cubicBezTo>
                    <a:pt x="12" y="19"/>
                    <a:pt x="12" y="19"/>
                    <a:pt x="12" y="19"/>
                  </a:cubicBezTo>
                  <a:cubicBezTo>
                    <a:pt x="15" y="9"/>
                    <a:pt x="15" y="9"/>
                    <a:pt x="15" y="9"/>
                  </a:cubicBezTo>
                  <a:cubicBezTo>
                    <a:pt x="15" y="2"/>
                    <a:pt x="15" y="2"/>
                    <a:pt x="15" y="2"/>
                  </a:cubicBezTo>
                  <a:cubicBezTo>
                    <a:pt x="15" y="1"/>
                    <a:pt x="16" y="0"/>
                    <a:pt x="17" y="0"/>
                  </a:cubicBezTo>
                  <a:cubicBezTo>
                    <a:pt x="17" y="0"/>
                    <a:pt x="17" y="0"/>
                    <a:pt x="17" y="0"/>
                  </a:cubicBezTo>
                  <a:cubicBezTo>
                    <a:pt x="17" y="0"/>
                    <a:pt x="18" y="1"/>
                    <a:pt x="18" y="2"/>
                  </a:cubicBezTo>
                  <a:cubicBezTo>
                    <a:pt x="18" y="2"/>
                    <a:pt x="18" y="2"/>
                    <a:pt x="18" y="2"/>
                  </a:cubicBezTo>
                  <a:cubicBezTo>
                    <a:pt x="18" y="10"/>
                    <a:pt x="18" y="10"/>
                    <a:pt x="18" y="10"/>
                  </a:cubicBezTo>
                  <a:cubicBezTo>
                    <a:pt x="13" y="24"/>
                    <a:pt x="13" y="24"/>
                    <a:pt x="13" y="24"/>
                  </a:cubicBezTo>
                  <a:cubicBezTo>
                    <a:pt x="1" y="14"/>
                    <a:pt x="1" y="14"/>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98"/>
            <p:cNvSpPr>
              <a:spLocks noEditPoints="1"/>
            </p:cNvSpPr>
            <p:nvPr/>
          </p:nvSpPr>
          <p:spPr bwMode="auto">
            <a:xfrm>
              <a:off x="5724525" y="3300413"/>
              <a:ext cx="111125" cy="153988"/>
            </a:xfrm>
            <a:custGeom>
              <a:avLst/>
              <a:gdLst>
                <a:gd name="T0" fmla="*/ 1 w 21"/>
                <a:gd name="T1" fmla="*/ 18 h 29"/>
                <a:gd name="T2" fmla="*/ 1 w 21"/>
                <a:gd name="T3" fmla="*/ 18 h 29"/>
                <a:gd name="T4" fmla="*/ 0 w 21"/>
                <a:gd name="T5" fmla="*/ 15 h 29"/>
                <a:gd name="T6" fmla="*/ 0 w 21"/>
                <a:gd name="T7" fmla="*/ 15 h 29"/>
                <a:gd name="T8" fmla="*/ 0 w 21"/>
                <a:gd name="T9" fmla="*/ 13 h 29"/>
                <a:gd name="T10" fmla="*/ 0 w 21"/>
                <a:gd name="T11" fmla="*/ 13 h 29"/>
                <a:gd name="T12" fmla="*/ 3 w 21"/>
                <a:gd name="T13" fmla="*/ 11 h 29"/>
                <a:gd name="T14" fmla="*/ 3 w 21"/>
                <a:gd name="T15" fmla="*/ 11 h 29"/>
                <a:gd name="T16" fmla="*/ 5 w 21"/>
                <a:gd name="T17" fmla="*/ 12 h 29"/>
                <a:gd name="T18" fmla="*/ 5 w 21"/>
                <a:gd name="T19" fmla="*/ 12 h 29"/>
                <a:gd name="T20" fmla="*/ 12 w 21"/>
                <a:gd name="T21" fmla="*/ 17 h 29"/>
                <a:gd name="T22" fmla="*/ 14 w 21"/>
                <a:gd name="T23" fmla="*/ 11 h 29"/>
                <a:gd name="T24" fmla="*/ 14 w 21"/>
                <a:gd name="T25" fmla="*/ 4 h 29"/>
                <a:gd name="T26" fmla="*/ 18 w 21"/>
                <a:gd name="T27" fmla="*/ 0 h 29"/>
                <a:gd name="T28" fmla="*/ 18 w 21"/>
                <a:gd name="T29" fmla="*/ 0 h 29"/>
                <a:gd name="T30" fmla="*/ 21 w 21"/>
                <a:gd name="T31" fmla="*/ 4 h 29"/>
                <a:gd name="T32" fmla="*/ 21 w 21"/>
                <a:gd name="T33" fmla="*/ 4 h 29"/>
                <a:gd name="T34" fmla="*/ 21 w 21"/>
                <a:gd name="T35" fmla="*/ 12 h 29"/>
                <a:gd name="T36" fmla="*/ 15 w 21"/>
                <a:gd name="T37" fmla="*/ 29 h 29"/>
                <a:gd name="T38" fmla="*/ 1 w 21"/>
                <a:gd name="T39" fmla="*/ 18 h 29"/>
                <a:gd name="T40" fmla="*/ 2 w 21"/>
                <a:gd name="T41" fmla="*/ 16 h 29"/>
                <a:gd name="T42" fmla="*/ 3 w 21"/>
                <a:gd name="T43" fmla="*/ 15 h 29"/>
                <a:gd name="T44" fmla="*/ 3 w 21"/>
                <a:gd name="T45" fmla="*/ 15 h 29"/>
                <a:gd name="T46" fmla="*/ 3 w 21"/>
                <a:gd name="T47" fmla="*/ 15 h 29"/>
                <a:gd name="T48" fmla="*/ 2 w 21"/>
                <a:gd name="T49" fmla="*/ 16 h 29"/>
                <a:gd name="T50" fmla="*/ 3 w 21"/>
                <a:gd name="T51" fmla="*/ 15 h 29"/>
                <a:gd name="T52" fmla="*/ 3 w 21"/>
                <a:gd name="T53" fmla="*/ 15 h 29"/>
                <a:gd name="T54" fmla="*/ 3 w 21"/>
                <a:gd name="T55" fmla="*/ 15 h 29"/>
                <a:gd name="T56" fmla="*/ 3 w 21"/>
                <a:gd name="T57" fmla="*/ 15 h 29"/>
                <a:gd name="T58" fmla="*/ 3 w 21"/>
                <a:gd name="T59" fmla="*/ 15 h 29"/>
                <a:gd name="T60" fmla="*/ 3 w 21"/>
                <a:gd name="T61" fmla="*/ 15 h 29"/>
                <a:gd name="T62" fmla="*/ 3 w 21"/>
                <a:gd name="T63"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 h="29">
                  <a:moveTo>
                    <a:pt x="1" y="18"/>
                  </a:moveTo>
                  <a:cubicBezTo>
                    <a:pt x="1" y="18"/>
                    <a:pt x="1" y="18"/>
                    <a:pt x="1" y="18"/>
                  </a:cubicBezTo>
                  <a:cubicBezTo>
                    <a:pt x="0" y="17"/>
                    <a:pt x="0" y="16"/>
                    <a:pt x="0" y="15"/>
                  </a:cubicBezTo>
                  <a:cubicBezTo>
                    <a:pt x="0" y="15"/>
                    <a:pt x="0" y="15"/>
                    <a:pt x="0" y="15"/>
                  </a:cubicBezTo>
                  <a:cubicBezTo>
                    <a:pt x="0" y="14"/>
                    <a:pt x="0" y="13"/>
                    <a:pt x="0" y="13"/>
                  </a:cubicBezTo>
                  <a:cubicBezTo>
                    <a:pt x="0" y="13"/>
                    <a:pt x="0" y="13"/>
                    <a:pt x="0" y="13"/>
                  </a:cubicBezTo>
                  <a:cubicBezTo>
                    <a:pt x="1" y="12"/>
                    <a:pt x="2" y="11"/>
                    <a:pt x="3" y="11"/>
                  </a:cubicBezTo>
                  <a:cubicBezTo>
                    <a:pt x="3" y="11"/>
                    <a:pt x="3" y="11"/>
                    <a:pt x="3" y="11"/>
                  </a:cubicBezTo>
                  <a:cubicBezTo>
                    <a:pt x="4" y="11"/>
                    <a:pt x="5" y="12"/>
                    <a:pt x="5" y="12"/>
                  </a:cubicBezTo>
                  <a:cubicBezTo>
                    <a:pt x="5" y="12"/>
                    <a:pt x="5" y="12"/>
                    <a:pt x="5" y="12"/>
                  </a:cubicBezTo>
                  <a:cubicBezTo>
                    <a:pt x="12" y="17"/>
                    <a:pt x="12" y="17"/>
                    <a:pt x="12" y="17"/>
                  </a:cubicBezTo>
                  <a:cubicBezTo>
                    <a:pt x="14" y="11"/>
                    <a:pt x="14" y="11"/>
                    <a:pt x="14" y="11"/>
                  </a:cubicBezTo>
                  <a:cubicBezTo>
                    <a:pt x="14" y="4"/>
                    <a:pt x="14" y="4"/>
                    <a:pt x="14" y="4"/>
                  </a:cubicBezTo>
                  <a:cubicBezTo>
                    <a:pt x="14" y="2"/>
                    <a:pt x="16" y="0"/>
                    <a:pt x="18" y="0"/>
                  </a:cubicBezTo>
                  <a:cubicBezTo>
                    <a:pt x="18" y="0"/>
                    <a:pt x="18" y="0"/>
                    <a:pt x="18" y="0"/>
                  </a:cubicBezTo>
                  <a:cubicBezTo>
                    <a:pt x="20" y="0"/>
                    <a:pt x="21" y="2"/>
                    <a:pt x="21" y="4"/>
                  </a:cubicBezTo>
                  <a:cubicBezTo>
                    <a:pt x="21" y="4"/>
                    <a:pt x="21" y="4"/>
                    <a:pt x="21" y="4"/>
                  </a:cubicBezTo>
                  <a:cubicBezTo>
                    <a:pt x="21" y="12"/>
                    <a:pt x="21" y="12"/>
                    <a:pt x="21" y="12"/>
                  </a:cubicBezTo>
                  <a:cubicBezTo>
                    <a:pt x="15" y="29"/>
                    <a:pt x="15" y="29"/>
                    <a:pt x="15" y="29"/>
                  </a:cubicBezTo>
                  <a:cubicBezTo>
                    <a:pt x="1" y="18"/>
                    <a:pt x="1" y="18"/>
                    <a:pt x="1" y="18"/>
                  </a:cubicBezTo>
                  <a:close/>
                  <a:moveTo>
                    <a:pt x="2" y="16"/>
                  </a:moveTo>
                  <a:cubicBezTo>
                    <a:pt x="3" y="15"/>
                    <a:pt x="3" y="15"/>
                    <a:pt x="3" y="15"/>
                  </a:cubicBezTo>
                  <a:cubicBezTo>
                    <a:pt x="3" y="15"/>
                    <a:pt x="3" y="15"/>
                    <a:pt x="3" y="15"/>
                  </a:cubicBezTo>
                  <a:cubicBezTo>
                    <a:pt x="3" y="15"/>
                    <a:pt x="3" y="15"/>
                    <a:pt x="3" y="15"/>
                  </a:cubicBezTo>
                  <a:cubicBezTo>
                    <a:pt x="2" y="16"/>
                    <a:pt x="2" y="16"/>
                    <a:pt x="2" y="16"/>
                  </a:cubicBezTo>
                  <a:close/>
                  <a:moveTo>
                    <a:pt x="3" y="15"/>
                  </a:moveTo>
                  <a:cubicBezTo>
                    <a:pt x="3" y="15"/>
                    <a:pt x="3" y="15"/>
                    <a:pt x="3" y="15"/>
                  </a:cubicBezTo>
                  <a:cubicBezTo>
                    <a:pt x="3" y="15"/>
                    <a:pt x="3" y="15"/>
                    <a:pt x="3" y="15"/>
                  </a:cubicBezTo>
                  <a:cubicBezTo>
                    <a:pt x="3" y="15"/>
                    <a:pt x="3" y="15"/>
                    <a:pt x="3" y="15"/>
                  </a:cubicBezTo>
                  <a:close/>
                  <a:moveTo>
                    <a:pt x="3" y="15"/>
                  </a:moveTo>
                  <a:cubicBezTo>
                    <a:pt x="3" y="15"/>
                    <a:pt x="3" y="15"/>
                    <a:pt x="3" y="15"/>
                  </a:cubicBezTo>
                  <a:cubicBezTo>
                    <a:pt x="3" y="15"/>
                    <a:pt x="3" y="15"/>
                    <a:pt x="3"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99"/>
            <p:cNvSpPr/>
            <p:nvPr/>
          </p:nvSpPr>
          <p:spPr bwMode="auto">
            <a:xfrm>
              <a:off x="5808663" y="3338513"/>
              <a:ext cx="84138" cy="88900"/>
            </a:xfrm>
            <a:custGeom>
              <a:avLst/>
              <a:gdLst>
                <a:gd name="T0" fmla="*/ 0 w 16"/>
                <a:gd name="T1" fmla="*/ 5 h 17"/>
                <a:gd name="T2" fmla="*/ 1 w 16"/>
                <a:gd name="T3" fmla="*/ 3 h 17"/>
                <a:gd name="T4" fmla="*/ 1 w 16"/>
                <a:gd name="T5" fmla="*/ 3 h 17"/>
                <a:gd name="T6" fmla="*/ 3 w 16"/>
                <a:gd name="T7" fmla="*/ 3 h 17"/>
                <a:gd name="T8" fmla="*/ 3 w 16"/>
                <a:gd name="T9" fmla="*/ 3 h 17"/>
                <a:gd name="T10" fmla="*/ 9 w 16"/>
                <a:gd name="T11" fmla="*/ 11 h 17"/>
                <a:gd name="T12" fmla="*/ 13 w 16"/>
                <a:gd name="T13" fmla="*/ 1 h 17"/>
                <a:gd name="T14" fmla="*/ 15 w 16"/>
                <a:gd name="T15" fmla="*/ 1 h 17"/>
                <a:gd name="T16" fmla="*/ 15 w 16"/>
                <a:gd name="T17" fmla="*/ 1 h 17"/>
                <a:gd name="T18" fmla="*/ 16 w 16"/>
                <a:gd name="T19" fmla="*/ 2 h 17"/>
                <a:gd name="T20" fmla="*/ 16 w 16"/>
                <a:gd name="T21" fmla="*/ 2 h 17"/>
                <a:gd name="T22" fmla="*/ 10 w 16"/>
                <a:gd name="T23" fmla="*/ 17 h 17"/>
                <a:gd name="T24" fmla="*/ 0 w 16"/>
                <a:gd name="T25"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17">
                  <a:moveTo>
                    <a:pt x="0" y="5"/>
                  </a:moveTo>
                  <a:cubicBezTo>
                    <a:pt x="0" y="5"/>
                    <a:pt x="0" y="4"/>
                    <a:pt x="1" y="3"/>
                  </a:cubicBezTo>
                  <a:cubicBezTo>
                    <a:pt x="1" y="3"/>
                    <a:pt x="1" y="3"/>
                    <a:pt x="1" y="3"/>
                  </a:cubicBezTo>
                  <a:cubicBezTo>
                    <a:pt x="1" y="3"/>
                    <a:pt x="2" y="3"/>
                    <a:pt x="3" y="3"/>
                  </a:cubicBezTo>
                  <a:cubicBezTo>
                    <a:pt x="3" y="3"/>
                    <a:pt x="3" y="3"/>
                    <a:pt x="3" y="3"/>
                  </a:cubicBezTo>
                  <a:cubicBezTo>
                    <a:pt x="9" y="11"/>
                    <a:pt x="9" y="11"/>
                    <a:pt x="9" y="11"/>
                  </a:cubicBezTo>
                  <a:cubicBezTo>
                    <a:pt x="13" y="1"/>
                    <a:pt x="13" y="1"/>
                    <a:pt x="13" y="1"/>
                  </a:cubicBezTo>
                  <a:cubicBezTo>
                    <a:pt x="13" y="1"/>
                    <a:pt x="14" y="0"/>
                    <a:pt x="15" y="1"/>
                  </a:cubicBezTo>
                  <a:cubicBezTo>
                    <a:pt x="15" y="1"/>
                    <a:pt x="15" y="1"/>
                    <a:pt x="15" y="1"/>
                  </a:cubicBezTo>
                  <a:cubicBezTo>
                    <a:pt x="16" y="1"/>
                    <a:pt x="16" y="2"/>
                    <a:pt x="16" y="2"/>
                  </a:cubicBezTo>
                  <a:cubicBezTo>
                    <a:pt x="16" y="2"/>
                    <a:pt x="16" y="2"/>
                    <a:pt x="16" y="2"/>
                  </a:cubicBezTo>
                  <a:cubicBezTo>
                    <a:pt x="10" y="17"/>
                    <a:pt x="10" y="17"/>
                    <a:pt x="10" y="17"/>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100"/>
            <p:cNvSpPr/>
            <p:nvPr/>
          </p:nvSpPr>
          <p:spPr bwMode="auto">
            <a:xfrm>
              <a:off x="5797550" y="3327401"/>
              <a:ext cx="106363" cy="115888"/>
            </a:xfrm>
            <a:custGeom>
              <a:avLst/>
              <a:gdLst>
                <a:gd name="T0" fmla="*/ 1 w 20"/>
                <a:gd name="T1" fmla="*/ 9 h 22"/>
                <a:gd name="T2" fmla="*/ 2 w 20"/>
                <a:gd name="T3" fmla="*/ 7 h 22"/>
                <a:gd name="T4" fmla="*/ 4 w 20"/>
                <a:gd name="T5" fmla="*/ 6 h 22"/>
                <a:gd name="T6" fmla="*/ 4 w 20"/>
                <a:gd name="T7" fmla="*/ 6 h 22"/>
                <a:gd name="T8" fmla="*/ 2 w 20"/>
                <a:gd name="T9" fmla="*/ 7 h 22"/>
                <a:gd name="T10" fmla="*/ 1 w 20"/>
                <a:gd name="T11" fmla="*/ 9 h 22"/>
                <a:gd name="T12" fmla="*/ 0 w 20"/>
                <a:gd name="T13" fmla="*/ 6 h 22"/>
                <a:gd name="T14" fmla="*/ 0 w 20"/>
                <a:gd name="T15" fmla="*/ 6 h 22"/>
                <a:gd name="T16" fmla="*/ 1 w 20"/>
                <a:gd name="T17" fmla="*/ 4 h 22"/>
                <a:gd name="T18" fmla="*/ 1 w 20"/>
                <a:gd name="T19" fmla="*/ 4 h 22"/>
                <a:gd name="T20" fmla="*/ 4 w 20"/>
                <a:gd name="T21" fmla="*/ 3 h 22"/>
                <a:gd name="T22" fmla="*/ 4 w 20"/>
                <a:gd name="T23" fmla="*/ 3 h 22"/>
                <a:gd name="T24" fmla="*/ 6 w 20"/>
                <a:gd name="T25" fmla="*/ 4 h 22"/>
                <a:gd name="T26" fmla="*/ 6 w 20"/>
                <a:gd name="T27" fmla="*/ 4 h 22"/>
                <a:gd name="T28" fmla="*/ 11 w 20"/>
                <a:gd name="T29" fmla="*/ 9 h 22"/>
                <a:gd name="T30" fmla="*/ 13 w 20"/>
                <a:gd name="T31" fmla="*/ 3 h 22"/>
                <a:gd name="T32" fmla="*/ 16 w 20"/>
                <a:gd name="T33" fmla="*/ 0 h 22"/>
                <a:gd name="T34" fmla="*/ 16 w 20"/>
                <a:gd name="T35" fmla="*/ 0 h 22"/>
                <a:gd name="T36" fmla="*/ 18 w 20"/>
                <a:gd name="T37" fmla="*/ 1 h 22"/>
                <a:gd name="T38" fmla="*/ 18 w 20"/>
                <a:gd name="T39" fmla="*/ 1 h 22"/>
                <a:gd name="T40" fmla="*/ 20 w 20"/>
                <a:gd name="T41" fmla="*/ 4 h 22"/>
                <a:gd name="T42" fmla="*/ 20 w 20"/>
                <a:gd name="T43" fmla="*/ 4 h 22"/>
                <a:gd name="T44" fmla="*/ 20 w 20"/>
                <a:gd name="T45" fmla="*/ 5 h 22"/>
                <a:gd name="T46" fmla="*/ 20 w 20"/>
                <a:gd name="T47" fmla="*/ 5 h 22"/>
                <a:gd name="T48" fmla="*/ 13 w 20"/>
                <a:gd name="T49" fmla="*/ 22 h 22"/>
                <a:gd name="T50" fmla="*/ 1 w 20"/>
                <a:gd name="T51" fmla="*/ 9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 h="22">
                  <a:moveTo>
                    <a:pt x="1" y="9"/>
                  </a:moveTo>
                  <a:cubicBezTo>
                    <a:pt x="2" y="7"/>
                    <a:pt x="2" y="7"/>
                    <a:pt x="2" y="7"/>
                  </a:cubicBezTo>
                  <a:cubicBezTo>
                    <a:pt x="4" y="6"/>
                    <a:pt x="4" y="6"/>
                    <a:pt x="4" y="6"/>
                  </a:cubicBezTo>
                  <a:cubicBezTo>
                    <a:pt x="4" y="6"/>
                    <a:pt x="4" y="6"/>
                    <a:pt x="4" y="6"/>
                  </a:cubicBezTo>
                  <a:cubicBezTo>
                    <a:pt x="2" y="7"/>
                    <a:pt x="2" y="7"/>
                    <a:pt x="2" y="7"/>
                  </a:cubicBezTo>
                  <a:cubicBezTo>
                    <a:pt x="1" y="9"/>
                    <a:pt x="1" y="9"/>
                    <a:pt x="1" y="9"/>
                  </a:cubicBezTo>
                  <a:cubicBezTo>
                    <a:pt x="0" y="8"/>
                    <a:pt x="0" y="7"/>
                    <a:pt x="0" y="6"/>
                  </a:cubicBezTo>
                  <a:cubicBezTo>
                    <a:pt x="0" y="6"/>
                    <a:pt x="0" y="6"/>
                    <a:pt x="0" y="6"/>
                  </a:cubicBezTo>
                  <a:cubicBezTo>
                    <a:pt x="0" y="5"/>
                    <a:pt x="0" y="4"/>
                    <a:pt x="1" y="4"/>
                  </a:cubicBezTo>
                  <a:cubicBezTo>
                    <a:pt x="1" y="4"/>
                    <a:pt x="1" y="4"/>
                    <a:pt x="1" y="4"/>
                  </a:cubicBezTo>
                  <a:cubicBezTo>
                    <a:pt x="2" y="3"/>
                    <a:pt x="3" y="3"/>
                    <a:pt x="4" y="3"/>
                  </a:cubicBezTo>
                  <a:cubicBezTo>
                    <a:pt x="4" y="3"/>
                    <a:pt x="4" y="3"/>
                    <a:pt x="4" y="3"/>
                  </a:cubicBezTo>
                  <a:cubicBezTo>
                    <a:pt x="5" y="3"/>
                    <a:pt x="6" y="3"/>
                    <a:pt x="6" y="4"/>
                  </a:cubicBezTo>
                  <a:cubicBezTo>
                    <a:pt x="6" y="4"/>
                    <a:pt x="6" y="4"/>
                    <a:pt x="6" y="4"/>
                  </a:cubicBezTo>
                  <a:cubicBezTo>
                    <a:pt x="11" y="9"/>
                    <a:pt x="11" y="9"/>
                    <a:pt x="11" y="9"/>
                  </a:cubicBezTo>
                  <a:cubicBezTo>
                    <a:pt x="13" y="3"/>
                    <a:pt x="13" y="3"/>
                    <a:pt x="13" y="3"/>
                  </a:cubicBezTo>
                  <a:cubicBezTo>
                    <a:pt x="14" y="1"/>
                    <a:pt x="15" y="0"/>
                    <a:pt x="16" y="0"/>
                  </a:cubicBezTo>
                  <a:cubicBezTo>
                    <a:pt x="16" y="0"/>
                    <a:pt x="16" y="0"/>
                    <a:pt x="16" y="0"/>
                  </a:cubicBezTo>
                  <a:cubicBezTo>
                    <a:pt x="17" y="0"/>
                    <a:pt x="17" y="0"/>
                    <a:pt x="18" y="1"/>
                  </a:cubicBezTo>
                  <a:cubicBezTo>
                    <a:pt x="18" y="1"/>
                    <a:pt x="18" y="1"/>
                    <a:pt x="18" y="1"/>
                  </a:cubicBezTo>
                  <a:cubicBezTo>
                    <a:pt x="19" y="1"/>
                    <a:pt x="20" y="3"/>
                    <a:pt x="20" y="4"/>
                  </a:cubicBezTo>
                  <a:cubicBezTo>
                    <a:pt x="20" y="4"/>
                    <a:pt x="20" y="4"/>
                    <a:pt x="20" y="4"/>
                  </a:cubicBezTo>
                  <a:cubicBezTo>
                    <a:pt x="20" y="4"/>
                    <a:pt x="20" y="5"/>
                    <a:pt x="20" y="5"/>
                  </a:cubicBezTo>
                  <a:cubicBezTo>
                    <a:pt x="20" y="5"/>
                    <a:pt x="20" y="5"/>
                    <a:pt x="20" y="5"/>
                  </a:cubicBezTo>
                  <a:cubicBezTo>
                    <a:pt x="13" y="22"/>
                    <a:pt x="13" y="22"/>
                    <a:pt x="13" y="22"/>
                  </a:cubicBezTo>
                  <a:cubicBezTo>
                    <a:pt x="1" y="9"/>
                    <a:pt x="1" y="9"/>
                    <a:pt x="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01"/>
            <p:cNvSpPr>
              <a:spLocks noEditPoints="1"/>
            </p:cNvSpPr>
            <p:nvPr/>
          </p:nvSpPr>
          <p:spPr bwMode="auto">
            <a:xfrm>
              <a:off x="5580063" y="3348038"/>
              <a:ext cx="498475" cy="747713"/>
            </a:xfrm>
            <a:custGeom>
              <a:avLst/>
              <a:gdLst>
                <a:gd name="T0" fmla="*/ 13 w 94"/>
                <a:gd name="T1" fmla="*/ 109 h 142"/>
                <a:gd name="T2" fmla="*/ 0 w 94"/>
                <a:gd name="T3" fmla="*/ 50 h 142"/>
                <a:gd name="T4" fmla="*/ 0 w 94"/>
                <a:gd name="T5" fmla="*/ 50 h 142"/>
                <a:gd name="T6" fmla="*/ 15 w 94"/>
                <a:gd name="T7" fmla="*/ 11 h 142"/>
                <a:gd name="T8" fmla="*/ 15 w 94"/>
                <a:gd name="T9" fmla="*/ 11 h 142"/>
                <a:gd name="T10" fmla="*/ 48 w 94"/>
                <a:gd name="T11" fmla="*/ 0 h 142"/>
                <a:gd name="T12" fmla="*/ 48 w 94"/>
                <a:gd name="T13" fmla="*/ 0 h 142"/>
                <a:gd name="T14" fmla="*/ 80 w 94"/>
                <a:gd name="T15" fmla="*/ 10 h 142"/>
                <a:gd name="T16" fmla="*/ 80 w 94"/>
                <a:gd name="T17" fmla="*/ 10 h 142"/>
                <a:gd name="T18" fmla="*/ 94 w 94"/>
                <a:gd name="T19" fmla="*/ 49 h 142"/>
                <a:gd name="T20" fmla="*/ 94 w 94"/>
                <a:gd name="T21" fmla="*/ 49 h 142"/>
                <a:gd name="T22" fmla="*/ 79 w 94"/>
                <a:gd name="T23" fmla="*/ 109 h 142"/>
                <a:gd name="T24" fmla="*/ 79 w 94"/>
                <a:gd name="T25" fmla="*/ 109 h 142"/>
                <a:gd name="T26" fmla="*/ 46 w 94"/>
                <a:gd name="T27" fmla="*/ 142 h 142"/>
                <a:gd name="T28" fmla="*/ 46 w 94"/>
                <a:gd name="T29" fmla="*/ 142 h 142"/>
                <a:gd name="T30" fmla="*/ 13 w 94"/>
                <a:gd name="T31" fmla="*/ 109 h 142"/>
                <a:gd name="T32" fmla="*/ 77 w 94"/>
                <a:gd name="T33" fmla="*/ 108 h 142"/>
                <a:gd name="T34" fmla="*/ 91 w 94"/>
                <a:gd name="T35" fmla="*/ 49 h 142"/>
                <a:gd name="T36" fmla="*/ 91 w 94"/>
                <a:gd name="T37" fmla="*/ 49 h 142"/>
                <a:gd name="T38" fmla="*/ 48 w 94"/>
                <a:gd name="T39" fmla="*/ 3 h 142"/>
                <a:gd name="T40" fmla="*/ 48 w 94"/>
                <a:gd name="T41" fmla="*/ 3 h 142"/>
                <a:gd name="T42" fmla="*/ 3 w 94"/>
                <a:gd name="T43" fmla="*/ 50 h 142"/>
                <a:gd name="T44" fmla="*/ 3 w 94"/>
                <a:gd name="T45" fmla="*/ 50 h 142"/>
                <a:gd name="T46" fmla="*/ 16 w 94"/>
                <a:gd name="T47" fmla="*/ 108 h 142"/>
                <a:gd name="T48" fmla="*/ 16 w 94"/>
                <a:gd name="T49" fmla="*/ 108 h 142"/>
                <a:gd name="T50" fmla="*/ 46 w 94"/>
                <a:gd name="T51" fmla="*/ 139 h 142"/>
                <a:gd name="T52" fmla="*/ 46 w 94"/>
                <a:gd name="T53" fmla="*/ 139 h 142"/>
                <a:gd name="T54" fmla="*/ 77 w 94"/>
                <a:gd name="T55" fmla="*/ 108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 h="142">
                  <a:moveTo>
                    <a:pt x="13" y="109"/>
                  </a:moveTo>
                  <a:cubicBezTo>
                    <a:pt x="5" y="91"/>
                    <a:pt x="0" y="68"/>
                    <a:pt x="0" y="50"/>
                  </a:cubicBezTo>
                  <a:cubicBezTo>
                    <a:pt x="0" y="50"/>
                    <a:pt x="0" y="50"/>
                    <a:pt x="0" y="50"/>
                  </a:cubicBezTo>
                  <a:cubicBezTo>
                    <a:pt x="0" y="31"/>
                    <a:pt x="6" y="18"/>
                    <a:pt x="15" y="11"/>
                  </a:cubicBezTo>
                  <a:cubicBezTo>
                    <a:pt x="15" y="11"/>
                    <a:pt x="15" y="11"/>
                    <a:pt x="15" y="11"/>
                  </a:cubicBezTo>
                  <a:cubicBezTo>
                    <a:pt x="24" y="3"/>
                    <a:pt x="36" y="0"/>
                    <a:pt x="48" y="0"/>
                  </a:cubicBezTo>
                  <a:cubicBezTo>
                    <a:pt x="48" y="0"/>
                    <a:pt x="48" y="0"/>
                    <a:pt x="48" y="0"/>
                  </a:cubicBezTo>
                  <a:cubicBezTo>
                    <a:pt x="60" y="0"/>
                    <a:pt x="71" y="3"/>
                    <a:pt x="80" y="10"/>
                  </a:cubicBezTo>
                  <a:cubicBezTo>
                    <a:pt x="80" y="10"/>
                    <a:pt x="80" y="10"/>
                    <a:pt x="80" y="10"/>
                  </a:cubicBezTo>
                  <a:cubicBezTo>
                    <a:pt x="89" y="18"/>
                    <a:pt x="94" y="30"/>
                    <a:pt x="94" y="49"/>
                  </a:cubicBezTo>
                  <a:cubicBezTo>
                    <a:pt x="94" y="49"/>
                    <a:pt x="94" y="49"/>
                    <a:pt x="94" y="49"/>
                  </a:cubicBezTo>
                  <a:cubicBezTo>
                    <a:pt x="94" y="68"/>
                    <a:pt x="88" y="91"/>
                    <a:pt x="79" y="109"/>
                  </a:cubicBezTo>
                  <a:cubicBezTo>
                    <a:pt x="79" y="109"/>
                    <a:pt x="79" y="109"/>
                    <a:pt x="79" y="109"/>
                  </a:cubicBezTo>
                  <a:cubicBezTo>
                    <a:pt x="70" y="127"/>
                    <a:pt x="59" y="142"/>
                    <a:pt x="46" y="142"/>
                  </a:cubicBezTo>
                  <a:cubicBezTo>
                    <a:pt x="46" y="142"/>
                    <a:pt x="46" y="142"/>
                    <a:pt x="46" y="142"/>
                  </a:cubicBezTo>
                  <a:cubicBezTo>
                    <a:pt x="33" y="142"/>
                    <a:pt x="22" y="128"/>
                    <a:pt x="13" y="109"/>
                  </a:cubicBezTo>
                  <a:close/>
                  <a:moveTo>
                    <a:pt x="77" y="108"/>
                  </a:moveTo>
                  <a:cubicBezTo>
                    <a:pt x="85" y="90"/>
                    <a:pt x="91" y="67"/>
                    <a:pt x="91" y="49"/>
                  </a:cubicBezTo>
                  <a:cubicBezTo>
                    <a:pt x="91" y="49"/>
                    <a:pt x="91" y="49"/>
                    <a:pt x="91" y="49"/>
                  </a:cubicBezTo>
                  <a:cubicBezTo>
                    <a:pt x="91" y="13"/>
                    <a:pt x="71" y="3"/>
                    <a:pt x="48" y="3"/>
                  </a:cubicBezTo>
                  <a:cubicBezTo>
                    <a:pt x="48" y="3"/>
                    <a:pt x="48" y="3"/>
                    <a:pt x="48" y="3"/>
                  </a:cubicBezTo>
                  <a:cubicBezTo>
                    <a:pt x="25" y="3"/>
                    <a:pt x="3" y="14"/>
                    <a:pt x="3" y="50"/>
                  </a:cubicBezTo>
                  <a:cubicBezTo>
                    <a:pt x="3" y="50"/>
                    <a:pt x="3" y="50"/>
                    <a:pt x="3" y="50"/>
                  </a:cubicBezTo>
                  <a:cubicBezTo>
                    <a:pt x="3" y="68"/>
                    <a:pt x="8" y="90"/>
                    <a:pt x="16" y="108"/>
                  </a:cubicBezTo>
                  <a:cubicBezTo>
                    <a:pt x="16" y="108"/>
                    <a:pt x="16" y="108"/>
                    <a:pt x="16" y="108"/>
                  </a:cubicBezTo>
                  <a:cubicBezTo>
                    <a:pt x="24" y="126"/>
                    <a:pt x="35" y="139"/>
                    <a:pt x="46" y="139"/>
                  </a:cubicBezTo>
                  <a:cubicBezTo>
                    <a:pt x="46" y="139"/>
                    <a:pt x="46" y="139"/>
                    <a:pt x="46" y="139"/>
                  </a:cubicBezTo>
                  <a:cubicBezTo>
                    <a:pt x="56" y="139"/>
                    <a:pt x="68" y="126"/>
                    <a:pt x="77" y="10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102"/>
            <p:cNvSpPr>
              <a:spLocks noEditPoints="1"/>
            </p:cNvSpPr>
            <p:nvPr/>
          </p:nvSpPr>
          <p:spPr bwMode="auto">
            <a:xfrm>
              <a:off x="5570538" y="3338513"/>
              <a:ext cx="519113" cy="768350"/>
            </a:xfrm>
            <a:custGeom>
              <a:avLst/>
              <a:gdLst>
                <a:gd name="T0" fmla="*/ 14 w 98"/>
                <a:gd name="T1" fmla="*/ 112 h 146"/>
                <a:gd name="T2" fmla="*/ 15 w 98"/>
                <a:gd name="T3" fmla="*/ 111 h 146"/>
                <a:gd name="T4" fmla="*/ 14 w 98"/>
                <a:gd name="T5" fmla="*/ 112 h 146"/>
                <a:gd name="T6" fmla="*/ 0 w 98"/>
                <a:gd name="T7" fmla="*/ 52 h 146"/>
                <a:gd name="T8" fmla="*/ 0 w 98"/>
                <a:gd name="T9" fmla="*/ 52 h 146"/>
                <a:gd name="T10" fmla="*/ 0 w 98"/>
                <a:gd name="T11" fmla="*/ 52 h 146"/>
                <a:gd name="T12" fmla="*/ 0 w 98"/>
                <a:gd name="T13" fmla="*/ 52 h 146"/>
                <a:gd name="T14" fmla="*/ 16 w 98"/>
                <a:gd name="T15" fmla="*/ 11 h 146"/>
                <a:gd name="T16" fmla="*/ 16 w 98"/>
                <a:gd name="T17" fmla="*/ 11 h 146"/>
                <a:gd name="T18" fmla="*/ 50 w 98"/>
                <a:gd name="T19" fmla="*/ 0 h 146"/>
                <a:gd name="T20" fmla="*/ 50 w 98"/>
                <a:gd name="T21" fmla="*/ 0 h 146"/>
                <a:gd name="T22" fmla="*/ 83 w 98"/>
                <a:gd name="T23" fmla="*/ 11 h 146"/>
                <a:gd name="T24" fmla="*/ 83 w 98"/>
                <a:gd name="T25" fmla="*/ 11 h 146"/>
                <a:gd name="T26" fmla="*/ 98 w 98"/>
                <a:gd name="T27" fmla="*/ 51 h 146"/>
                <a:gd name="T28" fmla="*/ 98 w 98"/>
                <a:gd name="T29" fmla="*/ 51 h 146"/>
                <a:gd name="T30" fmla="*/ 98 w 98"/>
                <a:gd name="T31" fmla="*/ 51 h 146"/>
                <a:gd name="T32" fmla="*/ 98 w 98"/>
                <a:gd name="T33" fmla="*/ 51 h 146"/>
                <a:gd name="T34" fmla="*/ 83 w 98"/>
                <a:gd name="T35" fmla="*/ 112 h 146"/>
                <a:gd name="T36" fmla="*/ 83 w 98"/>
                <a:gd name="T37" fmla="*/ 112 h 146"/>
                <a:gd name="T38" fmla="*/ 48 w 98"/>
                <a:gd name="T39" fmla="*/ 146 h 146"/>
                <a:gd name="T40" fmla="*/ 48 w 98"/>
                <a:gd name="T41" fmla="*/ 146 h 146"/>
                <a:gd name="T42" fmla="*/ 14 w 98"/>
                <a:gd name="T43" fmla="*/ 112 h 146"/>
                <a:gd name="T44" fmla="*/ 48 w 98"/>
                <a:gd name="T45" fmla="*/ 139 h 146"/>
                <a:gd name="T46" fmla="*/ 48 w 98"/>
                <a:gd name="T47" fmla="*/ 139 h 146"/>
                <a:gd name="T48" fmla="*/ 48 w 98"/>
                <a:gd name="T49" fmla="*/ 139 h 146"/>
                <a:gd name="T50" fmla="*/ 77 w 98"/>
                <a:gd name="T51" fmla="*/ 109 h 146"/>
                <a:gd name="T52" fmla="*/ 77 w 98"/>
                <a:gd name="T53" fmla="*/ 109 h 146"/>
                <a:gd name="T54" fmla="*/ 79 w 98"/>
                <a:gd name="T55" fmla="*/ 110 h 146"/>
                <a:gd name="T56" fmla="*/ 77 w 98"/>
                <a:gd name="T57" fmla="*/ 109 h 146"/>
                <a:gd name="T58" fmla="*/ 91 w 98"/>
                <a:gd name="T59" fmla="*/ 51 h 146"/>
                <a:gd name="T60" fmla="*/ 91 w 98"/>
                <a:gd name="T61" fmla="*/ 51 h 146"/>
                <a:gd name="T62" fmla="*/ 91 w 98"/>
                <a:gd name="T63" fmla="*/ 51 h 146"/>
                <a:gd name="T64" fmla="*/ 91 w 98"/>
                <a:gd name="T65" fmla="*/ 51 h 146"/>
                <a:gd name="T66" fmla="*/ 91 w 98"/>
                <a:gd name="T67" fmla="*/ 51 h 146"/>
                <a:gd name="T68" fmla="*/ 50 w 98"/>
                <a:gd name="T69" fmla="*/ 7 h 146"/>
                <a:gd name="T70" fmla="*/ 50 w 98"/>
                <a:gd name="T71" fmla="*/ 7 h 146"/>
                <a:gd name="T72" fmla="*/ 7 w 98"/>
                <a:gd name="T73" fmla="*/ 52 h 146"/>
                <a:gd name="T74" fmla="*/ 7 w 98"/>
                <a:gd name="T75" fmla="*/ 52 h 146"/>
                <a:gd name="T76" fmla="*/ 7 w 98"/>
                <a:gd name="T77" fmla="*/ 52 h 146"/>
                <a:gd name="T78" fmla="*/ 7 w 98"/>
                <a:gd name="T79" fmla="*/ 52 h 146"/>
                <a:gd name="T80" fmla="*/ 20 w 98"/>
                <a:gd name="T81" fmla="*/ 109 h 146"/>
                <a:gd name="T82" fmla="*/ 20 w 98"/>
                <a:gd name="T83" fmla="*/ 109 h 146"/>
                <a:gd name="T84" fmla="*/ 48 w 98"/>
                <a:gd name="T85" fmla="*/ 139 h 146"/>
                <a:gd name="T86" fmla="*/ 48 w 98"/>
                <a:gd name="T87" fmla="*/ 139 h 146"/>
                <a:gd name="T88" fmla="*/ 48 w 98"/>
                <a:gd name="T89" fmla="*/ 139 h 146"/>
                <a:gd name="T90" fmla="*/ 48 w 98"/>
                <a:gd name="T91" fmla="*/ 139 h 146"/>
                <a:gd name="T92" fmla="*/ 48 w 98"/>
                <a:gd name="T93" fmla="*/ 139 h 146"/>
                <a:gd name="T94" fmla="*/ 48 w 98"/>
                <a:gd name="T95" fmla="*/ 139 h 146"/>
                <a:gd name="T96" fmla="*/ 48 w 98"/>
                <a:gd name="T97" fmla="*/ 139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 h="146">
                  <a:moveTo>
                    <a:pt x="14" y="112"/>
                  </a:moveTo>
                  <a:cubicBezTo>
                    <a:pt x="15" y="111"/>
                    <a:pt x="15" y="111"/>
                    <a:pt x="15" y="111"/>
                  </a:cubicBezTo>
                  <a:cubicBezTo>
                    <a:pt x="14" y="112"/>
                    <a:pt x="14" y="112"/>
                    <a:pt x="14" y="112"/>
                  </a:cubicBezTo>
                  <a:cubicBezTo>
                    <a:pt x="5" y="94"/>
                    <a:pt x="0" y="71"/>
                    <a:pt x="0" y="52"/>
                  </a:cubicBezTo>
                  <a:cubicBezTo>
                    <a:pt x="0" y="52"/>
                    <a:pt x="0" y="52"/>
                    <a:pt x="0" y="52"/>
                  </a:cubicBezTo>
                  <a:cubicBezTo>
                    <a:pt x="0" y="52"/>
                    <a:pt x="0" y="52"/>
                    <a:pt x="0" y="52"/>
                  </a:cubicBezTo>
                  <a:cubicBezTo>
                    <a:pt x="0" y="52"/>
                    <a:pt x="0" y="52"/>
                    <a:pt x="0" y="52"/>
                  </a:cubicBezTo>
                  <a:cubicBezTo>
                    <a:pt x="0" y="33"/>
                    <a:pt x="6" y="19"/>
                    <a:pt x="16" y="11"/>
                  </a:cubicBezTo>
                  <a:cubicBezTo>
                    <a:pt x="16" y="11"/>
                    <a:pt x="16" y="11"/>
                    <a:pt x="16" y="11"/>
                  </a:cubicBezTo>
                  <a:cubicBezTo>
                    <a:pt x="25" y="3"/>
                    <a:pt x="38" y="0"/>
                    <a:pt x="50" y="0"/>
                  </a:cubicBezTo>
                  <a:cubicBezTo>
                    <a:pt x="50" y="0"/>
                    <a:pt x="50" y="0"/>
                    <a:pt x="50" y="0"/>
                  </a:cubicBezTo>
                  <a:cubicBezTo>
                    <a:pt x="62" y="0"/>
                    <a:pt x="74" y="3"/>
                    <a:pt x="83" y="11"/>
                  </a:cubicBezTo>
                  <a:cubicBezTo>
                    <a:pt x="83" y="11"/>
                    <a:pt x="83" y="11"/>
                    <a:pt x="83" y="11"/>
                  </a:cubicBezTo>
                  <a:cubicBezTo>
                    <a:pt x="92" y="19"/>
                    <a:pt x="98" y="32"/>
                    <a:pt x="98" y="51"/>
                  </a:cubicBezTo>
                  <a:cubicBezTo>
                    <a:pt x="98" y="51"/>
                    <a:pt x="98" y="51"/>
                    <a:pt x="98" y="51"/>
                  </a:cubicBezTo>
                  <a:cubicBezTo>
                    <a:pt x="98" y="51"/>
                    <a:pt x="98" y="51"/>
                    <a:pt x="98" y="51"/>
                  </a:cubicBezTo>
                  <a:cubicBezTo>
                    <a:pt x="98" y="51"/>
                    <a:pt x="98" y="51"/>
                    <a:pt x="98" y="51"/>
                  </a:cubicBezTo>
                  <a:cubicBezTo>
                    <a:pt x="98" y="70"/>
                    <a:pt x="92" y="93"/>
                    <a:pt x="83" y="112"/>
                  </a:cubicBezTo>
                  <a:cubicBezTo>
                    <a:pt x="83" y="112"/>
                    <a:pt x="83" y="112"/>
                    <a:pt x="83" y="112"/>
                  </a:cubicBezTo>
                  <a:cubicBezTo>
                    <a:pt x="74" y="130"/>
                    <a:pt x="62" y="145"/>
                    <a:pt x="48" y="146"/>
                  </a:cubicBezTo>
                  <a:cubicBezTo>
                    <a:pt x="48" y="146"/>
                    <a:pt x="48" y="146"/>
                    <a:pt x="48" y="146"/>
                  </a:cubicBezTo>
                  <a:cubicBezTo>
                    <a:pt x="33" y="145"/>
                    <a:pt x="22" y="131"/>
                    <a:pt x="14" y="112"/>
                  </a:cubicBezTo>
                  <a:close/>
                  <a:moveTo>
                    <a:pt x="48" y="139"/>
                  </a:moveTo>
                  <a:cubicBezTo>
                    <a:pt x="48" y="139"/>
                    <a:pt x="48" y="139"/>
                    <a:pt x="48" y="139"/>
                  </a:cubicBezTo>
                  <a:cubicBezTo>
                    <a:pt x="48" y="139"/>
                    <a:pt x="48" y="139"/>
                    <a:pt x="48" y="139"/>
                  </a:cubicBezTo>
                  <a:cubicBezTo>
                    <a:pt x="57" y="139"/>
                    <a:pt x="68" y="127"/>
                    <a:pt x="77" y="109"/>
                  </a:cubicBezTo>
                  <a:cubicBezTo>
                    <a:pt x="77" y="109"/>
                    <a:pt x="77" y="109"/>
                    <a:pt x="77" y="109"/>
                  </a:cubicBezTo>
                  <a:cubicBezTo>
                    <a:pt x="79" y="110"/>
                    <a:pt x="79" y="110"/>
                    <a:pt x="79" y="110"/>
                  </a:cubicBezTo>
                  <a:cubicBezTo>
                    <a:pt x="77" y="109"/>
                    <a:pt x="77" y="109"/>
                    <a:pt x="77" y="109"/>
                  </a:cubicBezTo>
                  <a:cubicBezTo>
                    <a:pt x="85" y="91"/>
                    <a:pt x="91" y="69"/>
                    <a:pt x="91" y="51"/>
                  </a:cubicBezTo>
                  <a:cubicBezTo>
                    <a:pt x="91" y="51"/>
                    <a:pt x="91" y="51"/>
                    <a:pt x="91" y="51"/>
                  </a:cubicBezTo>
                  <a:cubicBezTo>
                    <a:pt x="91" y="51"/>
                    <a:pt x="91" y="51"/>
                    <a:pt x="91" y="51"/>
                  </a:cubicBezTo>
                  <a:cubicBezTo>
                    <a:pt x="91" y="51"/>
                    <a:pt x="91" y="51"/>
                    <a:pt x="91" y="51"/>
                  </a:cubicBezTo>
                  <a:cubicBezTo>
                    <a:pt x="91" y="51"/>
                    <a:pt x="91" y="51"/>
                    <a:pt x="91" y="51"/>
                  </a:cubicBezTo>
                  <a:cubicBezTo>
                    <a:pt x="90" y="16"/>
                    <a:pt x="72" y="8"/>
                    <a:pt x="50" y="7"/>
                  </a:cubicBezTo>
                  <a:cubicBezTo>
                    <a:pt x="50" y="7"/>
                    <a:pt x="50" y="7"/>
                    <a:pt x="50" y="7"/>
                  </a:cubicBezTo>
                  <a:cubicBezTo>
                    <a:pt x="27" y="7"/>
                    <a:pt x="7" y="17"/>
                    <a:pt x="7" y="52"/>
                  </a:cubicBezTo>
                  <a:cubicBezTo>
                    <a:pt x="7" y="52"/>
                    <a:pt x="7" y="52"/>
                    <a:pt x="7" y="52"/>
                  </a:cubicBezTo>
                  <a:cubicBezTo>
                    <a:pt x="7" y="52"/>
                    <a:pt x="7" y="52"/>
                    <a:pt x="7" y="52"/>
                  </a:cubicBezTo>
                  <a:cubicBezTo>
                    <a:pt x="7" y="52"/>
                    <a:pt x="7" y="52"/>
                    <a:pt x="7" y="52"/>
                  </a:cubicBezTo>
                  <a:cubicBezTo>
                    <a:pt x="7" y="70"/>
                    <a:pt x="12" y="92"/>
                    <a:pt x="20" y="109"/>
                  </a:cubicBezTo>
                  <a:cubicBezTo>
                    <a:pt x="20" y="109"/>
                    <a:pt x="20" y="109"/>
                    <a:pt x="20" y="109"/>
                  </a:cubicBezTo>
                  <a:cubicBezTo>
                    <a:pt x="28" y="127"/>
                    <a:pt x="39"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03"/>
            <p:cNvSpPr>
              <a:spLocks noEditPoints="1"/>
            </p:cNvSpPr>
            <p:nvPr/>
          </p:nvSpPr>
          <p:spPr bwMode="auto">
            <a:xfrm>
              <a:off x="5808663" y="3359151"/>
              <a:ext cx="127000" cy="547688"/>
            </a:xfrm>
            <a:custGeom>
              <a:avLst/>
              <a:gdLst>
                <a:gd name="T0" fmla="*/ 0 w 80"/>
                <a:gd name="T1" fmla="*/ 292 h 345"/>
                <a:gd name="T2" fmla="*/ 0 w 80"/>
                <a:gd name="T3" fmla="*/ 10 h 345"/>
                <a:gd name="T4" fmla="*/ 3 w 80"/>
                <a:gd name="T5" fmla="*/ 10 h 345"/>
                <a:gd name="T6" fmla="*/ 7 w 80"/>
                <a:gd name="T7" fmla="*/ 3 h 345"/>
                <a:gd name="T8" fmla="*/ 13 w 80"/>
                <a:gd name="T9" fmla="*/ 0 h 345"/>
                <a:gd name="T10" fmla="*/ 80 w 80"/>
                <a:gd name="T11" fmla="*/ 249 h 345"/>
                <a:gd name="T12" fmla="*/ 50 w 80"/>
                <a:gd name="T13" fmla="*/ 345 h 345"/>
                <a:gd name="T14" fmla="*/ 0 w 80"/>
                <a:gd name="T15" fmla="*/ 292 h 345"/>
                <a:gd name="T16" fmla="*/ 0 w 80"/>
                <a:gd name="T17" fmla="*/ 292 h 345"/>
                <a:gd name="T18" fmla="*/ 10 w 80"/>
                <a:gd name="T19" fmla="*/ 285 h 345"/>
                <a:gd name="T20" fmla="*/ 47 w 80"/>
                <a:gd name="T21" fmla="*/ 325 h 345"/>
                <a:gd name="T22" fmla="*/ 70 w 80"/>
                <a:gd name="T23" fmla="*/ 249 h 345"/>
                <a:gd name="T24" fmla="*/ 10 w 80"/>
                <a:gd name="T25" fmla="*/ 23 h 345"/>
                <a:gd name="T26" fmla="*/ 10 w 80"/>
                <a:gd name="T27" fmla="*/ 285 h 345"/>
                <a:gd name="T28" fmla="*/ 10 w 80"/>
                <a:gd name="T29" fmla="*/ 285 h 345"/>
                <a:gd name="T30" fmla="*/ 7 w 80"/>
                <a:gd name="T31" fmla="*/ 10 h 345"/>
                <a:gd name="T32" fmla="*/ 10 w 80"/>
                <a:gd name="T33" fmla="*/ 7 h 345"/>
                <a:gd name="T34" fmla="*/ 7 w 80"/>
                <a:gd name="T35" fmla="*/ 10 h 345"/>
                <a:gd name="T36" fmla="*/ 7 w 80"/>
                <a:gd name="T37" fmla="*/ 10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0" h="345">
                  <a:moveTo>
                    <a:pt x="0" y="292"/>
                  </a:moveTo>
                  <a:lnTo>
                    <a:pt x="0" y="10"/>
                  </a:lnTo>
                  <a:lnTo>
                    <a:pt x="3" y="10"/>
                  </a:lnTo>
                  <a:lnTo>
                    <a:pt x="7" y="3"/>
                  </a:lnTo>
                  <a:lnTo>
                    <a:pt x="13" y="0"/>
                  </a:lnTo>
                  <a:lnTo>
                    <a:pt x="80" y="249"/>
                  </a:lnTo>
                  <a:lnTo>
                    <a:pt x="50" y="345"/>
                  </a:lnTo>
                  <a:lnTo>
                    <a:pt x="0" y="292"/>
                  </a:lnTo>
                  <a:lnTo>
                    <a:pt x="0" y="292"/>
                  </a:lnTo>
                  <a:close/>
                  <a:moveTo>
                    <a:pt x="10" y="285"/>
                  </a:moveTo>
                  <a:lnTo>
                    <a:pt x="47" y="325"/>
                  </a:lnTo>
                  <a:lnTo>
                    <a:pt x="70" y="249"/>
                  </a:lnTo>
                  <a:lnTo>
                    <a:pt x="10" y="23"/>
                  </a:lnTo>
                  <a:lnTo>
                    <a:pt x="10" y="285"/>
                  </a:lnTo>
                  <a:lnTo>
                    <a:pt x="10" y="285"/>
                  </a:lnTo>
                  <a:close/>
                  <a:moveTo>
                    <a:pt x="7" y="10"/>
                  </a:moveTo>
                  <a:lnTo>
                    <a:pt x="10" y="7"/>
                  </a:lnTo>
                  <a:lnTo>
                    <a:pt x="7" y="10"/>
                  </a:lnTo>
                  <a:lnTo>
                    <a:pt x="7"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04"/>
            <p:cNvSpPr>
              <a:spLocks noEditPoints="1"/>
            </p:cNvSpPr>
            <p:nvPr/>
          </p:nvSpPr>
          <p:spPr bwMode="auto">
            <a:xfrm>
              <a:off x="5797550" y="3338513"/>
              <a:ext cx="149225" cy="588963"/>
            </a:xfrm>
            <a:custGeom>
              <a:avLst/>
              <a:gdLst>
                <a:gd name="T0" fmla="*/ 4 w 94"/>
                <a:gd name="T1" fmla="*/ 308 h 371"/>
                <a:gd name="T2" fmla="*/ 7 w 94"/>
                <a:gd name="T3" fmla="*/ 305 h 371"/>
                <a:gd name="T4" fmla="*/ 14 w 94"/>
                <a:gd name="T5" fmla="*/ 305 h 371"/>
                <a:gd name="T6" fmla="*/ 7 w 94"/>
                <a:gd name="T7" fmla="*/ 305 h 371"/>
                <a:gd name="T8" fmla="*/ 4 w 94"/>
                <a:gd name="T9" fmla="*/ 308 h 371"/>
                <a:gd name="T10" fmla="*/ 0 w 94"/>
                <a:gd name="T11" fmla="*/ 305 h 371"/>
                <a:gd name="T12" fmla="*/ 0 w 94"/>
                <a:gd name="T13" fmla="*/ 20 h 371"/>
                <a:gd name="T14" fmla="*/ 4 w 94"/>
                <a:gd name="T15" fmla="*/ 20 h 371"/>
                <a:gd name="T16" fmla="*/ 4 w 94"/>
                <a:gd name="T17" fmla="*/ 16 h 371"/>
                <a:gd name="T18" fmla="*/ 10 w 94"/>
                <a:gd name="T19" fmla="*/ 13 h 371"/>
                <a:gd name="T20" fmla="*/ 24 w 94"/>
                <a:gd name="T21" fmla="*/ 0 h 371"/>
                <a:gd name="T22" fmla="*/ 94 w 94"/>
                <a:gd name="T23" fmla="*/ 262 h 371"/>
                <a:gd name="T24" fmla="*/ 60 w 94"/>
                <a:gd name="T25" fmla="*/ 371 h 371"/>
                <a:gd name="T26" fmla="*/ 4 w 94"/>
                <a:gd name="T27" fmla="*/ 308 h 371"/>
                <a:gd name="T28" fmla="*/ 4 w 94"/>
                <a:gd name="T29" fmla="*/ 308 h 371"/>
                <a:gd name="T30" fmla="*/ 50 w 94"/>
                <a:gd name="T31" fmla="*/ 325 h 371"/>
                <a:gd name="T32" fmla="*/ 70 w 94"/>
                <a:gd name="T33" fmla="*/ 262 h 371"/>
                <a:gd name="T34" fmla="*/ 24 w 94"/>
                <a:gd name="T35" fmla="*/ 89 h 371"/>
                <a:gd name="T36" fmla="*/ 24 w 94"/>
                <a:gd name="T37" fmla="*/ 298 h 371"/>
                <a:gd name="T38" fmla="*/ 50 w 94"/>
                <a:gd name="T39" fmla="*/ 325 h 371"/>
                <a:gd name="T40" fmla="*/ 50 w 94"/>
                <a:gd name="T41" fmla="*/ 325 h 371"/>
                <a:gd name="T42" fmla="*/ 14 w 94"/>
                <a:gd name="T43" fmla="*/ 36 h 371"/>
                <a:gd name="T44" fmla="*/ 20 w 94"/>
                <a:gd name="T45" fmla="*/ 36 h 371"/>
                <a:gd name="T46" fmla="*/ 17 w 94"/>
                <a:gd name="T47" fmla="*/ 26 h 371"/>
                <a:gd name="T48" fmla="*/ 14 w 94"/>
                <a:gd name="T49" fmla="*/ 29 h 371"/>
                <a:gd name="T50" fmla="*/ 14 w 94"/>
                <a:gd name="T51" fmla="*/ 26 h 371"/>
                <a:gd name="T52" fmla="*/ 14 w 94"/>
                <a:gd name="T53" fmla="*/ 26 h 371"/>
                <a:gd name="T54" fmla="*/ 14 w 94"/>
                <a:gd name="T55" fmla="*/ 36 h 371"/>
                <a:gd name="T56" fmla="*/ 14 w 94"/>
                <a:gd name="T57" fmla="*/ 36 h 371"/>
                <a:gd name="T58" fmla="*/ 14 w 94"/>
                <a:gd name="T59" fmla="*/ 29 h 371"/>
                <a:gd name="T60" fmla="*/ 14 w 94"/>
                <a:gd name="T61" fmla="*/ 26 h 371"/>
                <a:gd name="T62" fmla="*/ 14 w 94"/>
                <a:gd name="T63" fmla="*/ 29 h 371"/>
                <a:gd name="T64" fmla="*/ 14 w 94"/>
                <a:gd name="T65" fmla="*/ 29 h 371"/>
                <a:gd name="T66" fmla="*/ 14 w 94"/>
                <a:gd name="T67" fmla="*/ 29 h 371"/>
                <a:gd name="T68" fmla="*/ 14 w 94"/>
                <a:gd name="T69" fmla="*/ 26 h 371"/>
                <a:gd name="T70" fmla="*/ 14 w 94"/>
                <a:gd name="T71" fmla="*/ 26 h 371"/>
                <a:gd name="T72" fmla="*/ 14 w 94"/>
                <a:gd name="T73" fmla="*/ 29 h 371"/>
                <a:gd name="T74" fmla="*/ 14 w 94"/>
                <a:gd name="T75" fmla="*/ 2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 h="371">
                  <a:moveTo>
                    <a:pt x="4" y="308"/>
                  </a:moveTo>
                  <a:lnTo>
                    <a:pt x="7" y="305"/>
                  </a:lnTo>
                  <a:lnTo>
                    <a:pt x="14" y="305"/>
                  </a:lnTo>
                  <a:lnTo>
                    <a:pt x="7" y="305"/>
                  </a:lnTo>
                  <a:lnTo>
                    <a:pt x="4" y="308"/>
                  </a:lnTo>
                  <a:lnTo>
                    <a:pt x="0" y="305"/>
                  </a:lnTo>
                  <a:lnTo>
                    <a:pt x="0" y="20"/>
                  </a:lnTo>
                  <a:lnTo>
                    <a:pt x="4" y="20"/>
                  </a:lnTo>
                  <a:lnTo>
                    <a:pt x="4" y="16"/>
                  </a:lnTo>
                  <a:lnTo>
                    <a:pt x="10" y="13"/>
                  </a:lnTo>
                  <a:lnTo>
                    <a:pt x="24" y="0"/>
                  </a:lnTo>
                  <a:lnTo>
                    <a:pt x="94" y="262"/>
                  </a:lnTo>
                  <a:lnTo>
                    <a:pt x="60" y="371"/>
                  </a:lnTo>
                  <a:lnTo>
                    <a:pt x="4" y="308"/>
                  </a:lnTo>
                  <a:lnTo>
                    <a:pt x="4" y="308"/>
                  </a:lnTo>
                  <a:close/>
                  <a:moveTo>
                    <a:pt x="50" y="325"/>
                  </a:moveTo>
                  <a:lnTo>
                    <a:pt x="70" y="262"/>
                  </a:lnTo>
                  <a:lnTo>
                    <a:pt x="24" y="89"/>
                  </a:lnTo>
                  <a:lnTo>
                    <a:pt x="24" y="298"/>
                  </a:lnTo>
                  <a:lnTo>
                    <a:pt x="50" y="325"/>
                  </a:lnTo>
                  <a:lnTo>
                    <a:pt x="50" y="325"/>
                  </a:lnTo>
                  <a:close/>
                  <a:moveTo>
                    <a:pt x="14" y="36"/>
                  </a:moveTo>
                  <a:lnTo>
                    <a:pt x="20" y="36"/>
                  </a:lnTo>
                  <a:lnTo>
                    <a:pt x="17" y="26"/>
                  </a:lnTo>
                  <a:lnTo>
                    <a:pt x="14" y="29"/>
                  </a:lnTo>
                  <a:lnTo>
                    <a:pt x="14" y="26"/>
                  </a:lnTo>
                  <a:lnTo>
                    <a:pt x="14" y="26"/>
                  </a:lnTo>
                  <a:lnTo>
                    <a:pt x="14" y="36"/>
                  </a:lnTo>
                  <a:lnTo>
                    <a:pt x="14" y="36"/>
                  </a:lnTo>
                  <a:close/>
                  <a:moveTo>
                    <a:pt x="14" y="29"/>
                  </a:moveTo>
                  <a:lnTo>
                    <a:pt x="14" y="26"/>
                  </a:lnTo>
                  <a:lnTo>
                    <a:pt x="14" y="29"/>
                  </a:lnTo>
                  <a:lnTo>
                    <a:pt x="14" y="29"/>
                  </a:lnTo>
                  <a:close/>
                  <a:moveTo>
                    <a:pt x="14" y="29"/>
                  </a:moveTo>
                  <a:lnTo>
                    <a:pt x="14" y="26"/>
                  </a:lnTo>
                  <a:lnTo>
                    <a:pt x="14" y="26"/>
                  </a:lnTo>
                  <a:lnTo>
                    <a:pt x="14" y="29"/>
                  </a:lnTo>
                  <a:lnTo>
                    <a:pt x="14"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105"/>
            <p:cNvSpPr/>
            <p:nvPr/>
          </p:nvSpPr>
          <p:spPr bwMode="auto">
            <a:xfrm>
              <a:off x="6248400" y="3470276"/>
              <a:ext cx="42863" cy="73025"/>
            </a:xfrm>
            <a:custGeom>
              <a:avLst/>
              <a:gdLst>
                <a:gd name="T0" fmla="*/ 5 w 8"/>
                <a:gd name="T1" fmla="*/ 13 h 14"/>
                <a:gd name="T2" fmla="*/ 0 w 8"/>
                <a:gd name="T3" fmla="*/ 2 h 14"/>
                <a:gd name="T4" fmla="*/ 1 w 8"/>
                <a:gd name="T5" fmla="*/ 0 h 14"/>
                <a:gd name="T6" fmla="*/ 1 w 8"/>
                <a:gd name="T7" fmla="*/ 0 h 14"/>
                <a:gd name="T8" fmla="*/ 3 w 8"/>
                <a:gd name="T9" fmla="*/ 1 h 14"/>
                <a:gd name="T10" fmla="*/ 3 w 8"/>
                <a:gd name="T11" fmla="*/ 1 h 14"/>
                <a:gd name="T12" fmla="*/ 7 w 8"/>
                <a:gd name="T13" fmla="*/ 12 h 14"/>
                <a:gd name="T14" fmla="*/ 7 w 8"/>
                <a:gd name="T15" fmla="*/ 14 h 14"/>
                <a:gd name="T16" fmla="*/ 7 w 8"/>
                <a:gd name="T17" fmla="*/ 14 h 14"/>
                <a:gd name="T18" fmla="*/ 6 w 8"/>
                <a:gd name="T19" fmla="*/ 14 h 14"/>
                <a:gd name="T20" fmla="*/ 6 w 8"/>
                <a:gd name="T21" fmla="*/ 14 h 14"/>
                <a:gd name="T22" fmla="*/ 5 w 8"/>
                <a:gd name="T23"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14">
                  <a:moveTo>
                    <a:pt x="5" y="13"/>
                  </a:moveTo>
                  <a:cubicBezTo>
                    <a:pt x="0" y="2"/>
                    <a:pt x="0" y="2"/>
                    <a:pt x="0" y="2"/>
                  </a:cubicBezTo>
                  <a:cubicBezTo>
                    <a:pt x="0" y="1"/>
                    <a:pt x="0" y="1"/>
                    <a:pt x="1" y="0"/>
                  </a:cubicBezTo>
                  <a:cubicBezTo>
                    <a:pt x="1" y="0"/>
                    <a:pt x="1" y="0"/>
                    <a:pt x="1" y="0"/>
                  </a:cubicBezTo>
                  <a:cubicBezTo>
                    <a:pt x="2" y="0"/>
                    <a:pt x="3" y="0"/>
                    <a:pt x="3" y="1"/>
                  </a:cubicBezTo>
                  <a:cubicBezTo>
                    <a:pt x="3" y="1"/>
                    <a:pt x="3" y="1"/>
                    <a:pt x="3" y="1"/>
                  </a:cubicBezTo>
                  <a:cubicBezTo>
                    <a:pt x="7" y="12"/>
                    <a:pt x="7" y="12"/>
                    <a:pt x="7" y="12"/>
                  </a:cubicBezTo>
                  <a:cubicBezTo>
                    <a:pt x="8" y="13"/>
                    <a:pt x="7" y="14"/>
                    <a:pt x="7" y="14"/>
                  </a:cubicBezTo>
                  <a:cubicBezTo>
                    <a:pt x="7" y="14"/>
                    <a:pt x="7" y="14"/>
                    <a:pt x="7" y="14"/>
                  </a:cubicBezTo>
                  <a:cubicBezTo>
                    <a:pt x="6" y="14"/>
                    <a:pt x="6" y="14"/>
                    <a:pt x="6" y="14"/>
                  </a:cubicBezTo>
                  <a:cubicBezTo>
                    <a:pt x="6" y="14"/>
                    <a:pt x="6" y="14"/>
                    <a:pt x="6" y="14"/>
                  </a:cubicBezTo>
                  <a:cubicBezTo>
                    <a:pt x="5" y="14"/>
                    <a:pt x="5" y="14"/>
                    <a:pt x="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106"/>
            <p:cNvSpPr>
              <a:spLocks noEditPoints="1"/>
            </p:cNvSpPr>
            <p:nvPr/>
          </p:nvSpPr>
          <p:spPr bwMode="auto">
            <a:xfrm>
              <a:off x="6237288" y="3459163"/>
              <a:ext cx="63500" cy="95250"/>
            </a:xfrm>
            <a:custGeom>
              <a:avLst/>
              <a:gdLst>
                <a:gd name="T0" fmla="*/ 5 w 12"/>
                <a:gd name="T1" fmla="*/ 16 h 18"/>
                <a:gd name="T2" fmla="*/ 5 w 12"/>
                <a:gd name="T3" fmla="*/ 16 h 18"/>
                <a:gd name="T4" fmla="*/ 0 w 12"/>
                <a:gd name="T5" fmla="*/ 5 h 18"/>
                <a:gd name="T6" fmla="*/ 0 w 12"/>
                <a:gd name="T7" fmla="*/ 4 h 18"/>
                <a:gd name="T8" fmla="*/ 0 w 12"/>
                <a:gd name="T9" fmla="*/ 4 h 18"/>
                <a:gd name="T10" fmla="*/ 2 w 12"/>
                <a:gd name="T11" fmla="*/ 0 h 18"/>
                <a:gd name="T12" fmla="*/ 2 w 12"/>
                <a:gd name="T13" fmla="*/ 0 h 18"/>
                <a:gd name="T14" fmla="*/ 4 w 12"/>
                <a:gd name="T15" fmla="*/ 0 h 18"/>
                <a:gd name="T16" fmla="*/ 4 w 12"/>
                <a:gd name="T17" fmla="*/ 0 h 18"/>
                <a:gd name="T18" fmla="*/ 7 w 12"/>
                <a:gd name="T19" fmla="*/ 2 h 18"/>
                <a:gd name="T20" fmla="*/ 7 w 12"/>
                <a:gd name="T21" fmla="*/ 2 h 18"/>
                <a:gd name="T22" fmla="*/ 11 w 12"/>
                <a:gd name="T23" fmla="*/ 13 h 18"/>
                <a:gd name="T24" fmla="*/ 12 w 12"/>
                <a:gd name="T25" fmla="*/ 15 h 18"/>
                <a:gd name="T26" fmla="*/ 12 w 12"/>
                <a:gd name="T27" fmla="*/ 15 h 18"/>
                <a:gd name="T28" fmla="*/ 9 w 12"/>
                <a:gd name="T29" fmla="*/ 18 h 18"/>
                <a:gd name="T30" fmla="*/ 9 w 12"/>
                <a:gd name="T31" fmla="*/ 18 h 18"/>
                <a:gd name="T32" fmla="*/ 8 w 12"/>
                <a:gd name="T33" fmla="*/ 18 h 18"/>
                <a:gd name="T34" fmla="*/ 8 w 12"/>
                <a:gd name="T35" fmla="*/ 18 h 18"/>
                <a:gd name="T36" fmla="*/ 8 w 12"/>
                <a:gd name="T37" fmla="*/ 18 h 18"/>
                <a:gd name="T38" fmla="*/ 8 w 12"/>
                <a:gd name="T39" fmla="*/ 18 h 18"/>
                <a:gd name="T40" fmla="*/ 5 w 12"/>
                <a:gd name="T41" fmla="*/ 16 h 18"/>
                <a:gd name="T42" fmla="*/ 7 w 12"/>
                <a:gd name="T43" fmla="*/ 15 h 18"/>
                <a:gd name="T44" fmla="*/ 9 w 12"/>
                <a:gd name="T45" fmla="*/ 14 h 18"/>
                <a:gd name="T46" fmla="*/ 8 w 12"/>
                <a:gd name="T47" fmla="*/ 15 h 18"/>
                <a:gd name="T48" fmla="*/ 8 w 12"/>
                <a:gd name="T49" fmla="*/ 15 h 18"/>
                <a:gd name="T50" fmla="*/ 8 w 12"/>
                <a:gd name="T51" fmla="*/ 15 h 18"/>
                <a:gd name="T52" fmla="*/ 8 w 12"/>
                <a:gd name="T53" fmla="*/ 15 h 18"/>
                <a:gd name="T54" fmla="*/ 8 w 12"/>
                <a:gd name="T55" fmla="*/ 15 h 18"/>
                <a:gd name="T56" fmla="*/ 7 w 12"/>
                <a:gd name="T57"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 h="18">
                  <a:moveTo>
                    <a:pt x="5" y="16"/>
                  </a:moveTo>
                  <a:cubicBezTo>
                    <a:pt x="5" y="16"/>
                    <a:pt x="5" y="16"/>
                    <a:pt x="5" y="16"/>
                  </a:cubicBezTo>
                  <a:cubicBezTo>
                    <a:pt x="0" y="5"/>
                    <a:pt x="0" y="5"/>
                    <a:pt x="0" y="5"/>
                  </a:cubicBezTo>
                  <a:cubicBezTo>
                    <a:pt x="0" y="5"/>
                    <a:pt x="0" y="4"/>
                    <a:pt x="0" y="4"/>
                  </a:cubicBezTo>
                  <a:cubicBezTo>
                    <a:pt x="0" y="4"/>
                    <a:pt x="0" y="4"/>
                    <a:pt x="0" y="4"/>
                  </a:cubicBezTo>
                  <a:cubicBezTo>
                    <a:pt x="0" y="2"/>
                    <a:pt x="1" y="1"/>
                    <a:pt x="2" y="0"/>
                  </a:cubicBezTo>
                  <a:cubicBezTo>
                    <a:pt x="2" y="0"/>
                    <a:pt x="2" y="0"/>
                    <a:pt x="2" y="0"/>
                  </a:cubicBezTo>
                  <a:cubicBezTo>
                    <a:pt x="3" y="0"/>
                    <a:pt x="3" y="0"/>
                    <a:pt x="4" y="0"/>
                  </a:cubicBezTo>
                  <a:cubicBezTo>
                    <a:pt x="4" y="0"/>
                    <a:pt x="4" y="0"/>
                    <a:pt x="4" y="0"/>
                  </a:cubicBezTo>
                  <a:cubicBezTo>
                    <a:pt x="5" y="0"/>
                    <a:pt x="6" y="1"/>
                    <a:pt x="7" y="2"/>
                  </a:cubicBezTo>
                  <a:cubicBezTo>
                    <a:pt x="7" y="2"/>
                    <a:pt x="7" y="2"/>
                    <a:pt x="7" y="2"/>
                  </a:cubicBezTo>
                  <a:cubicBezTo>
                    <a:pt x="11" y="13"/>
                    <a:pt x="11" y="13"/>
                    <a:pt x="11" y="13"/>
                  </a:cubicBezTo>
                  <a:cubicBezTo>
                    <a:pt x="12" y="14"/>
                    <a:pt x="12" y="14"/>
                    <a:pt x="12" y="15"/>
                  </a:cubicBezTo>
                  <a:cubicBezTo>
                    <a:pt x="12" y="15"/>
                    <a:pt x="12" y="15"/>
                    <a:pt x="12" y="15"/>
                  </a:cubicBezTo>
                  <a:cubicBezTo>
                    <a:pt x="12" y="16"/>
                    <a:pt x="11" y="17"/>
                    <a:pt x="9" y="18"/>
                  </a:cubicBezTo>
                  <a:cubicBezTo>
                    <a:pt x="9" y="18"/>
                    <a:pt x="9" y="18"/>
                    <a:pt x="9" y="18"/>
                  </a:cubicBezTo>
                  <a:cubicBezTo>
                    <a:pt x="9" y="18"/>
                    <a:pt x="8" y="18"/>
                    <a:pt x="8" y="18"/>
                  </a:cubicBezTo>
                  <a:cubicBezTo>
                    <a:pt x="8" y="18"/>
                    <a:pt x="8" y="18"/>
                    <a:pt x="8" y="18"/>
                  </a:cubicBezTo>
                  <a:cubicBezTo>
                    <a:pt x="8" y="18"/>
                    <a:pt x="8" y="18"/>
                    <a:pt x="8" y="18"/>
                  </a:cubicBezTo>
                  <a:cubicBezTo>
                    <a:pt x="8" y="18"/>
                    <a:pt x="8" y="18"/>
                    <a:pt x="8" y="18"/>
                  </a:cubicBezTo>
                  <a:cubicBezTo>
                    <a:pt x="7" y="18"/>
                    <a:pt x="5" y="17"/>
                    <a:pt x="5" y="16"/>
                  </a:cubicBezTo>
                  <a:close/>
                  <a:moveTo>
                    <a:pt x="7" y="15"/>
                  </a:moveTo>
                  <a:cubicBezTo>
                    <a:pt x="9" y="14"/>
                    <a:pt x="9" y="14"/>
                    <a:pt x="9" y="14"/>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7" y="15"/>
                    <a:pt x="7" y="15"/>
                    <a:pt x="7"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07"/>
            <p:cNvSpPr/>
            <p:nvPr/>
          </p:nvSpPr>
          <p:spPr bwMode="auto">
            <a:xfrm>
              <a:off x="6062663" y="3443288"/>
              <a:ext cx="238125" cy="327025"/>
            </a:xfrm>
            <a:custGeom>
              <a:avLst/>
              <a:gdLst>
                <a:gd name="T0" fmla="*/ 0 w 45"/>
                <a:gd name="T1" fmla="*/ 42 h 62"/>
                <a:gd name="T2" fmla="*/ 0 w 45"/>
                <a:gd name="T3" fmla="*/ 40 h 62"/>
                <a:gd name="T4" fmla="*/ 0 w 45"/>
                <a:gd name="T5" fmla="*/ 40 h 62"/>
                <a:gd name="T6" fmla="*/ 3 w 45"/>
                <a:gd name="T7" fmla="*/ 40 h 62"/>
                <a:gd name="T8" fmla="*/ 3 w 45"/>
                <a:gd name="T9" fmla="*/ 40 h 62"/>
                <a:gd name="T10" fmla="*/ 20 w 45"/>
                <a:gd name="T11" fmla="*/ 57 h 62"/>
                <a:gd name="T12" fmla="*/ 42 w 45"/>
                <a:gd name="T13" fmla="*/ 17 h 62"/>
                <a:gd name="T14" fmla="*/ 37 w 45"/>
                <a:gd name="T15" fmla="*/ 2 h 62"/>
                <a:gd name="T16" fmla="*/ 37 w 45"/>
                <a:gd name="T17" fmla="*/ 2 h 62"/>
                <a:gd name="T18" fmla="*/ 38 w 45"/>
                <a:gd name="T19" fmla="*/ 0 h 62"/>
                <a:gd name="T20" fmla="*/ 38 w 45"/>
                <a:gd name="T21" fmla="*/ 0 h 62"/>
                <a:gd name="T22" fmla="*/ 40 w 45"/>
                <a:gd name="T23" fmla="*/ 1 h 62"/>
                <a:gd name="T24" fmla="*/ 40 w 45"/>
                <a:gd name="T25" fmla="*/ 1 h 62"/>
                <a:gd name="T26" fmla="*/ 45 w 45"/>
                <a:gd name="T27" fmla="*/ 18 h 62"/>
                <a:gd name="T28" fmla="*/ 21 w 45"/>
                <a:gd name="T29" fmla="*/ 62 h 62"/>
                <a:gd name="T30" fmla="*/ 0 w 45"/>
                <a:gd name="T31" fmla="*/ 4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5" h="62">
                  <a:moveTo>
                    <a:pt x="0" y="42"/>
                  </a:moveTo>
                  <a:cubicBezTo>
                    <a:pt x="0" y="42"/>
                    <a:pt x="0" y="41"/>
                    <a:pt x="0" y="40"/>
                  </a:cubicBezTo>
                  <a:cubicBezTo>
                    <a:pt x="0" y="40"/>
                    <a:pt x="0" y="40"/>
                    <a:pt x="0" y="40"/>
                  </a:cubicBezTo>
                  <a:cubicBezTo>
                    <a:pt x="1" y="39"/>
                    <a:pt x="2" y="39"/>
                    <a:pt x="3" y="40"/>
                  </a:cubicBezTo>
                  <a:cubicBezTo>
                    <a:pt x="3" y="40"/>
                    <a:pt x="3" y="40"/>
                    <a:pt x="3" y="40"/>
                  </a:cubicBezTo>
                  <a:cubicBezTo>
                    <a:pt x="20" y="57"/>
                    <a:pt x="20" y="57"/>
                    <a:pt x="20" y="57"/>
                  </a:cubicBezTo>
                  <a:cubicBezTo>
                    <a:pt x="42" y="17"/>
                    <a:pt x="42" y="17"/>
                    <a:pt x="42" y="17"/>
                  </a:cubicBezTo>
                  <a:cubicBezTo>
                    <a:pt x="37" y="2"/>
                    <a:pt x="37" y="2"/>
                    <a:pt x="37" y="2"/>
                  </a:cubicBezTo>
                  <a:cubicBezTo>
                    <a:pt x="37" y="2"/>
                    <a:pt x="37" y="2"/>
                    <a:pt x="37" y="2"/>
                  </a:cubicBezTo>
                  <a:cubicBezTo>
                    <a:pt x="37" y="2"/>
                    <a:pt x="38" y="1"/>
                    <a:pt x="38" y="0"/>
                  </a:cubicBezTo>
                  <a:cubicBezTo>
                    <a:pt x="38" y="0"/>
                    <a:pt x="38" y="0"/>
                    <a:pt x="38" y="0"/>
                  </a:cubicBezTo>
                  <a:cubicBezTo>
                    <a:pt x="39" y="0"/>
                    <a:pt x="40" y="1"/>
                    <a:pt x="40" y="1"/>
                  </a:cubicBezTo>
                  <a:cubicBezTo>
                    <a:pt x="40" y="1"/>
                    <a:pt x="40" y="1"/>
                    <a:pt x="40" y="1"/>
                  </a:cubicBezTo>
                  <a:cubicBezTo>
                    <a:pt x="45" y="18"/>
                    <a:pt x="45" y="18"/>
                    <a:pt x="45" y="18"/>
                  </a:cubicBezTo>
                  <a:cubicBezTo>
                    <a:pt x="21" y="62"/>
                    <a:pt x="21" y="62"/>
                    <a:pt x="21" y="62"/>
                  </a:cubicBezTo>
                  <a:cubicBezTo>
                    <a:pt x="0" y="42"/>
                    <a:pt x="0" y="42"/>
                    <a:pt x="0"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08"/>
            <p:cNvSpPr>
              <a:spLocks noEditPoints="1"/>
            </p:cNvSpPr>
            <p:nvPr/>
          </p:nvSpPr>
          <p:spPr bwMode="auto">
            <a:xfrm>
              <a:off x="6051550" y="3432176"/>
              <a:ext cx="265113" cy="358775"/>
            </a:xfrm>
            <a:custGeom>
              <a:avLst/>
              <a:gdLst>
                <a:gd name="T0" fmla="*/ 1 w 50"/>
                <a:gd name="T1" fmla="*/ 46 h 68"/>
                <a:gd name="T2" fmla="*/ 1 w 50"/>
                <a:gd name="T3" fmla="*/ 46 h 68"/>
                <a:gd name="T4" fmla="*/ 0 w 50"/>
                <a:gd name="T5" fmla="*/ 43 h 68"/>
                <a:gd name="T6" fmla="*/ 0 w 50"/>
                <a:gd name="T7" fmla="*/ 43 h 68"/>
                <a:gd name="T8" fmla="*/ 1 w 50"/>
                <a:gd name="T9" fmla="*/ 41 h 68"/>
                <a:gd name="T10" fmla="*/ 1 w 50"/>
                <a:gd name="T11" fmla="*/ 41 h 68"/>
                <a:gd name="T12" fmla="*/ 3 w 50"/>
                <a:gd name="T13" fmla="*/ 40 h 68"/>
                <a:gd name="T14" fmla="*/ 3 w 50"/>
                <a:gd name="T15" fmla="*/ 40 h 68"/>
                <a:gd name="T16" fmla="*/ 6 w 50"/>
                <a:gd name="T17" fmla="*/ 41 h 68"/>
                <a:gd name="T18" fmla="*/ 6 w 50"/>
                <a:gd name="T19" fmla="*/ 41 h 68"/>
                <a:gd name="T20" fmla="*/ 22 w 50"/>
                <a:gd name="T21" fmla="*/ 56 h 68"/>
                <a:gd name="T22" fmla="*/ 42 w 50"/>
                <a:gd name="T23" fmla="*/ 19 h 68"/>
                <a:gd name="T24" fmla="*/ 37 w 50"/>
                <a:gd name="T25" fmla="*/ 2 h 68"/>
                <a:gd name="T26" fmla="*/ 38 w 50"/>
                <a:gd name="T27" fmla="*/ 2 h 68"/>
                <a:gd name="T28" fmla="*/ 40 w 50"/>
                <a:gd name="T29" fmla="*/ 1 h 68"/>
                <a:gd name="T30" fmla="*/ 40 w 50"/>
                <a:gd name="T31" fmla="*/ 1 h 68"/>
                <a:gd name="T32" fmla="*/ 41 w 50"/>
                <a:gd name="T33" fmla="*/ 0 h 68"/>
                <a:gd name="T34" fmla="*/ 41 w 50"/>
                <a:gd name="T35" fmla="*/ 0 h 68"/>
                <a:gd name="T36" fmla="*/ 44 w 50"/>
                <a:gd name="T37" fmla="*/ 3 h 68"/>
                <a:gd name="T38" fmla="*/ 44 w 50"/>
                <a:gd name="T39" fmla="*/ 3 h 68"/>
                <a:gd name="T40" fmla="*/ 50 w 50"/>
                <a:gd name="T41" fmla="*/ 20 h 68"/>
                <a:gd name="T42" fmla="*/ 24 w 50"/>
                <a:gd name="T43" fmla="*/ 68 h 68"/>
                <a:gd name="T44" fmla="*/ 1 w 50"/>
                <a:gd name="T45" fmla="*/ 46 h 68"/>
                <a:gd name="T46" fmla="*/ 2 w 50"/>
                <a:gd name="T47" fmla="*/ 44 h 68"/>
                <a:gd name="T48" fmla="*/ 3 w 50"/>
                <a:gd name="T49" fmla="*/ 43 h 68"/>
                <a:gd name="T50" fmla="*/ 3 w 50"/>
                <a:gd name="T51" fmla="*/ 43 h 68"/>
                <a:gd name="T52" fmla="*/ 2 w 50"/>
                <a:gd name="T53" fmla="*/ 44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0" h="68">
                  <a:moveTo>
                    <a:pt x="1" y="46"/>
                  </a:moveTo>
                  <a:cubicBezTo>
                    <a:pt x="1" y="46"/>
                    <a:pt x="1" y="46"/>
                    <a:pt x="1" y="46"/>
                  </a:cubicBezTo>
                  <a:cubicBezTo>
                    <a:pt x="0" y="45"/>
                    <a:pt x="0" y="44"/>
                    <a:pt x="0" y="43"/>
                  </a:cubicBezTo>
                  <a:cubicBezTo>
                    <a:pt x="0" y="43"/>
                    <a:pt x="0" y="43"/>
                    <a:pt x="0" y="43"/>
                  </a:cubicBezTo>
                  <a:cubicBezTo>
                    <a:pt x="0" y="42"/>
                    <a:pt x="0" y="41"/>
                    <a:pt x="1" y="41"/>
                  </a:cubicBezTo>
                  <a:cubicBezTo>
                    <a:pt x="1" y="41"/>
                    <a:pt x="1" y="41"/>
                    <a:pt x="1" y="41"/>
                  </a:cubicBezTo>
                  <a:cubicBezTo>
                    <a:pt x="2" y="40"/>
                    <a:pt x="3" y="40"/>
                    <a:pt x="3" y="40"/>
                  </a:cubicBezTo>
                  <a:cubicBezTo>
                    <a:pt x="3" y="40"/>
                    <a:pt x="3" y="40"/>
                    <a:pt x="3" y="40"/>
                  </a:cubicBezTo>
                  <a:cubicBezTo>
                    <a:pt x="4" y="40"/>
                    <a:pt x="5" y="40"/>
                    <a:pt x="6" y="41"/>
                  </a:cubicBezTo>
                  <a:cubicBezTo>
                    <a:pt x="6" y="41"/>
                    <a:pt x="6" y="41"/>
                    <a:pt x="6" y="41"/>
                  </a:cubicBezTo>
                  <a:cubicBezTo>
                    <a:pt x="22" y="56"/>
                    <a:pt x="22" y="56"/>
                    <a:pt x="22" y="56"/>
                  </a:cubicBezTo>
                  <a:cubicBezTo>
                    <a:pt x="42" y="19"/>
                    <a:pt x="42" y="19"/>
                    <a:pt x="42" y="19"/>
                  </a:cubicBezTo>
                  <a:cubicBezTo>
                    <a:pt x="37" y="2"/>
                    <a:pt x="37" y="2"/>
                    <a:pt x="37" y="2"/>
                  </a:cubicBezTo>
                  <a:cubicBezTo>
                    <a:pt x="38" y="2"/>
                    <a:pt x="38" y="2"/>
                    <a:pt x="38" y="2"/>
                  </a:cubicBezTo>
                  <a:cubicBezTo>
                    <a:pt x="38" y="2"/>
                    <a:pt x="39" y="1"/>
                    <a:pt x="40" y="1"/>
                  </a:cubicBezTo>
                  <a:cubicBezTo>
                    <a:pt x="40" y="1"/>
                    <a:pt x="40" y="1"/>
                    <a:pt x="40" y="1"/>
                  </a:cubicBezTo>
                  <a:cubicBezTo>
                    <a:pt x="40" y="0"/>
                    <a:pt x="41" y="0"/>
                    <a:pt x="41" y="0"/>
                  </a:cubicBezTo>
                  <a:cubicBezTo>
                    <a:pt x="41" y="0"/>
                    <a:pt x="41" y="0"/>
                    <a:pt x="41" y="0"/>
                  </a:cubicBezTo>
                  <a:cubicBezTo>
                    <a:pt x="42" y="0"/>
                    <a:pt x="44" y="1"/>
                    <a:pt x="44" y="3"/>
                  </a:cubicBezTo>
                  <a:cubicBezTo>
                    <a:pt x="44" y="3"/>
                    <a:pt x="44" y="3"/>
                    <a:pt x="44" y="3"/>
                  </a:cubicBezTo>
                  <a:cubicBezTo>
                    <a:pt x="50" y="20"/>
                    <a:pt x="50" y="20"/>
                    <a:pt x="50" y="20"/>
                  </a:cubicBezTo>
                  <a:cubicBezTo>
                    <a:pt x="24" y="68"/>
                    <a:pt x="24" y="68"/>
                    <a:pt x="24" y="68"/>
                  </a:cubicBezTo>
                  <a:cubicBezTo>
                    <a:pt x="1" y="46"/>
                    <a:pt x="1" y="46"/>
                    <a:pt x="1" y="46"/>
                  </a:cubicBezTo>
                  <a:close/>
                  <a:moveTo>
                    <a:pt x="2" y="44"/>
                  </a:moveTo>
                  <a:cubicBezTo>
                    <a:pt x="3" y="43"/>
                    <a:pt x="3" y="43"/>
                    <a:pt x="3" y="43"/>
                  </a:cubicBezTo>
                  <a:cubicBezTo>
                    <a:pt x="3" y="43"/>
                    <a:pt x="3" y="43"/>
                    <a:pt x="3" y="43"/>
                  </a:cubicBezTo>
                  <a:cubicBezTo>
                    <a:pt x="2" y="44"/>
                    <a:pt x="2" y="44"/>
                    <a:pt x="2"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109"/>
            <p:cNvSpPr/>
            <p:nvPr/>
          </p:nvSpPr>
          <p:spPr bwMode="auto">
            <a:xfrm>
              <a:off x="6284913" y="3427413"/>
              <a:ext cx="15875" cy="115888"/>
            </a:xfrm>
            <a:custGeom>
              <a:avLst/>
              <a:gdLst>
                <a:gd name="T0" fmla="*/ 0 w 3"/>
                <a:gd name="T1" fmla="*/ 21 h 22"/>
                <a:gd name="T2" fmla="*/ 0 w 3"/>
                <a:gd name="T3" fmla="*/ 1 h 22"/>
                <a:gd name="T4" fmla="*/ 2 w 3"/>
                <a:gd name="T5" fmla="*/ 0 h 22"/>
                <a:gd name="T6" fmla="*/ 2 w 3"/>
                <a:gd name="T7" fmla="*/ 0 h 22"/>
                <a:gd name="T8" fmla="*/ 3 w 3"/>
                <a:gd name="T9" fmla="*/ 1 h 22"/>
                <a:gd name="T10" fmla="*/ 3 w 3"/>
                <a:gd name="T11" fmla="*/ 1 h 22"/>
                <a:gd name="T12" fmla="*/ 3 w 3"/>
                <a:gd name="T13" fmla="*/ 21 h 22"/>
                <a:gd name="T14" fmla="*/ 2 w 3"/>
                <a:gd name="T15" fmla="*/ 22 h 22"/>
                <a:gd name="T16" fmla="*/ 2 w 3"/>
                <a:gd name="T17" fmla="*/ 22 h 22"/>
                <a:gd name="T18" fmla="*/ 0 w 3"/>
                <a:gd name="T19"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22">
                  <a:moveTo>
                    <a:pt x="0" y="21"/>
                  </a:moveTo>
                  <a:cubicBezTo>
                    <a:pt x="0" y="1"/>
                    <a:pt x="0" y="1"/>
                    <a:pt x="0" y="1"/>
                  </a:cubicBezTo>
                  <a:cubicBezTo>
                    <a:pt x="0" y="1"/>
                    <a:pt x="1" y="0"/>
                    <a:pt x="2" y="0"/>
                  </a:cubicBezTo>
                  <a:cubicBezTo>
                    <a:pt x="2" y="0"/>
                    <a:pt x="2" y="0"/>
                    <a:pt x="2" y="0"/>
                  </a:cubicBezTo>
                  <a:cubicBezTo>
                    <a:pt x="3" y="0"/>
                    <a:pt x="3" y="1"/>
                    <a:pt x="3" y="1"/>
                  </a:cubicBezTo>
                  <a:cubicBezTo>
                    <a:pt x="3" y="1"/>
                    <a:pt x="3" y="1"/>
                    <a:pt x="3" y="1"/>
                  </a:cubicBezTo>
                  <a:cubicBezTo>
                    <a:pt x="3" y="21"/>
                    <a:pt x="3" y="21"/>
                    <a:pt x="3" y="21"/>
                  </a:cubicBezTo>
                  <a:cubicBezTo>
                    <a:pt x="3" y="21"/>
                    <a:pt x="3" y="22"/>
                    <a:pt x="2" y="22"/>
                  </a:cubicBezTo>
                  <a:cubicBezTo>
                    <a:pt x="2" y="22"/>
                    <a:pt x="2" y="22"/>
                    <a:pt x="2" y="22"/>
                  </a:cubicBezTo>
                  <a:cubicBezTo>
                    <a:pt x="1" y="22"/>
                    <a:pt x="0" y="21"/>
                    <a:pt x="0"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110"/>
            <p:cNvSpPr/>
            <p:nvPr/>
          </p:nvSpPr>
          <p:spPr bwMode="auto">
            <a:xfrm>
              <a:off x="6275388" y="3416301"/>
              <a:ext cx="36513" cy="138113"/>
            </a:xfrm>
            <a:custGeom>
              <a:avLst/>
              <a:gdLst>
                <a:gd name="T0" fmla="*/ 0 w 7"/>
                <a:gd name="T1" fmla="*/ 23 h 26"/>
                <a:gd name="T2" fmla="*/ 0 w 7"/>
                <a:gd name="T3" fmla="*/ 3 h 26"/>
                <a:gd name="T4" fmla="*/ 4 w 7"/>
                <a:gd name="T5" fmla="*/ 0 h 26"/>
                <a:gd name="T6" fmla="*/ 4 w 7"/>
                <a:gd name="T7" fmla="*/ 0 h 26"/>
                <a:gd name="T8" fmla="*/ 7 w 7"/>
                <a:gd name="T9" fmla="*/ 3 h 26"/>
                <a:gd name="T10" fmla="*/ 7 w 7"/>
                <a:gd name="T11" fmla="*/ 3 h 26"/>
                <a:gd name="T12" fmla="*/ 7 w 7"/>
                <a:gd name="T13" fmla="*/ 23 h 26"/>
                <a:gd name="T14" fmla="*/ 4 w 7"/>
                <a:gd name="T15" fmla="*/ 26 h 26"/>
                <a:gd name="T16" fmla="*/ 4 w 7"/>
                <a:gd name="T17" fmla="*/ 26 h 26"/>
                <a:gd name="T18" fmla="*/ 0 w 7"/>
                <a:gd name="T19" fmla="*/ 2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26">
                  <a:moveTo>
                    <a:pt x="0" y="23"/>
                  </a:moveTo>
                  <a:cubicBezTo>
                    <a:pt x="0" y="3"/>
                    <a:pt x="0" y="3"/>
                    <a:pt x="0" y="3"/>
                  </a:cubicBezTo>
                  <a:cubicBezTo>
                    <a:pt x="0" y="1"/>
                    <a:pt x="2" y="0"/>
                    <a:pt x="4" y="0"/>
                  </a:cubicBezTo>
                  <a:cubicBezTo>
                    <a:pt x="4" y="0"/>
                    <a:pt x="4" y="0"/>
                    <a:pt x="4" y="0"/>
                  </a:cubicBezTo>
                  <a:cubicBezTo>
                    <a:pt x="6" y="0"/>
                    <a:pt x="7" y="1"/>
                    <a:pt x="7" y="3"/>
                  </a:cubicBezTo>
                  <a:cubicBezTo>
                    <a:pt x="7" y="3"/>
                    <a:pt x="7" y="3"/>
                    <a:pt x="7" y="3"/>
                  </a:cubicBezTo>
                  <a:cubicBezTo>
                    <a:pt x="7" y="23"/>
                    <a:pt x="7" y="23"/>
                    <a:pt x="7" y="23"/>
                  </a:cubicBezTo>
                  <a:cubicBezTo>
                    <a:pt x="7" y="25"/>
                    <a:pt x="6" y="26"/>
                    <a:pt x="4" y="26"/>
                  </a:cubicBezTo>
                  <a:cubicBezTo>
                    <a:pt x="4" y="26"/>
                    <a:pt x="4" y="26"/>
                    <a:pt x="4" y="26"/>
                  </a:cubicBezTo>
                  <a:cubicBezTo>
                    <a:pt x="2" y="26"/>
                    <a:pt x="0" y="25"/>
                    <a:pt x="0"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111"/>
            <p:cNvSpPr/>
            <p:nvPr/>
          </p:nvSpPr>
          <p:spPr bwMode="auto">
            <a:xfrm>
              <a:off x="5380038" y="2643188"/>
              <a:ext cx="269875" cy="800100"/>
            </a:xfrm>
            <a:custGeom>
              <a:avLst/>
              <a:gdLst>
                <a:gd name="T0" fmla="*/ 48 w 51"/>
                <a:gd name="T1" fmla="*/ 151 h 152"/>
                <a:gd name="T2" fmla="*/ 25 w 51"/>
                <a:gd name="T3" fmla="*/ 125 h 152"/>
                <a:gd name="T4" fmla="*/ 25 w 51"/>
                <a:gd name="T5" fmla="*/ 125 h 152"/>
                <a:gd name="T6" fmla="*/ 0 w 51"/>
                <a:gd name="T7" fmla="*/ 91 h 152"/>
                <a:gd name="T8" fmla="*/ 0 w 51"/>
                <a:gd name="T9" fmla="*/ 91 h 152"/>
                <a:gd name="T10" fmla="*/ 0 w 51"/>
                <a:gd name="T11" fmla="*/ 89 h 152"/>
                <a:gd name="T12" fmla="*/ 0 w 51"/>
                <a:gd name="T13" fmla="*/ 89 h 152"/>
                <a:gd name="T14" fmla="*/ 22 w 51"/>
                <a:gd name="T15" fmla="*/ 1 h 152"/>
                <a:gd name="T16" fmla="*/ 22 w 51"/>
                <a:gd name="T17" fmla="*/ 1 h 152"/>
                <a:gd name="T18" fmla="*/ 24 w 51"/>
                <a:gd name="T19" fmla="*/ 0 h 152"/>
                <a:gd name="T20" fmla="*/ 24 w 51"/>
                <a:gd name="T21" fmla="*/ 0 h 152"/>
                <a:gd name="T22" fmla="*/ 25 w 51"/>
                <a:gd name="T23" fmla="*/ 2 h 152"/>
                <a:gd name="T24" fmla="*/ 25 w 51"/>
                <a:gd name="T25" fmla="*/ 2 h 152"/>
                <a:gd name="T26" fmla="*/ 14 w 51"/>
                <a:gd name="T27" fmla="*/ 40 h 152"/>
                <a:gd name="T28" fmla="*/ 14 w 51"/>
                <a:gd name="T29" fmla="*/ 40 h 152"/>
                <a:gd name="T30" fmla="*/ 3 w 51"/>
                <a:gd name="T31" fmla="*/ 89 h 152"/>
                <a:gd name="T32" fmla="*/ 3 w 51"/>
                <a:gd name="T33" fmla="*/ 89 h 152"/>
                <a:gd name="T34" fmla="*/ 3 w 51"/>
                <a:gd name="T35" fmla="*/ 90 h 152"/>
                <a:gd name="T36" fmla="*/ 3 w 51"/>
                <a:gd name="T37" fmla="*/ 90 h 152"/>
                <a:gd name="T38" fmla="*/ 28 w 51"/>
                <a:gd name="T39" fmla="*/ 123 h 152"/>
                <a:gd name="T40" fmla="*/ 28 w 51"/>
                <a:gd name="T41" fmla="*/ 123 h 152"/>
                <a:gd name="T42" fmla="*/ 50 w 51"/>
                <a:gd name="T43" fmla="*/ 149 h 152"/>
                <a:gd name="T44" fmla="*/ 50 w 51"/>
                <a:gd name="T45" fmla="*/ 149 h 152"/>
                <a:gd name="T46" fmla="*/ 50 w 51"/>
                <a:gd name="T47" fmla="*/ 152 h 152"/>
                <a:gd name="T48" fmla="*/ 50 w 51"/>
                <a:gd name="T49" fmla="*/ 152 h 152"/>
                <a:gd name="T50" fmla="*/ 49 w 51"/>
                <a:gd name="T51" fmla="*/ 152 h 152"/>
                <a:gd name="T52" fmla="*/ 49 w 51"/>
                <a:gd name="T53" fmla="*/ 152 h 152"/>
                <a:gd name="T54" fmla="*/ 48 w 51"/>
                <a:gd name="T55" fmla="*/ 1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1" h="152">
                  <a:moveTo>
                    <a:pt x="48" y="151"/>
                  </a:moveTo>
                  <a:cubicBezTo>
                    <a:pt x="48" y="151"/>
                    <a:pt x="37" y="139"/>
                    <a:pt x="25" y="125"/>
                  </a:cubicBezTo>
                  <a:cubicBezTo>
                    <a:pt x="25" y="125"/>
                    <a:pt x="25" y="125"/>
                    <a:pt x="25" y="125"/>
                  </a:cubicBezTo>
                  <a:cubicBezTo>
                    <a:pt x="14" y="111"/>
                    <a:pt x="2" y="97"/>
                    <a:pt x="0" y="91"/>
                  </a:cubicBezTo>
                  <a:cubicBezTo>
                    <a:pt x="0" y="91"/>
                    <a:pt x="0" y="91"/>
                    <a:pt x="0" y="91"/>
                  </a:cubicBezTo>
                  <a:cubicBezTo>
                    <a:pt x="0" y="90"/>
                    <a:pt x="0" y="89"/>
                    <a:pt x="0" y="89"/>
                  </a:cubicBezTo>
                  <a:cubicBezTo>
                    <a:pt x="0" y="89"/>
                    <a:pt x="0" y="89"/>
                    <a:pt x="0" y="89"/>
                  </a:cubicBezTo>
                  <a:cubicBezTo>
                    <a:pt x="0" y="72"/>
                    <a:pt x="22" y="1"/>
                    <a:pt x="22" y="1"/>
                  </a:cubicBezTo>
                  <a:cubicBezTo>
                    <a:pt x="22" y="1"/>
                    <a:pt x="22" y="1"/>
                    <a:pt x="22" y="1"/>
                  </a:cubicBezTo>
                  <a:cubicBezTo>
                    <a:pt x="23" y="0"/>
                    <a:pt x="23" y="0"/>
                    <a:pt x="24" y="0"/>
                  </a:cubicBezTo>
                  <a:cubicBezTo>
                    <a:pt x="24" y="0"/>
                    <a:pt x="24" y="0"/>
                    <a:pt x="24" y="0"/>
                  </a:cubicBezTo>
                  <a:cubicBezTo>
                    <a:pt x="25" y="0"/>
                    <a:pt x="26" y="1"/>
                    <a:pt x="25" y="2"/>
                  </a:cubicBezTo>
                  <a:cubicBezTo>
                    <a:pt x="25" y="2"/>
                    <a:pt x="25" y="2"/>
                    <a:pt x="25" y="2"/>
                  </a:cubicBezTo>
                  <a:cubicBezTo>
                    <a:pt x="25" y="2"/>
                    <a:pt x="20" y="20"/>
                    <a:pt x="14" y="40"/>
                  </a:cubicBezTo>
                  <a:cubicBezTo>
                    <a:pt x="14" y="40"/>
                    <a:pt x="14" y="40"/>
                    <a:pt x="14" y="40"/>
                  </a:cubicBezTo>
                  <a:cubicBezTo>
                    <a:pt x="9" y="59"/>
                    <a:pt x="3" y="81"/>
                    <a:pt x="3" y="89"/>
                  </a:cubicBezTo>
                  <a:cubicBezTo>
                    <a:pt x="3" y="89"/>
                    <a:pt x="3" y="89"/>
                    <a:pt x="3" y="89"/>
                  </a:cubicBezTo>
                  <a:cubicBezTo>
                    <a:pt x="3" y="89"/>
                    <a:pt x="3" y="90"/>
                    <a:pt x="3" y="90"/>
                  </a:cubicBezTo>
                  <a:cubicBezTo>
                    <a:pt x="3" y="90"/>
                    <a:pt x="3" y="90"/>
                    <a:pt x="3" y="90"/>
                  </a:cubicBezTo>
                  <a:cubicBezTo>
                    <a:pt x="4" y="94"/>
                    <a:pt x="16" y="110"/>
                    <a:pt x="28" y="123"/>
                  </a:cubicBezTo>
                  <a:cubicBezTo>
                    <a:pt x="28" y="123"/>
                    <a:pt x="28" y="123"/>
                    <a:pt x="28" y="123"/>
                  </a:cubicBezTo>
                  <a:cubicBezTo>
                    <a:pt x="39" y="137"/>
                    <a:pt x="50" y="149"/>
                    <a:pt x="50" y="149"/>
                  </a:cubicBezTo>
                  <a:cubicBezTo>
                    <a:pt x="50" y="149"/>
                    <a:pt x="50" y="149"/>
                    <a:pt x="50" y="149"/>
                  </a:cubicBezTo>
                  <a:cubicBezTo>
                    <a:pt x="51" y="150"/>
                    <a:pt x="51" y="151"/>
                    <a:pt x="50" y="152"/>
                  </a:cubicBezTo>
                  <a:cubicBezTo>
                    <a:pt x="50" y="152"/>
                    <a:pt x="50" y="152"/>
                    <a:pt x="50" y="152"/>
                  </a:cubicBezTo>
                  <a:cubicBezTo>
                    <a:pt x="50" y="152"/>
                    <a:pt x="50" y="152"/>
                    <a:pt x="49" y="152"/>
                  </a:cubicBezTo>
                  <a:cubicBezTo>
                    <a:pt x="49" y="152"/>
                    <a:pt x="49" y="152"/>
                    <a:pt x="49" y="152"/>
                  </a:cubicBezTo>
                  <a:cubicBezTo>
                    <a:pt x="49" y="152"/>
                    <a:pt x="49" y="152"/>
                    <a:pt x="48" y="1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112"/>
            <p:cNvSpPr>
              <a:spLocks noEditPoints="1"/>
            </p:cNvSpPr>
            <p:nvPr/>
          </p:nvSpPr>
          <p:spPr bwMode="auto">
            <a:xfrm>
              <a:off x="5368925" y="2632076"/>
              <a:ext cx="290513" cy="822325"/>
            </a:xfrm>
            <a:custGeom>
              <a:avLst/>
              <a:gdLst>
                <a:gd name="T0" fmla="*/ 49 w 55"/>
                <a:gd name="T1" fmla="*/ 155 h 156"/>
                <a:gd name="T2" fmla="*/ 26 w 55"/>
                <a:gd name="T3" fmla="*/ 128 h 156"/>
                <a:gd name="T4" fmla="*/ 0 w 55"/>
                <a:gd name="T5" fmla="*/ 93 h 156"/>
                <a:gd name="T6" fmla="*/ 0 w 55"/>
                <a:gd name="T7" fmla="*/ 91 h 156"/>
                <a:gd name="T8" fmla="*/ 22 w 55"/>
                <a:gd name="T9" fmla="*/ 3 h 156"/>
                <a:gd name="T10" fmla="*/ 22 w 55"/>
                <a:gd name="T11" fmla="*/ 3 h 156"/>
                <a:gd name="T12" fmla="*/ 26 w 55"/>
                <a:gd name="T13" fmla="*/ 0 h 156"/>
                <a:gd name="T14" fmla="*/ 27 w 55"/>
                <a:gd name="T15" fmla="*/ 0 h 156"/>
                <a:gd name="T16" fmla="*/ 29 w 55"/>
                <a:gd name="T17" fmla="*/ 4 h 156"/>
                <a:gd name="T18" fmla="*/ 29 w 55"/>
                <a:gd name="T19" fmla="*/ 4 h 156"/>
                <a:gd name="T20" fmla="*/ 29 w 55"/>
                <a:gd name="T21" fmla="*/ 5 h 156"/>
                <a:gd name="T22" fmla="*/ 29 w 55"/>
                <a:gd name="T23" fmla="*/ 5 h 156"/>
                <a:gd name="T24" fmla="*/ 28 w 55"/>
                <a:gd name="T25" fmla="*/ 8 h 156"/>
                <a:gd name="T26" fmla="*/ 26 w 55"/>
                <a:gd name="T27" fmla="*/ 16 h 156"/>
                <a:gd name="T28" fmla="*/ 18 w 55"/>
                <a:gd name="T29" fmla="*/ 42 h 156"/>
                <a:gd name="T30" fmla="*/ 7 w 55"/>
                <a:gd name="T31" fmla="*/ 90 h 156"/>
                <a:gd name="T32" fmla="*/ 7 w 55"/>
                <a:gd name="T33" fmla="*/ 90 h 156"/>
                <a:gd name="T34" fmla="*/ 7 w 55"/>
                <a:gd name="T35" fmla="*/ 92 h 156"/>
                <a:gd name="T36" fmla="*/ 15 w 55"/>
                <a:gd name="T37" fmla="*/ 104 h 156"/>
                <a:gd name="T38" fmla="*/ 31 w 55"/>
                <a:gd name="T39" fmla="*/ 124 h 156"/>
                <a:gd name="T40" fmla="*/ 54 w 55"/>
                <a:gd name="T41" fmla="*/ 150 h 156"/>
                <a:gd name="T42" fmla="*/ 55 w 55"/>
                <a:gd name="T43" fmla="*/ 152 h 156"/>
                <a:gd name="T44" fmla="*/ 54 w 55"/>
                <a:gd name="T45" fmla="*/ 155 h 156"/>
                <a:gd name="T46" fmla="*/ 51 w 55"/>
                <a:gd name="T47" fmla="*/ 156 h 156"/>
                <a:gd name="T48" fmla="*/ 49 w 55"/>
                <a:gd name="T49" fmla="*/ 155 h 156"/>
                <a:gd name="T50" fmla="*/ 51 w 55"/>
                <a:gd name="T51" fmla="*/ 153 h 156"/>
                <a:gd name="T52" fmla="*/ 51 w 55"/>
                <a:gd name="T53" fmla="*/ 153 h 156"/>
                <a:gd name="T54" fmla="*/ 51 w 55"/>
                <a:gd name="T55" fmla="*/ 153 h 156"/>
                <a:gd name="T56" fmla="*/ 50 w 55"/>
                <a:gd name="T57" fmla="*/ 153 h 156"/>
                <a:gd name="T58" fmla="*/ 52 w 55"/>
                <a:gd name="T59" fmla="*/ 152 h 156"/>
                <a:gd name="T60" fmla="*/ 51 w 55"/>
                <a:gd name="T61" fmla="*/ 152 h 156"/>
                <a:gd name="T62" fmla="*/ 51 w 55"/>
                <a:gd name="T63" fmla="*/ 152 h 156"/>
                <a:gd name="T64" fmla="*/ 51 w 55"/>
                <a:gd name="T65" fmla="*/ 152 h 156"/>
                <a:gd name="T66" fmla="*/ 51 w 55"/>
                <a:gd name="T67" fmla="*/ 152 h 156"/>
                <a:gd name="T68" fmla="*/ 51 w 55"/>
                <a:gd name="T69" fmla="*/ 152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5" h="156">
                  <a:moveTo>
                    <a:pt x="49" y="155"/>
                  </a:moveTo>
                  <a:cubicBezTo>
                    <a:pt x="49" y="155"/>
                    <a:pt x="49" y="155"/>
                    <a:pt x="49" y="155"/>
                  </a:cubicBezTo>
                  <a:cubicBezTo>
                    <a:pt x="49" y="155"/>
                    <a:pt x="37" y="142"/>
                    <a:pt x="26" y="128"/>
                  </a:cubicBezTo>
                  <a:cubicBezTo>
                    <a:pt x="26" y="128"/>
                    <a:pt x="26" y="128"/>
                    <a:pt x="26" y="128"/>
                  </a:cubicBezTo>
                  <a:cubicBezTo>
                    <a:pt x="14" y="114"/>
                    <a:pt x="2" y="100"/>
                    <a:pt x="0" y="93"/>
                  </a:cubicBezTo>
                  <a:cubicBezTo>
                    <a:pt x="0" y="93"/>
                    <a:pt x="0" y="93"/>
                    <a:pt x="0" y="93"/>
                  </a:cubicBezTo>
                  <a:cubicBezTo>
                    <a:pt x="0" y="92"/>
                    <a:pt x="0" y="91"/>
                    <a:pt x="0" y="91"/>
                  </a:cubicBezTo>
                  <a:cubicBezTo>
                    <a:pt x="0" y="91"/>
                    <a:pt x="0" y="91"/>
                    <a:pt x="0" y="91"/>
                  </a:cubicBezTo>
                  <a:cubicBezTo>
                    <a:pt x="0" y="74"/>
                    <a:pt x="21" y="7"/>
                    <a:pt x="22" y="3"/>
                  </a:cubicBezTo>
                  <a:cubicBezTo>
                    <a:pt x="22" y="3"/>
                    <a:pt x="22" y="3"/>
                    <a:pt x="22" y="3"/>
                  </a:cubicBezTo>
                  <a:cubicBezTo>
                    <a:pt x="22" y="3"/>
                    <a:pt x="22" y="3"/>
                    <a:pt x="22" y="3"/>
                  </a:cubicBezTo>
                  <a:cubicBezTo>
                    <a:pt x="22" y="3"/>
                    <a:pt x="22" y="3"/>
                    <a:pt x="22" y="3"/>
                  </a:cubicBezTo>
                  <a:cubicBezTo>
                    <a:pt x="23" y="1"/>
                    <a:pt x="24" y="0"/>
                    <a:pt x="26" y="0"/>
                  </a:cubicBezTo>
                  <a:cubicBezTo>
                    <a:pt x="26" y="0"/>
                    <a:pt x="26" y="0"/>
                    <a:pt x="26" y="0"/>
                  </a:cubicBezTo>
                  <a:cubicBezTo>
                    <a:pt x="26" y="0"/>
                    <a:pt x="26" y="0"/>
                    <a:pt x="27" y="0"/>
                  </a:cubicBezTo>
                  <a:cubicBezTo>
                    <a:pt x="27" y="0"/>
                    <a:pt x="27" y="0"/>
                    <a:pt x="27" y="0"/>
                  </a:cubicBezTo>
                  <a:cubicBezTo>
                    <a:pt x="28" y="1"/>
                    <a:pt x="29" y="2"/>
                    <a:pt x="29" y="4"/>
                  </a:cubicBezTo>
                  <a:cubicBezTo>
                    <a:pt x="29" y="4"/>
                    <a:pt x="29" y="4"/>
                    <a:pt x="29" y="4"/>
                  </a:cubicBezTo>
                  <a:cubicBezTo>
                    <a:pt x="29" y="4"/>
                    <a:pt x="29" y="4"/>
                    <a:pt x="29" y="4"/>
                  </a:cubicBezTo>
                  <a:cubicBezTo>
                    <a:pt x="29" y="4"/>
                    <a:pt x="29" y="4"/>
                    <a:pt x="29" y="4"/>
                  </a:cubicBezTo>
                  <a:cubicBezTo>
                    <a:pt x="29" y="5"/>
                    <a:pt x="29" y="5"/>
                    <a:pt x="29" y="5"/>
                  </a:cubicBezTo>
                  <a:cubicBezTo>
                    <a:pt x="29" y="5"/>
                    <a:pt x="29" y="5"/>
                    <a:pt x="29" y="5"/>
                  </a:cubicBezTo>
                  <a:cubicBezTo>
                    <a:pt x="29" y="5"/>
                    <a:pt x="29" y="5"/>
                    <a:pt x="29" y="5"/>
                  </a:cubicBezTo>
                  <a:cubicBezTo>
                    <a:pt x="29" y="5"/>
                    <a:pt x="29" y="5"/>
                    <a:pt x="29" y="5"/>
                  </a:cubicBezTo>
                  <a:cubicBezTo>
                    <a:pt x="29" y="5"/>
                    <a:pt x="29" y="5"/>
                    <a:pt x="29" y="5"/>
                  </a:cubicBezTo>
                  <a:cubicBezTo>
                    <a:pt x="29" y="6"/>
                    <a:pt x="29" y="7"/>
                    <a:pt x="28" y="8"/>
                  </a:cubicBezTo>
                  <a:cubicBezTo>
                    <a:pt x="28" y="8"/>
                    <a:pt x="28" y="8"/>
                    <a:pt x="28" y="8"/>
                  </a:cubicBezTo>
                  <a:cubicBezTo>
                    <a:pt x="28" y="10"/>
                    <a:pt x="27" y="13"/>
                    <a:pt x="26" y="16"/>
                  </a:cubicBezTo>
                  <a:cubicBezTo>
                    <a:pt x="26" y="16"/>
                    <a:pt x="26" y="16"/>
                    <a:pt x="26" y="16"/>
                  </a:cubicBezTo>
                  <a:cubicBezTo>
                    <a:pt x="24" y="23"/>
                    <a:pt x="21" y="32"/>
                    <a:pt x="18" y="42"/>
                  </a:cubicBezTo>
                  <a:cubicBezTo>
                    <a:pt x="18" y="42"/>
                    <a:pt x="18" y="42"/>
                    <a:pt x="18" y="42"/>
                  </a:cubicBezTo>
                  <a:cubicBezTo>
                    <a:pt x="13" y="61"/>
                    <a:pt x="7" y="83"/>
                    <a:pt x="7" y="90"/>
                  </a:cubicBezTo>
                  <a:cubicBezTo>
                    <a:pt x="7" y="90"/>
                    <a:pt x="7" y="90"/>
                    <a:pt x="7" y="90"/>
                  </a:cubicBezTo>
                  <a:cubicBezTo>
                    <a:pt x="7" y="90"/>
                    <a:pt x="7" y="90"/>
                    <a:pt x="7" y="90"/>
                  </a:cubicBezTo>
                  <a:cubicBezTo>
                    <a:pt x="7" y="91"/>
                    <a:pt x="7" y="91"/>
                    <a:pt x="7" y="91"/>
                  </a:cubicBezTo>
                  <a:cubicBezTo>
                    <a:pt x="7" y="91"/>
                    <a:pt x="7" y="92"/>
                    <a:pt x="7" y="92"/>
                  </a:cubicBezTo>
                  <a:cubicBezTo>
                    <a:pt x="7" y="92"/>
                    <a:pt x="7" y="92"/>
                    <a:pt x="7" y="92"/>
                  </a:cubicBezTo>
                  <a:cubicBezTo>
                    <a:pt x="7" y="93"/>
                    <a:pt x="11" y="98"/>
                    <a:pt x="15" y="104"/>
                  </a:cubicBezTo>
                  <a:cubicBezTo>
                    <a:pt x="15" y="104"/>
                    <a:pt x="15" y="104"/>
                    <a:pt x="15" y="104"/>
                  </a:cubicBezTo>
                  <a:cubicBezTo>
                    <a:pt x="20" y="110"/>
                    <a:pt x="25" y="117"/>
                    <a:pt x="31" y="124"/>
                  </a:cubicBezTo>
                  <a:cubicBezTo>
                    <a:pt x="31" y="124"/>
                    <a:pt x="31" y="124"/>
                    <a:pt x="31" y="124"/>
                  </a:cubicBezTo>
                  <a:cubicBezTo>
                    <a:pt x="43" y="138"/>
                    <a:pt x="54" y="150"/>
                    <a:pt x="54" y="150"/>
                  </a:cubicBezTo>
                  <a:cubicBezTo>
                    <a:pt x="54" y="150"/>
                    <a:pt x="54" y="150"/>
                    <a:pt x="54" y="150"/>
                  </a:cubicBezTo>
                  <a:cubicBezTo>
                    <a:pt x="55" y="151"/>
                    <a:pt x="55" y="152"/>
                    <a:pt x="55" y="152"/>
                  </a:cubicBezTo>
                  <a:cubicBezTo>
                    <a:pt x="55" y="152"/>
                    <a:pt x="55" y="152"/>
                    <a:pt x="55" y="152"/>
                  </a:cubicBezTo>
                  <a:cubicBezTo>
                    <a:pt x="55" y="153"/>
                    <a:pt x="54" y="154"/>
                    <a:pt x="54" y="155"/>
                  </a:cubicBezTo>
                  <a:cubicBezTo>
                    <a:pt x="54" y="155"/>
                    <a:pt x="54" y="155"/>
                    <a:pt x="54" y="155"/>
                  </a:cubicBezTo>
                  <a:cubicBezTo>
                    <a:pt x="53" y="156"/>
                    <a:pt x="52" y="156"/>
                    <a:pt x="51" y="156"/>
                  </a:cubicBezTo>
                  <a:cubicBezTo>
                    <a:pt x="51" y="156"/>
                    <a:pt x="51" y="156"/>
                    <a:pt x="51" y="156"/>
                  </a:cubicBezTo>
                  <a:cubicBezTo>
                    <a:pt x="50" y="156"/>
                    <a:pt x="49" y="156"/>
                    <a:pt x="49" y="155"/>
                  </a:cubicBezTo>
                  <a:close/>
                  <a:moveTo>
                    <a:pt x="50" y="153"/>
                  </a:moveTo>
                  <a:cubicBezTo>
                    <a:pt x="51" y="153"/>
                    <a:pt x="51" y="153"/>
                    <a:pt x="51" y="153"/>
                  </a:cubicBezTo>
                  <a:cubicBezTo>
                    <a:pt x="51" y="153"/>
                    <a:pt x="51" y="153"/>
                    <a:pt x="51" y="153"/>
                  </a:cubicBezTo>
                  <a:cubicBezTo>
                    <a:pt x="51" y="153"/>
                    <a:pt x="51" y="153"/>
                    <a:pt x="51" y="153"/>
                  </a:cubicBezTo>
                  <a:cubicBezTo>
                    <a:pt x="51" y="153"/>
                    <a:pt x="51" y="153"/>
                    <a:pt x="51" y="153"/>
                  </a:cubicBezTo>
                  <a:cubicBezTo>
                    <a:pt x="51" y="153"/>
                    <a:pt x="51" y="153"/>
                    <a:pt x="51" y="153"/>
                  </a:cubicBezTo>
                  <a:cubicBezTo>
                    <a:pt x="51" y="153"/>
                    <a:pt x="51" y="153"/>
                    <a:pt x="51" y="153"/>
                  </a:cubicBezTo>
                  <a:cubicBezTo>
                    <a:pt x="50" y="153"/>
                    <a:pt x="50" y="153"/>
                    <a:pt x="50" y="153"/>
                  </a:cubicBezTo>
                  <a:close/>
                  <a:moveTo>
                    <a:pt x="51" y="152"/>
                  </a:moveTo>
                  <a:cubicBezTo>
                    <a:pt x="52" y="152"/>
                    <a:pt x="52" y="152"/>
                    <a:pt x="52" y="152"/>
                  </a:cubicBezTo>
                  <a:cubicBezTo>
                    <a:pt x="51" y="152"/>
                    <a:pt x="51" y="152"/>
                    <a:pt x="51" y="152"/>
                  </a:cubicBezTo>
                  <a:cubicBezTo>
                    <a:pt x="51" y="152"/>
                    <a:pt x="51" y="152"/>
                    <a:pt x="51" y="152"/>
                  </a:cubicBezTo>
                  <a:close/>
                  <a:moveTo>
                    <a:pt x="51" y="152"/>
                  </a:moveTo>
                  <a:cubicBezTo>
                    <a:pt x="51" y="152"/>
                    <a:pt x="51" y="152"/>
                    <a:pt x="51" y="152"/>
                  </a:cubicBezTo>
                  <a:cubicBezTo>
                    <a:pt x="51" y="152"/>
                    <a:pt x="51" y="152"/>
                    <a:pt x="51" y="152"/>
                  </a:cubicBezTo>
                  <a:close/>
                  <a:moveTo>
                    <a:pt x="51" y="152"/>
                  </a:moveTo>
                  <a:cubicBezTo>
                    <a:pt x="51" y="152"/>
                    <a:pt x="51" y="152"/>
                    <a:pt x="51" y="152"/>
                  </a:cubicBezTo>
                  <a:cubicBezTo>
                    <a:pt x="51" y="152"/>
                    <a:pt x="51" y="152"/>
                    <a:pt x="51" y="152"/>
                  </a:cubicBezTo>
                  <a:cubicBezTo>
                    <a:pt x="51" y="152"/>
                    <a:pt x="51" y="152"/>
                    <a:pt x="51" y="152"/>
                  </a:cubicBezTo>
                  <a:cubicBezTo>
                    <a:pt x="51" y="152"/>
                    <a:pt x="51" y="152"/>
                    <a:pt x="51" y="15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113"/>
            <p:cNvSpPr/>
            <p:nvPr/>
          </p:nvSpPr>
          <p:spPr bwMode="auto">
            <a:xfrm>
              <a:off x="5484813" y="2543176"/>
              <a:ext cx="101600" cy="136525"/>
            </a:xfrm>
            <a:custGeom>
              <a:avLst/>
              <a:gdLst>
                <a:gd name="T0" fmla="*/ 2 w 19"/>
                <a:gd name="T1" fmla="*/ 22 h 26"/>
                <a:gd name="T2" fmla="*/ 10 w 19"/>
                <a:gd name="T3" fmla="*/ 2 h 26"/>
                <a:gd name="T4" fmla="*/ 10 w 19"/>
                <a:gd name="T5" fmla="*/ 2 h 26"/>
                <a:gd name="T6" fmla="*/ 11 w 19"/>
                <a:gd name="T7" fmla="*/ 0 h 26"/>
                <a:gd name="T8" fmla="*/ 11 w 19"/>
                <a:gd name="T9" fmla="*/ 0 h 26"/>
                <a:gd name="T10" fmla="*/ 13 w 19"/>
                <a:gd name="T11" fmla="*/ 1 h 26"/>
                <a:gd name="T12" fmla="*/ 13 w 19"/>
                <a:gd name="T13" fmla="*/ 1 h 26"/>
                <a:gd name="T14" fmla="*/ 13 w 19"/>
                <a:gd name="T15" fmla="*/ 3 h 26"/>
                <a:gd name="T16" fmla="*/ 13 w 19"/>
                <a:gd name="T17" fmla="*/ 3 h 26"/>
                <a:gd name="T18" fmla="*/ 13 w 19"/>
                <a:gd name="T19" fmla="*/ 3 h 26"/>
                <a:gd name="T20" fmla="*/ 13 w 19"/>
                <a:gd name="T21" fmla="*/ 3 h 26"/>
                <a:gd name="T22" fmla="*/ 13 w 19"/>
                <a:gd name="T23" fmla="*/ 3 h 26"/>
                <a:gd name="T24" fmla="*/ 13 w 19"/>
                <a:gd name="T25" fmla="*/ 3 h 26"/>
                <a:gd name="T26" fmla="*/ 12 w 19"/>
                <a:gd name="T27" fmla="*/ 6 h 26"/>
                <a:gd name="T28" fmla="*/ 12 w 19"/>
                <a:gd name="T29" fmla="*/ 6 h 26"/>
                <a:gd name="T30" fmla="*/ 9 w 19"/>
                <a:gd name="T31" fmla="*/ 13 h 26"/>
                <a:gd name="T32" fmla="*/ 9 w 19"/>
                <a:gd name="T33" fmla="*/ 13 h 26"/>
                <a:gd name="T34" fmla="*/ 6 w 19"/>
                <a:gd name="T35" fmla="*/ 19 h 26"/>
                <a:gd name="T36" fmla="*/ 6 w 19"/>
                <a:gd name="T37" fmla="*/ 19 h 26"/>
                <a:gd name="T38" fmla="*/ 16 w 19"/>
                <a:gd name="T39" fmla="*/ 13 h 26"/>
                <a:gd name="T40" fmla="*/ 16 w 19"/>
                <a:gd name="T41" fmla="*/ 13 h 26"/>
                <a:gd name="T42" fmla="*/ 18 w 19"/>
                <a:gd name="T43" fmla="*/ 14 h 26"/>
                <a:gd name="T44" fmla="*/ 18 w 19"/>
                <a:gd name="T45" fmla="*/ 14 h 26"/>
                <a:gd name="T46" fmla="*/ 18 w 19"/>
                <a:gd name="T47" fmla="*/ 16 h 26"/>
                <a:gd name="T48" fmla="*/ 18 w 19"/>
                <a:gd name="T49" fmla="*/ 16 h 26"/>
                <a:gd name="T50" fmla="*/ 0 w 19"/>
                <a:gd name="T51" fmla="*/ 26 h 26"/>
                <a:gd name="T52" fmla="*/ 2 w 19"/>
                <a:gd name="T53" fmla="*/ 22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 h="26">
                  <a:moveTo>
                    <a:pt x="2" y="22"/>
                  </a:moveTo>
                  <a:cubicBezTo>
                    <a:pt x="2" y="22"/>
                    <a:pt x="8" y="7"/>
                    <a:pt x="10" y="2"/>
                  </a:cubicBezTo>
                  <a:cubicBezTo>
                    <a:pt x="10" y="2"/>
                    <a:pt x="10" y="2"/>
                    <a:pt x="10" y="2"/>
                  </a:cubicBezTo>
                  <a:cubicBezTo>
                    <a:pt x="10" y="1"/>
                    <a:pt x="10" y="1"/>
                    <a:pt x="11" y="0"/>
                  </a:cubicBezTo>
                  <a:cubicBezTo>
                    <a:pt x="11" y="0"/>
                    <a:pt x="11" y="0"/>
                    <a:pt x="11" y="0"/>
                  </a:cubicBezTo>
                  <a:cubicBezTo>
                    <a:pt x="12" y="0"/>
                    <a:pt x="13" y="0"/>
                    <a:pt x="13" y="1"/>
                  </a:cubicBezTo>
                  <a:cubicBezTo>
                    <a:pt x="13" y="1"/>
                    <a:pt x="13" y="1"/>
                    <a:pt x="13" y="1"/>
                  </a:cubicBezTo>
                  <a:cubicBezTo>
                    <a:pt x="14" y="1"/>
                    <a:pt x="14" y="2"/>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2" y="4"/>
                    <a:pt x="12" y="5"/>
                    <a:pt x="12" y="6"/>
                  </a:cubicBezTo>
                  <a:cubicBezTo>
                    <a:pt x="12" y="6"/>
                    <a:pt x="12" y="6"/>
                    <a:pt x="12" y="6"/>
                  </a:cubicBezTo>
                  <a:cubicBezTo>
                    <a:pt x="11" y="8"/>
                    <a:pt x="10" y="10"/>
                    <a:pt x="9" y="13"/>
                  </a:cubicBezTo>
                  <a:cubicBezTo>
                    <a:pt x="9" y="13"/>
                    <a:pt x="9" y="13"/>
                    <a:pt x="9" y="13"/>
                  </a:cubicBezTo>
                  <a:cubicBezTo>
                    <a:pt x="8" y="15"/>
                    <a:pt x="7" y="18"/>
                    <a:pt x="6" y="19"/>
                  </a:cubicBezTo>
                  <a:cubicBezTo>
                    <a:pt x="6" y="19"/>
                    <a:pt x="6" y="19"/>
                    <a:pt x="6" y="19"/>
                  </a:cubicBezTo>
                  <a:cubicBezTo>
                    <a:pt x="16" y="13"/>
                    <a:pt x="16" y="13"/>
                    <a:pt x="16" y="13"/>
                  </a:cubicBezTo>
                  <a:cubicBezTo>
                    <a:pt x="16" y="13"/>
                    <a:pt x="16" y="13"/>
                    <a:pt x="16" y="13"/>
                  </a:cubicBezTo>
                  <a:cubicBezTo>
                    <a:pt x="17" y="13"/>
                    <a:pt x="18" y="13"/>
                    <a:pt x="18" y="14"/>
                  </a:cubicBezTo>
                  <a:cubicBezTo>
                    <a:pt x="18" y="14"/>
                    <a:pt x="18" y="14"/>
                    <a:pt x="18" y="14"/>
                  </a:cubicBezTo>
                  <a:cubicBezTo>
                    <a:pt x="19" y="14"/>
                    <a:pt x="19" y="15"/>
                    <a:pt x="18" y="16"/>
                  </a:cubicBezTo>
                  <a:cubicBezTo>
                    <a:pt x="18" y="16"/>
                    <a:pt x="18" y="16"/>
                    <a:pt x="18" y="16"/>
                  </a:cubicBezTo>
                  <a:cubicBezTo>
                    <a:pt x="0" y="26"/>
                    <a:pt x="0" y="26"/>
                    <a:pt x="0" y="26"/>
                  </a:cubicBezTo>
                  <a:cubicBezTo>
                    <a:pt x="2" y="22"/>
                    <a:pt x="2" y="22"/>
                    <a:pt x="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114"/>
            <p:cNvSpPr/>
            <p:nvPr/>
          </p:nvSpPr>
          <p:spPr bwMode="auto">
            <a:xfrm>
              <a:off x="5464175" y="2532063"/>
              <a:ext cx="131763" cy="173038"/>
            </a:xfrm>
            <a:custGeom>
              <a:avLst/>
              <a:gdLst>
                <a:gd name="T0" fmla="*/ 4 w 25"/>
                <a:gd name="T1" fmla="*/ 24 h 33"/>
                <a:gd name="T2" fmla="*/ 4 w 25"/>
                <a:gd name="T3" fmla="*/ 24 h 33"/>
                <a:gd name="T4" fmla="*/ 4 w 25"/>
                <a:gd name="T5" fmla="*/ 24 h 33"/>
                <a:gd name="T6" fmla="*/ 4 w 25"/>
                <a:gd name="T7" fmla="*/ 24 h 33"/>
                <a:gd name="T8" fmla="*/ 4 w 25"/>
                <a:gd name="T9" fmla="*/ 24 h 33"/>
                <a:gd name="T10" fmla="*/ 4 w 25"/>
                <a:gd name="T11" fmla="*/ 24 h 33"/>
                <a:gd name="T12" fmla="*/ 4 w 25"/>
                <a:gd name="T13" fmla="*/ 23 h 33"/>
                <a:gd name="T14" fmla="*/ 4 w 25"/>
                <a:gd name="T15" fmla="*/ 23 h 33"/>
                <a:gd name="T16" fmla="*/ 4 w 25"/>
                <a:gd name="T17" fmla="*/ 23 h 33"/>
                <a:gd name="T18" fmla="*/ 5 w 25"/>
                <a:gd name="T19" fmla="*/ 21 h 33"/>
                <a:gd name="T20" fmla="*/ 5 w 25"/>
                <a:gd name="T21" fmla="*/ 21 h 33"/>
                <a:gd name="T22" fmla="*/ 7 w 25"/>
                <a:gd name="T23" fmla="*/ 15 h 33"/>
                <a:gd name="T24" fmla="*/ 7 w 25"/>
                <a:gd name="T25" fmla="*/ 15 h 33"/>
                <a:gd name="T26" fmla="*/ 12 w 25"/>
                <a:gd name="T27" fmla="*/ 3 h 33"/>
                <a:gd name="T28" fmla="*/ 12 w 25"/>
                <a:gd name="T29" fmla="*/ 3 h 33"/>
                <a:gd name="T30" fmla="*/ 14 w 25"/>
                <a:gd name="T31" fmla="*/ 1 h 33"/>
                <a:gd name="T32" fmla="*/ 14 w 25"/>
                <a:gd name="T33" fmla="*/ 1 h 33"/>
                <a:gd name="T34" fmla="*/ 16 w 25"/>
                <a:gd name="T35" fmla="*/ 0 h 33"/>
                <a:gd name="T36" fmla="*/ 16 w 25"/>
                <a:gd name="T37" fmla="*/ 0 h 33"/>
                <a:gd name="T38" fmla="*/ 19 w 25"/>
                <a:gd name="T39" fmla="*/ 2 h 33"/>
                <a:gd name="T40" fmla="*/ 19 w 25"/>
                <a:gd name="T41" fmla="*/ 2 h 33"/>
                <a:gd name="T42" fmla="*/ 20 w 25"/>
                <a:gd name="T43" fmla="*/ 4 h 33"/>
                <a:gd name="T44" fmla="*/ 20 w 25"/>
                <a:gd name="T45" fmla="*/ 4 h 33"/>
                <a:gd name="T46" fmla="*/ 19 w 25"/>
                <a:gd name="T47" fmla="*/ 6 h 33"/>
                <a:gd name="T48" fmla="*/ 19 w 25"/>
                <a:gd name="T49" fmla="*/ 6 h 33"/>
                <a:gd name="T50" fmla="*/ 18 w 25"/>
                <a:gd name="T51" fmla="*/ 6 h 33"/>
                <a:gd name="T52" fmla="*/ 18 w 25"/>
                <a:gd name="T53" fmla="*/ 6 h 33"/>
                <a:gd name="T54" fmla="*/ 17 w 25"/>
                <a:gd name="T55" fmla="*/ 9 h 33"/>
                <a:gd name="T56" fmla="*/ 17 w 25"/>
                <a:gd name="T57" fmla="*/ 9 h 33"/>
                <a:gd name="T58" fmla="*/ 14 w 25"/>
                <a:gd name="T59" fmla="*/ 16 h 33"/>
                <a:gd name="T60" fmla="*/ 14 w 25"/>
                <a:gd name="T61" fmla="*/ 16 h 33"/>
                <a:gd name="T62" fmla="*/ 14 w 25"/>
                <a:gd name="T63" fmla="*/ 17 h 33"/>
                <a:gd name="T64" fmla="*/ 14 w 25"/>
                <a:gd name="T65" fmla="*/ 17 h 33"/>
                <a:gd name="T66" fmla="*/ 20 w 25"/>
                <a:gd name="T67" fmla="*/ 13 h 33"/>
                <a:gd name="T68" fmla="*/ 20 w 25"/>
                <a:gd name="T69" fmla="*/ 13 h 33"/>
                <a:gd name="T70" fmla="*/ 21 w 25"/>
                <a:gd name="T71" fmla="*/ 13 h 33"/>
                <a:gd name="T72" fmla="*/ 21 w 25"/>
                <a:gd name="T73" fmla="*/ 13 h 33"/>
                <a:gd name="T74" fmla="*/ 24 w 25"/>
                <a:gd name="T75" fmla="*/ 15 h 33"/>
                <a:gd name="T76" fmla="*/ 24 w 25"/>
                <a:gd name="T77" fmla="*/ 15 h 33"/>
                <a:gd name="T78" fmla="*/ 25 w 25"/>
                <a:gd name="T79" fmla="*/ 17 h 33"/>
                <a:gd name="T80" fmla="*/ 25 w 25"/>
                <a:gd name="T81" fmla="*/ 17 h 33"/>
                <a:gd name="T82" fmla="*/ 23 w 25"/>
                <a:gd name="T83" fmla="*/ 20 h 33"/>
                <a:gd name="T84" fmla="*/ 23 w 25"/>
                <a:gd name="T85" fmla="*/ 20 h 33"/>
                <a:gd name="T86" fmla="*/ 0 w 25"/>
                <a:gd name="T87" fmla="*/ 33 h 33"/>
                <a:gd name="T88" fmla="*/ 4 w 25"/>
                <a:gd name="T89" fmla="*/ 2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5" h="33">
                  <a:moveTo>
                    <a:pt x="4" y="24"/>
                  </a:moveTo>
                  <a:cubicBezTo>
                    <a:pt x="4" y="24"/>
                    <a:pt x="4" y="24"/>
                    <a:pt x="4" y="24"/>
                  </a:cubicBezTo>
                  <a:cubicBezTo>
                    <a:pt x="4" y="24"/>
                    <a:pt x="4" y="24"/>
                    <a:pt x="4" y="24"/>
                  </a:cubicBezTo>
                  <a:cubicBezTo>
                    <a:pt x="4" y="24"/>
                    <a:pt x="4" y="24"/>
                    <a:pt x="4" y="24"/>
                  </a:cubicBezTo>
                  <a:cubicBezTo>
                    <a:pt x="4" y="24"/>
                    <a:pt x="4" y="24"/>
                    <a:pt x="4" y="24"/>
                  </a:cubicBezTo>
                  <a:cubicBezTo>
                    <a:pt x="4" y="24"/>
                    <a:pt x="4" y="24"/>
                    <a:pt x="4" y="24"/>
                  </a:cubicBezTo>
                  <a:cubicBezTo>
                    <a:pt x="4" y="23"/>
                    <a:pt x="4" y="23"/>
                    <a:pt x="4" y="23"/>
                  </a:cubicBezTo>
                  <a:cubicBezTo>
                    <a:pt x="4" y="23"/>
                    <a:pt x="4" y="23"/>
                    <a:pt x="4" y="23"/>
                  </a:cubicBezTo>
                  <a:cubicBezTo>
                    <a:pt x="4" y="23"/>
                    <a:pt x="4" y="23"/>
                    <a:pt x="4" y="23"/>
                  </a:cubicBezTo>
                  <a:cubicBezTo>
                    <a:pt x="4" y="22"/>
                    <a:pt x="5" y="22"/>
                    <a:pt x="5" y="21"/>
                  </a:cubicBezTo>
                  <a:cubicBezTo>
                    <a:pt x="5" y="21"/>
                    <a:pt x="5" y="21"/>
                    <a:pt x="5" y="21"/>
                  </a:cubicBezTo>
                  <a:cubicBezTo>
                    <a:pt x="5" y="20"/>
                    <a:pt x="6" y="17"/>
                    <a:pt x="7" y="15"/>
                  </a:cubicBezTo>
                  <a:cubicBezTo>
                    <a:pt x="7" y="15"/>
                    <a:pt x="7" y="15"/>
                    <a:pt x="7" y="15"/>
                  </a:cubicBezTo>
                  <a:cubicBezTo>
                    <a:pt x="9" y="11"/>
                    <a:pt x="11" y="6"/>
                    <a:pt x="12" y="3"/>
                  </a:cubicBezTo>
                  <a:cubicBezTo>
                    <a:pt x="12" y="3"/>
                    <a:pt x="12" y="3"/>
                    <a:pt x="12" y="3"/>
                  </a:cubicBezTo>
                  <a:cubicBezTo>
                    <a:pt x="12" y="3"/>
                    <a:pt x="13" y="2"/>
                    <a:pt x="14" y="1"/>
                  </a:cubicBezTo>
                  <a:cubicBezTo>
                    <a:pt x="14" y="1"/>
                    <a:pt x="14" y="1"/>
                    <a:pt x="14" y="1"/>
                  </a:cubicBezTo>
                  <a:cubicBezTo>
                    <a:pt x="15" y="0"/>
                    <a:pt x="15" y="0"/>
                    <a:pt x="16" y="0"/>
                  </a:cubicBezTo>
                  <a:cubicBezTo>
                    <a:pt x="16" y="0"/>
                    <a:pt x="16" y="0"/>
                    <a:pt x="16" y="0"/>
                  </a:cubicBezTo>
                  <a:cubicBezTo>
                    <a:pt x="17" y="0"/>
                    <a:pt x="18" y="1"/>
                    <a:pt x="19" y="2"/>
                  </a:cubicBezTo>
                  <a:cubicBezTo>
                    <a:pt x="19" y="2"/>
                    <a:pt x="19" y="2"/>
                    <a:pt x="19" y="2"/>
                  </a:cubicBezTo>
                  <a:cubicBezTo>
                    <a:pt x="19" y="2"/>
                    <a:pt x="20" y="3"/>
                    <a:pt x="20" y="4"/>
                  </a:cubicBezTo>
                  <a:cubicBezTo>
                    <a:pt x="20" y="4"/>
                    <a:pt x="20" y="4"/>
                    <a:pt x="20" y="4"/>
                  </a:cubicBezTo>
                  <a:cubicBezTo>
                    <a:pt x="20" y="4"/>
                    <a:pt x="19" y="5"/>
                    <a:pt x="19" y="6"/>
                  </a:cubicBezTo>
                  <a:cubicBezTo>
                    <a:pt x="19" y="6"/>
                    <a:pt x="19" y="6"/>
                    <a:pt x="19" y="6"/>
                  </a:cubicBezTo>
                  <a:cubicBezTo>
                    <a:pt x="19" y="6"/>
                    <a:pt x="19" y="6"/>
                    <a:pt x="18" y="6"/>
                  </a:cubicBezTo>
                  <a:cubicBezTo>
                    <a:pt x="18" y="6"/>
                    <a:pt x="18" y="6"/>
                    <a:pt x="18" y="6"/>
                  </a:cubicBezTo>
                  <a:cubicBezTo>
                    <a:pt x="18" y="7"/>
                    <a:pt x="18" y="8"/>
                    <a:pt x="17" y="9"/>
                  </a:cubicBezTo>
                  <a:cubicBezTo>
                    <a:pt x="17" y="9"/>
                    <a:pt x="17" y="9"/>
                    <a:pt x="17" y="9"/>
                  </a:cubicBezTo>
                  <a:cubicBezTo>
                    <a:pt x="17" y="11"/>
                    <a:pt x="15" y="13"/>
                    <a:pt x="14" y="16"/>
                  </a:cubicBezTo>
                  <a:cubicBezTo>
                    <a:pt x="14" y="16"/>
                    <a:pt x="14" y="16"/>
                    <a:pt x="14" y="16"/>
                  </a:cubicBezTo>
                  <a:cubicBezTo>
                    <a:pt x="14" y="16"/>
                    <a:pt x="14" y="16"/>
                    <a:pt x="14" y="17"/>
                  </a:cubicBezTo>
                  <a:cubicBezTo>
                    <a:pt x="14" y="17"/>
                    <a:pt x="14" y="17"/>
                    <a:pt x="14" y="17"/>
                  </a:cubicBezTo>
                  <a:cubicBezTo>
                    <a:pt x="20" y="13"/>
                    <a:pt x="20" y="13"/>
                    <a:pt x="20" y="13"/>
                  </a:cubicBezTo>
                  <a:cubicBezTo>
                    <a:pt x="20" y="13"/>
                    <a:pt x="20" y="13"/>
                    <a:pt x="20" y="13"/>
                  </a:cubicBezTo>
                  <a:cubicBezTo>
                    <a:pt x="20" y="13"/>
                    <a:pt x="21" y="13"/>
                    <a:pt x="21" y="13"/>
                  </a:cubicBezTo>
                  <a:cubicBezTo>
                    <a:pt x="21" y="13"/>
                    <a:pt x="21" y="13"/>
                    <a:pt x="21" y="13"/>
                  </a:cubicBezTo>
                  <a:cubicBezTo>
                    <a:pt x="22" y="13"/>
                    <a:pt x="24" y="14"/>
                    <a:pt x="24" y="15"/>
                  </a:cubicBezTo>
                  <a:cubicBezTo>
                    <a:pt x="24" y="15"/>
                    <a:pt x="24" y="15"/>
                    <a:pt x="24" y="15"/>
                  </a:cubicBezTo>
                  <a:cubicBezTo>
                    <a:pt x="25" y="15"/>
                    <a:pt x="25" y="16"/>
                    <a:pt x="25" y="17"/>
                  </a:cubicBezTo>
                  <a:cubicBezTo>
                    <a:pt x="25" y="17"/>
                    <a:pt x="25" y="17"/>
                    <a:pt x="25" y="17"/>
                  </a:cubicBezTo>
                  <a:cubicBezTo>
                    <a:pt x="25" y="18"/>
                    <a:pt x="24" y="19"/>
                    <a:pt x="23" y="20"/>
                  </a:cubicBezTo>
                  <a:cubicBezTo>
                    <a:pt x="23" y="20"/>
                    <a:pt x="23" y="20"/>
                    <a:pt x="23" y="20"/>
                  </a:cubicBezTo>
                  <a:cubicBezTo>
                    <a:pt x="0" y="33"/>
                    <a:pt x="0" y="33"/>
                    <a:pt x="0" y="33"/>
                  </a:cubicBezTo>
                  <a:cubicBezTo>
                    <a:pt x="4" y="24"/>
                    <a:pt x="4" y="24"/>
                    <a:pt x="4"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115"/>
            <p:cNvSpPr/>
            <p:nvPr/>
          </p:nvSpPr>
          <p:spPr bwMode="auto">
            <a:xfrm>
              <a:off x="5507038" y="2579688"/>
              <a:ext cx="79375" cy="84138"/>
            </a:xfrm>
            <a:custGeom>
              <a:avLst/>
              <a:gdLst>
                <a:gd name="T0" fmla="*/ 0 w 15"/>
                <a:gd name="T1" fmla="*/ 15 h 16"/>
                <a:gd name="T2" fmla="*/ 1 w 15"/>
                <a:gd name="T3" fmla="*/ 13 h 16"/>
                <a:gd name="T4" fmla="*/ 1 w 15"/>
                <a:gd name="T5" fmla="*/ 13 h 16"/>
                <a:gd name="T6" fmla="*/ 5 w 15"/>
                <a:gd name="T7" fmla="*/ 7 h 16"/>
                <a:gd name="T8" fmla="*/ 5 w 15"/>
                <a:gd name="T9" fmla="*/ 7 h 16"/>
                <a:gd name="T10" fmla="*/ 12 w 15"/>
                <a:gd name="T11" fmla="*/ 0 h 16"/>
                <a:gd name="T12" fmla="*/ 12 w 15"/>
                <a:gd name="T13" fmla="*/ 0 h 16"/>
                <a:gd name="T14" fmla="*/ 12 w 15"/>
                <a:gd name="T15" fmla="*/ 0 h 16"/>
                <a:gd name="T16" fmla="*/ 14 w 15"/>
                <a:gd name="T17" fmla="*/ 1 h 16"/>
                <a:gd name="T18" fmla="*/ 14 w 15"/>
                <a:gd name="T19" fmla="*/ 1 h 16"/>
                <a:gd name="T20" fmla="*/ 14 w 15"/>
                <a:gd name="T21" fmla="*/ 3 h 16"/>
                <a:gd name="T22" fmla="*/ 14 w 15"/>
                <a:gd name="T23" fmla="*/ 3 h 16"/>
                <a:gd name="T24" fmla="*/ 8 w 15"/>
                <a:gd name="T25" fmla="*/ 9 h 16"/>
                <a:gd name="T26" fmla="*/ 8 w 15"/>
                <a:gd name="T27" fmla="*/ 9 h 16"/>
                <a:gd name="T28" fmla="*/ 2 w 15"/>
                <a:gd name="T29" fmla="*/ 16 h 16"/>
                <a:gd name="T30" fmla="*/ 2 w 15"/>
                <a:gd name="T31" fmla="*/ 16 h 16"/>
                <a:gd name="T32" fmla="*/ 2 w 15"/>
                <a:gd name="T33" fmla="*/ 16 h 16"/>
                <a:gd name="T34" fmla="*/ 2 w 15"/>
                <a:gd name="T35" fmla="*/ 16 h 16"/>
                <a:gd name="T36" fmla="*/ 0 w 15"/>
                <a:gd name="T37"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 h="16">
                  <a:moveTo>
                    <a:pt x="0" y="15"/>
                  </a:moveTo>
                  <a:cubicBezTo>
                    <a:pt x="0" y="14"/>
                    <a:pt x="0" y="14"/>
                    <a:pt x="1" y="13"/>
                  </a:cubicBezTo>
                  <a:cubicBezTo>
                    <a:pt x="1" y="13"/>
                    <a:pt x="1" y="13"/>
                    <a:pt x="1" y="13"/>
                  </a:cubicBezTo>
                  <a:cubicBezTo>
                    <a:pt x="1" y="13"/>
                    <a:pt x="3" y="10"/>
                    <a:pt x="5" y="7"/>
                  </a:cubicBezTo>
                  <a:cubicBezTo>
                    <a:pt x="5" y="7"/>
                    <a:pt x="5" y="7"/>
                    <a:pt x="5" y="7"/>
                  </a:cubicBezTo>
                  <a:cubicBezTo>
                    <a:pt x="7" y="5"/>
                    <a:pt x="9" y="2"/>
                    <a:pt x="12" y="0"/>
                  </a:cubicBezTo>
                  <a:cubicBezTo>
                    <a:pt x="12" y="0"/>
                    <a:pt x="12" y="0"/>
                    <a:pt x="12" y="0"/>
                  </a:cubicBezTo>
                  <a:cubicBezTo>
                    <a:pt x="12" y="0"/>
                    <a:pt x="12" y="0"/>
                    <a:pt x="12" y="0"/>
                  </a:cubicBezTo>
                  <a:cubicBezTo>
                    <a:pt x="13" y="0"/>
                    <a:pt x="14" y="0"/>
                    <a:pt x="14" y="1"/>
                  </a:cubicBezTo>
                  <a:cubicBezTo>
                    <a:pt x="14" y="1"/>
                    <a:pt x="14" y="1"/>
                    <a:pt x="14" y="1"/>
                  </a:cubicBezTo>
                  <a:cubicBezTo>
                    <a:pt x="15" y="1"/>
                    <a:pt x="15" y="2"/>
                    <a:pt x="14" y="3"/>
                  </a:cubicBezTo>
                  <a:cubicBezTo>
                    <a:pt x="14" y="3"/>
                    <a:pt x="14" y="3"/>
                    <a:pt x="14" y="3"/>
                  </a:cubicBezTo>
                  <a:cubicBezTo>
                    <a:pt x="12" y="4"/>
                    <a:pt x="9" y="6"/>
                    <a:pt x="8" y="9"/>
                  </a:cubicBezTo>
                  <a:cubicBezTo>
                    <a:pt x="8" y="9"/>
                    <a:pt x="8" y="9"/>
                    <a:pt x="8" y="9"/>
                  </a:cubicBezTo>
                  <a:cubicBezTo>
                    <a:pt x="6" y="12"/>
                    <a:pt x="4" y="15"/>
                    <a:pt x="2" y="16"/>
                  </a:cubicBezTo>
                  <a:cubicBezTo>
                    <a:pt x="2" y="16"/>
                    <a:pt x="2" y="16"/>
                    <a:pt x="2" y="16"/>
                  </a:cubicBezTo>
                  <a:cubicBezTo>
                    <a:pt x="2" y="16"/>
                    <a:pt x="2" y="16"/>
                    <a:pt x="2" y="16"/>
                  </a:cubicBezTo>
                  <a:cubicBezTo>
                    <a:pt x="2" y="16"/>
                    <a:pt x="2" y="16"/>
                    <a:pt x="2" y="16"/>
                  </a:cubicBezTo>
                  <a:cubicBezTo>
                    <a:pt x="1" y="16"/>
                    <a:pt x="1" y="16"/>
                    <a:pt x="0"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16"/>
            <p:cNvSpPr>
              <a:spLocks noEditPoints="1"/>
            </p:cNvSpPr>
            <p:nvPr/>
          </p:nvSpPr>
          <p:spPr bwMode="auto">
            <a:xfrm>
              <a:off x="5495925" y="2563813"/>
              <a:ext cx="100013" cy="109538"/>
            </a:xfrm>
            <a:custGeom>
              <a:avLst/>
              <a:gdLst>
                <a:gd name="T0" fmla="*/ 1 w 19"/>
                <a:gd name="T1" fmla="*/ 19 h 21"/>
                <a:gd name="T2" fmla="*/ 1 w 19"/>
                <a:gd name="T3" fmla="*/ 19 h 21"/>
                <a:gd name="T4" fmla="*/ 0 w 19"/>
                <a:gd name="T5" fmla="*/ 17 h 21"/>
                <a:gd name="T6" fmla="*/ 0 w 19"/>
                <a:gd name="T7" fmla="*/ 17 h 21"/>
                <a:gd name="T8" fmla="*/ 2 w 19"/>
                <a:gd name="T9" fmla="*/ 14 h 21"/>
                <a:gd name="T10" fmla="*/ 2 w 19"/>
                <a:gd name="T11" fmla="*/ 14 h 21"/>
                <a:gd name="T12" fmla="*/ 2 w 19"/>
                <a:gd name="T13" fmla="*/ 14 h 21"/>
                <a:gd name="T14" fmla="*/ 2 w 19"/>
                <a:gd name="T15" fmla="*/ 14 h 21"/>
                <a:gd name="T16" fmla="*/ 3 w 19"/>
                <a:gd name="T17" fmla="*/ 13 h 21"/>
                <a:gd name="T18" fmla="*/ 3 w 19"/>
                <a:gd name="T19" fmla="*/ 13 h 21"/>
                <a:gd name="T20" fmla="*/ 5 w 19"/>
                <a:gd name="T21" fmla="*/ 9 h 21"/>
                <a:gd name="T22" fmla="*/ 5 w 19"/>
                <a:gd name="T23" fmla="*/ 9 h 21"/>
                <a:gd name="T24" fmla="*/ 13 w 19"/>
                <a:gd name="T25" fmla="*/ 1 h 21"/>
                <a:gd name="T26" fmla="*/ 13 w 19"/>
                <a:gd name="T27" fmla="*/ 1 h 21"/>
                <a:gd name="T28" fmla="*/ 16 w 19"/>
                <a:gd name="T29" fmla="*/ 0 h 21"/>
                <a:gd name="T30" fmla="*/ 16 w 19"/>
                <a:gd name="T31" fmla="*/ 1 h 21"/>
                <a:gd name="T32" fmla="*/ 18 w 19"/>
                <a:gd name="T33" fmla="*/ 3 h 21"/>
                <a:gd name="T34" fmla="*/ 18 w 19"/>
                <a:gd name="T35" fmla="*/ 3 h 21"/>
                <a:gd name="T36" fmla="*/ 19 w 19"/>
                <a:gd name="T37" fmla="*/ 4 h 21"/>
                <a:gd name="T38" fmla="*/ 19 w 19"/>
                <a:gd name="T39" fmla="*/ 4 h 21"/>
                <a:gd name="T40" fmla="*/ 17 w 19"/>
                <a:gd name="T41" fmla="*/ 7 h 21"/>
                <a:gd name="T42" fmla="*/ 17 w 19"/>
                <a:gd name="T43" fmla="*/ 7 h 21"/>
                <a:gd name="T44" fmla="*/ 11 w 19"/>
                <a:gd name="T45" fmla="*/ 13 h 21"/>
                <a:gd name="T46" fmla="*/ 11 w 19"/>
                <a:gd name="T47" fmla="*/ 13 h 21"/>
                <a:gd name="T48" fmla="*/ 5 w 19"/>
                <a:gd name="T49" fmla="*/ 20 h 21"/>
                <a:gd name="T50" fmla="*/ 5 w 19"/>
                <a:gd name="T51" fmla="*/ 20 h 21"/>
                <a:gd name="T52" fmla="*/ 4 w 19"/>
                <a:gd name="T53" fmla="*/ 21 h 21"/>
                <a:gd name="T54" fmla="*/ 4 w 19"/>
                <a:gd name="T55" fmla="*/ 21 h 21"/>
                <a:gd name="T56" fmla="*/ 4 w 19"/>
                <a:gd name="T57" fmla="*/ 21 h 21"/>
                <a:gd name="T58" fmla="*/ 4 w 19"/>
                <a:gd name="T59" fmla="*/ 21 h 21"/>
                <a:gd name="T60" fmla="*/ 1 w 19"/>
                <a:gd name="T61" fmla="*/ 19 h 21"/>
                <a:gd name="T62" fmla="*/ 2 w 19"/>
                <a:gd name="T63" fmla="*/ 18 h 21"/>
                <a:gd name="T64" fmla="*/ 3 w 19"/>
                <a:gd name="T65" fmla="*/ 18 h 21"/>
                <a:gd name="T66" fmla="*/ 3 w 19"/>
                <a:gd name="T67" fmla="*/ 18 h 21"/>
                <a:gd name="T68" fmla="*/ 2 w 19"/>
                <a:gd name="T69" fmla="*/ 18 h 21"/>
                <a:gd name="T70" fmla="*/ 4 w 19"/>
                <a:gd name="T71" fmla="*/ 17 h 21"/>
                <a:gd name="T72" fmla="*/ 4 w 19"/>
                <a:gd name="T73" fmla="*/ 17 h 21"/>
                <a:gd name="T74" fmla="*/ 4 w 19"/>
                <a:gd name="T75" fmla="*/ 17 h 21"/>
                <a:gd name="T76" fmla="*/ 4 w 19"/>
                <a:gd name="T77" fmla="*/ 17 h 21"/>
                <a:gd name="T78" fmla="*/ 4 w 19"/>
                <a:gd name="T79" fmla="*/ 17 h 21"/>
                <a:gd name="T80" fmla="*/ 4 w 19"/>
                <a:gd name="T81" fmla="*/ 17 h 21"/>
                <a:gd name="T82" fmla="*/ 4 w 19"/>
                <a:gd name="T83" fmla="*/ 17 h 21"/>
                <a:gd name="T84" fmla="*/ 4 w 19"/>
                <a:gd name="T85" fmla="*/ 17 h 21"/>
                <a:gd name="T86" fmla="*/ 4 w 19"/>
                <a:gd name="T87"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9" h="21">
                  <a:moveTo>
                    <a:pt x="1" y="19"/>
                  </a:moveTo>
                  <a:cubicBezTo>
                    <a:pt x="1" y="19"/>
                    <a:pt x="1" y="19"/>
                    <a:pt x="1" y="19"/>
                  </a:cubicBezTo>
                  <a:cubicBezTo>
                    <a:pt x="0" y="19"/>
                    <a:pt x="0" y="18"/>
                    <a:pt x="0" y="17"/>
                  </a:cubicBezTo>
                  <a:cubicBezTo>
                    <a:pt x="0" y="17"/>
                    <a:pt x="0" y="17"/>
                    <a:pt x="0" y="17"/>
                  </a:cubicBezTo>
                  <a:cubicBezTo>
                    <a:pt x="0" y="16"/>
                    <a:pt x="1" y="15"/>
                    <a:pt x="2" y="14"/>
                  </a:cubicBezTo>
                  <a:cubicBezTo>
                    <a:pt x="2" y="14"/>
                    <a:pt x="2" y="14"/>
                    <a:pt x="2" y="14"/>
                  </a:cubicBezTo>
                  <a:cubicBezTo>
                    <a:pt x="2" y="14"/>
                    <a:pt x="2" y="14"/>
                    <a:pt x="2" y="14"/>
                  </a:cubicBezTo>
                  <a:cubicBezTo>
                    <a:pt x="2" y="14"/>
                    <a:pt x="2" y="14"/>
                    <a:pt x="2" y="14"/>
                  </a:cubicBezTo>
                  <a:cubicBezTo>
                    <a:pt x="2" y="14"/>
                    <a:pt x="2" y="14"/>
                    <a:pt x="3" y="13"/>
                  </a:cubicBezTo>
                  <a:cubicBezTo>
                    <a:pt x="3" y="13"/>
                    <a:pt x="3" y="13"/>
                    <a:pt x="3" y="13"/>
                  </a:cubicBezTo>
                  <a:cubicBezTo>
                    <a:pt x="4" y="12"/>
                    <a:pt x="4" y="11"/>
                    <a:pt x="5" y="9"/>
                  </a:cubicBezTo>
                  <a:cubicBezTo>
                    <a:pt x="5" y="9"/>
                    <a:pt x="5" y="9"/>
                    <a:pt x="5" y="9"/>
                  </a:cubicBezTo>
                  <a:cubicBezTo>
                    <a:pt x="8" y="6"/>
                    <a:pt x="10" y="3"/>
                    <a:pt x="13" y="1"/>
                  </a:cubicBezTo>
                  <a:cubicBezTo>
                    <a:pt x="13" y="1"/>
                    <a:pt x="13" y="1"/>
                    <a:pt x="13" y="1"/>
                  </a:cubicBezTo>
                  <a:cubicBezTo>
                    <a:pt x="16" y="0"/>
                    <a:pt x="16" y="0"/>
                    <a:pt x="16" y="0"/>
                  </a:cubicBezTo>
                  <a:cubicBezTo>
                    <a:pt x="16" y="1"/>
                    <a:pt x="16" y="1"/>
                    <a:pt x="16" y="1"/>
                  </a:cubicBezTo>
                  <a:cubicBezTo>
                    <a:pt x="17" y="1"/>
                    <a:pt x="18" y="2"/>
                    <a:pt x="18" y="3"/>
                  </a:cubicBezTo>
                  <a:cubicBezTo>
                    <a:pt x="18" y="3"/>
                    <a:pt x="18" y="3"/>
                    <a:pt x="18" y="3"/>
                  </a:cubicBezTo>
                  <a:cubicBezTo>
                    <a:pt x="19" y="3"/>
                    <a:pt x="19" y="4"/>
                    <a:pt x="19" y="4"/>
                  </a:cubicBezTo>
                  <a:cubicBezTo>
                    <a:pt x="19" y="4"/>
                    <a:pt x="19" y="4"/>
                    <a:pt x="19" y="4"/>
                  </a:cubicBezTo>
                  <a:cubicBezTo>
                    <a:pt x="19" y="6"/>
                    <a:pt x="18" y="7"/>
                    <a:pt x="17" y="7"/>
                  </a:cubicBezTo>
                  <a:cubicBezTo>
                    <a:pt x="17" y="7"/>
                    <a:pt x="17" y="7"/>
                    <a:pt x="17" y="7"/>
                  </a:cubicBezTo>
                  <a:cubicBezTo>
                    <a:pt x="15" y="8"/>
                    <a:pt x="13" y="11"/>
                    <a:pt x="11" y="13"/>
                  </a:cubicBezTo>
                  <a:cubicBezTo>
                    <a:pt x="11" y="13"/>
                    <a:pt x="11" y="13"/>
                    <a:pt x="11" y="13"/>
                  </a:cubicBezTo>
                  <a:cubicBezTo>
                    <a:pt x="9" y="16"/>
                    <a:pt x="8" y="19"/>
                    <a:pt x="5" y="20"/>
                  </a:cubicBezTo>
                  <a:cubicBezTo>
                    <a:pt x="5" y="20"/>
                    <a:pt x="5" y="20"/>
                    <a:pt x="5" y="20"/>
                  </a:cubicBezTo>
                  <a:cubicBezTo>
                    <a:pt x="5" y="21"/>
                    <a:pt x="4" y="21"/>
                    <a:pt x="4" y="21"/>
                  </a:cubicBezTo>
                  <a:cubicBezTo>
                    <a:pt x="4" y="21"/>
                    <a:pt x="4" y="21"/>
                    <a:pt x="4" y="21"/>
                  </a:cubicBezTo>
                  <a:cubicBezTo>
                    <a:pt x="4" y="21"/>
                    <a:pt x="4" y="21"/>
                    <a:pt x="4" y="21"/>
                  </a:cubicBezTo>
                  <a:cubicBezTo>
                    <a:pt x="4" y="21"/>
                    <a:pt x="4" y="21"/>
                    <a:pt x="4" y="21"/>
                  </a:cubicBezTo>
                  <a:cubicBezTo>
                    <a:pt x="2" y="21"/>
                    <a:pt x="1" y="20"/>
                    <a:pt x="1" y="19"/>
                  </a:cubicBezTo>
                  <a:close/>
                  <a:moveTo>
                    <a:pt x="2" y="18"/>
                  </a:moveTo>
                  <a:cubicBezTo>
                    <a:pt x="3" y="18"/>
                    <a:pt x="3" y="18"/>
                    <a:pt x="3" y="18"/>
                  </a:cubicBezTo>
                  <a:cubicBezTo>
                    <a:pt x="3" y="18"/>
                    <a:pt x="3" y="18"/>
                    <a:pt x="3" y="18"/>
                  </a:cubicBezTo>
                  <a:cubicBezTo>
                    <a:pt x="2" y="18"/>
                    <a:pt x="2" y="18"/>
                    <a:pt x="2" y="18"/>
                  </a:cubicBezTo>
                  <a:close/>
                  <a:moveTo>
                    <a:pt x="4" y="17"/>
                  </a:moveTo>
                  <a:cubicBezTo>
                    <a:pt x="4" y="17"/>
                    <a:pt x="4" y="17"/>
                    <a:pt x="4" y="17"/>
                  </a:cubicBezTo>
                  <a:cubicBezTo>
                    <a:pt x="4" y="17"/>
                    <a:pt x="4" y="17"/>
                    <a:pt x="4" y="17"/>
                  </a:cubicBezTo>
                  <a:close/>
                  <a:moveTo>
                    <a:pt x="4" y="17"/>
                  </a:move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117"/>
            <p:cNvSpPr/>
            <p:nvPr/>
          </p:nvSpPr>
          <p:spPr bwMode="auto">
            <a:xfrm>
              <a:off x="5522913" y="4059238"/>
              <a:ext cx="274638" cy="542925"/>
            </a:xfrm>
            <a:custGeom>
              <a:avLst/>
              <a:gdLst>
                <a:gd name="T0" fmla="*/ 19 w 52"/>
                <a:gd name="T1" fmla="*/ 99 h 103"/>
                <a:gd name="T2" fmla="*/ 9 w 52"/>
                <a:gd name="T3" fmla="*/ 71 h 103"/>
                <a:gd name="T4" fmla="*/ 9 w 52"/>
                <a:gd name="T5" fmla="*/ 71 h 103"/>
                <a:gd name="T6" fmla="*/ 3 w 52"/>
                <a:gd name="T7" fmla="*/ 90 h 103"/>
                <a:gd name="T8" fmla="*/ 2 w 52"/>
                <a:gd name="T9" fmla="*/ 91 h 103"/>
                <a:gd name="T10" fmla="*/ 2 w 52"/>
                <a:gd name="T11" fmla="*/ 91 h 103"/>
                <a:gd name="T12" fmla="*/ 0 w 52"/>
                <a:gd name="T13" fmla="*/ 89 h 103"/>
                <a:gd name="T14" fmla="*/ 0 w 52"/>
                <a:gd name="T15" fmla="*/ 89 h 103"/>
                <a:gd name="T16" fmla="*/ 8 w 52"/>
                <a:gd name="T17" fmla="*/ 61 h 103"/>
                <a:gd name="T18" fmla="*/ 10 w 52"/>
                <a:gd name="T19" fmla="*/ 66 h 103"/>
                <a:gd name="T20" fmla="*/ 22 w 52"/>
                <a:gd name="T21" fmla="*/ 98 h 103"/>
                <a:gd name="T22" fmla="*/ 22 w 52"/>
                <a:gd name="T23" fmla="*/ 98 h 103"/>
                <a:gd name="T24" fmla="*/ 23 w 52"/>
                <a:gd name="T25" fmla="*/ 100 h 103"/>
                <a:gd name="T26" fmla="*/ 23 w 52"/>
                <a:gd name="T27" fmla="*/ 100 h 103"/>
                <a:gd name="T28" fmla="*/ 26 w 52"/>
                <a:gd name="T29" fmla="*/ 97 h 103"/>
                <a:gd name="T30" fmla="*/ 26 w 52"/>
                <a:gd name="T31" fmla="*/ 97 h 103"/>
                <a:gd name="T32" fmla="*/ 28 w 52"/>
                <a:gd name="T33" fmla="*/ 95 h 103"/>
                <a:gd name="T34" fmla="*/ 28 w 52"/>
                <a:gd name="T35" fmla="*/ 95 h 103"/>
                <a:gd name="T36" fmla="*/ 49 w 52"/>
                <a:gd name="T37" fmla="*/ 1 h 103"/>
                <a:gd name="T38" fmla="*/ 50 w 52"/>
                <a:gd name="T39" fmla="*/ 0 h 103"/>
                <a:gd name="T40" fmla="*/ 50 w 52"/>
                <a:gd name="T41" fmla="*/ 0 h 103"/>
                <a:gd name="T42" fmla="*/ 52 w 52"/>
                <a:gd name="T43" fmla="*/ 2 h 103"/>
                <a:gd name="T44" fmla="*/ 52 w 52"/>
                <a:gd name="T45" fmla="*/ 2 h 103"/>
                <a:gd name="T46" fmla="*/ 30 w 52"/>
                <a:gd name="T47" fmla="*/ 96 h 103"/>
                <a:gd name="T48" fmla="*/ 30 w 52"/>
                <a:gd name="T49" fmla="*/ 96 h 103"/>
                <a:gd name="T50" fmla="*/ 28 w 52"/>
                <a:gd name="T51" fmla="*/ 99 h 103"/>
                <a:gd name="T52" fmla="*/ 28 w 52"/>
                <a:gd name="T53" fmla="*/ 99 h 103"/>
                <a:gd name="T54" fmla="*/ 23 w 52"/>
                <a:gd name="T55" fmla="*/ 103 h 103"/>
                <a:gd name="T56" fmla="*/ 23 w 52"/>
                <a:gd name="T57" fmla="*/ 103 h 103"/>
                <a:gd name="T58" fmla="*/ 19 w 52"/>
                <a:gd name="T59" fmla="*/ 9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 h="103">
                  <a:moveTo>
                    <a:pt x="19" y="99"/>
                  </a:moveTo>
                  <a:cubicBezTo>
                    <a:pt x="17" y="92"/>
                    <a:pt x="12" y="78"/>
                    <a:pt x="9" y="71"/>
                  </a:cubicBezTo>
                  <a:cubicBezTo>
                    <a:pt x="9" y="71"/>
                    <a:pt x="9" y="71"/>
                    <a:pt x="9" y="71"/>
                  </a:cubicBezTo>
                  <a:cubicBezTo>
                    <a:pt x="3" y="90"/>
                    <a:pt x="3" y="90"/>
                    <a:pt x="3" y="90"/>
                  </a:cubicBezTo>
                  <a:cubicBezTo>
                    <a:pt x="3" y="91"/>
                    <a:pt x="2" y="91"/>
                    <a:pt x="2" y="91"/>
                  </a:cubicBezTo>
                  <a:cubicBezTo>
                    <a:pt x="2" y="91"/>
                    <a:pt x="2" y="91"/>
                    <a:pt x="2" y="91"/>
                  </a:cubicBezTo>
                  <a:cubicBezTo>
                    <a:pt x="1" y="91"/>
                    <a:pt x="0" y="90"/>
                    <a:pt x="0" y="89"/>
                  </a:cubicBezTo>
                  <a:cubicBezTo>
                    <a:pt x="0" y="89"/>
                    <a:pt x="0" y="89"/>
                    <a:pt x="0" y="89"/>
                  </a:cubicBezTo>
                  <a:cubicBezTo>
                    <a:pt x="8" y="61"/>
                    <a:pt x="8" y="61"/>
                    <a:pt x="8" y="61"/>
                  </a:cubicBezTo>
                  <a:cubicBezTo>
                    <a:pt x="10" y="66"/>
                    <a:pt x="10" y="66"/>
                    <a:pt x="10" y="66"/>
                  </a:cubicBezTo>
                  <a:cubicBezTo>
                    <a:pt x="10" y="66"/>
                    <a:pt x="19" y="89"/>
                    <a:pt x="22" y="98"/>
                  </a:cubicBezTo>
                  <a:cubicBezTo>
                    <a:pt x="22" y="98"/>
                    <a:pt x="22" y="98"/>
                    <a:pt x="22" y="98"/>
                  </a:cubicBezTo>
                  <a:cubicBezTo>
                    <a:pt x="23" y="100"/>
                    <a:pt x="23" y="100"/>
                    <a:pt x="23" y="100"/>
                  </a:cubicBezTo>
                  <a:cubicBezTo>
                    <a:pt x="23" y="100"/>
                    <a:pt x="23" y="100"/>
                    <a:pt x="23" y="100"/>
                  </a:cubicBezTo>
                  <a:cubicBezTo>
                    <a:pt x="23" y="100"/>
                    <a:pt x="25" y="99"/>
                    <a:pt x="26" y="97"/>
                  </a:cubicBezTo>
                  <a:cubicBezTo>
                    <a:pt x="26" y="97"/>
                    <a:pt x="26" y="97"/>
                    <a:pt x="26" y="97"/>
                  </a:cubicBezTo>
                  <a:cubicBezTo>
                    <a:pt x="27" y="96"/>
                    <a:pt x="27" y="95"/>
                    <a:pt x="28" y="95"/>
                  </a:cubicBezTo>
                  <a:cubicBezTo>
                    <a:pt x="28" y="95"/>
                    <a:pt x="28" y="95"/>
                    <a:pt x="28" y="95"/>
                  </a:cubicBezTo>
                  <a:cubicBezTo>
                    <a:pt x="49" y="1"/>
                    <a:pt x="49" y="1"/>
                    <a:pt x="49" y="1"/>
                  </a:cubicBezTo>
                  <a:cubicBezTo>
                    <a:pt x="49" y="0"/>
                    <a:pt x="50" y="0"/>
                    <a:pt x="50" y="0"/>
                  </a:cubicBezTo>
                  <a:cubicBezTo>
                    <a:pt x="50" y="0"/>
                    <a:pt x="50" y="0"/>
                    <a:pt x="50" y="0"/>
                  </a:cubicBezTo>
                  <a:cubicBezTo>
                    <a:pt x="51" y="0"/>
                    <a:pt x="52" y="1"/>
                    <a:pt x="52" y="2"/>
                  </a:cubicBezTo>
                  <a:cubicBezTo>
                    <a:pt x="52" y="2"/>
                    <a:pt x="52" y="2"/>
                    <a:pt x="52" y="2"/>
                  </a:cubicBezTo>
                  <a:cubicBezTo>
                    <a:pt x="30" y="96"/>
                    <a:pt x="30" y="96"/>
                    <a:pt x="30" y="96"/>
                  </a:cubicBezTo>
                  <a:cubicBezTo>
                    <a:pt x="30" y="96"/>
                    <a:pt x="30" y="96"/>
                    <a:pt x="30" y="96"/>
                  </a:cubicBezTo>
                  <a:cubicBezTo>
                    <a:pt x="30" y="96"/>
                    <a:pt x="30" y="97"/>
                    <a:pt x="28" y="99"/>
                  </a:cubicBezTo>
                  <a:cubicBezTo>
                    <a:pt x="28" y="99"/>
                    <a:pt x="28" y="99"/>
                    <a:pt x="28" y="99"/>
                  </a:cubicBezTo>
                  <a:cubicBezTo>
                    <a:pt x="27" y="101"/>
                    <a:pt x="26" y="103"/>
                    <a:pt x="23" y="103"/>
                  </a:cubicBezTo>
                  <a:cubicBezTo>
                    <a:pt x="23" y="103"/>
                    <a:pt x="23" y="103"/>
                    <a:pt x="23" y="103"/>
                  </a:cubicBezTo>
                  <a:cubicBezTo>
                    <a:pt x="21" y="103"/>
                    <a:pt x="20" y="101"/>
                    <a:pt x="19" y="9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118"/>
            <p:cNvSpPr>
              <a:spLocks noEditPoints="1"/>
            </p:cNvSpPr>
            <p:nvPr/>
          </p:nvSpPr>
          <p:spPr bwMode="auto">
            <a:xfrm>
              <a:off x="5511800" y="4049713"/>
              <a:ext cx="296863" cy="563563"/>
            </a:xfrm>
            <a:custGeom>
              <a:avLst/>
              <a:gdLst>
                <a:gd name="T0" fmla="*/ 19 w 56"/>
                <a:gd name="T1" fmla="*/ 101 h 107"/>
                <a:gd name="T2" fmla="*/ 19 w 56"/>
                <a:gd name="T3" fmla="*/ 101 h 107"/>
                <a:gd name="T4" fmla="*/ 11 w 56"/>
                <a:gd name="T5" fmla="*/ 79 h 107"/>
                <a:gd name="T6" fmla="*/ 11 w 56"/>
                <a:gd name="T7" fmla="*/ 79 h 107"/>
                <a:gd name="T8" fmla="*/ 7 w 56"/>
                <a:gd name="T9" fmla="*/ 93 h 107"/>
                <a:gd name="T10" fmla="*/ 4 w 56"/>
                <a:gd name="T11" fmla="*/ 95 h 107"/>
                <a:gd name="T12" fmla="*/ 4 w 56"/>
                <a:gd name="T13" fmla="*/ 95 h 107"/>
                <a:gd name="T14" fmla="*/ 3 w 56"/>
                <a:gd name="T15" fmla="*/ 95 h 107"/>
                <a:gd name="T16" fmla="*/ 3 w 56"/>
                <a:gd name="T17" fmla="*/ 95 h 107"/>
                <a:gd name="T18" fmla="*/ 0 w 56"/>
                <a:gd name="T19" fmla="*/ 92 h 107"/>
                <a:gd name="T20" fmla="*/ 0 w 56"/>
                <a:gd name="T21" fmla="*/ 92 h 107"/>
                <a:gd name="T22" fmla="*/ 1 w 56"/>
                <a:gd name="T23" fmla="*/ 91 h 107"/>
                <a:gd name="T24" fmla="*/ 1 w 56"/>
                <a:gd name="T25" fmla="*/ 91 h 107"/>
                <a:gd name="T26" fmla="*/ 10 w 56"/>
                <a:gd name="T27" fmla="*/ 57 h 107"/>
                <a:gd name="T28" fmla="*/ 14 w 56"/>
                <a:gd name="T29" fmla="*/ 67 h 107"/>
                <a:gd name="T30" fmla="*/ 26 w 56"/>
                <a:gd name="T31" fmla="*/ 99 h 107"/>
                <a:gd name="T32" fmla="*/ 26 w 56"/>
                <a:gd name="T33" fmla="*/ 99 h 107"/>
                <a:gd name="T34" fmla="*/ 26 w 56"/>
                <a:gd name="T35" fmla="*/ 98 h 107"/>
                <a:gd name="T36" fmla="*/ 26 w 56"/>
                <a:gd name="T37" fmla="*/ 98 h 107"/>
                <a:gd name="T38" fmla="*/ 28 w 56"/>
                <a:gd name="T39" fmla="*/ 96 h 107"/>
                <a:gd name="T40" fmla="*/ 28 w 56"/>
                <a:gd name="T41" fmla="*/ 96 h 107"/>
                <a:gd name="T42" fmla="*/ 49 w 56"/>
                <a:gd name="T43" fmla="*/ 3 h 107"/>
                <a:gd name="T44" fmla="*/ 52 w 56"/>
                <a:gd name="T45" fmla="*/ 0 h 107"/>
                <a:gd name="T46" fmla="*/ 52 w 56"/>
                <a:gd name="T47" fmla="*/ 0 h 107"/>
                <a:gd name="T48" fmla="*/ 53 w 56"/>
                <a:gd name="T49" fmla="*/ 0 h 107"/>
                <a:gd name="T50" fmla="*/ 53 w 56"/>
                <a:gd name="T51" fmla="*/ 0 h 107"/>
                <a:gd name="T52" fmla="*/ 56 w 56"/>
                <a:gd name="T53" fmla="*/ 3 h 107"/>
                <a:gd name="T54" fmla="*/ 56 w 56"/>
                <a:gd name="T55" fmla="*/ 3 h 107"/>
                <a:gd name="T56" fmla="*/ 56 w 56"/>
                <a:gd name="T57" fmla="*/ 4 h 107"/>
                <a:gd name="T58" fmla="*/ 56 w 56"/>
                <a:gd name="T59" fmla="*/ 4 h 107"/>
                <a:gd name="T60" fmla="*/ 34 w 56"/>
                <a:gd name="T61" fmla="*/ 98 h 107"/>
                <a:gd name="T62" fmla="*/ 34 w 56"/>
                <a:gd name="T63" fmla="*/ 98 h 107"/>
                <a:gd name="T64" fmla="*/ 34 w 56"/>
                <a:gd name="T65" fmla="*/ 99 h 107"/>
                <a:gd name="T66" fmla="*/ 32 w 56"/>
                <a:gd name="T67" fmla="*/ 102 h 107"/>
                <a:gd name="T68" fmla="*/ 32 w 56"/>
                <a:gd name="T69" fmla="*/ 102 h 107"/>
                <a:gd name="T70" fmla="*/ 25 w 56"/>
                <a:gd name="T71" fmla="*/ 107 h 107"/>
                <a:gd name="T72" fmla="*/ 25 w 56"/>
                <a:gd name="T73" fmla="*/ 107 h 107"/>
                <a:gd name="T74" fmla="*/ 19 w 56"/>
                <a:gd name="T75" fmla="*/ 101 h 107"/>
                <a:gd name="T76" fmla="*/ 27 w 56"/>
                <a:gd name="T77" fmla="*/ 101 h 107"/>
                <a:gd name="T78" fmla="*/ 27 w 56"/>
                <a:gd name="T79" fmla="*/ 101 h 107"/>
                <a:gd name="T80" fmla="*/ 27 w 56"/>
                <a:gd name="T81" fmla="*/ 101 h 107"/>
                <a:gd name="T82" fmla="*/ 27 w 56"/>
                <a:gd name="T83" fmla="*/ 101 h 107"/>
                <a:gd name="T84" fmla="*/ 21 w 56"/>
                <a:gd name="T85" fmla="*/ 101 h 107"/>
                <a:gd name="T86" fmla="*/ 22 w 56"/>
                <a:gd name="T87" fmla="*/ 100 h 107"/>
                <a:gd name="T88" fmla="*/ 22 w 56"/>
                <a:gd name="T89" fmla="*/ 100 h 107"/>
                <a:gd name="T90" fmla="*/ 22 w 56"/>
                <a:gd name="T91" fmla="*/ 100 h 107"/>
                <a:gd name="T92" fmla="*/ 21 w 56"/>
                <a:gd name="T93"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6" h="107">
                  <a:moveTo>
                    <a:pt x="19" y="101"/>
                  </a:moveTo>
                  <a:cubicBezTo>
                    <a:pt x="19" y="101"/>
                    <a:pt x="19" y="101"/>
                    <a:pt x="19" y="101"/>
                  </a:cubicBezTo>
                  <a:cubicBezTo>
                    <a:pt x="17" y="96"/>
                    <a:pt x="14" y="87"/>
                    <a:pt x="11" y="79"/>
                  </a:cubicBezTo>
                  <a:cubicBezTo>
                    <a:pt x="11" y="79"/>
                    <a:pt x="11" y="79"/>
                    <a:pt x="11" y="79"/>
                  </a:cubicBezTo>
                  <a:cubicBezTo>
                    <a:pt x="7" y="93"/>
                    <a:pt x="7" y="93"/>
                    <a:pt x="7" y="93"/>
                  </a:cubicBezTo>
                  <a:cubicBezTo>
                    <a:pt x="7" y="94"/>
                    <a:pt x="5" y="95"/>
                    <a:pt x="4" y="95"/>
                  </a:cubicBezTo>
                  <a:cubicBezTo>
                    <a:pt x="4" y="95"/>
                    <a:pt x="4" y="95"/>
                    <a:pt x="4" y="95"/>
                  </a:cubicBezTo>
                  <a:cubicBezTo>
                    <a:pt x="4" y="95"/>
                    <a:pt x="3" y="95"/>
                    <a:pt x="3" y="95"/>
                  </a:cubicBezTo>
                  <a:cubicBezTo>
                    <a:pt x="3" y="95"/>
                    <a:pt x="3" y="95"/>
                    <a:pt x="3" y="95"/>
                  </a:cubicBezTo>
                  <a:cubicBezTo>
                    <a:pt x="1" y="95"/>
                    <a:pt x="0" y="93"/>
                    <a:pt x="0" y="92"/>
                  </a:cubicBezTo>
                  <a:cubicBezTo>
                    <a:pt x="0" y="92"/>
                    <a:pt x="0" y="92"/>
                    <a:pt x="0" y="92"/>
                  </a:cubicBezTo>
                  <a:cubicBezTo>
                    <a:pt x="0" y="91"/>
                    <a:pt x="0" y="91"/>
                    <a:pt x="1" y="91"/>
                  </a:cubicBezTo>
                  <a:cubicBezTo>
                    <a:pt x="1" y="91"/>
                    <a:pt x="1" y="91"/>
                    <a:pt x="1" y="91"/>
                  </a:cubicBezTo>
                  <a:cubicBezTo>
                    <a:pt x="10" y="57"/>
                    <a:pt x="10" y="57"/>
                    <a:pt x="10" y="57"/>
                  </a:cubicBezTo>
                  <a:cubicBezTo>
                    <a:pt x="14" y="67"/>
                    <a:pt x="14" y="67"/>
                    <a:pt x="14" y="67"/>
                  </a:cubicBezTo>
                  <a:cubicBezTo>
                    <a:pt x="14" y="67"/>
                    <a:pt x="23" y="90"/>
                    <a:pt x="26" y="99"/>
                  </a:cubicBezTo>
                  <a:cubicBezTo>
                    <a:pt x="26" y="99"/>
                    <a:pt x="26" y="99"/>
                    <a:pt x="26" y="99"/>
                  </a:cubicBezTo>
                  <a:cubicBezTo>
                    <a:pt x="26" y="99"/>
                    <a:pt x="26" y="98"/>
                    <a:pt x="26" y="98"/>
                  </a:cubicBezTo>
                  <a:cubicBezTo>
                    <a:pt x="26" y="98"/>
                    <a:pt x="26" y="98"/>
                    <a:pt x="26" y="98"/>
                  </a:cubicBezTo>
                  <a:cubicBezTo>
                    <a:pt x="27" y="97"/>
                    <a:pt x="27" y="96"/>
                    <a:pt x="28" y="96"/>
                  </a:cubicBezTo>
                  <a:cubicBezTo>
                    <a:pt x="28" y="96"/>
                    <a:pt x="28" y="96"/>
                    <a:pt x="28" y="96"/>
                  </a:cubicBezTo>
                  <a:cubicBezTo>
                    <a:pt x="49" y="3"/>
                    <a:pt x="49" y="3"/>
                    <a:pt x="49" y="3"/>
                  </a:cubicBezTo>
                  <a:cubicBezTo>
                    <a:pt x="49" y="1"/>
                    <a:pt x="51" y="0"/>
                    <a:pt x="52" y="0"/>
                  </a:cubicBezTo>
                  <a:cubicBezTo>
                    <a:pt x="52" y="0"/>
                    <a:pt x="52" y="0"/>
                    <a:pt x="52" y="0"/>
                  </a:cubicBezTo>
                  <a:cubicBezTo>
                    <a:pt x="52" y="0"/>
                    <a:pt x="53" y="0"/>
                    <a:pt x="53" y="0"/>
                  </a:cubicBezTo>
                  <a:cubicBezTo>
                    <a:pt x="53" y="0"/>
                    <a:pt x="53" y="0"/>
                    <a:pt x="53" y="0"/>
                  </a:cubicBezTo>
                  <a:cubicBezTo>
                    <a:pt x="55" y="0"/>
                    <a:pt x="56" y="2"/>
                    <a:pt x="56" y="3"/>
                  </a:cubicBezTo>
                  <a:cubicBezTo>
                    <a:pt x="56" y="3"/>
                    <a:pt x="56" y="3"/>
                    <a:pt x="56" y="3"/>
                  </a:cubicBezTo>
                  <a:cubicBezTo>
                    <a:pt x="56" y="4"/>
                    <a:pt x="56" y="4"/>
                    <a:pt x="56" y="4"/>
                  </a:cubicBezTo>
                  <a:cubicBezTo>
                    <a:pt x="56" y="4"/>
                    <a:pt x="56" y="4"/>
                    <a:pt x="56" y="4"/>
                  </a:cubicBezTo>
                  <a:cubicBezTo>
                    <a:pt x="34" y="98"/>
                    <a:pt x="34" y="98"/>
                    <a:pt x="34" y="98"/>
                  </a:cubicBezTo>
                  <a:cubicBezTo>
                    <a:pt x="34" y="98"/>
                    <a:pt x="34" y="98"/>
                    <a:pt x="34" y="98"/>
                  </a:cubicBezTo>
                  <a:cubicBezTo>
                    <a:pt x="34" y="99"/>
                    <a:pt x="34" y="99"/>
                    <a:pt x="34" y="99"/>
                  </a:cubicBezTo>
                  <a:cubicBezTo>
                    <a:pt x="34" y="99"/>
                    <a:pt x="33" y="100"/>
                    <a:pt x="32" y="102"/>
                  </a:cubicBezTo>
                  <a:cubicBezTo>
                    <a:pt x="32" y="102"/>
                    <a:pt x="32" y="102"/>
                    <a:pt x="32" y="102"/>
                  </a:cubicBezTo>
                  <a:cubicBezTo>
                    <a:pt x="31" y="104"/>
                    <a:pt x="29" y="107"/>
                    <a:pt x="25" y="107"/>
                  </a:cubicBezTo>
                  <a:cubicBezTo>
                    <a:pt x="25" y="107"/>
                    <a:pt x="25" y="107"/>
                    <a:pt x="25" y="107"/>
                  </a:cubicBezTo>
                  <a:cubicBezTo>
                    <a:pt x="22" y="107"/>
                    <a:pt x="20" y="104"/>
                    <a:pt x="19" y="101"/>
                  </a:cubicBezTo>
                  <a:close/>
                  <a:moveTo>
                    <a:pt x="27" y="101"/>
                  </a:moveTo>
                  <a:cubicBezTo>
                    <a:pt x="27" y="101"/>
                    <a:pt x="27" y="101"/>
                    <a:pt x="27" y="101"/>
                  </a:cubicBezTo>
                  <a:cubicBezTo>
                    <a:pt x="27" y="101"/>
                    <a:pt x="27" y="101"/>
                    <a:pt x="27" y="101"/>
                  </a:cubicBezTo>
                  <a:cubicBezTo>
                    <a:pt x="27" y="101"/>
                    <a:pt x="27" y="101"/>
                    <a:pt x="27" y="101"/>
                  </a:cubicBezTo>
                  <a:close/>
                  <a:moveTo>
                    <a:pt x="21" y="101"/>
                  </a:moveTo>
                  <a:cubicBezTo>
                    <a:pt x="22" y="100"/>
                    <a:pt x="22" y="100"/>
                    <a:pt x="22" y="100"/>
                  </a:cubicBezTo>
                  <a:cubicBezTo>
                    <a:pt x="22" y="100"/>
                    <a:pt x="22" y="100"/>
                    <a:pt x="22" y="100"/>
                  </a:cubicBezTo>
                  <a:cubicBezTo>
                    <a:pt x="22" y="100"/>
                    <a:pt x="22" y="100"/>
                    <a:pt x="22" y="100"/>
                  </a:cubicBezTo>
                  <a:cubicBezTo>
                    <a:pt x="21" y="101"/>
                    <a:pt x="21" y="101"/>
                    <a:pt x="21" y="1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119"/>
            <p:cNvSpPr/>
            <p:nvPr/>
          </p:nvSpPr>
          <p:spPr bwMode="auto">
            <a:xfrm>
              <a:off x="5951538" y="3890963"/>
              <a:ext cx="333375" cy="590550"/>
            </a:xfrm>
            <a:custGeom>
              <a:avLst/>
              <a:gdLst>
                <a:gd name="T0" fmla="*/ 44 w 63"/>
                <a:gd name="T1" fmla="*/ 110 h 112"/>
                <a:gd name="T2" fmla="*/ 60 w 63"/>
                <a:gd name="T3" fmla="*/ 9 h 112"/>
                <a:gd name="T4" fmla="*/ 60 w 63"/>
                <a:gd name="T5" fmla="*/ 9 h 112"/>
                <a:gd name="T6" fmla="*/ 60 w 63"/>
                <a:gd name="T7" fmla="*/ 7 h 112"/>
                <a:gd name="T8" fmla="*/ 60 w 63"/>
                <a:gd name="T9" fmla="*/ 7 h 112"/>
                <a:gd name="T10" fmla="*/ 53 w 63"/>
                <a:gd name="T11" fmla="*/ 3 h 112"/>
                <a:gd name="T12" fmla="*/ 53 w 63"/>
                <a:gd name="T13" fmla="*/ 3 h 112"/>
                <a:gd name="T14" fmla="*/ 23 w 63"/>
                <a:gd name="T15" fmla="*/ 11 h 112"/>
                <a:gd name="T16" fmla="*/ 23 w 63"/>
                <a:gd name="T17" fmla="*/ 11 h 112"/>
                <a:gd name="T18" fmla="*/ 2 w 63"/>
                <a:gd name="T19" fmla="*/ 18 h 112"/>
                <a:gd name="T20" fmla="*/ 2 w 63"/>
                <a:gd name="T21" fmla="*/ 18 h 112"/>
                <a:gd name="T22" fmla="*/ 0 w 63"/>
                <a:gd name="T23" fmla="*/ 17 h 112"/>
                <a:gd name="T24" fmla="*/ 0 w 63"/>
                <a:gd name="T25" fmla="*/ 17 h 112"/>
                <a:gd name="T26" fmla="*/ 1 w 63"/>
                <a:gd name="T27" fmla="*/ 15 h 112"/>
                <a:gd name="T28" fmla="*/ 1 w 63"/>
                <a:gd name="T29" fmla="*/ 15 h 112"/>
                <a:gd name="T30" fmla="*/ 22 w 63"/>
                <a:gd name="T31" fmla="*/ 8 h 112"/>
                <a:gd name="T32" fmla="*/ 22 w 63"/>
                <a:gd name="T33" fmla="*/ 8 h 112"/>
                <a:gd name="T34" fmla="*/ 53 w 63"/>
                <a:gd name="T35" fmla="*/ 0 h 112"/>
                <a:gd name="T36" fmla="*/ 53 w 63"/>
                <a:gd name="T37" fmla="*/ 0 h 112"/>
                <a:gd name="T38" fmla="*/ 60 w 63"/>
                <a:gd name="T39" fmla="*/ 2 h 112"/>
                <a:gd name="T40" fmla="*/ 60 w 63"/>
                <a:gd name="T41" fmla="*/ 2 h 112"/>
                <a:gd name="T42" fmla="*/ 63 w 63"/>
                <a:gd name="T43" fmla="*/ 7 h 112"/>
                <a:gd name="T44" fmla="*/ 63 w 63"/>
                <a:gd name="T45" fmla="*/ 7 h 112"/>
                <a:gd name="T46" fmla="*/ 63 w 63"/>
                <a:gd name="T47" fmla="*/ 9 h 112"/>
                <a:gd name="T48" fmla="*/ 63 w 63"/>
                <a:gd name="T49" fmla="*/ 9 h 112"/>
                <a:gd name="T50" fmla="*/ 48 w 63"/>
                <a:gd name="T51" fmla="*/ 108 h 112"/>
                <a:gd name="T52" fmla="*/ 48 w 63"/>
                <a:gd name="T53" fmla="*/ 108 h 112"/>
                <a:gd name="T54" fmla="*/ 62 w 63"/>
                <a:gd name="T55" fmla="*/ 107 h 112"/>
                <a:gd name="T56" fmla="*/ 63 w 63"/>
                <a:gd name="T57" fmla="*/ 108 h 112"/>
                <a:gd name="T58" fmla="*/ 63 w 63"/>
                <a:gd name="T59" fmla="*/ 108 h 112"/>
                <a:gd name="T60" fmla="*/ 62 w 63"/>
                <a:gd name="T61" fmla="*/ 110 h 112"/>
                <a:gd name="T62" fmla="*/ 62 w 63"/>
                <a:gd name="T63" fmla="*/ 110 h 112"/>
                <a:gd name="T64" fmla="*/ 44 w 63"/>
                <a:gd name="T65" fmla="*/ 112 h 112"/>
                <a:gd name="T66" fmla="*/ 44 w 63"/>
                <a:gd name="T67" fmla="*/ 11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3" h="112">
                  <a:moveTo>
                    <a:pt x="44" y="110"/>
                  </a:moveTo>
                  <a:cubicBezTo>
                    <a:pt x="45" y="110"/>
                    <a:pt x="57" y="28"/>
                    <a:pt x="60" y="9"/>
                  </a:cubicBezTo>
                  <a:cubicBezTo>
                    <a:pt x="60" y="9"/>
                    <a:pt x="60" y="9"/>
                    <a:pt x="60" y="9"/>
                  </a:cubicBezTo>
                  <a:cubicBezTo>
                    <a:pt x="60" y="8"/>
                    <a:pt x="60" y="8"/>
                    <a:pt x="60" y="7"/>
                  </a:cubicBezTo>
                  <a:cubicBezTo>
                    <a:pt x="60" y="7"/>
                    <a:pt x="60" y="7"/>
                    <a:pt x="60" y="7"/>
                  </a:cubicBezTo>
                  <a:cubicBezTo>
                    <a:pt x="60" y="4"/>
                    <a:pt x="58" y="3"/>
                    <a:pt x="53" y="3"/>
                  </a:cubicBezTo>
                  <a:cubicBezTo>
                    <a:pt x="53" y="3"/>
                    <a:pt x="53" y="3"/>
                    <a:pt x="53" y="3"/>
                  </a:cubicBezTo>
                  <a:cubicBezTo>
                    <a:pt x="46" y="3"/>
                    <a:pt x="33" y="7"/>
                    <a:pt x="23" y="11"/>
                  </a:cubicBezTo>
                  <a:cubicBezTo>
                    <a:pt x="23" y="11"/>
                    <a:pt x="23" y="11"/>
                    <a:pt x="23" y="11"/>
                  </a:cubicBezTo>
                  <a:cubicBezTo>
                    <a:pt x="12" y="14"/>
                    <a:pt x="4" y="18"/>
                    <a:pt x="2" y="18"/>
                  </a:cubicBezTo>
                  <a:cubicBezTo>
                    <a:pt x="2" y="18"/>
                    <a:pt x="2" y="18"/>
                    <a:pt x="2" y="18"/>
                  </a:cubicBezTo>
                  <a:cubicBezTo>
                    <a:pt x="1" y="19"/>
                    <a:pt x="0" y="18"/>
                    <a:pt x="0" y="17"/>
                  </a:cubicBezTo>
                  <a:cubicBezTo>
                    <a:pt x="0" y="17"/>
                    <a:pt x="0" y="17"/>
                    <a:pt x="0" y="17"/>
                  </a:cubicBezTo>
                  <a:cubicBezTo>
                    <a:pt x="0" y="16"/>
                    <a:pt x="1" y="15"/>
                    <a:pt x="1" y="15"/>
                  </a:cubicBezTo>
                  <a:cubicBezTo>
                    <a:pt x="1" y="15"/>
                    <a:pt x="1" y="15"/>
                    <a:pt x="1" y="15"/>
                  </a:cubicBezTo>
                  <a:cubicBezTo>
                    <a:pt x="2" y="15"/>
                    <a:pt x="11" y="11"/>
                    <a:pt x="22" y="8"/>
                  </a:cubicBezTo>
                  <a:cubicBezTo>
                    <a:pt x="22" y="8"/>
                    <a:pt x="22" y="8"/>
                    <a:pt x="22" y="8"/>
                  </a:cubicBezTo>
                  <a:cubicBezTo>
                    <a:pt x="32" y="4"/>
                    <a:pt x="45" y="0"/>
                    <a:pt x="53" y="0"/>
                  </a:cubicBezTo>
                  <a:cubicBezTo>
                    <a:pt x="53" y="0"/>
                    <a:pt x="53" y="0"/>
                    <a:pt x="53" y="0"/>
                  </a:cubicBezTo>
                  <a:cubicBezTo>
                    <a:pt x="56" y="0"/>
                    <a:pt x="58" y="0"/>
                    <a:pt x="60" y="2"/>
                  </a:cubicBezTo>
                  <a:cubicBezTo>
                    <a:pt x="60" y="2"/>
                    <a:pt x="60" y="2"/>
                    <a:pt x="60" y="2"/>
                  </a:cubicBezTo>
                  <a:cubicBezTo>
                    <a:pt x="62" y="3"/>
                    <a:pt x="63" y="5"/>
                    <a:pt x="63" y="7"/>
                  </a:cubicBezTo>
                  <a:cubicBezTo>
                    <a:pt x="63" y="7"/>
                    <a:pt x="63" y="7"/>
                    <a:pt x="63" y="7"/>
                  </a:cubicBezTo>
                  <a:cubicBezTo>
                    <a:pt x="63" y="8"/>
                    <a:pt x="63" y="8"/>
                    <a:pt x="63" y="9"/>
                  </a:cubicBezTo>
                  <a:cubicBezTo>
                    <a:pt x="63" y="9"/>
                    <a:pt x="63" y="9"/>
                    <a:pt x="63" y="9"/>
                  </a:cubicBezTo>
                  <a:cubicBezTo>
                    <a:pt x="61" y="27"/>
                    <a:pt x="50" y="96"/>
                    <a:pt x="48" y="108"/>
                  </a:cubicBezTo>
                  <a:cubicBezTo>
                    <a:pt x="48" y="108"/>
                    <a:pt x="48" y="108"/>
                    <a:pt x="48" y="108"/>
                  </a:cubicBezTo>
                  <a:cubicBezTo>
                    <a:pt x="62" y="107"/>
                    <a:pt x="62" y="107"/>
                    <a:pt x="62" y="107"/>
                  </a:cubicBezTo>
                  <a:cubicBezTo>
                    <a:pt x="62" y="107"/>
                    <a:pt x="63" y="107"/>
                    <a:pt x="63" y="108"/>
                  </a:cubicBezTo>
                  <a:cubicBezTo>
                    <a:pt x="63" y="108"/>
                    <a:pt x="63" y="108"/>
                    <a:pt x="63" y="108"/>
                  </a:cubicBezTo>
                  <a:cubicBezTo>
                    <a:pt x="63" y="109"/>
                    <a:pt x="63" y="110"/>
                    <a:pt x="62" y="110"/>
                  </a:cubicBezTo>
                  <a:cubicBezTo>
                    <a:pt x="62" y="110"/>
                    <a:pt x="62" y="110"/>
                    <a:pt x="62" y="110"/>
                  </a:cubicBezTo>
                  <a:cubicBezTo>
                    <a:pt x="44" y="112"/>
                    <a:pt x="44" y="112"/>
                    <a:pt x="44" y="112"/>
                  </a:cubicBezTo>
                  <a:cubicBezTo>
                    <a:pt x="44" y="110"/>
                    <a:pt x="44" y="110"/>
                    <a:pt x="44" y="1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120"/>
            <p:cNvSpPr>
              <a:spLocks noEditPoints="1"/>
            </p:cNvSpPr>
            <p:nvPr/>
          </p:nvSpPr>
          <p:spPr bwMode="auto">
            <a:xfrm>
              <a:off x="5940425" y="3879851"/>
              <a:ext cx="355600" cy="611188"/>
            </a:xfrm>
            <a:custGeom>
              <a:avLst/>
              <a:gdLst>
                <a:gd name="T0" fmla="*/ 44 w 67"/>
                <a:gd name="T1" fmla="*/ 114 h 116"/>
                <a:gd name="T2" fmla="*/ 45 w 67"/>
                <a:gd name="T3" fmla="*/ 112 h 116"/>
                <a:gd name="T4" fmla="*/ 46 w 67"/>
                <a:gd name="T5" fmla="*/ 112 h 116"/>
                <a:gd name="T6" fmla="*/ 46 w 67"/>
                <a:gd name="T7" fmla="*/ 112 h 116"/>
                <a:gd name="T8" fmla="*/ 45 w 67"/>
                <a:gd name="T9" fmla="*/ 112 h 116"/>
                <a:gd name="T10" fmla="*/ 60 w 67"/>
                <a:gd name="T11" fmla="*/ 10 h 116"/>
                <a:gd name="T12" fmla="*/ 60 w 67"/>
                <a:gd name="T13" fmla="*/ 10 h 116"/>
                <a:gd name="T14" fmla="*/ 60 w 67"/>
                <a:gd name="T15" fmla="*/ 9 h 116"/>
                <a:gd name="T16" fmla="*/ 60 w 67"/>
                <a:gd name="T17" fmla="*/ 9 h 116"/>
                <a:gd name="T18" fmla="*/ 60 w 67"/>
                <a:gd name="T19" fmla="*/ 8 h 116"/>
                <a:gd name="T20" fmla="*/ 60 w 67"/>
                <a:gd name="T21" fmla="*/ 8 h 116"/>
                <a:gd name="T22" fmla="*/ 55 w 67"/>
                <a:gd name="T23" fmla="*/ 7 h 116"/>
                <a:gd name="T24" fmla="*/ 55 w 67"/>
                <a:gd name="T25" fmla="*/ 7 h 116"/>
                <a:gd name="T26" fmla="*/ 55 w 67"/>
                <a:gd name="T27" fmla="*/ 7 h 116"/>
                <a:gd name="T28" fmla="*/ 26 w 67"/>
                <a:gd name="T29" fmla="*/ 14 h 116"/>
                <a:gd name="T30" fmla="*/ 26 w 67"/>
                <a:gd name="T31" fmla="*/ 14 h 116"/>
                <a:gd name="T32" fmla="*/ 4 w 67"/>
                <a:gd name="T33" fmla="*/ 22 h 116"/>
                <a:gd name="T34" fmla="*/ 4 w 67"/>
                <a:gd name="T35" fmla="*/ 22 h 116"/>
                <a:gd name="T36" fmla="*/ 4 w 67"/>
                <a:gd name="T37" fmla="*/ 22 h 116"/>
                <a:gd name="T38" fmla="*/ 4 w 67"/>
                <a:gd name="T39" fmla="*/ 22 h 116"/>
                <a:gd name="T40" fmla="*/ 0 w 67"/>
                <a:gd name="T41" fmla="*/ 19 h 116"/>
                <a:gd name="T42" fmla="*/ 0 w 67"/>
                <a:gd name="T43" fmla="*/ 19 h 116"/>
                <a:gd name="T44" fmla="*/ 0 w 67"/>
                <a:gd name="T45" fmla="*/ 19 h 116"/>
                <a:gd name="T46" fmla="*/ 0 w 67"/>
                <a:gd name="T47" fmla="*/ 19 h 116"/>
                <a:gd name="T48" fmla="*/ 3 w 67"/>
                <a:gd name="T49" fmla="*/ 15 h 116"/>
                <a:gd name="T50" fmla="*/ 3 w 67"/>
                <a:gd name="T51" fmla="*/ 15 h 116"/>
                <a:gd name="T52" fmla="*/ 3 w 67"/>
                <a:gd name="T53" fmla="*/ 15 h 116"/>
                <a:gd name="T54" fmla="*/ 3 w 67"/>
                <a:gd name="T55" fmla="*/ 15 h 116"/>
                <a:gd name="T56" fmla="*/ 3 w 67"/>
                <a:gd name="T57" fmla="*/ 15 h 116"/>
                <a:gd name="T58" fmla="*/ 3 w 67"/>
                <a:gd name="T59" fmla="*/ 15 h 116"/>
                <a:gd name="T60" fmla="*/ 5 w 67"/>
                <a:gd name="T61" fmla="*/ 15 h 116"/>
                <a:gd name="T62" fmla="*/ 5 w 67"/>
                <a:gd name="T63" fmla="*/ 15 h 116"/>
                <a:gd name="T64" fmla="*/ 9 w 67"/>
                <a:gd name="T65" fmla="*/ 13 h 116"/>
                <a:gd name="T66" fmla="*/ 9 w 67"/>
                <a:gd name="T67" fmla="*/ 13 h 116"/>
                <a:gd name="T68" fmla="*/ 23 w 67"/>
                <a:gd name="T69" fmla="*/ 8 h 116"/>
                <a:gd name="T70" fmla="*/ 23 w 67"/>
                <a:gd name="T71" fmla="*/ 8 h 116"/>
                <a:gd name="T72" fmla="*/ 55 w 67"/>
                <a:gd name="T73" fmla="*/ 0 h 116"/>
                <a:gd name="T74" fmla="*/ 55 w 67"/>
                <a:gd name="T75" fmla="*/ 0 h 116"/>
                <a:gd name="T76" fmla="*/ 63 w 67"/>
                <a:gd name="T77" fmla="*/ 2 h 116"/>
                <a:gd name="T78" fmla="*/ 63 w 67"/>
                <a:gd name="T79" fmla="*/ 2 h 116"/>
                <a:gd name="T80" fmla="*/ 67 w 67"/>
                <a:gd name="T81" fmla="*/ 9 h 116"/>
                <a:gd name="T82" fmla="*/ 67 w 67"/>
                <a:gd name="T83" fmla="*/ 9 h 116"/>
                <a:gd name="T84" fmla="*/ 66 w 67"/>
                <a:gd name="T85" fmla="*/ 9 h 116"/>
                <a:gd name="T86" fmla="*/ 67 w 67"/>
                <a:gd name="T87" fmla="*/ 9 h 116"/>
                <a:gd name="T88" fmla="*/ 67 w 67"/>
                <a:gd name="T89" fmla="*/ 11 h 116"/>
                <a:gd name="T90" fmla="*/ 67 w 67"/>
                <a:gd name="T91" fmla="*/ 11 h 116"/>
                <a:gd name="T92" fmla="*/ 52 w 67"/>
                <a:gd name="T93" fmla="*/ 108 h 116"/>
                <a:gd name="T94" fmla="*/ 52 w 67"/>
                <a:gd name="T95" fmla="*/ 108 h 116"/>
                <a:gd name="T96" fmla="*/ 63 w 67"/>
                <a:gd name="T97" fmla="*/ 107 h 116"/>
                <a:gd name="T98" fmla="*/ 64 w 67"/>
                <a:gd name="T99" fmla="*/ 107 h 116"/>
                <a:gd name="T100" fmla="*/ 64 w 67"/>
                <a:gd name="T101" fmla="*/ 107 h 116"/>
                <a:gd name="T102" fmla="*/ 67 w 67"/>
                <a:gd name="T103" fmla="*/ 110 h 116"/>
                <a:gd name="T104" fmla="*/ 67 w 67"/>
                <a:gd name="T105" fmla="*/ 110 h 116"/>
                <a:gd name="T106" fmla="*/ 67 w 67"/>
                <a:gd name="T107" fmla="*/ 110 h 116"/>
                <a:gd name="T108" fmla="*/ 67 w 67"/>
                <a:gd name="T109" fmla="*/ 110 h 116"/>
                <a:gd name="T110" fmla="*/ 64 w 67"/>
                <a:gd name="T111" fmla="*/ 114 h 116"/>
                <a:gd name="T112" fmla="*/ 64 w 67"/>
                <a:gd name="T113" fmla="*/ 114 h 116"/>
                <a:gd name="T114" fmla="*/ 44 w 67"/>
                <a:gd name="T115" fmla="*/ 116 h 116"/>
                <a:gd name="T116" fmla="*/ 44 w 67"/>
                <a:gd name="T117" fmla="*/ 114 h 116"/>
                <a:gd name="T118" fmla="*/ 3 w 67"/>
                <a:gd name="T119" fmla="*/ 15 h 116"/>
                <a:gd name="T120" fmla="*/ 3 w 67"/>
                <a:gd name="T121" fmla="*/ 15 h 116"/>
                <a:gd name="T122" fmla="*/ 3 w 67"/>
                <a:gd name="T123" fmla="*/ 15 h 116"/>
                <a:gd name="T124" fmla="*/ 3 w 67"/>
                <a:gd name="T125" fmla="*/ 15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 h="116">
                  <a:moveTo>
                    <a:pt x="44" y="114"/>
                  </a:moveTo>
                  <a:cubicBezTo>
                    <a:pt x="45" y="112"/>
                    <a:pt x="45" y="112"/>
                    <a:pt x="45" y="112"/>
                  </a:cubicBezTo>
                  <a:cubicBezTo>
                    <a:pt x="46" y="112"/>
                    <a:pt x="46" y="112"/>
                    <a:pt x="46" y="112"/>
                  </a:cubicBezTo>
                  <a:cubicBezTo>
                    <a:pt x="46" y="112"/>
                    <a:pt x="46" y="112"/>
                    <a:pt x="46" y="112"/>
                  </a:cubicBezTo>
                  <a:cubicBezTo>
                    <a:pt x="45" y="112"/>
                    <a:pt x="45" y="112"/>
                    <a:pt x="45" y="112"/>
                  </a:cubicBezTo>
                  <a:cubicBezTo>
                    <a:pt x="45" y="112"/>
                    <a:pt x="57" y="30"/>
                    <a:pt x="60" y="10"/>
                  </a:cubicBezTo>
                  <a:cubicBezTo>
                    <a:pt x="60" y="10"/>
                    <a:pt x="60" y="10"/>
                    <a:pt x="60" y="10"/>
                  </a:cubicBezTo>
                  <a:cubicBezTo>
                    <a:pt x="60" y="10"/>
                    <a:pt x="60" y="10"/>
                    <a:pt x="60" y="9"/>
                  </a:cubicBezTo>
                  <a:cubicBezTo>
                    <a:pt x="60" y="9"/>
                    <a:pt x="60" y="9"/>
                    <a:pt x="60" y="9"/>
                  </a:cubicBezTo>
                  <a:cubicBezTo>
                    <a:pt x="60" y="8"/>
                    <a:pt x="60" y="8"/>
                    <a:pt x="60" y="8"/>
                  </a:cubicBezTo>
                  <a:cubicBezTo>
                    <a:pt x="60" y="8"/>
                    <a:pt x="60" y="8"/>
                    <a:pt x="60" y="8"/>
                  </a:cubicBezTo>
                  <a:cubicBezTo>
                    <a:pt x="59" y="8"/>
                    <a:pt x="57" y="7"/>
                    <a:pt x="55" y="7"/>
                  </a:cubicBezTo>
                  <a:cubicBezTo>
                    <a:pt x="55" y="7"/>
                    <a:pt x="55" y="7"/>
                    <a:pt x="55" y="7"/>
                  </a:cubicBezTo>
                  <a:cubicBezTo>
                    <a:pt x="55" y="7"/>
                    <a:pt x="55" y="7"/>
                    <a:pt x="55" y="7"/>
                  </a:cubicBezTo>
                  <a:cubicBezTo>
                    <a:pt x="48" y="7"/>
                    <a:pt x="36" y="11"/>
                    <a:pt x="26" y="14"/>
                  </a:cubicBezTo>
                  <a:cubicBezTo>
                    <a:pt x="26" y="14"/>
                    <a:pt x="26" y="14"/>
                    <a:pt x="26" y="14"/>
                  </a:cubicBezTo>
                  <a:cubicBezTo>
                    <a:pt x="15" y="18"/>
                    <a:pt x="7" y="22"/>
                    <a:pt x="4" y="22"/>
                  </a:cubicBezTo>
                  <a:cubicBezTo>
                    <a:pt x="4" y="22"/>
                    <a:pt x="4" y="22"/>
                    <a:pt x="4" y="22"/>
                  </a:cubicBezTo>
                  <a:cubicBezTo>
                    <a:pt x="4" y="22"/>
                    <a:pt x="4" y="22"/>
                    <a:pt x="4" y="22"/>
                  </a:cubicBezTo>
                  <a:cubicBezTo>
                    <a:pt x="4" y="22"/>
                    <a:pt x="4" y="22"/>
                    <a:pt x="4" y="22"/>
                  </a:cubicBezTo>
                  <a:cubicBezTo>
                    <a:pt x="2" y="22"/>
                    <a:pt x="0" y="21"/>
                    <a:pt x="0" y="19"/>
                  </a:cubicBezTo>
                  <a:cubicBezTo>
                    <a:pt x="0" y="19"/>
                    <a:pt x="0" y="19"/>
                    <a:pt x="0" y="19"/>
                  </a:cubicBezTo>
                  <a:cubicBezTo>
                    <a:pt x="0" y="19"/>
                    <a:pt x="0" y="19"/>
                    <a:pt x="0" y="19"/>
                  </a:cubicBezTo>
                  <a:cubicBezTo>
                    <a:pt x="0" y="19"/>
                    <a:pt x="0" y="19"/>
                    <a:pt x="0" y="19"/>
                  </a:cubicBezTo>
                  <a:cubicBezTo>
                    <a:pt x="0" y="17"/>
                    <a:pt x="1" y="16"/>
                    <a:pt x="3" y="15"/>
                  </a:cubicBezTo>
                  <a:cubicBezTo>
                    <a:pt x="3" y="15"/>
                    <a:pt x="3" y="15"/>
                    <a:pt x="3" y="15"/>
                  </a:cubicBezTo>
                  <a:cubicBezTo>
                    <a:pt x="3" y="15"/>
                    <a:pt x="3" y="15"/>
                    <a:pt x="3" y="15"/>
                  </a:cubicBezTo>
                  <a:cubicBezTo>
                    <a:pt x="3" y="15"/>
                    <a:pt x="3" y="15"/>
                    <a:pt x="3" y="15"/>
                  </a:cubicBezTo>
                  <a:cubicBezTo>
                    <a:pt x="3" y="15"/>
                    <a:pt x="3" y="15"/>
                    <a:pt x="3" y="15"/>
                  </a:cubicBezTo>
                  <a:cubicBezTo>
                    <a:pt x="3" y="15"/>
                    <a:pt x="3" y="15"/>
                    <a:pt x="3" y="15"/>
                  </a:cubicBezTo>
                  <a:cubicBezTo>
                    <a:pt x="4" y="15"/>
                    <a:pt x="4" y="15"/>
                    <a:pt x="5" y="15"/>
                  </a:cubicBezTo>
                  <a:cubicBezTo>
                    <a:pt x="5" y="15"/>
                    <a:pt x="5" y="15"/>
                    <a:pt x="5" y="15"/>
                  </a:cubicBezTo>
                  <a:cubicBezTo>
                    <a:pt x="6" y="14"/>
                    <a:pt x="7" y="14"/>
                    <a:pt x="9" y="13"/>
                  </a:cubicBezTo>
                  <a:cubicBezTo>
                    <a:pt x="9" y="13"/>
                    <a:pt x="9" y="13"/>
                    <a:pt x="9" y="13"/>
                  </a:cubicBezTo>
                  <a:cubicBezTo>
                    <a:pt x="13" y="12"/>
                    <a:pt x="18" y="10"/>
                    <a:pt x="23" y="8"/>
                  </a:cubicBezTo>
                  <a:cubicBezTo>
                    <a:pt x="23" y="8"/>
                    <a:pt x="23" y="8"/>
                    <a:pt x="23" y="8"/>
                  </a:cubicBezTo>
                  <a:cubicBezTo>
                    <a:pt x="34" y="4"/>
                    <a:pt x="46" y="0"/>
                    <a:pt x="55" y="0"/>
                  </a:cubicBezTo>
                  <a:cubicBezTo>
                    <a:pt x="55" y="0"/>
                    <a:pt x="55" y="0"/>
                    <a:pt x="55" y="0"/>
                  </a:cubicBezTo>
                  <a:cubicBezTo>
                    <a:pt x="58" y="0"/>
                    <a:pt x="61" y="0"/>
                    <a:pt x="63" y="2"/>
                  </a:cubicBezTo>
                  <a:cubicBezTo>
                    <a:pt x="63" y="2"/>
                    <a:pt x="63" y="2"/>
                    <a:pt x="63" y="2"/>
                  </a:cubicBezTo>
                  <a:cubicBezTo>
                    <a:pt x="66" y="3"/>
                    <a:pt x="67" y="6"/>
                    <a:pt x="67" y="9"/>
                  </a:cubicBezTo>
                  <a:cubicBezTo>
                    <a:pt x="67" y="9"/>
                    <a:pt x="67" y="9"/>
                    <a:pt x="67" y="9"/>
                  </a:cubicBezTo>
                  <a:cubicBezTo>
                    <a:pt x="66" y="9"/>
                    <a:pt x="66" y="9"/>
                    <a:pt x="66" y="9"/>
                  </a:cubicBezTo>
                  <a:cubicBezTo>
                    <a:pt x="67" y="9"/>
                    <a:pt x="67" y="9"/>
                    <a:pt x="67" y="9"/>
                  </a:cubicBezTo>
                  <a:cubicBezTo>
                    <a:pt x="67" y="10"/>
                    <a:pt x="67" y="11"/>
                    <a:pt x="67" y="11"/>
                  </a:cubicBezTo>
                  <a:cubicBezTo>
                    <a:pt x="67" y="11"/>
                    <a:pt x="67" y="11"/>
                    <a:pt x="67" y="11"/>
                  </a:cubicBezTo>
                  <a:cubicBezTo>
                    <a:pt x="65" y="28"/>
                    <a:pt x="55" y="91"/>
                    <a:pt x="52" y="108"/>
                  </a:cubicBezTo>
                  <a:cubicBezTo>
                    <a:pt x="52" y="108"/>
                    <a:pt x="52" y="108"/>
                    <a:pt x="52" y="108"/>
                  </a:cubicBezTo>
                  <a:cubicBezTo>
                    <a:pt x="63" y="107"/>
                    <a:pt x="63" y="107"/>
                    <a:pt x="63" y="107"/>
                  </a:cubicBezTo>
                  <a:cubicBezTo>
                    <a:pt x="63" y="107"/>
                    <a:pt x="64" y="107"/>
                    <a:pt x="64" y="107"/>
                  </a:cubicBezTo>
                  <a:cubicBezTo>
                    <a:pt x="64" y="107"/>
                    <a:pt x="64" y="107"/>
                    <a:pt x="64" y="107"/>
                  </a:cubicBezTo>
                  <a:cubicBezTo>
                    <a:pt x="66" y="107"/>
                    <a:pt x="67" y="108"/>
                    <a:pt x="67" y="110"/>
                  </a:cubicBezTo>
                  <a:cubicBezTo>
                    <a:pt x="67" y="110"/>
                    <a:pt x="67" y="110"/>
                    <a:pt x="67" y="110"/>
                  </a:cubicBezTo>
                  <a:cubicBezTo>
                    <a:pt x="67" y="110"/>
                    <a:pt x="67" y="110"/>
                    <a:pt x="67" y="110"/>
                  </a:cubicBezTo>
                  <a:cubicBezTo>
                    <a:pt x="67" y="110"/>
                    <a:pt x="67" y="110"/>
                    <a:pt x="67" y="110"/>
                  </a:cubicBezTo>
                  <a:cubicBezTo>
                    <a:pt x="67" y="112"/>
                    <a:pt x="66" y="114"/>
                    <a:pt x="64" y="114"/>
                  </a:cubicBezTo>
                  <a:cubicBezTo>
                    <a:pt x="64" y="114"/>
                    <a:pt x="64" y="114"/>
                    <a:pt x="64" y="114"/>
                  </a:cubicBezTo>
                  <a:cubicBezTo>
                    <a:pt x="44" y="116"/>
                    <a:pt x="44" y="116"/>
                    <a:pt x="44" y="116"/>
                  </a:cubicBezTo>
                  <a:cubicBezTo>
                    <a:pt x="44" y="114"/>
                    <a:pt x="44" y="114"/>
                    <a:pt x="44" y="114"/>
                  </a:cubicBezTo>
                  <a:close/>
                  <a:moveTo>
                    <a:pt x="3" y="15"/>
                  </a:moveTo>
                  <a:cubicBezTo>
                    <a:pt x="3" y="15"/>
                    <a:pt x="3" y="15"/>
                    <a:pt x="3" y="15"/>
                  </a:cubicBezTo>
                  <a:cubicBezTo>
                    <a:pt x="3" y="15"/>
                    <a:pt x="3" y="15"/>
                    <a:pt x="3" y="15"/>
                  </a:cubicBezTo>
                  <a:cubicBezTo>
                    <a:pt x="3" y="15"/>
                    <a:pt x="3" y="15"/>
                    <a:pt x="3"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4" name="Group 123"/>
          <p:cNvGrpSpPr>
            <a:grpSpLocks noChangeAspect="1"/>
          </p:cNvGrpSpPr>
          <p:nvPr/>
        </p:nvGrpSpPr>
        <p:grpSpPr bwMode="auto">
          <a:xfrm>
            <a:off x="7663157" y="1576812"/>
            <a:ext cx="1032787" cy="1800176"/>
            <a:chOff x="4553" y="1725"/>
            <a:chExt cx="502" cy="875"/>
          </a:xfrm>
          <a:solidFill>
            <a:schemeClr val="tx1">
              <a:lumMod val="85000"/>
              <a:lumOff val="15000"/>
            </a:schemeClr>
          </a:solidFill>
        </p:grpSpPr>
        <p:sp>
          <p:nvSpPr>
            <p:cNvPr id="127" name="Freeform 125"/>
            <p:cNvSpPr>
              <a:spLocks noEditPoints="1"/>
            </p:cNvSpPr>
            <p:nvPr/>
          </p:nvSpPr>
          <p:spPr bwMode="auto">
            <a:xfrm>
              <a:off x="4666" y="1791"/>
              <a:ext cx="300" cy="298"/>
            </a:xfrm>
            <a:custGeom>
              <a:avLst/>
              <a:gdLst>
                <a:gd name="T0" fmla="*/ 0 w 125"/>
                <a:gd name="T1" fmla="*/ 62 h 125"/>
                <a:gd name="T2" fmla="*/ 63 w 125"/>
                <a:gd name="T3" fmla="*/ 0 h 125"/>
                <a:gd name="T4" fmla="*/ 63 w 125"/>
                <a:gd name="T5" fmla="*/ 0 h 125"/>
                <a:gd name="T6" fmla="*/ 125 w 125"/>
                <a:gd name="T7" fmla="*/ 62 h 125"/>
                <a:gd name="T8" fmla="*/ 125 w 125"/>
                <a:gd name="T9" fmla="*/ 62 h 125"/>
                <a:gd name="T10" fmla="*/ 63 w 125"/>
                <a:gd name="T11" fmla="*/ 125 h 125"/>
                <a:gd name="T12" fmla="*/ 63 w 125"/>
                <a:gd name="T13" fmla="*/ 125 h 125"/>
                <a:gd name="T14" fmla="*/ 0 w 125"/>
                <a:gd name="T15" fmla="*/ 62 h 125"/>
                <a:gd name="T16" fmla="*/ 4 w 125"/>
                <a:gd name="T17" fmla="*/ 62 h 125"/>
                <a:gd name="T18" fmla="*/ 63 w 125"/>
                <a:gd name="T19" fmla="*/ 121 h 125"/>
                <a:gd name="T20" fmla="*/ 63 w 125"/>
                <a:gd name="T21" fmla="*/ 121 h 125"/>
                <a:gd name="T22" fmla="*/ 121 w 125"/>
                <a:gd name="T23" fmla="*/ 62 h 125"/>
                <a:gd name="T24" fmla="*/ 121 w 125"/>
                <a:gd name="T25" fmla="*/ 62 h 125"/>
                <a:gd name="T26" fmla="*/ 63 w 125"/>
                <a:gd name="T27" fmla="*/ 4 h 125"/>
                <a:gd name="T28" fmla="*/ 63 w 125"/>
                <a:gd name="T29" fmla="*/ 4 h 125"/>
                <a:gd name="T30" fmla="*/ 4 w 125"/>
                <a:gd name="T31" fmla="*/ 6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5" h="125">
                  <a:moveTo>
                    <a:pt x="0" y="62"/>
                  </a:moveTo>
                  <a:cubicBezTo>
                    <a:pt x="0" y="28"/>
                    <a:pt x="28" y="0"/>
                    <a:pt x="63" y="0"/>
                  </a:cubicBezTo>
                  <a:cubicBezTo>
                    <a:pt x="63" y="0"/>
                    <a:pt x="63" y="0"/>
                    <a:pt x="63" y="0"/>
                  </a:cubicBezTo>
                  <a:cubicBezTo>
                    <a:pt x="97" y="0"/>
                    <a:pt x="125" y="28"/>
                    <a:pt x="125" y="62"/>
                  </a:cubicBezTo>
                  <a:cubicBezTo>
                    <a:pt x="125" y="62"/>
                    <a:pt x="125" y="62"/>
                    <a:pt x="125" y="62"/>
                  </a:cubicBezTo>
                  <a:cubicBezTo>
                    <a:pt x="125" y="97"/>
                    <a:pt x="97" y="125"/>
                    <a:pt x="63" y="125"/>
                  </a:cubicBezTo>
                  <a:cubicBezTo>
                    <a:pt x="63" y="125"/>
                    <a:pt x="63" y="125"/>
                    <a:pt x="63" y="125"/>
                  </a:cubicBezTo>
                  <a:cubicBezTo>
                    <a:pt x="28" y="125"/>
                    <a:pt x="0" y="97"/>
                    <a:pt x="0" y="62"/>
                  </a:cubicBezTo>
                  <a:close/>
                  <a:moveTo>
                    <a:pt x="4" y="62"/>
                  </a:moveTo>
                  <a:cubicBezTo>
                    <a:pt x="4" y="95"/>
                    <a:pt x="30" y="121"/>
                    <a:pt x="63" y="121"/>
                  </a:cubicBezTo>
                  <a:cubicBezTo>
                    <a:pt x="63" y="121"/>
                    <a:pt x="63" y="121"/>
                    <a:pt x="63" y="121"/>
                  </a:cubicBezTo>
                  <a:cubicBezTo>
                    <a:pt x="95" y="121"/>
                    <a:pt x="121" y="95"/>
                    <a:pt x="121" y="62"/>
                  </a:cubicBezTo>
                  <a:cubicBezTo>
                    <a:pt x="121" y="62"/>
                    <a:pt x="121" y="62"/>
                    <a:pt x="121" y="62"/>
                  </a:cubicBezTo>
                  <a:cubicBezTo>
                    <a:pt x="121" y="30"/>
                    <a:pt x="95" y="4"/>
                    <a:pt x="63" y="4"/>
                  </a:cubicBezTo>
                  <a:cubicBezTo>
                    <a:pt x="63" y="4"/>
                    <a:pt x="63" y="4"/>
                    <a:pt x="63" y="4"/>
                  </a:cubicBezTo>
                  <a:cubicBezTo>
                    <a:pt x="30" y="4"/>
                    <a:pt x="4" y="30"/>
                    <a:pt x="4" y="6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126"/>
            <p:cNvSpPr>
              <a:spLocks noEditPoints="1"/>
            </p:cNvSpPr>
            <p:nvPr/>
          </p:nvSpPr>
          <p:spPr bwMode="auto">
            <a:xfrm>
              <a:off x="4661" y="1787"/>
              <a:ext cx="310" cy="306"/>
            </a:xfrm>
            <a:custGeom>
              <a:avLst/>
              <a:gdLst>
                <a:gd name="T0" fmla="*/ 0 w 129"/>
                <a:gd name="T1" fmla="*/ 64 h 129"/>
                <a:gd name="T2" fmla="*/ 65 w 129"/>
                <a:gd name="T3" fmla="*/ 0 h 129"/>
                <a:gd name="T4" fmla="*/ 65 w 129"/>
                <a:gd name="T5" fmla="*/ 0 h 129"/>
                <a:gd name="T6" fmla="*/ 129 w 129"/>
                <a:gd name="T7" fmla="*/ 64 h 129"/>
                <a:gd name="T8" fmla="*/ 129 w 129"/>
                <a:gd name="T9" fmla="*/ 64 h 129"/>
                <a:gd name="T10" fmla="*/ 65 w 129"/>
                <a:gd name="T11" fmla="*/ 129 h 129"/>
                <a:gd name="T12" fmla="*/ 65 w 129"/>
                <a:gd name="T13" fmla="*/ 129 h 129"/>
                <a:gd name="T14" fmla="*/ 0 w 129"/>
                <a:gd name="T15" fmla="*/ 64 h 129"/>
                <a:gd name="T16" fmla="*/ 125 w 129"/>
                <a:gd name="T17" fmla="*/ 64 h 129"/>
                <a:gd name="T18" fmla="*/ 69 w 129"/>
                <a:gd name="T19" fmla="*/ 125 h 129"/>
                <a:gd name="T20" fmla="*/ 69 w 129"/>
                <a:gd name="T21" fmla="*/ 125 h 129"/>
                <a:gd name="T22" fmla="*/ 125 w 129"/>
                <a:gd name="T23" fmla="*/ 64 h 129"/>
                <a:gd name="T24" fmla="*/ 125 w 129"/>
                <a:gd name="T25" fmla="*/ 64 h 129"/>
                <a:gd name="T26" fmla="*/ 65 w 129"/>
                <a:gd name="T27" fmla="*/ 4 h 129"/>
                <a:gd name="T28" fmla="*/ 65 w 129"/>
                <a:gd name="T29" fmla="*/ 4 h 129"/>
                <a:gd name="T30" fmla="*/ 125 w 129"/>
                <a:gd name="T31" fmla="*/ 64 h 129"/>
                <a:gd name="T32" fmla="*/ 65 w 129"/>
                <a:gd name="T33" fmla="*/ 121 h 129"/>
                <a:gd name="T34" fmla="*/ 121 w 129"/>
                <a:gd name="T35" fmla="*/ 64 h 129"/>
                <a:gd name="T36" fmla="*/ 121 w 129"/>
                <a:gd name="T37" fmla="*/ 64 h 129"/>
                <a:gd name="T38" fmla="*/ 65 w 129"/>
                <a:gd name="T39" fmla="*/ 8 h 129"/>
                <a:gd name="T40" fmla="*/ 65 w 129"/>
                <a:gd name="T41" fmla="*/ 8 h 129"/>
                <a:gd name="T42" fmla="*/ 8 w 129"/>
                <a:gd name="T43" fmla="*/ 64 h 129"/>
                <a:gd name="T44" fmla="*/ 8 w 129"/>
                <a:gd name="T45" fmla="*/ 64 h 129"/>
                <a:gd name="T46" fmla="*/ 65 w 129"/>
                <a:gd name="T47" fmla="*/ 121 h 129"/>
                <a:gd name="T48" fmla="*/ 22 w 129"/>
                <a:gd name="T49" fmla="*/ 22 h 129"/>
                <a:gd name="T50" fmla="*/ 63 w 129"/>
                <a:gd name="T51" fmla="*/ 4 h 129"/>
                <a:gd name="T52" fmla="*/ 63 w 129"/>
                <a:gd name="T53" fmla="*/ 4 h 129"/>
                <a:gd name="T54" fmla="*/ 22 w 129"/>
                <a:gd name="T55" fmla="*/ 22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29" h="129">
                  <a:moveTo>
                    <a:pt x="0" y="64"/>
                  </a:moveTo>
                  <a:cubicBezTo>
                    <a:pt x="0" y="29"/>
                    <a:pt x="29" y="0"/>
                    <a:pt x="65" y="0"/>
                  </a:cubicBezTo>
                  <a:cubicBezTo>
                    <a:pt x="65" y="0"/>
                    <a:pt x="65" y="0"/>
                    <a:pt x="65" y="0"/>
                  </a:cubicBezTo>
                  <a:cubicBezTo>
                    <a:pt x="100" y="0"/>
                    <a:pt x="129" y="29"/>
                    <a:pt x="129" y="64"/>
                  </a:cubicBezTo>
                  <a:cubicBezTo>
                    <a:pt x="129" y="64"/>
                    <a:pt x="129" y="64"/>
                    <a:pt x="129" y="64"/>
                  </a:cubicBezTo>
                  <a:cubicBezTo>
                    <a:pt x="129" y="100"/>
                    <a:pt x="100" y="129"/>
                    <a:pt x="65" y="129"/>
                  </a:cubicBezTo>
                  <a:cubicBezTo>
                    <a:pt x="65" y="129"/>
                    <a:pt x="65" y="129"/>
                    <a:pt x="65" y="129"/>
                  </a:cubicBezTo>
                  <a:cubicBezTo>
                    <a:pt x="29" y="129"/>
                    <a:pt x="0" y="100"/>
                    <a:pt x="0" y="64"/>
                  </a:cubicBezTo>
                  <a:close/>
                  <a:moveTo>
                    <a:pt x="125" y="64"/>
                  </a:moveTo>
                  <a:cubicBezTo>
                    <a:pt x="125" y="96"/>
                    <a:pt x="100" y="122"/>
                    <a:pt x="69" y="125"/>
                  </a:cubicBezTo>
                  <a:cubicBezTo>
                    <a:pt x="69" y="125"/>
                    <a:pt x="69" y="125"/>
                    <a:pt x="69" y="125"/>
                  </a:cubicBezTo>
                  <a:cubicBezTo>
                    <a:pt x="100" y="122"/>
                    <a:pt x="125" y="96"/>
                    <a:pt x="125" y="64"/>
                  </a:cubicBezTo>
                  <a:cubicBezTo>
                    <a:pt x="125" y="64"/>
                    <a:pt x="125" y="64"/>
                    <a:pt x="125" y="64"/>
                  </a:cubicBezTo>
                  <a:cubicBezTo>
                    <a:pt x="125" y="31"/>
                    <a:pt x="98" y="4"/>
                    <a:pt x="65" y="4"/>
                  </a:cubicBezTo>
                  <a:cubicBezTo>
                    <a:pt x="65" y="4"/>
                    <a:pt x="65" y="4"/>
                    <a:pt x="65" y="4"/>
                  </a:cubicBezTo>
                  <a:cubicBezTo>
                    <a:pt x="98" y="4"/>
                    <a:pt x="125" y="31"/>
                    <a:pt x="125" y="64"/>
                  </a:cubicBezTo>
                  <a:close/>
                  <a:moveTo>
                    <a:pt x="65" y="121"/>
                  </a:moveTo>
                  <a:cubicBezTo>
                    <a:pt x="96" y="121"/>
                    <a:pt x="121" y="95"/>
                    <a:pt x="121" y="64"/>
                  </a:cubicBezTo>
                  <a:cubicBezTo>
                    <a:pt x="121" y="64"/>
                    <a:pt x="121" y="64"/>
                    <a:pt x="121" y="64"/>
                  </a:cubicBezTo>
                  <a:cubicBezTo>
                    <a:pt x="121" y="33"/>
                    <a:pt x="96" y="8"/>
                    <a:pt x="65" y="8"/>
                  </a:cubicBezTo>
                  <a:cubicBezTo>
                    <a:pt x="65" y="8"/>
                    <a:pt x="65" y="8"/>
                    <a:pt x="65" y="8"/>
                  </a:cubicBezTo>
                  <a:cubicBezTo>
                    <a:pt x="33" y="8"/>
                    <a:pt x="8" y="33"/>
                    <a:pt x="8" y="64"/>
                  </a:cubicBezTo>
                  <a:cubicBezTo>
                    <a:pt x="8" y="64"/>
                    <a:pt x="8" y="64"/>
                    <a:pt x="8" y="64"/>
                  </a:cubicBezTo>
                  <a:cubicBezTo>
                    <a:pt x="8" y="95"/>
                    <a:pt x="33" y="121"/>
                    <a:pt x="65" y="121"/>
                  </a:cubicBezTo>
                  <a:close/>
                  <a:moveTo>
                    <a:pt x="22" y="22"/>
                  </a:moveTo>
                  <a:cubicBezTo>
                    <a:pt x="33" y="11"/>
                    <a:pt x="47" y="4"/>
                    <a:pt x="63" y="4"/>
                  </a:cubicBezTo>
                  <a:cubicBezTo>
                    <a:pt x="63" y="4"/>
                    <a:pt x="63" y="4"/>
                    <a:pt x="63" y="4"/>
                  </a:cubicBezTo>
                  <a:cubicBezTo>
                    <a:pt x="47" y="4"/>
                    <a:pt x="33" y="11"/>
                    <a:pt x="2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127"/>
            <p:cNvSpPr/>
            <p:nvPr/>
          </p:nvSpPr>
          <p:spPr bwMode="auto">
            <a:xfrm>
              <a:off x="4642" y="1941"/>
              <a:ext cx="31" cy="26"/>
            </a:xfrm>
            <a:custGeom>
              <a:avLst/>
              <a:gdLst>
                <a:gd name="T0" fmla="*/ 0 w 31"/>
                <a:gd name="T1" fmla="*/ 17 h 26"/>
                <a:gd name="T2" fmla="*/ 27 w 31"/>
                <a:gd name="T3" fmla="*/ 0 h 26"/>
                <a:gd name="T4" fmla="*/ 31 w 31"/>
                <a:gd name="T5" fmla="*/ 10 h 26"/>
                <a:gd name="T6" fmla="*/ 5 w 31"/>
                <a:gd name="T7" fmla="*/ 26 h 26"/>
                <a:gd name="T8" fmla="*/ 0 w 31"/>
                <a:gd name="T9" fmla="*/ 17 h 26"/>
                <a:gd name="T10" fmla="*/ 0 w 31"/>
                <a:gd name="T11" fmla="*/ 17 h 26"/>
              </a:gdLst>
              <a:ahLst/>
              <a:cxnLst>
                <a:cxn ang="0">
                  <a:pos x="T0" y="T1"/>
                </a:cxn>
                <a:cxn ang="0">
                  <a:pos x="T2" y="T3"/>
                </a:cxn>
                <a:cxn ang="0">
                  <a:pos x="T4" y="T5"/>
                </a:cxn>
                <a:cxn ang="0">
                  <a:pos x="T6" y="T7"/>
                </a:cxn>
                <a:cxn ang="0">
                  <a:pos x="T8" y="T9"/>
                </a:cxn>
                <a:cxn ang="0">
                  <a:pos x="T10" y="T11"/>
                </a:cxn>
              </a:cxnLst>
              <a:rect l="0" t="0" r="r" b="b"/>
              <a:pathLst>
                <a:path w="31" h="26">
                  <a:moveTo>
                    <a:pt x="0" y="17"/>
                  </a:moveTo>
                  <a:lnTo>
                    <a:pt x="27" y="0"/>
                  </a:lnTo>
                  <a:lnTo>
                    <a:pt x="31" y="10"/>
                  </a:lnTo>
                  <a:lnTo>
                    <a:pt x="5" y="26"/>
                  </a:lnTo>
                  <a:lnTo>
                    <a:pt x="0" y="17"/>
                  </a:lnTo>
                  <a:lnTo>
                    <a:pt x="0"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128"/>
            <p:cNvSpPr/>
            <p:nvPr/>
          </p:nvSpPr>
          <p:spPr bwMode="auto">
            <a:xfrm>
              <a:off x="4635" y="1936"/>
              <a:ext cx="46" cy="36"/>
            </a:xfrm>
            <a:custGeom>
              <a:avLst/>
              <a:gdLst>
                <a:gd name="T0" fmla="*/ 2 w 46"/>
                <a:gd name="T1" fmla="*/ 24 h 36"/>
                <a:gd name="T2" fmla="*/ 7 w 46"/>
                <a:gd name="T3" fmla="*/ 22 h 36"/>
                <a:gd name="T4" fmla="*/ 10 w 46"/>
                <a:gd name="T5" fmla="*/ 27 h 36"/>
                <a:gd name="T6" fmla="*/ 7 w 46"/>
                <a:gd name="T7" fmla="*/ 22 h 36"/>
                <a:gd name="T8" fmla="*/ 2 w 46"/>
                <a:gd name="T9" fmla="*/ 24 h 36"/>
                <a:gd name="T10" fmla="*/ 0 w 46"/>
                <a:gd name="T11" fmla="*/ 19 h 36"/>
                <a:gd name="T12" fmla="*/ 36 w 46"/>
                <a:gd name="T13" fmla="*/ 0 h 36"/>
                <a:gd name="T14" fmla="*/ 46 w 46"/>
                <a:gd name="T15" fmla="*/ 17 h 36"/>
                <a:gd name="T16" fmla="*/ 10 w 46"/>
                <a:gd name="T17" fmla="*/ 36 h 36"/>
                <a:gd name="T18" fmla="*/ 2 w 46"/>
                <a:gd name="T19" fmla="*/ 24 h 36"/>
                <a:gd name="T20" fmla="*/ 2 w 46"/>
                <a:gd name="T21" fmla="*/ 2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 h="36">
                  <a:moveTo>
                    <a:pt x="2" y="24"/>
                  </a:moveTo>
                  <a:lnTo>
                    <a:pt x="7" y="22"/>
                  </a:lnTo>
                  <a:lnTo>
                    <a:pt x="10" y="27"/>
                  </a:lnTo>
                  <a:lnTo>
                    <a:pt x="7" y="22"/>
                  </a:lnTo>
                  <a:lnTo>
                    <a:pt x="2" y="24"/>
                  </a:lnTo>
                  <a:lnTo>
                    <a:pt x="0" y="19"/>
                  </a:lnTo>
                  <a:lnTo>
                    <a:pt x="36" y="0"/>
                  </a:lnTo>
                  <a:lnTo>
                    <a:pt x="46" y="17"/>
                  </a:lnTo>
                  <a:lnTo>
                    <a:pt x="10" y="36"/>
                  </a:lnTo>
                  <a:lnTo>
                    <a:pt x="2" y="24"/>
                  </a:lnTo>
                  <a:lnTo>
                    <a:pt x="2" y="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129"/>
            <p:cNvSpPr/>
            <p:nvPr/>
          </p:nvSpPr>
          <p:spPr bwMode="auto">
            <a:xfrm>
              <a:off x="4693" y="1951"/>
              <a:ext cx="115" cy="78"/>
            </a:xfrm>
            <a:custGeom>
              <a:avLst/>
              <a:gdLst>
                <a:gd name="T0" fmla="*/ 0 w 48"/>
                <a:gd name="T1" fmla="*/ 30 h 33"/>
                <a:gd name="T2" fmla="*/ 0 w 48"/>
                <a:gd name="T3" fmla="*/ 30 h 33"/>
                <a:gd name="T4" fmla="*/ 2 w 48"/>
                <a:gd name="T5" fmla="*/ 26 h 33"/>
                <a:gd name="T6" fmla="*/ 5 w 48"/>
                <a:gd name="T7" fmla="*/ 28 h 33"/>
                <a:gd name="T8" fmla="*/ 5 w 48"/>
                <a:gd name="T9" fmla="*/ 28 h 33"/>
                <a:gd name="T10" fmla="*/ 13 w 48"/>
                <a:gd name="T11" fmla="*/ 29 h 33"/>
                <a:gd name="T12" fmla="*/ 13 w 48"/>
                <a:gd name="T13" fmla="*/ 29 h 33"/>
                <a:gd name="T14" fmla="*/ 23 w 48"/>
                <a:gd name="T15" fmla="*/ 26 h 33"/>
                <a:gd name="T16" fmla="*/ 23 w 48"/>
                <a:gd name="T17" fmla="*/ 26 h 33"/>
                <a:gd name="T18" fmla="*/ 37 w 48"/>
                <a:gd name="T19" fmla="*/ 11 h 33"/>
                <a:gd name="T20" fmla="*/ 37 w 48"/>
                <a:gd name="T21" fmla="*/ 11 h 33"/>
                <a:gd name="T22" fmla="*/ 44 w 48"/>
                <a:gd name="T23" fmla="*/ 0 h 33"/>
                <a:gd name="T24" fmla="*/ 44 w 48"/>
                <a:gd name="T25" fmla="*/ 0 h 33"/>
                <a:gd name="T26" fmla="*/ 48 w 48"/>
                <a:gd name="T27" fmla="*/ 3 h 33"/>
                <a:gd name="T28" fmla="*/ 25 w 48"/>
                <a:gd name="T29" fmla="*/ 30 h 33"/>
                <a:gd name="T30" fmla="*/ 25 w 48"/>
                <a:gd name="T31" fmla="*/ 30 h 33"/>
                <a:gd name="T32" fmla="*/ 13 w 48"/>
                <a:gd name="T33" fmla="*/ 33 h 33"/>
                <a:gd name="T34" fmla="*/ 13 w 48"/>
                <a:gd name="T35" fmla="*/ 33 h 33"/>
                <a:gd name="T36" fmla="*/ 0 w 48"/>
                <a:gd name="T37" fmla="*/ 3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 h="33">
                  <a:moveTo>
                    <a:pt x="0" y="30"/>
                  </a:moveTo>
                  <a:cubicBezTo>
                    <a:pt x="0" y="30"/>
                    <a:pt x="0" y="30"/>
                    <a:pt x="0" y="30"/>
                  </a:cubicBezTo>
                  <a:cubicBezTo>
                    <a:pt x="2" y="26"/>
                    <a:pt x="2" y="26"/>
                    <a:pt x="2" y="26"/>
                  </a:cubicBezTo>
                  <a:cubicBezTo>
                    <a:pt x="2" y="26"/>
                    <a:pt x="3" y="27"/>
                    <a:pt x="5" y="28"/>
                  </a:cubicBezTo>
                  <a:cubicBezTo>
                    <a:pt x="5" y="28"/>
                    <a:pt x="5" y="28"/>
                    <a:pt x="5" y="28"/>
                  </a:cubicBezTo>
                  <a:cubicBezTo>
                    <a:pt x="7" y="28"/>
                    <a:pt x="10" y="29"/>
                    <a:pt x="13" y="29"/>
                  </a:cubicBezTo>
                  <a:cubicBezTo>
                    <a:pt x="13" y="29"/>
                    <a:pt x="13" y="29"/>
                    <a:pt x="13" y="29"/>
                  </a:cubicBezTo>
                  <a:cubicBezTo>
                    <a:pt x="17" y="29"/>
                    <a:pt x="20" y="28"/>
                    <a:pt x="23" y="26"/>
                  </a:cubicBezTo>
                  <a:cubicBezTo>
                    <a:pt x="23" y="26"/>
                    <a:pt x="23" y="26"/>
                    <a:pt x="23" y="26"/>
                  </a:cubicBezTo>
                  <a:cubicBezTo>
                    <a:pt x="27" y="23"/>
                    <a:pt x="33" y="17"/>
                    <a:pt x="37" y="11"/>
                  </a:cubicBezTo>
                  <a:cubicBezTo>
                    <a:pt x="37" y="11"/>
                    <a:pt x="37" y="11"/>
                    <a:pt x="37" y="11"/>
                  </a:cubicBezTo>
                  <a:cubicBezTo>
                    <a:pt x="41" y="5"/>
                    <a:pt x="44" y="0"/>
                    <a:pt x="44" y="0"/>
                  </a:cubicBezTo>
                  <a:cubicBezTo>
                    <a:pt x="44" y="0"/>
                    <a:pt x="44" y="0"/>
                    <a:pt x="44" y="0"/>
                  </a:cubicBezTo>
                  <a:cubicBezTo>
                    <a:pt x="48" y="3"/>
                    <a:pt x="48" y="3"/>
                    <a:pt x="48" y="3"/>
                  </a:cubicBezTo>
                  <a:cubicBezTo>
                    <a:pt x="48" y="3"/>
                    <a:pt x="35" y="22"/>
                    <a:pt x="25" y="30"/>
                  </a:cubicBezTo>
                  <a:cubicBezTo>
                    <a:pt x="25" y="30"/>
                    <a:pt x="25" y="30"/>
                    <a:pt x="25" y="30"/>
                  </a:cubicBezTo>
                  <a:cubicBezTo>
                    <a:pt x="21" y="32"/>
                    <a:pt x="17" y="33"/>
                    <a:pt x="13" y="33"/>
                  </a:cubicBezTo>
                  <a:cubicBezTo>
                    <a:pt x="13" y="33"/>
                    <a:pt x="13" y="33"/>
                    <a:pt x="13" y="33"/>
                  </a:cubicBezTo>
                  <a:cubicBezTo>
                    <a:pt x="6" y="33"/>
                    <a:pt x="0" y="30"/>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130"/>
            <p:cNvSpPr>
              <a:spLocks noEditPoints="1"/>
            </p:cNvSpPr>
            <p:nvPr/>
          </p:nvSpPr>
          <p:spPr bwMode="auto">
            <a:xfrm>
              <a:off x="4688" y="1946"/>
              <a:ext cx="127" cy="88"/>
            </a:xfrm>
            <a:custGeom>
              <a:avLst/>
              <a:gdLst>
                <a:gd name="T0" fmla="*/ 1 w 53"/>
                <a:gd name="T1" fmla="*/ 33 h 37"/>
                <a:gd name="T2" fmla="*/ 0 w 53"/>
                <a:gd name="T3" fmla="*/ 31 h 37"/>
                <a:gd name="T4" fmla="*/ 2 w 53"/>
                <a:gd name="T5" fmla="*/ 27 h 37"/>
                <a:gd name="T6" fmla="*/ 4 w 53"/>
                <a:gd name="T7" fmla="*/ 26 h 37"/>
                <a:gd name="T8" fmla="*/ 4 w 53"/>
                <a:gd name="T9" fmla="*/ 26 h 37"/>
                <a:gd name="T10" fmla="*/ 4 w 53"/>
                <a:gd name="T11" fmla="*/ 26 h 37"/>
                <a:gd name="T12" fmla="*/ 4 w 53"/>
                <a:gd name="T13" fmla="*/ 26 h 37"/>
                <a:gd name="T14" fmla="*/ 5 w 53"/>
                <a:gd name="T15" fmla="*/ 26 h 37"/>
                <a:gd name="T16" fmla="*/ 5 w 53"/>
                <a:gd name="T17" fmla="*/ 26 h 37"/>
                <a:gd name="T18" fmla="*/ 5 w 53"/>
                <a:gd name="T19" fmla="*/ 27 h 37"/>
                <a:gd name="T20" fmla="*/ 8 w 53"/>
                <a:gd name="T21" fmla="*/ 28 h 37"/>
                <a:gd name="T22" fmla="*/ 15 w 53"/>
                <a:gd name="T23" fmla="*/ 29 h 37"/>
                <a:gd name="T24" fmla="*/ 15 w 53"/>
                <a:gd name="T25" fmla="*/ 29 h 37"/>
                <a:gd name="T26" fmla="*/ 16 w 53"/>
                <a:gd name="T27" fmla="*/ 29 h 37"/>
                <a:gd name="T28" fmla="*/ 24 w 53"/>
                <a:gd name="T29" fmla="*/ 27 h 37"/>
                <a:gd name="T30" fmla="*/ 37 w 53"/>
                <a:gd name="T31" fmla="*/ 12 h 37"/>
                <a:gd name="T32" fmla="*/ 45 w 53"/>
                <a:gd name="T33" fmla="*/ 1 h 37"/>
                <a:gd name="T34" fmla="*/ 45 w 53"/>
                <a:gd name="T35" fmla="*/ 1 h 37"/>
                <a:gd name="T36" fmla="*/ 53 w 53"/>
                <a:gd name="T37" fmla="*/ 4 h 37"/>
                <a:gd name="T38" fmla="*/ 51 w 53"/>
                <a:gd name="T39" fmla="*/ 6 h 37"/>
                <a:gd name="T40" fmla="*/ 51 w 53"/>
                <a:gd name="T41" fmla="*/ 7 h 37"/>
                <a:gd name="T42" fmla="*/ 49 w 53"/>
                <a:gd name="T43" fmla="*/ 9 h 37"/>
                <a:gd name="T44" fmla="*/ 44 w 53"/>
                <a:gd name="T45" fmla="*/ 17 h 37"/>
                <a:gd name="T46" fmla="*/ 28 w 53"/>
                <a:gd name="T47" fmla="*/ 33 h 37"/>
                <a:gd name="T48" fmla="*/ 15 w 53"/>
                <a:gd name="T49" fmla="*/ 37 h 37"/>
                <a:gd name="T50" fmla="*/ 1 w 53"/>
                <a:gd name="T51" fmla="*/ 34 h 37"/>
                <a:gd name="T52" fmla="*/ 2 w 53"/>
                <a:gd name="T53" fmla="*/ 32 h 37"/>
                <a:gd name="T54" fmla="*/ 15 w 53"/>
                <a:gd name="T55" fmla="*/ 33 h 37"/>
                <a:gd name="T56" fmla="*/ 22 w 53"/>
                <a:gd name="T57" fmla="*/ 32 h 37"/>
                <a:gd name="T58" fmla="*/ 15 w 53"/>
                <a:gd name="T59" fmla="*/ 33 h 37"/>
                <a:gd name="T60" fmla="*/ 15 w 53"/>
                <a:gd name="T61" fmla="*/ 33 h 37"/>
                <a:gd name="T62" fmla="*/ 14 w 53"/>
                <a:gd name="T63" fmla="*/ 33 h 37"/>
                <a:gd name="T64" fmla="*/ 11 w 53"/>
                <a:gd name="T65" fmla="*/ 32 h 37"/>
                <a:gd name="T66" fmla="*/ 7 w 53"/>
                <a:gd name="T67" fmla="*/ 31 h 37"/>
                <a:gd name="T68" fmla="*/ 5 w 53"/>
                <a:gd name="T69" fmla="*/ 31 h 37"/>
                <a:gd name="T70" fmla="*/ 11 w 53"/>
                <a:gd name="T71" fmla="*/ 32 h 37"/>
                <a:gd name="T72" fmla="*/ 22 w 53"/>
                <a:gd name="T73" fmla="*/ 32 h 37"/>
                <a:gd name="T74" fmla="*/ 22 w 53"/>
                <a:gd name="T75" fmla="*/ 32 h 37"/>
                <a:gd name="T76" fmla="*/ 3 w 53"/>
                <a:gd name="T77" fmla="*/ 30 h 37"/>
                <a:gd name="T78" fmla="*/ 3 w 53"/>
                <a:gd name="T79" fmla="*/ 30 h 37"/>
                <a:gd name="T80" fmla="*/ 3 w 53"/>
                <a:gd name="T81" fmla="*/ 30 h 37"/>
                <a:gd name="T82" fmla="*/ 3 w 53"/>
                <a:gd name="T83" fmla="*/ 30 h 37"/>
                <a:gd name="T84" fmla="*/ 2 w 53"/>
                <a:gd name="T85" fmla="*/ 29 h 37"/>
                <a:gd name="T86" fmla="*/ 2 w 53"/>
                <a:gd name="T87" fmla="*/ 29 h 37"/>
                <a:gd name="T88" fmla="*/ 41 w 53"/>
                <a:gd name="T89" fmla="*/ 14 h 37"/>
                <a:gd name="T90" fmla="*/ 39 w 53"/>
                <a:gd name="T91" fmla="*/ 17 h 37"/>
                <a:gd name="T92" fmla="*/ 46 w 53"/>
                <a:gd name="T93" fmla="*/ 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3" h="37">
                  <a:moveTo>
                    <a:pt x="1" y="34"/>
                  </a:moveTo>
                  <a:cubicBezTo>
                    <a:pt x="1" y="33"/>
                    <a:pt x="1" y="33"/>
                    <a:pt x="1" y="33"/>
                  </a:cubicBezTo>
                  <a:cubicBezTo>
                    <a:pt x="1" y="31"/>
                    <a:pt x="1" y="31"/>
                    <a:pt x="1" y="31"/>
                  </a:cubicBezTo>
                  <a:cubicBezTo>
                    <a:pt x="0" y="31"/>
                    <a:pt x="0" y="31"/>
                    <a:pt x="0" y="31"/>
                  </a:cubicBezTo>
                  <a:cubicBezTo>
                    <a:pt x="2" y="27"/>
                    <a:pt x="2" y="27"/>
                    <a:pt x="2" y="27"/>
                  </a:cubicBezTo>
                  <a:cubicBezTo>
                    <a:pt x="2" y="27"/>
                    <a:pt x="2" y="27"/>
                    <a:pt x="2" y="27"/>
                  </a:cubicBezTo>
                  <a:cubicBezTo>
                    <a:pt x="2" y="27"/>
                    <a:pt x="2" y="27"/>
                    <a:pt x="2" y="27"/>
                  </a:cubicBezTo>
                  <a:cubicBezTo>
                    <a:pt x="3" y="26"/>
                    <a:pt x="3"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5" y="26"/>
                  </a:cubicBezTo>
                  <a:cubicBezTo>
                    <a:pt x="5" y="26"/>
                    <a:pt x="5" y="26"/>
                    <a:pt x="5" y="26"/>
                  </a:cubicBezTo>
                  <a:cubicBezTo>
                    <a:pt x="5" y="26"/>
                    <a:pt x="5" y="26"/>
                    <a:pt x="5" y="26"/>
                  </a:cubicBezTo>
                  <a:cubicBezTo>
                    <a:pt x="5" y="26"/>
                    <a:pt x="5" y="26"/>
                    <a:pt x="5" y="26"/>
                  </a:cubicBezTo>
                  <a:cubicBezTo>
                    <a:pt x="5" y="26"/>
                    <a:pt x="5" y="27"/>
                    <a:pt x="5" y="27"/>
                  </a:cubicBezTo>
                  <a:cubicBezTo>
                    <a:pt x="5" y="27"/>
                    <a:pt x="5" y="27"/>
                    <a:pt x="5" y="27"/>
                  </a:cubicBezTo>
                  <a:cubicBezTo>
                    <a:pt x="6" y="27"/>
                    <a:pt x="7" y="27"/>
                    <a:pt x="8" y="28"/>
                  </a:cubicBezTo>
                  <a:cubicBezTo>
                    <a:pt x="8" y="28"/>
                    <a:pt x="8" y="28"/>
                    <a:pt x="8" y="28"/>
                  </a:cubicBezTo>
                  <a:cubicBezTo>
                    <a:pt x="10" y="28"/>
                    <a:pt x="13" y="29"/>
                    <a:pt x="15" y="29"/>
                  </a:cubicBezTo>
                  <a:cubicBezTo>
                    <a:pt x="15" y="29"/>
                    <a:pt x="15" y="29"/>
                    <a:pt x="15" y="29"/>
                  </a:cubicBezTo>
                  <a:cubicBezTo>
                    <a:pt x="15" y="29"/>
                    <a:pt x="15" y="29"/>
                    <a:pt x="15" y="29"/>
                  </a:cubicBezTo>
                  <a:cubicBezTo>
                    <a:pt x="15" y="29"/>
                    <a:pt x="16" y="29"/>
                    <a:pt x="16" y="29"/>
                  </a:cubicBezTo>
                  <a:cubicBezTo>
                    <a:pt x="16" y="29"/>
                    <a:pt x="16" y="29"/>
                    <a:pt x="16" y="29"/>
                  </a:cubicBezTo>
                  <a:cubicBezTo>
                    <a:pt x="18" y="29"/>
                    <a:pt x="21" y="28"/>
                    <a:pt x="24" y="27"/>
                  </a:cubicBezTo>
                  <a:cubicBezTo>
                    <a:pt x="24" y="27"/>
                    <a:pt x="24" y="27"/>
                    <a:pt x="24" y="27"/>
                  </a:cubicBezTo>
                  <a:cubicBezTo>
                    <a:pt x="28" y="24"/>
                    <a:pt x="33" y="17"/>
                    <a:pt x="37" y="12"/>
                  </a:cubicBezTo>
                  <a:cubicBezTo>
                    <a:pt x="37" y="12"/>
                    <a:pt x="37" y="12"/>
                    <a:pt x="37" y="12"/>
                  </a:cubicBezTo>
                  <a:cubicBezTo>
                    <a:pt x="42" y="6"/>
                    <a:pt x="45" y="1"/>
                    <a:pt x="45" y="1"/>
                  </a:cubicBezTo>
                  <a:cubicBezTo>
                    <a:pt x="45" y="1"/>
                    <a:pt x="45" y="1"/>
                    <a:pt x="45" y="1"/>
                  </a:cubicBezTo>
                  <a:cubicBezTo>
                    <a:pt x="45" y="1"/>
                    <a:pt x="45" y="1"/>
                    <a:pt x="45" y="1"/>
                  </a:cubicBezTo>
                  <a:cubicBezTo>
                    <a:pt x="45" y="1"/>
                    <a:pt x="45" y="1"/>
                    <a:pt x="45" y="1"/>
                  </a:cubicBezTo>
                  <a:cubicBezTo>
                    <a:pt x="46" y="0"/>
                    <a:pt x="46" y="0"/>
                    <a:pt x="46" y="0"/>
                  </a:cubicBezTo>
                  <a:cubicBezTo>
                    <a:pt x="53" y="4"/>
                    <a:pt x="53" y="4"/>
                    <a:pt x="53" y="4"/>
                  </a:cubicBezTo>
                  <a:cubicBezTo>
                    <a:pt x="51" y="6"/>
                    <a:pt x="51" y="6"/>
                    <a:pt x="51" y="6"/>
                  </a:cubicBezTo>
                  <a:cubicBezTo>
                    <a:pt x="51" y="6"/>
                    <a:pt x="51" y="6"/>
                    <a:pt x="51" y="6"/>
                  </a:cubicBezTo>
                  <a:cubicBezTo>
                    <a:pt x="51" y="6"/>
                    <a:pt x="51" y="6"/>
                    <a:pt x="51" y="6"/>
                  </a:cubicBezTo>
                  <a:cubicBezTo>
                    <a:pt x="51" y="6"/>
                    <a:pt x="51" y="6"/>
                    <a:pt x="51" y="7"/>
                  </a:cubicBezTo>
                  <a:cubicBezTo>
                    <a:pt x="51" y="7"/>
                    <a:pt x="51" y="7"/>
                    <a:pt x="51" y="7"/>
                  </a:cubicBezTo>
                  <a:cubicBezTo>
                    <a:pt x="50" y="7"/>
                    <a:pt x="50" y="8"/>
                    <a:pt x="49" y="9"/>
                  </a:cubicBezTo>
                  <a:cubicBezTo>
                    <a:pt x="49" y="9"/>
                    <a:pt x="49" y="9"/>
                    <a:pt x="49" y="9"/>
                  </a:cubicBezTo>
                  <a:cubicBezTo>
                    <a:pt x="48" y="11"/>
                    <a:pt x="46" y="14"/>
                    <a:pt x="44" y="17"/>
                  </a:cubicBezTo>
                  <a:cubicBezTo>
                    <a:pt x="44" y="17"/>
                    <a:pt x="44" y="17"/>
                    <a:pt x="44" y="17"/>
                  </a:cubicBezTo>
                  <a:cubicBezTo>
                    <a:pt x="39" y="22"/>
                    <a:pt x="34" y="29"/>
                    <a:pt x="28" y="33"/>
                  </a:cubicBezTo>
                  <a:cubicBezTo>
                    <a:pt x="28" y="33"/>
                    <a:pt x="28" y="33"/>
                    <a:pt x="28" y="33"/>
                  </a:cubicBezTo>
                  <a:cubicBezTo>
                    <a:pt x="24" y="36"/>
                    <a:pt x="19" y="37"/>
                    <a:pt x="15" y="37"/>
                  </a:cubicBezTo>
                  <a:cubicBezTo>
                    <a:pt x="15" y="37"/>
                    <a:pt x="15" y="37"/>
                    <a:pt x="15" y="37"/>
                  </a:cubicBezTo>
                  <a:cubicBezTo>
                    <a:pt x="8" y="37"/>
                    <a:pt x="2" y="34"/>
                    <a:pt x="1" y="34"/>
                  </a:cubicBezTo>
                  <a:close/>
                  <a:moveTo>
                    <a:pt x="1" y="34"/>
                  </a:moveTo>
                  <a:cubicBezTo>
                    <a:pt x="2" y="32"/>
                    <a:pt x="2" y="32"/>
                    <a:pt x="2" y="32"/>
                  </a:cubicBezTo>
                  <a:cubicBezTo>
                    <a:pt x="1" y="34"/>
                    <a:pt x="1" y="34"/>
                    <a:pt x="1" y="34"/>
                  </a:cubicBezTo>
                  <a:close/>
                  <a:moveTo>
                    <a:pt x="15" y="33"/>
                  </a:moveTo>
                  <a:cubicBezTo>
                    <a:pt x="17" y="33"/>
                    <a:pt x="20" y="33"/>
                    <a:pt x="22" y="32"/>
                  </a:cubicBezTo>
                  <a:cubicBezTo>
                    <a:pt x="22" y="32"/>
                    <a:pt x="22" y="32"/>
                    <a:pt x="22" y="32"/>
                  </a:cubicBezTo>
                  <a:cubicBezTo>
                    <a:pt x="20" y="33"/>
                    <a:pt x="17" y="33"/>
                    <a:pt x="15" y="33"/>
                  </a:cubicBezTo>
                  <a:cubicBezTo>
                    <a:pt x="15" y="33"/>
                    <a:pt x="15" y="33"/>
                    <a:pt x="15" y="33"/>
                  </a:cubicBezTo>
                  <a:cubicBezTo>
                    <a:pt x="15" y="33"/>
                    <a:pt x="15" y="33"/>
                    <a:pt x="15" y="33"/>
                  </a:cubicBezTo>
                  <a:cubicBezTo>
                    <a:pt x="15" y="33"/>
                    <a:pt x="15" y="33"/>
                    <a:pt x="15" y="33"/>
                  </a:cubicBezTo>
                  <a:cubicBezTo>
                    <a:pt x="15" y="33"/>
                    <a:pt x="15" y="33"/>
                    <a:pt x="14" y="33"/>
                  </a:cubicBezTo>
                  <a:cubicBezTo>
                    <a:pt x="14" y="33"/>
                    <a:pt x="14" y="33"/>
                    <a:pt x="14" y="33"/>
                  </a:cubicBezTo>
                  <a:cubicBezTo>
                    <a:pt x="15" y="33"/>
                    <a:pt x="15" y="33"/>
                    <a:pt x="15" y="33"/>
                  </a:cubicBezTo>
                  <a:close/>
                  <a:moveTo>
                    <a:pt x="11" y="32"/>
                  </a:moveTo>
                  <a:cubicBezTo>
                    <a:pt x="9" y="32"/>
                    <a:pt x="8" y="32"/>
                    <a:pt x="7" y="31"/>
                  </a:cubicBezTo>
                  <a:cubicBezTo>
                    <a:pt x="7" y="31"/>
                    <a:pt x="7" y="31"/>
                    <a:pt x="7" y="31"/>
                  </a:cubicBezTo>
                  <a:cubicBezTo>
                    <a:pt x="6" y="31"/>
                    <a:pt x="5" y="31"/>
                    <a:pt x="5" y="31"/>
                  </a:cubicBezTo>
                  <a:cubicBezTo>
                    <a:pt x="5" y="31"/>
                    <a:pt x="5" y="31"/>
                    <a:pt x="5" y="31"/>
                  </a:cubicBezTo>
                  <a:cubicBezTo>
                    <a:pt x="5" y="31"/>
                    <a:pt x="5" y="31"/>
                    <a:pt x="5" y="31"/>
                  </a:cubicBezTo>
                  <a:cubicBezTo>
                    <a:pt x="6" y="31"/>
                    <a:pt x="8" y="32"/>
                    <a:pt x="11" y="32"/>
                  </a:cubicBezTo>
                  <a:close/>
                  <a:moveTo>
                    <a:pt x="22" y="32"/>
                  </a:moveTo>
                  <a:cubicBezTo>
                    <a:pt x="22" y="32"/>
                    <a:pt x="22" y="32"/>
                    <a:pt x="22" y="32"/>
                  </a:cubicBezTo>
                  <a:cubicBezTo>
                    <a:pt x="22" y="32"/>
                    <a:pt x="22" y="32"/>
                    <a:pt x="22" y="32"/>
                  </a:cubicBezTo>
                  <a:cubicBezTo>
                    <a:pt x="22" y="32"/>
                    <a:pt x="22" y="32"/>
                    <a:pt x="22" y="32"/>
                  </a:cubicBezTo>
                  <a:close/>
                  <a:moveTo>
                    <a:pt x="3" y="30"/>
                  </a:move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lose/>
                  <a:moveTo>
                    <a:pt x="2" y="29"/>
                  </a:moveTo>
                  <a:cubicBezTo>
                    <a:pt x="2" y="29"/>
                    <a:pt x="2" y="29"/>
                    <a:pt x="2" y="29"/>
                  </a:cubicBezTo>
                  <a:cubicBezTo>
                    <a:pt x="2" y="29"/>
                    <a:pt x="2" y="29"/>
                    <a:pt x="2" y="29"/>
                  </a:cubicBezTo>
                  <a:cubicBezTo>
                    <a:pt x="2" y="29"/>
                    <a:pt x="2" y="29"/>
                    <a:pt x="2" y="29"/>
                  </a:cubicBezTo>
                  <a:close/>
                  <a:moveTo>
                    <a:pt x="41" y="14"/>
                  </a:moveTo>
                  <a:cubicBezTo>
                    <a:pt x="40" y="15"/>
                    <a:pt x="39" y="16"/>
                    <a:pt x="39" y="17"/>
                  </a:cubicBezTo>
                  <a:cubicBezTo>
                    <a:pt x="39" y="17"/>
                    <a:pt x="39" y="17"/>
                    <a:pt x="39" y="17"/>
                  </a:cubicBezTo>
                  <a:cubicBezTo>
                    <a:pt x="41" y="13"/>
                    <a:pt x="44" y="10"/>
                    <a:pt x="46" y="7"/>
                  </a:cubicBezTo>
                  <a:cubicBezTo>
                    <a:pt x="46" y="7"/>
                    <a:pt x="46" y="7"/>
                    <a:pt x="46" y="7"/>
                  </a:cubicBezTo>
                  <a:cubicBezTo>
                    <a:pt x="44" y="9"/>
                    <a:pt x="43" y="11"/>
                    <a:pt x="4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131"/>
            <p:cNvSpPr/>
            <p:nvPr/>
          </p:nvSpPr>
          <p:spPr bwMode="auto">
            <a:xfrm>
              <a:off x="4789" y="1936"/>
              <a:ext cx="24" cy="22"/>
            </a:xfrm>
            <a:custGeom>
              <a:avLst/>
              <a:gdLst>
                <a:gd name="T0" fmla="*/ 0 w 24"/>
                <a:gd name="T1" fmla="*/ 8 h 22"/>
                <a:gd name="T2" fmla="*/ 7 w 24"/>
                <a:gd name="T3" fmla="*/ 0 h 22"/>
                <a:gd name="T4" fmla="*/ 24 w 24"/>
                <a:gd name="T5" fmla="*/ 15 h 22"/>
                <a:gd name="T6" fmla="*/ 16 w 24"/>
                <a:gd name="T7" fmla="*/ 22 h 22"/>
                <a:gd name="T8" fmla="*/ 0 w 24"/>
                <a:gd name="T9" fmla="*/ 8 h 22"/>
                <a:gd name="T10" fmla="*/ 0 w 24"/>
                <a:gd name="T11" fmla="*/ 8 h 22"/>
              </a:gdLst>
              <a:ahLst/>
              <a:cxnLst>
                <a:cxn ang="0">
                  <a:pos x="T0" y="T1"/>
                </a:cxn>
                <a:cxn ang="0">
                  <a:pos x="T2" y="T3"/>
                </a:cxn>
                <a:cxn ang="0">
                  <a:pos x="T4" y="T5"/>
                </a:cxn>
                <a:cxn ang="0">
                  <a:pos x="T6" y="T7"/>
                </a:cxn>
                <a:cxn ang="0">
                  <a:pos x="T8" y="T9"/>
                </a:cxn>
                <a:cxn ang="0">
                  <a:pos x="T10" y="T11"/>
                </a:cxn>
              </a:cxnLst>
              <a:rect l="0" t="0" r="r" b="b"/>
              <a:pathLst>
                <a:path w="24" h="22">
                  <a:moveTo>
                    <a:pt x="0" y="8"/>
                  </a:moveTo>
                  <a:lnTo>
                    <a:pt x="7" y="0"/>
                  </a:lnTo>
                  <a:lnTo>
                    <a:pt x="24" y="15"/>
                  </a:lnTo>
                  <a:lnTo>
                    <a:pt x="16" y="22"/>
                  </a:lnTo>
                  <a:lnTo>
                    <a:pt x="0" y="8"/>
                  </a:lnTo>
                  <a:lnTo>
                    <a:pt x="0"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132"/>
            <p:cNvSpPr>
              <a:spLocks noEditPoints="1"/>
            </p:cNvSpPr>
            <p:nvPr/>
          </p:nvSpPr>
          <p:spPr bwMode="auto">
            <a:xfrm>
              <a:off x="4781" y="1929"/>
              <a:ext cx="39" cy="36"/>
            </a:xfrm>
            <a:custGeom>
              <a:avLst/>
              <a:gdLst>
                <a:gd name="T0" fmla="*/ 5 w 39"/>
                <a:gd name="T1" fmla="*/ 17 h 36"/>
                <a:gd name="T2" fmla="*/ 8 w 39"/>
                <a:gd name="T3" fmla="*/ 15 h 36"/>
                <a:gd name="T4" fmla="*/ 12 w 39"/>
                <a:gd name="T5" fmla="*/ 17 h 36"/>
                <a:gd name="T6" fmla="*/ 8 w 39"/>
                <a:gd name="T7" fmla="*/ 15 h 36"/>
                <a:gd name="T8" fmla="*/ 5 w 39"/>
                <a:gd name="T9" fmla="*/ 17 h 36"/>
                <a:gd name="T10" fmla="*/ 0 w 39"/>
                <a:gd name="T11" fmla="*/ 15 h 36"/>
                <a:gd name="T12" fmla="*/ 15 w 39"/>
                <a:gd name="T13" fmla="*/ 0 h 36"/>
                <a:gd name="T14" fmla="*/ 39 w 39"/>
                <a:gd name="T15" fmla="*/ 22 h 36"/>
                <a:gd name="T16" fmla="*/ 24 w 39"/>
                <a:gd name="T17" fmla="*/ 36 h 36"/>
                <a:gd name="T18" fmla="*/ 5 w 39"/>
                <a:gd name="T19" fmla="*/ 17 h 36"/>
                <a:gd name="T20" fmla="*/ 5 w 39"/>
                <a:gd name="T21" fmla="*/ 17 h 36"/>
                <a:gd name="T22" fmla="*/ 24 w 39"/>
                <a:gd name="T23" fmla="*/ 24 h 36"/>
                <a:gd name="T24" fmla="*/ 24 w 39"/>
                <a:gd name="T25" fmla="*/ 24 h 36"/>
                <a:gd name="T26" fmla="*/ 17 w 39"/>
                <a:gd name="T27" fmla="*/ 15 h 36"/>
                <a:gd name="T28" fmla="*/ 24 w 39"/>
                <a:gd name="T29" fmla="*/ 24 h 36"/>
                <a:gd name="T30" fmla="*/ 24 w 39"/>
                <a:gd name="T31" fmla="*/ 2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 h="36">
                  <a:moveTo>
                    <a:pt x="5" y="17"/>
                  </a:moveTo>
                  <a:lnTo>
                    <a:pt x="8" y="15"/>
                  </a:lnTo>
                  <a:lnTo>
                    <a:pt x="12" y="17"/>
                  </a:lnTo>
                  <a:lnTo>
                    <a:pt x="8" y="15"/>
                  </a:lnTo>
                  <a:lnTo>
                    <a:pt x="5" y="17"/>
                  </a:lnTo>
                  <a:lnTo>
                    <a:pt x="0" y="15"/>
                  </a:lnTo>
                  <a:lnTo>
                    <a:pt x="15" y="0"/>
                  </a:lnTo>
                  <a:lnTo>
                    <a:pt x="39" y="22"/>
                  </a:lnTo>
                  <a:lnTo>
                    <a:pt x="24" y="36"/>
                  </a:lnTo>
                  <a:lnTo>
                    <a:pt x="5" y="17"/>
                  </a:lnTo>
                  <a:lnTo>
                    <a:pt x="5" y="17"/>
                  </a:lnTo>
                  <a:close/>
                  <a:moveTo>
                    <a:pt x="24" y="24"/>
                  </a:moveTo>
                  <a:lnTo>
                    <a:pt x="24" y="24"/>
                  </a:lnTo>
                  <a:lnTo>
                    <a:pt x="17" y="15"/>
                  </a:lnTo>
                  <a:lnTo>
                    <a:pt x="24" y="24"/>
                  </a:lnTo>
                  <a:lnTo>
                    <a:pt x="24" y="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133"/>
            <p:cNvSpPr/>
            <p:nvPr/>
          </p:nvSpPr>
          <p:spPr bwMode="auto">
            <a:xfrm>
              <a:off x="4688" y="1744"/>
              <a:ext cx="50" cy="81"/>
            </a:xfrm>
            <a:custGeom>
              <a:avLst/>
              <a:gdLst>
                <a:gd name="T0" fmla="*/ 10 w 21"/>
                <a:gd name="T1" fmla="*/ 29 h 34"/>
                <a:gd name="T2" fmla="*/ 0 w 21"/>
                <a:gd name="T3" fmla="*/ 15 h 34"/>
                <a:gd name="T4" fmla="*/ 0 w 21"/>
                <a:gd name="T5" fmla="*/ 15 h 34"/>
                <a:gd name="T6" fmla="*/ 1 w 21"/>
                <a:gd name="T7" fmla="*/ 9 h 34"/>
                <a:gd name="T8" fmla="*/ 1 w 21"/>
                <a:gd name="T9" fmla="*/ 9 h 34"/>
                <a:gd name="T10" fmla="*/ 5 w 21"/>
                <a:gd name="T11" fmla="*/ 2 h 34"/>
                <a:gd name="T12" fmla="*/ 5 w 21"/>
                <a:gd name="T13" fmla="*/ 2 h 34"/>
                <a:gd name="T14" fmla="*/ 7 w 21"/>
                <a:gd name="T15" fmla="*/ 0 h 34"/>
                <a:gd name="T16" fmla="*/ 7 w 21"/>
                <a:gd name="T17" fmla="*/ 0 h 34"/>
                <a:gd name="T18" fmla="*/ 9 w 21"/>
                <a:gd name="T19" fmla="*/ 0 h 34"/>
                <a:gd name="T20" fmla="*/ 9 w 21"/>
                <a:gd name="T21" fmla="*/ 0 h 34"/>
                <a:gd name="T22" fmla="*/ 10 w 21"/>
                <a:gd name="T23" fmla="*/ 0 h 34"/>
                <a:gd name="T24" fmla="*/ 10 w 21"/>
                <a:gd name="T25" fmla="*/ 0 h 34"/>
                <a:gd name="T26" fmla="*/ 11 w 21"/>
                <a:gd name="T27" fmla="*/ 0 h 34"/>
                <a:gd name="T28" fmla="*/ 11 w 21"/>
                <a:gd name="T29" fmla="*/ 0 h 34"/>
                <a:gd name="T30" fmla="*/ 17 w 21"/>
                <a:gd name="T31" fmla="*/ 0 h 34"/>
                <a:gd name="T32" fmla="*/ 17 w 21"/>
                <a:gd name="T33" fmla="*/ 4 h 34"/>
                <a:gd name="T34" fmla="*/ 11 w 21"/>
                <a:gd name="T35" fmla="*/ 4 h 34"/>
                <a:gd name="T36" fmla="*/ 10 w 21"/>
                <a:gd name="T37" fmla="*/ 4 h 34"/>
                <a:gd name="T38" fmla="*/ 10 w 21"/>
                <a:gd name="T39" fmla="*/ 4 h 34"/>
                <a:gd name="T40" fmla="*/ 8 w 21"/>
                <a:gd name="T41" fmla="*/ 4 h 34"/>
                <a:gd name="T42" fmla="*/ 8 w 21"/>
                <a:gd name="T43" fmla="*/ 4 h 34"/>
                <a:gd name="T44" fmla="*/ 8 w 21"/>
                <a:gd name="T45" fmla="*/ 4 h 34"/>
                <a:gd name="T46" fmla="*/ 8 w 21"/>
                <a:gd name="T47" fmla="*/ 4 h 34"/>
                <a:gd name="T48" fmla="*/ 4 w 21"/>
                <a:gd name="T49" fmla="*/ 11 h 34"/>
                <a:gd name="T50" fmla="*/ 4 w 21"/>
                <a:gd name="T51" fmla="*/ 11 h 34"/>
                <a:gd name="T52" fmla="*/ 4 w 21"/>
                <a:gd name="T53" fmla="*/ 15 h 34"/>
                <a:gd name="T54" fmla="*/ 4 w 21"/>
                <a:gd name="T55" fmla="*/ 15 h 34"/>
                <a:gd name="T56" fmla="*/ 12 w 21"/>
                <a:gd name="T57" fmla="*/ 26 h 34"/>
                <a:gd name="T58" fmla="*/ 12 w 21"/>
                <a:gd name="T59" fmla="*/ 26 h 34"/>
                <a:gd name="T60" fmla="*/ 21 w 21"/>
                <a:gd name="T61" fmla="*/ 30 h 34"/>
                <a:gd name="T62" fmla="*/ 21 w 21"/>
                <a:gd name="T63" fmla="*/ 30 h 34"/>
                <a:gd name="T64" fmla="*/ 19 w 21"/>
                <a:gd name="T65" fmla="*/ 34 h 34"/>
                <a:gd name="T66" fmla="*/ 10 w 21"/>
                <a:gd name="T67" fmla="*/ 29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1" h="34">
                  <a:moveTo>
                    <a:pt x="10" y="29"/>
                  </a:moveTo>
                  <a:cubicBezTo>
                    <a:pt x="5" y="26"/>
                    <a:pt x="0" y="21"/>
                    <a:pt x="0" y="15"/>
                  </a:cubicBezTo>
                  <a:cubicBezTo>
                    <a:pt x="0" y="15"/>
                    <a:pt x="0" y="15"/>
                    <a:pt x="0" y="15"/>
                  </a:cubicBezTo>
                  <a:cubicBezTo>
                    <a:pt x="0" y="13"/>
                    <a:pt x="0" y="11"/>
                    <a:pt x="1" y="9"/>
                  </a:cubicBezTo>
                  <a:cubicBezTo>
                    <a:pt x="1" y="9"/>
                    <a:pt x="1" y="9"/>
                    <a:pt x="1" y="9"/>
                  </a:cubicBezTo>
                  <a:cubicBezTo>
                    <a:pt x="3" y="6"/>
                    <a:pt x="4" y="4"/>
                    <a:pt x="5" y="2"/>
                  </a:cubicBezTo>
                  <a:cubicBezTo>
                    <a:pt x="5" y="2"/>
                    <a:pt x="5" y="2"/>
                    <a:pt x="5" y="2"/>
                  </a:cubicBezTo>
                  <a:cubicBezTo>
                    <a:pt x="5" y="1"/>
                    <a:pt x="5" y="0"/>
                    <a:pt x="7" y="0"/>
                  </a:cubicBezTo>
                  <a:cubicBezTo>
                    <a:pt x="7" y="0"/>
                    <a:pt x="7" y="0"/>
                    <a:pt x="7" y="0"/>
                  </a:cubicBezTo>
                  <a:cubicBezTo>
                    <a:pt x="9" y="0"/>
                    <a:pt x="9" y="0"/>
                    <a:pt x="9" y="0"/>
                  </a:cubicBezTo>
                  <a:cubicBezTo>
                    <a:pt x="9" y="0"/>
                    <a:pt x="9" y="0"/>
                    <a:pt x="9" y="0"/>
                  </a:cubicBezTo>
                  <a:cubicBezTo>
                    <a:pt x="9" y="0"/>
                    <a:pt x="10" y="0"/>
                    <a:pt x="10" y="0"/>
                  </a:cubicBezTo>
                  <a:cubicBezTo>
                    <a:pt x="10" y="0"/>
                    <a:pt x="10" y="0"/>
                    <a:pt x="10" y="0"/>
                  </a:cubicBezTo>
                  <a:cubicBezTo>
                    <a:pt x="11" y="0"/>
                    <a:pt x="11" y="0"/>
                    <a:pt x="11" y="0"/>
                  </a:cubicBezTo>
                  <a:cubicBezTo>
                    <a:pt x="11" y="0"/>
                    <a:pt x="11" y="0"/>
                    <a:pt x="11" y="0"/>
                  </a:cubicBezTo>
                  <a:cubicBezTo>
                    <a:pt x="17" y="0"/>
                    <a:pt x="17" y="0"/>
                    <a:pt x="17" y="0"/>
                  </a:cubicBezTo>
                  <a:cubicBezTo>
                    <a:pt x="17" y="4"/>
                    <a:pt x="17" y="4"/>
                    <a:pt x="17" y="4"/>
                  </a:cubicBezTo>
                  <a:cubicBezTo>
                    <a:pt x="11" y="4"/>
                    <a:pt x="11" y="4"/>
                    <a:pt x="11" y="4"/>
                  </a:cubicBezTo>
                  <a:cubicBezTo>
                    <a:pt x="11" y="4"/>
                    <a:pt x="11" y="4"/>
                    <a:pt x="10" y="4"/>
                  </a:cubicBezTo>
                  <a:cubicBezTo>
                    <a:pt x="10" y="4"/>
                    <a:pt x="10" y="4"/>
                    <a:pt x="10" y="4"/>
                  </a:cubicBezTo>
                  <a:cubicBezTo>
                    <a:pt x="10" y="4"/>
                    <a:pt x="9" y="4"/>
                    <a:pt x="8" y="4"/>
                  </a:cubicBezTo>
                  <a:cubicBezTo>
                    <a:pt x="8" y="4"/>
                    <a:pt x="8" y="4"/>
                    <a:pt x="8" y="4"/>
                  </a:cubicBezTo>
                  <a:cubicBezTo>
                    <a:pt x="8" y="4"/>
                    <a:pt x="8" y="4"/>
                    <a:pt x="8" y="4"/>
                  </a:cubicBezTo>
                  <a:cubicBezTo>
                    <a:pt x="8" y="4"/>
                    <a:pt x="8" y="4"/>
                    <a:pt x="8" y="4"/>
                  </a:cubicBezTo>
                  <a:cubicBezTo>
                    <a:pt x="7" y="5"/>
                    <a:pt x="6" y="8"/>
                    <a:pt x="4" y="11"/>
                  </a:cubicBezTo>
                  <a:cubicBezTo>
                    <a:pt x="4" y="11"/>
                    <a:pt x="4" y="11"/>
                    <a:pt x="4" y="11"/>
                  </a:cubicBezTo>
                  <a:cubicBezTo>
                    <a:pt x="4" y="12"/>
                    <a:pt x="4" y="13"/>
                    <a:pt x="4" y="15"/>
                  </a:cubicBezTo>
                  <a:cubicBezTo>
                    <a:pt x="4" y="15"/>
                    <a:pt x="4" y="15"/>
                    <a:pt x="4" y="15"/>
                  </a:cubicBezTo>
                  <a:cubicBezTo>
                    <a:pt x="3" y="18"/>
                    <a:pt x="7" y="23"/>
                    <a:pt x="12" y="26"/>
                  </a:cubicBezTo>
                  <a:cubicBezTo>
                    <a:pt x="12" y="26"/>
                    <a:pt x="12" y="26"/>
                    <a:pt x="12" y="26"/>
                  </a:cubicBezTo>
                  <a:cubicBezTo>
                    <a:pt x="16" y="29"/>
                    <a:pt x="21" y="30"/>
                    <a:pt x="21" y="30"/>
                  </a:cubicBezTo>
                  <a:cubicBezTo>
                    <a:pt x="21" y="30"/>
                    <a:pt x="21" y="30"/>
                    <a:pt x="21" y="30"/>
                  </a:cubicBezTo>
                  <a:cubicBezTo>
                    <a:pt x="19" y="34"/>
                    <a:pt x="19" y="34"/>
                    <a:pt x="19" y="34"/>
                  </a:cubicBezTo>
                  <a:cubicBezTo>
                    <a:pt x="19" y="34"/>
                    <a:pt x="14" y="32"/>
                    <a:pt x="10"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134"/>
            <p:cNvSpPr>
              <a:spLocks noEditPoints="1"/>
            </p:cNvSpPr>
            <p:nvPr/>
          </p:nvSpPr>
          <p:spPr bwMode="auto">
            <a:xfrm>
              <a:off x="4681" y="1739"/>
              <a:ext cx="62" cy="93"/>
            </a:xfrm>
            <a:custGeom>
              <a:avLst/>
              <a:gdLst>
                <a:gd name="T0" fmla="*/ 11 w 26"/>
                <a:gd name="T1" fmla="*/ 33 h 39"/>
                <a:gd name="T2" fmla="*/ 13 w 26"/>
                <a:gd name="T3" fmla="*/ 31 h 39"/>
                <a:gd name="T4" fmla="*/ 1 w 26"/>
                <a:gd name="T5" fmla="*/ 17 h 39"/>
                <a:gd name="T6" fmla="*/ 2 w 26"/>
                <a:gd name="T7" fmla="*/ 10 h 39"/>
                <a:gd name="T8" fmla="*/ 6 w 26"/>
                <a:gd name="T9" fmla="*/ 3 h 39"/>
                <a:gd name="T10" fmla="*/ 6 w 26"/>
                <a:gd name="T11" fmla="*/ 3 h 39"/>
                <a:gd name="T12" fmla="*/ 7 w 26"/>
                <a:gd name="T13" fmla="*/ 2 h 39"/>
                <a:gd name="T14" fmla="*/ 10 w 26"/>
                <a:gd name="T15" fmla="*/ 0 h 39"/>
                <a:gd name="T16" fmla="*/ 10 w 26"/>
                <a:gd name="T17" fmla="*/ 0 h 39"/>
                <a:gd name="T18" fmla="*/ 13 w 26"/>
                <a:gd name="T19" fmla="*/ 0 h 39"/>
                <a:gd name="T20" fmla="*/ 13 w 26"/>
                <a:gd name="T21" fmla="*/ 0 h 39"/>
                <a:gd name="T22" fmla="*/ 14 w 26"/>
                <a:gd name="T23" fmla="*/ 0 h 39"/>
                <a:gd name="T24" fmla="*/ 14 w 26"/>
                <a:gd name="T25" fmla="*/ 0 h 39"/>
                <a:gd name="T26" fmla="*/ 22 w 26"/>
                <a:gd name="T27" fmla="*/ 0 h 39"/>
                <a:gd name="T28" fmla="*/ 14 w 26"/>
                <a:gd name="T29" fmla="*/ 8 h 39"/>
                <a:gd name="T30" fmla="*/ 13 w 26"/>
                <a:gd name="T31" fmla="*/ 8 h 39"/>
                <a:gd name="T32" fmla="*/ 13 w 26"/>
                <a:gd name="T33" fmla="*/ 8 h 39"/>
                <a:gd name="T34" fmla="*/ 12 w 26"/>
                <a:gd name="T35" fmla="*/ 8 h 39"/>
                <a:gd name="T36" fmla="*/ 9 w 26"/>
                <a:gd name="T37" fmla="*/ 14 h 39"/>
                <a:gd name="T38" fmla="*/ 8 w 26"/>
                <a:gd name="T39" fmla="*/ 17 h 39"/>
                <a:gd name="T40" fmla="*/ 16 w 26"/>
                <a:gd name="T41" fmla="*/ 26 h 39"/>
                <a:gd name="T42" fmla="*/ 25 w 26"/>
                <a:gd name="T43" fmla="*/ 31 h 39"/>
                <a:gd name="T44" fmla="*/ 25 w 26"/>
                <a:gd name="T45" fmla="*/ 31 h 39"/>
                <a:gd name="T46" fmla="*/ 26 w 26"/>
                <a:gd name="T47" fmla="*/ 32 h 39"/>
                <a:gd name="T48" fmla="*/ 21 w 26"/>
                <a:gd name="T49" fmla="*/ 38 h 39"/>
                <a:gd name="T50" fmla="*/ 12 w 26"/>
                <a:gd name="T51" fmla="*/ 28 h 39"/>
                <a:gd name="T52" fmla="*/ 14 w 26"/>
                <a:gd name="T53" fmla="*/ 29 h 39"/>
                <a:gd name="T54" fmla="*/ 12 w 26"/>
                <a:gd name="T55" fmla="*/ 28 h 39"/>
                <a:gd name="T56" fmla="*/ 12 w 26"/>
                <a:gd name="T57" fmla="*/ 28 h 39"/>
                <a:gd name="T58" fmla="*/ 5 w 26"/>
                <a:gd name="T59" fmla="*/ 13 h 39"/>
                <a:gd name="T60" fmla="*/ 6 w 26"/>
                <a:gd name="T61" fmla="*/ 12 h 39"/>
                <a:gd name="T62" fmla="*/ 9 w 26"/>
                <a:gd name="T63" fmla="*/ 5 h 39"/>
                <a:gd name="T64" fmla="*/ 9 w 26"/>
                <a:gd name="T65" fmla="*/ 5 h 39"/>
                <a:gd name="T66" fmla="*/ 6 w 26"/>
                <a:gd name="T67" fmla="*/ 12 h 39"/>
                <a:gd name="T68" fmla="*/ 18 w 26"/>
                <a:gd name="T69" fmla="*/ 4 h 39"/>
                <a:gd name="T70" fmla="*/ 14 w 26"/>
                <a:gd name="T71" fmla="*/ 4 h 39"/>
                <a:gd name="T72" fmla="*/ 13 w 26"/>
                <a:gd name="T73" fmla="*/ 4 h 39"/>
                <a:gd name="T74" fmla="*/ 12 w 26"/>
                <a:gd name="T75" fmla="*/ 4 h 39"/>
                <a:gd name="T76" fmla="*/ 13 w 26"/>
                <a:gd name="T77" fmla="*/ 4 h 39"/>
                <a:gd name="T78" fmla="*/ 11 w 26"/>
                <a:gd name="T79" fmla="*/ 4 h 39"/>
                <a:gd name="T80" fmla="*/ 11 w 26"/>
                <a:gd name="T81" fmla="*/ 4 h 39"/>
                <a:gd name="T82" fmla="*/ 11 w 26"/>
                <a:gd name="T83" fmla="*/ 4 h 39"/>
                <a:gd name="T84" fmla="*/ 11 w 26"/>
                <a:gd name="T85" fmla="*/ 4 h 39"/>
                <a:gd name="T86" fmla="*/ 11 w 26"/>
                <a:gd name="T87" fmla="*/ 4 h 39"/>
                <a:gd name="T88" fmla="*/ 11 w 26"/>
                <a:gd name="T89" fmla="*/ 4 h 39"/>
                <a:gd name="T90" fmla="*/ 10 w 26"/>
                <a:gd name="T91" fmla="*/ 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6" h="39">
                  <a:moveTo>
                    <a:pt x="21" y="38"/>
                  </a:moveTo>
                  <a:cubicBezTo>
                    <a:pt x="21" y="38"/>
                    <a:pt x="16" y="36"/>
                    <a:pt x="11" y="33"/>
                  </a:cubicBezTo>
                  <a:cubicBezTo>
                    <a:pt x="11" y="33"/>
                    <a:pt x="11" y="33"/>
                    <a:pt x="11" y="33"/>
                  </a:cubicBezTo>
                  <a:cubicBezTo>
                    <a:pt x="13" y="31"/>
                    <a:pt x="13" y="31"/>
                    <a:pt x="13" y="31"/>
                  </a:cubicBezTo>
                  <a:cubicBezTo>
                    <a:pt x="11" y="33"/>
                    <a:pt x="11" y="33"/>
                    <a:pt x="11" y="33"/>
                  </a:cubicBezTo>
                  <a:cubicBezTo>
                    <a:pt x="7" y="29"/>
                    <a:pt x="1" y="24"/>
                    <a:pt x="1" y="17"/>
                  </a:cubicBezTo>
                  <a:cubicBezTo>
                    <a:pt x="1" y="17"/>
                    <a:pt x="1" y="17"/>
                    <a:pt x="1" y="17"/>
                  </a:cubicBezTo>
                  <a:cubicBezTo>
                    <a:pt x="0" y="14"/>
                    <a:pt x="1" y="12"/>
                    <a:pt x="2" y="10"/>
                  </a:cubicBezTo>
                  <a:cubicBezTo>
                    <a:pt x="2" y="10"/>
                    <a:pt x="2" y="10"/>
                    <a:pt x="2" y="10"/>
                  </a:cubicBezTo>
                  <a:cubicBezTo>
                    <a:pt x="4" y="7"/>
                    <a:pt x="5" y="5"/>
                    <a:pt x="6" y="3"/>
                  </a:cubicBezTo>
                  <a:cubicBezTo>
                    <a:pt x="6" y="3"/>
                    <a:pt x="6" y="3"/>
                    <a:pt x="6" y="3"/>
                  </a:cubicBezTo>
                  <a:cubicBezTo>
                    <a:pt x="6" y="3"/>
                    <a:pt x="6" y="3"/>
                    <a:pt x="6" y="3"/>
                  </a:cubicBezTo>
                  <a:cubicBezTo>
                    <a:pt x="6" y="3"/>
                    <a:pt x="6" y="3"/>
                    <a:pt x="6" y="3"/>
                  </a:cubicBezTo>
                  <a:cubicBezTo>
                    <a:pt x="6" y="3"/>
                    <a:pt x="6" y="3"/>
                    <a:pt x="7" y="2"/>
                  </a:cubicBezTo>
                  <a:cubicBezTo>
                    <a:pt x="7" y="2"/>
                    <a:pt x="7" y="2"/>
                    <a:pt x="7" y="2"/>
                  </a:cubicBezTo>
                  <a:cubicBezTo>
                    <a:pt x="7" y="1"/>
                    <a:pt x="8" y="0"/>
                    <a:pt x="10" y="0"/>
                  </a:cubicBezTo>
                  <a:cubicBezTo>
                    <a:pt x="10" y="0"/>
                    <a:pt x="10" y="0"/>
                    <a:pt x="10" y="0"/>
                  </a:cubicBezTo>
                  <a:cubicBezTo>
                    <a:pt x="10" y="0"/>
                    <a:pt x="10" y="0"/>
                    <a:pt x="10" y="0"/>
                  </a:cubicBezTo>
                  <a:cubicBezTo>
                    <a:pt x="11" y="0"/>
                    <a:pt x="11" y="0"/>
                    <a:pt x="11" y="0"/>
                  </a:cubicBezTo>
                  <a:cubicBezTo>
                    <a:pt x="12" y="0"/>
                    <a:pt x="13" y="0"/>
                    <a:pt x="13" y="0"/>
                  </a:cubicBezTo>
                  <a:cubicBezTo>
                    <a:pt x="13" y="0"/>
                    <a:pt x="13" y="0"/>
                    <a:pt x="13" y="0"/>
                  </a:cubicBezTo>
                  <a:cubicBezTo>
                    <a:pt x="13" y="0"/>
                    <a:pt x="13" y="0"/>
                    <a:pt x="13" y="0"/>
                  </a:cubicBezTo>
                  <a:cubicBezTo>
                    <a:pt x="13" y="0"/>
                    <a:pt x="13" y="0"/>
                    <a:pt x="13" y="0"/>
                  </a:cubicBezTo>
                  <a:cubicBezTo>
                    <a:pt x="13" y="0"/>
                    <a:pt x="14" y="0"/>
                    <a:pt x="14" y="0"/>
                  </a:cubicBezTo>
                  <a:cubicBezTo>
                    <a:pt x="14" y="0"/>
                    <a:pt x="14" y="0"/>
                    <a:pt x="14" y="0"/>
                  </a:cubicBezTo>
                  <a:cubicBezTo>
                    <a:pt x="14" y="0"/>
                    <a:pt x="14" y="0"/>
                    <a:pt x="14" y="0"/>
                  </a:cubicBezTo>
                  <a:cubicBezTo>
                    <a:pt x="14" y="0"/>
                    <a:pt x="14" y="0"/>
                    <a:pt x="14" y="0"/>
                  </a:cubicBezTo>
                  <a:cubicBezTo>
                    <a:pt x="22" y="0"/>
                    <a:pt x="22" y="0"/>
                    <a:pt x="22" y="0"/>
                  </a:cubicBezTo>
                  <a:cubicBezTo>
                    <a:pt x="22" y="8"/>
                    <a:pt x="22" y="8"/>
                    <a:pt x="22" y="8"/>
                  </a:cubicBezTo>
                  <a:cubicBezTo>
                    <a:pt x="14" y="8"/>
                    <a:pt x="14" y="8"/>
                    <a:pt x="14" y="8"/>
                  </a:cubicBezTo>
                  <a:cubicBezTo>
                    <a:pt x="14" y="8"/>
                    <a:pt x="14" y="8"/>
                    <a:pt x="13" y="8"/>
                  </a:cubicBezTo>
                  <a:cubicBezTo>
                    <a:pt x="13" y="8"/>
                    <a:pt x="13" y="8"/>
                    <a:pt x="13" y="8"/>
                  </a:cubicBezTo>
                  <a:cubicBezTo>
                    <a:pt x="13" y="8"/>
                    <a:pt x="13" y="8"/>
                    <a:pt x="13" y="8"/>
                  </a:cubicBezTo>
                  <a:cubicBezTo>
                    <a:pt x="13" y="8"/>
                    <a:pt x="13" y="8"/>
                    <a:pt x="13" y="8"/>
                  </a:cubicBezTo>
                  <a:cubicBezTo>
                    <a:pt x="13" y="8"/>
                    <a:pt x="13" y="8"/>
                    <a:pt x="12" y="8"/>
                  </a:cubicBezTo>
                  <a:cubicBezTo>
                    <a:pt x="12" y="8"/>
                    <a:pt x="12" y="8"/>
                    <a:pt x="12" y="8"/>
                  </a:cubicBezTo>
                  <a:cubicBezTo>
                    <a:pt x="12" y="10"/>
                    <a:pt x="11" y="12"/>
                    <a:pt x="9" y="14"/>
                  </a:cubicBezTo>
                  <a:cubicBezTo>
                    <a:pt x="9" y="14"/>
                    <a:pt x="9" y="14"/>
                    <a:pt x="9" y="14"/>
                  </a:cubicBezTo>
                  <a:cubicBezTo>
                    <a:pt x="9" y="15"/>
                    <a:pt x="9" y="16"/>
                    <a:pt x="8" y="17"/>
                  </a:cubicBezTo>
                  <a:cubicBezTo>
                    <a:pt x="8" y="17"/>
                    <a:pt x="8" y="17"/>
                    <a:pt x="8" y="17"/>
                  </a:cubicBezTo>
                  <a:cubicBezTo>
                    <a:pt x="8" y="17"/>
                    <a:pt x="8" y="17"/>
                    <a:pt x="8" y="17"/>
                  </a:cubicBezTo>
                  <a:cubicBezTo>
                    <a:pt x="8" y="19"/>
                    <a:pt x="12" y="23"/>
                    <a:pt x="16" y="26"/>
                  </a:cubicBezTo>
                  <a:cubicBezTo>
                    <a:pt x="16" y="26"/>
                    <a:pt x="16" y="26"/>
                    <a:pt x="16" y="26"/>
                  </a:cubicBezTo>
                  <a:cubicBezTo>
                    <a:pt x="20" y="29"/>
                    <a:pt x="24" y="31"/>
                    <a:pt x="25" y="31"/>
                  </a:cubicBezTo>
                  <a:cubicBezTo>
                    <a:pt x="25" y="31"/>
                    <a:pt x="25" y="31"/>
                    <a:pt x="25" y="31"/>
                  </a:cubicBezTo>
                  <a:cubicBezTo>
                    <a:pt x="25" y="31"/>
                    <a:pt x="25" y="31"/>
                    <a:pt x="25" y="31"/>
                  </a:cubicBezTo>
                  <a:cubicBezTo>
                    <a:pt x="25" y="31"/>
                    <a:pt x="25" y="31"/>
                    <a:pt x="25" y="31"/>
                  </a:cubicBezTo>
                  <a:cubicBezTo>
                    <a:pt x="26" y="32"/>
                    <a:pt x="26" y="32"/>
                    <a:pt x="26" y="32"/>
                  </a:cubicBezTo>
                  <a:cubicBezTo>
                    <a:pt x="23" y="39"/>
                    <a:pt x="23" y="39"/>
                    <a:pt x="23" y="39"/>
                  </a:cubicBezTo>
                  <a:cubicBezTo>
                    <a:pt x="21" y="38"/>
                    <a:pt x="21" y="38"/>
                    <a:pt x="21" y="38"/>
                  </a:cubicBezTo>
                  <a:close/>
                  <a:moveTo>
                    <a:pt x="14" y="29"/>
                  </a:moveTo>
                  <a:cubicBezTo>
                    <a:pt x="13" y="29"/>
                    <a:pt x="13" y="29"/>
                    <a:pt x="12" y="28"/>
                  </a:cubicBezTo>
                  <a:cubicBezTo>
                    <a:pt x="12" y="28"/>
                    <a:pt x="12" y="28"/>
                    <a:pt x="12" y="28"/>
                  </a:cubicBezTo>
                  <a:cubicBezTo>
                    <a:pt x="13" y="29"/>
                    <a:pt x="13" y="29"/>
                    <a:pt x="14" y="29"/>
                  </a:cubicBezTo>
                  <a:close/>
                  <a:moveTo>
                    <a:pt x="12" y="28"/>
                  </a:moveTo>
                  <a:cubicBezTo>
                    <a:pt x="12" y="28"/>
                    <a:pt x="12" y="28"/>
                    <a:pt x="12" y="28"/>
                  </a:cubicBezTo>
                  <a:cubicBezTo>
                    <a:pt x="12" y="28"/>
                    <a:pt x="12" y="28"/>
                    <a:pt x="12" y="28"/>
                  </a:cubicBezTo>
                  <a:cubicBezTo>
                    <a:pt x="12" y="28"/>
                    <a:pt x="12" y="28"/>
                    <a:pt x="12" y="28"/>
                  </a:cubicBezTo>
                  <a:close/>
                  <a:moveTo>
                    <a:pt x="6" y="12"/>
                  </a:moveTo>
                  <a:cubicBezTo>
                    <a:pt x="6" y="12"/>
                    <a:pt x="5" y="13"/>
                    <a:pt x="5" y="13"/>
                  </a:cubicBezTo>
                  <a:cubicBezTo>
                    <a:pt x="5" y="13"/>
                    <a:pt x="5" y="13"/>
                    <a:pt x="5" y="13"/>
                  </a:cubicBezTo>
                  <a:cubicBezTo>
                    <a:pt x="5" y="13"/>
                    <a:pt x="6" y="12"/>
                    <a:pt x="6" y="12"/>
                  </a:cubicBezTo>
                  <a:cubicBezTo>
                    <a:pt x="6" y="12"/>
                    <a:pt x="6" y="12"/>
                    <a:pt x="6" y="12"/>
                  </a:cubicBezTo>
                  <a:cubicBezTo>
                    <a:pt x="8" y="9"/>
                    <a:pt x="9" y="7"/>
                    <a:pt x="9" y="5"/>
                  </a:cubicBezTo>
                  <a:cubicBezTo>
                    <a:pt x="9" y="5"/>
                    <a:pt x="9" y="5"/>
                    <a:pt x="9" y="5"/>
                  </a:cubicBezTo>
                  <a:cubicBezTo>
                    <a:pt x="9" y="5"/>
                    <a:pt x="9" y="5"/>
                    <a:pt x="9" y="5"/>
                  </a:cubicBezTo>
                  <a:cubicBezTo>
                    <a:pt x="9" y="5"/>
                    <a:pt x="9" y="5"/>
                    <a:pt x="9" y="5"/>
                  </a:cubicBezTo>
                  <a:cubicBezTo>
                    <a:pt x="9" y="7"/>
                    <a:pt x="8" y="9"/>
                    <a:pt x="6" y="12"/>
                  </a:cubicBezTo>
                  <a:close/>
                  <a:moveTo>
                    <a:pt x="14" y="4"/>
                  </a:moveTo>
                  <a:cubicBezTo>
                    <a:pt x="18" y="4"/>
                    <a:pt x="18" y="4"/>
                    <a:pt x="18" y="4"/>
                  </a:cubicBezTo>
                  <a:cubicBezTo>
                    <a:pt x="14" y="4"/>
                    <a:pt x="14" y="4"/>
                    <a:pt x="14" y="4"/>
                  </a:cubicBezTo>
                  <a:cubicBezTo>
                    <a:pt x="14" y="4"/>
                    <a:pt x="14" y="4"/>
                    <a:pt x="14" y="4"/>
                  </a:cubicBezTo>
                  <a:close/>
                  <a:moveTo>
                    <a:pt x="13" y="4"/>
                  </a:moveTo>
                  <a:cubicBezTo>
                    <a:pt x="13" y="4"/>
                    <a:pt x="13" y="4"/>
                    <a:pt x="13" y="4"/>
                  </a:cubicBezTo>
                  <a:cubicBezTo>
                    <a:pt x="13" y="4"/>
                    <a:pt x="13" y="4"/>
                    <a:pt x="13" y="4"/>
                  </a:cubicBezTo>
                  <a:cubicBezTo>
                    <a:pt x="13" y="4"/>
                    <a:pt x="12" y="4"/>
                    <a:pt x="12" y="4"/>
                  </a:cubicBezTo>
                  <a:cubicBezTo>
                    <a:pt x="12" y="4"/>
                    <a:pt x="12" y="4"/>
                    <a:pt x="12" y="4"/>
                  </a:cubicBezTo>
                  <a:cubicBezTo>
                    <a:pt x="12" y="4"/>
                    <a:pt x="13" y="4"/>
                    <a:pt x="13" y="4"/>
                  </a:cubicBezTo>
                  <a:close/>
                  <a:moveTo>
                    <a:pt x="12" y="4"/>
                  </a:moveTo>
                  <a:cubicBezTo>
                    <a:pt x="12" y="4"/>
                    <a:pt x="12"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0" y="4"/>
                    <a:pt x="10" y="4"/>
                    <a:pt x="10" y="4"/>
                  </a:cubicBezTo>
                  <a:cubicBezTo>
                    <a:pt x="10" y="4"/>
                    <a:pt x="10" y="4"/>
                    <a:pt x="10" y="4"/>
                  </a:cubicBezTo>
                  <a:cubicBezTo>
                    <a:pt x="12" y="4"/>
                    <a:pt x="12" y="4"/>
                    <a:pt x="1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135"/>
            <p:cNvSpPr/>
            <p:nvPr/>
          </p:nvSpPr>
          <p:spPr bwMode="auto">
            <a:xfrm>
              <a:off x="4738" y="1729"/>
              <a:ext cx="60" cy="72"/>
            </a:xfrm>
            <a:custGeom>
              <a:avLst/>
              <a:gdLst>
                <a:gd name="T0" fmla="*/ 0 w 25"/>
                <a:gd name="T1" fmla="*/ 14 h 30"/>
                <a:gd name="T2" fmla="*/ 3 w 25"/>
                <a:gd name="T3" fmla="*/ 7 h 30"/>
                <a:gd name="T4" fmla="*/ 3 w 25"/>
                <a:gd name="T5" fmla="*/ 7 h 30"/>
                <a:gd name="T6" fmla="*/ 18 w 25"/>
                <a:gd name="T7" fmla="*/ 0 h 30"/>
                <a:gd name="T8" fmla="*/ 18 w 25"/>
                <a:gd name="T9" fmla="*/ 0 h 30"/>
                <a:gd name="T10" fmla="*/ 25 w 25"/>
                <a:gd name="T11" fmla="*/ 5 h 30"/>
                <a:gd name="T12" fmla="*/ 25 w 25"/>
                <a:gd name="T13" fmla="*/ 5 h 30"/>
                <a:gd name="T14" fmla="*/ 24 w 25"/>
                <a:gd name="T15" fmla="*/ 6 h 30"/>
                <a:gd name="T16" fmla="*/ 24 w 25"/>
                <a:gd name="T17" fmla="*/ 6 h 30"/>
                <a:gd name="T18" fmla="*/ 24 w 25"/>
                <a:gd name="T19" fmla="*/ 10 h 30"/>
                <a:gd name="T20" fmla="*/ 24 w 25"/>
                <a:gd name="T21" fmla="*/ 10 h 30"/>
                <a:gd name="T22" fmla="*/ 24 w 25"/>
                <a:gd name="T23" fmla="*/ 15 h 30"/>
                <a:gd name="T24" fmla="*/ 24 w 25"/>
                <a:gd name="T25" fmla="*/ 15 h 30"/>
                <a:gd name="T26" fmla="*/ 21 w 25"/>
                <a:gd name="T27" fmla="*/ 16 h 30"/>
                <a:gd name="T28" fmla="*/ 20 w 25"/>
                <a:gd name="T29" fmla="*/ 10 h 30"/>
                <a:gd name="T30" fmla="*/ 20 w 25"/>
                <a:gd name="T31" fmla="*/ 10 h 30"/>
                <a:gd name="T32" fmla="*/ 21 w 25"/>
                <a:gd name="T33" fmla="*/ 5 h 30"/>
                <a:gd name="T34" fmla="*/ 21 w 25"/>
                <a:gd name="T35" fmla="*/ 5 h 30"/>
                <a:gd name="T36" fmla="*/ 21 w 25"/>
                <a:gd name="T37" fmla="*/ 5 h 30"/>
                <a:gd name="T38" fmla="*/ 21 w 25"/>
                <a:gd name="T39" fmla="*/ 5 h 30"/>
                <a:gd name="T40" fmla="*/ 20 w 25"/>
                <a:gd name="T41" fmla="*/ 5 h 30"/>
                <a:gd name="T42" fmla="*/ 20 w 25"/>
                <a:gd name="T43" fmla="*/ 5 h 30"/>
                <a:gd name="T44" fmla="*/ 18 w 25"/>
                <a:gd name="T45" fmla="*/ 4 h 30"/>
                <a:gd name="T46" fmla="*/ 18 w 25"/>
                <a:gd name="T47" fmla="*/ 4 h 30"/>
                <a:gd name="T48" fmla="*/ 6 w 25"/>
                <a:gd name="T49" fmla="*/ 10 h 30"/>
                <a:gd name="T50" fmla="*/ 6 w 25"/>
                <a:gd name="T51" fmla="*/ 10 h 30"/>
                <a:gd name="T52" fmla="*/ 4 w 25"/>
                <a:gd name="T53" fmla="*/ 14 h 30"/>
                <a:gd name="T54" fmla="*/ 4 w 25"/>
                <a:gd name="T55" fmla="*/ 14 h 30"/>
                <a:gd name="T56" fmla="*/ 10 w 25"/>
                <a:gd name="T57" fmla="*/ 22 h 30"/>
                <a:gd name="T58" fmla="*/ 10 w 25"/>
                <a:gd name="T59" fmla="*/ 22 h 30"/>
                <a:gd name="T60" fmla="*/ 16 w 25"/>
                <a:gd name="T61" fmla="*/ 26 h 30"/>
                <a:gd name="T62" fmla="*/ 16 w 25"/>
                <a:gd name="T63" fmla="*/ 26 h 30"/>
                <a:gd name="T64" fmla="*/ 16 w 25"/>
                <a:gd name="T65" fmla="*/ 26 h 30"/>
                <a:gd name="T66" fmla="*/ 14 w 25"/>
                <a:gd name="T67" fmla="*/ 30 h 30"/>
                <a:gd name="T68" fmla="*/ 0 w 25"/>
                <a:gd name="T69"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5" h="30">
                  <a:moveTo>
                    <a:pt x="0" y="14"/>
                  </a:moveTo>
                  <a:cubicBezTo>
                    <a:pt x="0" y="11"/>
                    <a:pt x="1" y="9"/>
                    <a:pt x="3" y="7"/>
                  </a:cubicBezTo>
                  <a:cubicBezTo>
                    <a:pt x="3" y="7"/>
                    <a:pt x="3" y="7"/>
                    <a:pt x="3" y="7"/>
                  </a:cubicBezTo>
                  <a:cubicBezTo>
                    <a:pt x="8" y="2"/>
                    <a:pt x="14" y="0"/>
                    <a:pt x="18" y="0"/>
                  </a:cubicBezTo>
                  <a:cubicBezTo>
                    <a:pt x="18" y="0"/>
                    <a:pt x="18" y="0"/>
                    <a:pt x="18" y="0"/>
                  </a:cubicBezTo>
                  <a:cubicBezTo>
                    <a:pt x="21" y="0"/>
                    <a:pt x="24" y="1"/>
                    <a:pt x="25" y="5"/>
                  </a:cubicBezTo>
                  <a:cubicBezTo>
                    <a:pt x="25" y="5"/>
                    <a:pt x="25" y="5"/>
                    <a:pt x="25" y="5"/>
                  </a:cubicBezTo>
                  <a:cubicBezTo>
                    <a:pt x="25" y="5"/>
                    <a:pt x="24" y="6"/>
                    <a:pt x="24" y="6"/>
                  </a:cubicBezTo>
                  <a:cubicBezTo>
                    <a:pt x="24" y="6"/>
                    <a:pt x="24" y="6"/>
                    <a:pt x="24" y="6"/>
                  </a:cubicBezTo>
                  <a:cubicBezTo>
                    <a:pt x="24" y="7"/>
                    <a:pt x="24" y="9"/>
                    <a:pt x="24" y="10"/>
                  </a:cubicBezTo>
                  <a:cubicBezTo>
                    <a:pt x="24" y="10"/>
                    <a:pt x="24" y="10"/>
                    <a:pt x="24" y="10"/>
                  </a:cubicBezTo>
                  <a:cubicBezTo>
                    <a:pt x="24" y="13"/>
                    <a:pt x="24" y="15"/>
                    <a:pt x="24" y="15"/>
                  </a:cubicBezTo>
                  <a:cubicBezTo>
                    <a:pt x="24" y="15"/>
                    <a:pt x="24" y="15"/>
                    <a:pt x="24" y="15"/>
                  </a:cubicBezTo>
                  <a:cubicBezTo>
                    <a:pt x="21" y="16"/>
                    <a:pt x="21" y="16"/>
                    <a:pt x="21" y="16"/>
                  </a:cubicBezTo>
                  <a:cubicBezTo>
                    <a:pt x="20" y="16"/>
                    <a:pt x="20" y="13"/>
                    <a:pt x="20" y="10"/>
                  </a:cubicBezTo>
                  <a:cubicBezTo>
                    <a:pt x="20" y="10"/>
                    <a:pt x="20" y="10"/>
                    <a:pt x="20" y="10"/>
                  </a:cubicBezTo>
                  <a:cubicBezTo>
                    <a:pt x="20" y="9"/>
                    <a:pt x="20" y="7"/>
                    <a:pt x="21" y="5"/>
                  </a:cubicBezTo>
                  <a:cubicBezTo>
                    <a:pt x="21" y="5"/>
                    <a:pt x="21" y="5"/>
                    <a:pt x="21" y="5"/>
                  </a:cubicBezTo>
                  <a:cubicBezTo>
                    <a:pt x="21" y="5"/>
                    <a:pt x="21" y="5"/>
                    <a:pt x="21" y="5"/>
                  </a:cubicBezTo>
                  <a:cubicBezTo>
                    <a:pt x="21" y="5"/>
                    <a:pt x="21" y="5"/>
                    <a:pt x="21" y="5"/>
                  </a:cubicBezTo>
                  <a:cubicBezTo>
                    <a:pt x="21" y="5"/>
                    <a:pt x="21" y="5"/>
                    <a:pt x="20" y="5"/>
                  </a:cubicBezTo>
                  <a:cubicBezTo>
                    <a:pt x="20" y="5"/>
                    <a:pt x="20" y="5"/>
                    <a:pt x="20" y="5"/>
                  </a:cubicBezTo>
                  <a:cubicBezTo>
                    <a:pt x="20" y="4"/>
                    <a:pt x="19" y="4"/>
                    <a:pt x="18" y="4"/>
                  </a:cubicBezTo>
                  <a:cubicBezTo>
                    <a:pt x="18" y="4"/>
                    <a:pt x="18" y="4"/>
                    <a:pt x="18" y="4"/>
                  </a:cubicBezTo>
                  <a:cubicBezTo>
                    <a:pt x="15" y="4"/>
                    <a:pt x="10" y="6"/>
                    <a:pt x="6" y="10"/>
                  </a:cubicBezTo>
                  <a:cubicBezTo>
                    <a:pt x="6" y="10"/>
                    <a:pt x="6" y="10"/>
                    <a:pt x="6" y="10"/>
                  </a:cubicBezTo>
                  <a:cubicBezTo>
                    <a:pt x="4" y="11"/>
                    <a:pt x="4" y="12"/>
                    <a:pt x="4" y="14"/>
                  </a:cubicBezTo>
                  <a:cubicBezTo>
                    <a:pt x="4" y="14"/>
                    <a:pt x="4" y="14"/>
                    <a:pt x="4" y="14"/>
                  </a:cubicBezTo>
                  <a:cubicBezTo>
                    <a:pt x="4" y="16"/>
                    <a:pt x="7" y="19"/>
                    <a:pt x="10" y="22"/>
                  </a:cubicBezTo>
                  <a:cubicBezTo>
                    <a:pt x="10" y="22"/>
                    <a:pt x="10" y="22"/>
                    <a:pt x="10" y="22"/>
                  </a:cubicBezTo>
                  <a:cubicBezTo>
                    <a:pt x="13" y="25"/>
                    <a:pt x="16" y="26"/>
                    <a:pt x="16" y="26"/>
                  </a:cubicBezTo>
                  <a:cubicBezTo>
                    <a:pt x="16" y="26"/>
                    <a:pt x="16" y="26"/>
                    <a:pt x="16" y="26"/>
                  </a:cubicBezTo>
                  <a:cubicBezTo>
                    <a:pt x="16" y="26"/>
                    <a:pt x="16" y="26"/>
                    <a:pt x="16" y="26"/>
                  </a:cubicBezTo>
                  <a:cubicBezTo>
                    <a:pt x="14" y="30"/>
                    <a:pt x="14" y="30"/>
                    <a:pt x="14" y="30"/>
                  </a:cubicBezTo>
                  <a:cubicBezTo>
                    <a:pt x="14" y="30"/>
                    <a:pt x="0" y="23"/>
                    <a:pt x="0"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136"/>
            <p:cNvSpPr>
              <a:spLocks noEditPoints="1"/>
            </p:cNvSpPr>
            <p:nvPr/>
          </p:nvSpPr>
          <p:spPr bwMode="auto">
            <a:xfrm>
              <a:off x="4733" y="1725"/>
              <a:ext cx="70" cy="90"/>
            </a:xfrm>
            <a:custGeom>
              <a:avLst/>
              <a:gdLst>
                <a:gd name="T0" fmla="*/ 12 w 29"/>
                <a:gd name="T1" fmla="*/ 32 h 38"/>
                <a:gd name="T2" fmla="*/ 8 w 29"/>
                <a:gd name="T3" fmla="*/ 29 h 38"/>
                <a:gd name="T4" fmla="*/ 0 w 29"/>
                <a:gd name="T5" fmla="*/ 16 h 38"/>
                <a:gd name="T6" fmla="*/ 0 w 29"/>
                <a:gd name="T7" fmla="*/ 16 h 38"/>
                <a:gd name="T8" fmla="*/ 0 w 29"/>
                <a:gd name="T9" fmla="*/ 15 h 38"/>
                <a:gd name="T10" fmla="*/ 4 w 29"/>
                <a:gd name="T11" fmla="*/ 8 h 38"/>
                <a:gd name="T12" fmla="*/ 20 w 29"/>
                <a:gd name="T13" fmla="*/ 0 h 38"/>
                <a:gd name="T14" fmla="*/ 29 w 29"/>
                <a:gd name="T15" fmla="*/ 7 h 38"/>
                <a:gd name="T16" fmla="*/ 28 w 29"/>
                <a:gd name="T17" fmla="*/ 9 h 38"/>
                <a:gd name="T18" fmla="*/ 28 w 29"/>
                <a:gd name="T19" fmla="*/ 12 h 38"/>
                <a:gd name="T20" fmla="*/ 28 w 29"/>
                <a:gd name="T21" fmla="*/ 16 h 38"/>
                <a:gd name="T22" fmla="*/ 28 w 29"/>
                <a:gd name="T23" fmla="*/ 17 h 38"/>
                <a:gd name="T24" fmla="*/ 28 w 29"/>
                <a:gd name="T25" fmla="*/ 18 h 38"/>
                <a:gd name="T26" fmla="*/ 21 w 29"/>
                <a:gd name="T27" fmla="*/ 18 h 38"/>
                <a:gd name="T28" fmla="*/ 20 w 29"/>
                <a:gd name="T29" fmla="*/ 12 h 38"/>
                <a:gd name="T30" fmla="*/ 20 w 29"/>
                <a:gd name="T31" fmla="*/ 8 h 38"/>
                <a:gd name="T32" fmla="*/ 9 w 29"/>
                <a:gd name="T33" fmla="*/ 13 h 38"/>
                <a:gd name="T34" fmla="*/ 8 w 29"/>
                <a:gd name="T35" fmla="*/ 16 h 38"/>
                <a:gd name="T36" fmla="*/ 8 w 29"/>
                <a:gd name="T37" fmla="*/ 16 h 38"/>
                <a:gd name="T38" fmla="*/ 13 w 29"/>
                <a:gd name="T39" fmla="*/ 23 h 38"/>
                <a:gd name="T40" fmla="*/ 18 w 29"/>
                <a:gd name="T41" fmla="*/ 26 h 38"/>
                <a:gd name="T42" fmla="*/ 14 w 29"/>
                <a:gd name="T43" fmla="*/ 38 h 38"/>
                <a:gd name="T44" fmla="*/ 10 w 29"/>
                <a:gd name="T45" fmla="*/ 25 h 38"/>
                <a:gd name="T46" fmla="*/ 13 w 29"/>
                <a:gd name="T47" fmla="*/ 28 h 38"/>
                <a:gd name="T48" fmla="*/ 10 w 29"/>
                <a:gd name="T49" fmla="*/ 26 h 38"/>
                <a:gd name="T50" fmla="*/ 7 w 29"/>
                <a:gd name="T51" fmla="*/ 22 h 38"/>
                <a:gd name="T52" fmla="*/ 24 w 29"/>
                <a:gd name="T53" fmla="*/ 17 h 38"/>
                <a:gd name="T54" fmla="*/ 24 w 29"/>
                <a:gd name="T55" fmla="*/ 17 h 38"/>
                <a:gd name="T56" fmla="*/ 24 w 29"/>
                <a:gd name="T57" fmla="*/ 17 h 38"/>
                <a:gd name="T58" fmla="*/ 4 w 29"/>
                <a:gd name="T59" fmla="*/ 15 h 38"/>
                <a:gd name="T60" fmla="*/ 4 w 29"/>
                <a:gd name="T61" fmla="*/ 15 h 38"/>
                <a:gd name="T62" fmla="*/ 4 w 29"/>
                <a:gd name="T63" fmla="*/ 15 h 38"/>
                <a:gd name="T64" fmla="*/ 4 w 29"/>
                <a:gd name="T65" fmla="*/ 15 h 38"/>
                <a:gd name="T66" fmla="*/ 6 w 29"/>
                <a:gd name="T67" fmla="*/ 11 h 38"/>
                <a:gd name="T68" fmla="*/ 4 w 29"/>
                <a:gd name="T69" fmla="*/ 15 h 38"/>
                <a:gd name="T70" fmla="*/ 24 w 29"/>
                <a:gd name="T71" fmla="*/ 13 h 38"/>
                <a:gd name="T72" fmla="*/ 24 w 29"/>
                <a:gd name="T73" fmla="*/ 13 h 38"/>
                <a:gd name="T74" fmla="*/ 24 w 29"/>
                <a:gd name="T75" fmla="*/ 13 h 38"/>
                <a:gd name="T76" fmla="*/ 24 w 29"/>
                <a:gd name="T77" fmla="*/ 13 h 38"/>
                <a:gd name="T78" fmla="*/ 24 w 29"/>
                <a:gd name="T79" fmla="*/ 13 h 38"/>
                <a:gd name="T80" fmla="*/ 24 w 29"/>
                <a:gd name="T81" fmla="*/ 12 h 38"/>
                <a:gd name="T82" fmla="*/ 24 w 29"/>
                <a:gd name="T83" fmla="*/ 12 h 38"/>
                <a:gd name="T84" fmla="*/ 24 w 29"/>
                <a:gd name="T85" fmla="*/ 12 h 38"/>
                <a:gd name="T86" fmla="*/ 24 w 29"/>
                <a:gd name="T87" fmla="*/ 12 h 38"/>
                <a:gd name="T88" fmla="*/ 25 w 29"/>
                <a:gd name="T89" fmla="*/ 7 h 38"/>
                <a:gd name="T90" fmla="*/ 25 w 29"/>
                <a:gd name="T91" fmla="*/ 7 h 38"/>
                <a:gd name="T92" fmla="*/ 25 w 29"/>
                <a:gd name="T93" fmla="*/ 7 h 38"/>
                <a:gd name="T94" fmla="*/ 25 w 29"/>
                <a:gd name="T95" fmla="*/ 7 h 38"/>
                <a:gd name="T96" fmla="*/ 25 w 29"/>
                <a:gd name="T97" fmla="*/ 7 h 38"/>
                <a:gd name="T98" fmla="*/ 24 w 29"/>
                <a:gd name="T99" fmla="*/ 5 h 38"/>
                <a:gd name="T100" fmla="*/ 24 w 29"/>
                <a:gd name="T101" fmla="*/ 5 h 38"/>
                <a:gd name="T102" fmla="*/ 19 w 29"/>
                <a:gd name="T103" fmla="*/ 4 h 38"/>
                <a:gd name="T104" fmla="*/ 19 w 29"/>
                <a:gd name="T105" fmla="*/ 4 h 38"/>
                <a:gd name="T106" fmla="*/ 20 w 29"/>
                <a:gd name="T107" fmla="*/ 4 h 38"/>
                <a:gd name="T108" fmla="*/ 20 w 29"/>
                <a:gd name="T109"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 h="38">
                  <a:moveTo>
                    <a:pt x="14" y="33"/>
                  </a:moveTo>
                  <a:cubicBezTo>
                    <a:pt x="13" y="33"/>
                    <a:pt x="13" y="32"/>
                    <a:pt x="12" y="32"/>
                  </a:cubicBezTo>
                  <a:cubicBezTo>
                    <a:pt x="12" y="32"/>
                    <a:pt x="12" y="32"/>
                    <a:pt x="12" y="32"/>
                  </a:cubicBezTo>
                  <a:cubicBezTo>
                    <a:pt x="11" y="31"/>
                    <a:pt x="9" y="30"/>
                    <a:pt x="8" y="29"/>
                  </a:cubicBezTo>
                  <a:cubicBezTo>
                    <a:pt x="8" y="29"/>
                    <a:pt x="8" y="29"/>
                    <a:pt x="8" y="29"/>
                  </a:cubicBezTo>
                  <a:cubicBezTo>
                    <a:pt x="4" y="26"/>
                    <a:pt x="0" y="21"/>
                    <a:pt x="0" y="16"/>
                  </a:cubicBezTo>
                  <a:cubicBezTo>
                    <a:pt x="0" y="16"/>
                    <a:pt x="0" y="16"/>
                    <a:pt x="0" y="16"/>
                  </a:cubicBezTo>
                  <a:cubicBezTo>
                    <a:pt x="0" y="16"/>
                    <a:pt x="0" y="16"/>
                    <a:pt x="0" y="16"/>
                  </a:cubicBezTo>
                  <a:cubicBezTo>
                    <a:pt x="0" y="16"/>
                    <a:pt x="0" y="15"/>
                    <a:pt x="0" y="15"/>
                  </a:cubicBezTo>
                  <a:cubicBezTo>
                    <a:pt x="0" y="15"/>
                    <a:pt x="0" y="15"/>
                    <a:pt x="0" y="15"/>
                  </a:cubicBezTo>
                  <a:cubicBezTo>
                    <a:pt x="0" y="13"/>
                    <a:pt x="1" y="10"/>
                    <a:pt x="4" y="8"/>
                  </a:cubicBezTo>
                  <a:cubicBezTo>
                    <a:pt x="4" y="8"/>
                    <a:pt x="4" y="8"/>
                    <a:pt x="4" y="8"/>
                  </a:cubicBezTo>
                  <a:cubicBezTo>
                    <a:pt x="9" y="2"/>
                    <a:pt x="15" y="0"/>
                    <a:pt x="20" y="0"/>
                  </a:cubicBezTo>
                  <a:cubicBezTo>
                    <a:pt x="20" y="0"/>
                    <a:pt x="20" y="0"/>
                    <a:pt x="20" y="0"/>
                  </a:cubicBezTo>
                  <a:cubicBezTo>
                    <a:pt x="23" y="0"/>
                    <a:pt x="28" y="2"/>
                    <a:pt x="29" y="7"/>
                  </a:cubicBezTo>
                  <a:cubicBezTo>
                    <a:pt x="29" y="7"/>
                    <a:pt x="29" y="7"/>
                    <a:pt x="29" y="7"/>
                  </a:cubicBezTo>
                  <a:cubicBezTo>
                    <a:pt x="29" y="7"/>
                    <a:pt x="29" y="7"/>
                    <a:pt x="29" y="7"/>
                  </a:cubicBezTo>
                  <a:cubicBezTo>
                    <a:pt x="29" y="8"/>
                    <a:pt x="28" y="8"/>
                    <a:pt x="28" y="9"/>
                  </a:cubicBezTo>
                  <a:cubicBezTo>
                    <a:pt x="28" y="9"/>
                    <a:pt x="28" y="9"/>
                    <a:pt x="28" y="9"/>
                  </a:cubicBezTo>
                  <a:cubicBezTo>
                    <a:pt x="28" y="10"/>
                    <a:pt x="28" y="11"/>
                    <a:pt x="28" y="12"/>
                  </a:cubicBezTo>
                  <a:cubicBezTo>
                    <a:pt x="28" y="12"/>
                    <a:pt x="28" y="12"/>
                    <a:pt x="28" y="12"/>
                  </a:cubicBezTo>
                  <a:cubicBezTo>
                    <a:pt x="28" y="14"/>
                    <a:pt x="28" y="16"/>
                    <a:pt x="28" y="16"/>
                  </a:cubicBezTo>
                  <a:cubicBezTo>
                    <a:pt x="28" y="16"/>
                    <a:pt x="28" y="16"/>
                    <a:pt x="28" y="16"/>
                  </a:cubicBezTo>
                  <a:cubicBezTo>
                    <a:pt x="28" y="16"/>
                    <a:pt x="28" y="16"/>
                    <a:pt x="28" y="17"/>
                  </a:cubicBezTo>
                  <a:cubicBezTo>
                    <a:pt x="28" y="17"/>
                    <a:pt x="28" y="17"/>
                    <a:pt x="28" y="17"/>
                  </a:cubicBezTo>
                  <a:cubicBezTo>
                    <a:pt x="28" y="18"/>
                    <a:pt x="28" y="18"/>
                    <a:pt x="28" y="18"/>
                  </a:cubicBezTo>
                  <a:cubicBezTo>
                    <a:pt x="21" y="20"/>
                    <a:pt x="21" y="20"/>
                    <a:pt x="21" y="20"/>
                  </a:cubicBezTo>
                  <a:cubicBezTo>
                    <a:pt x="21" y="18"/>
                    <a:pt x="21" y="18"/>
                    <a:pt x="21" y="18"/>
                  </a:cubicBezTo>
                  <a:cubicBezTo>
                    <a:pt x="21" y="18"/>
                    <a:pt x="20" y="15"/>
                    <a:pt x="20" y="12"/>
                  </a:cubicBezTo>
                  <a:cubicBezTo>
                    <a:pt x="20" y="12"/>
                    <a:pt x="20" y="12"/>
                    <a:pt x="20" y="12"/>
                  </a:cubicBezTo>
                  <a:cubicBezTo>
                    <a:pt x="20" y="11"/>
                    <a:pt x="20" y="10"/>
                    <a:pt x="20" y="8"/>
                  </a:cubicBezTo>
                  <a:cubicBezTo>
                    <a:pt x="20" y="8"/>
                    <a:pt x="20" y="8"/>
                    <a:pt x="20" y="8"/>
                  </a:cubicBezTo>
                  <a:cubicBezTo>
                    <a:pt x="20" y="8"/>
                    <a:pt x="20" y="8"/>
                    <a:pt x="20" y="8"/>
                  </a:cubicBezTo>
                  <a:cubicBezTo>
                    <a:pt x="17" y="8"/>
                    <a:pt x="13" y="10"/>
                    <a:pt x="9" y="13"/>
                  </a:cubicBezTo>
                  <a:cubicBezTo>
                    <a:pt x="9" y="13"/>
                    <a:pt x="9" y="13"/>
                    <a:pt x="9" y="13"/>
                  </a:cubicBezTo>
                  <a:cubicBezTo>
                    <a:pt x="8" y="14"/>
                    <a:pt x="8" y="15"/>
                    <a:pt x="8" y="16"/>
                  </a:cubicBezTo>
                  <a:cubicBezTo>
                    <a:pt x="8" y="16"/>
                    <a:pt x="8" y="16"/>
                    <a:pt x="8" y="16"/>
                  </a:cubicBezTo>
                  <a:cubicBezTo>
                    <a:pt x="8" y="16"/>
                    <a:pt x="8" y="16"/>
                    <a:pt x="8" y="16"/>
                  </a:cubicBezTo>
                  <a:cubicBezTo>
                    <a:pt x="8" y="17"/>
                    <a:pt x="10" y="20"/>
                    <a:pt x="13" y="23"/>
                  </a:cubicBezTo>
                  <a:cubicBezTo>
                    <a:pt x="13" y="23"/>
                    <a:pt x="13" y="23"/>
                    <a:pt x="13" y="23"/>
                  </a:cubicBezTo>
                  <a:cubicBezTo>
                    <a:pt x="15" y="24"/>
                    <a:pt x="17" y="26"/>
                    <a:pt x="18" y="26"/>
                  </a:cubicBezTo>
                  <a:cubicBezTo>
                    <a:pt x="18" y="26"/>
                    <a:pt x="18" y="26"/>
                    <a:pt x="18" y="26"/>
                  </a:cubicBezTo>
                  <a:cubicBezTo>
                    <a:pt x="21" y="26"/>
                    <a:pt x="21" y="26"/>
                    <a:pt x="21" y="26"/>
                  </a:cubicBezTo>
                  <a:cubicBezTo>
                    <a:pt x="14" y="38"/>
                    <a:pt x="14" y="38"/>
                    <a:pt x="14" y="38"/>
                  </a:cubicBezTo>
                  <a:cubicBezTo>
                    <a:pt x="14" y="33"/>
                    <a:pt x="14" y="33"/>
                    <a:pt x="14" y="33"/>
                  </a:cubicBezTo>
                  <a:close/>
                  <a:moveTo>
                    <a:pt x="10" y="25"/>
                  </a:moveTo>
                  <a:cubicBezTo>
                    <a:pt x="11" y="26"/>
                    <a:pt x="12" y="27"/>
                    <a:pt x="13" y="28"/>
                  </a:cubicBezTo>
                  <a:cubicBezTo>
                    <a:pt x="13" y="28"/>
                    <a:pt x="13" y="28"/>
                    <a:pt x="13" y="28"/>
                  </a:cubicBezTo>
                  <a:cubicBezTo>
                    <a:pt x="12" y="27"/>
                    <a:pt x="11" y="26"/>
                    <a:pt x="10" y="26"/>
                  </a:cubicBezTo>
                  <a:cubicBezTo>
                    <a:pt x="10" y="26"/>
                    <a:pt x="10" y="26"/>
                    <a:pt x="10" y="26"/>
                  </a:cubicBezTo>
                  <a:cubicBezTo>
                    <a:pt x="9" y="24"/>
                    <a:pt x="8" y="23"/>
                    <a:pt x="7" y="22"/>
                  </a:cubicBezTo>
                  <a:cubicBezTo>
                    <a:pt x="7" y="22"/>
                    <a:pt x="7" y="22"/>
                    <a:pt x="7" y="22"/>
                  </a:cubicBezTo>
                  <a:cubicBezTo>
                    <a:pt x="8" y="23"/>
                    <a:pt x="9" y="24"/>
                    <a:pt x="10" y="25"/>
                  </a:cubicBezTo>
                  <a:close/>
                  <a:moveTo>
                    <a:pt x="24" y="17"/>
                  </a:moveTo>
                  <a:cubicBezTo>
                    <a:pt x="24" y="17"/>
                    <a:pt x="24" y="17"/>
                    <a:pt x="24" y="17"/>
                  </a:cubicBezTo>
                  <a:cubicBezTo>
                    <a:pt x="24" y="17"/>
                    <a:pt x="24" y="17"/>
                    <a:pt x="24" y="17"/>
                  </a:cubicBezTo>
                  <a:cubicBezTo>
                    <a:pt x="24" y="17"/>
                    <a:pt x="24" y="17"/>
                    <a:pt x="24" y="17"/>
                  </a:cubicBezTo>
                  <a:cubicBezTo>
                    <a:pt x="24" y="17"/>
                    <a:pt x="24" y="17"/>
                    <a:pt x="24" y="17"/>
                  </a:cubicBezTo>
                  <a:close/>
                  <a:moveTo>
                    <a:pt x="2" y="16"/>
                  </a:moveTo>
                  <a:cubicBezTo>
                    <a:pt x="4" y="15"/>
                    <a:pt x="4" y="15"/>
                    <a:pt x="4" y="15"/>
                  </a:cubicBezTo>
                  <a:cubicBezTo>
                    <a:pt x="3" y="15"/>
                    <a:pt x="3" y="15"/>
                    <a:pt x="3" y="15"/>
                  </a:cubicBezTo>
                  <a:cubicBezTo>
                    <a:pt x="4" y="15"/>
                    <a:pt x="4" y="15"/>
                    <a:pt x="4" y="15"/>
                  </a:cubicBezTo>
                  <a:cubicBezTo>
                    <a:pt x="2" y="16"/>
                    <a:pt x="2" y="16"/>
                    <a:pt x="2" y="16"/>
                  </a:cubicBezTo>
                  <a:close/>
                  <a:moveTo>
                    <a:pt x="4" y="15"/>
                  </a:moveTo>
                  <a:cubicBezTo>
                    <a:pt x="4" y="15"/>
                    <a:pt x="4" y="15"/>
                    <a:pt x="4" y="15"/>
                  </a:cubicBezTo>
                  <a:cubicBezTo>
                    <a:pt x="4" y="15"/>
                    <a:pt x="4" y="15"/>
                    <a:pt x="4" y="15"/>
                  </a:cubicBezTo>
                  <a:cubicBezTo>
                    <a:pt x="4" y="14"/>
                    <a:pt x="5" y="12"/>
                    <a:pt x="6" y="11"/>
                  </a:cubicBezTo>
                  <a:cubicBezTo>
                    <a:pt x="6" y="11"/>
                    <a:pt x="6" y="11"/>
                    <a:pt x="6" y="11"/>
                  </a:cubicBezTo>
                  <a:cubicBezTo>
                    <a:pt x="5" y="12"/>
                    <a:pt x="4" y="14"/>
                    <a:pt x="4" y="15"/>
                  </a:cubicBezTo>
                  <a:cubicBezTo>
                    <a:pt x="4" y="15"/>
                    <a:pt x="4" y="15"/>
                    <a:pt x="4" y="15"/>
                  </a:cubicBezTo>
                  <a:cubicBezTo>
                    <a:pt x="4" y="15"/>
                    <a:pt x="4" y="15"/>
                    <a:pt x="4" y="15"/>
                  </a:cubicBezTo>
                  <a:close/>
                  <a:moveTo>
                    <a:pt x="24" y="13"/>
                  </a:moveTo>
                  <a:cubicBezTo>
                    <a:pt x="24" y="13"/>
                    <a:pt x="24" y="13"/>
                    <a:pt x="24" y="13"/>
                  </a:cubicBezTo>
                  <a:cubicBezTo>
                    <a:pt x="24" y="13"/>
                    <a:pt x="24" y="13"/>
                    <a:pt x="24" y="13"/>
                  </a:cubicBezTo>
                  <a:cubicBezTo>
                    <a:pt x="24" y="13"/>
                    <a:pt x="24" y="13"/>
                    <a:pt x="24" y="13"/>
                  </a:cubicBezTo>
                  <a:close/>
                  <a:moveTo>
                    <a:pt x="24" y="13"/>
                  </a:moveTo>
                  <a:cubicBezTo>
                    <a:pt x="24" y="13"/>
                    <a:pt x="24" y="13"/>
                    <a:pt x="24" y="13"/>
                  </a:cubicBezTo>
                  <a:cubicBezTo>
                    <a:pt x="24" y="13"/>
                    <a:pt x="24" y="13"/>
                    <a:pt x="24" y="13"/>
                  </a:cubicBezTo>
                  <a:cubicBezTo>
                    <a:pt x="24" y="13"/>
                    <a:pt x="24" y="13"/>
                    <a:pt x="24" y="13"/>
                  </a:cubicBezTo>
                  <a:close/>
                  <a:moveTo>
                    <a:pt x="24" y="13"/>
                  </a:moveTo>
                  <a:cubicBezTo>
                    <a:pt x="24" y="13"/>
                    <a:pt x="24" y="12"/>
                    <a:pt x="24" y="12"/>
                  </a:cubicBezTo>
                  <a:cubicBezTo>
                    <a:pt x="24" y="12"/>
                    <a:pt x="24" y="12"/>
                    <a:pt x="24" y="12"/>
                  </a:cubicBezTo>
                  <a:cubicBezTo>
                    <a:pt x="24" y="12"/>
                    <a:pt x="24" y="13"/>
                    <a:pt x="24" y="13"/>
                  </a:cubicBezTo>
                  <a:close/>
                  <a:moveTo>
                    <a:pt x="24" y="12"/>
                  </a:moveTo>
                  <a:cubicBezTo>
                    <a:pt x="24" y="12"/>
                    <a:pt x="24" y="12"/>
                    <a:pt x="24" y="12"/>
                  </a:cubicBezTo>
                  <a:cubicBezTo>
                    <a:pt x="24" y="12"/>
                    <a:pt x="24" y="12"/>
                    <a:pt x="24" y="12"/>
                  </a:cubicBezTo>
                  <a:cubicBezTo>
                    <a:pt x="24" y="12"/>
                    <a:pt x="24" y="12"/>
                    <a:pt x="24" y="12"/>
                  </a:cubicBezTo>
                  <a:cubicBezTo>
                    <a:pt x="24" y="12"/>
                    <a:pt x="24" y="12"/>
                    <a:pt x="24" y="12"/>
                  </a:cubicBezTo>
                  <a:cubicBezTo>
                    <a:pt x="24" y="12"/>
                    <a:pt x="24" y="12"/>
                    <a:pt x="24" y="12"/>
                  </a:cubicBezTo>
                  <a:close/>
                  <a:moveTo>
                    <a:pt x="25" y="7"/>
                  </a:moveTo>
                  <a:cubicBezTo>
                    <a:pt x="25" y="7"/>
                    <a:pt x="25" y="7"/>
                    <a:pt x="25" y="7"/>
                  </a:cubicBezTo>
                  <a:cubicBezTo>
                    <a:pt x="25" y="7"/>
                    <a:pt x="25" y="7"/>
                    <a:pt x="25" y="7"/>
                  </a:cubicBezTo>
                  <a:cubicBezTo>
                    <a:pt x="25" y="7"/>
                    <a:pt x="25" y="7"/>
                    <a:pt x="25" y="7"/>
                  </a:cubicBezTo>
                  <a:cubicBezTo>
                    <a:pt x="25" y="7"/>
                    <a:pt x="25" y="7"/>
                    <a:pt x="25" y="7"/>
                  </a:cubicBezTo>
                  <a:cubicBezTo>
                    <a:pt x="25" y="7"/>
                    <a:pt x="25" y="7"/>
                    <a:pt x="25" y="7"/>
                  </a:cubicBezTo>
                  <a:close/>
                  <a:moveTo>
                    <a:pt x="25" y="7"/>
                  </a:moveTo>
                  <a:cubicBezTo>
                    <a:pt x="25" y="7"/>
                    <a:pt x="25" y="7"/>
                    <a:pt x="25" y="7"/>
                  </a:cubicBezTo>
                  <a:cubicBezTo>
                    <a:pt x="25" y="7"/>
                    <a:pt x="25" y="7"/>
                    <a:pt x="25" y="7"/>
                  </a:cubicBezTo>
                  <a:cubicBezTo>
                    <a:pt x="25" y="7"/>
                    <a:pt x="25" y="7"/>
                    <a:pt x="25" y="7"/>
                  </a:cubicBezTo>
                  <a:close/>
                  <a:moveTo>
                    <a:pt x="24" y="5"/>
                  </a:moveTo>
                  <a:cubicBezTo>
                    <a:pt x="24" y="5"/>
                    <a:pt x="24" y="5"/>
                    <a:pt x="24" y="5"/>
                  </a:cubicBezTo>
                  <a:cubicBezTo>
                    <a:pt x="24" y="5"/>
                    <a:pt x="24" y="5"/>
                    <a:pt x="24" y="5"/>
                  </a:cubicBezTo>
                  <a:cubicBezTo>
                    <a:pt x="24" y="5"/>
                    <a:pt x="24" y="5"/>
                    <a:pt x="24" y="5"/>
                  </a:cubicBezTo>
                  <a:close/>
                  <a:moveTo>
                    <a:pt x="19" y="4"/>
                  </a:moveTo>
                  <a:cubicBezTo>
                    <a:pt x="19" y="4"/>
                    <a:pt x="19" y="4"/>
                    <a:pt x="19" y="4"/>
                  </a:cubicBezTo>
                  <a:cubicBezTo>
                    <a:pt x="19" y="4"/>
                    <a:pt x="19" y="4"/>
                    <a:pt x="19" y="4"/>
                  </a:cubicBezTo>
                  <a:cubicBezTo>
                    <a:pt x="19" y="4"/>
                    <a:pt x="19" y="4"/>
                    <a:pt x="19" y="4"/>
                  </a:cubicBezTo>
                  <a:close/>
                  <a:moveTo>
                    <a:pt x="20" y="4"/>
                  </a:moveTo>
                  <a:cubicBezTo>
                    <a:pt x="20" y="4"/>
                    <a:pt x="20" y="4"/>
                    <a:pt x="20" y="4"/>
                  </a:cubicBezTo>
                  <a:cubicBezTo>
                    <a:pt x="20" y="4"/>
                    <a:pt x="20" y="4"/>
                    <a:pt x="20" y="4"/>
                  </a:cubicBezTo>
                  <a:cubicBezTo>
                    <a:pt x="20" y="4"/>
                    <a:pt x="20" y="4"/>
                    <a:pt x="2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137"/>
            <p:cNvSpPr/>
            <p:nvPr/>
          </p:nvSpPr>
          <p:spPr bwMode="auto">
            <a:xfrm>
              <a:off x="4714" y="1908"/>
              <a:ext cx="12" cy="9"/>
            </a:xfrm>
            <a:custGeom>
              <a:avLst/>
              <a:gdLst>
                <a:gd name="T0" fmla="*/ 0 w 12"/>
                <a:gd name="T1" fmla="*/ 9 h 9"/>
                <a:gd name="T2" fmla="*/ 0 w 12"/>
                <a:gd name="T3" fmla="*/ 0 h 9"/>
                <a:gd name="T4" fmla="*/ 12 w 12"/>
                <a:gd name="T5" fmla="*/ 0 h 9"/>
                <a:gd name="T6" fmla="*/ 12 w 12"/>
                <a:gd name="T7" fmla="*/ 9 h 9"/>
                <a:gd name="T8" fmla="*/ 0 w 12"/>
                <a:gd name="T9" fmla="*/ 9 h 9"/>
                <a:gd name="T10" fmla="*/ 0 w 12"/>
                <a:gd name="T11" fmla="*/ 9 h 9"/>
              </a:gdLst>
              <a:ahLst/>
              <a:cxnLst>
                <a:cxn ang="0">
                  <a:pos x="T0" y="T1"/>
                </a:cxn>
                <a:cxn ang="0">
                  <a:pos x="T2" y="T3"/>
                </a:cxn>
                <a:cxn ang="0">
                  <a:pos x="T4" y="T5"/>
                </a:cxn>
                <a:cxn ang="0">
                  <a:pos x="T6" y="T7"/>
                </a:cxn>
                <a:cxn ang="0">
                  <a:pos x="T8" y="T9"/>
                </a:cxn>
                <a:cxn ang="0">
                  <a:pos x="T10" y="T11"/>
                </a:cxn>
              </a:cxnLst>
              <a:rect l="0" t="0" r="r" b="b"/>
              <a:pathLst>
                <a:path w="12" h="9">
                  <a:moveTo>
                    <a:pt x="0" y="9"/>
                  </a:moveTo>
                  <a:lnTo>
                    <a:pt x="0" y="0"/>
                  </a:lnTo>
                  <a:lnTo>
                    <a:pt x="12" y="0"/>
                  </a:lnTo>
                  <a:lnTo>
                    <a:pt x="12" y="9"/>
                  </a:lnTo>
                  <a:lnTo>
                    <a:pt x="0" y="9"/>
                  </a:lnTo>
                  <a:lnTo>
                    <a:pt x="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138"/>
            <p:cNvSpPr>
              <a:spLocks noEditPoints="1"/>
            </p:cNvSpPr>
            <p:nvPr/>
          </p:nvSpPr>
          <p:spPr bwMode="auto">
            <a:xfrm>
              <a:off x="4709" y="1903"/>
              <a:ext cx="22" cy="19"/>
            </a:xfrm>
            <a:custGeom>
              <a:avLst/>
              <a:gdLst>
                <a:gd name="T0" fmla="*/ 17 w 22"/>
                <a:gd name="T1" fmla="*/ 19 h 19"/>
                <a:gd name="T2" fmla="*/ 5 w 22"/>
                <a:gd name="T3" fmla="*/ 19 h 19"/>
                <a:gd name="T4" fmla="*/ 5 w 22"/>
                <a:gd name="T5" fmla="*/ 14 h 19"/>
                <a:gd name="T6" fmla="*/ 10 w 22"/>
                <a:gd name="T7" fmla="*/ 14 h 19"/>
                <a:gd name="T8" fmla="*/ 5 w 22"/>
                <a:gd name="T9" fmla="*/ 14 h 19"/>
                <a:gd name="T10" fmla="*/ 5 w 22"/>
                <a:gd name="T11" fmla="*/ 19 h 19"/>
                <a:gd name="T12" fmla="*/ 0 w 22"/>
                <a:gd name="T13" fmla="*/ 19 h 19"/>
                <a:gd name="T14" fmla="*/ 0 w 22"/>
                <a:gd name="T15" fmla="*/ 0 h 19"/>
                <a:gd name="T16" fmla="*/ 22 w 22"/>
                <a:gd name="T17" fmla="*/ 0 h 19"/>
                <a:gd name="T18" fmla="*/ 22 w 22"/>
                <a:gd name="T19" fmla="*/ 19 h 19"/>
                <a:gd name="T20" fmla="*/ 17 w 22"/>
                <a:gd name="T21" fmla="*/ 19 h 19"/>
                <a:gd name="T22" fmla="*/ 17 w 22"/>
                <a:gd name="T23" fmla="*/ 19 h 19"/>
                <a:gd name="T24" fmla="*/ 12 w 22"/>
                <a:gd name="T25" fmla="*/ 10 h 19"/>
                <a:gd name="T26" fmla="*/ 12 w 22"/>
                <a:gd name="T27" fmla="*/ 10 h 19"/>
                <a:gd name="T28" fmla="*/ 10 w 22"/>
                <a:gd name="T29" fmla="*/ 10 h 19"/>
                <a:gd name="T30" fmla="*/ 10 w 22"/>
                <a:gd name="T31" fmla="*/ 10 h 19"/>
                <a:gd name="T32" fmla="*/ 12 w 22"/>
                <a:gd name="T33" fmla="*/ 10 h 19"/>
                <a:gd name="T34" fmla="*/ 12 w 22"/>
                <a:gd name="T35" fmla="*/ 1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 h="19">
                  <a:moveTo>
                    <a:pt x="17" y="19"/>
                  </a:moveTo>
                  <a:lnTo>
                    <a:pt x="5" y="19"/>
                  </a:lnTo>
                  <a:lnTo>
                    <a:pt x="5" y="14"/>
                  </a:lnTo>
                  <a:lnTo>
                    <a:pt x="10" y="14"/>
                  </a:lnTo>
                  <a:lnTo>
                    <a:pt x="5" y="14"/>
                  </a:lnTo>
                  <a:lnTo>
                    <a:pt x="5" y="19"/>
                  </a:lnTo>
                  <a:lnTo>
                    <a:pt x="0" y="19"/>
                  </a:lnTo>
                  <a:lnTo>
                    <a:pt x="0" y="0"/>
                  </a:lnTo>
                  <a:lnTo>
                    <a:pt x="22" y="0"/>
                  </a:lnTo>
                  <a:lnTo>
                    <a:pt x="22" y="19"/>
                  </a:lnTo>
                  <a:lnTo>
                    <a:pt x="17" y="19"/>
                  </a:lnTo>
                  <a:lnTo>
                    <a:pt x="17" y="19"/>
                  </a:lnTo>
                  <a:close/>
                  <a:moveTo>
                    <a:pt x="12" y="10"/>
                  </a:moveTo>
                  <a:lnTo>
                    <a:pt x="12" y="10"/>
                  </a:lnTo>
                  <a:lnTo>
                    <a:pt x="10" y="10"/>
                  </a:lnTo>
                  <a:lnTo>
                    <a:pt x="10" y="10"/>
                  </a:lnTo>
                  <a:lnTo>
                    <a:pt x="12" y="10"/>
                  </a:lnTo>
                  <a:lnTo>
                    <a:pt x="12"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139"/>
            <p:cNvSpPr/>
            <p:nvPr/>
          </p:nvSpPr>
          <p:spPr bwMode="auto">
            <a:xfrm>
              <a:off x="4805" y="2084"/>
              <a:ext cx="10" cy="33"/>
            </a:xfrm>
            <a:custGeom>
              <a:avLst/>
              <a:gdLst>
                <a:gd name="T0" fmla="*/ 0 w 10"/>
                <a:gd name="T1" fmla="*/ 33 h 33"/>
                <a:gd name="T2" fmla="*/ 0 w 10"/>
                <a:gd name="T3" fmla="*/ 0 h 33"/>
                <a:gd name="T4" fmla="*/ 10 w 10"/>
                <a:gd name="T5" fmla="*/ 0 h 33"/>
                <a:gd name="T6" fmla="*/ 10 w 10"/>
                <a:gd name="T7" fmla="*/ 33 h 33"/>
                <a:gd name="T8" fmla="*/ 0 w 10"/>
                <a:gd name="T9" fmla="*/ 33 h 33"/>
                <a:gd name="T10" fmla="*/ 0 w 10"/>
                <a:gd name="T11" fmla="*/ 33 h 33"/>
              </a:gdLst>
              <a:ahLst/>
              <a:cxnLst>
                <a:cxn ang="0">
                  <a:pos x="T0" y="T1"/>
                </a:cxn>
                <a:cxn ang="0">
                  <a:pos x="T2" y="T3"/>
                </a:cxn>
                <a:cxn ang="0">
                  <a:pos x="T4" y="T5"/>
                </a:cxn>
                <a:cxn ang="0">
                  <a:pos x="T6" y="T7"/>
                </a:cxn>
                <a:cxn ang="0">
                  <a:pos x="T8" y="T9"/>
                </a:cxn>
                <a:cxn ang="0">
                  <a:pos x="T10" y="T11"/>
                </a:cxn>
              </a:cxnLst>
              <a:rect l="0" t="0" r="r" b="b"/>
              <a:pathLst>
                <a:path w="10" h="33">
                  <a:moveTo>
                    <a:pt x="0" y="33"/>
                  </a:moveTo>
                  <a:lnTo>
                    <a:pt x="0" y="0"/>
                  </a:lnTo>
                  <a:lnTo>
                    <a:pt x="10" y="0"/>
                  </a:lnTo>
                  <a:lnTo>
                    <a:pt x="10" y="33"/>
                  </a:lnTo>
                  <a:lnTo>
                    <a:pt x="0" y="33"/>
                  </a:lnTo>
                  <a:lnTo>
                    <a:pt x="0"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140"/>
            <p:cNvSpPr>
              <a:spLocks noEditPoints="1"/>
            </p:cNvSpPr>
            <p:nvPr/>
          </p:nvSpPr>
          <p:spPr bwMode="auto">
            <a:xfrm>
              <a:off x="4801" y="2079"/>
              <a:ext cx="19" cy="43"/>
            </a:xfrm>
            <a:custGeom>
              <a:avLst/>
              <a:gdLst>
                <a:gd name="T0" fmla="*/ 14 w 19"/>
                <a:gd name="T1" fmla="*/ 43 h 43"/>
                <a:gd name="T2" fmla="*/ 4 w 19"/>
                <a:gd name="T3" fmla="*/ 43 h 43"/>
                <a:gd name="T4" fmla="*/ 4 w 19"/>
                <a:gd name="T5" fmla="*/ 38 h 43"/>
                <a:gd name="T6" fmla="*/ 9 w 19"/>
                <a:gd name="T7" fmla="*/ 38 h 43"/>
                <a:gd name="T8" fmla="*/ 4 w 19"/>
                <a:gd name="T9" fmla="*/ 38 h 43"/>
                <a:gd name="T10" fmla="*/ 4 w 19"/>
                <a:gd name="T11" fmla="*/ 43 h 43"/>
                <a:gd name="T12" fmla="*/ 0 w 19"/>
                <a:gd name="T13" fmla="*/ 43 h 43"/>
                <a:gd name="T14" fmla="*/ 0 w 19"/>
                <a:gd name="T15" fmla="*/ 0 h 43"/>
                <a:gd name="T16" fmla="*/ 19 w 19"/>
                <a:gd name="T17" fmla="*/ 0 h 43"/>
                <a:gd name="T18" fmla="*/ 19 w 19"/>
                <a:gd name="T19" fmla="*/ 43 h 43"/>
                <a:gd name="T20" fmla="*/ 14 w 19"/>
                <a:gd name="T21" fmla="*/ 43 h 43"/>
                <a:gd name="T22" fmla="*/ 14 w 19"/>
                <a:gd name="T23" fmla="*/ 43 h 43"/>
                <a:gd name="T24" fmla="*/ 9 w 19"/>
                <a:gd name="T25" fmla="*/ 33 h 43"/>
                <a:gd name="T26" fmla="*/ 9 w 19"/>
                <a:gd name="T27" fmla="*/ 10 h 43"/>
                <a:gd name="T28" fmla="*/ 9 w 19"/>
                <a:gd name="T29" fmla="*/ 33 h 43"/>
                <a:gd name="T30" fmla="*/ 9 w 19"/>
                <a:gd name="T31" fmla="*/ 3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 h="43">
                  <a:moveTo>
                    <a:pt x="14" y="43"/>
                  </a:moveTo>
                  <a:lnTo>
                    <a:pt x="4" y="43"/>
                  </a:lnTo>
                  <a:lnTo>
                    <a:pt x="4" y="38"/>
                  </a:lnTo>
                  <a:lnTo>
                    <a:pt x="9" y="38"/>
                  </a:lnTo>
                  <a:lnTo>
                    <a:pt x="4" y="38"/>
                  </a:lnTo>
                  <a:lnTo>
                    <a:pt x="4" y="43"/>
                  </a:lnTo>
                  <a:lnTo>
                    <a:pt x="0" y="43"/>
                  </a:lnTo>
                  <a:lnTo>
                    <a:pt x="0" y="0"/>
                  </a:lnTo>
                  <a:lnTo>
                    <a:pt x="19" y="0"/>
                  </a:lnTo>
                  <a:lnTo>
                    <a:pt x="19" y="43"/>
                  </a:lnTo>
                  <a:lnTo>
                    <a:pt x="14" y="43"/>
                  </a:lnTo>
                  <a:lnTo>
                    <a:pt x="14" y="43"/>
                  </a:lnTo>
                  <a:close/>
                  <a:moveTo>
                    <a:pt x="9" y="33"/>
                  </a:moveTo>
                  <a:lnTo>
                    <a:pt x="9" y="10"/>
                  </a:lnTo>
                  <a:lnTo>
                    <a:pt x="9" y="33"/>
                  </a:lnTo>
                  <a:lnTo>
                    <a:pt x="9" y="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141"/>
            <p:cNvSpPr>
              <a:spLocks noEditPoints="1"/>
            </p:cNvSpPr>
            <p:nvPr/>
          </p:nvSpPr>
          <p:spPr bwMode="auto">
            <a:xfrm>
              <a:off x="4688" y="2112"/>
              <a:ext cx="197" cy="260"/>
            </a:xfrm>
            <a:custGeom>
              <a:avLst/>
              <a:gdLst>
                <a:gd name="T0" fmla="*/ 35 w 82"/>
                <a:gd name="T1" fmla="*/ 109 h 109"/>
                <a:gd name="T2" fmla="*/ 10 w 82"/>
                <a:gd name="T3" fmla="*/ 85 h 109"/>
                <a:gd name="T4" fmla="*/ 10 w 82"/>
                <a:gd name="T5" fmla="*/ 85 h 109"/>
                <a:gd name="T6" fmla="*/ 0 w 82"/>
                <a:gd name="T7" fmla="*/ 43 h 109"/>
                <a:gd name="T8" fmla="*/ 0 w 82"/>
                <a:gd name="T9" fmla="*/ 43 h 109"/>
                <a:gd name="T10" fmla="*/ 51 w 82"/>
                <a:gd name="T11" fmla="*/ 0 h 109"/>
                <a:gd name="T12" fmla="*/ 51 w 82"/>
                <a:gd name="T13" fmla="*/ 0 h 109"/>
                <a:gd name="T14" fmla="*/ 75 w 82"/>
                <a:gd name="T15" fmla="*/ 16 h 109"/>
                <a:gd name="T16" fmla="*/ 75 w 82"/>
                <a:gd name="T17" fmla="*/ 16 h 109"/>
                <a:gd name="T18" fmla="*/ 82 w 82"/>
                <a:gd name="T19" fmla="*/ 54 h 109"/>
                <a:gd name="T20" fmla="*/ 82 w 82"/>
                <a:gd name="T21" fmla="*/ 54 h 109"/>
                <a:gd name="T22" fmla="*/ 42 w 82"/>
                <a:gd name="T23" fmla="*/ 107 h 109"/>
                <a:gd name="T24" fmla="*/ 42 w 82"/>
                <a:gd name="T25" fmla="*/ 107 h 109"/>
                <a:gd name="T26" fmla="*/ 35 w 82"/>
                <a:gd name="T27" fmla="*/ 109 h 109"/>
                <a:gd name="T28" fmla="*/ 35 w 82"/>
                <a:gd name="T29" fmla="*/ 109 h 109"/>
                <a:gd name="T30" fmla="*/ 35 w 82"/>
                <a:gd name="T31" fmla="*/ 109 h 109"/>
                <a:gd name="T32" fmla="*/ 19 w 82"/>
                <a:gd name="T33" fmla="*/ 13 h 109"/>
                <a:gd name="T34" fmla="*/ 4 w 82"/>
                <a:gd name="T35" fmla="*/ 43 h 109"/>
                <a:gd name="T36" fmla="*/ 4 w 82"/>
                <a:gd name="T37" fmla="*/ 43 h 109"/>
                <a:gd name="T38" fmla="*/ 14 w 82"/>
                <a:gd name="T39" fmla="*/ 83 h 109"/>
                <a:gd name="T40" fmla="*/ 14 w 82"/>
                <a:gd name="T41" fmla="*/ 83 h 109"/>
                <a:gd name="T42" fmla="*/ 35 w 82"/>
                <a:gd name="T43" fmla="*/ 105 h 109"/>
                <a:gd name="T44" fmla="*/ 35 w 82"/>
                <a:gd name="T45" fmla="*/ 105 h 109"/>
                <a:gd name="T46" fmla="*/ 40 w 82"/>
                <a:gd name="T47" fmla="*/ 103 h 109"/>
                <a:gd name="T48" fmla="*/ 40 w 82"/>
                <a:gd name="T49" fmla="*/ 103 h 109"/>
                <a:gd name="T50" fmla="*/ 78 w 82"/>
                <a:gd name="T51" fmla="*/ 54 h 109"/>
                <a:gd name="T52" fmla="*/ 78 w 82"/>
                <a:gd name="T53" fmla="*/ 54 h 109"/>
                <a:gd name="T54" fmla="*/ 72 w 82"/>
                <a:gd name="T55" fmla="*/ 18 h 109"/>
                <a:gd name="T56" fmla="*/ 72 w 82"/>
                <a:gd name="T57" fmla="*/ 18 h 109"/>
                <a:gd name="T58" fmla="*/ 51 w 82"/>
                <a:gd name="T59" fmla="*/ 4 h 109"/>
                <a:gd name="T60" fmla="*/ 51 w 82"/>
                <a:gd name="T61" fmla="*/ 4 h 109"/>
                <a:gd name="T62" fmla="*/ 51 w 82"/>
                <a:gd name="T63" fmla="*/ 4 h 109"/>
                <a:gd name="T64" fmla="*/ 51 w 82"/>
                <a:gd name="T65" fmla="*/ 4 h 109"/>
                <a:gd name="T66" fmla="*/ 19 w 82"/>
                <a:gd name="T67" fmla="*/ 1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2" h="109">
                  <a:moveTo>
                    <a:pt x="35" y="109"/>
                  </a:moveTo>
                  <a:cubicBezTo>
                    <a:pt x="25" y="108"/>
                    <a:pt x="16" y="98"/>
                    <a:pt x="10" y="85"/>
                  </a:cubicBezTo>
                  <a:cubicBezTo>
                    <a:pt x="10" y="85"/>
                    <a:pt x="10" y="85"/>
                    <a:pt x="10" y="85"/>
                  </a:cubicBezTo>
                  <a:cubicBezTo>
                    <a:pt x="4" y="72"/>
                    <a:pt x="0" y="56"/>
                    <a:pt x="0" y="43"/>
                  </a:cubicBezTo>
                  <a:cubicBezTo>
                    <a:pt x="0" y="43"/>
                    <a:pt x="0" y="43"/>
                    <a:pt x="0" y="43"/>
                  </a:cubicBezTo>
                  <a:cubicBezTo>
                    <a:pt x="0" y="13"/>
                    <a:pt x="28" y="0"/>
                    <a:pt x="51" y="0"/>
                  </a:cubicBezTo>
                  <a:cubicBezTo>
                    <a:pt x="51" y="0"/>
                    <a:pt x="51" y="0"/>
                    <a:pt x="51" y="0"/>
                  </a:cubicBezTo>
                  <a:cubicBezTo>
                    <a:pt x="62" y="0"/>
                    <a:pt x="70" y="6"/>
                    <a:pt x="75" y="16"/>
                  </a:cubicBezTo>
                  <a:cubicBezTo>
                    <a:pt x="75" y="16"/>
                    <a:pt x="75" y="16"/>
                    <a:pt x="75" y="16"/>
                  </a:cubicBezTo>
                  <a:cubicBezTo>
                    <a:pt x="80" y="26"/>
                    <a:pt x="82" y="39"/>
                    <a:pt x="82" y="54"/>
                  </a:cubicBezTo>
                  <a:cubicBezTo>
                    <a:pt x="82" y="54"/>
                    <a:pt x="82" y="54"/>
                    <a:pt x="82" y="54"/>
                  </a:cubicBezTo>
                  <a:cubicBezTo>
                    <a:pt x="82" y="83"/>
                    <a:pt x="60" y="97"/>
                    <a:pt x="42" y="107"/>
                  </a:cubicBezTo>
                  <a:cubicBezTo>
                    <a:pt x="42" y="107"/>
                    <a:pt x="42" y="107"/>
                    <a:pt x="42" y="107"/>
                  </a:cubicBezTo>
                  <a:cubicBezTo>
                    <a:pt x="40" y="108"/>
                    <a:pt x="37" y="109"/>
                    <a:pt x="35" y="109"/>
                  </a:cubicBezTo>
                  <a:cubicBezTo>
                    <a:pt x="35" y="109"/>
                    <a:pt x="35" y="109"/>
                    <a:pt x="35" y="109"/>
                  </a:cubicBezTo>
                  <a:cubicBezTo>
                    <a:pt x="35" y="109"/>
                    <a:pt x="35" y="109"/>
                    <a:pt x="35" y="109"/>
                  </a:cubicBezTo>
                  <a:close/>
                  <a:moveTo>
                    <a:pt x="19" y="13"/>
                  </a:moveTo>
                  <a:cubicBezTo>
                    <a:pt x="10" y="20"/>
                    <a:pt x="4" y="29"/>
                    <a:pt x="4" y="43"/>
                  </a:cubicBezTo>
                  <a:cubicBezTo>
                    <a:pt x="4" y="43"/>
                    <a:pt x="4" y="43"/>
                    <a:pt x="4" y="43"/>
                  </a:cubicBezTo>
                  <a:cubicBezTo>
                    <a:pt x="4" y="55"/>
                    <a:pt x="7" y="71"/>
                    <a:pt x="14" y="83"/>
                  </a:cubicBezTo>
                  <a:cubicBezTo>
                    <a:pt x="14" y="83"/>
                    <a:pt x="14" y="83"/>
                    <a:pt x="14" y="83"/>
                  </a:cubicBezTo>
                  <a:cubicBezTo>
                    <a:pt x="20" y="96"/>
                    <a:pt x="28" y="105"/>
                    <a:pt x="35" y="105"/>
                  </a:cubicBezTo>
                  <a:cubicBezTo>
                    <a:pt x="35" y="105"/>
                    <a:pt x="35" y="105"/>
                    <a:pt x="35" y="105"/>
                  </a:cubicBezTo>
                  <a:cubicBezTo>
                    <a:pt x="37" y="105"/>
                    <a:pt x="38" y="104"/>
                    <a:pt x="40" y="103"/>
                  </a:cubicBezTo>
                  <a:cubicBezTo>
                    <a:pt x="40" y="103"/>
                    <a:pt x="40" y="103"/>
                    <a:pt x="40" y="103"/>
                  </a:cubicBezTo>
                  <a:cubicBezTo>
                    <a:pt x="58" y="93"/>
                    <a:pt x="78" y="81"/>
                    <a:pt x="78" y="54"/>
                  </a:cubicBezTo>
                  <a:cubicBezTo>
                    <a:pt x="78" y="54"/>
                    <a:pt x="78" y="54"/>
                    <a:pt x="78" y="54"/>
                  </a:cubicBezTo>
                  <a:cubicBezTo>
                    <a:pt x="78" y="40"/>
                    <a:pt x="76" y="27"/>
                    <a:pt x="72" y="18"/>
                  </a:cubicBezTo>
                  <a:cubicBezTo>
                    <a:pt x="72" y="18"/>
                    <a:pt x="72" y="18"/>
                    <a:pt x="72" y="18"/>
                  </a:cubicBezTo>
                  <a:cubicBezTo>
                    <a:pt x="67" y="9"/>
                    <a:pt x="61" y="4"/>
                    <a:pt x="51" y="4"/>
                  </a:cubicBezTo>
                  <a:cubicBezTo>
                    <a:pt x="51" y="4"/>
                    <a:pt x="51" y="4"/>
                    <a:pt x="51" y="4"/>
                  </a:cubicBezTo>
                  <a:cubicBezTo>
                    <a:pt x="51" y="4"/>
                    <a:pt x="51" y="4"/>
                    <a:pt x="51" y="4"/>
                  </a:cubicBezTo>
                  <a:cubicBezTo>
                    <a:pt x="51" y="4"/>
                    <a:pt x="51" y="4"/>
                    <a:pt x="51" y="4"/>
                  </a:cubicBezTo>
                  <a:cubicBezTo>
                    <a:pt x="40" y="4"/>
                    <a:pt x="28" y="7"/>
                    <a:pt x="19"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142"/>
            <p:cNvSpPr>
              <a:spLocks noEditPoints="1"/>
            </p:cNvSpPr>
            <p:nvPr/>
          </p:nvSpPr>
          <p:spPr bwMode="auto">
            <a:xfrm>
              <a:off x="4683" y="2108"/>
              <a:ext cx="206" cy="268"/>
            </a:xfrm>
            <a:custGeom>
              <a:avLst/>
              <a:gdLst>
                <a:gd name="T0" fmla="*/ 37 w 86"/>
                <a:gd name="T1" fmla="*/ 111 h 113"/>
                <a:gd name="T2" fmla="*/ 10 w 86"/>
                <a:gd name="T3" fmla="*/ 88 h 113"/>
                <a:gd name="T4" fmla="*/ 0 w 86"/>
                <a:gd name="T5" fmla="*/ 45 h 113"/>
                <a:gd name="T6" fmla="*/ 52 w 86"/>
                <a:gd name="T7" fmla="*/ 0 h 113"/>
                <a:gd name="T8" fmla="*/ 53 w 86"/>
                <a:gd name="T9" fmla="*/ 0 h 113"/>
                <a:gd name="T10" fmla="*/ 79 w 86"/>
                <a:gd name="T11" fmla="*/ 17 h 113"/>
                <a:gd name="T12" fmla="*/ 86 w 86"/>
                <a:gd name="T13" fmla="*/ 56 h 113"/>
                <a:gd name="T14" fmla="*/ 45 w 86"/>
                <a:gd name="T15" fmla="*/ 111 h 113"/>
                <a:gd name="T16" fmla="*/ 37 w 86"/>
                <a:gd name="T17" fmla="*/ 113 h 113"/>
                <a:gd name="T18" fmla="*/ 37 w 86"/>
                <a:gd name="T19" fmla="*/ 113 h 113"/>
                <a:gd name="T20" fmla="*/ 43 w 86"/>
                <a:gd name="T21" fmla="*/ 107 h 113"/>
                <a:gd name="T22" fmla="*/ 82 w 86"/>
                <a:gd name="T23" fmla="*/ 56 h 113"/>
                <a:gd name="T24" fmla="*/ 43 w 86"/>
                <a:gd name="T25" fmla="*/ 107 h 113"/>
                <a:gd name="T26" fmla="*/ 37 w 86"/>
                <a:gd name="T27" fmla="*/ 109 h 113"/>
                <a:gd name="T28" fmla="*/ 37 w 86"/>
                <a:gd name="T29" fmla="*/ 109 h 113"/>
                <a:gd name="T30" fmla="*/ 37 w 86"/>
                <a:gd name="T31" fmla="*/ 109 h 113"/>
                <a:gd name="T32" fmla="*/ 36 w 86"/>
                <a:gd name="T33" fmla="*/ 108 h 113"/>
                <a:gd name="T34" fmla="*/ 36 w 86"/>
                <a:gd name="T35" fmla="*/ 108 h 113"/>
                <a:gd name="T36" fmla="*/ 35 w 86"/>
                <a:gd name="T37" fmla="*/ 108 h 113"/>
                <a:gd name="T38" fmla="*/ 30 w 86"/>
                <a:gd name="T39" fmla="*/ 106 h 113"/>
                <a:gd name="T40" fmla="*/ 37 w 86"/>
                <a:gd name="T41" fmla="*/ 105 h 113"/>
                <a:gd name="T42" fmla="*/ 41 w 86"/>
                <a:gd name="T43" fmla="*/ 104 h 113"/>
                <a:gd name="T44" fmla="*/ 78 w 86"/>
                <a:gd name="T45" fmla="*/ 56 h 113"/>
                <a:gd name="T46" fmla="*/ 78 w 86"/>
                <a:gd name="T47" fmla="*/ 56 h 113"/>
                <a:gd name="T48" fmla="*/ 72 w 86"/>
                <a:gd name="T49" fmla="*/ 21 h 113"/>
                <a:gd name="T50" fmla="*/ 53 w 86"/>
                <a:gd name="T51" fmla="*/ 8 h 113"/>
                <a:gd name="T52" fmla="*/ 22 w 86"/>
                <a:gd name="T53" fmla="*/ 17 h 113"/>
                <a:gd name="T54" fmla="*/ 8 w 86"/>
                <a:gd name="T55" fmla="*/ 45 h 113"/>
                <a:gd name="T56" fmla="*/ 8 w 86"/>
                <a:gd name="T57" fmla="*/ 45 h 113"/>
                <a:gd name="T58" fmla="*/ 17 w 86"/>
                <a:gd name="T59" fmla="*/ 85 h 113"/>
                <a:gd name="T60" fmla="*/ 37 w 86"/>
                <a:gd name="T61" fmla="*/ 105 h 113"/>
                <a:gd name="T62" fmla="*/ 37 w 86"/>
                <a:gd name="T63" fmla="*/ 105 h 113"/>
                <a:gd name="T64" fmla="*/ 14 w 86"/>
                <a:gd name="T65" fmla="*/ 86 h 113"/>
                <a:gd name="T66" fmla="*/ 17 w 86"/>
                <a:gd name="T67" fmla="*/ 92 h 113"/>
                <a:gd name="T68" fmla="*/ 14 w 86"/>
                <a:gd name="T69" fmla="*/ 86 h 113"/>
                <a:gd name="T70" fmla="*/ 9 w 86"/>
                <a:gd name="T71" fmla="*/ 74 h 113"/>
                <a:gd name="T72" fmla="*/ 82 w 86"/>
                <a:gd name="T73" fmla="*/ 56 h 113"/>
                <a:gd name="T74" fmla="*/ 82 w 86"/>
                <a:gd name="T75" fmla="*/ 56 h 113"/>
                <a:gd name="T76" fmla="*/ 76 w 86"/>
                <a:gd name="T77" fmla="*/ 21 h 113"/>
                <a:gd name="T78" fmla="*/ 4 w 86"/>
                <a:gd name="T79" fmla="*/ 45 h 113"/>
                <a:gd name="T80" fmla="*/ 4 w 86"/>
                <a:gd name="T81" fmla="*/ 45 h 113"/>
                <a:gd name="T82" fmla="*/ 4 w 86"/>
                <a:gd name="T83" fmla="*/ 45 h 113"/>
                <a:gd name="T84" fmla="*/ 6 w 86"/>
                <a:gd name="T85" fmla="*/ 31 h 113"/>
                <a:gd name="T86" fmla="*/ 76 w 86"/>
                <a:gd name="T87" fmla="*/ 21 h 113"/>
                <a:gd name="T88" fmla="*/ 76 w 86"/>
                <a:gd name="T89" fmla="*/ 21 h 113"/>
                <a:gd name="T90" fmla="*/ 75 w 86"/>
                <a:gd name="T91" fmla="*/ 18 h 113"/>
                <a:gd name="T92" fmla="*/ 75 w 86"/>
                <a:gd name="T93" fmla="*/ 18 h 113"/>
                <a:gd name="T94" fmla="*/ 75 w 86"/>
                <a:gd name="T95" fmla="*/ 18 h 113"/>
                <a:gd name="T96" fmla="*/ 75 w 86"/>
                <a:gd name="T97" fmla="*/ 18 h 113"/>
                <a:gd name="T98" fmla="*/ 75 w 86"/>
                <a:gd name="T99" fmla="*/ 18 h 113"/>
                <a:gd name="T100" fmla="*/ 53 w 86"/>
                <a:gd name="T101" fmla="*/ 4 h 113"/>
                <a:gd name="T102" fmla="*/ 53 w 86"/>
                <a:gd name="T103" fmla="*/ 4 h 113"/>
                <a:gd name="T104" fmla="*/ 51 w 86"/>
                <a:gd name="T105" fmla="*/ 4 h 113"/>
                <a:gd name="T106" fmla="*/ 53 w 86"/>
                <a:gd name="T107" fmla="*/ 4 h 113"/>
                <a:gd name="T108" fmla="*/ 53 w 86"/>
                <a:gd name="T109" fmla="*/ 4 h 113"/>
                <a:gd name="T110" fmla="*/ 21 w 86"/>
                <a:gd name="T111" fmla="*/ 15 h 113"/>
                <a:gd name="T112" fmla="*/ 20 w 86"/>
                <a:gd name="T113" fmla="*/ 14 h 113"/>
                <a:gd name="T114" fmla="*/ 21 w 86"/>
                <a:gd name="T115" fmla="*/ 15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6" h="113">
                  <a:moveTo>
                    <a:pt x="37" y="113"/>
                  </a:moveTo>
                  <a:cubicBezTo>
                    <a:pt x="37" y="111"/>
                    <a:pt x="37" y="111"/>
                    <a:pt x="37" y="111"/>
                  </a:cubicBezTo>
                  <a:cubicBezTo>
                    <a:pt x="37" y="113"/>
                    <a:pt x="37" y="113"/>
                    <a:pt x="37" y="113"/>
                  </a:cubicBezTo>
                  <a:cubicBezTo>
                    <a:pt x="25" y="112"/>
                    <a:pt x="17" y="101"/>
                    <a:pt x="10" y="88"/>
                  </a:cubicBezTo>
                  <a:cubicBezTo>
                    <a:pt x="10" y="88"/>
                    <a:pt x="10" y="88"/>
                    <a:pt x="10" y="88"/>
                  </a:cubicBezTo>
                  <a:cubicBezTo>
                    <a:pt x="4" y="75"/>
                    <a:pt x="0" y="59"/>
                    <a:pt x="0" y="45"/>
                  </a:cubicBezTo>
                  <a:cubicBezTo>
                    <a:pt x="0" y="45"/>
                    <a:pt x="0" y="45"/>
                    <a:pt x="0" y="45"/>
                  </a:cubicBezTo>
                  <a:cubicBezTo>
                    <a:pt x="0" y="14"/>
                    <a:pt x="30" y="0"/>
                    <a:pt x="52" y="0"/>
                  </a:cubicBezTo>
                  <a:cubicBezTo>
                    <a:pt x="52" y="0"/>
                    <a:pt x="52" y="0"/>
                    <a:pt x="52" y="0"/>
                  </a:cubicBezTo>
                  <a:cubicBezTo>
                    <a:pt x="53" y="0"/>
                    <a:pt x="53" y="0"/>
                    <a:pt x="53" y="0"/>
                  </a:cubicBezTo>
                  <a:cubicBezTo>
                    <a:pt x="53" y="0"/>
                    <a:pt x="53" y="0"/>
                    <a:pt x="53" y="0"/>
                  </a:cubicBezTo>
                  <a:cubicBezTo>
                    <a:pt x="65" y="0"/>
                    <a:pt x="74" y="7"/>
                    <a:pt x="79" y="17"/>
                  </a:cubicBezTo>
                  <a:cubicBezTo>
                    <a:pt x="79" y="17"/>
                    <a:pt x="79" y="17"/>
                    <a:pt x="79" y="17"/>
                  </a:cubicBezTo>
                  <a:cubicBezTo>
                    <a:pt x="84" y="28"/>
                    <a:pt x="86" y="41"/>
                    <a:pt x="86" y="56"/>
                  </a:cubicBezTo>
                  <a:cubicBezTo>
                    <a:pt x="86" y="56"/>
                    <a:pt x="86" y="56"/>
                    <a:pt x="86" y="56"/>
                  </a:cubicBezTo>
                  <a:cubicBezTo>
                    <a:pt x="86" y="86"/>
                    <a:pt x="63" y="101"/>
                    <a:pt x="45" y="111"/>
                  </a:cubicBezTo>
                  <a:cubicBezTo>
                    <a:pt x="45" y="111"/>
                    <a:pt x="45" y="111"/>
                    <a:pt x="45" y="111"/>
                  </a:cubicBezTo>
                  <a:cubicBezTo>
                    <a:pt x="42" y="112"/>
                    <a:pt x="40" y="113"/>
                    <a:pt x="37" y="113"/>
                  </a:cubicBezTo>
                  <a:cubicBezTo>
                    <a:pt x="37" y="113"/>
                    <a:pt x="37" y="113"/>
                    <a:pt x="37" y="113"/>
                  </a:cubicBezTo>
                  <a:cubicBezTo>
                    <a:pt x="37" y="113"/>
                    <a:pt x="37" y="113"/>
                    <a:pt x="37" y="113"/>
                  </a:cubicBezTo>
                  <a:close/>
                  <a:moveTo>
                    <a:pt x="37" y="109"/>
                  </a:moveTo>
                  <a:cubicBezTo>
                    <a:pt x="39" y="109"/>
                    <a:pt x="41" y="108"/>
                    <a:pt x="43" y="107"/>
                  </a:cubicBezTo>
                  <a:cubicBezTo>
                    <a:pt x="43" y="107"/>
                    <a:pt x="43" y="107"/>
                    <a:pt x="43" y="107"/>
                  </a:cubicBezTo>
                  <a:cubicBezTo>
                    <a:pt x="61" y="97"/>
                    <a:pt x="82" y="84"/>
                    <a:pt x="82" y="56"/>
                  </a:cubicBezTo>
                  <a:cubicBezTo>
                    <a:pt x="82" y="56"/>
                    <a:pt x="82" y="56"/>
                    <a:pt x="82" y="56"/>
                  </a:cubicBezTo>
                  <a:cubicBezTo>
                    <a:pt x="82" y="84"/>
                    <a:pt x="61" y="97"/>
                    <a:pt x="43" y="107"/>
                  </a:cubicBezTo>
                  <a:cubicBezTo>
                    <a:pt x="43" y="107"/>
                    <a:pt x="43" y="107"/>
                    <a:pt x="43" y="107"/>
                  </a:cubicBezTo>
                  <a:cubicBezTo>
                    <a:pt x="41" y="108"/>
                    <a:pt x="39" y="109"/>
                    <a:pt x="37" y="109"/>
                  </a:cubicBezTo>
                  <a:cubicBezTo>
                    <a:pt x="37" y="109"/>
                    <a:pt x="37" y="109"/>
                    <a:pt x="37" y="109"/>
                  </a:cubicBezTo>
                  <a:cubicBezTo>
                    <a:pt x="37" y="109"/>
                    <a:pt x="37" y="109"/>
                    <a:pt x="37" y="109"/>
                  </a:cubicBezTo>
                  <a:cubicBezTo>
                    <a:pt x="37" y="109"/>
                    <a:pt x="37" y="109"/>
                    <a:pt x="37" y="109"/>
                  </a:cubicBezTo>
                  <a:cubicBezTo>
                    <a:pt x="37" y="109"/>
                    <a:pt x="37" y="109"/>
                    <a:pt x="37" y="109"/>
                  </a:cubicBezTo>
                  <a:cubicBezTo>
                    <a:pt x="37" y="109"/>
                    <a:pt x="37" y="109"/>
                    <a:pt x="37" y="109"/>
                  </a:cubicBezTo>
                  <a:close/>
                  <a:moveTo>
                    <a:pt x="36" y="108"/>
                  </a:moveTo>
                  <a:cubicBezTo>
                    <a:pt x="36" y="108"/>
                    <a:pt x="36" y="108"/>
                    <a:pt x="36" y="108"/>
                  </a:cubicBezTo>
                  <a:cubicBezTo>
                    <a:pt x="36" y="108"/>
                    <a:pt x="36" y="108"/>
                    <a:pt x="36" y="108"/>
                  </a:cubicBezTo>
                  <a:cubicBezTo>
                    <a:pt x="36" y="108"/>
                    <a:pt x="36" y="108"/>
                    <a:pt x="36" y="108"/>
                  </a:cubicBezTo>
                  <a:close/>
                  <a:moveTo>
                    <a:pt x="35" y="108"/>
                  </a:moveTo>
                  <a:cubicBezTo>
                    <a:pt x="34" y="108"/>
                    <a:pt x="32" y="107"/>
                    <a:pt x="30" y="106"/>
                  </a:cubicBezTo>
                  <a:cubicBezTo>
                    <a:pt x="30" y="106"/>
                    <a:pt x="30" y="106"/>
                    <a:pt x="30" y="106"/>
                  </a:cubicBezTo>
                  <a:cubicBezTo>
                    <a:pt x="32" y="107"/>
                    <a:pt x="34" y="108"/>
                    <a:pt x="35" y="108"/>
                  </a:cubicBezTo>
                  <a:close/>
                  <a:moveTo>
                    <a:pt x="37" y="105"/>
                  </a:moveTo>
                  <a:cubicBezTo>
                    <a:pt x="38" y="105"/>
                    <a:pt x="39" y="104"/>
                    <a:pt x="41" y="104"/>
                  </a:cubicBezTo>
                  <a:cubicBezTo>
                    <a:pt x="41" y="104"/>
                    <a:pt x="41" y="104"/>
                    <a:pt x="41" y="104"/>
                  </a:cubicBezTo>
                  <a:cubicBezTo>
                    <a:pt x="59" y="94"/>
                    <a:pt x="78" y="82"/>
                    <a:pt x="78" y="56"/>
                  </a:cubicBezTo>
                  <a:cubicBezTo>
                    <a:pt x="78" y="56"/>
                    <a:pt x="78" y="56"/>
                    <a:pt x="78" y="56"/>
                  </a:cubicBezTo>
                  <a:cubicBezTo>
                    <a:pt x="78" y="56"/>
                    <a:pt x="78" y="56"/>
                    <a:pt x="78" y="56"/>
                  </a:cubicBezTo>
                  <a:cubicBezTo>
                    <a:pt x="78" y="56"/>
                    <a:pt x="78" y="56"/>
                    <a:pt x="78" y="56"/>
                  </a:cubicBezTo>
                  <a:cubicBezTo>
                    <a:pt x="78" y="42"/>
                    <a:pt x="76" y="29"/>
                    <a:pt x="72" y="21"/>
                  </a:cubicBezTo>
                  <a:cubicBezTo>
                    <a:pt x="72" y="21"/>
                    <a:pt x="72" y="21"/>
                    <a:pt x="72" y="21"/>
                  </a:cubicBezTo>
                  <a:cubicBezTo>
                    <a:pt x="67" y="12"/>
                    <a:pt x="62" y="8"/>
                    <a:pt x="53" y="8"/>
                  </a:cubicBezTo>
                  <a:cubicBezTo>
                    <a:pt x="53" y="8"/>
                    <a:pt x="53" y="8"/>
                    <a:pt x="53" y="8"/>
                  </a:cubicBezTo>
                  <a:cubicBezTo>
                    <a:pt x="53" y="8"/>
                    <a:pt x="53" y="8"/>
                    <a:pt x="53" y="8"/>
                  </a:cubicBezTo>
                  <a:cubicBezTo>
                    <a:pt x="43" y="8"/>
                    <a:pt x="31" y="11"/>
                    <a:pt x="22" y="17"/>
                  </a:cubicBezTo>
                  <a:cubicBezTo>
                    <a:pt x="22" y="17"/>
                    <a:pt x="22" y="17"/>
                    <a:pt x="22" y="17"/>
                  </a:cubicBezTo>
                  <a:cubicBezTo>
                    <a:pt x="14" y="23"/>
                    <a:pt x="8" y="32"/>
                    <a:pt x="8" y="45"/>
                  </a:cubicBezTo>
                  <a:cubicBezTo>
                    <a:pt x="8" y="45"/>
                    <a:pt x="8" y="45"/>
                    <a:pt x="8" y="45"/>
                  </a:cubicBezTo>
                  <a:cubicBezTo>
                    <a:pt x="8" y="45"/>
                    <a:pt x="8" y="45"/>
                    <a:pt x="8" y="45"/>
                  </a:cubicBezTo>
                  <a:cubicBezTo>
                    <a:pt x="7" y="57"/>
                    <a:pt x="11" y="72"/>
                    <a:pt x="17" y="85"/>
                  </a:cubicBezTo>
                  <a:cubicBezTo>
                    <a:pt x="17" y="85"/>
                    <a:pt x="17" y="85"/>
                    <a:pt x="17" y="85"/>
                  </a:cubicBezTo>
                  <a:cubicBezTo>
                    <a:pt x="23" y="97"/>
                    <a:pt x="31" y="105"/>
                    <a:pt x="37" y="105"/>
                  </a:cubicBezTo>
                  <a:cubicBezTo>
                    <a:pt x="37" y="105"/>
                    <a:pt x="37" y="105"/>
                    <a:pt x="37" y="105"/>
                  </a:cubicBezTo>
                  <a:cubicBezTo>
                    <a:pt x="37" y="105"/>
                    <a:pt x="37" y="105"/>
                    <a:pt x="37" y="105"/>
                  </a:cubicBezTo>
                  <a:cubicBezTo>
                    <a:pt x="37" y="105"/>
                    <a:pt x="37" y="105"/>
                    <a:pt x="37" y="105"/>
                  </a:cubicBezTo>
                  <a:cubicBezTo>
                    <a:pt x="37" y="105"/>
                    <a:pt x="37" y="105"/>
                    <a:pt x="37" y="105"/>
                  </a:cubicBezTo>
                  <a:close/>
                  <a:moveTo>
                    <a:pt x="14" y="86"/>
                  </a:moveTo>
                  <a:cubicBezTo>
                    <a:pt x="15" y="88"/>
                    <a:pt x="16" y="90"/>
                    <a:pt x="17" y="92"/>
                  </a:cubicBezTo>
                  <a:cubicBezTo>
                    <a:pt x="17" y="92"/>
                    <a:pt x="17" y="92"/>
                    <a:pt x="17" y="92"/>
                  </a:cubicBezTo>
                  <a:cubicBezTo>
                    <a:pt x="16" y="90"/>
                    <a:pt x="15" y="88"/>
                    <a:pt x="14" y="86"/>
                  </a:cubicBezTo>
                  <a:cubicBezTo>
                    <a:pt x="14" y="86"/>
                    <a:pt x="14" y="86"/>
                    <a:pt x="14" y="86"/>
                  </a:cubicBezTo>
                  <a:cubicBezTo>
                    <a:pt x="12" y="82"/>
                    <a:pt x="10" y="78"/>
                    <a:pt x="9" y="74"/>
                  </a:cubicBezTo>
                  <a:cubicBezTo>
                    <a:pt x="9" y="74"/>
                    <a:pt x="9" y="74"/>
                    <a:pt x="9" y="74"/>
                  </a:cubicBezTo>
                  <a:cubicBezTo>
                    <a:pt x="10" y="78"/>
                    <a:pt x="12" y="82"/>
                    <a:pt x="14" y="86"/>
                  </a:cubicBezTo>
                  <a:close/>
                  <a:moveTo>
                    <a:pt x="82" y="56"/>
                  </a:moveTo>
                  <a:cubicBezTo>
                    <a:pt x="82" y="56"/>
                    <a:pt x="82" y="56"/>
                    <a:pt x="82" y="56"/>
                  </a:cubicBezTo>
                  <a:cubicBezTo>
                    <a:pt x="82" y="56"/>
                    <a:pt x="82" y="56"/>
                    <a:pt x="82" y="56"/>
                  </a:cubicBezTo>
                  <a:cubicBezTo>
                    <a:pt x="82" y="43"/>
                    <a:pt x="80" y="31"/>
                    <a:pt x="76" y="21"/>
                  </a:cubicBezTo>
                  <a:cubicBezTo>
                    <a:pt x="76" y="21"/>
                    <a:pt x="76" y="21"/>
                    <a:pt x="76" y="21"/>
                  </a:cubicBezTo>
                  <a:cubicBezTo>
                    <a:pt x="80" y="31"/>
                    <a:pt x="82" y="43"/>
                    <a:pt x="82" y="56"/>
                  </a:cubicBezTo>
                  <a:close/>
                  <a:moveTo>
                    <a:pt x="4" y="45"/>
                  </a:moveTo>
                  <a:cubicBezTo>
                    <a:pt x="4" y="45"/>
                    <a:pt x="4" y="45"/>
                    <a:pt x="4" y="45"/>
                  </a:cubicBezTo>
                  <a:cubicBezTo>
                    <a:pt x="4" y="45"/>
                    <a:pt x="4" y="45"/>
                    <a:pt x="4" y="45"/>
                  </a:cubicBezTo>
                  <a:cubicBezTo>
                    <a:pt x="4" y="45"/>
                    <a:pt x="4" y="45"/>
                    <a:pt x="4" y="45"/>
                  </a:cubicBezTo>
                  <a:cubicBezTo>
                    <a:pt x="4" y="45"/>
                    <a:pt x="4" y="45"/>
                    <a:pt x="4" y="45"/>
                  </a:cubicBezTo>
                  <a:cubicBezTo>
                    <a:pt x="4" y="40"/>
                    <a:pt x="4" y="35"/>
                    <a:pt x="6" y="31"/>
                  </a:cubicBezTo>
                  <a:cubicBezTo>
                    <a:pt x="6" y="31"/>
                    <a:pt x="6" y="31"/>
                    <a:pt x="6" y="31"/>
                  </a:cubicBezTo>
                  <a:cubicBezTo>
                    <a:pt x="4" y="35"/>
                    <a:pt x="4" y="40"/>
                    <a:pt x="4" y="45"/>
                  </a:cubicBezTo>
                  <a:close/>
                  <a:moveTo>
                    <a:pt x="76" y="21"/>
                  </a:moveTo>
                  <a:cubicBezTo>
                    <a:pt x="76" y="21"/>
                    <a:pt x="76" y="21"/>
                    <a:pt x="76" y="21"/>
                  </a:cubicBezTo>
                  <a:cubicBezTo>
                    <a:pt x="76" y="21"/>
                    <a:pt x="76" y="21"/>
                    <a:pt x="76" y="21"/>
                  </a:cubicBezTo>
                  <a:cubicBezTo>
                    <a:pt x="76" y="21"/>
                    <a:pt x="76" y="21"/>
                    <a:pt x="76" y="21"/>
                  </a:cubicBezTo>
                  <a:close/>
                  <a:moveTo>
                    <a:pt x="75" y="18"/>
                  </a:moveTo>
                  <a:cubicBezTo>
                    <a:pt x="75" y="18"/>
                    <a:pt x="75" y="18"/>
                    <a:pt x="75" y="18"/>
                  </a:cubicBezTo>
                  <a:cubicBezTo>
                    <a:pt x="75" y="18"/>
                    <a:pt x="75" y="18"/>
                    <a:pt x="75" y="18"/>
                  </a:cubicBezTo>
                  <a:cubicBezTo>
                    <a:pt x="75" y="18"/>
                    <a:pt x="75" y="18"/>
                    <a:pt x="75" y="18"/>
                  </a:cubicBezTo>
                  <a:close/>
                  <a:moveTo>
                    <a:pt x="75" y="18"/>
                  </a:moveTo>
                  <a:cubicBezTo>
                    <a:pt x="75" y="18"/>
                    <a:pt x="75" y="18"/>
                    <a:pt x="75" y="18"/>
                  </a:cubicBezTo>
                  <a:cubicBezTo>
                    <a:pt x="75" y="18"/>
                    <a:pt x="75" y="18"/>
                    <a:pt x="75" y="18"/>
                  </a:cubicBezTo>
                  <a:cubicBezTo>
                    <a:pt x="75" y="18"/>
                    <a:pt x="75" y="18"/>
                    <a:pt x="75" y="18"/>
                  </a:cubicBezTo>
                  <a:close/>
                  <a:moveTo>
                    <a:pt x="75" y="18"/>
                  </a:moveTo>
                  <a:cubicBezTo>
                    <a:pt x="70" y="9"/>
                    <a:pt x="63" y="4"/>
                    <a:pt x="53" y="4"/>
                  </a:cubicBezTo>
                  <a:cubicBezTo>
                    <a:pt x="53" y="4"/>
                    <a:pt x="53" y="4"/>
                    <a:pt x="53" y="4"/>
                  </a:cubicBezTo>
                  <a:cubicBezTo>
                    <a:pt x="53" y="3"/>
                    <a:pt x="53" y="3"/>
                    <a:pt x="53" y="3"/>
                  </a:cubicBezTo>
                  <a:cubicBezTo>
                    <a:pt x="53" y="4"/>
                    <a:pt x="53" y="4"/>
                    <a:pt x="53" y="4"/>
                  </a:cubicBezTo>
                  <a:cubicBezTo>
                    <a:pt x="52" y="4"/>
                    <a:pt x="51" y="4"/>
                    <a:pt x="51" y="4"/>
                  </a:cubicBezTo>
                  <a:cubicBezTo>
                    <a:pt x="51" y="4"/>
                    <a:pt x="51" y="4"/>
                    <a:pt x="51" y="4"/>
                  </a:cubicBezTo>
                  <a:cubicBezTo>
                    <a:pt x="51" y="4"/>
                    <a:pt x="52" y="4"/>
                    <a:pt x="53" y="4"/>
                  </a:cubicBezTo>
                  <a:cubicBezTo>
                    <a:pt x="53" y="4"/>
                    <a:pt x="53" y="4"/>
                    <a:pt x="53" y="4"/>
                  </a:cubicBezTo>
                  <a:cubicBezTo>
                    <a:pt x="53" y="4"/>
                    <a:pt x="53" y="4"/>
                    <a:pt x="53" y="4"/>
                  </a:cubicBezTo>
                  <a:cubicBezTo>
                    <a:pt x="53" y="4"/>
                    <a:pt x="53" y="4"/>
                    <a:pt x="53" y="4"/>
                  </a:cubicBezTo>
                  <a:cubicBezTo>
                    <a:pt x="63" y="4"/>
                    <a:pt x="70" y="9"/>
                    <a:pt x="75" y="18"/>
                  </a:cubicBezTo>
                  <a:close/>
                  <a:moveTo>
                    <a:pt x="21" y="15"/>
                  </a:moveTo>
                  <a:cubicBezTo>
                    <a:pt x="20" y="14"/>
                    <a:pt x="20" y="14"/>
                    <a:pt x="20" y="14"/>
                  </a:cubicBezTo>
                  <a:cubicBezTo>
                    <a:pt x="20" y="14"/>
                    <a:pt x="20" y="14"/>
                    <a:pt x="20" y="14"/>
                  </a:cubicBezTo>
                  <a:cubicBezTo>
                    <a:pt x="20" y="14"/>
                    <a:pt x="20" y="14"/>
                    <a:pt x="20" y="14"/>
                  </a:cubicBezTo>
                  <a:cubicBezTo>
                    <a:pt x="21" y="15"/>
                    <a:pt x="21" y="15"/>
                    <a:pt x="21"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143"/>
            <p:cNvSpPr/>
            <p:nvPr/>
          </p:nvSpPr>
          <p:spPr bwMode="auto">
            <a:xfrm>
              <a:off x="4853" y="2117"/>
              <a:ext cx="178" cy="167"/>
            </a:xfrm>
            <a:custGeom>
              <a:avLst/>
              <a:gdLst>
                <a:gd name="T0" fmla="*/ 55 w 74"/>
                <a:gd name="T1" fmla="*/ 67 h 70"/>
                <a:gd name="T2" fmla="*/ 70 w 74"/>
                <a:gd name="T3" fmla="*/ 58 h 70"/>
                <a:gd name="T4" fmla="*/ 70 w 74"/>
                <a:gd name="T5" fmla="*/ 56 h 70"/>
                <a:gd name="T6" fmla="*/ 70 w 74"/>
                <a:gd name="T7" fmla="*/ 56 h 70"/>
                <a:gd name="T8" fmla="*/ 50 w 74"/>
                <a:gd name="T9" fmla="*/ 6 h 70"/>
                <a:gd name="T10" fmla="*/ 50 w 74"/>
                <a:gd name="T11" fmla="*/ 6 h 70"/>
                <a:gd name="T12" fmla="*/ 41 w 74"/>
                <a:gd name="T13" fmla="*/ 4 h 70"/>
                <a:gd name="T14" fmla="*/ 41 w 74"/>
                <a:gd name="T15" fmla="*/ 4 h 70"/>
                <a:gd name="T16" fmla="*/ 2 w 74"/>
                <a:gd name="T17" fmla="*/ 11 h 70"/>
                <a:gd name="T18" fmla="*/ 2 w 74"/>
                <a:gd name="T19" fmla="*/ 11 h 70"/>
                <a:gd name="T20" fmla="*/ 0 w 74"/>
                <a:gd name="T21" fmla="*/ 7 h 70"/>
                <a:gd name="T22" fmla="*/ 41 w 74"/>
                <a:gd name="T23" fmla="*/ 0 h 70"/>
                <a:gd name="T24" fmla="*/ 41 w 74"/>
                <a:gd name="T25" fmla="*/ 0 h 70"/>
                <a:gd name="T26" fmla="*/ 53 w 74"/>
                <a:gd name="T27" fmla="*/ 3 h 70"/>
                <a:gd name="T28" fmla="*/ 53 w 74"/>
                <a:gd name="T29" fmla="*/ 3 h 70"/>
                <a:gd name="T30" fmla="*/ 74 w 74"/>
                <a:gd name="T31" fmla="*/ 56 h 70"/>
                <a:gd name="T32" fmla="*/ 74 w 74"/>
                <a:gd name="T33" fmla="*/ 56 h 70"/>
                <a:gd name="T34" fmla="*/ 72 w 74"/>
                <a:gd name="T35" fmla="*/ 62 h 70"/>
                <a:gd name="T36" fmla="*/ 72 w 74"/>
                <a:gd name="T37" fmla="*/ 62 h 70"/>
                <a:gd name="T38" fmla="*/ 72 w 74"/>
                <a:gd name="T39" fmla="*/ 62 h 70"/>
                <a:gd name="T40" fmla="*/ 57 w 74"/>
                <a:gd name="T41" fmla="*/ 70 h 70"/>
                <a:gd name="T42" fmla="*/ 57 w 74"/>
                <a:gd name="T43" fmla="*/ 70 h 70"/>
                <a:gd name="T44" fmla="*/ 55 w 74"/>
                <a:gd name="T45" fmla="*/ 6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4" h="70">
                  <a:moveTo>
                    <a:pt x="55" y="67"/>
                  </a:moveTo>
                  <a:cubicBezTo>
                    <a:pt x="70" y="58"/>
                    <a:pt x="70" y="58"/>
                    <a:pt x="70" y="58"/>
                  </a:cubicBezTo>
                  <a:cubicBezTo>
                    <a:pt x="70" y="58"/>
                    <a:pt x="70" y="57"/>
                    <a:pt x="70" y="56"/>
                  </a:cubicBezTo>
                  <a:cubicBezTo>
                    <a:pt x="70" y="56"/>
                    <a:pt x="70" y="56"/>
                    <a:pt x="70" y="56"/>
                  </a:cubicBezTo>
                  <a:cubicBezTo>
                    <a:pt x="71" y="45"/>
                    <a:pt x="55" y="12"/>
                    <a:pt x="50" y="6"/>
                  </a:cubicBezTo>
                  <a:cubicBezTo>
                    <a:pt x="50" y="6"/>
                    <a:pt x="50" y="6"/>
                    <a:pt x="50" y="6"/>
                  </a:cubicBezTo>
                  <a:cubicBezTo>
                    <a:pt x="49" y="5"/>
                    <a:pt x="46" y="4"/>
                    <a:pt x="41" y="4"/>
                  </a:cubicBezTo>
                  <a:cubicBezTo>
                    <a:pt x="41" y="4"/>
                    <a:pt x="41" y="4"/>
                    <a:pt x="41" y="4"/>
                  </a:cubicBezTo>
                  <a:cubicBezTo>
                    <a:pt x="27" y="4"/>
                    <a:pt x="2" y="11"/>
                    <a:pt x="2" y="11"/>
                  </a:cubicBezTo>
                  <a:cubicBezTo>
                    <a:pt x="2" y="11"/>
                    <a:pt x="2" y="11"/>
                    <a:pt x="2" y="11"/>
                  </a:cubicBezTo>
                  <a:cubicBezTo>
                    <a:pt x="0" y="7"/>
                    <a:pt x="0" y="7"/>
                    <a:pt x="0" y="7"/>
                  </a:cubicBezTo>
                  <a:cubicBezTo>
                    <a:pt x="1" y="7"/>
                    <a:pt x="26" y="0"/>
                    <a:pt x="41" y="0"/>
                  </a:cubicBezTo>
                  <a:cubicBezTo>
                    <a:pt x="41" y="0"/>
                    <a:pt x="41" y="0"/>
                    <a:pt x="41" y="0"/>
                  </a:cubicBezTo>
                  <a:cubicBezTo>
                    <a:pt x="46" y="0"/>
                    <a:pt x="51" y="0"/>
                    <a:pt x="53" y="3"/>
                  </a:cubicBezTo>
                  <a:cubicBezTo>
                    <a:pt x="53" y="3"/>
                    <a:pt x="53" y="3"/>
                    <a:pt x="53" y="3"/>
                  </a:cubicBezTo>
                  <a:cubicBezTo>
                    <a:pt x="59" y="11"/>
                    <a:pt x="74" y="43"/>
                    <a:pt x="74" y="56"/>
                  </a:cubicBezTo>
                  <a:cubicBezTo>
                    <a:pt x="74" y="56"/>
                    <a:pt x="74" y="56"/>
                    <a:pt x="74" y="56"/>
                  </a:cubicBezTo>
                  <a:cubicBezTo>
                    <a:pt x="74" y="58"/>
                    <a:pt x="74" y="60"/>
                    <a:pt x="72" y="62"/>
                  </a:cubicBezTo>
                  <a:cubicBezTo>
                    <a:pt x="72" y="62"/>
                    <a:pt x="72" y="62"/>
                    <a:pt x="72" y="62"/>
                  </a:cubicBezTo>
                  <a:cubicBezTo>
                    <a:pt x="72" y="62"/>
                    <a:pt x="72" y="62"/>
                    <a:pt x="72" y="62"/>
                  </a:cubicBezTo>
                  <a:cubicBezTo>
                    <a:pt x="57" y="70"/>
                    <a:pt x="57" y="70"/>
                    <a:pt x="57" y="70"/>
                  </a:cubicBezTo>
                  <a:cubicBezTo>
                    <a:pt x="57" y="70"/>
                    <a:pt x="57" y="70"/>
                    <a:pt x="57" y="70"/>
                  </a:cubicBezTo>
                  <a:cubicBezTo>
                    <a:pt x="55" y="67"/>
                    <a:pt x="55" y="67"/>
                    <a:pt x="55" y="6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144"/>
            <p:cNvSpPr>
              <a:spLocks noEditPoints="1"/>
            </p:cNvSpPr>
            <p:nvPr/>
          </p:nvSpPr>
          <p:spPr bwMode="auto">
            <a:xfrm>
              <a:off x="4849" y="2112"/>
              <a:ext cx="187" cy="191"/>
            </a:xfrm>
            <a:custGeom>
              <a:avLst/>
              <a:gdLst>
                <a:gd name="T0" fmla="*/ 57 w 78"/>
                <a:gd name="T1" fmla="*/ 69 h 80"/>
                <a:gd name="T2" fmla="*/ 57 w 78"/>
                <a:gd name="T3" fmla="*/ 69 h 80"/>
                <a:gd name="T4" fmla="*/ 54 w 78"/>
                <a:gd name="T5" fmla="*/ 68 h 80"/>
                <a:gd name="T6" fmla="*/ 70 w 78"/>
                <a:gd name="T7" fmla="*/ 58 h 80"/>
                <a:gd name="T8" fmla="*/ 70 w 78"/>
                <a:gd name="T9" fmla="*/ 58 h 80"/>
                <a:gd name="T10" fmla="*/ 70 w 78"/>
                <a:gd name="T11" fmla="*/ 58 h 80"/>
                <a:gd name="T12" fmla="*/ 50 w 78"/>
                <a:gd name="T13" fmla="*/ 9 h 80"/>
                <a:gd name="T14" fmla="*/ 50 w 78"/>
                <a:gd name="T15" fmla="*/ 9 h 80"/>
                <a:gd name="T16" fmla="*/ 50 w 78"/>
                <a:gd name="T17" fmla="*/ 9 h 80"/>
                <a:gd name="T18" fmla="*/ 50 w 78"/>
                <a:gd name="T19" fmla="*/ 9 h 80"/>
                <a:gd name="T20" fmla="*/ 49 w 78"/>
                <a:gd name="T21" fmla="*/ 8 h 80"/>
                <a:gd name="T22" fmla="*/ 44 w 78"/>
                <a:gd name="T23" fmla="*/ 8 h 80"/>
                <a:gd name="T24" fmla="*/ 44 w 78"/>
                <a:gd name="T25" fmla="*/ 8 h 80"/>
                <a:gd name="T26" fmla="*/ 43 w 78"/>
                <a:gd name="T27" fmla="*/ 8 h 80"/>
                <a:gd name="T28" fmla="*/ 5 w 78"/>
                <a:gd name="T29" fmla="*/ 15 h 80"/>
                <a:gd name="T30" fmla="*/ 3 w 78"/>
                <a:gd name="T31" fmla="*/ 18 h 80"/>
                <a:gd name="T32" fmla="*/ 2 w 78"/>
                <a:gd name="T33" fmla="*/ 7 h 80"/>
                <a:gd name="T34" fmla="*/ 2 w 78"/>
                <a:gd name="T35" fmla="*/ 7 h 80"/>
                <a:gd name="T36" fmla="*/ 3 w 78"/>
                <a:gd name="T37" fmla="*/ 7 h 80"/>
                <a:gd name="T38" fmla="*/ 6 w 78"/>
                <a:gd name="T39" fmla="*/ 6 h 80"/>
                <a:gd name="T40" fmla="*/ 17 w 78"/>
                <a:gd name="T41" fmla="*/ 4 h 80"/>
                <a:gd name="T42" fmla="*/ 43 w 78"/>
                <a:gd name="T43" fmla="*/ 0 h 80"/>
                <a:gd name="T44" fmla="*/ 57 w 78"/>
                <a:gd name="T45" fmla="*/ 4 h 80"/>
                <a:gd name="T46" fmla="*/ 78 w 78"/>
                <a:gd name="T47" fmla="*/ 58 h 80"/>
                <a:gd name="T48" fmla="*/ 76 w 78"/>
                <a:gd name="T49" fmla="*/ 65 h 80"/>
                <a:gd name="T50" fmla="*/ 61 w 78"/>
                <a:gd name="T51" fmla="*/ 73 h 80"/>
                <a:gd name="T52" fmla="*/ 55 w 78"/>
                <a:gd name="T53" fmla="*/ 70 h 80"/>
                <a:gd name="T54" fmla="*/ 73 w 78"/>
                <a:gd name="T55" fmla="*/ 62 h 80"/>
                <a:gd name="T56" fmla="*/ 73 w 78"/>
                <a:gd name="T57" fmla="*/ 62 h 80"/>
                <a:gd name="T58" fmla="*/ 60 w 78"/>
                <a:gd name="T59" fmla="*/ 69 h 80"/>
                <a:gd name="T60" fmla="*/ 74 w 78"/>
                <a:gd name="T61" fmla="*/ 61 h 80"/>
                <a:gd name="T62" fmla="*/ 74 w 78"/>
                <a:gd name="T63" fmla="*/ 58 h 80"/>
                <a:gd name="T64" fmla="*/ 54 w 78"/>
                <a:gd name="T65" fmla="*/ 7 h 80"/>
                <a:gd name="T66" fmla="*/ 53 w 78"/>
                <a:gd name="T67" fmla="*/ 7 h 80"/>
                <a:gd name="T68" fmla="*/ 74 w 78"/>
                <a:gd name="T69" fmla="*/ 58 h 80"/>
                <a:gd name="T70" fmla="*/ 74 w 78"/>
                <a:gd name="T71" fmla="*/ 58 h 80"/>
                <a:gd name="T72" fmla="*/ 74 w 78"/>
                <a:gd name="T73" fmla="*/ 58 h 80"/>
                <a:gd name="T74" fmla="*/ 48 w 78"/>
                <a:gd name="T75" fmla="*/ 4 h 80"/>
                <a:gd name="T76" fmla="*/ 44 w 78"/>
                <a:gd name="T77" fmla="*/ 4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8" h="80">
                  <a:moveTo>
                    <a:pt x="55" y="70"/>
                  </a:moveTo>
                  <a:cubicBezTo>
                    <a:pt x="57" y="69"/>
                    <a:pt x="57" y="69"/>
                    <a:pt x="57" y="69"/>
                  </a:cubicBezTo>
                  <a:cubicBezTo>
                    <a:pt x="58" y="70"/>
                    <a:pt x="58" y="70"/>
                    <a:pt x="58" y="70"/>
                  </a:cubicBezTo>
                  <a:cubicBezTo>
                    <a:pt x="57" y="69"/>
                    <a:pt x="57" y="69"/>
                    <a:pt x="57" y="69"/>
                  </a:cubicBezTo>
                  <a:cubicBezTo>
                    <a:pt x="55" y="70"/>
                    <a:pt x="55" y="70"/>
                    <a:pt x="55" y="70"/>
                  </a:cubicBezTo>
                  <a:cubicBezTo>
                    <a:pt x="54" y="68"/>
                    <a:pt x="54" y="68"/>
                    <a:pt x="54" y="68"/>
                  </a:cubicBezTo>
                  <a:cubicBezTo>
                    <a:pt x="70" y="59"/>
                    <a:pt x="70" y="59"/>
                    <a:pt x="70" y="59"/>
                  </a:cubicBezTo>
                  <a:cubicBezTo>
                    <a:pt x="70" y="59"/>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1" y="48"/>
                    <a:pt x="55" y="15"/>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50" y="9"/>
                    <a:pt x="50" y="9"/>
                  </a:cubicBezTo>
                  <a:cubicBezTo>
                    <a:pt x="50" y="9"/>
                    <a:pt x="49" y="8"/>
                    <a:pt x="49" y="8"/>
                  </a:cubicBezTo>
                  <a:cubicBezTo>
                    <a:pt x="49" y="8"/>
                    <a:pt x="49" y="8"/>
                    <a:pt x="49" y="8"/>
                  </a:cubicBezTo>
                  <a:cubicBezTo>
                    <a:pt x="48" y="8"/>
                    <a:pt x="46" y="8"/>
                    <a:pt x="44" y="8"/>
                  </a:cubicBezTo>
                  <a:cubicBezTo>
                    <a:pt x="44" y="8"/>
                    <a:pt x="44" y="8"/>
                    <a:pt x="44" y="8"/>
                  </a:cubicBezTo>
                  <a:cubicBezTo>
                    <a:pt x="44" y="8"/>
                    <a:pt x="44" y="8"/>
                    <a:pt x="44" y="8"/>
                  </a:cubicBezTo>
                  <a:cubicBezTo>
                    <a:pt x="44" y="8"/>
                    <a:pt x="44" y="8"/>
                    <a:pt x="44" y="8"/>
                  </a:cubicBezTo>
                  <a:cubicBezTo>
                    <a:pt x="43" y="8"/>
                    <a:pt x="43" y="8"/>
                    <a:pt x="43" y="8"/>
                  </a:cubicBezTo>
                  <a:cubicBezTo>
                    <a:pt x="43" y="8"/>
                    <a:pt x="43" y="8"/>
                    <a:pt x="43" y="8"/>
                  </a:cubicBezTo>
                  <a:cubicBezTo>
                    <a:pt x="43" y="8"/>
                    <a:pt x="43" y="8"/>
                    <a:pt x="43" y="8"/>
                  </a:cubicBezTo>
                  <a:cubicBezTo>
                    <a:pt x="31" y="8"/>
                    <a:pt x="9" y="14"/>
                    <a:pt x="5" y="15"/>
                  </a:cubicBezTo>
                  <a:cubicBezTo>
                    <a:pt x="5" y="15"/>
                    <a:pt x="5" y="15"/>
                    <a:pt x="5" y="15"/>
                  </a:cubicBezTo>
                  <a:cubicBezTo>
                    <a:pt x="3" y="18"/>
                    <a:pt x="3" y="18"/>
                    <a:pt x="3" y="18"/>
                  </a:cubicBezTo>
                  <a:cubicBezTo>
                    <a:pt x="0" y="8"/>
                    <a:pt x="0" y="8"/>
                    <a:pt x="0" y="8"/>
                  </a:cubicBezTo>
                  <a:cubicBezTo>
                    <a:pt x="2" y="7"/>
                    <a:pt x="2" y="7"/>
                    <a:pt x="2" y="7"/>
                  </a:cubicBezTo>
                  <a:cubicBezTo>
                    <a:pt x="2" y="7"/>
                    <a:pt x="2" y="7"/>
                    <a:pt x="2" y="7"/>
                  </a:cubicBezTo>
                  <a:cubicBezTo>
                    <a:pt x="2" y="7"/>
                    <a:pt x="2" y="7"/>
                    <a:pt x="2" y="7"/>
                  </a:cubicBezTo>
                  <a:cubicBezTo>
                    <a:pt x="2" y="7"/>
                    <a:pt x="3" y="7"/>
                    <a:pt x="3" y="7"/>
                  </a:cubicBezTo>
                  <a:cubicBezTo>
                    <a:pt x="3" y="7"/>
                    <a:pt x="3" y="7"/>
                    <a:pt x="3" y="7"/>
                  </a:cubicBezTo>
                  <a:cubicBezTo>
                    <a:pt x="4" y="7"/>
                    <a:pt x="5" y="7"/>
                    <a:pt x="6" y="6"/>
                  </a:cubicBezTo>
                  <a:cubicBezTo>
                    <a:pt x="6" y="6"/>
                    <a:pt x="6" y="6"/>
                    <a:pt x="6" y="6"/>
                  </a:cubicBezTo>
                  <a:cubicBezTo>
                    <a:pt x="9" y="6"/>
                    <a:pt x="12" y="5"/>
                    <a:pt x="17" y="4"/>
                  </a:cubicBezTo>
                  <a:cubicBezTo>
                    <a:pt x="17" y="4"/>
                    <a:pt x="17" y="4"/>
                    <a:pt x="17" y="4"/>
                  </a:cubicBezTo>
                  <a:cubicBezTo>
                    <a:pt x="25" y="2"/>
                    <a:pt x="35" y="0"/>
                    <a:pt x="43" y="0"/>
                  </a:cubicBezTo>
                  <a:cubicBezTo>
                    <a:pt x="43" y="0"/>
                    <a:pt x="43" y="0"/>
                    <a:pt x="43" y="0"/>
                  </a:cubicBezTo>
                  <a:cubicBezTo>
                    <a:pt x="48" y="0"/>
                    <a:pt x="53" y="0"/>
                    <a:pt x="57" y="4"/>
                  </a:cubicBezTo>
                  <a:cubicBezTo>
                    <a:pt x="57" y="4"/>
                    <a:pt x="57" y="4"/>
                    <a:pt x="57" y="4"/>
                  </a:cubicBezTo>
                  <a:cubicBezTo>
                    <a:pt x="63" y="13"/>
                    <a:pt x="78" y="43"/>
                    <a:pt x="78" y="58"/>
                  </a:cubicBezTo>
                  <a:cubicBezTo>
                    <a:pt x="78" y="58"/>
                    <a:pt x="78" y="58"/>
                    <a:pt x="78" y="58"/>
                  </a:cubicBezTo>
                  <a:cubicBezTo>
                    <a:pt x="78" y="60"/>
                    <a:pt x="78" y="63"/>
                    <a:pt x="76" y="65"/>
                  </a:cubicBezTo>
                  <a:cubicBezTo>
                    <a:pt x="76" y="65"/>
                    <a:pt x="76" y="65"/>
                    <a:pt x="76" y="65"/>
                  </a:cubicBezTo>
                  <a:cubicBezTo>
                    <a:pt x="75" y="65"/>
                    <a:pt x="75" y="65"/>
                    <a:pt x="75" y="65"/>
                  </a:cubicBezTo>
                  <a:cubicBezTo>
                    <a:pt x="61" y="73"/>
                    <a:pt x="61" y="73"/>
                    <a:pt x="61" y="73"/>
                  </a:cubicBezTo>
                  <a:cubicBezTo>
                    <a:pt x="61" y="80"/>
                    <a:pt x="61" y="80"/>
                    <a:pt x="61" y="80"/>
                  </a:cubicBezTo>
                  <a:cubicBezTo>
                    <a:pt x="55" y="70"/>
                    <a:pt x="55" y="70"/>
                    <a:pt x="55" y="70"/>
                  </a:cubicBezTo>
                  <a:close/>
                  <a:moveTo>
                    <a:pt x="60" y="69"/>
                  </a:moveTo>
                  <a:cubicBezTo>
                    <a:pt x="73" y="62"/>
                    <a:pt x="73" y="62"/>
                    <a:pt x="73" y="62"/>
                  </a:cubicBezTo>
                  <a:cubicBezTo>
                    <a:pt x="73" y="62"/>
                    <a:pt x="73" y="62"/>
                    <a:pt x="73" y="62"/>
                  </a:cubicBezTo>
                  <a:cubicBezTo>
                    <a:pt x="73" y="62"/>
                    <a:pt x="73" y="62"/>
                    <a:pt x="73" y="62"/>
                  </a:cubicBezTo>
                  <a:cubicBezTo>
                    <a:pt x="73" y="62"/>
                    <a:pt x="73" y="62"/>
                    <a:pt x="73" y="62"/>
                  </a:cubicBezTo>
                  <a:cubicBezTo>
                    <a:pt x="60" y="69"/>
                    <a:pt x="60" y="69"/>
                    <a:pt x="60" y="69"/>
                  </a:cubicBezTo>
                  <a:cubicBezTo>
                    <a:pt x="60" y="69"/>
                    <a:pt x="60" y="69"/>
                    <a:pt x="60" y="69"/>
                  </a:cubicBezTo>
                  <a:close/>
                  <a:moveTo>
                    <a:pt x="74" y="61"/>
                  </a:moveTo>
                  <a:cubicBezTo>
                    <a:pt x="74" y="60"/>
                    <a:pt x="74" y="59"/>
                    <a:pt x="74" y="58"/>
                  </a:cubicBezTo>
                  <a:cubicBezTo>
                    <a:pt x="74" y="58"/>
                    <a:pt x="74" y="58"/>
                    <a:pt x="74" y="58"/>
                  </a:cubicBezTo>
                  <a:cubicBezTo>
                    <a:pt x="74" y="46"/>
                    <a:pt x="59" y="14"/>
                    <a:pt x="54" y="7"/>
                  </a:cubicBezTo>
                  <a:cubicBezTo>
                    <a:pt x="54" y="7"/>
                    <a:pt x="54" y="7"/>
                    <a:pt x="54" y="7"/>
                  </a:cubicBezTo>
                  <a:cubicBezTo>
                    <a:pt x="54" y="7"/>
                    <a:pt x="53" y="7"/>
                    <a:pt x="53" y="7"/>
                  </a:cubicBezTo>
                  <a:cubicBezTo>
                    <a:pt x="53" y="7"/>
                    <a:pt x="53" y="7"/>
                    <a:pt x="53" y="7"/>
                  </a:cubicBezTo>
                  <a:cubicBezTo>
                    <a:pt x="59" y="14"/>
                    <a:pt x="74" y="45"/>
                    <a:pt x="74" y="58"/>
                  </a:cubicBezTo>
                  <a:cubicBezTo>
                    <a:pt x="74" y="58"/>
                    <a:pt x="74" y="58"/>
                    <a:pt x="74" y="58"/>
                  </a:cubicBezTo>
                  <a:cubicBezTo>
                    <a:pt x="74" y="58"/>
                    <a:pt x="74" y="58"/>
                    <a:pt x="74" y="58"/>
                  </a:cubicBezTo>
                  <a:cubicBezTo>
                    <a:pt x="74" y="58"/>
                    <a:pt x="74" y="58"/>
                    <a:pt x="74" y="58"/>
                  </a:cubicBezTo>
                  <a:cubicBezTo>
                    <a:pt x="74" y="58"/>
                    <a:pt x="74" y="58"/>
                    <a:pt x="74" y="58"/>
                  </a:cubicBezTo>
                  <a:cubicBezTo>
                    <a:pt x="74" y="58"/>
                    <a:pt x="74" y="58"/>
                    <a:pt x="74" y="58"/>
                  </a:cubicBezTo>
                  <a:cubicBezTo>
                    <a:pt x="74" y="60"/>
                    <a:pt x="74" y="60"/>
                    <a:pt x="74" y="61"/>
                  </a:cubicBezTo>
                  <a:close/>
                  <a:moveTo>
                    <a:pt x="48" y="4"/>
                  </a:moveTo>
                  <a:cubicBezTo>
                    <a:pt x="47" y="4"/>
                    <a:pt x="46" y="4"/>
                    <a:pt x="44" y="4"/>
                  </a:cubicBezTo>
                  <a:cubicBezTo>
                    <a:pt x="44" y="4"/>
                    <a:pt x="44" y="4"/>
                    <a:pt x="44" y="4"/>
                  </a:cubicBezTo>
                  <a:cubicBezTo>
                    <a:pt x="46" y="4"/>
                    <a:pt x="47" y="4"/>
                    <a:pt x="48"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145"/>
            <p:cNvSpPr/>
            <p:nvPr/>
          </p:nvSpPr>
          <p:spPr bwMode="auto">
            <a:xfrm>
              <a:off x="5014" y="2262"/>
              <a:ext cx="10" cy="29"/>
            </a:xfrm>
            <a:custGeom>
              <a:avLst/>
              <a:gdLst>
                <a:gd name="T0" fmla="*/ 0 w 10"/>
                <a:gd name="T1" fmla="*/ 29 h 29"/>
                <a:gd name="T2" fmla="*/ 0 w 10"/>
                <a:gd name="T3" fmla="*/ 0 h 29"/>
                <a:gd name="T4" fmla="*/ 10 w 10"/>
                <a:gd name="T5" fmla="*/ 0 h 29"/>
                <a:gd name="T6" fmla="*/ 10 w 10"/>
                <a:gd name="T7" fmla="*/ 29 h 29"/>
                <a:gd name="T8" fmla="*/ 0 w 10"/>
                <a:gd name="T9" fmla="*/ 29 h 29"/>
                <a:gd name="T10" fmla="*/ 0 w 10"/>
                <a:gd name="T11" fmla="*/ 29 h 29"/>
              </a:gdLst>
              <a:ahLst/>
              <a:cxnLst>
                <a:cxn ang="0">
                  <a:pos x="T0" y="T1"/>
                </a:cxn>
                <a:cxn ang="0">
                  <a:pos x="T2" y="T3"/>
                </a:cxn>
                <a:cxn ang="0">
                  <a:pos x="T4" y="T5"/>
                </a:cxn>
                <a:cxn ang="0">
                  <a:pos x="T6" y="T7"/>
                </a:cxn>
                <a:cxn ang="0">
                  <a:pos x="T8" y="T9"/>
                </a:cxn>
                <a:cxn ang="0">
                  <a:pos x="T10" y="T11"/>
                </a:cxn>
              </a:cxnLst>
              <a:rect l="0" t="0" r="r" b="b"/>
              <a:pathLst>
                <a:path w="10" h="29">
                  <a:moveTo>
                    <a:pt x="0" y="29"/>
                  </a:moveTo>
                  <a:lnTo>
                    <a:pt x="0" y="0"/>
                  </a:lnTo>
                  <a:lnTo>
                    <a:pt x="10" y="0"/>
                  </a:lnTo>
                  <a:lnTo>
                    <a:pt x="10" y="29"/>
                  </a:lnTo>
                  <a:lnTo>
                    <a:pt x="0" y="29"/>
                  </a:lnTo>
                  <a:lnTo>
                    <a:pt x="0" y="2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146"/>
            <p:cNvSpPr>
              <a:spLocks noEditPoints="1"/>
            </p:cNvSpPr>
            <p:nvPr/>
          </p:nvSpPr>
          <p:spPr bwMode="auto">
            <a:xfrm>
              <a:off x="5009" y="2258"/>
              <a:ext cx="20" cy="38"/>
            </a:xfrm>
            <a:custGeom>
              <a:avLst/>
              <a:gdLst>
                <a:gd name="T0" fmla="*/ 15 w 20"/>
                <a:gd name="T1" fmla="*/ 38 h 38"/>
                <a:gd name="T2" fmla="*/ 5 w 20"/>
                <a:gd name="T3" fmla="*/ 38 h 38"/>
                <a:gd name="T4" fmla="*/ 5 w 20"/>
                <a:gd name="T5" fmla="*/ 33 h 38"/>
                <a:gd name="T6" fmla="*/ 10 w 20"/>
                <a:gd name="T7" fmla="*/ 33 h 38"/>
                <a:gd name="T8" fmla="*/ 5 w 20"/>
                <a:gd name="T9" fmla="*/ 33 h 38"/>
                <a:gd name="T10" fmla="*/ 5 w 20"/>
                <a:gd name="T11" fmla="*/ 38 h 38"/>
                <a:gd name="T12" fmla="*/ 0 w 20"/>
                <a:gd name="T13" fmla="*/ 38 h 38"/>
                <a:gd name="T14" fmla="*/ 0 w 20"/>
                <a:gd name="T15" fmla="*/ 0 h 38"/>
                <a:gd name="T16" fmla="*/ 20 w 20"/>
                <a:gd name="T17" fmla="*/ 0 h 38"/>
                <a:gd name="T18" fmla="*/ 20 w 20"/>
                <a:gd name="T19" fmla="*/ 38 h 38"/>
                <a:gd name="T20" fmla="*/ 15 w 20"/>
                <a:gd name="T21" fmla="*/ 38 h 38"/>
                <a:gd name="T22" fmla="*/ 15 w 20"/>
                <a:gd name="T23" fmla="*/ 38 h 38"/>
                <a:gd name="T24" fmla="*/ 10 w 20"/>
                <a:gd name="T25" fmla="*/ 28 h 38"/>
                <a:gd name="T26" fmla="*/ 10 w 20"/>
                <a:gd name="T27" fmla="*/ 9 h 38"/>
                <a:gd name="T28" fmla="*/ 10 w 20"/>
                <a:gd name="T29" fmla="*/ 28 h 38"/>
                <a:gd name="T30" fmla="*/ 10 w 20"/>
                <a:gd name="T31" fmla="*/ 2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 h="38">
                  <a:moveTo>
                    <a:pt x="15" y="38"/>
                  </a:moveTo>
                  <a:lnTo>
                    <a:pt x="5" y="38"/>
                  </a:lnTo>
                  <a:lnTo>
                    <a:pt x="5" y="33"/>
                  </a:lnTo>
                  <a:lnTo>
                    <a:pt x="10" y="33"/>
                  </a:lnTo>
                  <a:lnTo>
                    <a:pt x="5" y="33"/>
                  </a:lnTo>
                  <a:lnTo>
                    <a:pt x="5" y="38"/>
                  </a:lnTo>
                  <a:lnTo>
                    <a:pt x="0" y="38"/>
                  </a:lnTo>
                  <a:lnTo>
                    <a:pt x="0" y="0"/>
                  </a:lnTo>
                  <a:lnTo>
                    <a:pt x="20" y="0"/>
                  </a:lnTo>
                  <a:lnTo>
                    <a:pt x="20" y="38"/>
                  </a:lnTo>
                  <a:lnTo>
                    <a:pt x="15" y="38"/>
                  </a:lnTo>
                  <a:lnTo>
                    <a:pt x="15" y="38"/>
                  </a:lnTo>
                  <a:close/>
                  <a:moveTo>
                    <a:pt x="10" y="28"/>
                  </a:moveTo>
                  <a:lnTo>
                    <a:pt x="10" y="9"/>
                  </a:lnTo>
                  <a:lnTo>
                    <a:pt x="10" y="28"/>
                  </a:lnTo>
                  <a:lnTo>
                    <a:pt x="1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147"/>
            <p:cNvSpPr/>
            <p:nvPr/>
          </p:nvSpPr>
          <p:spPr bwMode="auto">
            <a:xfrm>
              <a:off x="4558" y="2048"/>
              <a:ext cx="178" cy="122"/>
            </a:xfrm>
            <a:custGeom>
              <a:avLst/>
              <a:gdLst>
                <a:gd name="T0" fmla="*/ 7 w 74"/>
                <a:gd name="T1" fmla="*/ 47 h 51"/>
                <a:gd name="T2" fmla="*/ 1 w 74"/>
                <a:gd name="T3" fmla="*/ 34 h 51"/>
                <a:gd name="T4" fmla="*/ 1 w 74"/>
                <a:gd name="T5" fmla="*/ 34 h 51"/>
                <a:gd name="T6" fmla="*/ 0 w 74"/>
                <a:gd name="T7" fmla="*/ 29 h 51"/>
                <a:gd name="T8" fmla="*/ 0 w 74"/>
                <a:gd name="T9" fmla="*/ 29 h 51"/>
                <a:gd name="T10" fmla="*/ 13 w 74"/>
                <a:gd name="T11" fmla="*/ 5 h 51"/>
                <a:gd name="T12" fmla="*/ 13 w 74"/>
                <a:gd name="T13" fmla="*/ 5 h 51"/>
                <a:gd name="T14" fmla="*/ 15 w 74"/>
                <a:gd name="T15" fmla="*/ 0 h 51"/>
                <a:gd name="T16" fmla="*/ 15 w 74"/>
                <a:gd name="T17" fmla="*/ 0 h 51"/>
                <a:gd name="T18" fmla="*/ 18 w 74"/>
                <a:gd name="T19" fmla="*/ 2 h 51"/>
                <a:gd name="T20" fmla="*/ 16 w 74"/>
                <a:gd name="T21" fmla="*/ 7 h 51"/>
                <a:gd name="T22" fmla="*/ 16 w 74"/>
                <a:gd name="T23" fmla="*/ 8 h 51"/>
                <a:gd name="T24" fmla="*/ 10 w 74"/>
                <a:gd name="T25" fmla="*/ 14 h 51"/>
                <a:gd name="T26" fmla="*/ 10 w 74"/>
                <a:gd name="T27" fmla="*/ 14 h 51"/>
                <a:gd name="T28" fmla="*/ 4 w 74"/>
                <a:gd name="T29" fmla="*/ 29 h 51"/>
                <a:gd name="T30" fmla="*/ 4 w 74"/>
                <a:gd name="T31" fmla="*/ 29 h 51"/>
                <a:gd name="T32" fmla="*/ 5 w 74"/>
                <a:gd name="T33" fmla="*/ 33 h 51"/>
                <a:gd name="T34" fmla="*/ 5 w 74"/>
                <a:gd name="T35" fmla="*/ 33 h 51"/>
                <a:gd name="T36" fmla="*/ 10 w 74"/>
                <a:gd name="T37" fmla="*/ 44 h 51"/>
                <a:gd name="T38" fmla="*/ 10 w 74"/>
                <a:gd name="T39" fmla="*/ 44 h 51"/>
                <a:gd name="T40" fmla="*/ 18 w 74"/>
                <a:gd name="T41" fmla="*/ 47 h 51"/>
                <a:gd name="T42" fmla="*/ 18 w 74"/>
                <a:gd name="T43" fmla="*/ 47 h 51"/>
                <a:gd name="T44" fmla="*/ 22 w 74"/>
                <a:gd name="T45" fmla="*/ 47 h 51"/>
                <a:gd name="T46" fmla="*/ 22 w 74"/>
                <a:gd name="T47" fmla="*/ 47 h 51"/>
                <a:gd name="T48" fmla="*/ 73 w 74"/>
                <a:gd name="T49" fmla="*/ 35 h 51"/>
                <a:gd name="T50" fmla="*/ 73 w 74"/>
                <a:gd name="T51" fmla="*/ 35 h 51"/>
                <a:gd name="T52" fmla="*/ 74 w 74"/>
                <a:gd name="T53" fmla="*/ 39 h 51"/>
                <a:gd name="T54" fmla="*/ 22 w 74"/>
                <a:gd name="T55" fmla="*/ 51 h 51"/>
                <a:gd name="T56" fmla="*/ 22 w 74"/>
                <a:gd name="T57" fmla="*/ 51 h 51"/>
                <a:gd name="T58" fmla="*/ 18 w 74"/>
                <a:gd name="T59" fmla="*/ 51 h 51"/>
                <a:gd name="T60" fmla="*/ 18 w 74"/>
                <a:gd name="T61" fmla="*/ 51 h 51"/>
                <a:gd name="T62" fmla="*/ 17 w 74"/>
                <a:gd name="T63" fmla="*/ 51 h 51"/>
                <a:gd name="T64" fmla="*/ 17 w 74"/>
                <a:gd name="T65" fmla="*/ 51 h 51"/>
                <a:gd name="T66" fmla="*/ 7 w 74"/>
                <a:gd name="T67" fmla="*/ 4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 h="51">
                  <a:moveTo>
                    <a:pt x="7" y="47"/>
                  </a:moveTo>
                  <a:cubicBezTo>
                    <a:pt x="4" y="44"/>
                    <a:pt x="3" y="40"/>
                    <a:pt x="1" y="34"/>
                  </a:cubicBezTo>
                  <a:cubicBezTo>
                    <a:pt x="1" y="34"/>
                    <a:pt x="1" y="34"/>
                    <a:pt x="1" y="34"/>
                  </a:cubicBezTo>
                  <a:cubicBezTo>
                    <a:pt x="0" y="32"/>
                    <a:pt x="0" y="31"/>
                    <a:pt x="0" y="29"/>
                  </a:cubicBezTo>
                  <a:cubicBezTo>
                    <a:pt x="0" y="29"/>
                    <a:pt x="0" y="29"/>
                    <a:pt x="0" y="29"/>
                  </a:cubicBezTo>
                  <a:cubicBezTo>
                    <a:pt x="0" y="17"/>
                    <a:pt x="11" y="7"/>
                    <a:pt x="13" y="5"/>
                  </a:cubicBezTo>
                  <a:cubicBezTo>
                    <a:pt x="13" y="5"/>
                    <a:pt x="13" y="5"/>
                    <a:pt x="13" y="5"/>
                  </a:cubicBezTo>
                  <a:cubicBezTo>
                    <a:pt x="15" y="0"/>
                    <a:pt x="15" y="0"/>
                    <a:pt x="15" y="0"/>
                  </a:cubicBezTo>
                  <a:cubicBezTo>
                    <a:pt x="15" y="0"/>
                    <a:pt x="15" y="0"/>
                    <a:pt x="15" y="0"/>
                  </a:cubicBezTo>
                  <a:cubicBezTo>
                    <a:pt x="18" y="2"/>
                    <a:pt x="18" y="2"/>
                    <a:pt x="18" y="2"/>
                  </a:cubicBezTo>
                  <a:cubicBezTo>
                    <a:pt x="16" y="7"/>
                    <a:pt x="16" y="7"/>
                    <a:pt x="16" y="7"/>
                  </a:cubicBezTo>
                  <a:cubicBezTo>
                    <a:pt x="16" y="8"/>
                    <a:pt x="16" y="8"/>
                    <a:pt x="16" y="8"/>
                  </a:cubicBezTo>
                  <a:cubicBezTo>
                    <a:pt x="16" y="8"/>
                    <a:pt x="13" y="10"/>
                    <a:pt x="10" y="14"/>
                  </a:cubicBezTo>
                  <a:cubicBezTo>
                    <a:pt x="10" y="14"/>
                    <a:pt x="10" y="14"/>
                    <a:pt x="10" y="14"/>
                  </a:cubicBezTo>
                  <a:cubicBezTo>
                    <a:pt x="7" y="19"/>
                    <a:pt x="4" y="24"/>
                    <a:pt x="4" y="29"/>
                  </a:cubicBezTo>
                  <a:cubicBezTo>
                    <a:pt x="4" y="29"/>
                    <a:pt x="4" y="29"/>
                    <a:pt x="4" y="29"/>
                  </a:cubicBezTo>
                  <a:cubicBezTo>
                    <a:pt x="4" y="30"/>
                    <a:pt x="4" y="32"/>
                    <a:pt x="5" y="33"/>
                  </a:cubicBezTo>
                  <a:cubicBezTo>
                    <a:pt x="5" y="33"/>
                    <a:pt x="5" y="33"/>
                    <a:pt x="5" y="33"/>
                  </a:cubicBezTo>
                  <a:cubicBezTo>
                    <a:pt x="6" y="39"/>
                    <a:pt x="8" y="42"/>
                    <a:pt x="10" y="44"/>
                  </a:cubicBezTo>
                  <a:cubicBezTo>
                    <a:pt x="10" y="44"/>
                    <a:pt x="10" y="44"/>
                    <a:pt x="10" y="44"/>
                  </a:cubicBezTo>
                  <a:cubicBezTo>
                    <a:pt x="11" y="46"/>
                    <a:pt x="13" y="47"/>
                    <a:pt x="18" y="47"/>
                  </a:cubicBezTo>
                  <a:cubicBezTo>
                    <a:pt x="18" y="47"/>
                    <a:pt x="18" y="47"/>
                    <a:pt x="18" y="47"/>
                  </a:cubicBezTo>
                  <a:cubicBezTo>
                    <a:pt x="19" y="47"/>
                    <a:pt x="20" y="47"/>
                    <a:pt x="22" y="47"/>
                  </a:cubicBezTo>
                  <a:cubicBezTo>
                    <a:pt x="22" y="47"/>
                    <a:pt x="22" y="47"/>
                    <a:pt x="22" y="47"/>
                  </a:cubicBezTo>
                  <a:cubicBezTo>
                    <a:pt x="34" y="46"/>
                    <a:pt x="73" y="35"/>
                    <a:pt x="73" y="35"/>
                  </a:cubicBezTo>
                  <a:cubicBezTo>
                    <a:pt x="73" y="35"/>
                    <a:pt x="73" y="35"/>
                    <a:pt x="73" y="35"/>
                  </a:cubicBezTo>
                  <a:cubicBezTo>
                    <a:pt x="74" y="39"/>
                    <a:pt x="74" y="39"/>
                    <a:pt x="74" y="39"/>
                  </a:cubicBezTo>
                  <a:cubicBezTo>
                    <a:pt x="74" y="39"/>
                    <a:pt x="35" y="50"/>
                    <a:pt x="22" y="51"/>
                  </a:cubicBezTo>
                  <a:cubicBezTo>
                    <a:pt x="22" y="51"/>
                    <a:pt x="22" y="51"/>
                    <a:pt x="22" y="51"/>
                  </a:cubicBezTo>
                  <a:cubicBezTo>
                    <a:pt x="20" y="51"/>
                    <a:pt x="19" y="51"/>
                    <a:pt x="18" y="51"/>
                  </a:cubicBezTo>
                  <a:cubicBezTo>
                    <a:pt x="18" y="51"/>
                    <a:pt x="18" y="51"/>
                    <a:pt x="18" y="51"/>
                  </a:cubicBezTo>
                  <a:cubicBezTo>
                    <a:pt x="18" y="51"/>
                    <a:pt x="18" y="51"/>
                    <a:pt x="17" y="51"/>
                  </a:cubicBezTo>
                  <a:cubicBezTo>
                    <a:pt x="17" y="51"/>
                    <a:pt x="17" y="51"/>
                    <a:pt x="17" y="51"/>
                  </a:cubicBezTo>
                  <a:cubicBezTo>
                    <a:pt x="13" y="51"/>
                    <a:pt x="9" y="50"/>
                    <a:pt x="7"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148"/>
            <p:cNvSpPr>
              <a:spLocks noEditPoints="1"/>
            </p:cNvSpPr>
            <p:nvPr/>
          </p:nvSpPr>
          <p:spPr bwMode="auto">
            <a:xfrm>
              <a:off x="4553" y="2043"/>
              <a:ext cx="190" cy="131"/>
            </a:xfrm>
            <a:custGeom>
              <a:avLst/>
              <a:gdLst>
                <a:gd name="T0" fmla="*/ 1 w 79"/>
                <a:gd name="T1" fmla="*/ 37 h 55"/>
                <a:gd name="T2" fmla="*/ 0 w 79"/>
                <a:gd name="T3" fmla="*/ 31 h 55"/>
                <a:gd name="T4" fmla="*/ 15 w 79"/>
                <a:gd name="T5" fmla="*/ 1 h 55"/>
                <a:gd name="T6" fmla="*/ 23 w 79"/>
                <a:gd name="T7" fmla="*/ 2 h 55"/>
                <a:gd name="T8" fmla="*/ 19 w 79"/>
                <a:gd name="T9" fmla="*/ 11 h 55"/>
                <a:gd name="T10" fmla="*/ 18 w 79"/>
                <a:gd name="T11" fmla="*/ 13 h 55"/>
                <a:gd name="T12" fmla="*/ 14 w 79"/>
                <a:gd name="T13" fmla="*/ 18 h 55"/>
                <a:gd name="T14" fmla="*/ 8 w 79"/>
                <a:gd name="T15" fmla="*/ 31 h 55"/>
                <a:gd name="T16" fmla="*/ 13 w 79"/>
                <a:gd name="T17" fmla="*/ 45 h 55"/>
                <a:gd name="T18" fmla="*/ 20 w 79"/>
                <a:gd name="T19" fmla="*/ 47 h 55"/>
                <a:gd name="T20" fmla="*/ 74 w 79"/>
                <a:gd name="T21" fmla="*/ 36 h 55"/>
                <a:gd name="T22" fmla="*/ 77 w 79"/>
                <a:gd name="T23" fmla="*/ 35 h 55"/>
                <a:gd name="T24" fmla="*/ 76 w 79"/>
                <a:gd name="T25" fmla="*/ 43 h 55"/>
                <a:gd name="T26" fmla="*/ 75 w 79"/>
                <a:gd name="T27" fmla="*/ 44 h 55"/>
                <a:gd name="T28" fmla="*/ 55 w 79"/>
                <a:gd name="T29" fmla="*/ 49 h 55"/>
                <a:gd name="T30" fmla="*/ 24 w 79"/>
                <a:gd name="T31" fmla="*/ 55 h 55"/>
                <a:gd name="T32" fmla="*/ 19 w 79"/>
                <a:gd name="T33" fmla="*/ 55 h 55"/>
                <a:gd name="T34" fmla="*/ 19 w 79"/>
                <a:gd name="T35" fmla="*/ 55 h 55"/>
                <a:gd name="T36" fmla="*/ 23 w 79"/>
                <a:gd name="T37" fmla="*/ 51 h 55"/>
                <a:gd name="T38" fmla="*/ 20 w 79"/>
                <a:gd name="T39" fmla="*/ 51 h 55"/>
                <a:gd name="T40" fmla="*/ 19 w 79"/>
                <a:gd name="T41" fmla="*/ 51 h 55"/>
                <a:gd name="T42" fmla="*/ 19 w 79"/>
                <a:gd name="T43" fmla="*/ 51 h 55"/>
                <a:gd name="T44" fmla="*/ 17 w 79"/>
                <a:gd name="T45" fmla="*/ 51 h 55"/>
                <a:gd name="T46" fmla="*/ 17 w 79"/>
                <a:gd name="T47" fmla="*/ 51 h 55"/>
                <a:gd name="T48" fmla="*/ 17 w 79"/>
                <a:gd name="T49" fmla="*/ 51 h 55"/>
                <a:gd name="T50" fmla="*/ 10 w 79"/>
                <a:gd name="T51" fmla="*/ 48 h 55"/>
                <a:gd name="T52" fmla="*/ 10 w 79"/>
                <a:gd name="T53" fmla="*/ 48 h 55"/>
                <a:gd name="T54" fmla="*/ 54 w 79"/>
                <a:gd name="T55" fmla="*/ 45 h 55"/>
                <a:gd name="T56" fmla="*/ 47 w 79"/>
                <a:gd name="T57" fmla="*/ 46 h 55"/>
                <a:gd name="T58" fmla="*/ 74 w 79"/>
                <a:gd name="T59" fmla="*/ 40 h 55"/>
                <a:gd name="T60" fmla="*/ 5 w 79"/>
                <a:gd name="T61" fmla="*/ 36 h 55"/>
                <a:gd name="T62" fmla="*/ 5 w 79"/>
                <a:gd name="T63" fmla="*/ 36 h 55"/>
                <a:gd name="T64" fmla="*/ 4 w 79"/>
                <a:gd name="T65" fmla="*/ 31 h 55"/>
                <a:gd name="T66" fmla="*/ 5 w 79"/>
                <a:gd name="T67" fmla="*/ 36 h 55"/>
                <a:gd name="T68" fmla="*/ 7 w 79"/>
                <a:gd name="T69" fmla="*/ 21 h 55"/>
                <a:gd name="T70" fmla="*/ 10 w 79"/>
                <a:gd name="T71" fmla="*/ 15 h 55"/>
                <a:gd name="T72" fmla="*/ 13 w 79"/>
                <a:gd name="T73" fmla="*/ 12 h 55"/>
                <a:gd name="T74" fmla="*/ 20 w 79"/>
                <a:gd name="T75" fmla="*/ 9 h 55"/>
                <a:gd name="T76" fmla="*/ 16 w 79"/>
                <a:gd name="T77" fmla="*/ 9 h 55"/>
                <a:gd name="T78" fmla="*/ 16 w 79"/>
                <a:gd name="T79" fmla="*/ 9 h 55"/>
                <a:gd name="T80" fmla="*/ 16 w 79"/>
                <a:gd name="T81" fmla="*/ 8 h 55"/>
                <a:gd name="T82" fmla="*/ 16 w 79"/>
                <a:gd name="T83" fmla="*/ 8 h 55"/>
                <a:gd name="T84" fmla="*/ 19 w 79"/>
                <a:gd name="T85" fmla="*/ 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9" h="55">
                  <a:moveTo>
                    <a:pt x="7" y="50"/>
                  </a:moveTo>
                  <a:cubicBezTo>
                    <a:pt x="7" y="50"/>
                    <a:pt x="7" y="50"/>
                    <a:pt x="7" y="50"/>
                  </a:cubicBezTo>
                  <a:cubicBezTo>
                    <a:pt x="4" y="47"/>
                    <a:pt x="3" y="42"/>
                    <a:pt x="1" y="37"/>
                  </a:cubicBezTo>
                  <a:cubicBezTo>
                    <a:pt x="1" y="37"/>
                    <a:pt x="1" y="37"/>
                    <a:pt x="1" y="37"/>
                  </a:cubicBezTo>
                  <a:cubicBezTo>
                    <a:pt x="0" y="35"/>
                    <a:pt x="0" y="33"/>
                    <a:pt x="0" y="31"/>
                  </a:cubicBezTo>
                  <a:cubicBezTo>
                    <a:pt x="0" y="31"/>
                    <a:pt x="0" y="31"/>
                    <a:pt x="0" y="31"/>
                  </a:cubicBezTo>
                  <a:cubicBezTo>
                    <a:pt x="0" y="19"/>
                    <a:pt x="10" y="9"/>
                    <a:pt x="13" y="6"/>
                  </a:cubicBezTo>
                  <a:cubicBezTo>
                    <a:pt x="13" y="6"/>
                    <a:pt x="13" y="6"/>
                    <a:pt x="13" y="6"/>
                  </a:cubicBezTo>
                  <a:cubicBezTo>
                    <a:pt x="15" y="1"/>
                    <a:pt x="15" y="1"/>
                    <a:pt x="15" y="1"/>
                  </a:cubicBezTo>
                  <a:cubicBezTo>
                    <a:pt x="17" y="2"/>
                    <a:pt x="17" y="2"/>
                    <a:pt x="17" y="2"/>
                  </a:cubicBezTo>
                  <a:cubicBezTo>
                    <a:pt x="17" y="0"/>
                    <a:pt x="17" y="0"/>
                    <a:pt x="17" y="0"/>
                  </a:cubicBezTo>
                  <a:cubicBezTo>
                    <a:pt x="23" y="2"/>
                    <a:pt x="23" y="2"/>
                    <a:pt x="23" y="2"/>
                  </a:cubicBezTo>
                  <a:cubicBezTo>
                    <a:pt x="20" y="10"/>
                    <a:pt x="20" y="10"/>
                    <a:pt x="20" y="10"/>
                  </a:cubicBezTo>
                  <a:cubicBezTo>
                    <a:pt x="20" y="11"/>
                    <a:pt x="20" y="11"/>
                    <a:pt x="20" y="11"/>
                  </a:cubicBezTo>
                  <a:cubicBezTo>
                    <a:pt x="19" y="11"/>
                    <a:pt x="19" y="11"/>
                    <a:pt x="19" y="11"/>
                  </a:cubicBezTo>
                  <a:cubicBezTo>
                    <a:pt x="19" y="11"/>
                    <a:pt x="19" y="11"/>
                    <a:pt x="19" y="11"/>
                  </a:cubicBezTo>
                  <a:cubicBezTo>
                    <a:pt x="19" y="11"/>
                    <a:pt x="19" y="11"/>
                    <a:pt x="19" y="11"/>
                  </a:cubicBezTo>
                  <a:cubicBezTo>
                    <a:pt x="19" y="12"/>
                    <a:pt x="18" y="12"/>
                    <a:pt x="18" y="13"/>
                  </a:cubicBezTo>
                  <a:cubicBezTo>
                    <a:pt x="18" y="13"/>
                    <a:pt x="18" y="13"/>
                    <a:pt x="18" y="13"/>
                  </a:cubicBezTo>
                  <a:cubicBezTo>
                    <a:pt x="16" y="14"/>
                    <a:pt x="15" y="16"/>
                    <a:pt x="14" y="18"/>
                  </a:cubicBezTo>
                  <a:cubicBezTo>
                    <a:pt x="14" y="18"/>
                    <a:pt x="14" y="18"/>
                    <a:pt x="14" y="18"/>
                  </a:cubicBezTo>
                  <a:cubicBezTo>
                    <a:pt x="11" y="21"/>
                    <a:pt x="8" y="27"/>
                    <a:pt x="8" y="31"/>
                  </a:cubicBezTo>
                  <a:cubicBezTo>
                    <a:pt x="8" y="31"/>
                    <a:pt x="8" y="31"/>
                    <a:pt x="8" y="31"/>
                  </a:cubicBezTo>
                  <a:cubicBezTo>
                    <a:pt x="8" y="31"/>
                    <a:pt x="8" y="31"/>
                    <a:pt x="8" y="31"/>
                  </a:cubicBezTo>
                  <a:cubicBezTo>
                    <a:pt x="8" y="32"/>
                    <a:pt x="8" y="33"/>
                    <a:pt x="9" y="34"/>
                  </a:cubicBezTo>
                  <a:cubicBezTo>
                    <a:pt x="9" y="34"/>
                    <a:pt x="9" y="34"/>
                    <a:pt x="9" y="34"/>
                  </a:cubicBezTo>
                  <a:cubicBezTo>
                    <a:pt x="10" y="40"/>
                    <a:pt x="12" y="44"/>
                    <a:pt x="13" y="45"/>
                  </a:cubicBezTo>
                  <a:cubicBezTo>
                    <a:pt x="13" y="45"/>
                    <a:pt x="13" y="45"/>
                    <a:pt x="13" y="45"/>
                  </a:cubicBezTo>
                  <a:cubicBezTo>
                    <a:pt x="15" y="47"/>
                    <a:pt x="16" y="47"/>
                    <a:pt x="20" y="47"/>
                  </a:cubicBezTo>
                  <a:cubicBezTo>
                    <a:pt x="20" y="47"/>
                    <a:pt x="20" y="47"/>
                    <a:pt x="20" y="47"/>
                  </a:cubicBezTo>
                  <a:cubicBezTo>
                    <a:pt x="21" y="47"/>
                    <a:pt x="22" y="47"/>
                    <a:pt x="23" y="47"/>
                  </a:cubicBezTo>
                  <a:cubicBezTo>
                    <a:pt x="23" y="47"/>
                    <a:pt x="23" y="47"/>
                    <a:pt x="23" y="47"/>
                  </a:cubicBezTo>
                  <a:cubicBezTo>
                    <a:pt x="34" y="46"/>
                    <a:pt x="70" y="37"/>
                    <a:pt x="74" y="36"/>
                  </a:cubicBezTo>
                  <a:cubicBezTo>
                    <a:pt x="74" y="36"/>
                    <a:pt x="74" y="36"/>
                    <a:pt x="74" y="36"/>
                  </a:cubicBezTo>
                  <a:cubicBezTo>
                    <a:pt x="75" y="36"/>
                    <a:pt x="75" y="36"/>
                    <a:pt x="75" y="36"/>
                  </a:cubicBezTo>
                  <a:cubicBezTo>
                    <a:pt x="77" y="35"/>
                    <a:pt x="77" y="35"/>
                    <a:pt x="77" y="35"/>
                  </a:cubicBezTo>
                  <a:cubicBezTo>
                    <a:pt x="79" y="43"/>
                    <a:pt x="79" y="43"/>
                    <a:pt x="79" y="43"/>
                  </a:cubicBezTo>
                  <a:cubicBezTo>
                    <a:pt x="77" y="43"/>
                    <a:pt x="77" y="43"/>
                    <a:pt x="77" y="43"/>
                  </a:cubicBezTo>
                  <a:cubicBezTo>
                    <a:pt x="77" y="43"/>
                    <a:pt x="77" y="43"/>
                    <a:pt x="76" y="43"/>
                  </a:cubicBezTo>
                  <a:cubicBezTo>
                    <a:pt x="76" y="43"/>
                    <a:pt x="76" y="43"/>
                    <a:pt x="76" y="43"/>
                  </a:cubicBezTo>
                  <a:cubicBezTo>
                    <a:pt x="76" y="43"/>
                    <a:pt x="76" y="44"/>
                    <a:pt x="75" y="44"/>
                  </a:cubicBezTo>
                  <a:cubicBezTo>
                    <a:pt x="75" y="44"/>
                    <a:pt x="75" y="44"/>
                    <a:pt x="75" y="44"/>
                  </a:cubicBezTo>
                  <a:cubicBezTo>
                    <a:pt x="74" y="44"/>
                    <a:pt x="72" y="44"/>
                    <a:pt x="71" y="45"/>
                  </a:cubicBezTo>
                  <a:cubicBezTo>
                    <a:pt x="71" y="45"/>
                    <a:pt x="71" y="45"/>
                    <a:pt x="71" y="45"/>
                  </a:cubicBezTo>
                  <a:cubicBezTo>
                    <a:pt x="67" y="46"/>
                    <a:pt x="61" y="47"/>
                    <a:pt x="55" y="49"/>
                  </a:cubicBezTo>
                  <a:cubicBezTo>
                    <a:pt x="55" y="49"/>
                    <a:pt x="55" y="49"/>
                    <a:pt x="55" y="49"/>
                  </a:cubicBezTo>
                  <a:cubicBezTo>
                    <a:pt x="44" y="51"/>
                    <a:pt x="31" y="54"/>
                    <a:pt x="24" y="55"/>
                  </a:cubicBezTo>
                  <a:cubicBezTo>
                    <a:pt x="24" y="55"/>
                    <a:pt x="24" y="55"/>
                    <a:pt x="24" y="55"/>
                  </a:cubicBezTo>
                  <a:cubicBezTo>
                    <a:pt x="23" y="55"/>
                    <a:pt x="21" y="55"/>
                    <a:pt x="20" y="55"/>
                  </a:cubicBezTo>
                  <a:cubicBezTo>
                    <a:pt x="20" y="55"/>
                    <a:pt x="20" y="55"/>
                    <a:pt x="20" y="55"/>
                  </a:cubicBezTo>
                  <a:cubicBezTo>
                    <a:pt x="20" y="55"/>
                    <a:pt x="20" y="55"/>
                    <a:pt x="19" y="55"/>
                  </a:cubicBezTo>
                  <a:cubicBezTo>
                    <a:pt x="19" y="55"/>
                    <a:pt x="19" y="55"/>
                    <a:pt x="19" y="55"/>
                  </a:cubicBezTo>
                  <a:cubicBezTo>
                    <a:pt x="19" y="55"/>
                    <a:pt x="19" y="55"/>
                    <a:pt x="19" y="55"/>
                  </a:cubicBezTo>
                  <a:cubicBezTo>
                    <a:pt x="19" y="55"/>
                    <a:pt x="19" y="55"/>
                    <a:pt x="19" y="55"/>
                  </a:cubicBezTo>
                  <a:cubicBezTo>
                    <a:pt x="14" y="55"/>
                    <a:pt x="10" y="54"/>
                    <a:pt x="7" y="50"/>
                  </a:cubicBezTo>
                  <a:close/>
                  <a:moveTo>
                    <a:pt x="20" y="51"/>
                  </a:moveTo>
                  <a:cubicBezTo>
                    <a:pt x="21" y="51"/>
                    <a:pt x="22" y="51"/>
                    <a:pt x="23" y="51"/>
                  </a:cubicBezTo>
                  <a:cubicBezTo>
                    <a:pt x="23" y="51"/>
                    <a:pt x="23" y="51"/>
                    <a:pt x="23" y="51"/>
                  </a:cubicBezTo>
                  <a:cubicBezTo>
                    <a:pt x="22" y="51"/>
                    <a:pt x="21" y="51"/>
                    <a:pt x="20" y="51"/>
                  </a:cubicBezTo>
                  <a:cubicBezTo>
                    <a:pt x="20" y="51"/>
                    <a:pt x="20" y="51"/>
                    <a:pt x="20" y="51"/>
                  </a:cubicBezTo>
                  <a:cubicBezTo>
                    <a:pt x="20" y="51"/>
                    <a:pt x="20" y="51"/>
                    <a:pt x="20" y="51"/>
                  </a:cubicBezTo>
                  <a:close/>
                  <a:moveTo>
                    <a:pt x="19" y="51"/>
                  </a:moveTo>
                  <a:cubicBezTo>
                    <a:pt x="19" y="51"/>
                    <a:pt x="19" y="51"/>
                    <a:pt x="19" y="51"/>
                  </a:cubicBezTo>
                  <a:cubicBezTo>
                    <a:pt x="19" y="51"/>
                    <a:pt x="19" y="51"/>
                    <a:pt x="19" y="51"/>
                  </a:cubicBezTo>
                  <a:cubicBezTo>
                    <a:pt x="19" y="51"/>
                    <a:pt x="19" y="51"/>
                    <a:pt x="19" y="51"/>
                  </a:cubicBezTo>
                  <a:cubicBezTo>
                    <a:pt x="19" y="51"/>
                    <a:pt x="19" y="51"/>
                    <a:pt x="19" y="51"/>
                  </a:cubicBezTo>
                  <a:cubicBezTo>
                    <a:pt x="19" y="51"/>
                    <a:pt x="19" y="51"/>
                    <a:pt x="19" y="51"/>
                  </a:cubicBezTo>
                  <a:close/>
                  <a:moveTo>
                    <a:pt x="17" y="51"/>
                  </a:moveTo>
                  <a:cubicBezTo>
                    <a:pt x="17" y="51"/>
                    <a:pt x="17" y="51"/>
                    <a:pt x="17" y="51"/>
                  </a:cubicBezTo>
                  <a:cubicBezTo>
                    <a:pt x="17" y="51"/>
                    <a:pt x="17" y="51"/>
                    <a:pt x="17" y="51"/>
                  </a:cubicBezTo>
                  <a:cubicBezTo>
                    <a:pt x="17" y="51"/>
                    <a:pt x="17" y="51"/>
                    <a:pt x="17" y="51"/>
                  </a:cubicBezTo>
                  <a:close/>
                  <a:moveTo>
                    <a:pt x="17" y="51"/>
                  </a:moveTo>
                  <a:cubicBezTo>
                    <a:pt x="14" y="51"/>
                    <a:pt x="13" y="50"/>
                    <a:pt x="11" y="49"/>
                  </a:cubicBezTo>
                  <a:cubicBezTo>
                    <a:pt x="11" y="49"/>
                    <a:pt x="11" y="49"/>
                    <a:pt x="11" y="49"/>
                  </a:cubicBezTo>
                  <a:cubicBezTo>
                    <a:pt x="13" y="50"/>
                    <a:pt x="14" y="51"/>
                    <a:pt x="17" y="51"/>
                  </a:cubicBezTo>
                  <a:close/>
                  <a:moveTo>
                    <a:pt x="9" y="49"/>
                  </a:moveTo>
                  <a:cubicBezTo>
                    <a:pt x="10" y="48"/>
                    <a:pt x="10" y="48"/>
                    <a:pt x="10" y="48"/>
                  </a:cubicBezTo>
                  <a:cubicBezTo>
                    <a:pt x="10" y="48"/>
                    <a:pt x="10" y="48"/>
                    <a:pt x="10" y="48"/>
                  </a:cubicBezTo>
                  <a:cubicBezTo>
                    <a:pt x="10" y="48"/>
                    <a:pt x="10" y="48"/>
                    <a:pt x="10" y="48"/>
                  </a:cubicBezTo>
                  <a:cubicBezTo>
                    <a:pt x="10" y="48"/>
                    <a:pt x="10" y="48"/>
                    <a:pt x="10" y="48"/>
                  </a:cubicBezTo>
                  <a:cubicBezTo>
                    <a:pt x="10" y="48"/>
                    <a:pt x="10" y="48"/>
                    <a:pt x="10" y="48"/>
                  </a:cubicBezTo>
                  <a:cubicBezTo>
                    <a:pt x="9" y="49"/>
                    <a:pt x="9" y="49"/>
                    <a:pt x="9" y="49"/>
                  </a:cubicBezTo>
                  <a:close/>
                  <a:moveTo>
                    <a:pt x="69" y="41"/>
                  </a:moveTo>
                  <a:cubicBezTo>
                    <a:pt x="66" y="42"/>
                    <a:pt x="60" y="43"/>
                    <a:pt x="54" y="45"/>
                  </a:cubicBezTo>
                  <a:cubicBezTo>
                    <a:pt x="54" y="45"/>
                    <a:pt x="54" y="45"/>
                    <a:pt x="54" y="45"/>
                  </a:cubicBezTo>
                  <a:cubicBezTo>
                    <a:pt x="52" y="45"/>
                    <a:pt x="50" y="46"/>
                    <a:pt x="47" y="46"/>
                  </a:cubicBezTo>
                  <a:cubicBezTo>
                    <a:pt x="47" y="46"/>
                    <a:pt x="47" y="46"/>
                    <a:pt x="47" y="46"/>
                  </a:cubicBezTo>
                  <a:cubicBezTo>
                    <a:pt x="56" y="45"/>
                    <a:pt x="64" y="42"/>
                    <a:pt x="70" y="41"/>
                  </a:cubicBezTo>
                  <a:cubicBezTo>
                    <a:pt x="70" y="41"/>
                    <a:pt x="70" y="41"/>
                    <a:pt x="70" y="41"/>
                  </a:cubicBezTo>
                  <a:cubicBezTo>
                    <a:pt x="71" y="41"/>
                    <a:pt x="73" y="40"/>
                    <a:pt x="74" y="40"/>
                  </a:cubicBezTo>
                  <a:cubicBezTo>
                    <a:pt x="74" y="40"/>
                    <a:pt x="74" y="40"/>
                    <a:pt x="74" y="40"/>
                  </a:cubicBezTo>
                  <a:cubicBezTo>
                    <a:pt x="73" y="40"/>
                    <a:pt x="71" y="41"/>
                    <a:pt x="69" y="41"/>
                  </a:cubicBezTo>
                  <a:close/>
                  <a:moveTo>
                    <a:pt x="5" y="36"/>
                  </a:moveTo>
                  <a:cubicBezTo>
                    <a:pt x="6" y="39"/>
                    <a:pt x="7" y="41"/>
                    <a:pt x="8" y="44"/>
                  </a:cubicBezTo>
                  <a:cubicBezTo>
                    <a:pt x="8" y="44"/>
                    <a:pt x="8" y="44"/>
                    <a:pt x="8" y="44"/>
                  </a:cubicBezTo>
                  <a:cubicBezTo>
                    <a:pt x="7" y="41"/>
                    <a:pt x="6" y="39"/>
                    <a:pt x="5" y="36"/>
                  </a:cubicBezTo>
                  <a:cubicBezTo>
                    <a:pt x="5" y="36"/>
                    <a:pt x="5" y="36"/>
                    <a:pt x="5" y="36"/>
                  </a:cubicBezTo>
                  <a:cubicBezTo>
                    <a:pt x="4" y="34"/>
                    <a:pt x="4" y="33"/>
                    <a:pt x="4" y="31"/>
                  </a:cubicBezTo>
                  <a:cubicBezTo>
                    <a:pt x="4" y="31"/>
                    <a:pt x="4" y="31"/>
                    <a:pt x="4" y="31"/>
                  </a:cubicBezTo>
                  <a:cubicBezTo>
                    <a:pt x="4" y="31"/>
                    <a:pt x="4" y="31"/>
                    <a:pt x="4" y="31"/>
                  </a:cubicBezTo>
                  <a:cubicBezTo>
                    <a:pt x="4" y="31"/>
                    <a:pt x="4" y="31"/>
                    <a:pt x="4" y="31"/>
                  </a:cubicBezTo>
                  <a:cubicBezTo>
                    <a:pt x="4" y="33"/>
                    <a:pt x="4" y="34"/>
                    <a:pt x="5" y="36"/>
                  </a:cubicBezTo>
                  <a:close/>
                  <a:moveTo>
                    <a:pt x="7" y="21"/>
                  </a:moveTo>
                  <a:cubicBezTo>
                    <a:pt x="7" y="21"/>
                    <a:pt x="7" y="21"/>
                    <a:pt x="7" y="21"/>
                  </a:cubicBezTo>
                  <a:cubicBezTo>
                    <a:pt x="7" y="21"/>
                    <a:pt x="7" y="21"/>
                    <a:pt x="7" y="21"/>
                  </a:cubicBezTo>
                  <a:cubicBezTo>
                    <a:pt x="7" y="21"/>
                    <a:pt x="7" y="21"/>
                    <a:pt x="7" y="21"/>
                  </a:cubicBezTo>
                  <a:close/>
                  <a:moveTo>
                    <a:pt x="7" y="21"/>
                  </a:moveTo>
                  <a:cubicBezTo>
                    <a:pt x="8" y="19"/>
                    <a:pt x="9" y="17"/>
                    <a:pt x="10" y="15"/>
                  </a:cubicBezTo>
                  <a:cubicBezTo>
                    <a:pt x="10" y="15"/>
                    <a:pt x="10" y="15"/>
                    <a:pt x="10" y="15"/>
                  </a:cubicBezTo>
                  <a:cubicBezTo>
                    <a:pt x="11" y="14"/>
                    <a:pt x="12" y="13"/>
                    <a:pt x="13" y="12"/>
                  </a:cubicBezTo>
                  <a:cubicBezTo>
                    <a:pt x="13" y="12"/>
                    <a:pt x="13" y="12"/>
                    <a:pt x="13" y="12"/>
                  </a:cubicBezTo>
                  <a:cubicBezTo>
                    <a:pt x="11" y="15"/>
                    <a:pt x="9" y="18"/>
                    <a:pt x="7" y="21"/>
                  </a:cubicBezTo>
                  <a:close/>
                  <a:moveTo>
                    <a:pt x="20" y="10"/>
                  </a:moveTo>
                  <a:cubicBezTo>
                    <a:pt x="20" y="9"/>
                    <a:pt x="20" y="9"/>
                    <a:pt x="20" y="9"/>
                  </a:cubicBezTo>
                  <a:cubicBezTo>
                    <a:pt x="20" y="9"/>
                    <a:pt x="20" y="9"/>
                    <a:pt x="20" y="9"/>
                  </a:cubicBezTo>
                  <a:cubicBezTo>
                    <a:pt x="20" y="9"/>
                    <a:pt x="20" y="9"/>
                    <a:pt x="20" y="10"/>
                  </a:cubicBezTo>
                  <a:close/>
                  <a:moveTo>
                    <a:pt x="16" y="9"/>
                  </a:moveTo>
                  <a:cubicBezTo>
                    <a:pt x="16" y="9"/>
                    <a:pt x="16" y="9"/>
                    <a:pt x="16" y="9"/>
                  </a:cubicBezTo>
                  <a:cubicBezTo>
                    <a:pt x="16" y="9"/>
                    <a:pt x="16" y="9"/>
                    <a:pt x="16" y="9"/>
                  </a:cubicBezTo>
                  <a:cubicBezTo>
                    <a:pt x="16" y="9"/>
                    <a:pt x="16" y="9"/>
                    <a:pt x="16" y="9"/>
                  </a:cubicBezTo>
                  <a:close/>
                  <a:moveTo>
                    <a:pt x="16" y="8"/>
                  </a:move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lose/>
                  <a:moveTo>
                    <a:pt x="19" y="8"/>
                  </a:moveTo>
                  <a:cubicBezTo>
                    <a:pt x="19" y="8"/>
                    <a:pt x="19" y="8"/>
                    <a:pt x="19" y="8"/>
                  </a:cubicBezTo>
                  <a:cubicBezTo>
                    <a:pt x="19" y="8"/>
                    <a:pt x="19" y="8"/>
                    <a:pt x="19" y="8"/>
                  </a:cubicBezTo>
                  <a:cubicBezTo>
                    <a:pt x="19" y="8"/>
                    <a:pt x="19" y="8"/>
                    <a:pt x="19"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149"/>
            <p:cNvSpPr/>
            <p:nvPr/>
          </p:nvSpPr>
          <p:spPr bwMode="auto">
            <a:xfrm>
              <a:off x="4592" y="2058"/>
              <a:ext cx="24" cy="16"/>
            </a:xfrm>
            <a:custGeom>
              <a:avLst/>
              <a:gdLst>
                <a:gd name="T0" fmla="*/ 0 w 24"/>
                <a:gd name="T1" fmla="*/ 9 h 16"/>
                <a:gd name="T2" fmla="*/ 2 w 24"/>
                <a:gd name="T3" fmla="*/ 0 h 16"/>
                <a:gd name="T4" fmla="*/ 24 w 24"/>
                <a:gd name="T5" fmla="*/ 7 h 16"/>
                <a:gd name="T6" fmla="*/ 19 w 24"/>
                <a:gd name="T7" fmla="*/ 16 h 16"/>
                <a:gd name="T8" fmla="*/ 0 w 24"/>
                <a:gd name="T9" fmla="*/ 9 h 16"/>
                <a:gd name="T10" fmla="*/ 0 w 24"/>
                <a:gd name="T11" fmla="*/ 9 h 16"/>
              </a:gdLst>
              <a:ahLst/>
              <a:cxnLst>
                <a:cxn ang="0">
                  <a:pos x="T0" y="T1"/>
                </a:cxn>
                <a:cxn ang="0">
                  <a:pos x="T2" y="T3"/>
                </a:cxn>
                <a:cxn ang="0">
                  <a:pos x="T4" y="T5"/>
                </a:cxn>
                <a:cxn ang="0">
                  <a:pos x="T6" y="T7"/>
                </a:cxn>
                <a:cxn ang="0">
                  <a:pos x="T8" y="T9"/>
                </a:cxn>
                <a:cxn ang="0">
                  <a:pos x="T10" y="T11"/>
                </a:cxn>
              </a:cxnLst>
              <a:rect l="0" t="0" r="r" b="b"/>
              <a:pathLst>
                <a:path w="24" h="16">
                  <a:moveTo>
                    <a:pt x="0" y="9"/>
                  </a:moveTo>
                  <a:lnTo>
                    <a:pt x="2" y="0"/>
                  </a:lnTo>
                  <a:lnTo>
                    <a:pt x="24" y="7"/>
                  </a:lnTo>
                  <a:lnTo>
                    <a:pt x="19" y="16"/>
                  </a:lnTo>
                  <a:lnTo>
                    <a:pt x="0" y="9"/>
                  </a:lnTo>
                  <a:lnTo>
                    <a:pt x="0" y="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150"/>
            <p:cNvSpPr>
              <a:spLocks noEditPoints="1"/>
            </p:cNvSpPr>
            <p:nvPr/>
          </p:nvSpPr>
          <p:spPr bwMode="auto">
            <a:xfrm>
              <a:off x="4585" y="2053"/>
              <a:ext cx="36" cy="26"/>
            </a:xfrm>
            <a:custGeom>
              <a:avLst/>
              <a:gdLst>
                <a:gd name="T0" fmla="*/ 4 w 36"/>
                <a:gd name="T1" fmla="*/ 19 h 26"/>
                <a:gd name="T2" fmla="*/ 7 w 36"/>
                <a:gd name="T3" fmla="*/ 14 h 26"/>
                <a:gd name="T4" fmla="*/ 12 w 36"/>
                <a:gd name="T5" fmla="*/ 17 h 26"/>
                <a:gd name="T6" fmla="*/ 7 w 36"/>
                <a:gd name="T7" fmla="*/ 14 h 26"/>
                <a:gd name="T8" fmla="*/ 4 w 36"/>
                <a:gd name="T9" fmla="*/ 19 h 26"/>
                <a:gd name="T10" fmla="*/ 0 w 36"/>
                <a:gd name="T11" fmla="*/ 17 h 26"/>
                <a:gd name="T12" fmla="*/ 7 w 36"/>
                <a:gd name="T13" fmla="*/ 0 h 26"/>
                <a:gd name="T14" fmla="*/ 36 w 36"/>
                <a:gd name="T15" fmla="*/ 7 h 26"/>
                <a:gd name="T16" fmla="*/ 31 w 36"/>
                <a:gd name="T17" fmla="*/ 26 h 26"/>
                <a:gd name="T18" fmla="*/ 4 w 36"/>
                <a:gd name="T19" fmla="*/ 19 h 26"/>
                <a:gd name="T20" fmla="*/ 4 w 36"/>
                <a:gd name="T21" fmla="*/ 19 h 26"/>
                <a:gd name="T22" fmla="*/ 24 w 36"/>
                <a:gd name="T23" fmla="*/ 14 h 26"/>
                <a:gd name="T24" fmla="*/ 12 w 36"/>
                <a:gd name="T25" fmla="*/ 12 h 26"/>
                <a:gd name="T26" fmla="*/ 12 w 36"/>
                <a:gd name="T27" fmla="*/ 12 h 26"/>
                <a:gd name="T28" fmla="*/ 24 w 36"/>
                <a:gd name="T29" fmla="*/ 14 h 26"/>
                <a:gd name="T30" fmla="*/ 24 w 36"/>
                <a:gd name="T31" fmla="*/ 14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 h="26">
                  <a:moveTo>
                    <a:pt x="4" y="19"/>
                  </a:moveTo>
                  <a:lnTo>
                    <a:pt x="7" y="14"/>
                  </a:lnTo>
                  <a:lnTo>
                    <a:pt x="12" y="17"/>
                  </a:lnTo>
                  <a:lnTo>
                    <a:pt x="7" y="14"/>
                  </a:lnTo>
                  <a:lnTo>
                    <a:pt x="4" y="19"/>
                  </a:lnTo>
                  <a:lnTo>
                    <a:pt x="0" y="17"/>
                  </a:lnTo>
                  <a:lnTo>
                    <a:pt x="7" y="0"/>
                  </a:lnTo>
                  <a:lnTo>
                    <a:pt x="36" y="7"/>
                  </a:lnTo>
                  <a:lnTo>
                    <a:pt x="31" y="26"/>
                  </a:lnTo>
                  <a:lnTo>
                    <a:pt x="4" y="19"/>
                  </a:lnTo>
                  <a:lnTo>
                    <a:pt x="4" y="19"/>
                  </a:lnTo>
                  <a:close/>
                  <a:moveTo>
                    <a:pt x="24" y="14"/>
                  </a:moveTo>
                  <a:lnTo>
                    <a:pt x="12" y="12"/>
                  </a:lnTo>
                  <a:lnTo>
                    <a:pt x="12" y="12"/>
                  </a:lnTo>
                  <a:lnTo>
                    <a:pt x="24" y="14"/>
                  </a:lnTo>
                  <a:lnTo>
                    <a:pt x="24" y="1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151"/>
            <p:cNvSpPr/>
            <p:nvPr/>
          </p:nvSpPr>
          <p:spPr bwMode="auto">
            <a:xfrm>
              <a:off x="4587" y="2341"/>
              <a:ext cx="163" cy="254"/>
            </a:xfrm>
            <a:custGeom>
              <a:avLst/>
              <a:gdLst>
                <a:gd name="T0" fmla="*/ 7 w 68"/>
                <a:gd name="T1" fmla="*/ 103 h 107"/>
                <a:gd name="T2" fmla="*/ 21 w 68"/>
                <a:gd name="T3" fmla="*/ 103 h 107"/>
                <a:gd name="T4" fmla="*/ 0 w 68"/>
                <a:gd name="T5" fmla="*/ 13 h 107"/>
                <a:gd name="T6" fmla="*/ 0 w 68"/>
                <a:gd name="T7" fmla="*/ 13 h 107"/>
                <a:gd name="T8" fmla="*/ 1 w 68"/>
                <a:gd name="T9" fmla="*/ 10 h 107"/>
                <a:gd name="T10" fmla="*/ 1 w 68"/>
                <a:gd name="T11" fmla="*/ 10 h 107"/>
                <a:gd name="T12" fmla="*/ 7 w 68"/>
                <a:gd name="T13" fmla="*/ 2 h 107"/>
                <a:gd name="T14" fmla="*/ 7 w 68"/>
                <a:gd name="T15" fmla="*/ 2 h 107"/>
                <a:gd name="T16" fmla="*/ 20 w 68"/>
                <a:gd name="T17" fmla="*/ 0 h 107"/>
                <a:gd name="T18" fmla="*/ 20 w 68"/>
                <a:gd name="T19" fmla="*/ 0 h 107"/>
                <a:gd name="T20" fmla="*/ 68 w 68"/>
                <a:gd name="T21" fmla="*/ 9 h 107"/>
                <a:gd name="T22" fmla="*/ 68 w 68"/>
                <a:gd name="T23" fmla="*/ 9 h 107"/>
                <a:gd name="T24" fmla="*/ 68 w 68"/>
                <a:gd name="T25" fmla="*/ 9 h 107"/>
                <a:gd name="T26" fmla="*/ 67 w 68"/>
                <a:gd name="T27" fmla="*/ 12 h 107"/>
                <a:gd name="T28" fmla="*/ 50 w 68"/>
                <a:gd name="T29" fmla="*/ 8 h 107"/>
                <a:gd name="T30" fmla="*/ 50 w 68"/>
                <a:gd name="T31" fmla="*/ 8 h 107"/>
                <a:gd name="T32" fmla="*/ 20 w 68"/>
                <a:gd name="T33" fmla="*/ 4 h 107"/>
                <a:gd name="T34" fmla="*/ 20 w 68"/>
                <a:gd name="T35" fmla="*/ 4 h 107"/>
                <a:gd name="T36" fmla="*/ 9 w 68"/>
                <a:gd name="T37" fmla="*/ 6 h 107"/>
                <a:gd name="T38" fmla="*/ 9 w 68"/>
                <a:gd name="T39" fmla="*/ 6 h 107"/>
                <a:gd name="T40" fmla="*/ 5 w 68"/>
                <a:gd name="T41" fmla="*/ 11 h 107"/>
                <a:gd name="T42" fmla="*/ 5 w 68"/>
                <a:gd name="T43" fmla="*/ 11 h 107"/>
                <a:gd name="T44" fmla="*/ 4 w 68"/>
                <a:gd name="T45" fmla="*/ 13 h 107"/>
                <a:gd name="T46" fmla="*/ 4 w 68"/>
                <a:gd name="T47" fmla="*/ 13 h 107"/>
                <a:gd name="T48" fmla="*/ 15 w 68"/>
                <a:gd name="T49" fmla="*/ 67 h 107"/>
                <a:gd name="T50" fmla="*/ 15 w 68"/>
                <a:gd name="T51" fmla="*/ 67 h 107"/>
                <a:gd name="T52" fmla="*/ 26 w 68"/>
                <a:gd name="T53" fmla="*/ 104 h 107"/>
                <a:gd name="T54" fmla="*/ 26 w 68"/>
                <a:gd name="T55" fmla="*/ 104 h 107"/>
                <a:gd name="T56" fmla="*/ 27 w 68"/>
                <a:gd name="T57" fmla="*/ 107 h 107"/>
                <a:gd name="T58" fmla="*/ 7 w 68"/>
                <a:gd name="T59" fmla="*/ 107 h 107"/>
                <a:gd name="T60" fmla="*/ 7 w 68"/>
                <a:gd name="T61" fmla="*/ 10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8" h="107">
                  <a:moveTo>
                    <a:pt x="7" y="103"/>
                  </a:moveTo>
                  <a:cubicBezTo>
                    <a:pt x="21" y="103"/>
                    <a:pt x="21" y="103"/>
                    <a:pt x="21" y="103"/>
                  </a:cubicBezTo>
                  <a:cubicBezTo>
                    <a:pt x="18" y="90"/>
                    <a:pt x="1" y="34"/>
                    <a:pt x="0" y="13"/>
                  </a:cubicBezTo>
                  <a:cubicBezTo>
                    <a:pt x="0" y="13"/>
                    <a:pt x="0" y="13"/>
                    <a:pt x="0" y="13"/>
                  </a:cubicBezTo>
                  <a:cubicBezTo>
                    <a:pt x="0" y="12"/>
                    <a:pt x="0" y="11"/>
                    <a:pt x="1" y="10"/>
                  </a:cubicBezTo>
                  <a:cubicBezTo>
                    <a:pt x="1" y="10"/>
                    <a:pt x="1" y="10"/>
                    <a:pt x="1" y="10"/>
                  </a:cubicBezTo>
                  <a:cubicBezTo>
                    <a:pt x="1" y="6"/>
                    <a:pt x="4" y="3"/>
                    <a:pt x="7" y="2"/>
                  </a:cubicBezTo>
                  <a:cubicBezTo>
                    <a:pt x="7" y="2"/>
                    <a:pt x="7" y="2"/>
                    <a:pt x="7" y="2"/>
                  </a:cubicBezTo>
                  <a:cubicBezTo>
                    <a:pt x="11" y="0"/>
                    <a:pt x="15" y="0"/>
                    <a:pt x="20" y="0"/>
                  </a:cubicBezTo>
                  <a:cubicBezTo>
                    <a:pt x="20" y="0"/>
                    <a:pt x="20" y="0"/>
                    <a:pt x="20" y="0"/>
                  </a:cubicBezTo>
                  <a:cubicBezTo>
                    <a:pt x="40" y="0"/>
                    <a:pt x="68" y="9"/>
                    <a:pt x="68" y="9"/>
                  </a:cubicBezTo>
                  <a:cubicBezTo>
                    <a:pt x="68" y="9"/>
                    <a:pt x="68" y="9"/>
                    <a:pt x="68" y="9"/>
                  </a:cubicBezTo>
                  <a:cubicBezTo>
                    <a:pt x="68" y="9"/>
                    <a:pt x="68" y="9"/>
                    <a:pt x="68" y="9"/>
                  </a:cubicBezTo>
                  <a:cubicBezTo>
                    <a:pt x="67" y="12"/>
                    <a:pt x="67" y="12"/>
                    <a:pt x="67" y="12"/>
                  </a:cubicBezTo>
                  <a:cubicBezTo>
                    <a:pt x="67" y="12"/>
                    <a:pt x="60" y="10"/>
                    <a:pt x="50" y="8"/>
                  </a:cubicBezTo>
                  <a:cubicBezTo>
                    <a:pt x="50" y="8"/>
                    <a:pt x="50" y="8"/>
                    <a:pt x="50" y="8"/>
                  </a:cubicBezTo>
                  <a:cubicBezTo>
                    <a:pt x="41" y="6"/>
                    <a:pt x="30" y="4"/>
                    <a:pt x="20" y="4"/>
                  </a:cubicBezTo>
                  <a:cubicBezTo>
                    <a:pt x="20" y="4"/>
                    <a:pt x="20" y="4"/>
                    <a:pt x="20" y="4"/>
                  </a:cubicBezTo>
                  <a:cubicBezTo>
                    <a:pt x="16" y="4"/>
                    <a:pt x="12" y="4"/>
                    <a:pt x="9" y="6"/>
                  </a:cubicBezTo>
                  <a:cubicBezTo>
                    <a:pt x="9" y="6"/>
                    <a:pt x="9" y="6"/>
                    <a:pt x="9" y="6"/>
                  </a:cubicBezTo>
                  <a:cubicBezTo>
                    <a:pt x="6" y="7"/>
                    <a:pt x="5" y="8"/>
                    <a:pt x="5" y="11"/>
                  </a:cubicBezTo>
                  <a:cubicBezTo>
                    <a:pt x="5" y="11"/>
                    <a:pt x="5" y="11"/>
                    <a:pt x="5" y="11"/>
                  </a:cubicBezTo>
                  <a:cubicBezTo>
                    <a:pt x="4" y="11"/>
                    <a:pt x="4" y="12"/>
                    <a:pt x="4" y="13"/>
                  </a:cubicBezTo>
                  <a:cubicBezTo>
                    <a:pt x="4" y="13"/>
                    <a:pt x="4" y="13"/>
                    <a:pt x="4" y="13"/>
                  </a:cubicBezTo>
                  <a:cubicBezTo>
                    <a:pt x="4" y="24"/>
                    <a:pt x="10" y="47"/>
                    <a:pt x="15" y="67"/>
                  </a:cubicBezTo>
                  <a:cubicBezTo>
                    <a:pt x="15" y="67"/>
                    <a:pt x="15" y="67"/>
                    <a:pt x="15" y="67"/>
                  </a:cubicBezTo>
                  <a:cubicBezTo>
                    <a:pt x="21" y="87"/>
                    <a:pt x="26" y="104"/>
                    <a:pt x="26" y="104"/>
                  </a:cubicBezTo>
                  <a:cubicBezTo>
                    <a:pt x="26" y="104"/>
                    <a:pt x="26" y="104"/>
                    <a:pt x="26" y="104"/>
                  </a:cubicBezTo>
                  <a:cubicBezTo>
                    <a:pt x="27" y="107"/>
                    <a:pt x="27" y="107"/>
                    <a:pt x="27" y="107"/>
                  </a:cubicBezTo>
                  <a:cubicBezTo>
                    <a:pt x="7" y="107"/>
                    <a:pt x="7" y="107"/>
                    <a:pt x="7" y="107"/>
                  </a:cubicBezTo>
                  <a:cubicBezTo>
                    <a:pt x="7" y="103"/>
                    <a:pt x="7" y="103"/>
                    <a:pt x="7" y="10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152"/>
            <p:cNvSpPr>
              <a:spLocks noEditPoints="1"/>
            </p:cNvSpPr>
            <p:nvPr/>
          </p:nvSpPr>
          <p:spPr bwMode="auto">
            <a:xfrm>
              <a:off x="4582" y="2336"/>
              <a:ext cx="173" cy="264"/>
            </a:xfrm>
            <a:custGeom>
              <a:avLst/>
              <a:gdLst>
                <a:gd name="T0" fmla="*/ 7 w 72"/>
                <a:gd name="T1" fmla="*/ 105 h 111"/>
                <a:gd name="T2" fmla="*/ 21 w 72"/>
                <a:gd name="T3" fmla="*/ 103 h 111"/>
                <a:gd name="T4" fmla="*/ 0 w 72"/>
                <a:gd name="T5" fmla="*/ 15 h 111"/>
                <a:gd name="T6" fmla="*/ 1 w 72"/>
                <a:gd name="T7" fmla="*/ 12 h 111"/>
                <a:gd name="T8" fmla="*/ 8 w 72"/>
                <a:gd name="T9" fmla="*/ 2 h 111"/>
                <a:gd name="T10" fmla="*/ 22 w 72"/>
                <a:gd name="T11" fmla="*/ 0 h 111"/>
                <a:gd name="T12" fmla="*/ 70 w 72"/>
                <a:gd name="T13" fmla="*/ 9 h 111"/>
                <a:gd name="T14" fmla="*/ 71 w 72"/>
                <a:gd name="T15" fmla="*/ 9 h 111"/>
                <a:gd name="T16" fmla="*/ 72 w 72"/>
                <a:gd name="T17" fmla="*/ 10 h 111"/>
                <a:gd name="T18" fmla="*/ 69 w 72"/>
                <a:gd name="T19" fmla="*/ 16 h 111"/>
                <a:gd name="T20" fmla="*/ 69 w 72"/>
                <a:gd name="T21" fmla="*/ 16 h 111"/>
                <a:gd name="T22" fmla="*/ 68 w 72"/>
                <a:gd name="T23" fmla="*/ 16 h 111"/>
                <a:gd name="T24" fmla="*/ 68 w 72"/>
                <a:gd name="T25" fmla="*/ 16 h 111"/>
                <a:gd name="T26" fmla="*/ 68 w 72"/>
                <a:gd name="T27" fmla="*/ 16 h 111"/>
                <a:gd name="T28" fmla="*/ 68 w 72"/>
                <a:gd name="T29" fmla="*/ 16 h 111"/>
                <a:gd name="T30" fmla="*/ 67 w 72"/>
                <a:gd name="T31" fmla="*/ 16 h 111"/>
                <a:gd name="T32" fmla="*/ 64 w 72"/>
                <a:gd name="T33" fmla="*/ 15 h 111"/>
                <a:gd name="T34" fmla="*/ 52 w 72"/>
                <a:gd name="T35" fmla="*/ 12 h 111"/>
                <a:gd name="T36" fmla="*/ 23 w 72"/>
                <a:gd name="T37" fmla="*/ 8 h 111"/>
                <a:gd name="T38" fmla="*/ 22 w 72"/>
                <a:gd name="T39" fmla="*/ 8 h 111"/>
                <a:gd name="T40" fmla="*/ 12 w 72"/>
                <a:gd name="T41" fmla="*/ 9 h 111"/>
                <a:gd name="T42" fmla="*/ 9 w 72"/>
                <a:gd name="T43" fmla="*/ 13 h 111"/>
                <a:gd name="T44" fmla="*/ 8 w 72"/>
                <a:gd name="T45" fmla="*/ 15 h 111"/>
                <a:gd name="T46" fmla="*/ 8 w 72"/>
                <a:gd name="T47" fmla="*/ 15 h 111"/>
                <a:gd name="T48" fmla="*/ 19 w 72"/>
                <a:gd name="T49" fmla="*/ 69 h 111"/>
                <a:gd name="T50" fmla="*/ 30 w 72"/>
                <a:gd name="T51" fmla="*/ 106 h 111"/>
                <a:gd name="T52" fmla="*/ 30 w 72"/>
                <a:gd name="T53" fmla="*/ 106 h 111"/>
                <a:gd name="T54" fmla="*/ 7 w 72"/>
                <a:gd name="T55" fmla="*/ 111 h 111"/>
                <a:gd name="T56" fmla="*/ 23 w 72"/>
                <a:gd name="T57" fmla="*/ 96 h 111"/>
                <a:gd name="T58" fmla="*/ 17 w 72"/>
                <a:gd name="T59" fmla="*/ 76 h 111"/>
                <a:gd name="T60" fmla="*/ 4 w 72"/>
                <a:gd name="T61" fmla="*/ 15 h 111"/>
                <a:gd name="T62" fmla="*/ 4 w 72"/>
                <a:gd name="T63" fmla="*/ 15 h 111"/>
                <a:gd name="T64" fmla="*/ 4 w 72"/>
                <a:gd name="T65" fmla="*/ 14 h 111"/>
                <a:gd name="T66" fmla="*/ 4 w 72"/>
                <a:gd name="T67" fmla="*/ 14 h 111"/>
                <a:gd name="T68" fmla="*/ 4 w 72"/>
                <a:gd name="T69" fmla="*/ 14 h 111"/>
                <a:gd name="T70" fmla="*/ 53 w 72"/>
                <a:gd name="T71" fmla="*/ 8 h 111"/>
                <a:gd name="T72" fmla="*/ 67 w 72"/>
                <a:gd name="T73" fmla="*/ 12 h 111"/>
                <a:gd name="T74" fmla="*/ 65 w 72"/>
                <a:gd name="T75" fmla="*/ 11 h 111"/>
                <a:gd name="T76" fmla="*/ 53 w 72"/>
                <a:gd name="T77" fmla="*/ 8 h 111"/>
                <a:gd name="T78" fmla="*/ 41 w 72"/>
                <a:gd name="T79" fmla="*/ 6 h 111"/>
                <a:gd name="T80" fmla="*/ 53 w 72"/>
                <a:gd name="T81" fmla="*/ 8 h 111"/>
                <a:gd name="T82" fmla="*/ 6 w 72"/>
                <a:gd name="T83" fmla="*/ 8 h 111"/>
                <a:gd name="T84" fmla="*/ 6 w 72"/>
                <a:gd name="T85" fmla="*/ 8 h 111"/>
                <a:gd name="T86" fmla="*/ 8 w 72"/>
                <a:gd name="T87" fmla="*/ 7 h 111"/>
                <a:gd name="T88" fmla="*/ 6 w 72"/>
                <a:gd name="T89" fmla="*/ 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 h="111">
                  <a:moveTo>
                    <a:pt x="7" y="109"/>
                  </a:moveTo>
                  <a:cubicBezTo>
                    <a:pt x="7" y="105"/>
                    <a:pt x="7" y="105"/>
                    <a:pt x="7" y="105"/>
                  </a:cubicBezTo>
                  <a:cubicBezTo>
                    <a:pt x="7" y="103"/>
                    <a:pt x="7" y="103"/>
                    <a:pt x="7" y="103"/>
                  </a:cubicBezTo>
                  <a:cubicBezTo>
                    <a:pt x="21" y="103"/>
                    <a:pt x="21" y="103"/>
                    <a:pt x="21" y="103"/>
                  </a:cubicBezTo>
                  <a:cubicBezTo>
                    <a:pt x="16" y="86"/>
                    <a:pt x="1" y="35"/>
                    <a:pt x="0" y="15"/>
                  </a:cubicBezTo>
                  <a:cubicBezTo>
                    <a:pt x="0" y="15"/>
                    <a:pt x="0" y="15"/>
                    <a:pt x="0" y="15"/>
                  </a:cubicBezTo>
                  <a:cubicBezTo>
                    <a:pt x="0" y="14"/>
                    <a:pt x="0" y="13"/>
                    <a:pt x="1" y="12"/>
                  </a:cubicBezTo>
                  <a:cubicBezTo>
                    <a:pt x="1" y="12"/>
                    <a:pt x="1" y="12"/>
                    <a:pt x="1" y="12"/>
                  </a:cubicBezTo>
                  <a:cubicBezTo>
                    <a:pt x="1" y="7"/>
                    <a:pt x="4" y="4"/>
                    <a:pt x="8" y="2"/>
                  </a:cubicBezTo>
                  <a:cubicBezTo>
                    <a:pt x="8" y="2"/>
                    <a:pt x="8" y="2"/>
                    <a:pt x="8" y="2"/>
                  </a:cubicBezTo>
                  <a:cubicBezTo>
                    <a:pt x="12" y="0"/>
                    <a:pt x="17" y="0"/>
                    <a:pt x="22" y="0"/>
                  </a:cubicBezTo>
                  <a:cubicBezTo>
                    <a:pt x="22" y="0"/>
                    <a:pt x="22" y="0"/>
                    <a:pt x="22" y="0"/>
                  </a:cubicBezTo>
                  <a:cubicBezTo>
                    <a:pt x="41" y="0"/>
                    <a:pt x="67" y="8"/>
                    <a:pt x="70" y="9"/>
                  </a:cubicBezTo>
                  <a:cubicBezTo>
                    <a:pt x="70" y="9"/>
                    <a:pt x="70" y="9"/>
                    <a:pt x="70" y="9"/>
                  </a:cubicBezTo>
                  <a:cubicBezTo>
                    <a:pt x="70" y="9"/>
                    <a:pt x="70" y="9"/>
                    <a:pt x="70" y="9"/>
                  </a:cubicBezTo>
                  <a:cubicBezTo>
                    <a:pt x="71" y="9"/>
                    <a:pt x="71" y="9"/>
                    <a:pt x="71" y="9"/>
                  </a:cubicBezTo>
                  <a:cubicBezTo>
                    <a:pt x="71" y="9"/>
                    <a:pt x="71" y="9"/>
                    <a:pt x="71" y="9"/>
                  </a:cubicBezTo>
                  <a:cubicBezTo>
                    <a:pt x="72" y="10"/>
                    <a:pt x="72" y="10"/>
                    <a:pt x="72" y="10"/>
                  </a:cubicBezTo>
                  <a:cubicBezTo>
                    <a:pt x="70" y="16"/>
                    <a:pt x="70" y="16"/>
                    <a:pt x="70" y="16"/>
                  </a:cubicBezTo>
                  <a:cubicBezTo>
                    <a:pt x="69" y="16"/>
                    <a:pt x="69" y="16"/>
                    <a:pt x="69" y="16"/>
                  </a:cubicBezTo>
                  <a:cubicBezTo>
                    <a:pt x="69" y="16"/>
                    <a:pt x="69" y="16"/>
                    <a:pt x="69" y="16"/>
                  </a:cubicBezTo>
                  <a:cubicBezTo>
                    <a:pt x="69" y="16"/>
                    <a:pt x="69" y="16"/>
                    <a:pt x="69" y="16"/>
                  </a:cubicBezTo>
                  <a:cubicBezTo>
                    <a:pt x="69" y="16"/>
                    <a:pt x="69" y="16"/>
                    <a:pt x="69"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8" y="16"/>
                    <a:pt x="68" y="16"/>
                  </a:cubicBezTo>
                  <a:cubicBezTo>
                    <a:pt x="68" y="16"/>
                    <a:pt x="67" y="16"/>
                    <a:pt x="67" y="16"/>
                  </a:cubicBezTo>
                  <a:cubicBezTo>
                    <a:pt x="67" y="16"/>
                    <a:pt x="67" y="16"/>
                    <a:pt x="67" y="16"/>
                  </a:cubicBezTo>
                  <a:cubicBezTo>
                    <a:pt x="66" y="16"/>
                    <a:pt x="65" y="15"/>
                    <a:pt x="64" y="15"/>
                  </a:cubicBezTo>
                  <a:cubicBezTo>
                    <a:pt x="64" y="15"/>
                    <a:pt x="64" y="15"/>
                    <a:pt x="64" y="15"/>
                  </a:cubicBezTo>
                  <a:cubicBezTo>
                    <a:pt x="61" y="14"/>
                    <a:pt x="57" y="13"/>
                    <a:pt x="52" y="12"/>
                  </a:cubicBezTo>
                  <a:cubicBezTo>
                    <a:pt x="52" y="12"/>
                    <a:pt x="52" y="12"/>
                    <a:pt x="52" y="12"/>
                  </a:cubicBezTo>
                  <a:cubicBezTo>
                    <a:pt x="43" y="10"/>
                    <a:pt x="32" y="8"/>
                    <a:pt x="23" y="8"/>
                  </a:cubicBezTo>
                  <a:cubicBezTo>
                    <a:pt x="23" y="8"/>
                    <a:pt x="23" y="8"/>
                    <a:pt x="23" y="8"/>
                  </a:cubicBezTo>
                  <a:cubicBezTo>
                    <a:pt x="23" y="8"/>
                    <a:pt x="23" y="8"/>
                    <a:pt x="23" y="8"/>
                  </a:cubicBezTo>
                  <a:cubicBezTo>
                    <a:pt x="22" y="8"/>
                    <a:pt x="22" y="8"/>
                    <a:pt x="22" y="8"/>
                  </a:cubicBezTo>
                  <a:cubicBezTo>
                    <a:pt x="18" y="8"/>
                    <a:pt x="14" y="8"/>
                    <a:pt x="12" y="9"/>
                  </a:cubicBezTo>
                  <a:cubicBezTo>
                    <a:pt x="12" y="9"/>
                    <a:pt x="12" y="9"/>
                    <a:pt x="12" y="9"/>
                  </a:cubicBezTo>
                  <a:cubicBezTo>
                    <a:pt x="9" y="11"/>
                    <a:pt x="9" y="11"/>
                    <a:pt x="9" y="13"/>
                  </a:cubicBezTo>
                  <a:cubicBezTo>
                    <a:pt x="9" y="13"/>
                    <a:pt x="9" y="13"/>
                    <a:pt x="9" y="13"/>
                  </a:cubicBezTo>
                  <a:cubicBezTo>
                    <a:pt x="8" y="14"/>
                    <a:pt x="8" y="14"/>
                    <a:pt x="8" y="15"/>
                  </a:cubicBezTo>
                  <a:cubicBezTo>
                    <a:pt x="8" y="15"/>
                    <a:pt x="8" y="15"/>
                    <a:pt x="8" y="15"/>
                  </a:cubicBezTo>
                  <a:cubicBezTo>
                    <a:pt x="8" y="15"/>
                    <a:pt x="8" y="15"/>
                    <a:pt x="8" y="15"/>
                  </a:cubicBezTo>
                  <a:cubicBezTo>
                    <a:pt x="8" y="15"/>
                    <a:pt x="8" y="15"/>
                    <a:pt x="8" y="15"/>
                  </a:cubicBezTo>
                  <a:cubicBezTo>
                    <a:pt x="8" y="26"/>
                    <a:pt x="14" y="49"/>
                    <a:pt x="19" y="69"/>
                  </a:cubicBezTo>
                  <a:cubicBezTo>
                    <a:pt x="19" y="69"/>
                    <a:pt x="19" y="69"/>
                    <a:pt x="19" y="69"/>
                  </a:cubicBezTo>
                  <a:cubicBezTo>
                    <a:pt x="24" y="87"/>
                    <a:pt x="29" y="104"/>
                    <a:pt x="30" y="106"/>
                  </a:cubicBezTo>
                  <a:cubicBezTo>
                    <a:pt x="30" y="106"/>
                    <a:pt x="30" y="106"/>
                    <a:pt x="30" y="106"/>
                  </a:cubicBezTo>
                  <a:cubicBezTo>
                    <a:pt x="30" y="106"/>
                    <a:pt x="30" y="106"/>
                    <a:pt x="30" y="106"/>
                  </a:cubicBezTo>
                  <a:cubicBezTo>
                    <a:pt x="30" y="106"/>
                    <a:pt x="30" y="106"/>
                    <a:pt x="30" y="106"/>
                  </a:cubicBezTo>
                  <a:cubicBezTo>
                    <a:pt x="32" y="111"/>
                    <a:pt x="32" y="111"/>
                    <a:pt x="32" y="111"/>
                  </a:cubicBezTo>
                  <a:cubicBezTo>
                    <a:pt x="7" y="111"/>
                    <a:pt x="7" y="111"/>
                    <a:pt x="7" y="111"/>
                  </a:cubicBezTo>
                  <a:cubicBezTo>
                    <a:pt x="7" y="109"/>
                    <a:pt x="7" y="109"/>
                    <a:pt x="7" y="109"/>
                  </a:cubicBezTo>
                  <a:close/>
                  <a:moveTo>
                    <a:pt x="23" y="96"/>
                  </a:moveTo>
                  <a:cubicBezTo>
                    <a:pt x="21" y="90"/>
                    <a:pt x="19" y="84"/>
                    <a:pt x="17" y="76"/>
                  </a:cubicBezTo>
                  <a:cubicBezTo>
                    <a:pt x="17" y="76"/>
                    <a:pt x="17" y="76"/>
                    <a:pt x="17" y="76"/>
                  </a:cubicBezTo>
                  <a:cubicBezTo>
                    <a:pt x="19" y="84"/>
                    <a:pt x="21" y="90"/>
                    <a:pt x="23" y="96"/>
                  </a:cubicBezTo>
                  <a:close/>
                  <a:moveTo>
                    <a:pt x="4" y="15"/>
                  </a:moveTo>
                  <a:cubicBezTo>
                    <a:pt x="4" y="15"/>
                    <a:pt x="4" y="15"/>
                    <a:pt x="4" y="15"/>
                  </a:cubicBezTo>
                  <a:cubicBezTo>
                    <a:pt x="4" y="15"/>
                    <a:pt x="4" y="15"/>
                    <a:pt x="4" y="15"/>
                  </a:cubicBezTo>
                  <a:cubicBezTo>
                    <a:pt x="4" y="15"/>
                    <a:pt x="4" y="14"/>
                    <a:pt x="4" y="14"/>
                  </a:cubicBezTo>
                  <a:cubicBezTo>
                    <a:pt x="4" y="14"/>
                    <a:pt x="4" y="14"/>
                    <a:pt x="4" y="14"/>
                  </a:cubicBezTo>
                  <a:cubicBezTo>
                    <a:pt x="4" y="14"/>
                    <a:pt x="4" y="15"/>
                    <a:pt x="4" y="15"/>
                  </a:cubicBezTo>
                  <a:close/>
                  <a:moveTo>
                    <a:pt x="4" y="14"/>
                  </a:moveTo>
                  <a:cubicBezTo>
                    <a:pt x="4" y="14"/>
                    <a:pt x="4" y="14"/>
                    <a:pt x="4" y="14"/>
                  </a:cubicBezTo>
                  <a:cubicBezTo>
                    <a:pt x="4" y="14"/>
                    <a:pt x="4" y="14"/>
                    <a:pt x="4" y="14"/>
                  </a:cubicBezTo>
                  <a:cubicBezTo>
                    <a:pt x="4" y="14"/>
                    <a:pt x="4" y="14"/>
                    <a:pt x="4" y="14"/>
                  </a:cubicBezTo>
                  <a:close/>
                  <a:moveTo>
                    <a:pt x="53" y="8"/>
                  </a:moveTo>
                  <a:cubicBezTo>
                    <a:pt x="59" y="10"/>
                    <a:pt x="65" y="11"/>
                    <a:pt x="67" y="12"/>
                  </a:cubicBezTo>
                  <a:cubicBezTo>
                    <a:pt x="67" y="12"/>
                    <a:pt x="67" y="12"/>
                    <a:pt x="67" y="12"/>
                  </a:cubicBezTo>
                  <a:cubicBezTo>
                    <a:pt x="67" y="12"/>
                    <a:pt x="67" y="12"/>
                    <a:pt x="67" y="12"/>
                  </a:cubicBezTo>
                  <a:cubicBezTo>
                    <a:pt x="67" y="12"/>
                    <a:pt x="66" y="11"/>
                    <a:pt x="65" y="11"/>
                  </a:cubicBezTo>
                  <a:cubicBezTo>
                    <a:pt x="65" y="11"/>
                    <a:pt x="65" y="11"/>
                    <a:pt x="65" y="11"/>
                  </a:cubicBezTo>
                  <a:cubicBezTo>
                    <a:pt x="62" y="10"/>
                    <a:pt x="58" y="9"/>
                    <a:pt x="53" y="8"/>
                  </a:cubicBezTo>
                  <a:cubicBezTo>
                    <a:pt x="53" y="8"/>
                    <a:pt x="53" y="8"/>
                    <a:pt x="53" y="8"/>
                  </a:cubicBezTo>
                  <a:cubicBezTo>
                    <a:pt x="49" y="7"/>
                    <a:pt x="45" y="7"/>
                    <a:pt x="41" y="6"/>
                  </a:cubicBezTo>
                  <a:cubicBezTo>
                    <a:pt x="41" y="6"/>
                    <a:pt x="41" y="6"/>
                    <a:pt x="41" y="6"/>
                  </a:cubicBezTo>
                  <a:cubicBezTo>
                    <a:pt x="45" y="7"/>
                    <a:pt x="49" y="7"/>
                    <a:pt x="53" y="8"/>
                  </a:cubicBezTo>
                  <a:close/>
                  <a:moveTo>
                    <a:pt x="6" y="8"/>
                  </a:moveTo>
                  <a:cubicBezTo>
                    <a:pt x="6" y="8"/>
                    <a:pt x="6" y="8"/>
                    <a:pt x="6" y="8"/>
                  </a:cubicBezTo>
                  <a:cubicBezTo>
                    <a:pt x="6" y="8"/>
                    <a:pt x="6" y="8"/>
                    <a:pt x="6" y="8"/>
                  </a:cubicBezTo>
                  <a:cubicBezTo>
                    <a:pt x="6" y="8"/>
                    <a:pt x="6" y="8"/>
                    <a:pt x="6" y="8"/>
                  </a:cubicBezTo>
                  <a:close/>
                  <a:moveTo>
                    <a:pt x="6" y="8"/>
                  </a:moveTo>
                  <a:cubicBezTo>
                    <a:pt x="7" y="8"/>
                    <a:pt x="7" y="8"/>
                    <a:pt x="8" y="7"/>
                  </a:cubicBezTo>
                  <a:cubicBezTo>
                    <a:pt x="8" y="7"/>
                    <a:pt x="8" y="7"/>
                    <a:pt x="8" y="7"/>
                  </a:cubicBezTo>
                  <a:cubicBezTo>
                    <a:pt x="7" y="8"/>
                    <a:pt x="7" y="8"/>
                    <a:pt x="6"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153"/>
            <p:cNvSpPr>
              <a:spLocks noEditPoints="1"/>
            </p:cNvSpPr>
            <p:nvPr/>
          </p:nvSpPr>
          <p:spPr bwMode="auto">
            <a:xfrm>
              <a:off x="4805" y="2365"/>
              <a:ext cx="243" cy="180"/>
            </a:xfrm>
            <a:custGeom>
              <a:avLst/>
              <a:gdLst>
                <a:gd name="T0" fmla="*/ 30 w 101"/>
                <a:gd name="T1" fmla="*/ 72 h 76"/>
                <a:gd name="T2" fmla="*/ 25 w 101"/>
                <a:gd name="T3" fmla="*/ 64 h 76"/>
                <a:gd name="T4" fmla="*/ 25 w 101"/>
                <a:gd name="T5" fmla="*/ 64 h 76"/>
                <a:gd name="T6" fmla="*/ 13 w 101"/>
                <a:gd name="T7" fmla="*/ 38 h 76"/>
                <a:gd name="T8" fmla="*/ 13 w 101"/>
                <a:gd name="T9" fmla="*/ 38 h 76"/>
                <a:gd name="T10" fmla="*/ 0 w 101"/>
                <a:gd name="T11" fmla="*/ 1 h 76"/>
                <a:gd name="T12" fmla="*/ 0 w 101"/>
                <a:gd name="T13" fmla="*/ 1 h 76"/>
                <a:gd name="T14" fmla="*/ 4 w 101"/>
                <a:gd name="T15" fmla="*/ 0 h 76"/>
                <a:gd name="T16" fmla="*/ 16 w 101"/>
                <a:gd name="T17" fmla="*/ 33 h 76"/>
                <a:gd name="T18" fmla="*/ 16 w 101"/>
                <a:gd name="T19" fmla="*/ 33 h 76"/>
                <a:gd name="T20" fmla="*/ 35 w 101"/>
                <a:gd name="T21" fmla="*/ 72 h 76"/>
                <a:gd name="T22" fmla="*/ 35 w 101"/>
                <a:gd name="T23" fmla="*/ 72 h 76"/>
                <a:gd name="T24" fmla="*/ 36 w 101"/>
                <a:gd name="T25" fmla="*/ 72 h 76"/>
                <a:gd name="T26" fmla="*/ 36 w 101"/>
                <a:gd name="T27" fmla="*/ 72 h 76"/>
                <a:gd name="T28" fmla="*/ 59 w 101"/>
                <a:gd name="T29" fmla="*/ 52 h 76"/>
                <a:gd name="T30" fmla="*/ 59 w 101"/>
                <a:gd name="T31" fmla="*/ 52 h 76"/>
                <a:gd name="T32" fmla="*/ 76 w 101"/>
                <a:gd name="T33" fmla="*/ 36 h 76"/>
                <a:gd name="T34" fmla="*/ 76 w 101"/>
                <a:gd name="T35" fmla="*/ 36 h 76"/>
                <a:gd name="T36" fmla="*/ 78 w 101"/>
                <a:gd name="T37" fmla="*/ 34 h 76"/>
                <a:gd name="T38" fmla="*/ 101 w 101"/>
                <a:gd name="T39" fmla="*/ 63 h 76"/>
                <a:gd name="T40" fmla="*/ 98 w 101"/>
                <a:gd name="T41" fmla="*/ 66 h 76"/>
                <a:gd name="T42" fmla="*/ 77 w 101"/>
                <a:gd name="T43" fmla="*/ 40 h 76"/>
                <a:gd name="T44" fmla="*/ 38 w 101"/>
                <a:gd name="T45" fmla="*/ 76 h 76"/>
                <a:gd name="T46" fmla="*/ 38 w 101"/>
                <a:gd name="T47" fmla="*/ 76 h 76"/>
                <a:gd name="T48" fmla="*/ 36 w 101"/>
                <a:gd name="T49" fmla="*/ 76 h 76"/>
                <a:gd name="T50" fmla="*/ 36 w 101"/>
                <a:gd name="T51" fmla="*/ 76 h 76"/>
                <a:gd name="T52" fmla="*/ 30 w 101"/>
                <a:gd name="T53" fmla="*/ 72 h 76"/>
                <a:gd name="T54" fmla="*/ 0 w 101"/>
                <a:gd name="T55" fmla="*/ 1 h 76"/>
                <a:gd name="T56" fmla="*/ 0 w 101"/>
                <a:gd name="T57" fmla="*/ 1 h 76"/>
                <a:gd name="T58" fmla="*/ 0 w 101"/>
                <a:gd name="T59" fmla="*/ 1 h 76"/>
                <a:gd name="T60" fmla="*/ 0 w 101"/>
                <a:gd name="T61" fmla="*/ 1 h 76"/>
                <a:gd name="T62" fmla="*/ 0 w 101"/>
                <a:gd name="T63" fmla="*/ 1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1" h="76">
                  <a:moveTo>
                    <a:pt x="30" y="72"/>
                  </a:moveTo>
                  <a:cubicBezTo>
                    <a:pt x="29" y="70"/>
                    <a:pt x="27" y="67"/>
                    <a:pt x="25" y="64"/>
                  </a:cubicBezTo>
                  <a:cubicBezTo>
                    <a:pt x="25" y="64"/>
                    <a:pt x="25" y="64"/>
                    <a:pt x="25" y="64"/>
                  </a:cubicBezTo>
                  <a:cubicBezTo>
                    <a:pt x="21" y="57"/>
                    <a:pt x="17" y="47"/>
                    <a:pt x="13" y="38"/>
                  </a:cubicBezTo>
                  <a:cubicBezTo>
                    <a:pt x="13" y="38"/>
                    <a:pt x="13" y="38"/>
                    <a:pt x="13" y="38"/>
                  </a:cubicBezTo>
                  <a:cubicBezTo>
                    <a:pt x="6" y="20"/>
                    <a:pt x="0" y="2"/>
                    <a:pt x="0" y="1"/>
                  </a:cubicBezTo>
                  <a:cubicBezTo>
                    <a:pt x="0" y="1"/>
                    <a:pt x="0" y="1"/>
                    <a:pt x="0" y="1"/>
                  </a:cubicBezTo>
                  <a:cubicBezTo>
                    <a:pt x="4" y="0"/>
                    <a:pt x="4" y="0"/>
                    <a:pt x="4" y="0"/>
                  </a:cubicBezTo>
                  <a:cubicBezTo>
                    <a:pt x="4" y="0"/>
                    <a:pt x="9" y="16"/>
                    <a:pt x="16" y="33"/>
                  </a:cubicBezTo>
                  <a:cubicBezTo>
                    <a:pt x="16" y="33"/>
                    <a:pt x="16" y="33"/>
                    <a:pt x="16" y="33"/>
                  </a:cubicBezTo>
                  <a:cubicBezTo>
                    <a:pt x="22" y="50"/>
                    <a:pt x="31" y="69"/>
                    <a:pt x="35" y="72"/>
                  </a:cubicBezTo>
                  <a:cubicBezTo>
                    <a:pt x="35" y="72"/>
                    <a:pt x="35" y="72"/>
                    <a:pt x="35" y="72"/>
                  </a:cubicBezTo>
                  <a:cubicBezTo>
                    <a:pt x="36" y="72"/>
                    <a:pt x="36" y="72"/>
                    <a:pt x="36" y="72"/>
                  </a:cubicBezTo>
                  <a:cubicBezTo>
                    <a:pt x="36" y="72"/>
                    <a:pt x="36" y="72"/>
                    <a:pt x="36" y="72"/>
                  </a:cubicBezTo>
                  <a:cubicBezTo>
                    <a:pt x="40" y="69"/>
                    <a:pt x="50" y="60"/>
                    <a:pt x="59" y="52"/>
                  </a:cubicBezTo>
                  <a:cubicBezTo>
                    <a:pt x="59" y="52"/>
                    <a:pt x="59" y="52"/>
                    <a:pt x="59" y="52"/>
                  </a:cubicBezTo>
                  <a:cubicBezTo>
                    <a:pt x="68" y="44"/>
                    <a:pt x="76" y="36"/>
                    <a:pt x="76" y="36"/>
                  </a:cubicBezTo>
                  <a:cubicBezTo>
                    <a:pt x="76" y="36"/>
                    <a:pt x="76" y="36"/>
                    <a:pt x="76" y="36"/>
                  </a:cubicBezTo>
                  <a:cubicBezTo>
                    <a:pt x="78" y="34"/>
                    <a:pt x="78" y="34"/>
                    <a:pt x="78" y="34"/>
                  </a:cubicBezTo>
                  <a:cubicBezTo>
                    <a:pt x="101" y="63"/>
                    <a:pt x="101" y="63"/>
                    <a:pt x="101" y="63"/>
                  </a:cubicBezTo>
                  <a:cubicBezTo>
                    <a:pt x="98" y="66"/>
                    <a:pt x="98" y="66"/>
                    <a:pt x="98" y="66"/>
                  </a:cubicBezTo>
                  <a:cubicBezTo>
                    <a:pt x="77" y="40"/>
                    <a:pt x="77" y="40"/>
                    <a:pt x="77" y="40"/>
                  </a:cubicBezTo>
                  <a:cubicBezTo>
                    <a:pt x="71" y="46"/>
                    <a:pt x="46" y="70"/>
                    <a:pt x="38" y="76"/>
                  </a:cubicBezTo>
                  <a:cubicBezTo>
                    <a:pt x="38" y="76"/>
                    <a:pt x="38" y="76"/>
                    <a:pt x="38" y="76"/>
                  </a:cubicBezTo>
                  <a:cubicBezTo>
                    <a:pt x="37" y="76"/>
                    <a:pt x="37" y="76"/>
                    <a:pt x="36" y="76"/>
                  </a:cubicBezTo>
                  <a:cubicBezTo>
                    <a:pt x="36" y="76"/>
                    <a:pt x="36" y="76"/>
                    <a:pt x="36" y="76"/>
                  </a:cubicBezTo>
                  <a:cubicBezTo>
                    <a:pt x="33" y="76"/>
                    <a:pt x="32" y="74"/>
                    <a:pt x="30" y="72"/>
                  </a:cubicBezTo>
                  <a:close/>
                  <a:moveTo>
                    <a:pt x="0" y="1"/>
                  </a:moveTo>
                  <a:cubicBezTo>
                    <a:pt x="0" y="1"/>
                    <a:pt x="0" y="1"/>
                    <a:pt x="0" y="1"/>
                  </a:cubicBezTo>
                  <a:cubicBezTo>
                    <a:pt x="0" y="1"/>
                    <a:pt x="0" y="1"/>
                    <a:pt x="0" y="1"/>
                  </a:cubicBezTo>
                  <a:cubicBezTo>
                    <a:pt x="0"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154"/>
            <p:cNvSpPr>
              <a:spLocks noEditPoints="1"/>
            </p:cNvSpPr>
            <p:nvPr/>
          </p:nvSpPr>
          <p:spPr bwMode="auto">
            <a:xfrm>
              <a:off x="4798" y="2357"/>
              <a:ext cx="257" cy="193"/>
            </a:xfrm>
            <a:custGeom>
              <a:avLst/>
              <a:gdLst>
                <a:gd name="T0" fmla="*/ 32 w 107"/>
                <a:gd name="T1" fmla="*/ 76 h 81"/>
                <a:gd name="T2" fmla="*/ 33 w 107"/>
                <a:gd name="T3" fmla="*/ 75 h 81"/>
                <a:gd name="T4" fmla="*/ 32 w 107"/>
                <a:gd name="T5" fmla="*/ 76 h 81"/>
                <a:gd name="T6" fmla="*/ 26 w 107"/>
                <a:gd name="T7" fmla="*/ 67 h 81"/>
                <a:gd name="T8" fmla="*/ 26 w 107"/>
                <a:gd name="T9" fmla="*/ 67 h 81"/>
                <a:gd name="T10" fmla="*/ 15 w 107"/>
                <a:gd name="T11" fmla="*/ 42 h 81"/>
                <a:gd name="T12" fmla="*/ 15 w 107"/>
                <a:gd name="T13" fmla="*/ 42 h 81"/>
                <a:gd name="T14" fmla="*/ 1 w 107"/>
                <a:gd name="T15" fmla="*/ 5 h 81"/>
                <a:gd name="T16" fmla="*/ 1 w 107"/>
                <a:gd name="T17" fmla="*/ 5 h 81"/>
                <a:gd name="T18" fmla="*/ 0 w 107"/>
                <a:gd name="T19" fmla="*/ 3 h 81"/>
                <a:gd name="T20" fmla="*/ 8 w 107"/>
                <a:gd name="T21" fmla="*/ 0 h 81"/>
                <a:gd name="T22" fmla="*/ 8 w 107"/>
                <a:gd name="T23" fmla="*/ 2 h 81"/>
                <a:gd name="T24" fmla="*/ 21 w 107"/>
                <a:gd name="T25" fmla="*/ 35 h 81"/>
                <a:gd name="T26" fmla="*/ 21 w 107"/>
                <a:gd name="T27" fmla="*/ 35 h 81"/>
                <a:gd name="T28" fmla="*/ 31 w 107"/>
                <a:gd name="T29" fmla="*/ 60 h 81"/>
                <a:gd name="T30" fmla="*/ 31 w 107"/>
                <a:gd name="T31" fmla="*/ 60 h 81"/>
                <a:gd name="T32" fmla="*/ 39 w 107"/>
                <a:gd name="T33" fmla="*/ 73 h 81"/>
                <a:gd name="T34" fmla="*/ 39 w 107"/>
                <a:gd name="T35" fmla="*/ 73 h 81"/>
                <a:gd name="T36" fmla="*/ 61 w 107"/>
                <a:gd name="T37" fmla="*/ 54 h 81"/>
                <a:gd name="T38" fmla="*/ 61 w 107"/>
                <a:gd name="T39" fmla="*/ 54 h 81"/>
                <a:gd name="T40" fmla="*/ 77 w 107"/>
                <a:gd name="T41" fmla="*/ 38 h 81"/>
                <a:gd name="T42" fmla="*/ 77 w 107"/>
                <a:gd name="T43" fmla="*/ 38 h 81"/>
                <a:gd name="T44" fmla="*/ 77 w 107"/>
                <a:gd name="T45" fmla="*/ 38 h 81"/>
                <a:gd name="T46" fmla="*/ 81 w 107"/>
                <a:gd name="T47" fmla="*/ 34 h 81"/>
                <a:gd name="T48" fmla="*/ 107 w 107"/>
                <a:gd name="T49" fmla="*/ 66 h 81"/>
                <a:gd name="T50" fmla="*/ 101 w 107"/>
                <a:gd name="T51" fmla="*/ 71 h 81"/>
                <a:gd name="T52" fmla="*/ 80 w 107"/>
                <a:gd name="T53" fmla="*/ 46 h 81"/>
                <a:gd name="T54" fmla="*/ 42 w 107"/>
                <a:gd name="T55" fmla="*/ 80 h 81"/>
                <a:gd name="T56" fmla="*/ 42 w 107"/>
                <a:gd name="T57" fmla="*/ 80 h 81"/>
                <a:gd name="T58" fmla="*/ 39 w 107"/>
                <a:gd name="T59" fmla="*/ 81 h 81"/>
                <a:gd name="T60" fmla="*/ 39 w 107"/>
                <a:gd name="T61" fmla="*/ 81 h 81"/>
                <a:gd name="T62" fmla="*/ 32 w 107"/>
                <a:gd name="T63" fmla="*/ 76 h 81"/>
                <a:gd name="T64" fmla="*/ 38 w 107"/>
                <a:gd name="T65" fmla="*/ 77 h 81"/>
                <a:gd name="T66" fmla="*/ 37 w 107"/>
                <a:gd name="T67" fmla="*/ 76 h 81"/>
                <a:gd name="T68" fmla="*/ 37 w 107"/>
                <a:gd name="T69" fmla="*/ 76 h 81"/>
                <a:gd name="T70" fmla="*/ 36 w 107"/>
                <a:gd name="T71" fmla="*/ 76 h 81"/>
                <a:gd name="T72" fmla="*/ 36 w 107"/>
                <a:gd name="T73" fmla="*/ 76 h 81"/>
                <a:gd name="T74" fmla="*/ 38 w 107"/>
                <a:gd name="T75" fmla="*/ 77 h 81"/>
                <a:gd name="T76" fmla="*/ 30 w 107"/>
                <a:gd name="T77" fmla="*/ 66 h 81"/>
                <a:gd name="T78" fmla="*/ 32 w 107"/>
                <a:gd name="T79" fmla="*/ 69 h 81"/>
                <a:gd name="T80" fmla="*/ 32 w 107"/>
                <a:gd name="T81" fmla="*/ 69 h 81"/>
                <a:gd name="T82" fmla="*/ 28 w 107"/>
                <a:gd name="T83" fmla="*/ 61 h 81"/>
                <a:gd name="T84" fmla="*/ 28 w 107"/>
                <a:gd name="T85" fmla="*/ 61 h 81"/>
                <a:gd name="T86" fmla="*/ 25 w 107"/>
                <a:gd name="T87" fmla="*/ 56 h 81"/>
                <a:gd name="T88" fmla="*/ 25 w 107"/>
                <a:gd name="T89" fmla="*/ 56 h 81"/>
                <a:gd name="T90" fmla="*/ 30 w 107"/>
                <a:gd name="T91" fmla="*/ 66 h 81"/>
                <a:gd name="T92" fmla="*/ 99 w 107"/>
                <a:gd name="T93" fmla="*/ 63 h 81"/>
                <a:gd name="T94" fmla="*/ 80 w 107"/>
                <a:gd name="T95" fmla="*/ 40 h 81"/>
                <a:gd name="T96" fmla="*/ 80 w 107"/>
                <a:gd name="T97" fmla="*/ 40 h 81"/>
                <a:gd name="T98" fmla="*/ 99 w 107"/>
                <a:gd name="T99" fmla="*/ 63 h 81"/>
                <a:gd name="T100" fmla="*/ 57 w 107"/>
                <a:gd name="T101" fmla="*/ 63 h 81"/>
                <a:gd name="T102" fmla="*/ 57 w 107"/>
                <a:gd name="T103" fmla="*/ 62 h 81"/>
                <a:gd name="T104" fmla="*/ 57 w 107"/>
                <a:gd name="T105" fmla="*/ 62 h 81"/>
                <a:gd name="T106" fmla="*/ 57 w 107"/>
                <a:gd name="T107" fmla="*/ 63 h 81"/>
                <a:gd name="T108" fmla="*/ 57 w 107"/>
                <a:gd name="T109" fmla="*/ 62 h 81"/>
                <a:gd name="T110" fmla="*/ 62 w 107"/>
                <a:gd name="T111" fmla="*/ 57 h 81"/>
                <a:gd name="T112" fmla="*/ 62 w 107"/>
                <a:gd name="T113" fmla="*/ 57 h 81"/>
                <a:gd name="T114" fmla="*/ 57 w 107"/>
                <a:gd name="T115" fmla="*/ 62 h 81"/>
                <a:gd name="T116" fmla="*/ 14 w 107"/>
                <a:gd name="T117" fmla="*/ 29 h 81"/>
                <a:gd name="T118" fmla="*/ 5 w 107"/>
                <a:gd name="T119" fmla="*/ 5 h 81"/>
                <a:gd name="T120" fmla="*/ 5 w 107"/>
                <a:gd name="T121" fmla="*/ 5 h 81"/>
                <a:gd name="T122" fmla="*/ 5 w 107"/>
                <a:gd name="T123" fmla="*/ 5 h 81"/>
                <a:gd name="T124" fmla="*/ 14 w 107"/>
                <a:gd name="T125" fmla="*/ 2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7" h="81">
                  <a:moveTo>
                    <a:pt x="32" y="76"/>
                  </a:moveTo>
                  <a:cubicBezTo>
                    <a:pt x="33" y="75"/>
                    <a:pt x="33" y="75"/>
                    <a:pt x="33" y="75"/>
                  </a:cubicBezTo>
                  <a:cubicBezTo>
                    <a:pt x="32" y="76"/>
                    <a:pt x="32" y="76"/>
                    <a:pt x="32" y="76"/>
                  </a:cubicBezTo>
                  <a:cubicBezTo>
                    <a:pt x="30" y="74"/>
                    <a:pt x="28" y="71"/>
                    <a:pt x="26" y="67"/>
                  </a:cubicBezTo>
                  <a:cubicBezTo>
                    <a:pt x="26" y="67"/>
                    <a:pt x="26" y="67"/>
                    <a:pt x="26" y="67"/>
                  </a:cubicBezTo>
                  <a:cubicBezTo>
                    <a:pt x="22" y="60"/>
                    <a:pt x="18" y="51"/>
                    <a:pt x="15" y="42"/>
                  </a:cubicBezTo>
                  <a:cubicBezTo>
                    <a:pt x="15" y="42"/>
                    <a:pt x="15" y="42"/>
                    <a:pt x="15" y="42"/>
                  </a:cubicBezTo>
                  <a:cubicBezTo>
                    <a:pt x="7" y="23"/>
                    <a:pt x="1" y="5"/>
                    <a:pt x="1" y="5"/>
                  </a:cubicBezTo>
                  <a:cubicBezTo>
                    <a:pt x="1" y="5"/>
                    <a:pt x="1" y="5"/>
                    <a:pt x="1" y="5"/>
                  </a:cubicBezTo>
                  <a:cubicBezTo>
                    <a:pt x="0" y="3"/>
                    <a:pt x="0" y="3"/>
                    <a:pt x="0" y="3"/>
                  </a:cubicBezTo>
                  <a:cubicBezTo>
                    <a:pt x="8" y="0"/>
                    <a:pt x="8" y="0"/>
                    <a:pt x="8" y="0"/>
                  </a:cubicBezTo>
                  <a:cubicBezTo>
                    <a:pt x="8" y="2"/>
                    <a:pt x="8" y="2"/>
                    <a:pt x="8" y="2"/>
                  </a:cubicBezTo>
                  <a:cubicBezTo>
                    <a:pt x="9" y="2"/>
                    <a:pt x="14" y="18"/>
                    <a:pt x="21" y="35"/>
                  </a:cubicBezTo>
                  <a:cubicBezTo>
                    <a:pt x="21" y="35"/>
                    <a:pt x="21" y="35"/>
                    <a:pt x="21" y="35"/>
                  </a:cubicBezTo>
                  <a:cubicBezTo>
                    <a:pt x="24" y="44"/>
                    <a:pt x="28" y="53"/>
                    <a:pt x="31" y="60"/>
                  </a:cubicBezTo>
                  <a:cubicBezTo>
                    <a:pt x="31" y="60"/>
                    <a:pt x="31" y="60"/>
                    <a:pt x="31" y="60"/>
                  </a:cubicBezTo>
                  <a:cubicBezTo>
                    <a:pt x="34" y="66"/>
                    <a:pt x="37" y="71"/>
                    <a:pt x="39" y="73"/>
                  </a:cubicBezTo>
                  <a:cubicBezTo>
                    <a:pt x="39" y="73"/>
                    <a:pt x="39" y="73"/>
                    <a:pt x="39" y="73"/>
                  </a:cubicBezTo>
                  <a:cubicBezTo>
                    <a:pt x="43" y="69"/>
                    <a:pt x="52" y="61"/>
                    <a:pt x="61" y="54"/>
                  </a:cubicBezTo>
                  <a:cubicBezTo>
                    <a:pt x="61" y="54"/>
                    <a:pt x="61" y="54"/>
                    <a:pt x="61" y="54"/>
                  </a:cubicBezTo>
                  <a:cubicBezTo>
                    <a:pt x="69" y="46"/>
                    <a:pt x="76" y="39"/>
                    <a:pt x="77" y="38"/>
                  </a:cubicBezTo>
                  <a:cubicBezTo>
                    <a:pt x="77" y="38"/>
                    <a:pt x="77" y="38"/>
                    <a:pt x="77" y="38"/>
                  </a:cubicBezTo>
                  <a:cubicBezTo>
                    <a:pt x="77" y="38"/>
                    <a:pt x="77" y="38"/>
                    <a:pt x="77" y="38"/>
                  </a:cubicBezTo>
                  <a:cubicBezTo>
                    <a:pt x="81" y="34"/>
                    <a:pt x="81" y="34"/>
                    <a:pt x="81" y="34"/>
                  </a:cubicBezTo>
                  <a:cubicBezTo>
                    <a:pt x="107" y="66"/>
                    <a:pt x="107" y="66"/>
                    <a:pt x="107" y="66"/>
                  </a:cubicBezTo>
                  <a:cubicBezTo>
                    <a:pt x="101" y="71"/>
                    <a:pt x="101" y="71"/>
                    <a:pt x="101" y="71"/>
                  </a:cubicBezTo>
                  <a:cubicBezTo>
                    <a:pt x="80" y="46"/>
                    <a:pt x="80" y="46"/>
                    <a:pt x="80" y="46"/>
                  </a:cubicBezTo>
                  <a:cubicBezTo>
                    <a:pt x="72" y="54"/>
                    <a:pt x="50" y="75"/>
                    <a:pt x="42" y="80"/>
                  </a:cubicBezTo>
                  <a:cubicBezTo>
                    <a:pt x="42" y="80"/>
                    <a:pt x="42" y="80"/>
                    <a:pt x="42" y="80"/>
                  </a:cubicBezTo>
                  <a:cubicBezTo>
                    <a:pt x="41" y="81"/>
                    <a:pt x="40" y="81"/>
                    <a:pt x="39" y="81"/>
                  </a:cubicBezTo>
                  <a:cubicBezTo>
                    <a:pt x="39" y="81"/>
                    <a:pt x="39" y="81"/>
                    <a:pt x="39" y="81"/>
                  </a:cubicBezTo>
                  <a:cubicBezTo>
                    <a:pt x="35" y="81"/>
                    <a:pt x="33" y="78"/>
                    <a:pt x="32" y="76"/>
                  </a:cubicBezTo>
                  <a:close/>
                  <a:moveTo>
                    <a:pt x="38" y="77"/>
                  </a:moveTo>
                  <a:cubicBezTo>
                    <a:pt x="38" y="77"/>
                    <a:pt x="37" y="77"/>
                    <a:pt x="37" y="76"/>
                  </a:cubicBezTo>
                  <a:cubicBezTo>
                    <a:pt x="37" y="76"/>
                    <a:pt x="37" y="76"/>
                    <a:pt x="37" y="76"/>
                  </a:cubicBezTo>
                  <a:cubicBezTo>
                    <a:pt x="37" y="76"/>
                    <a:pt x="37" y="76"/>
                    <a:pt x="36" y="76"/>
                  </a:cubicBezTo>
                  <a:cubicBezTo>
                    <a:pt x="36" y="76"/>
                    <a:pt x="36" y="76"/>
                    <a:pt x="36" y="76"/>
                  </a:cubicBezTo>
                  <a:cubicBezTo>
                    <a:pt x="37" y="76"/>
                    <a:pt x="37" y="77"/>
                    <a:pt x="38" y="77"/>
                  </a:cubicBezTo>
                  <a:close/>
                  <a:moveTo>
                    <a:pt x="30" y="66"/>
                  </a:moveTo>
                  <a:cubicBezTo>
                    <a:pt x="30" y="67"/>
                    <a:pt x="31" y="68"/>
                    <a:pt x="32" y="69"/>
                  </a:cubicBezTo>
                  <a:cubicBezTo>
                    <a:pt x="32" y="69"/>
                    <a:pt x="32" y="69"/>
                    <a:pt x="32" y="69"/>
                  </a:cubicBezTo>
                  <a:cubicBezTo>
                    <a:pt x="30" y="67"/>
                    <a:pt x="29" y="65"/>
                    <a:pt x="28" y="61"/>
                  </a:cubicBezTo>
                  <a:cubicBezTo>
                    <a:pt x="28" y="61"/>
                    <a:pt x="28" y="61"/>
                    <a:pt x="28" y="61"/>
                  </a:cubicBezTo>
                  <a:cubicBezTo>
                    <a:pt x="27" y="60"/>
                    <a:pt x="26" y="58"/>
                    <a:pt x="25" y="56"/>
                  </a:cubicBezTo>
                  <a:cubicBezTo>
                    <a:pt x="25" y="56"/>
                    <a:pt x="25" y="56"/>
                    <a:pt x="25" y="56"/>
                  </a:cubicBezTo>
                  <a:cubicBezTo>
                    <a:pt x="26" y="59"/>
                    <a:pt x="28" y="63"/>
                    <a:pt x="30" y="66"/>
                  </a:cubicBezTo>
                  <a:close/>
                  <a:moveTo>
                    <a:pt x="99" y="63"/>
                  </a:moveTo>
                  <a:cubicBezTo>
                    <a:pt x="80" y="40"/>
                    <a:pt x="80" y="40"/>
                    <a:pt x="80" y="40"/>
                  </a:cubicBezTo>
                  <a:cubicBezTo>
                    <a:pt x="80" y="40"/>
                    <a:pt x="80" y="40"/>
                    <a:pt x="80" y="40"/>
                  </a:cubicBezTo>
                  <a:cubicBezTo>
                    <a:pt x="99" y="63"/>
                    <a:pt x="99" y="63"/>
                    <a:pt x="99" y="63"/>
                  </a:cubicBezTo>
                  <a:close/>
                  <a:moveTo>
                    <a:pt x="57" y="63"/>
                  </a:moveTo>
                  <a:cubicBezTo>
                    <a:pt x="57" y="63"/>
                    <a:pt x="57" y="62"/>
                    <a:pt x="57" y="62"/>
                  </a:cubicBezTo>
                  <a:cubicBezTo>
                    <a:pt x="57" y="62"/>
                    <a:pt x="57" y="62"/>
                    <a:pt x="57" y="62"/>
                  </a:cubicBezTo>
                  <a:cubicBezTo>
                    <a:pt x="57" y="62"/>
                    <a:pt x="57" y="63"/>
                    <a:pt x="57" y="63"/>
                  </a:cubicBezTo>
                  <a:close/>
                  <a:moveTo>
                    <a:pt x="57" y="62"/>
                  </a:moveTo>
                  <a:cubicBezTo>
                    <a:pt x="59" y="61"/>
                    <a:pt x="61" y="59"/>
                    <a:pt x="62" y="57"/>
                  </a:cubicBezTo>
                  <a:cubicBezTo>
                    <a:pt x="62" y="57"/>
                    <a:pt x="62" y="57"/>
                    <a:pt x="62" y="57"/>
                  </a:cubicBezTo>
                  <a:cubicBezTo>
                    <a:pt x="61" y="59"/>
                    <a:pt x="59" y="61"/>
                    <a:pt x="57" y="62"/>
                  </a:cubicBezTo>
                  <a:close/>
                  <a:moveTo>
                    <a:pt x="14" y="29"/>
                  </a:moveTo>
                  <a:cubicBezTo>
                    <a:pt x="10" y="18"/>
                    <a:pt x="7" y="9"/>
                    <a:pt x="5" y="5"/>
                  </a:cubicBezTo>
                  <a:cubicBezTo>
                    <a:pt x="5" y="5"/>
                    <a:pt x="5" y="5"/>
                    <a:pt x="5" y="5"/>
                  </a:cubicBezTo>
                  <a:cubicBezTo>
                    <a:pt x="5" y="5"/>
                    <a:pt x="5" y="5"/>
                    <a:pt x="5" y="5"/>
                  </a:cubicBezTo>
                  <a:cubicBezTo>
                    <a:pt x="7" y="9"/>
                    <a:pt x="10" y="18"/>
                    <a:pt x="14"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60" name="Group 256"/>
          <p:cNvGrpSpPr>
            <a:grpSpLocks noChangeAspect="1"/>
          </p:cNvGrpSpPr>
          <p:nvPr/>
        </p:nvGrpSpPr>
        <p:grpSpPr bwMode="auto">
          <a:xfrm>
            <a:off x="3386583" y="1606042"/>
            <a:ext cx="977900" cy="1771650"/>
            <a:chOff x="1972" y="1052"/>
            <a:chExt cx="616" cy="1116"/>
          </a:xfrm>
          <a:solidFill>
            <a:schemeClr val="tx1">
              <a:lumMod val="85000"/>
              <a:lumOff val="15000"/>
            </a:schemeClr>
          </a:solidFill>
        </p:grpSpPr>
        <p:sp>
          <p:nvSpPr>
            <p:cNvPr id="262" name="Freeform 257"/>
            <p:cNvSpPr>
              <a:spLocks noEditPoints="1"/>
            </p:cNvSpPr>
            <p:nvPr/>
          </p:nvSpPr>
          <p:spPr bwMode="auto">
            <a:xfrm>
              <a:off x="2161" y="1160"/>
              <a:ext cx="288" cy="287"/>
            </a:xfrm>
            <a:custGeom>
              <a:avLst/>
              <a:gdLst>
                <a:gd name="T0" fmla="*/ 0 w 114"/>
                <a:gd name="T1" fmla="*/ 57 h 114"/>
                <a:gd name="T2" fmla="*/ 55 w 114"/>
                <a:gd name="T3" fmla="*/ 0 h 114"/>
                <a:gd name="T4" fmla="*/ 55 w 114"/>
                <a:gd name="T5" fmla="*/ 0 h 114"/>
                <a:gd name="T6" fmla="*/ 114 w 114"/>
                <a:gd name="T7" fmla="*/ 57 h 114"/>
                <a:gd name="T8" fmla="*/ 114 w 114"/>
                <a:gd name="T9" fmla="*/ 57 h 114"/>
                <a:gd name="T10" fmla="*/ 55 w 114"/>
                <a:gd name="T11" fmla="*/ 114 h 114"/>
                <a:gd name="T12" fmla="*/ 55 w 114"/>
                <a:gd name="T13" fmla="*/ 114 h 114"/>
                <a:gd name="T14" fmla="*/ 0 w 114"/>
                <a:gd name="T15" fmla="*/ 57 h 114"/>
                <a:gd name="T16" fmla="*/ 4 w 114"/>
                <a:gd name="T17" fmla="*/ 57 h 114"/>
                <a:gd name="T18" fmla="*/ 55 w 114"/>
                <a:gd name="T19" fmla="*/ 110 h 114"/>
                <a:gd name="T20" fmla="*/ 55 w 114"/>
                <a:gd name="T21" fmla="*/ 110 h 114"/>
                <a:gd name="T22" fmla="*/ 110 w 114"/>
                <a:gd name="T23" fmla="*/ 57 h 114"/>
                <a:gd name="T24" fmla="*/ 110 w 114"/>
                <a:gd name="T25" fmla="*/ 57 h 114"/>
                <a:gd name="T26" fmla="*/ 55 w 114"/>
                <a:gd name="T27" fmla="*/ 4 h 114"/>
                <a:gd name="T28" fmla="*/ 55 w 114"/>
                <a:gd name="T29" fmla="*/ 4 h 114"/>
                <a:gd name="T30" fmla="*/ 4 w 114"/>
                <a:gd name="T31" fmla="*/ 5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4" h="114">
                  <a:moveTo>
                    <a:pt x="0" y="57"/>
                  </a:moveTo>
                  <a:cubicBezTo>
                    <a:pt x="0" y="26"/>
                    <a:pt x="25" y="0"/>
                    <a:pt x="55" y="0"/>
                  </a:cubicBezTo>
                  <a:cubicBezTo>
                    <a:pt x="55" y="0"/>
                    <a:pt x="55" y="0"/>
                    <a:pt x="55" y="0"/>
                  </a:cubicBezTo>
                  <a:cubicBezTo>
                    <a:pt x="86" y="1"/>
                    <a:pt x="114" y="26"/>
                    <a:pt x="114" y="57"/>
                  </a:cubicBezTo>
                  <a:cubicBezTo>
                    <a:pt x="114" y="57"/>
                    <a:pt x="114" y="57"/>
                    <a:pt x="114" y="57"/>
                  </a:cubicBezTo>
                  <a:cubicBezTo>
                    <a:pt x="114" y="89"/>
                    <a:pt x="86" y="114"/>
                    <a:pt x="55" y="114"/>
                  </a:cubicBezTo>
                  <a:cubicBezTo>
                    <a:pt x="55" y="114"/>
                    <a:pt x="55" y="114"/>
                    <a:pt x="55" y="114"/>
                  </a:cubicBezTo>
                  <a:cubicBezTo>
                    <a:pt x="25" y="114"/>
                    <a:pt x="0" y="89"/>
                    <a:pt x="0" y="57"/>
                  </a:cubicBezTo>
                  <a:close/>
                  <a:moveTo>
                    <a:pt x="4" y="57"/>
                  </a:moveTo>
                  <a:cubicBezTo>
                    <a:pt x="4" y="87"/>
                    <a:pt x="27" y="110"/>
                    <a:pt x="55" y="110"/>
                  </a:cubicBezTo>
                  <a:cubicBezTo>
                    <a:pt x="55" y="110"/>
                    <a:pt x="55" y="110"/>
                    <a:pt x="55" y="110"/>
                  </a:cubicBezTo>
                  <a:cubicBezTo>
                    <a:pt x="84" y="110"/>
                    <a:pt x="110" y="87"/>
                    <a:pt x="110" y="57"/>
                  </a:cubicBezTo>
                  <a:cubicBezTo>
                    <a:pt x="110" y="57"/>
                    <a:pt x="110" y="57"/>
                    <a:pt x="110" y="57"/>
                  </a:cubicBezTo>
                  <a:cubicBezTo>
                    <a:pt x="110" y="28"/>
                    <a:pt x="84" y="5"/>
                    <a:pt x="55" y="4"/>
                  </a:cubicBezTo>
                  <a:cubicBezTo>
                    <a:pt x="55" y="4"/>
                    <a:pt x="55" y="4"/>
                    <a:pt x="55" y="4"/>
                  </a:cubicBezTo>
                  <a:cubicBezTo>
                    <a:pt x="27" y="5"/>
                    <a:pt x="4" y="28"/>
                    <a:pt x="4"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3" name="Freeform 258"/>
            <p:cNvSpPr>
              <a:spLocks noEditPoints="1"/>
            </p:cNvSpPr>
            <p:nvPr/>
          </p:nvSpPr>
          <p:spPr bwMode="auto">
            <a:xfrm>
              <a:off x="2156" y="1155"/>
              <a:ext cx="298" cy="297"/>
            </a:xfrm>
            <a:custGeom>
              <a:avLst/>
              <a:gdLst>
                <a:gd name="T0" fmla="*/ 0 w 118"/>
                <a:gd name="T1" fmla="*/ 59 h 118"/>
                <a:gd name="T2" fmla="*/ 2 w 118"/>
                <a:gd name="T3" fmla="*/ 59 h 118"/>
                <a:gd name="T4" fmla="*/ 0 w 118"/>
                <a:gd name="T5" fmla="*/ 59 h 118"/>
                <a:gd name="T6" fmla="*/ 57 w 118"/>
                <a:gd name="T7" fmla="*/ 0 h 118"/>
                <a:gd name="T8" fmla="*/ 57 w 118"/>
                <a:gd name="T9" fmla="*/ 0 h 118"/>
                <a:gd name="T10" fmla="*/ 118 w 118"/>
                <a:gd name="T11" fmla="*/ 59 h 118"/>
                <a:gd name="T12" fmla="*/ 118 w 118"/>
                <a:gd name="T13" fmla="*/ 59 h 118"/>
                <a:gd name="T14" fmla="*/ 57 w 118"/>
                <a:gd name="T15" fmla="*/ 118 h 118"/>
                <a:gd name="T16" fmla="*/ 57 w 118"/>
                <a:gd name="T17" fmla="*/ 118 h 118"/>
                <a:gd name="T18" fmla="*/ 0 w 118"/>
                <a:gd name="T19" fmla="*/ 59 h 118"/>
                <a:gd name="T20" fmla="*/ 57 w 118"/>
                <a:gd name="T21" fmla="*/ 114 h 118"/>
                <a:gd name="T22" fmla="*/ 114 w 118"/>
                <a:gd name="T23" fmla="*/ 59 h 118"/>
                <a:gd name="T24" fmla="*/ 114 w 118"/>
                <a:gd name="T25" fmla="*/ 59 h 118"/>
                <a:gd name="T26" fmla="*/ 57 w 118"/>
                <a:gd name="T27" fmla="*/ 4 h 118"/>
                <a:gd name="T28" fmla="*/ 57 w 118"/>
                <a:gd name="T29" fmla="*/ 4 h 118"/>
                <a:gd name="T30" fmla="*/ 19 w 118"/>
                <a:gd name="T31" fmla="*/ 21 h 118"/>
                <a:gd name="T32" fmla="*/ 19 w 118"/>
                <a:gd name="T33" fmla="*/ 21 h 118"/>
                <a:gd name="T34" fmla="*/ 57 w 118"/>
                <a:gd name="T35" fmla="*/ 4 h 118"/>
                <a:gd name="T36" fmla="*/ 57 w 118"/>
                <a:gd name="T37" fmla="*/ 4 h 118"/>
                <a:gd name="T38" fmla="*/ 114 w 118"/>
                <a:gd name="T39" fmla="*/ 59 h 118"/>
                <a:gd name="T40" fmla="*/ 114 w 118"/>
                <a:gd name="T41" fmla="*/ 59 h 118"/>
                <a:gd name="T42" fmla="*/ 57 w 118"/>
                <a:gd name="T43" fmla="*/ 114 h 118"/>
                <a:gd name="T44" fmla="*/ 57 w 118"/>
                <a:gd name="T45" fmla="*/ 114 h 118"/>
                <a:gd name="T46" fmla="*/ 17 w 118"/>
                <a:gd name="T47" fmla="*/ 96 h 118"/>
                <a:gd name="T48" fmla="*/ 17 w 118"/>
                <a:gd name="T49" fmla="*/ 96 h 118"/>
                <a:gd name="T50" fmla="*/ 57 w 118"/>
                <a:gd name="T51" fmla="*/ 114 h 118"/>
                <a:gd name="T52" fmla="*/ 57 w 118"/>
                <a:gd name="T53" fmla="*/ 110 h 118"/>
                <a:gd name="T54" fmla="*/ 110 w 118"/>
                <a:gd name="T55" fmla="*/ 59 h 118"/>
                <a:gd name="T56" fmla="*/ 110 w 118"/>
                <a:gd name="T57" fmla="*/ 59 h 118"/>
                <a:gd name="T58" fmla="*/ 57 w 118"/>
                <a:gd name="T59" fmla="*/ 8 h 118"/>
                <a:gd name="T60" fmla="*/ 57 w 118"/>
                <a:gd name="T61" fmla="*/ 8 h 118"/>
                <a:gd name="T62" fmla="*/ 8 w 118"/>
                <a:gd name="T63" fmla="*/ 59 h 118"/>
                <a:gd name="T64" fmla="*/ 8 w 118"/>
                <a:gd name="T65" fmla="*/ 59 h 118"/>
                <a:gd name="T66" fmla="*/ 57 w 118"/>
                <a:gd name="T67" fmla="*/ 110 h 118"/>
                <a:gd name="T68" fmla="*/ 4 w 118"/>
                <a:gd name="T69" fmla="*/ 64 h 118"/>
                <a:gd name="T70" fmla="*/ 4 w 118"/>
                <a:gd name="T71" fmla="*/ 59 h 118"/>
                <a:gd name="T72" fmla="*/ 4 w 118"/>
                <a:gd name="T73" fmla="*/ 59 h 118"/>
                <a:gd name="T74" fmla="*/ 6 w 118"/>
                <a:gd name="T75" fmla="*/ 59 h 118"/>
                <a:gd name="T76" fmla="*/ 4 w 118"/>
                <a:gd name="T77" fmla="*/ 59 h 118"/>
                <a:gd name="T78" fmla="*/ 4 w 118"/>
                <a:gd name="T79" fmla="*/ 55 h 118"/>
                <a:gd name="T80" fmla="*/ 4 w 118"/>
                <a:gd name="T81" fmla="*/ 55 h 118"/>
                <a:gd name="T82" fmla="*/ 4 w 118"/>
                <a:gd name="T83" fmla="*/ 59 h 118"/>
                <a:gd name="T84" fmla="*/ 4 w 118"/>
                <a:gd name="T85" fmla="*/ 59 h 118"/>
                <a:gd name="T86" fmla="*/ 4 w 118"/>
                <a:gd name="T87" fmla="*/ 6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8" h="118">
                  <a:moveTo>
                    <a:pt x="0" y="59"/>
                  </a:moveTo>
                  <a:cubicBezTo>
                    <a:pt x="2" y="59"/>
                    <a:pt x="2" y="59"/>
                    <a:pt x="2" y="59"/>
                  </a:cubicBezTo>
                  <a:cubicBezTo>
                    <a:pt x="0" y="59"/>
                    <a:pt x="0" y="59"/>
                    <a:pt x="0" y="59"/>
                  </a:cubicBezTo>
                  <a:cubicBezTo>
                    <a:pt x="0" y="27"/>
                    <a:pt x="26" y="0"/>
                    <a:pt x="57" y="0"/>
                  </a:cubicBezTo>
                  <a:cubicBezTo>
                    <a:pt x="57" y="0"/>
                    <a:pt x="57" y="0"/>
                    <a:pt x="57" y="0"/>
                  </a:cubicBezTo>
                  <a:cubicBezTo>
                    <a:pt x="89" y="1"/>
                    <a:pt x="118" y="27"/>
                    <a:pt x="118" y="59"/>
                  </a:cubicBezTo>
                  <a:cubicBezTo>
                    <a:pt x="118" y="59"/>
                    <a:pt x="118" y="59"/>
                    <a:pt x="118" y="59"/>
                  </a:cubicBezTo>
                  <a:cubicBezTo>
                    <a:pt x="118" y="92"/>
                    <a:pt x="89" y="118"/>
                    <a:pt x="57" y="118"/>
                  </a:cubicBezTo>
                  <a:cubicBezTo>
                    <a:pt x="57" y="118"/>
                    <a:pt x="57" y="118"/>
                    <a:pt x="57" y="118"/>
                  </a:cubicBezTo>
                  <a:cubicBezTo>
                    <a:pt x="26" y="118"/>
                    <a:pt x="0" y="92"/>
                    <a:pt x="0" y="59"/>
                  </a:cubicBezTo>
                  <a:close/>
                  <a:moveTo>
                    <a:pt x="57" y="114"/>
                  </a:moveTo>
                  <a:cubicBezTo>
                    <a:pt x="87" y="114"/>
                    <a:pt x="114" y="90"/>
                    <a:pt x="114" y="59"/>
                  </a:cubicBezTo>
                  <a:cubicBezTo>
                    <a:pt x="114" y="59"/>
                    <a:pt x="114" y="59"/>
                    <a:pt x="114" y="59"/>
                  </a:cubicBezTo>
                  <a:cubicBezTo>
                    <a:pt x="114" y="29"/>
                    <a:pt x="87" y="4"/>
                    <a:pt x="57" y="4"/>
                  </a:cubicBezTo>
                  <a:cubicBezTo>
                    <a:pt x="57" y="4"/>
                    <a:pt x="57" y="4"/>
                    <a:pt x="57" y="4"/>
                  </a:cubicBezTo>
                  <a:cubicBezTo>
                    <a:pt x="42" y="4"/>
                    <a:pt x="29" y="11"/>
                    <a:pt x="19" y="21"/>
                  </a:cubicBezTo>
                  <a:cubicBezTo>
                    <a:pt x="19" y="21"/>
                    <a:pt x="19" y="21"/>
                    <a:pt x="19" y="21"/>
                  </a:cubicBezTo>
                  <a:cubicBezTo>
                    <a:pt x="29" y="11"/>
                    <a:pt x="42" y="5"/>
                    <a:pt x="57" y="4"/>
                  </a:cubicBezTo>
                  <a:cubicBezTo>
                    <a:pt x="57" y="4"/>
                    <a:pt x="57" y="4"/>
                    <a:pt x="57" y="4"/>
                  </a:cubicBezTo>
                  <a:cubicBezTo>
                    <a:pt x="87" y="5"/>
                    <a:pt x="114" y="29"/>
                    <a:pt x="114" y="59"/>
                  </a:cubicBezTo>
                  <a:cubicBezTo>
                    <a:pt x="114" y="59"/>
                    <a:pt x="114" y="59"/>
                    <a:pt x="114" y="59"/>
                  </a:cubicBezTo>
                  <a:cubicBezTo>
                    <a:pt x="114" y="90"/>
                    <a:pt x="87" y="114"/>
                    <a:pt x="57" y="114"/>
                  </a:cubicBezTo>
                  <a:cubicBezTo>
                    <a:pt x="57" y="114"/>
                    <a:pt x="57" y="114"/>
                    <a:pt x="57" y="114"/>
                  </a:cubicBezTo>
                  <a:cubicBezTo>
                    <a:pt x="41" y="114"/>
                    <a:pt x="27" y="107"/>
                    <a:pt x="17" y="96"/>
                  </a:cubicBezTo>
                  <a:cubicBezTo>
                    <a:pt x="17" y="96"/>
                    <a:pt x="17" y="96"/>
                    <a:pt x="17" y="96"/>
                  </a:cubicBezTo>
                  <a:cubicBezTo>
                    <a:pt x="27" y="107"/>
                    <a:pt x="41" y="114"/>
                    <a:pt x="57" y="114"/>
                  </a:cubicBezTo>
                  <a:close/>
                  <a:moveTo>
                    <a:pt x="57" y="110"/>
                  </a:moveTo>
                  <a:cubicBezTo>
                    <a:pt x="84" y="110"/>
                    <a:pt x="110" y="87"/>
                    <a:pt x="110" y="59"/>
                  </a:cubicBezTo>
                  <a:cubicBezTo>
                    <a:pt x="110" y="59"/>
                    <a:pt x="110" y="59"/>
                    <a:pt x="110" y="59"/>
                  </a:cubicBezTo>
                  <a:cubicBezTo>
                    <a:pt x="110" y="32"/>
                    <a:pt x="84" y="8"/>
                    <a:pt x="57" y="8"/>
                  </a:cubicBezTo>
                  <a:cubicBezTo>
                    <a:pt x="57" y="8"/>
                    <a:pt x="57" y="8"/>
                    <a:pt x="57" y="8"/>
                  </a:cubicBezTo>
                  <a:cubicBezTo>
                    <a:pt x="30" y="9"/>
                    <a:pt x="8" y="31"/>
                    <a:pt x="8" y="59"/>
                  </a:cubicBezTo>
                  <a:cubicBezTo>
                    <a:pt x="8" y="59"/>
                    <a:pt x="8" y="59"/>
                    <a:pt x="8" y="59"/>
                  </a:cubicBezTo>
                  <a:cubicBezTo>
                    <a:pt x="8" y="88"/>
                    <a:pt x="30" y="110"/>
                    <a:pt x="57" y="110"/>
                  </a:cubicBezTo>
                  <a:close/>
                  <a:moveTo>
                    <a:pt x="4" y="64"/>
                  </a:moveTo>
                  <a:cubicBezTo>
                    <a:pt x="4" y="62"/>
                    <a:pt x="4" y="61"/>
                    <a:pt x="4" y="59"/>
                  </a:cubicBezTo>
                  <a:cubicBezTo>
                    <a:pt x="4" y="59"/>
                    <a:pt x="4" y="59"/>
                    <a:pt x="4" y="59"/>
                  </a:cubicBezTo>
                  <a:cubicBezTo>
                    <a:pt x="6" y="59"/>
                    <a:pt x="6" y="59"/>
                    <a:pt x="6" y="59"/>
                  </a:cubicBezTo>
                  <a:cubicBezTo>
                    <a:pt x="4" y="59"/>
                    <a:pt x="4" y="59"/>
                    <a:pt x="4" y="59"/>
                  </a:cubicBezTo>
                  <a:cubicBezTo>
                    <a:pt x="4" y="58"/>
                    <a:pt x="4" y="57"/>
                    <a:pt x="4" y="55"/>
                  </a:cubicBezTo>
                  <a:cubicBezTo>
                    <a:pt x="4" y="55"/>
                    <a:pt x="4" y="55"/>
                    <a:pt x="4" y="55"/>
                  </a:cubicBezTo>
                  <a:cubicBezTo>
                    <a:pt x="4" y="57"/>
                    <a:pt x="4" y="58"/>
                    <a:pt x="4" y="59"/>
                  </a:cubicBezTo>
                  <a:cubicBezTo>
                    <a:pt x="4" y="59"/>
                    <a:pt x="4" y="59"/>
                    <a:pt x="4" y="59"/>
                  </a:cubicBezTo>
                  <a:cubicBezTo>
                    <a:pt x="4" y="61"/>
                    <a:pt x="4" y="62"/>
                    <a:pt x="4" y="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4" name="Freeform 259"/>
            <p:cNvSpPr>
              <a:spLocks noEditPoints="1"/>
            </p:cNvSpPr>
            <p:nvPr/>
          </p:nvSpPr>
          <p:spPr bwMode="auto">
            <a:xfrm>
              <a:off x="2212" y="1291"/>
              <a:ext cx="161" cy="75"/>
            </a:xfrm>
            <a:custGeom>
              <a:avLst/>
              <a:gdLst>
                <a:gd name="T0" fmla="*/ 0 w 64"/>
                <a:gd name="T1" fmla="*/ 10 h 30"/>
                <a:gd name="T2" fmla="*/ 3 w 64"/>
                <a:gd name="T3" fmla="*/ 8 h 30"/>
                <a:gd name="T4" fmla="*/ 11 w 64"/>
                <a:gd name="T5" fmla="*/ 17 h 30"/>
                <a:gd name="T6" fmla="*/ 11 w 64"/>
                <a:gd name="T7" fmla="*/ 17 h 30"/>
                <a:gd name="T8" fmla="*/ 31 w 64"/>
                <a:gd name="T9" fmla="*/ 26 h 30"/>
                <a:gd name="T10" fmla="*/ 31 w 64"/>
                <a:gd name="T11" fmla="*/ 26 h 30"/>
                <a:gd name="T12" fmla="*/ 35 w 64"/>
                <a:gd name="T13" fmla="*/ 25 h 30"/>
                <a:gd name="T14" fmla="*/ 35 w 64"/>
                <a:gd name="T15" fmla="*/ 25 h 30"/>
                <a:gd name="T16" fmla="*/ 54 w 64"/>
                <a:gd name="T17" fmla="*/ 11 h 30"/>
                <a:gd name="T18" fmla="*/ 54 w 64"/>
                <a:gd name="T19" fmla="*/ 11 h 30"/>
                <a:gd name="T20" fmla="*/ 60 w 64"/>
                <a:gd name="T21" fmla="*/ 0 h 30"/>
                <a:gd name="T22" fmla="*/ 60 w 64"/>
                <a:gd name="T23" fmla="*/ 0 h 30"/>
                <a:gd name="T24" fmla="*/ 64 w 64"/>
                <a:gd name="T25" fmla="*/ 1 h 30"/>
                <a:gd name="T26" fmla="*/ 36 w 64"/>
                <a:gd name="T27" fmla="*/ 29 h 30"/>
                <a:gd name="T28" fmla="*/ 36 w 64"/>
                <a:gd name="T29" fmla="*/ 29 h 30"/>
                <a:gd name="T30" fmla="*/ 31 w 64"/>
                <a:gd name="T31" fmla="*/ 30 h 30"/>
                <a:gd name="T32" fmla="*/ 31 w 64"/>
                <a:gd name="T33" fmla="*/ 30 h 30"/>
                <a:gd name="T34" fmla="*/ 0 w 64"/>
                <a:gd name="T35" fmla="*/ 10 h 30"/>
                <a:gd name="T36" fmla="*/ 0 w 64"/>
                <a:gd name="T37" fmla="*/ 10 h 30"/>
                <a:gd name="T38" fmla="*/ 0 w 64"/>
                <a:gd name="T39" fmla="*/ 10 h 30"/>
                <a:gd name="T40" fmla="*/ 0 w 64"/>
                <a:gd name="T41" fmla="*/ 10 h 30"/>
                <a:gd name="T42" fmla="*/ 0 w 64"/>
                <a:gd name="T43" fmla="*/ 10 h 30"/>
                <a:gd name="T44" fmla="*/ 0 w 64"/>
                <a:gd name="T45" fmla="*/ 1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4" h="30">
                  <a:moveTo>
                    <a:pt x="0" y="10"/>
                  </a:moveTo>
                  <a:cubicBezTo>
                    <a:pt x="3" y="8"/>
                    <a:pt x="3" y="8"/>
                    <a:pt x="3" y="8"/>
                  </a:cubicBezTo>
                  <a:cubicBezTo>
                    <a:pt x="3" y="8"/>
                    <a:pt x="6" y="12"/>
                    <a:pt x="11" y="17"/>
                  </a:cubicBezTo>
                  <a:cubicBezTo>
                    <a:pt x="11" y="17"/>
                    <a:pt x="11" y="17"/>
                    <a:pt x="11" y="17"/>
                  </a:cubicBezTo>
                  <a:cubicBezTo>
                    <a:pt x="16" y="21"/>
                    <a:pt x="23" y="26"/>
                    <a:pt x="31" y="26"/>
                  </a:cubicBezTo>
                  <a:cubicBezTo>
                    <a:pt x="31" y="26"/>
                    <a:pt x="31" y="26"/>
                    <a:pt x="31" y="26"/>
                  </a:cubicBezTo>
                  <a:cubicBezTo>
                    <a:pt x="32" y="26"/>
                    <a:pt x="34" y="25"/>
                    <a:pt x="35" y="25"/>
                  </a:cubicBezTo>
                  <a:cubicBezTo>
                    <a:pt x="35" y="25"/>
                    <a:pt x="35" y="25"/>
                    <a:pt x="35" y="25"/>
                  </a:cubicBezTo>
                  <a:cubicBezTo>
                    <a:pt x="44" y="24"/>
                    <a:pt x="50" y="17"/>
                    <a:pt x="54" y="11"/>
                  </a:cubicBezTo>
                  <a:cubicBezTo>
                    <a:pt x="54" y="11"/>
                    <a:pt x="54" y="11"/>
                    <a:pt x="54" y="11"/>
                  </a:cubicBezTo>
                  <a:cubicBezTo>
                    <a:pt x="58" y="5"/>
                    <a:pt x="60" y="0"/>
                    <a:pt x="60" y="0"/>
                  </a:cubicBezTo>
                  <a:cubicBezTo>
                    <a:pt x="60" y="0"/>
                    <a:pt x="60" y="0"/>
                    <a:pt x="60" y="0"/>
                  </a:cubicBezTo>
                  <a:cubicBezTo>
                    <a:pt x="64" y="1"/>
                    <a:pt x="64" y="1"/>
                    <a:pt x="64" y="1"/>
                  </a:cubicBezTo>
                  <a:cubicBezTo>
                    <a:pt x="64" y="1"/>
                    <a:pt x="56" y="25"/>
                    <a:pt x="36" y="29"/>
                  </a:cubicBezTo>
                  <a:cubicBezTo>
                    <a:pt x="36" y="29"/>
                    <a:pt x="36" y="29"/>
                    <a:pt x="36" y="29"/>
                  </a:cubicBezTo>
                  <a:cubicBezTo>
                    <a:pt x="34" y="29"/>
                    <a:pt x="32" y="30"/>
                    <a:pt x="31" y="30"/>
                  </a:cubicBezTo>
                  <a:cubicBezTo>
                    <a:pt x="31" y="30"/>
                    <a:pt x="31" y="30"/>
                    <a:pt x="31" y="30"/>
                  </a:cubicBezTo>
                  <a:cubicBezTo>
                    <a:pt x="13" y="29"/>
                    <a:pt x="0" y="10"/>
                    <a:pt x="0" y="10"/>
                  </a:cubicBezTo>
                  <a:close/>
                  <a:moveTo>
                    <a:pt x="0" y="10"/>
                  </a:moveTo>
                  <a:cubicBezTo>
                    <a:pt x="0" y="10"/>
                    <a:pt x="0" y="10"/>
                    <a:pt x="0" y="10"/>
                  </a:cubicBezTo>
                  <a:cubicBezTo>
                    <a:pt x="0" y="10"/>
                    <a:pt x="0" y="10"/>
                    <a:pt x="0" y="10"/>
                  </a:cubicBezTo>
                  <a:cubicBezTo>
                    <a:pt x="0" y="10"/>
                    <a:pt x="0" y="10"/>
                    <a:pt x="0" y="10"/>
                  </a:cubicBezTo>
                  <a:cubicBezTo>
                    <a:pt x="0" y="10"/>
                    <a:pt x="0" y="10"/>
                    <a:pt x="0"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5" name="Freeform 260"/>
            <p:cNvSpPr>
              <a:spLocks noEditPoints="1"/>
            </p:cNvSpPr>
            <p:nvPr/>
          </p:nvSpPr>
          <p:spPr bwMode="auto">
            <a:xfrm>
              <a:off x="2204" y="1283"/>
              <a:ext cx="180" cy="88"/>
            </a:xfrm>
            <a:custGeom>
              <a:avLst/>
              <a:gdLst>
                <a:gd name="T0" fmla="*/ 0 w 71"/>
                <a:gd name="T1" fmla="*/ 13 h 35"/>
                <a:gd name="T2" fmla="*/ 6 w 71"/>
                <a:gd name="T3" fmla="*/ 9 h 35"/>
                <a:gd name="T4" fmla="*/ 7 w 71"/>
                <a:gd name="T5" fmla="*/ 9 h 35"/>
                <a:gd name="T6" fmla="*/ 8 w 71"/>
                <a:gd name="T7" fmla="*/ 9 h 35"/>
                <a:gd name="T8" fmla="*/ 8 w 71"/>
                <a:gd name="T9" fmla="*/ 9 h 35"/>
                <a:gd name="T10" fmla="*/ 8 w 71"/>
                <a:gd name="T11" fmla="*/ 9 h 35"/>
                <a:gd name="T12" fmla="*/ 8 w 71"/>
                <a:gd name="T13" fmla="*/ 9 h 35"/>
                <a:gd name="T14" fmla="*/ 8 w 71"/>
                <a:gd name="T15" fmla="*/ 9 h 35"/>
                <a:gd name="T16" fmla="*/ 8 w 71"/>
                <a:gd name="T17" fmla="*/ 10 h 35"/>
                <a:gd name="T18" fmla="*/ 8 w 71"/>
                <a:gd name="T19" fmla="*/ 10 h 35"/>
                <a:gd name="T20" fmla="*/ 9 w 71"/>
                <a:gd name="T21" fmla="*/ 10 h 35"/>
                <a:gd name="T22" fmla="*/ 10 w 71"/>
                <a:gd name="T23" fmla="*/ 12 h 35"/>
                <a:gd name="T24" fmla="*/ 16 w 71"/>
                <a:gd name="T25" fmla="*/ 18 h 35"/>
                <a:gd name="T26" fmla="*/ 34 w 71"/>
                <a:gd name="T27" fmla="*/ 27 h 35"/>
                <a:gd name="T28" fmla="*/ 34 w 71"/>
                <a:gd name="T29" fmla="*/ 27 h 35"/>
                <a:gd name="T30" fmla="*/ 34 w 71"/>
                <a:gd name="T31" fmla="*/ 27 h 35"/>
                <a:gd name="T32" fmla="*/ 37 w 71"/>
                <a:gd name="T33" fmla="*/ 26 h 35"/>
                <a:gd name="T34" fmla="*/ 55 w 71"/>
                <a:gd name="T35" fmla="*/ 13 h 35"/>
                <a:gd name="T36" fmla="*/ 61 w 71"/>
                <a:gd name="T37" fmla="*/ 2 h 35"/>
                <a:gd name="T38" fmla="*/ 61 w 71"/>
                <a:gd name="T39" fmla="*/ 0 h 35"/>
                <a:gd name="T40" fmla="*/ 68 w 71"/>
                <a:gd name="T41" fmla="*/ 5 h 35"/>
                <a:gd name="T42" fmla="*/ 68 w 71"/>
                <a:gd name="T43" fmla="*/ 6 h 35"/>
                <a:gd name="T44" fmla="*/ 67 w 71"/>
                <a:gd name="T45" fmla="*/ 8 h 35"/>
                <a:gd name="T46" fmla="*/ 62 w 71"/>
                <a:gd name="T47" fmla="*/ 18 h 35"/>
                <a:gd name="T48" fmla="*/ 39 w 71"/>
                <a:gd name="T49" fmla="*/ 34 h 35"/>
                <a:gd name="T50" fmla="*/ 34 w 71"/>
                <a:gd name="T51" fmla="*/ 35 h 35"/>
                <a:gd name="T52" fmla="*/ 34 w 71"/>
                <a:gd name="T53" fmla="*/ 31 h 35"/>
                <a:gd name="T54" fmla="*/ 36 w 71"/>
                <a:gd name="T55" fmla="*/ 30 h 35"/>
                <a:gd name="T56" fmla="*/ 33 w 71"/>
                <a:gd name="T57" fmla="*/ 31 h 35"/>
                <a:gd name="T58" fmla="*/ 33 w 71"/>
                <a:gd name="T59" fmla="*/ 31 h 35"/>
                <a:gd name="T60" fmla="*/ 33 w 71"/>
                <a:gd name="T61" fmla="*/ 31 h 35"/>
                <a:gd name="T62" fmla="*/ 21 w 71"/>
                <a:gd name="T63" fmla="*/ 27 h 35"/>
                <a:gd name="T64" fmla="*/ 13 w 71"/>
                <a:gd name="T65" fmla="*/ 21 h 35"/>
                <a:gd name="T66" fmla="*/ 9 w 71"/>
                <a:gd name="T67" fmla="*/ 17 h 35"/>
                <a:gd name="T68" fmla="*/ 13 w 71"/>
                <a:gd name="T69" fmla="*/ 21 h 35"/>
                <a:gd name="T70" fmla="*/ 55 w 71"/>
                <a:gd name="T71" fmla="*/ 20 h 35"/>
                <a:gd name="T72" fmla="*/ 55 w 71"/>
                <a:gd name="T73" fmla="*/ 20 h 35"/>
                <a:gd name="T74" fmla="*/ 55 w 71"/>
                <a:gd name="T75" fmla="*/ 20 h 35"/>
                <a:gd name="T76" fmla="*/ 61 w 71"/>
                <a:gd name="T77" fmla="*/ 12 h 35"/>
                <a:gd name="T78" fmla="*/ 59 w 71"/>
                <a:gd name="T79" fmla="*/ 15 h 35"/>
                <a:gd name="T80" fmla="*/ 3 w 71"/>
                <a:gd name="T81" fmla="*/ 13 h 35"/>
                <a:gd name="T82" fmla="*/ 3 w 71"/>
                <a:gd name="T83" fmla="*/ 13 h 35"/>
                <a:gd name="T84" fmla="*/ 2 w 71"/>
                <a:gd name="T85" fmla="*/ 14 h 35"/>
                <a:gd name="T86" fmla="*/ 2 w 71"/>
                <a:gd name="T87" fmla="*/ 14 h 35"/>
                <a:gd name="T88" fmla="*/ 5 w 71"/>
                <a:gd name="T89" fmla="*/ 11 h 35"/>
                <a:gd name="T90" fmla="*/ 5 w 71"/>
                <a:gd name="T91" fmla="*/ 12 h 35"/>
                <a:gd name="T92" fmla="*/ 5 w 71"/>
                <a:gd name="T93"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1" h="35">
                  <a:moveTo>
                    <a:pt x="2" y="14"/>
                  </a:moveTo>
                  <a:cubicBezTo>
                    <a:pt x="0" y="13"/>
                    <a:pt x="0" y="13"/>
                    <a:pt x="0" y="13"/>
                  </a:cubicBezTo>
                  <a:cubicBezTo>
                    <a:pt x="5" y="9"/>
                    <a:pt x="5" y="9"/>
                    <a:pt x="5" y="9"/>
                  </a:cubicBezTo>
                  <a:cubicBezTo>
                    <a:pt x="6" y="9"/>
                    <a:pt x="6" y="9"/>
                    <a:pt x="6" y="9"/>
                  </a:cubicBezTo>
                  <a:cubicBezTo>
                    <a:pt x="6" y="9"/>
                    <a:pt x="6" y="9"/>
                    <a:pt x="6" y="9"/>
                  </a:cubicBezTo>
                  <a:cubicBezTo>
                    <a:pt x="7" y="9"/>
                    <a:pt x="7" y="9"/>
                    <a:pt x="7" y="9"/>
                  </a:cubicBezTo>
                  <a:cubicBezTo>
                    <a:pt x="7" y="9"/>
                    <a:pt x="7" y="9"/>
                    <a:pt x="7"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10"/>
                    <a:pt x="8" y="10"/>
                  </a:cubicBezTo>
                  <a:cubicBezTo>
                    <a:pt x="8" y="10"/>
                    <a:pt x="8" y="10"/>
                    <a:pt x="8" y="10"/>
                  </a:cubicBezTo>
                  <a:cubicBezTo>
                    <a:pt x="8" y="10"/>
                    <a:pt x="8" y="10"/>
                    <a:pt x="8" y="10"/>
                  </a:cubicBezTo>
                  <a:cubicBezTo>
                    <a:pt x="8" y="10"/>
                    <a:pt x="8" y="10"/>
                    <a:pt x="8" y="10"/>
                  </a:cubicBezTo>
                  <a:cubicBezTo>
                    <a:pt x="8" y="10"/>
                    <a:pt x="8" y="10"/>
                    <a:pt x="9" y="10"/>
                  </a:cubicBezTo>
                  <a:cubicBezTo>
                    <a:pt x="9" y="10"/>
                    <a:pt x="9" y="10"/>
                    <a:pt x="9" y="10"/>
                  </a:cubicBezTo>
                  <a:cubicBezTo>
                    <a:pt x="9" y="11"/>
                    <a:pt x="9" y="11"/>
                    <a:pt x="10" y="12"/>
                  </a:cubicBezTo>
                  <a:cubicBezTo>
                    <a:pt x="10" y="12"/>
                    <a:pt x="10" y="12"/>
                    <a:pt x="10" y="12"/>
                  </a:cubicBezTo>
                  <a:cubicBezTo>
                    <a:pt x="11" y="14"/>
                    <a:pt x="13" y="16"/>
                    <a:pt x="16" y="18"/>
                  </a:cubicBezTo>
                  <a:cubicBezTo>
                    <a:pt x="16" y="18"/>
                    <a:pt x="16" y="18"/>
                    <a:pt x="16" y="18"/>
                  </a:cubicBezTo>
                  <a:cubicBezTo>
                    <a:pt x="21" y="23"/>
                    <a:pt x="27" y="27"/>
                    <a:pt x="34" y="27"/>
                  </a:cubicBezTo>
                  <a:cubicBezTo>
                    <a:pt x="34" y="27"/>
                    <a:pt x="34" y="27"/>
                    <a:pt x="34" y="27"/>
                  </a:cubicBezTo>
                  <a:cubicBezTo>
                    <a:pt x="34" y="27"/>
                    <a:pt x="34" y="27"/>
                    <a:pt x="34" y="27"/>
                  </a:cubicBezTo>
                  <a:cubicBezTo>
                    <a:pt x="34" y="27"/>
                    <a:pt x="34" y="27"/>
                    <a:pt x="34" y="27"/>
                  </a:cubicBezTo>
                  <a:cubicBezTo>
                    <a:pt x="34" y="27"/>
                    <a:pt x="34" y="27"/>
                    <a:pt x="34" y="27"/>
                  </a:cubicBezTo>
                  <a:cubicBezTo>
                    <a:pt x="34" y="27"/>
                    <a:pt x="34" y="27"/>
                    <a:pt x="34" y="27"/>
                  </a:cubicBezTo>
                  <a:cubicBezTo>
                    <a:pt x="35" y="27"/>
                    <a:pt x="36" y="26"/>
                    <a:pt x="37" y="26"/>
                  </a:cubicBezTo>
                  <a:cubicBezTo>
                    <a:pt x="37" y="26"/>
                    <a:pt x="37" y="26"/>
                    <a:pt x="37" y="26"/>
                  </a:cubicBezTo>
                  <a:cubicBezTo>
                    <a:pt x="45" y="25"/>
                    <a:pt x="51" y="19"/>
                    <a:pt x="55" y="13"/>
                  </a:cubicBezTo>
                  <a:cubicBezTo>
                    <a:pt x="55" y="13"/>
                    <a:pt x="55" y="13"/>
                    <a:pt x="55" y="13"/>
                  </a:cubicBezTo>
                  <a:cubicBezTo>
                    <a:pt x="59" y="8"/>
                    <a:pt x="60" y="3"/>
                    <a:pt x="61" y="2"/>
                  </a:cubicBezTo>
                  <a:cubicBezTo>
                    <a:pt x="61" y="2"/>
                    <a:pt x="61" y="2"/>
                    <a:pt x="61" y="2"/>
                  </a:cubicBezTo>
                  <a:cubicBezTo>
                    <a:pt x="61" y="0"/>
                    <a:pt x="61" y="0"/>
                    <a:pt x="61" y="0"/>
                  </a:cubicBezTo>
                  <a:cubicBezTo>
                    <a:pt x="71" y="3"/>
                    <a:pt x="71" y="3"/>
                    <a:pt x="71" y="3"/>
                  </a:cubicBezTo>
                  <a:cubicBezTo>
                    <a:pt x="68" y="5"/>
                    <a:pt x="68" y="5"/>
                    <a:pt x="68" y="5"/>
                  </a:cubicBezTo>
                  <a:cubicBezTo>
                    <a:pt x="68" y="5"/>
                    <a:pt x="68" y="5"/>
                    <a:pt x="68" y="6"/>
                  </a:cubicBezTo>
                  <a:cubicBezTo>
                    <a:pt x="68" y="6"/>
                    <a:pt x="68" y="6"/>
                    <a:pt x="68" y="6"/>
                  </a:cubicBezTo>
                  <a:cubicBezTo>
                    <a:pt x="68" y="6"/>
                    <a:pt x="67" y="7"/>
                    <a:pt x="67" y="8"/>
                  </a:cubicBezTo>
                  <a:cubicBezTo>
                    <a:pt x="67" y="8"/>
                    <a:pt x="67" y="8"/>
                    <a:pt x="67" y="8"/>
                  </a:cubicBezTo>
                  <a:cubicBezTo>
                    <a:pt x="66" y="11"/>
                    <a:pt x="64" y="14"/>
                    <a:pt x="62" y="18"/>
                  </a:cubicBezTo>
                  <a:cubicBezTo>
                    <a:pt x="62" y="18"/>
                    <a:pt x="62" y="18"/>
                    <a:pt x="62" y="18"/>
                  </a:cubicBezTo>
                  <a:cubicBezTo>
                    <a:pt x="57" y="24"/>
                    <a:pt x="50" y="32"/>
                    <a:pt x="39" y="34"/>
                  </a:cubicBezTo>
                  <a:cubicBezTo>
                    <a:pt x="39" y="34"/>
                    <a:pt x="39" y="34"/>
                    <a:pt x="39" y="34"/>
                  </a:cubicBezTo>
                  <a:cubicBezTo>
                    <a:pt x="37" y="34"/>
                    <a:pt x="36" y="35"/>
                    <a:pt x="34" y="35"/>
                  </a:cubicBezTo>
                  <a:cubicBezTo>
                    <a:pt x="34" y="35"/>
                    <a:pt x="34" y="35"/>
                    <a:pt x="34" y="35"/>
                  </a:cubicBezTo>
                  <a:cubicBezTo>
                    <a:pt x="15" y="34"/>
                    <a:pt x="3" y="16"/>
                    <a:pt x="2" y="14"/>
                  </a:cubicBezTo>
                  <a:close/>
                  <a:moveTo>
                    <a:pt x="34" y="31"/>
                  </a:moveTo>
                  <a:cubicBezTo>
                    <a:pt x="35" y="31"/>
                    <a:pt x="35" y="31"/>
                    <a:pt x="36" y="30"/>
                  </a:cubicBezTo>
                  <a:cubicBezTo>
                    <a:pt x="36" y="30"/>
                    <a:pt x="36" y="30"/>
                    <a:pt x="36" y="30"/>
                  </a:cubicBezTo>
                  <a:cubicBezTo>
                    <a:pt x="35" y="31"/>
                    <a:pt x="35" y="31"/>
                    <a:pt x="34" y="31"/>
                  </a:cubicBezTo>
                  <a:close/>
                  <a:moveTo>
                    <a:pt x="33" y="31"/>
                  </a:moveTo>
                  <a:cubicBezTo>
                    <a:pt x="33" y="31"/>
                    <a:pt x="33" y="31"/>
                    <a:pt x="33" y="31"/>
                  </a:cubicBezTo>
                  <a:cubicBezTo>
                    <a:pt x="33" y="31"/>
                    <a:pt x="33" y="31"/>
                    <a:pt x="33" y="31"/>
                  </a:cubicBezTo>
                  <a:cubicBezTo>
                    <a:pt x="33" y="31"/>
                    <a:pt x="33" y="31"/>
                    <a:pt x="33" y="31"/>
                  </a:cubicBezTo>
                  <a:cubicBezTo>
                    <a:pt x="33" y="31"/>
                    <a:pt x="33" y="31"/>
                    <a:pt x="33" y="31"/>
                  </a:cubicBezTo>
                  <a:close/>
                  <a:moveTo>
                    <a:pt x="13" y="21"/>
                  </a:moveTo>
                  <a:cubicBezTo>
                    <a:pt x="15" y="23"/>
                    <a:pt x="18" y="25"/>
                    <a:pt x="21" y="27"/>
                  </a:cubicBezTo>
                  <a:cubicBezTo>
                    <a:pt x="21" y="27"/>
                    <a:pt x="21" y="27"/>
                    <a:pt x="21" y="27"/>
                  </a:cubicBezTo>
                  <a:cubicBezTo>
                    <a:pt x="18" y="25"/>
                    <a:pt x="15" y="23"/>
                    <a:pt x="13" y="21"/>
                  </a:cubicBezTo>
                  <a:cubicBezTo>
                    <a:pt x="13" y="21"/>
                    <a:pt x="13" y="21"/>
                    <a:pt x="13" y="21"/>
                  </a:cubicBezTo>
                  <a:cubicBezTo>
                    <a:pt x="12" y="20"/>
                    <a:pt x="10" y="19"/>
                    <a:pt x="9" y="17"/>
                  </a:cubicBezTo>
                  <a:cubicBezTo>
                    <a:pt x="9" y="17"/>
                    <a:pt x="9" y="17"/>
                    <a:pt x="9" y="17"/>
                  </a:cubicBezTo>
                  <a:cubicBezTo>
                    <a:pt x="10" y="19"/>
                    <a:pt x="12" y="20"/>
                    <a:pt x="13" y="21"/>
                  </a:cubicBezTo>
                  <a:close/>
                  <a:moveTo>
                    <a:pt x="55" y="20"/>
                  </a:moveTo>
                  <a:cubicBezTo>
                    <a:pt x="55" y="20"/>
                    <a:pt x="55" y="20"/>
                    <a:pt x="55" y="20"/>
                  </a:cubicBezTo>
                  <a:cubicBezTo>
                    <a:pt x="55" y="20"/>
                    <a:pt x="55" y="20"/>
                    <a:pt x="55" y="20"/>
                  </a:cubicBezTo>
                  <a:cubicBezTo>
                    <a:pt x="55" y="20"/>
                    <a:pt x="55" y="20"/>
                    <a:pt x="55" y="20"/>
                  </a:cubicBezTo>
                  <a:close/>
                  <a:moveTo>
                    <a:pt x="59" y="15"/>
                  </a:moveTo>
                  <a:cubicBezTo>
                    <a:pt x="57" y="17"/>
                    <a:pt x="56" y="18"/>
                    <a:pt x="55" y="20"/>
                  </a:cubicBezTo>
                  <a:cubicBezTo>
                    <a:pt x="55" y="20"/>
                    <a:pt x="55" y="20"/>
                    <a:pt x="55" y="20"/>
                  </a:cubicBezTo>
                  <a:cubicBezTo>
                    <a:pt x="57" y="17"/>
                    <a:pt x="59" y="14"/>
                    <a:pt x="61" y="12"/>
                  </a:cubicBezTo>
                  <a:cubicBezTo>
                    <a:pt x="61" y="12"/>
                    <a:pt x="61" y="12"/>
                    <a:pt x="61" y="12"/>
                  </a:cubicBezTo>
                  <a:cubicBezTo>
                    <a:pt x="60" y="13"/>
                    <a:pt x="59" y="14"/>
                    <a:pt x="59" y="15"/>
                  </a:cubicBezTo>
                  <a:close/>
                  <a:moveTo>
                    <a:pt x="4" y="15"/>
                  </a:moveTo>
                  <a:cubicBezTo>
                    <a:pt x="3" y="13"/>
                    <a:pt x="3" y="13"/>
                    <a:pt x="3" y="13"/>
                  </a:cubicBezTo>
                  <a:cubicBezTo>
                    <a:pt x="3" y="13"/>
                    <a:pt x="3" y="13"/>
                    <a:pt x="3" y="13"/>
                  </a:cubicBezTo>
                  <a:cubicBezTo>
                    <a:pt x="3" y="13"/>
                    <a:pt x="3" y="13"/>
                    <a:pt x="3" y="13"/>
                  </a:cubicBezTo>
                  <a:cubicBezTo>
                    <a:pt x="4" y="15"/>
                    <a:pt x="4" y="15"/>
                    <a:pt x="4" y="15"/>
                  </a:cubicBezTo>
                  <a:close/>
                  <a:moveTo>
                    <a:pt x="2" y="14"/>
                  </a:moveTo>
                  <a:cubicBezTo>
                    <a:pt x="3" y="13"/>
                    <a:pt x="3" y="13"/>
                    <a:pt x="3" y="13"/>
                  </a:cubicBezTo>
                  <a:cubicBezTo>
                    <a:pt x="2" y="14"/>
                    <a:pt x="2" y="14"/>
                    <a:pt x="2" y="14"/>
                  </a:cubicBezTo>
                  <a:close/>
                  <a:moveTo>
                    <a:pt x="5" y="12"/>
                  </a:moveTo>
                  <a:cubicBezTo>
                    <a:pt x="5" y="12"/>
                    <a:pt x="5" y="11"/>
                    <a:pt x="5" y="11"/>
                  </a:cubicBezTo>
                  <a:cubicBezTo>
                    <a:pt x="5" y="11"/>
                    <a:pt x="5" y="11"/>
                    <a:pt x="5" y="11"/>
                  </a:cubicBezTo>
                  <a:cubicBezTo>
                    <a:pt x="5" y="11"/>
                    <a:pt x="5" y="12"/>
                    <a:pt x="5" y="12"/>
                  </a:cubicBezTo>
                  <a:cubicBezTo>
                    <a:pt x="5" y="12"/>
                    <a:pt x="5" y="12"/>
                    <a:pt x="5" y="12"/>
                  </a:cubicBezTo>
                  <a:cubicBezTo>
                    <a:pt x="5" y="12"/>
                    <a:pt x="5" y="12"/>
                    <a:pt x="5"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6" name="Freeform 261"/>
            <p:cNvSpPr/>
            <p:nvPr/>
          </p:nvSpPr>
          <p:spPr bwMode="auto">
            <a:xfrm>
              <a:off x="2227" y="1246"/>
              <a:ext cx="12" cy="10"/>
            </a:xfrm>
            <a:custGeom>
              <a:avLst/>
              <a:gdLst>
                <a:gd name="T0" fmla="*/ 0 w 12"/>
                <a:gd name="T1" fmla="*/ 10 h 10"/>
                <a:gd name="T2" fmla="*/ 0 w 12"/>
                <a:gd name="T3" fmla="*/ 0 h 10"/>
                <a:gd name="T4" fmla="*/ 12 w 12"/>
                <a:gd name="T5" fmla="*/ 0 h 10"/>
                <a:gd name="T6" fmla="*/ 12 w 12"/>
                <a:gd name="T7" fmla="*/ 10 h 10"/>
                <a:gd name="T8" fmla="*/ 0 w 12"/>
                <a:gd name="T9" fmla="*/ 10 h 10"/>
                <a:gd name="T10" fmla="*/ 0 w 12"/>
                <a:gd name="T11" fmla="*/ 10 h 10"/>
              </a:gdLst>
              <a:ahLst/>
              <a:cxnLst>
                <a:cxn ang="0">
                  <a:pos x="T0" y="T1"/>
                </a:cxn>
                <a:cxn ang="0">
                  <a:pos x="T2" y="T3"/>
                </a:cxn>
                <a:cxn ang="0">
                  <a:pos x="T4" y="T5"/>
                </a:cxn>
                <a:cxn ang="0">
                  <a:pos x="T6" y="T7"/>
                </a:cxn>
                <a:cxn ang="0">
                  <a:pos x="T8" y="T9"/>
                </a:cxn>
                <a:cxn ang="0">
                  <a:pos x="T10" y="T11"/>
                </a:cxn>
              </a:cxnLst>
              <a:rect l="0" t="0" r="r" b="b"/>
              <a:pathLst>
                <a:path w="12" h="10">
                  <a:moveTo>
                    <a:pt x="0" y="10"/>
                  </a:moveTo>
                  <a:lnTo>
                    <a:pt x="0" y="0"/>
                  </a:lnTo>
                  <a:lnTo>
                    <a:pt x="12" y="0"/>
                  </a:lnTo>
                  <a:lnTo>
                    <a:pt x="12" y="10"/>
                  </a:lnTo>
                  <a:lnTo>
                    <a:pt x="0" y="10"/>
                  </a:lnTo>
                  <a:lnTo>
                    <a:pt x="0"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7" name="Freeform 262"/>
            <p:cNvSpPr>
              <a:spLocks noEditPoints="1"/>
            </p:cNvSpPr>
            <p:nvPr/>
          </p:nvSpPr>
          <p:spPr bwMode="auto">
            <a:xfrm>
              <a:off x="2222" y="1241"/>
              <a:ext cx="23" cy="20"/>
            </a:xfrm>
            <a:custGeom>
              <a:avLst/>
              <a:gdLst>
                <a:gd name="T0" fmla="*/ 17 w 23"/>
                <a:gd name="T1" fmla="*/ 20 h 20"/>
                <a:gd name="T2" fmla="*/ 5 w 23"/>
                <a:gd name="T3" fmla="*/ 20 h 20"/>
                <a:gd name="T4" fmla="*/ 5 w 23"/>
                <a:gd name="T5" fmla="*/ 15 h 20"/>
                <a:gd name="T6" fmla="*/ 10 w 23"/>
                <a:gd name="T7" fmla="*/ 15 h 20"/>
                <a:gd name="T8" fmla="*/ 5 w 23"/>
                <a:gd name="T9" fmla="*/ 15 h 20"/>
                <a:gd name="T10" fmla="*/ 5 w 23"/>
                <a:gd name="T11" fmla="*/ 20 h 20"/>
                <a:gd name="T12" fmla="*/ 0 w 23"/>
                <a:gd name="T13" fmla="*/ 20 h 20"/>
                <a:gd name="T14" fmla="*/ 0 w 23"/>
                <a:gd name="T15" fmla="*/ 0 h 20"/>
                <a:gd name="T16" fmla="*/ 23 w 23"/>
                <a:gd name="T17" fmla="*/ 0 h 20"/>
                <a:gd name="T18" fmla="*/ 23 w 23"/>
                <a:gd name="T19" fmla="*/ 20 h 20"/>
                <a:gd name="T20" fmla="*/ 17 w 23"/>
                <a:gd name="T21" fmla="*/ 20 h 20"/>
                <a:gd name="T22" fmla="*/ 17 w 23"/>
                <a:gd name="T23" fmla="*/ 20 h 20"/>
                <a:gd name="T24" fmla="*/ 10 w 23"/>
                <a:gd name="T25" fmla="*/ 10 h 20"/>
                <a:gd name="T26" fmla="*/ 12 w 23"/>
                <a:gd name="T27" fmla="*/ 10 h 20"/>
                <a:gd name="T28" fmla="*/ 10 w 23"/>
                <a:gd name="T29" fmla="*/ 10 h 20"/>
                <a:gd name="T30" fmla="*/ 10 w 23"/>
                <a:gd name="T31" fmla="*/ 10 h 20"/>
                <a:gd name="T32" fmla="*/ 10 w 23"/>
                <a:gd name="T3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20">
                  <a:moveTo>
                    <a:pt x="17" y="20"/>
                  </a:moveTo>
                  <a:lnTo>
                    <a:pt x="5" y="20"/>
                  </a:lnTo>
                  <a:lnTo>
                    <a:pt x="5" y="15"/>
                  </a:lnTo>
                  <a:lnTo>
                    <a:pt x="10" y="15"/>
                  </a:lnTo>
                  <a:lnTo>
                    <a:pt x="5" y="15"/>
                  </a:lnTo>
                  <a:lnTo>
                    <a:pt x="5" y="20"/>
                  </a:lnTo>
                  <a:lnTo>
                    <a:pt x="0" y="20"/>
                  </a:lnTo>
                  <a:lnTo>
                    <a:pt x="0" y="0"/>
                  </a:lnTo>
                  <a:lnTo>
                    <a:pt x="23" y="0"/>
                  </a:lnTo>
                  <a:lnTo>
                    <a:pt x="23" y="20"/>
                  </a:lnTo>
                  <a:lnTo>
                    <a:pt x="17" y="20"/>
                  </a:lnTo>
                  <a:lnTo>
                    <a:pt x="17" y="20"/>
                  </a:lnTo>
                  <a:close/>
                  <a:moveTo>
                    <a:pt x="10" y="10"/>
                  </a:moveTo>
                  <a:lnTo>
                    <a:pt x="12" y="10"/>
                  </a:lnTo>
                  <a:lnTo>
                    <a:pt x="10" y="10"/>
                  </a:lnTo>
                  <a:lnTo>
                    <a:pt x="10" y="10"/>
                  </a:lnTo>
                  <a:lnTo>
                    <a:pt x="10" y="1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8" name="Freeform 263"/>
            <p:cNvSpPr/>
            <p:nvPr/>
          </p:nvSpPr>
          <p:spPr bwMode="auto">
            <a:xfrm>
              <a:off x="2358" y="1225"/>
              <a:ext cx="10" cy="11"/>
            </a:xfrm>
            <a:custGeom>
              <a:avLst/>
              <a:gdLst>
                <a:gd name="T0" fmla="*/ 0 w 10"/>
                <a:gd name="T1" fmla="*/ 11 h 11"/>
                <a:gd name="T2" fmla="*/ 0 w 10"/>
                <a:gd name="T3" fmla="*/ 0 h 11"/>
                <a:gd name="T4" fmla="*/ 10 w 10"/>
                <a:gd name="T5" fmla="*/ 0 h 11"/>
                <a:gd name="T6" fmla="*/ 10 w 10"/>
                <a:gd name="T7" fmla="*/ 11 h 11"/>
                <a:gd name="T8" fmla="*/ 0 w 10"/>
                <a:gd name="T9" fmla="*/ 11 h 11"/>
                <a:gd name="T10" fmla="*/ 0 w 10"/>
                <a:gd name="T11" fmla="*/ 11 h 11"/>
              </a:gdLst>
              <a:ahLst/>
              <a:cxnLst>
                <a:cxn ang="0">
                  <a:pos x="T0" y="T1"/>
                </a:cxn>
                <a:cxn ang="0">
                  <a:pos x="T2" y="T3"/>
                </a:cxn>
                <a:cxn ang="0">
                  <a:pos x="T4" y="T5"/>
                </a:cxn>
                <a:cxn ang="0">
                  <a:pos x="T6" y="T7"/>
                </a:cxn>
                <a:cxn ang="0">
                  <a:pos x="T8" y="T9"/>
                </a:cxn>
                <a:cxn ang="0">
                  <a:pos x="T10" y="T11"/>
                </a:cxn>
              </a:cxnLst>
              <a:rect l="0" t="0" r="r" b="b"/>
              <a:pathLst>
                <a:path w="10" h="11">
                  <a:moveTo>
                    <a:pt x="0" y="11"/>
                  </a:moveTo>
                  <a:lnTo>
                    <a:pt x="0" y="0"/>
                  </a:lnTo>
                  <a:lnTo>
                    <a:pt x="10" y="0"/>
                  </a:lnTo>
                  <a:lnTo>
                    <a:pt x="10" y="11"/>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9" name="Freeform 264"/>
            <p:cNvSpPr/>
            <p:nvPr/>
          </p:nvSpPr>
          <p:spPr bwMode="auto">
            <a:xfrm>
              <a:off x="2353" y="1220"/>
              <a:ext cx="20" cy="21"/>
            </a:xfrm>
            <a:custGeom>
              <a:avLst/>
              <a:gdLst>
                <a:gd name="T0" fmla="*/ 15 w 20"/>
                <a:gd name="T1" fmla="*/ 21 h 21"/>
                <a:gd name="T2" fmla="*/ 5 w 20"/>
                <a:gd name="T3" fmla="*/ 21 h 21"/>
                <a:gd name="T4" fmla="*/ 5 w 20"/>
                <a:gd name="T5" fmla="*/ 16 h 21"/>
                <a:gd name="T6" fmla="*/ 10 w 20"/>
                <a:gd name="T7" fmla="*/ 16 h 21"/>
                <a:gd name="T8" fmla="*/ 5 w 20"/>
                <a:gd name="T9" fmla="*/ 16 h 21"/>
                <a:gd name="T10" fmla="*/ 5 w 20"/>
                <a:gd name="T11" fmla="*/ 21 h 21"/>
                <a:gd name="T12" fmla="*/ 0 w 20"/>
                <a:gd name="T13" fmla="*/ 21 h 21"/>
                <a:gd name="T14" fmla="*/ 0 w 20"/>
                <a:gd name="T15" fmla="*/ 0 h 21"/>
                <a:gd name="T16" fmla="*/ 20 w 20"/>
                <a:gd name="T17" fmla="*/ 0 h 21"/>
                <a:gd name="T18" fmla="*/ 20 w 20"/>
                <a:gd name="T19" fmla="*/ 21 h 21"/>
                <a:gd name="T20" fmla="*/ 15 w 20"/>
                <a:gd name="T21" fmla="*/ 21 h 21"/>
                <a:gd name="T22" fmla="*/ 15 w 20"/>
                <a:gd name="T23"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 h="21">
                  <a:moveTo>
                    <a:pt x="15" y="21"/>
                  </a:moveTo>
                  <a:lnTo>
                    <a:pt x="5" y="21"/>
                  </a:lnTo>
                  <a:lnTo>
                    <a:pt x="5" y="16"/>
                  </a:lnTo>
                  <a:lnTo>
                    <a:pt x="10" y="16"/>
                  </a:lnTo>
                  <a:lnTo>
                    <a:pt x="5" y="16"/>
                  </a:lnTo>
                  <a:lnTo>
                    <a:pt x="5" y="21"/>
                  </a:lnTo>
                  <a:lnTo>
                    <a:pt x="0" y="21"/>
                  </a:lnTo>
                  <a:lnTo>
                    <a:pt x="0" y="0"/>
                  </a:lnTo>
                  <a:lnTo>
                    <a:pt x="20" y="0"/>
                  </a:lnTo>
                  <a:lnTo>
                    <a:pt x="20" y="21"/>
                  </a:lnTo>
                  <a:lnTo>
                    <a:pt x="15" y="21"/>
                  </a:lnTo>
                  <a:lnTo>
                    <a:pt x="15"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0" name="Freeform 265"/>
            <p:cNvSpPr/>
            <p:nvPr/>
          </p:nvSpPr>
          <p:spPr bwMode="auto">
            <a:xfrm>
              <a:off x="2106" y="1251"/>
              <a:ext cx="78" cy="138"/>
            </a:xfrm>
            <a:custGeom>
              <a:avLst/>
              <a:gdLst>
                <a:gd name="T0" fmla="*/ 0 w 31"/>
                <a:gd name="T1" fmla="*/ 31 h 55"/>
                <a:gd name="T2" fmla="*/ 0 w 31"/>
                <a:gd name="T3" fmla="*/ 30 h 55"/>
                <a:gd name="T4" fmla="*/ 0 w 31"/>
                <a:gd name="T5" fmla="*/ 30 h 55"/>
                <a:gd name="T6" fmla="*/ 25 w 31"/>
                <a:gd name="T7" fmla="*/ 0 h 55"/>
                <a:gd name="T8" fmla="*/ 25 w 31"/>
                <a:gd name="T9" fmla="*/ 0 h 55"/>
                <a:gd name="T10" fmla="*/ 28 w 31"/>
                <a:gd name="T11" fmla="*/ 0 h 55"/>
                <a:gd name="T12" fmla="*/ 28 w 31"/>
                <a:gd name="T13" fmla="*/ 0 h 55"/>
                <a:gd name="T14" fmla="*/ 27 w 31"/>
                <a:gd name="T15" fmla="*/ 4 h 55"/>
                <a:gd name="T16" fmla="*/ 25 w 31"/>
                <a:gd name="T17" fmla="*/ 4 h 55"/>
                <a:gd name="T18" fmla="*/ 25 w 31"/>
                <a:gd name="T19" fmla="*/ 4 h 55"/>
                <a:gd name="T20" fmla="*/ 4 w 31"/>
                <a:gd name="T21" fmla="*/ 30 h 55"/>
                <a:gd name="T22" fmla="*/ 4 w 31"/>
                <a:gd name="T23" fmla="*/ 30 h 55"/>
                <a:gd name="T24" fmla="*/ 4 w 31"/>
                <a:gd name="T25" fmla="*/ 31 h 55"/>
                <a:gd name="T26" fmla="*/ 4 w 31"/>
                <a:gd name="T27" fmla="*/ 31 h 55"/>
                <a:gd name="T28" fmla="*/ 17 w 31"/>
                <a:gd name="T29" fmla="*/ 47 h 55"/>
                <a:gd name="T30" fmla="*/ 17 w 31"/>
                <a:gd name="T31" fmla="*/ 47 h 55"/>
                <a:gd name="T32" fmla="*/ 31 w 31"/>
                <a:gd name="T33" fmla="*/ 51 h 55"/>
                <a:gd name="T34" fmla="*/ 31 w 31"/>
                <a:gd name="T35" fmla="*/ 51 h 55"/>
                <a:gd name="T36" fmla="*/ 30 w 31"/>
                <a:gd name="T37" fmla="*/ 55 h 55"/>
                <a:gd name="T38" fmla="*/ 0 w 31"/>
                <a:gd name="T39" fmla="*/ 3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 h="55">
                  <a:moveTo>
                    <a:pt x="0" y="31"/>
                  </a:moveTo>
                  <a:cubicBezTo>
                    <a:pt x="0" y="30"/>
                    <a:pt x="0" y="30"/>
                    <a:pt x="0" y="30"/>
                  </a:cubicBezTo>
                  <a:cubicBezTo>
                    <a:pt x="0" y="30"/>
                    <a:pt x="0" y="30"/>
                    <a:pt x="0" y="30"/>
                  </a:cubicBezTo>
                  <a:cubicBezTo>
                    <a:pt x="2" y="12"/>
                    <a:pt x="15" y="0"/>
                    <a:pt x="25" y="0"/>
                  </a:cubicBezTo>
                  <a:cubicBezTo>
                    <a:pt x="25" y="0"/>
                    <a:pt x="25" y="0"/>
                    <a:pt x="25" y="0"/>
                  </a:cubicBezTo>
                  <a:cubicBezTo>
                    <a:pt x="26" y="0"/>
                    <a:pt x="27" y="0"/>
                    <a:pt x="28" y="0"/>
                  </a:cubicBezTo>
                  <a:cubicBezTo>
                    <a:pt x="28" y="0"/>
                    <a:pt x="28" y="0"/>
                    <a:pt x="28" y="0"/>
                  </a:cubicBezTo>
                  <a:cubicBezTo>
                    <a:pt x="27" y="4"/>
                    <a:pt x="27" y="4"/>
                    <a:pt x="27" y="4"/>
                  </a:cubicBezTo>
                  <a:cubicBezTo>
                    <a:pt x="26" y="4"/>
                    <a:pt x="26" y="4"/>
                    <a:pt x="25" y="4"/>
                  </a:cubicBezTo>
                  <a:cubicBezTo>
                    <a:pt x="25" y="4"/>
                    <a:pt x="25" y="4"/>
                    <a:pt x="25" y="4"/>
                  </a:cubicBezTo>
                  <a:cubicBezTo>
                    <a:pt x="18" y="4"/>
                    <a:pt x="5" y="14"/>
                    <a:pt x="4" y="30"/>
                  </a:cubicBezTo>
                  <a:cubicBezTo>
                    <a:pt x="4" y="30"/>
                    <a:pt x="4" y="30"/>
                    <a:pt x="4" y="30"/>
                  </a:cubicBezTo>
                  <a:cubicBezTo>
                    <a:pt x="4" y="30"/>
                    <a:pt x="4" y="30"/>
                    <a:pt x="4" y="31"/>
                  </a:cubicBezTo>
                  <a:cubicBezTo>
                    <a:pt x="4" y="31"/>
                    <a:pt x="4" y="31"/>
                    <a:pt x="4" y="31"/>
                  </a:cubicBezTo>
                  <a:cubicBezTo>
                    <a:pt x="4" y="39"/>
                    <a:pt x="11" y="44"/>
                    <a:pt x="17" y="47"/>
                  </a:cubicBezTo>
                  <a:cubicBezTo>
                    <a:pt x="17" y="47"/>
                    <a:pt x="17" y="47"/>
                    <a:pt x="17" y="47"/>
                  </a:cubicBezTo>
                  <a:cubicBezTo>
                    <a:pt x="24" y="50"/>
                    <a:pt x="31" y="51"/>
                    <a:pt x="31" y="51"/>
                  </a:cubicBezTo>
                  <a:cubicBezTo>
                    <a:pt x="31" y="51"/>
                    <a:pt x="31" y="51"/>
                    <a:pt x="31" y="51"/>
                  </a:cubicBezTo>
                  <a:cubicBezTo>
                    <a:pt x="30" y="55"/>
                    <a:pt x="30" y="55"/>
                    <a:pt x="30" y="55"/>
                  </a:cubicBezTo>
                  <a:cubicBezTo>
                    <a:pt x="30" y="55"/>
                    <a:pt x="1" y="51"/>
                    <a:pt x="0"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1" name="Freeform 266"/>
            <p:cNvSpPr>
              <a:spLocks noEditPoints="1"/>
            </p:cNvSpPr>
            <p:nvPr/>
          </p:nvSpPr>
          <p:spPr bwMode="auto">
            <a:xfrm>
              <a:off x="2100" y="1246"/>
              <a:ext cx="89" cy="148"/>
            </a:xfrm>
            <a:custGeom>
              <a:avLst/>
              <a:gdLst>
                <a:gd name="T0" fmla="*/ 32 w 35"/>
                <a:gd name="T1" fmla="*/ 59 h 59"/>
                <a:gd name="T2" fmla="*/ 31 w 35"/>
                <a:gd name="T3" fmla="*/ 58 h 59"/>
                <a:gd name="T4" fmla="*/ 27 w 35"/>
                <a:gd name="T5" fmla="*/ 58 h 59"/>
                <a:gd name="T6" fmla="*/ 17 w 35"/>
                <a:gd name="T7" fmla="*/ 54 h 59"/>
                <a:gd name="T8" fmla="*/ 0 w 35"/>
                <a:gd name="T9" fmla="*/ 33 h 59"/>
                <a:gd name="T10" fmla="*/ 2 w 35"/>
                <a:gd name="T11" fmla="*/ 33 h 59"/>
                <a:gd name="T12" fmla="*/ 0 w 35"/>
                <a:gd name="T13" fmla="*/ 32 h 59"/>
                <a:gd name="T14" fmla="*/ 27 w 35"/>
                <a:gd name="T15" fmla="*/ 0 h 59"/>
                <a:gd name="T16" fmla="*/ 30 w 35"/>
                <a:gd name="T17" fmla="*/ 0 h 59"/>
                <a:gd name="T18" fmla="*/ 32 w 35"/>
                <a:gd name="T19" fmla="*/ 1 h 59"/>
                <a:gd name="T20" fmla="*/ 28 w 35"/>
                <a:gd name="T21" fmla="*/ 8 h 59"/>
                <a:gd name="T22" fmla="*/ 27 w 35"/>
                <a:gd name="T23" fmla="*/ 8 h 59"/>
                <a:gd name="T24" fmla="*/ 8 w 35"/>
                <a:gd name="T25" fmla="*/ 32 h 59"/>
                <a:gd name="T26" fmla="*/ 8 w 35"/>
                <a:gd name="T27" fmla="*/ 33 h 59"/>
                <a:gd name="T28" fmla="*/ 8 w 35"/>
                <a:gd name="T29" fmla="*/ 33 h 59"/>
                <a:gd name="T30" fmla="*/ 20 w 35"/>
                <a:gd name="T31" fmla="*/ 47 h 59"/>
                <a:gd name="T32" fmla="*/ 33 w 35"/>
                <a:gd name="T33" fmla="*/ 51 h 59"/>
                <a:gd name="T34" fmla="*/ 33 w 35"/>
                <a:gd name="T35" fmla="*/ 51 h 59"/>
                <a:gd name="T36" fmla="*/ 35 w 35"/>
                <a:gd name="T37" fmla="*/ 53 h 59"/>
                <a:gd name="T38" fmla="*/ 32 w 35"/>
                <a:gd name="T39" fmla="*/ 57 h 59"/>
                <a:gd name="T40" fmla="*/ 32 w 35"/>
                <a:gd name="T41" fmla="*/ 57 h 59"/>
                <a:gd name="T42" fmla="*/ 32 w 35"/>
                <a:gd name="T43" fmla="*/ 59 h 59"/>
                <a:gd name="T44" fmla="*/ 32 w 35"/>
                <a:gd name="T45" fmla="*/ 57 h 59"/>
                <a:gd name="T46" fmla="*/ 31 w 35"/>
                <a:gd name="T47" fmla="*/ 58 h 59"/>
                <a:gd name="T48" fmla="*/ 19 w 35"/>
                <a:gd name="T49" fmla="*/ 51 h 59"/>
                <a:gd name="T50" fmla="*/ 10 w 35"/>
                <a:gd name="T51" fmla="*/ 45 h 59"/>
                <a:gd name="T52" fmla="*/ 26 w 35"/>
                <a:gd name="T53" fmla="*/ 53 h 59"/>
                <a:gd name="T54" fmla="*/ 4 w 35"/>
                <a:gd name="T55" fmla="*/ 32 h 59"/>
                <a:gd name="T56" fmla="*/ 4 w 35"/>
                <a:gd name="T57" fmla="*/ 32 h 59"/>
                <a:gd name="T58" fmla="*/ 27 w 35"/>
                <a:gd name="T59" fmla="*/ 4 h 59"/>
                <a:gd name="T60" fmla="*/ 27 w 35"/>
                <a:gd name="T61" fmla="*/ 4 h 59"/>
                <a:gd name="T62" fmla="*/ 27 w 35"/>
                <a:gd name="T63" fmla="*/ 4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5" h="59">
                  <a:moveTo>
                    <a:pt x="32" y="59"/>
                  </a:moveTo>
                  <a:cubicBezTo>
                    <a:pt x="32" y="59"/>
                    <a:pt x="32" y="59"/>
                    <a:pt x="32" y="59"/>
                  </a:cubicBezTo>
                  <a:cubicBezTo>
                    <a:pt x="32" y="59"/>
                    <a:pt x="32" y="59"/>
                    <a:pt x="32" y="59"/>
                  </a:cubicBezTo>
                  <a:cubicBezTo>
                    <a:pt x="32" y="59"/>
                    <a:pt x="31" y="59"/>
                    <a:pt x="31" y="58"/>
                  </a:cubicBezTo>
                  <a:cubicBezTo>
                    <a:pt x="31" y="58"/>
                    <a:pt x="31" y="58"/>
                    <a:pt x="31" y="58"/>
                  </a:cubicBezTo>
                  <a:cubicBezTo>
                    <a:pt x="30" y="58"/>
                    <a:pt x="29" y="58"/>
                    <a:pt x="27" y="58"/>
                  </a:cubicBezTo>
                  <a:cubicBezTo>
                    <a:pt x="27" y="58"/>
                    <a:pt x="27" y="58"/>
                    <a:pt x="27" y="58"/>
                  </a:cubicBezTo>
                  <a:cubicBezTo>
                    <a:pt x="25" y="57"/>
                    <a:pt x="21" y="56"/>
                    <a:pt x="17" y="54"/>
                  </a:cubicBezTo>
                  <a:cubicBezTo>
                    <a:pt x="17" y="54"/>
                    <a:pt x="17" y="54"/>
                    <a:pt x="17" y="54"/>
                  </a:cubicBezTo>
                  <a:cubicBezTo>
                    <a:pt x="9" y="51"/>
                    <a:pt x="1" y="44"/>
                    <a:pt x="0" y="33"/>
                  </a:cubicBezTo>
                  <a:cubicBezTo>
                    <a:pt x="0" y="33"/>
                    <a:pt x="0" y="33"/>
                    <a:pt x="0" y="33"/>
                  </a:cubicBezTo>
                  <a:cubicBezTo>
                    <a:pt x="2" y="33"/>
                    <a:pt x="2" y="33"/>
                    <a:pt x="2" y="33"/>
                  </a:cubicBezTo>
                  <a:cubicBezTo>
                    <a:pt x="0" y="33"/>
                    <a:pt x="0" y="33"/>
                    <a:pt x="0" y="33"/>
                  </a:cubicBezTo>
                  <a:cubicBezTo>
                    <a:pt x="0" y="32"/>
                    <a:pt x="0" y="32"/>
                    <a:pt x="0" y="32"/>
                  </a:cubicBezTo>
                  <a:cubicBezTo>
                    <a:pt x="0" y="32"/>
                    <a:pt x="0" y="32"/>
                    <a:pt x="0" y="32"/>
                  </a:cubicBezTo>
                  <a:cubicBezTo>
                    <a:pt x="2" y="12"/>
                    <a:pt x="16" y="0"/>
                    <a:pt x="27" y="0"/>
                  </a:cubicBezTo>
                  <a:cubicBezTo>
                    <a:pt x="27" y="0"/>
                    <a:pt x="27" y="0"/>
                    <a:pt x="27" y="0"/>
                  </a:cubicBezTo>
                  <a:cubicBezTo>
                    <a:pt x="28" y="0"/>
                    <a:pt x="29" y="0"/>
                    <a:pt x="30" y="0"/>
                  </a:cubicBezTo>
                  <a:cubicBezTo>
                    <a:pt x="30" y="0"/>
                    <a:pt x="30" y="0"/>
                    <a:pt x="30" y="0"/>
                  </a:cubicBezTo>
                  <a:cubicBezTo>
                    <a:pt x="32" y="1"/>
                    <a:pt x="32" y="1"/>
                    <a:pt x="32" y="1"/>
                  </a:cubicBezTo>
                  <a:cubicBezTo>
                    <a:pt x="30" y="9"/>
                    <a:pt x="30" y="9"/>
                    <a:pt x="30" y="9"/>
                  </a:cubicBezTo>
                  <a:cubicBezTo>
                    <a:pt x="28" y="8"/>
                    <a:pt x="28" y="8"/>
                    <a:pt x="28" y="8"/>
                  </a:cubicBezTo>
                  <a:cubicBezTo>
                    <a:pt x="28" y="8"/>
                    <a:pt x="28" y="8"/>
                    <a:pt x="27" y="8"/>
                  </a:cubicBezTo>
                  <a:cubicBezTo>
                    <a:pt x="27" y="8"/>
                    <a:pt x="27" y="8"/>
                    <a:pt x="27" y="8"/>
                  </a:cubicBezTo>
                  <a:cubicBezTo>
                    <a:pt x="27" y="8"/>
                    <a:pt x="27" y="8"/>
                    <a:pt x="27" y="8"/>
                  </a:cubicBezTo>
                  <a:cubicBezTo>
                    <a:pt x="21" y="8"/>
                    <a:pt x="9" y="17"/>
                    <a:pt x="8" y="32"/>
                  </a:cubicBezTo>
                  <a:cubicBezTo>
                    <a:pt x="8" y="32"/>
                    <a:pt x="8" y="32"/>
                    <a:pt x="8" y="32"/>
                  </a:cubicBezTo>
                  <a:cubicBezTo>
                    <a:pt x="8" y="32"/>
                    <a:pt x="8" y="32"/>
                    <a:pt x="8" y="33"/>
                  </a:cubicBezTo>
                  <a:cubicBezTo>
                    <a:pt x="8" y="33"/>
                    <a:pt x="8" y="33"/>
                    <a:pt x="8" y="33"/>
                  </a:cubicBezTo>
                  <a:cubicBezTo>
                    <a:pt x="8" y="33"/>
                    <a:pt x="8" y="33"/>
                    <a:pt x="8" y="33"/>
                  </a:cubicBezTo>
                  <a:cubicBezTo>
                    <a:pt x="8" y="33"/>
                    <a:pt x="8" y="33"/>
                    <a:pt x="8" y="33"/>
                  </a:cubicBezTo>
                  <a:cubicBezTo>
                    <a:pt x="8" y="39"/>
                    <a:pt x="14" y="44"/>
                    <a:pt x="20" y="47"/>
                  </a:cubicBezTo>
                  <a:cubicBezTo>
                    <a:pt x="20" y="47"/>
                    <a:pt x="20" y="47"/>
                    <a:pt x="20" y="47"/>
                  </a:cubicBezTo>
                  <a:cubicBezTo>
                    <a:pt x="26" y="49"/>
                    <a:pt x="32" y="51"/>
                    <a:pt x="33" y="51"/>
                  </a:cubicBezTo>
                  <a:cubicBezTo>
                    <a:pt x="33" y="51"/>
                    <a:pt x="33" y="51"/>
                    <a:pt x="33" y="51"/>
                  </a:cubicBezTo>
                  <a:cubicBezTo>
                    <a:pt x="33" y="51"/>
                    <a:pt x="33" y="51"/>
                    <a:pt x="33" y="51"/>
                  </a:cubicBezTo>
                  <a:cubicBezTo>
                    <a:pt x="35" y="51"/>
                    <a:pt x="35" y="51"/>
                    <a:pt x="35" y="51"/>
                  </a:cubicBezTo>
                  <a:cubicBezTo>
                    <a:pt x="35" y="53"/>
                    <a:pt x="35" y="53"/>
                    <a:pt x="35" y="53"/>
                  </a:cubicBezTo>
                  <a:cubicBezTo>
                    <a:pt x="34" y="57"/>
                    <a:pt x="34" y="57"/>
                    <a:pt x="34" y="57"/>
                  </a:cubicBezTo>
                  <a:cubicBezTo>
                    <a:pt x="32" y="57"/>
                    <a:pt x="32" y="57"/>
                    <a:pt x="32" y="57"/>
                  </a:cubicBezTo>
                  <a:cubicBezTo>
                    <a:pt x="32" y="59"/>
                    <a:pt x="32" y="59"/>
                    <a:pt x="32" y="59"/>
                  </a:cubicBezTo>
                  <a:cubicBezTo>
                    <a:pt x="32" y="57"/>
                    <a:pt x="32" y="57"/>
                    <a:pt x="32" y="57"/>
                  </a:cubicBezTo>
                  <a:cubicBezTo>
                    <a:pt x="32" y="59"/>
                    <a:pt x="32" y="59"/>
                    <a:pt x="32" y="59"/>
                  </a:cubicBezTo>
                  <a:cubicBezTo>
                    <a:pt x="32" y="59"/>
                    <a:pt x="32" y="59"/>
                    <a:pt x="32" y="59"/>
                  </a:cubicBezTo>
                  <a:close/>
                  <a:moveTo>
                    <a:pt x="31" y="58"/>
                  </a:moveTo>
                  <a:cubicBezTo>
                    <a:pt x="32" y="57"/>
                    <a:pt x="32" y="57"/>
                    <a:pt x="32" y="57"/>
                  </a:cubicBezTo>
                  <a:cubicBezTo>
                    <a:pt x="32" y="57"/>
                    <a:pt x="32" y="57"/>
                    <a:pt x="32" y="57"/>
                  </a:cubicBezTo>
                  <a:cubicBezTo>
                    <a:pt x="31" y="58"/>
                    <a:pt x="31" y="58"/>
                    <a:pt x="31" y="58"/>
                  </a:cubicBezTo>
                  <a:close/>
                  <a:moveTo>
                    <a:pt x="26" y="53"/>
                  </a:moveTo>
                  <a:cubicBezTo>
                    <a:pt x="24" y="53"/>
                    <a:pt x="21" y="52"/>
                    <a:pt x="19" y="51"/>
                  </a:cubicBezTo>
                  <a:cubicBezTo>
                    <a:pt x="19" y="51"/>
                    <a:pt x="19" y="51"/>
                    <a:pt x="19" y="51"/>
                  </a:cubicBezTo>
                  <a:cubicBezTo>
                    <a:pt x="16" y="49"/>
                    <a:pt x="13" y="47"/>
                    <a:pt x="10" y="45"/>
                  </a:cubicBezTo>
                  <a:cubicBezTo>
                    <a:pt x="10" y="45"/>
                    <a:pt x="10" y="45"/>
                    <a:pt x="10" y="45"/>
                  </a:cubicBezTo>
                  <a:cubicBezTo>
                    <a:pt x="15" y="50"/>
                    <a:pt x="21" y="52"/>
                    <a:pt x="26" y="53"/>
                  </a:cubicBezTo>
                  <a:close/>
                  <a:moveTo>
                    <a:pt x="4" y="32"/>
                  </a:moveTo>
                  <a:cubicBezTo>
                    <a:pt x="4" y="32"/>
                    <a:pt x="4" y="32"/>
                    <a:pt x="4" y="32"/>
                  </a:cubicBezTo>
                  <a:cubicBezTo>
                    <a:pt x="4" y="32"/>
                    <a:pt x="4" y="32"/>
                    <a:pt x="4" y="32"/>
                  </a:cubicBezTo>
                  <a:cubicBezTo>
                    <a:pt x="4" y="32"/>
                    <a:pt x="4" y="32"/>
                    <a:pt x="4" y="32"/>
                  </a:cubicBezTo>
                  <a:close/>
                  <a:moveTo>
                    <a:pt x="27" y="4"/>
                  </a:moveTo>
                  <a:cubicBezTo>
                    <a:pt x="27" y="4"/>
                    <a:pt x="27" y="4"/>
                    <a:pt x="27" y="4"/>
                  </a:cubicBezTo>
                  <a:cubicBezTo>
                    <a:pt x="27" y="4"/>
                    <a:pt x="27" y="4"/>
                    <a:pt x="27" y="4"/>
                  </a:cubicBezTo>
                  <a:cubicBezTo>
                    <a:pt x="27" y="4"/>
                    <a:pt x="27" y="4"/>
                    <a:pt x="27" y="4"/>
                  </a:cubicBezTo>
                  <a:cubicBezTo>
                    <a:pt x="27" y="4"/>
                    <a:pt x="27" y="4"/>
                    <a:pt x="27" y="4"/>
                  </a:cubicBezTo>
                  <a:cubicBezTo>
                    <a:pt x="27" y="4"/>
                    <a:pt x="27" y="4"/>
                    <a:pt x="2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2" name="Freeform 267"/>
            <p:cNvSpPr>
              <a:spLocks noEditPoints="1"/>
            </p:cNvSpPr>
            <p:nvPr/>
          </p:nvSpPr>
          <p:spPr bwMode="auto">
            <a:xfrm>
              <a:off x="2419" y="1215"/>
              <a:ext cx="83" cy="134"/>
            </a:xfrm>
            <a:custGeom>
              <a:avLst/>
              <a:gdLst>
                <a:gd name="T0" fmla="*/ 6 w 33"/>
                <a:gd name="T1" fmla="*/ 52 h 53"/>
                <a:gd name="T2" fmla="*/ 9 w 33"/>
                <a:gd name="T3" fmla="*/ 49 h 53"/>
                <a:gd name="T4" fmla="*/ 8 w 33"/>
                <a:gd name="T5" fmla="*/ 50 h 53"/>
                <a:gd name="T6" fmla="*/ 8 w 33"/>
                <a:gd name="T7" fmla="*/ 49 h 53"/>
                <a:gd name="T8" fmla="*/ 8 w 33"/>
                <a:gd name="T9" fmla="*/ 49 h 53"/>
                <a:gd name="T10" fmla="*/ 8 w 33"/>
                <a:gd name="T11" fmla="*/ 49 h 53"/>
                <a:gd name="T12" fmla="*/ 8 w 33"/>
                <a:gd name="T13" fmla="*/ 49 h 53"/>
                <a:gd name="T14" fmla="*/ 8 w 33"/>
                <a:gd name="T15" fmla="*/ 49 h 53"/>
                <a:gd name="T16" fmla="*/ 8 w 33"/>
                <a:gd name="T17" fmla="*/ 49 h 53"/>
                <a:gd name="T18" fmla="*/ 8 w 33"/>
                <a:gd name="T19" fmla="*/ 49 h 53"/>
                <a:gd name="T20" fmla="*/ 20 w 33"/>
                <a:gd name="T21" fmla="*/ 42 h 53"/>
                <a:gd name="T22" fmla="*/ 20 w 33"/>
                <a:gd name="T23" fmla="*/ 42 h 53"/>
                <a:gd name="T24" fmla="*/ 29 w 33"/>
                <a:gd name="T25" fmla="*/ 25 h 53"/>
                <a:gd name="T26" fmla="*/ 29 w 33"/>
                <a:gd name="T27" fmla="*/ 25 h 53"/>
                <a:gd name="T28" fmla="*/ 29 w 33"/>
                <a:gd name="T29" fmla="*/ 21 h 53"/>
                <a:gd name="T30" fmla="*/ 29 w 33"/>
                <a:gd name="T31" fmla="*/ 21 h 53"/>
                <a:gd name="T32" fmla="*/ 13 w 33"/>
                <a:gd name="T33" fmla="*/ 5 h 53"/>
                <a:gd name="T34" fmla="*/ 13 w 33"/>
                <a:gd name="T35" fmla="*/ 5 h 53"/>
                <a:gd name="T36" fmla="*/ 5 w 33"/>
                <a:gd name="T37" fmla="*/ 6 h 53"/>
                <a:gd name="T38" fmla="*/ 5 w 33"/>
                <a:gd name="T39" fmla="*/ 6 h 53"/>
                <a:gd name="T40" fmla="*/ 2 w 33"/>
                <a:gd name="T41" fmla="*/ 8 h 53"/>
                <a:gd name="T42" fmla="*/ 2 w 33"/>
                <a:gd name="T43" fmla="*/ 8 h 53"/>
                <a:gd name="T44" fmla="*/ 0 w 33"/>
                <a:gd name="T45" fmla="*/ 4 h 53"/>
                <a:gd name="T46" fmla="*/ 13 w 33"/>
                <a:gd name="T47" fmla="*/ 1 h 53"/>
                <a:gd name="T48" fmla="*/ 13 w 33"/>
                <a:gd name="T49" fmla="*/ 1 h 53"/>
                <a:gd name="T50" fmla="*/ 33 w 33"/>
                <a:gd name="T51" fmla="*/ 20 h 53"/>
                <a:gd name="T52" fmla="*/ 33 w 33"/>
                <a:gd name="T53" fmla="*/ 20 h 53"/>
                <a:gd name="T54" fmla="*/ 33 w 33"/>
                <a:gd name="T55" fmla="*/ 25 h 53"/>
                <a:gd name="T56" fmla="*/ 33 w 33"/>
                <a:gd name="T57" fmla="*/ 25 h 53"/>
                <a:gd name="T58" fmla="*/ 23 w 33"/>
                <a:gd name="T59" fmla="*/ 46 h 53"/>
                <a:gd name="T60" fmla="*/ 23 w 33"/>
                <a:gd name="T61" fmla="*/ 46 h 53"/>
                <a:gd name="T62" fmla="*/ 8 w 33"/>
                <a:gd name="T63" fmla="*/ 53 h 53"/>
                <a:gd name="T64" fmla="*/ 8 w 33"/>
                <a:gd name="T65" fmla="*/ 53 h 53"/>
                <a:gd name="T66" fmla="*/ 6 w 33"/>
                <a:gd name="T67" fmla="*/ 52 h 53"/>
                <a:gd name="T68" fmla="*/ 2 w 33"/>
                <a:gd name="T69" fmla="*/ 8 h 53"/>
                <a:gd name="T70" fmla="*/ 2 w 33"/>
                <a:gd name="T71" fmla="*/ 8 h 53"/>
                <a:gd name="T72" fmla="*/ 2 w 33"/>
                <a:gd name="T73" fmla="*/ 8 h 53"/>
                <a:gd name="T74" fmla="*/ 2 w 33"/>
                <a:gd name="T75" fmla="*/ 8 h 53"/>
                <a:gd name="T76" fmla="*/ 2 w 33"/>
                <a:gd name="T77" fmla="*/ 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3" h="53">
                  <a:moveTo>
                    <a:pt x="6" y="52"/>
                  </a:moveTo>
                  <a:cubicBezTo>
                    <a:pt x="9" y="49"/>
                    <a:pt x="9" y="49"/>
                    <a:pt x="9" y="49"/>
                  </a:cubicBezTo>
                  <a:cubicBezTo>
                    <a:pt x="8" y="50"/>
                    <a:pt x="8" y="50"/>
                    <a:pt x="8" y="50"/>
                  </a:cubicBezTo>
                  <a:cubicBezTo>
                    <a:pt x="8" y="49"/>
                    <a:pt x="8" y="49"/>
                    <a:pt x="8" y="49"/>
                  </a:cubicBezTo>
                  <a:cubicBezTo>
                    <a:pt x="8" y="49"/>
                    <a:pt x="8" y="49"/>
                    <a:pt x="8" y="49"/>
                  </a:cubicBezTo>
                  <a:cubicBezTo>
                    <a:pt x="8" y="49"/>
                    <a:pt x="8" y="49"/>
                    <a:pt x="8" y="49"/>
                  </a:cubicBezTo>
                  <a:cubicBezTo>
                    <a:pt x="8" y="49"/>
                    <a:pt x="8" y="49"/>
                    <a:pt x="8" y="49"/>
                  </a:cubicBezTo>
                  <a:cubicBezTo>
                    <a:pt x="8" y="49"/>
                    <a:pt x="8" y="49"/>
                    <a:pt x="8" y="49"/>
                  </a:cubicBezTo>
                  <a:cubicBezTo>
                    <a:pt x="8" y="49"/>
                    <a:pt x="8" y="49"/>
                    <a:pt x="8" y="49"/>
                  </a:cubicBezTo>
                  <a:cubicBezTo>
                    <a:pt x="8" y="49"/>
                    <a:pt x="8" y="49"/>
                    <a:pt x="8" y="49"/>
                  </a:cubicBezTo>
                  <a:cubicBezTo>
                    <a:pt x="10" y="49"/>
                    <a:pt x="15" y="46"/>
                    <a:pt x="20" y="42"/>
                  </a:cubicBezTo>
                  <a:cubicBezTo>
                    <a:pt x="20" y="42"/>
                    <a:pt x="20" y="42"/>
                    <a:pt x="20" y="42"/>
                  </a:cubicBezTo>
                  <a:cubicBezTo>
                    <a:pt x="25" y="38"/>
                    <a:pt x="29" y="32"/>
                    <a:pt x="29" y="25"/>
                  </a:cubicBezTo>
                  <a:cubicBezTo>
                    <a:pt x="29" y="25"/>
                    <a:pt x="29" y="25"/>
                    <a:pt x="29" y="25"/>
                  </a:cubicBezTo>
                  <a:cubicBezTo>
                    <a:pt x="29" y="24"/>
                    <a:pt x="29" y="22"/>
                    <a:pt x="29" y="21"/>
                  </a:cubicBezTo>
                  <a:cubicBezTo>
                    <a:pt x="29" y="21"/>
                    <a:pt x="29" y="21"/>
                    <a:pt x="29" y="21"/>
                  </a:cubicBezTo>
                  <a:cubicBezTo>
                    <a:pt x="26" y="7"/>
                    <a:pt x="20" y="5"/>
                    <a:pt x="13" y="5"/>
                  </a:cubicBezTo>
                  <a:cubicBezTo>
                    <a:pt x="13" y="5"/>
                    <a:pt x="13" y="5"/>
                    <a:pt x="13" y="5"/>
                  </a:cubicBezTo>
                  <a:cubicBezTo>
                    <a:pt x="10" y="5"/>
                    <a:pt x="7" y="5"/>
                    <a:pt x="5" y="6"/>
                  </a:cubicBezTo>
                  <a:cubicBezTo>
                    <a:pt x="5" y="6"/>
                    <a:pt x="5" y="6"/>
                    <a:pt x="5" y="6"/>
                  </a:cubicBezTo>
                  <a:cubicBezTo>
                    <a:pt x="3" y="7"/>
                    <a:pt x="2" y="8"/>
                    <a:pt x="2" y="8"/>
                  </a:cubicBezTo>
                  <a:cubicBezTo>
                    <a:pt x="2" y="8"/>
                    <a:pt x="2" y="8"/>
                    <a:pt x="2" y="8"/>
                  </a:cubicBezTo>
                  <a:cubicBezTo>
                    <a:pt x="0" y="4"/>
                    <a:pt x="0" y="4"/>
                    <a:pt x="0" y="4"/>
                  </a:cubicBezTo>
                  <a:cubicBezTo>
                    <a:pt x="0" y="4"/>
                    <a:pt x="6" y="1"/>
                    <a:pt x="13" y="1"/>
                  </a:cubicBezTo>
                  <a:cubicBezTo>
                    <a:pt x="13" y="1"/>
                    <a:pt x="13" y="1"/>
                    <a:pt x="13" y="1"/>
                  </a:cubicBezTo>
                  <a:cubicBezTo>
                    <a:pt x="21" y="0"/>
                    <a:pt x="30" y="5"/>
                    <a:pt x="33" y="20"/>
                  </a:cubicBezTo>
                  <a:cubicBezTo>
                    <a:pt x="33" y="20"/>
                    <a:pt x="33" y="20"/>
                    <a:pt x="33" y="20"/>
                  </a:cubicBezTo>
                  <a:cubicBezTo>
                    <a:pt x="33" y="22"/>
                    <a:pt x="33" y="23"/>
                    <a:pt x="33" y="25"/>
                  </a:cubicBezTo>
                  <a:cubicBezTo>
                    <a:pt x="33" y="25"/>
                    <a:pt x="33" y="25"/>
                    <a:pt x="33" y="25"/>
                  </a:cubicBezTo>
                  <a:cubicBezTo>
                    <a:pt x="33" y="34"/>
                    <a:pt x="28" y="41"/>
                    <a:pt x="23" y="46"/>
                  </a:cubicBezTo>
                  <a:cubicBezTo>
                    <a:pt x="23" y="46"/>
                    <a:pt x="23" y="46"/>
                    <a:pt x="23" y="46"/>
                  </a:cubicBezTo>
                  <a:cubicBezTo>
                    <a:pt x="17" y="50"/>
                    <a:pt x="12" y="53"/>
                    <a:pt x="8" y="53"/>
                  </a:cubicBezTo>
                  <a:cubicBezTo>
                    <a:pt x="8" y="53"/>
                    <a:pt x="8" y="53"/>
                    <a:pt x="8" y="53"/>
                  </a:cubicBezTo>
                  <a:cubicBezTo>
                    <a:pt x="8" y="53"/>
                    <a:pt x="7" y="53"/>
                    <a:pt x="6" y="52"/>
                  </a:cubicBezTo>
                  <a:close/>
                  <a:moveTo>
                    <a:pt x="2" y="8"/>
                  </a:moveTo>
                  <a:cubicBezTo>
                    <a:pt x="2" y="8"/>
                    <a:pt x="2" y="8"/>
                    <a:pt x="2" y="8"/>
                  </a:cubicBezTo>
                  <a:cubicBezTo>
                    <a:pt x="2" y="8"/>
                    <a:pt x="2" y="8"/>
                    <a:pt x="2" y="8"/>
                  </a:cubicBezTo>
                  <a:cubicBezTo>
                    <a:pt x="2" y="8"/>
                    <a:pt x="2" y="8"/>
                    <a:pt x="2" y="8"/>
                  </a:cubicBezTo>
                  <a:cubicBezTo>
                    <a:pt x="2" y="8"/>
                    <a:pt x="2"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3" name="Freeform 268"/>
            <p:cNvSpPr>
              <a:spLocks noEditPoints="1"/>
            </p:cNvSpPr>
            <p:nvPr/>
          </p:nvSpPr>
          <p:spPr bwMode="auto">
            <a:xfrm>
              <a:off x="2411" y="1213"/>
              <a:ext cx="96" cy="141"/>
            </a:xfrm>
            <a:custGeom>
              <a:avLst/>
              <a:gdLst>
                <a:gd name="T0" fmla="*/ 9 w 38"/>
                <a:gd name="T1" fmla="*/ 53 h 56"/>
                <a:gd name="T2" fmla="*/ 6 w 38"/>
                <a:gd name="T3" fmla="*/ 52 h 56"/>
                <a:gd name="T4" fmla="*/ 12 w 38"/>
                <a:gd name="T5" fmla="*/ 48 h 56"/>
                <a:gd name="T6" fmla="*/ 30 w 38"/>
                <a:gd name="T7" fmla="*/ 26 h 56"/>
                <a:gd name="T8" fmla="*/ 30 w 38"/>
                <a:gd name="T9" fmla="*/ 26 h 56"/>
                <a:gd name="T10" fmla="*/ 16 w 38"/>
                <a:gd name="T11" fmla="*/ 8 h 56"/>
                <a:gd name="T12" fmla="*/ 9 w 38"/>
                <a:gd name="T13" fmla="*/ 9 h 56"/>
                <a:gd name="T14" fmla="*/ 7 w 38"/>
                <a:gd name="T15" fmla="*/ 11 h 56"/>
                <a:gd name="T16" fmla="*/ 0 w 38"/>
                <a:gd name="T17" fmla="*/ 4 h 56"/>
                <a:gd name="T18" fmla="*/ 2 w 38"/>
                <a:gd name="T19" fmla="*/ 3 h 56"/>
                <a:gd name="T20" fmla="*/ 3 w 38"/>
                <a:gd name="T21" fmla="*/ 3 h 56"/>
                <a:gd name="T22" fmla="*/ 16 w 38"/>
                <a:gd name="T23" fmla="*/ 0 h 56"/>
                <a:gd name="T24" fmla="*/ 17 w 38"/>
                <a:gd name="T25" fmla="*/ 0 h 56"/>
                <a:gd name="T26" fmla="*/ 38 w 38"/>
                <a:gd name="T27" fmla="*/ 26 h 56"/>
                <a:gd name="T28" fmla="*/ 27 w 38"/>
                <a:gd name="T29" fmla="*/ 48 h 56"/>
                <a:gd name="T30" fmla="*/ 11 w 38"/>
                <a:gd name="T31" fmla="*/ 56 h 56"/>
                <a:gd name="T32" fmla="*/ 10 w 38"/>
                <a:gd name="T33" fmla="*/ 54 h 56"/>
                <a:gd name="T34" fmla="*/ 13 w 38"/>
                <a:gd name="T35" fmla="*/ 51 h 56"/>
                <a:gd name="T36" fmla="*/ 13 w 38"/>
                <a:gd name="T37" fmla="*/ 51 h 56"/>
                <a:gd name="T38" fmla="*/ 20 w 38"/>
                <a:gd name="T39" fmla="*/ 48 h 56"/>
                <a:gd name="T40" fmla="*/ 20 w 38"/>
                <a:gd name="T41" fmla="*/ 48 h 56"/>
                <a:gd name="T42" fmla="*/ 34 w 38"/>
                <a:gd name="T43" fmla="*/ 29 h 56"/>
                <a:gd name="T44" fmla="*/ 34 w 38"/>
                <a:gd name="T45" fmla="*/ 21 h 56"/>
                <a:gd name="T46" fmla="*/ 34 w 38"/>
                <a:gd name="T47" fmla="*/ 27 h 56"/>
                <a:gd name="T48" fmla="*/ 34 w 38"/>
                <a:gd name="T49" fmla="*/ 21 h 56"/>
                <a:gd name="T50" fmla="*/ 32 w 38"/>
                <a:gd name="T51" fmla="*/ 16 h 56"/>
                <a:gd name="T52" fmla="*/ 32 w 38"/>
                <a:gd name="T53" fmla="*/ 16 h 56"/>
                <a:gd name="T54" fmla="*/ 32 w 38"/>
                <a:gd name="T55" fmla="*/ 16 h 56"/>
                <a:gd name="T56" fmla="*/ 32 w 38"/>
                <a:gd name="T57" fmla="*/ 16 h 56"/>
                <a:gd name="T58" fmla="*/ 32 w 38"/>
                <a:gd name="T59" fmla="*/ 16 h 56"/>
                <a:gd name="T60" fmla="*/ 32 w 38"/>
                <a:gd name="T61" fmla="*/ 15 h 56"/>
                <a:gd name="T62" fmla="*/ 32 w 38"/>
                <a:gd name="T63" fmla="*/ 15 h 56"/>
                <a:gd name="T64" fmla="*/ 32 w 38"/>
                <a:gd name="T65" fmla="*/ 15 h 56"/>
                <a:gd name="T66" fmla="*/ 32 w 38"/>
                <a:gd name="T67" fmla="*/ 15 h 56"/>
                <a:gd name="T68" fmla="*/ 32 w 38"/>
                <a:gd name="T69" fmla="*/ 15 h 56"/>
                <a:gd name="T70" fmla="*/ 32 w 38"/>
                <a:gd name="T71" fmla="*/ 14 h 56"/>
                <a:gd name="T72" fmla="*/ 32 w 38"/>
                <a:gd name="T73" fmla="*/ 14 h 56"/>
                <a:gd name="T74" fmla="*/ 32 w 38"/>
                <a:gd name="T75" fmla="*/ 14 h 56"/>
                <a:gd name="T76" fmla="*/ 31 w 38"/>
                <a:gd name="T77" fmla="*/ 14 h 56"/>
                <a:gd name="T78" fmla="*/ 31 w 38"/>
                <a:gd name="T79" fmla="*/ 14 h 56"/>
                <a:gd name="T80" fmla="*/ 31 w 38"/>
                <a:gd name="T81" fmla="*/ 14 h 56"/>
                <a:gd name="T82" fmla="*/ 31 w 38"/>
                <a:gd name="T83" fmla="*/ 13 h 56"/>
                <a:gd name="T84" fmla="*/ 31 w 38"/>
                <a:gd name="T85" fmla="*/ 13 h 56"/>
                <a:gd name="T86" fmla="*/ 31 w 38"/>
                <a:gd name="T87" fmla="*/ 13 h 56"/>
                <a:gd name="T88" fmla="*/ 31 w 38"/>
                <a:gd name="T89" fmla="*/ 13 h 56"/>
                <a:gd name="T90" fmla="*/ 31 w 38"/>
                <a:gd name="T91" fmla="*/ 13 h 56"/>
                <a:gd name="T92" fmla="*/ 31 w 38"/>
                <a:gd name="T93" fmla="*/ 13 h 56"/>
                <a:gd name="T94" fmla="*/ 31 w 38"/>
                <a:gd name="T95" fmla="*/ 12 h 56"/>
                <a:gd name="T96" fmla="*/ 31 w 38"/>
                <a:gd name="T97" fmla="*/ 12 h 56"/>
                <a:gd name="T98" fmla="*/ 30 w 38"/>
                <a:gd name="T99" fmla="*/ 12 h 56"/>
                <a:gd name="T100" fmla="*/ 30 w 38"/>
                <a:gd name="T101" fmla="*/ 12 h 56"/>
                <a:gd name="T102" fmla="*/ 30 w 38"/>
                <a:gd name="T103" fmla="*/ 12 h 56"/>
                <a:gd name="T104" fmla="*/ 30 w 38"/>
                <a:gd name="T105" fmla="*/ 12 h 56"/>
                <a:gd name="T106" fmla="*/ 30 w 38"/>
                <a:gd name="T107" fmla="*/ 11 h 56"/>
                <a:gd name="T108" fmla="*/ 17 w 38"/>
                <a:gd name="T109" fmla="*/ 4 h 56"/>
                <a:gd name="T110" fmla="*/ 16 w 38"/>
                <a:gd name="T111" fmla="*/ 4 h 56"/>
                <a:gd name="T112" fmla="*/ 16 w 38"/>
                <a:gd name="T113" fmla="*/ 4 h 56"/>
                <a:gd name="T114" fmla="*/ 17 w 38"/>
                <a:gd name="T115" fmla="*/ 4 h 56"/>
                <a:gd name="T116" fmla="*/ 7 w 38"/>
                <a:gd name="T117" fmla="*/ 5 h 56"/>
                <a:gd name="T118" fmla="*/ 11 w 38"/>
                <a:gd name="T119" fmla="*/ 4 h 56"/>
                <a:gd name="T120" fmla="*/ 7 w 38"/>
                <a:gd name="T121" fmla="*/ 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8" h="56">
                  <a:moveTo>
                    <a:pt x="7" y="54"/>
                  </a:moveTo>
                  <a:cubicBezTo>
                    <a:pt x="9" y="53"/>
                    <a:pt x="9" y="53"/>
                    <a:pt x="9" y="53"/>
                  </a:cubicBezTo>
                  <a:cubicBezTo>
                    <a:pt x="9" y="53"/>
                    <a:pt x="9" y="53"/>
                    <a:pt x="9" y="53"/>
                  </a:cubicBezTo>
                  <a:cubicBezTo>
                    <a:pt x="9" y="53"/>
                    <a:pt x="9" y="53"/>
                    <a:pt x="9" y="53"/>
                  </a:cubicBezTo>
                  <a:cubicBezTo>
                    <a:pt x="7" y="54"/>
                    <a:pt x="7" y="54"/>
                    <a:pt x="7" y="54"/>
                  </a:cubicBezTo>
                  <a:cubicBezTo>
                    <a:pt x="6" y="52"/>
                    <a:pt x="6" y="52"/>
                    <a:pt x="6" y="52"/>
                  </a:cubicBezTo>
                  <a:cubicBezTo>
                    <a:pt x="9" y="50"/>
                    <a:pt x="9" y="50"/>
                    <a:pt x="9" y="50"/>
                  </a:cubicBezTo>
                  <a:cubicBezTo>
                    <a:pt x="9" y="46"/>
                    <a:pt x="9" y="46"/>
                    <a:pt x="9" y="46"/>
                  </a:cubicBezTo>
                  <a:cubicBezTo>
                    <a:pt x="12" y="48"/>
                    <a:pt x="12" y="48"/>
                    <a:pt x="12" y="48"/>
                  </a:cubicBezTo>
                  <a:cubicBezTo>
                    <a:pt x="13" y="47"/>
                    <a:pt x="18" y="45"/>
                    <a:pt x="22" y="42"/>
                  </a:cubicBezTo>
                  <a:cubicBezTo>
                    <a:pt x="22" y="42"/>
                    <a:pt x="22" y="42"/>
                    <a:pt x="22" y="42"/>
                  </a:cubicBezTo>
                  <a:cubicBezTo>
                    <a:pt x="26" y="38"/>
                    <a:pt x="30" y="33"/>
                    <a:pt x="30" y="26"/>
                  </a:cubicBezTo>
                  <a:cubicBezTo>
                    <a:pt x="30" y="26"/>
                    <a:pt x="30" y="26"/>
                    <a:pt x="30" y="26"/>
                  </a:cubicBezTo>
                  <a:cubicBezTo>
                    <a:pt x="30" y="26"/>
                    <a:pt x="30" y="26"/>
                    <a:pt x="30" y="26"/>
                  </a:cubicBezTo>
                  <a:cubicBezTo>
                    <a:pt x="30" y="26"/>
                    <a:pt x="30" y="26"/>
                    <a:pt x="30" y="26"/>
                  </a:cubicBezTo>
                  <a:cubicBezTo>
                    <a:pt x="30" y="25"/>
                    <a:pt x="30" y="23"/>
                    <a:pt x="30" y="22"/>
                  </a:cubicBezTo>
                  <a:cubicBezTo>
                    <a:pt x="30" y="22"/>
                    <a:pt x="30" y="22"/>
                    <a:pt x="30" y="22"/>
                  </a:cubicBezTo>
                  <a:cubicBezTo>
                    <a:pt x="27" y="9"/>
                    <a:pt x="22" y="8"/>
                    <a:pt x="16" y="8"/>
                  </a:cubicBezTo>
                  <a:cubicBezTo>
                    <a:pt x="16" y="8"/>
                    <a:pt x="16" y="8"/>
                    <a:pt x="16" y="8"/>
                  </a:cubicBezTo>
                  <a:cubicBezTo>
                    <a:pt x="14" y="8"/>
                    <a:pt x="11" y="8"/>
                    <a:pt x="9" y="9"/>
                  </a:cubicBezTo>
                  <a:cubicBezTo>
                    <a:pt x="9" y="9"/>
                    <a:pt x="9" y="9"/>
                    <a:pt x="9" y="9"/>
                  </a:cubicBezTo>
                  <a:cubicBezTo>
                    <a:pt x="8" y="9"/>
                    <a:pt x="7" y="10"/>
                    <a:pt x="7" y="10"/>
                  </a:cubicBezTo>
                  <a:cubicBezTo>
                    <a:pt x="7" y="10"/>
                    <a:pt x="7" y="10"/>
                    <a:pt x="7" y="10"/>
                  </a:cubicBezTo>
                  <a:cubicBezTo>
                    <a:pt x="7" y="11"/>
                    <a:pt x="7" y="11"/>
                    <a:pt x="7" y="11"/>
                  </a:cubicBezTo>
                  <a:cubicBezTo>
                    <a:pt x="5" y="11"/>
                    <a:pt x="5" y="11"/>
                    <a:pt x="5" y="11"/>
                  </a:cubicBezTo>
                  <a:cubicBezTo>
                    <a:pt x="4" y="12"/>
                    <a:pt x="4" y="12"/>
                    <a:pt x="4" y="12"/>
                  </a:cubicBezTo>
                  <a:cubicBezTo>
                    <a:pt x="0" y="4"/>
                    <a:pt x="0" y="4"/>
                    <a:pt x="0" y="4"/>
                  </a:cubicBezTo>
                  <a:cubicBezTo>
                    <a:pt x="2" y="4"/>
                    <a:pt x="2" y="4"/>
                    <a:pt x="2" y="4"/>
                  </a:cubicBezTo>
                  <a:cubicBezTo>
                    <a:pt x="2" y="4"/>
                    <a:pt x="2" y="4"/>
                    <a:pt x="2" y="4"/>
                  </a:cubicBezTo>
                  <a:cubicBezTo>
                    <a:pt x="2" y="4"/>
                    <a:pt x="2" y="4"/>
                    <a:pt x="2" y="3"/>
                  </a:cubicBezTo>
                  <a:cubicBezTo>
                    <a:pt x="2" y="3"/>
                    <a:pt x="2" y="3"/>
                    <a:pt x="2" y="3"/>
                  </a:cubicBezTo>
                  <a:cubicBezTo>
                    <a:pt x="2" y="3"/>
                    <a:pt x="3" y="3"/>
                    <a:pt x="3" y="3"/>
                  </a:cubicBezTo>
                  <a:cubicBezTo>
                    <a:pt x="3" y="3"/>
                    <a:pt x="3" y="3"/>
                    <a:pt x="3" y="3"/>
                  </a:cubicBezTo>
                  <a:cubicBezTo>
                    <a:pt x="4" y="3"/>
                    <a:pt x="5" y="2"/>
                    <a:pt x="6" y="2"/>
                  </a:cubicBezTo>
                  <a:cubicBezTo>
                    <a:pt x="6" y="2"/>
                    <a:pt x="6" y="2"/>
                    <a:pt x="6" y="2"/>
                  </a:cubicBezTo>
                  <a:cubicBezTo>
                    <a:pt x="9" y="1"/>
                    <a:pt x="12" y="0"/>
                    <a:pt x="16" y="0"/>
                  </a:cubicBezTo>
                  <a:cubicBezTo>
                    <a:pt x="16" y="0"/>
                    <a:pt x="16" y="0"/>
                    <a:pt x="16" y="0"/>
                  </a:cubicBezTo>
                  <a:cubicBezTo>
                    <a:pt x="16" y="0"/>
                    <a:pt x="17" y="0"/>
                    <a:pt x="17" y="0"/>
                  </a:cubicBezTo>
                  <a:cubicBezTo>
                    <a:pt x="17" y="0"/>
                    <a:pt x="17" y="0"/>
                    <a:pt x="17" y="0"/>
                  </a:cubicBezTo>
                  <a:cubicBezTo>
                    <a:pt x="25" y="0"/>
                    <a:pt x="35" y="5"/>
                    <a:pt x="38" y="21"/>
                  </a:cubicBezTo>
                  <a:cubicBezTo>
                    <a:pt x="38" y="21"/>
                    <a:pt x="38" y="21"/>
                    <a:pt x="38" y="21"/>
                  </a:cubicBezTo>
                  <a:cubicBezTo>
                    <a:pt x="38" y="23"/>
                    <a:pt x="38" y="24"/>
                    <a:pt x="38" y="26"/>
                  </a:cubicBezTo>
                  <a:cubicBezTo>
                    <a:pt x="38" y="26"/>
                    <a:pt x="38" y="26"/>
                    <a:pt x="38" y="26"/>
                  </a:cubicBezTo>
                  <a:cubicBezTo>
                    <a:pt x="38" y="36"/>
                    <a:pt x="33" y="43"/>
                    <a:pt x="27" y="48"/>
                  </a:cubicBezTo>
                  <a:cubicBezTo>
                    <a:pt x="27" y="48"/>
                    <a:pt x="27" y="48"/>
                    <a:pt x="27" y="48"/>
                  </a:cubicBezTo>
                  <a:cubicBezTo>
                    <a:pt x="21" y="53"/>
                    <a:pt x="15" y="55"/>
                    <a:pt x="11" y="56"/>
                  </a:cubicBezTo>
                  <a:cubicBezTo>
                    <a:pt x="11" y="56"/>
                    <a:pt x="11" y="56"/>
                    <a:pt x="11" y="56"/>
                  </a:cubicBezTo>
                  <a:cubicBezTo>
                    <a:pt x="11" y="56"/>
                    <a:pt x="11" y="56"/>
                    <a:pt x="11" y="56"/>
                  </a:cubicBezTo>
                  <a:cubicBezTo>
                    <a:pt x="11" y="56"/>
                    <a:pt x="11" y="56"/>
                    <a:pt x="11" y="56"/>
                  </a:cubicBezTo>
                  <a:cubicBezTo>
                    <a:pt x="11" y="56"/>
                    <a:pt x="9" y="55"/>
                    <a:pt x="7" y="54"/>
                  </a:cubicBezTo>
                  <a:close/>
                  <a:moveTo>
                    <a:pt x="10" y="54"/>
                  </a:moveTo>
                  <a:cubicBezTo>
                    <a:pt x="10" y="54"/>
                    <a:pt x="10" y="54"/>
                    <a:pt x="10" y="54"/>
                  </a:cubicBezTo>
                  <a:cubicBezTo>
                    <a:pt x="10" y="54"/>
                    <a:pt x="10" y="54"/>
                    <a:pt x="10" y="54"/>
                  </a:cubicBezTo>
                  <a:close/>
                  <a:moveTo>
                    <a:pt x="13" y="51"/>
                  </a:moveTo>
                  <a:cubicBezTo>
                    <a:pt x="15" y="51"/>
                    <a:pt x="17" y="50"/>
                    <a:pt x="20" y="48"/>
                  </a:cubicBezTo>
                  <a:cubicBezTo>
                    <a:pt x="20" y="48"/>
                    <a:pt x="20" y="48"/>
                    <a:pt x="20" y="48"/>
                  </a:cubicBezTo>
                  <a:cubicBezTo>
                    <a:pt x="17" y="50"/>
                    <a:pt x="15" y="51"/>
                    <a:pt x="13" y="51"/>
                  </a:cubicBezTo>
                  <a:cubicBezTo>
                    <a:pt x="13" y="51"/>
                    <a:pt x="13" y="51"/>
                    <a:pt x="13" y="51"/>
                  </a:cubicBezTo>
                  <a:cubicBezTo>
                    <a:pt x="13" y="51"/>
                    <a:pt x="13" y="51"/>
                    <a:pt x="13" y="51"/>
                  </a:cubicBezTo>
                  <a:close/>
                  <a:moveTo>
                    <a:pt x="20" y="48"/>
                  </a:moveTo>
                  <a:cubicBezTo>
                    <a:pt x="20" y="48"/>
                    <a:pt x="20" y="48"/>
                    <a:pt x="20" y="48"/>
                  </a:cubicBezTo>
                  <a:cubicBezTo>
                    <a:pt x="20" y="48"/>
                    <a:pt x="20" y="48"/>
                    <a:pt x="20" y="48"/>
                  </a:cubicBezTo>
                  <a:cubicBezTo>
                    <a:pt x="20" y="48"/>
                    <a:pt x="20" y="48"/>
                    <a:pt x="20" y="48"/>
                  </a:cubicBezTo>
                  <a:close/>
                  <a:moveTo>
                    <a:pt x="28" y="42"/>
                  </a:moveTo>
                  <a:cubicBezTo>
                    <a:pt x="31" y="38"/>
                    <a:pt x="33" y="34"/>
                    <a:pt x="34" y="29"/>
                  </a:cubicBezTo>
                  <a:cubicBezTo>
                    <a:pt x="34" y="29"/>
                    <a:pt x="34" y="29"/>
                    <a:pt x="34" y="29"/>
                  </a:cubicBezTo>
                  <a:cubicBezTo>
                    <a:pt x="34" y="29"/>
                    <a:pt x="34" y="29"/>
                    <a:pt x="34" y="29"/>
                  </a:cubicBezTo>
                  <a:cubicBezTo>
                    <a:pt x="33" y="34"/>
                    <a:pt x="31" y="38"/>
                    <a:pt x="28" y="42"/>
                  </a:cubicBezTo>
                  <a:close/>
                  <a:moveTo>
                    <a:pt x="34" y="21"/>
                  </a:moveTo>
                  <a:cubicBezTo>
                    <a:pt x="34" y="23"/>
                    <a:pt x="34" y="25"/>
                    <a:pt x="34" y="26"/>
                  </a:cubicBezTo>
                  <a:cubicBezTo>
                    <a:pt x="34" y="26"/>
                    <a:pt x="34" y="26"/>
                    <a:pt x="34" y="26"/>
                  </a:cubicBezTo>
                  <a:cubicBezTo>
                    <a:pt x="34" y="27"/>
                    <a:pt x="34" y="27"/>
                    <a:pt x="34" y="27"/>
                  </a:cubicBezTo>
                  <a:cubicBezTo>
                    <a:pt x="34" y="26"/>
                    <a:pt x="34" y="26"/>
                    <a:pt x="34" y="26"/>
                  </a:cubicBezTo>
                  <a:cubicBezTo>
                    <a:pt x="34" y="26"/>
                    <a:pt x="34" y="26"/>
                    <a:pt x="34" y="26"/>
                  </a:cubicBezTo>
                  <a:cubicBezTo>
                    <a:pt x="34" y="25"/>
                    <a:pt x="34" y="23"/>
                    <a:pt x="34" y="21"/>
                  </a:cubicBezTo>
                  <a:cubicBezTo>
                    <a:pt x="34" y="21"/>
                    <a:pt x="34" y="21"/>
                    <a:pt x="34" y="21"/>
                  </a:cubicBezTo>
                  <a:cubicBezTo>
                    <a:pt x="33" y="20"/>
                    <a:pt x="33" y="18"/>
                    <a:pt x="32" y="16"/>
                  </a:cubicBezTo>
                  <a:cubicBezTo>
                    <a:pt x="32" y="16"/>
                    <a:pt x="32" y="16"/>
                    <a:pt x="32" y="16"/>
                  </a:cubicBezTo>
                  <a:cubicBezTo>
                    <a:pt x="33" y="18"/>
                    <a:pt x="33" y="20"/>
                    <a:pt x="34" y="21"/>
                  </a:cubicBezTo>
                  <a:close/>
                  <a:moveTo>
                    <a:pt x="32" y="16"/>
                  </a:moveTo>
                  <a:cubicBezTo>
                    <a:pt x="32" y="16"/>
                    <a:pt x="32" y="16"/>
                    <a:pt x="32" y="16"/>
                  </a:cubicBezTo>
                  <a:cubicBezTo>
                    <a:pt x="32" y="16"/>
                    <a:pt x="32" y="16"/>
                    <a:pt x="32" y="16"/>
                  </a:cubicBezTo>
                  <a:cubicBezTo>
                    <a:pt x="32" y="16"/>
                    <a:pt x="32" y="16"/>
                    <a:pt x="32" y="16"/>
                  </a:cubicBezTo>
                  <a:close/>
                  <a:moveTo>
                    <a:pt x="32" y="16"/>
                  </a:moveTo>
                  <a:cubicBezTo>
                    <a:pt x="32" y="16"/>
                    <a:pt x="32" y="16"/>
                    <a:pt x="32" y="16"/>
                  </a:cubicBezTo>
                  <a:cubicBezTo>
                    <a:pt x="32" y="16"/>
                    <a:pt x="32" y="16"/>
                    <a:pt x="32" y="16"/>
                  </a:cubicBezTo>
                  <a:cubicBezTo>
                    <a:pt x="32" y="16"/>
                    <a:pt x="32" y="16"/>
                    <a:pt x="32" y="16"/>
                  </a:cubicBezTo>
                  <a:close/>
                  <a:moveTo>
                    <a:pt x="32" y="16"/>
                  </a:moveTo>
                  <a:cubicBezTo>
                    <a:pt x="32" y="16"/>
                    <a:pt x="32" y="16"/>
                    <a:pt x="32" y="16"/>
                  </a:cubicBezTo>
                  <a:cubicBezTo>
                    <a:pt x="32" y="16"/>
                    <a:pt x="32" y="16"/>
                    <a:pt x="32" y="16"/>
                  </a:cubicBezTo>
                  <a:cubicBezTo>
                    <a:pt x="32" y="16"/>
                    <a:pt x="32" y="16"/>
                    <a:pt x="32" y="16"/>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5"/>
                  </a:cubicBezTo>
                  <a:cubicBezTo>
                    <a:pt x="32" y="15"/>
                    <a:pt x="32" y="15"/>
                    <a:pt x="32" y="15"/>
                  </a:cubicBezTo>
                  <a:cubicBezTo>
                    <a:pt x="32" y="15"/>
                    <a:pt x="32" y="15"/>
                    <a:pt x="32" y="15"/>
                  </a:cubicBezTo>
                  <a:close/>
                  <a:moveTo>
                    <a:pt x="32" y="15"/>
                  </a:moveTo>
                  <a:cubicBezTo>
                    <a:pt x="32" y="15"/>
                    <a:pt x="32" y="15"/>
                    <a:pt x="32" y="15"/>
                  </a:cubicBezTo>
                  <a:cubicBezTo>
                    <a:pt x="32" y="15"/>
                    <a:pt x="32" y="15"/>
                    <a:pt x="32" y="15"/>
                  </a:cubicBezTo>
                  <a:cubicBezTo>
                    <a:pt x="32" y="15"/>
                    <a:pt x="32" y="15"/>
                    <a:pt x="32" y="15"/>
                  </a:cubicBezTo>
                  <a:close/>
                  <a:moveTo>
                    <a:pt x="32" y="14"/>
                  </a:moveTo>
                  <a:cubicBezTo>
                    <a:pt x="32" y="14"/>
                    <a:pt x="32" y="14"/>
                    <a:pt x="32" y="14"/>
                  </a:cubicBezTo>
                  <a:cubicBezTo>
                    <a:pt x="32" y="14"/>
                    <a:pt x="32" y="14"/>
                    <a:pt x="32" y="14"/>
                  </a:cubicBezTo>
                  <a:cubicBezTo>
                    <a:pt x="32" y="14"/>
                    <a:pt x="32" y="14"/>
                    <a:pt x="32" y="14"/>
                  </a:cubicBezTo>
                  <a:close/>
                  <a:moveTo>
                    <a:pt x="32" y="14"/>
                  </a:moveTo>
                  <a:cubicBezTo>
                    <a:pt x="32" y="14"/>
                    <a:pt x="32" y="14"/>
                    <a:pt x="32" y="14"/>
                  </a:cubicBezTo>
                  <a:cubicBezTo>
                    <a:pt x="32" y="14"/>
                    <a:pt x="32" y="14"/>
                    <a:pt x="32" y="14"/>
                  </a:cubicBezTo>
                  <a:cubicBezTo>
                    <a:pt x="32" y="14"/>
                    <a:pt x="32" y="14"/>
                    <a:pt x="32" y="14"/>
                  </a:cubicBezTo>
                  <a:close/>
                  <a:moveTo>
                    <a:pt x="31" y="14"/>
                  </a:moveTo>
                  <a:cubicBezTo>
                    <a:pt x="31" y="14"/>
                    <a:pt x="31" y="14"/>
                    <a:pt x="31" y="14"/>
                  </a:cubicBezTo>
                  <a:cubicBezTo>
                    <a:pt x="31" y="14"/>
                    <a:pt x="31" y="14"/>
                    <a:pt x="31" y="14"/>
                  </a:cubicBezTo>
                  <a:cubicBezTo>
                    <a:pt x="31" y="14"/>
                    <a:pt x="31" y="14"/>
                    <a:pt x="31" y="14"/>
                  </a:cubicBezTo>
                  <a:close/>
                  <a:moveTo>
                    <a:pt x="31" y="14"/>
                  </a:moveTo>
                  <a:cubicBezTo>
                    <a:pt x="31" y="14"/>
                    <a:pt x="31" y="14"/>
                    <a:pt x="31" y="14"/>
                  </a:cubicBezTo>
                  <a:cubicBezTo>
                    <a:pt x="31" y="14"/>
                    <a:pt x="31" y="14"/>
                    <a:pt x="31" y="14"/>
                  </a:cubicBezTo>
                  <a:cubicBezTo>
                    <a:pt x="31" y="14"/>
                    <a:pt x="31" y="14"/>
                    <a:pt x="31" y="14"/>
                  </a:cubicBezTo>
                  <a:close/>
                  <a:moveTo>
                    <a:pt x="31" y="14"/>
                  </a:moveTo>
                  <a:cubicBezTo>
                    <a:pt x="31" y="13"/>
                    <a:pt x="31" y="13"/>
                    <a:pt x="31" y="13"/>
                  </a:cubicBezTo>
                  <a:cubicBezTo>
                    <a:pt x="31" y="13"/>
                    <a:pt x="31" y="13"/>
                    <a:pt x="31" y="13"/>
                  </a:cubicBezTo>
                  <a:cubicBezTo>
                    <a:pt x="31" y="13"/>
                    <a:pt x="31" y="13"/>
                    <a:pt x="31" y="14"/>
                  </a:cubicBezTo>
                  <a:close/>
                  <a:moveTo>
                    <a:pt x="31" y="13"/>
                  </a:moveTo>
                  <a:cubicBezTo>
                    <a:pt x="31" y="13"/>
                    <a:pt x="31" y="13"/>
                    <a:pt x="31" y="13"/>
                  </a:cubicBezTo>
                  <a:cubicBezTo>
                    <a:pt x="31" y="13"/>
                    <a:pt x="31" y="13"/>
                    <a:pt x="31" y="13"/>
                  </a:cubicBezTo>
                  <a:cubicBezTo>
                    <a:pt x="31" y="13"/>
                    <a:pt x="31" y="13"/>
                    <a:pt x="31" y="13"/>
                  </a:cubicBezTo>
                  <a:close/>
                  <a:moveTo>
                    <a:pt x="31" y="13"/>
                  </a:moveTo>
                  <a:cubicBezTo>
                    <a:pt x="31" y="13"/>
                    <a:pt x="31" y="13"/>
                    <a:pt x="31" y="13"/>
                  </a:cubicBezTo>
                  <a:cubicBezTo>
                    <a:pt x="31" y="13"/>
                    <a:pt x="31" y="13"/>
                    <a:pt x="31" y="13"/>
                  </a:cubicBezTo>
                  <a:cubicBezTo>
                    <a:pt x="31" y="13"/>
                    <a:pt x="31" y="13"/>
                    <a:pt x="31" y="13"/>
                  </a:cubicBezTo>
                  <a:close/>
                  <a:moveTo>
                    <a:pt x="31" y="13"/>
                  </a:moveTo>
                  <a:cubicBezTo>
                    <a:pt x="31" y="13"/>
                    <a:pt x="31" y="13"/>
                    <a:pt x="31" y="13"/>
                  </a:cubicBezTo>
                  <a:cubicBezTo>
                    <a:pt x="31" y="13"/>
                    <a:pt x="31" y="13"/>
                    <a:pt x="31" y="13"/>
                  </a:cubicBezTo>
                  <a:cubicBezTo>
                    <a:pt x="31" y="13"/>
                    <a:pt x="31" y="13"/>
                    <a:pt x="31" y="13"/>
                  </a:cubicBezTo>
                  <a:close/>
                  <a:moveTo>
                    <a:pt x="31" y="13"/>
                  </a:moveTo>
                  <a:cubicBezTo>
                    <a:pt x="31" y="13"/>
                    <a:pt x="31" y="13"/>
                    <a:pt x="31" y="13"/>
                  </a:cubicBezTo>
                  <a:cubicBezTo>
                    <a:pt x="31" y="13"/>
                    <a:pt x="31" y="13"/>
                    <a:pt x="31" y="13"/>
                  </a:cubicBezTo>
                  <a:cubicBezTo>
                    <a:pt x="31" y="13"/>
                    <a:pt x="31" y="13"/>
                    <a:pt x="31" y="13"/>
                  </a:cubicBezTo>
                  <a:close/>
                  <a:moveTo>
                    <a:pt x="31" y="12"/>
                  </a:moveTo>
                  <a:cubicBezTo>
                    <a:pt x="31" y="12"/>
                    <a:pt x="31" y="12"/>
                    <a:pt x="31" y="12"/>
                  </a:cubicBezTo>
                  <a:cubicBezTo>
                    <a:pt x="31" y="12"/>
                    <a:pt x="31" y="12"/>
                    <a:pt x="31" y="12"/>
                  </a:cubicBezTo>
                  <a:cubicBezTo>
                    <a:pt x="31" y="12"/>
                    <a:pt x="31" y="12"/>
                    <a:pt x="31" y="12"/>
                  </a:cubicBezTo>
                  <a:close/>
                  <a:moveTo>
                    <a:pt x="31" y="12"/>
                  </a:moveTo>
                  <a:cubicBezTo>
                    <a:pt x="31" y="12"/>
                    <a:pt x="31" y="12"/>
                    <a:pt x="30" y="12"/>
                  </a:cubicBezTo>
                  <a:cubicBezTo>
                    <a:pt x="30" y="12"/>
                    <a:pt x="30" y="12"/>
                    <a:pt x="30" y="12"/>
                  </a:cubicBezTo>
                  <a:cubicBezTo>
                    <a:pt x="31" y="12"/>
                    <a:pt x="31" y="12"/>
                    <a:pt x="31" y="12"/>
                  </a:cubicBezTo>
                  <a:close/>
                  <a:moveTo>
                    <a:pt x="30" y="12"/>
                  </a:moveTo>
                  <a:cubicBezTo>
                    <a:pt x="30" y="12"/>
                    <a:pt x="30" y="12"/>
                    <a:pt x="30" y="12"/>
                  </a:cubicBezTo>
                  <a:cubicBezTo>
                    <a:pt x="30" y="12"/>
                    <a:pt x="30" y="12"/>
                    <a:pt x="30" y="12"/>
                  </a:cubicBezTo>
                  <a:cubicBezTo>
                    <a:pt x="30" y="12"/>
                    <a:pt x="30" y="12"/>
                    <a:pt x="30" y="12"/>
                  </a:cubicBezTo>
                  <a:close/>
                  <a:moveTo>
                    <a:pt x="30" y="12"/>
                  </a:moveTo>
                  <a:cubicBezTo>
                    <a:pt x="30" y="12"/>
                    <a:pt x="30" y="12"/>
                    <a:pt x="30" y="12"/>
                  </a:cubicBezTo>
                  <a:cubicBezTo>
                    <a:pt x="30" y="12"/>
                    <a:pt x="30" y="12"/>
                    <a:pt x="30" y="12"/>
                  </a:cubicBezTo>
                  <a:cubicBezTo>
                    <a:pt x="30" y="12"/>
                    <a:pt x="30" y="12"/>
                    <a:pt x="30" y="12"/>
                  </a:cubicBezTo>
                  <a:close/>
                  <a:moveTo>
                    <a:pt x="30" y="12"/>
                  </a:moveTo>
                  <a:cubicBezTo>
                    <a:pt x="30" y="12"/>
                    <a:pt x="30" y="12"/>
                    <a:pt x="30" y="11"/>
                  </a:cubicBezTo>
                  <a:cubicBezTo>
                    <a:pt x="30" y="11"/>
                    <a:pt x="30" y="11"/>
                    <a:pt x="30" y="11"/>
                  </a:cubicBezTo>
                  <a:cubicBezTo>
                    <a:pt x="30" y="12"/>
                    <a:pt x="30" y="12"/>
                    <a:pt x="30" y="12"/>
                  </a:cubicBezTo>
                  <a:close/>
                  <a:moveTo>
                    <a:pt x="30" y="11"/>
                  </a:moveTo>
                  <a:cubicBezTo>
                    <a:pt x="27" y="6"/>
                    <a:pt x="21" y="4"/>
                    <a:pt x="17" y="4"/>
                  </a:cubicBezTo>
                  <a:cubicBezTo>
                    <a:pt x="17" y="4"/>
                    <a:pt x="17" y="4"/>
                    <a:pt x="17" y="4"/>
                  </a:cubicBezTo>
                  <a:cubicBezTo>
                    <a:pt x="17" y="4"/>
                    <a:pt x="17"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4"/>
                  </a:cubicBezTo>
                  <a:cubicBezTo>
                    <a:pt x="21" y="4"/>
                    <a:pt x="26" y="5"/>
                    <a:pt x="30" y="11"/>
                  </a:cubicBezTo>
                  <a:close/>
                  <a:moveTo>
                    <a:pt x="7" y="6"/>
                  </a:moveTo>
                  <a:cubicBezTo>
                    <a:pt x="7" y="6"/>
                    <a:pt x="7" y="6"/>
                    <a:pt x="7" y="5"/>
                  </a:cubicBezTo>
                  <a:cubicBezTo>
                    <a:pt x="7" y="5"/>
                    <a:pt x="7" y="5"/>
                    <a:pt x="7" y="5"/>
                  </a:cubicBezTo>
                  <a:cubicBezTo>
                    <a:pt x="9" y="5"/>
                    <a:pt x="10" y="5"/>
                    <a:pt x="11" y="4"/>
                  </a:cubicBezTo>
                  <a:cubicBezTo>
                    <a:pt x="11" y="4"/>
                    <a:pt x="11" y="4"/>
                    <a:pt x="11" y="4"/>
                  </a:cubicBezTo>
                  <a:cubicBezTo>
                    <a:pt x="9" y="5"/>
                    <a:pt x="8" y="5"/>
                    <a:pt x="7" y="6"/>
                  </a:cubicBezTo>
                  <a:cubicBezTo>
                    <a:pt x="7" y="6"/>
                    <a:pt x="7" y="6"/>
                    <a:pt x="7" y="6"/>
                  </a:cubicBezTo>
                  <a:cubicBezTo>
                    <a:pt x="7" y="6"/>
                    <a:pt x="7" y="6"/>
                    <a:pt x="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4" name="Freeform 269"/>
            <p:cNvSpPr/>
            <p:nvPr/>
          </p:nvSpPr>
          <p:spPr bwMode="auto">
            <a:xfrm>
              <a:off x="2131" y="1057"/>
              <a:ext cx="323" cy="214"/>
            </a:xfrm>
            <a:custGeom>
              <a:avLst/>
              <a:gdLst>
                <a:gd name="T0" fmla="*/ 2 w 128"/>
                <a:gd name="T1" fmla="*/ 83 h 85"/>
                <a:gd name="T2" fmla="*/ 4 w 128"/>
                <a:gd name="T3" fmla="*/ 84 h 85"/>
                <a:gd name="T4" fmla="*/ 2 w 128"/>
                <a:gd name="T5" fmla="*/ 84 h 85"/>
                <a:gd name="T6" fmla="*/ 2 w 128"/>
                <a:gd name="T7" fmla="*/ 84 h 85"/>
                <a:gd name="T8" fmla="*/ 2 w 128"/>
                <a:gd name="T9" fmla="*/ 84 h 85"/>
                <a:gd name="T10" fmla="*/ 2 w 128"/>
                <a:gd name="T11" fmla="*/ 84 h 85"/>
                <a:gd name="T12" fmla="*/ 2 w 128"/>
                <a:gd name="T13" fmla="*/ 84 h 85"/>
                <a:gd name="T14" fmla="*/ 2 w 128"/>
                <a:gd name="T15" fmla="*/ 84 h 85"/>
                <a:gd name="T16" fmla="*/ 0 w 128"/>
                <a:gd name="T17" fmla="*/ 49 h 85"/>
                <a:gd name="T18" fmla="*/ 0 w 128"/>
                <a:gd name="T19" fmla="*/ 49 h 85"/>
                <a:gd name="T20" fmla="*/ 0 w 128"/>
                <a:gd name="T21" fmla="*/ 40 h 85"/>
                <a:gd name="T22" fmla="*/ 0 w 128"/>
                <a:gd name="T23" fmla="*/ 40 h 85"/>
                <a:gd name="T24" fmla="*/ 2 w 128"/>
                <a:gd name="T25" fmla="*/ 35 h 85"/>
                <a:gd name="T26" fmla="*/ 2 w 128"/>
                <a:gd name="T27" fmla="*/ 35 h 85"/>
                <a:gd name="T28" fmla="*/ 50 w 128"/>
                <a:gd name="T29" fmla="*/ 1 h 85"/>
                <a:gd name="T30" fmla="*/ 50 w 128"/>
                <a:gd name="T31" fmla="*/ 1 h 85"/>
                <a:gd name="T32" fmla="*/ 70 w 128"/>
                <a:gd name="T33" fmla="*/ 0 h 85"/>
                <a:gd name="T34" fmla="*/ 70 w 128"/>
                <a:gd name="T35" fmla="*/ 0 h 85"/>
                <a:gd name="T36" fmla="*/ 103 w 128"/>
                <a:gd name="T37" fmla="*/ 9 h 85"/>
                <a:gd name="T38" fmla="*/ 103 w 128"/>
                <a:gd name="T39" fmla="*/ 9 h 85"/>
                <a:gd name="T40" fmla="*/ 118 w 128"/>
                <a:gd name="T41" fmla="*/ 37 h 85"/>
                <a:gd name="T42" fmla="*/ 118 w 128"/>
                <a:gd name="T43" fmla="*/ 37 h 85"/>
                <a:gd name="T44" fmla="*/ 128 w 128"/>
                <a:gd name="T45" fmla="*/ 65 h 85"/>
                <a:gd name="T46" fmla="*/ 128 w 128"/>
                <a:gd name="T47" fmla="*/ 65 h 85"/>
                <a:gd name="T48" fmla="*/ 124 w 128"/>
                <a:gd name="T49" fmla="*/ 66 h 85"/>
                <a:gd name="T50" fmla="*/ 115 w 128"/>
                <a:gd name="T51" fmla="*/ 39 h 85"/>
                <a:gd name="T52" fmla="*/ 115 w 128"/>
                <a:gd name="T53" fmla="*/ 39 h 85"/>
                <a:gd name="T54" fmla="*/ 100 w 128"/>
                <a:gd name="T55" fmla="*/ 11 h 85"/>
                <a:gd name="T56" fmla="*/ 100 w 128"/>
                <a:gd name="T57" fmla="*/ 11 h 85"/>
                <a:gd name="T58" fmla="*/ 70 w 128"/>
                <a:gd name="T59" fmla="*/ 4 h 85"/>
                <a:gd name="T60" fmla="*/ 70 w 128"/>
                <a:gd name="T61" fmla="*/ 4 h 85"/>
                <a:gd name="T62" fmla="*/ 50 w 128"/>
                <a:gd name="T63" fmla="*/ 5 h 85"/>
                <a:gd name="T64" fmla="*/ 50 w 128"/>
                <a:gd name="T65" fmla="*/ 5 h 85"/>
                <a:gd name="T66" fmla="*/ 5 w 128"/>
                <a:gd name="T67" fmla="*/ 37 h 85"/>
                <a:gd name="T68" fmla="*/ 5 w 128"/>
                <a:gd name="T69" fmla="*/ 37 h 85"/>
                <a:gd name="T70" fmla="*/ 4 w 128"/>
                <a:gd name="T71" fmla="*/ 41 h 85"/>
                <a:gd name="T72" fmla="*/ 4 w 128"/>
                <a:gd name="T73" fmla="*/ 41 h 85"/>
                <a:gd name="T74" fmla="*/ 4 w 128"/>
                <a:gd name="T75" fmla="*/ 49 h 85"/>
                <a:gd name="T76" fmla="*/ 4 w 128"/>
                <a:gd name="T77" fmla="*/ 49 h 85"/>
                <a:gd name="T78" fmla="*/ 6 w 128"/>
                <a:gd name="T79" fmla="*/ 84 h 85"/>
                <a:gd name="T80" fmla="*/ 6 w 128"/>
                <a:gd name="T81" fmla="*/ 84 h 85"/>
                <a:gd name="T82" fmla="*/ 6 w 128"/>
                <a:gd name="T83" fmla="*/ 84 h 85"/>
                <a:gd name="T84" fmla="*/ 6 w 128"/>
                <a:gd name="T85" fmla="*/ 84 h 85"/>
                <a:gd name="T86" fmla="*/ 5 w 128"/>
                <a:gd name="T87" fmla="*/ 85 h 85"/>
                <a:gd name="T88" fmla="*/ 5 w 128"/>
                <a:gd name="T89" fmla="*/ 85 h 85"/>
                <a:gd name="T90" fmla="*/ 2 w 128"/>
                <a:gd name="T91" fmla="*/ 83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8" h="85">
                  <a:moveTo>
                    <a:pt x="2" y="83"/>
                  </a:moveTo>
                  <a:cubicBezTo>
                    <a:pt x="4" y="84"/>
                    <a:pt x="4" y="84"/>
                    <a:pt x="4" y="84"/>
                  </a:cubicBezTo>
                  <a:cubicBezTo>
                    <a:pt x="2" y="84"/>
                    <a:pt x="2" y="84"/>
                    <a:pt x="2" y="84"/>
                  </a:cubicBezTo>
                  <a:cubicBezTo>
                    <a:pt x="2" y="84"/>
                    <a:pt x="2" y="84"/>
                    <a:pt x="2" y="84"/>
                  </a:cubicBezTo>
                  <a:cubicBezTo>
                    <a:pt x="2" y="84"/>
                    <a:pt x="2" y="84"/>
                    <a:pt x="2" y="84"/>
                  </a:cubicBezTo>
                  <a:cubicBezTo>
                    <a:pt x="2" y="84"/>
                    <a:pt x="2" y="84"/>
                    <a:pt x="2" y="84"/>
                  </a:cubicBezTo>
                  <a:cubicBezTo>
                    <a:pt x="2" y="84"/>
                    <a:pt x="2" y="84"/>
                    <a:pt x="2" y="84"/>
                  </a:cubicBezTo>
                  <a:cubicBezTo>
                    <a:pt x="2" y="84"/>
                    <a:pt x="2" y="84"/>
                    <a:pt x="2" y="84"/>
                  </a:cubicBezTo>
                  <a:cubicBezTo>
                    <a:pt x="2" y="81"/>
                    <a:pt x="0" y="63"/>
                    <a:pt x="0" y="49"/>
                  </a:cubicBezTo>
                  <a:cubicBezTo>
                    <a:pt x="0" y="49"/>
                    <a:pt x="0" y="49"/>
                    <a:pt x="0" y="49"/>
                  </a:cubicBezTo>
                  <a:cubicBezTo>
                    <a:pt x="0" y="46"/>
                    <a:pt x="0" y="43"/>
                    <a:pt x="0" y="40"/>
                  </a:cubicBezTo>
                  <a:cubicBezTo>
                    <a:pt x="0" y="40"/>
                    <a:pt x="0" y="40"/>
                    <a:pt x="0" y="40"/>
                  </a:cubicBezTo>
                  <a:cubicBezTo>
                    <a:pt x="1" y="38"/>
                    <a:pt x="1" y="36"/>
                    <a:pt x="2" y="35"/>
                  </a:cubicBezTo>
                  <a:cubicBezTo>
                    <a:pt x="2" y="35"/>
                    <a:pt x="2" y="35"/>
                    <a:pt x="2" y="35"/>
                  </a:cubicBezTo>
                  <a:cubicBezTo>
                    <a:pt x="5" y="31"/>
                    <a:pt x="17" y="6"/>
                    <a:pt x="50" y="1"/>
                  </a:cubicBezTo>
                  <a:cubicBezTo>
                    <a:pt x="50" y="1"/>
                    <a:pt x="50" y="1"/>
                    <a:pt x="50" y="1"/>
                  </a:cubicBezTo>
                  <a:cubicBezTo>
                    <a:pt x="57" y="0"/>
                    <a:pt x="64" y="0"/>
                    <a:pt x="70" y="0"/>
                  </a:cubicBezTo>
                  <a:cubicBezTo>
                    <a:pt x="70" y="0"/>
                    <a:pt x="70" y="0"/>
                    <a:pt x="70" y="0"/>
                  </a:cubicBezTo>
                  <a:cubicBezTo>
                    <a:pt x="90" y="0"/>
                    <a:pt x="100" y="5"/>
                    <a:pt x="103" y="9"/>
                  </a:cubicBezTo>
                  <a:cubicBezTo>
                    <a:pt x="103" y="9"/>
                    <a:pt x="103" y="9"/>
                    <a:pt x="103" y="9"/>
                  </a:cubicBezTo>
                  <a:cubicBezTo>
                    <a:pt x="107" y="14"/>
                    <a:pt x="113" y="23"/>
                    <a:pt x="118" y="37"/>
                  </a:cubicBezTo>
                  <a:cubicBezTo>
                    <a:pt x="118" y="37"/>
                    <a:pt x="118" y="37"/>
                    <a:pt x="118" y="37"/>
                  </a:cubicBezTo>
                  <a:cubicBezTo>
                    <a:pt x="124" y="52"/>
                    <a:pt x="128" y="65"/>
                    <a:pt x="128" y="65"/>
                  </a:cubicBezTo>
                  <a:cubicBezTo>
                    <a:pt x="128" y="65"/>
                    <a:pt x="128" y="65"/>
                    <a:pt x="128" y="65"/>
                  </a:cubicBezTo>
                  <a:cubicBezTo>
                    <a:pt x="124" y="66"/>
                    <a:pt x="124" y="66"/>
                    <a:pt x="124" y="66"/>
                  </a:cubicBezTo>
                  <a:cubicBezTo>
                    <a:pt x="124" y="66"/>
                    <a:pt x="120" y="53"/>
                    <a:pt x="115" y="39"/>
                  </a:cubicBezTo>
                  <a:cubicBezTo>
                    <a:pt x="115" y="39"/>
                    <a:pt x="115" y="39"/>
                    <a:pt x="115" y="39"/>
                  </a:cubicBezTo>
                  <a:cubicBezTo>
                    <a:pt x="109" y="25"/>
                    <a:pt x="104" y="15"/>
                    <a:pt x="100" y="11"/>
                  </a:cubicBezTo>
                  <a:cubicBezTo>
                    <a:pt x="100" y="11"/>
                    <a:pt x="100" y="11"/>
                    <a:pt x="100" y="11"/>
                  </a:cubicBezTo>
                  <a:cubicBezTo>
                    <a:pt x="98" y="9"/>
                    <a:pt x="89" y="4"/>
                    <a:pt x="70" y="4"/>
                  </a:cubicBezTo>
                  <a:cubicBezTo>
                    <a:pt x="70" y="4"/>
                    <a:pt x="70" y="4"/>
                    <a:pt x="70" y="4"/>
                  </a:cubicBezTo>
                  <a:cubicBezTo>
                    <a:pt x="64" y="4"/>
                    <a:pt x="58" y="4"/>
                    <a:pt x="50" y="5"/>
                  </a:cubicBezTo>
                  <a:cubicBezTo>
                    <a:pt x="50" y="5"/>
                    <a:pt x="50" y="5"/>
                    <a:pt x="50" y="5"/>
                  </a:cubicBezTo>
                  <a:cubicBezTo>
                    <a:pt x="19" y="10"/>
                    <a:pt x="9" y="32"/>
                    <a:pt x="5" y="37"/>
                  </a:cubicBezTo>
                  <a:cubicBezTo>
                    <a:pt x="5" y="37"/>
                    <a:pt x="5" y="37"/>
                    <a:pt x="5" y="37"/>
                  </a:cubicBezTo>
                  <a:cubicBezTo>
                    <a:pt x="5" y="37"/>
                    <a:pt x="5" y="39"/>
                    <a:pt x="4" y="41"/>
                  </a:cubicBezTo>
                  <a:cubicBezTo>
                    <a:pt x="4" y="41"/>
                    <a:pt x="4" y="41"/>
                    <a:pt x="4" y="41"/>
                  </a:cubicBezTo>
                  <a:cubicBezTo>
                    <a:pt x="4" y="43"/>
                    <a:pt x="4" y="46"/>
                    <a:pt x="4" y="49"/>
                  </a:cubicBezTo>
                  <a:cubicBezTo>
                    <a:pt x="4" y="49"/>
                    <a:pt x="4" y="49"/>
                    <a:pt x="4" y="49"/>
                  </a:cubicBezTo>
                  <a:cubicBezTo>
                    <a:pt x="4" y="63"/>
                    <a:pt x="6" y="82"/>
                    <a:pt x="6" y="84"/>
                  </a:cubicBezTo>
                  <a:cubicBezTo>
                    <a:pt x="6" y="84"/>
                    <a:pt x="6" y="84"/>
                    <a:pt x="6" y="84"/>
                  </a:cubicBezTo>
                  <a:cubicBezTo>
                    <a:pt x="6" y="84"/>
                    <a:pt x="6" y="84"/>
                    <a:pt x="6" y="84"/>
                  </a:cubicBezTo>
                  <a:cubicBezTo>
                    <a:pt x="6" y="84"/>
                    <a:pt x="6" y="84"/>
                    <a:pt x="6" y="84"/>
                  </a:cubicBezTo>
                  <a:cubicBezTo>
                    <a:pt x="6" y="84"/>
                    <a:pt x="6" y="84"/>
                    <a:pt x="5" y="85"/>
                  </a:cubicBezTo>
                  <a:cubicBezTo>
                    <a:pt x="5" y="85"/>
                    <a:pt x="5" y="85"/>
                    <a:pt x="5" y="85"/>
                  </a:cubicBezTo>
                  <a:cubicBezTo>
                    <a:pt x="2" y="83"/>
                    <a:pt x="2" y="83"/>
                    <a:pt x="2" y="8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5" name="Freeform 270"/>
            <p:cNvSpPr>
              <a:spLocks noEditPoints="1"/>
            </p:cNvSpPr>
            <p:nvPr/>
          </p:nvSpPr>
          <p:spPr bwMode="auto">
            <a:xfrm>
              <a:off x="2126" y="1052"/>
              <a:ext cx="333" cy="226"/>
            </a:xfrm>
            <a:custGeom>
              <a:avLst/>
              <a:gdLst>
                <a:gd name="T0" fmla="*/ 2 w 132"/>
                <a:gd name="T1" fmla="*/ 88 h 90"/>
                <a:gd name="T2" fmla="*/ 2 w 132"/>
                <a:gd name="T3" fmla="*/ 86 h 90"/>
                <a:gd name="T4" fmla="*/ 2 w 132"/>
                <a:gd name="T5" fmla="*/ 86 h 90"/>
                <a:gd name="T6" fmla="*/ 2 w 132"/>
                <a:gd name="T7" fmla="*/ 86 h 90"/>
                <a:gd name="T8" fmla="*/ 0 w 132"/>
                <a:gd name="T9" fmla="*/ 51 h 90"/>
                <a:gd name="T10" fmla="*/ 0 w 132"/>
                <a:gd name="T11" fmla="*/ 51 h 90"/>
                <a:gd name="T12" fmla="*/ 0 w 132"/>
                <a:gd name="T13" fmla="*/ 51 h 90"/>
                <a:gd name="T14" fmla="*/ 0 w 132"/>
                <a:gd name="T15" fmla="*/ 42 h 90"/>
                <a:gd name="T16" fmla="*/ 3 w 132"/>
                <a:gd name="T17" fmla="*/ 35 h 90"/>
                <a:gd name="T18" fmla="*/ 52 w 132"/>
                <a:gd name="T19" fmla="*/ 1 h 90"/>
                <a:gd name="T20" fmla="*/ 72 w 132"/>
                <a:gd name="T21" fmla="*/ 0 h 90"/>
                <a:gd name="T22" fmla="*/ 107 w 132"/>
                <a:gd name="T23" fmla="*/ 10 h 90"/>
                <a:gd name="T24" fmla="*/ 122 w 132"/>
                <a:gd name="T25" fmla="*/ 39 h 90"/>
                <a:gd name="T26" fmla="*/ 132 w 132"/>
                <a:gd name="T27" fmla="*/ 67 h 90"/>
                <a:gd name="T28" fmla="*/ 125 w 132"/>
                <a:gd name="T29" fmla="*/ 71 h 90"/>
                <a:gd name="T30" fmla="*/ 124 w 132"/>
                <a:gd name="T31" fmla="*/ 69 h 90"/>
                <a:gd name="T32" fmla="*/ 124 w 132"/>
                <a:gd name="T33" fmla="*/ 69 h 90"/>
                <a:gd name="T34" fmla="*/ 124 w 132"/>
                <a:gd name="T35" fmla="*/ 69 h 90"/>
                <a:gd name="T36" fmla="*/ 124 w 132"/>
                <a:gd name="T37" fmla="*/ 68 h 90"/>
                <a:gd name="T38" fmla="*/ 123 w 132"/>
                <a:gd name="T39" fmla="*/ 66 h 90"/>
                <a:gd name="T40" fmla="*/ 121 w 132"/>
                <a:gd name="T41" fmla="*/ 60 h 90"/>
                <a:gd name="T42" fmla="*/ 115 w 132"/>
                <a:gd name="T43" fmla="*/ 42 h 90"/>
                <a:gd name="T44" fmla="*/ 101 w 132"/>
                <a:gd name="T45" fmla="*/ 15 h 90"/>
                <a:gd name="T46" fmla="*/ 72 w 132"/>
                <a:gd name="T47" fmla="*/ 8 h 90"/>
                <a:gd name="T48" fmla="*/ 72 w 132"/>
                <a:gd name="T49" fmla="*/ 8 h 90"/>
                <a:gd name="T50" fmla="*/ 53 w 132"/>
                <a:gd name="T51" fmla="*/ 9 h 90"/>
                <a:gd name="T52" fmla="*/ 9 w 132"/>
                <a:gd name="T53" fmla="*/ 40 h 90"/>
                <a:gd name="T54" fmla="*/ 9 w 132"/>
                <a:gd name="T55" fmla="*/ 41 h 90"/>
                <a:gd name="T56" fmla="*/ 8 w 132"/>
                <a:gd name="T57" fmla="*/ 43 h 90"/>
                <a:gd name="T58" fmla="*/ 8 w 132"/>
                <a:gd name="T59" fmla="*/ 51 h 90"/>
                <a:gd name="T60" fmla="*/ 10 w 132"/>
                <a:gd name="T61" fmla="*/ 86 h 90"/>
                <a:gd name="T62" fmla="*/ 10 w 132"/>
                <a:gd name="T63" fmla="*/ 86 h 90"/>
                <a:gd name="T64" fmla="*/ 10 w 132"/>
                <a:gd name="T65" fmla="*/ 86 h 90"/>
                <a:gd name="T66" fmla="*/ 9 w 132"/>
                <a:gd name="T67" fmla="*/ 88 h 90"/>
                <a:gd name="T68" fmla="*/ 5 w 132"/>
                <a:gd name="T69" fmla="*/ 88 h 90"/>
                <a:gd name="T70" fmla="*/ 4 w 132"/>
                <a:gd name="T71" fmla="*/ 51 h 90"/>
                <a:gd name="T72" fmla="*/ 4 w 132"/>
                <a:gd name="T73" fmla="*/ 52 h 90"/>
                <a:gd name="T74" fmla="*/ 5 w 132"/>
                <a:gd name="T75" fmla="*/ 80 h 90"/>
                <a:gd name="T76" fmla="*/ 126 w 132"/>
                <a:gd name="T77" fmla="*/ 62 h 90"/>
                <a:gd name="T78" fmla="*/ 125 w 132"/>
                <a:gd name="T79" fmla="*/ 59 h 90"/>
                <a:gd name="T80" fmla="*/ 118 w 132"/>
                <a:gd name="T81" fmla="*/ 40 h 90"/>
                <a:gd name="T82" fmla="*/ 109 w 132"/>
                <a:gd name="T83" fmla="*/ 20 h 90"/>
                <a:gd name="T84" fmla="*/ 118 w 132"/>
                <a:gd name="T85" fmla="*/ 40 h 90"/>
                <a:gd name="T86" fmla="*/ 5 w 132"/>
                <a:gd name="T87" fmla="*/ 38 h 90"/>
                <a:gd name="T88" fmla="*/ 5 w 132"/>
                <a:gd name="T89" fmla="*/ 38 h 90"/>
                <a:gd name="T90" fmla="*/ 5 w 132"/>
                <a:gd name="T91" fmla="*/ 41 h 90"/>
                <a:gd name="T92" fmla="*/ 9 w 132"/>
                <a:gd name="T93" fmla="*/ 40 h 90"/>
                <a:gd name="T94" fmla="*/ 9 w 132"/>
                <a:gd name="T95" fmla="*/ 40 h 90"/>
                <a:gd name="T96" fmla="*/ 6 w 132"/>
                <a:gd name="T97" fmla="*/ 38 h 90"/>
                <a:gd name="T98" fmla="*/ 6 w 132"/>
                <a:gd name="T99" fmla="*/ 38 h 90"/>
                <a:gd name="T100" fmla="*/ 6 w 132"/>
                <a:gd name="T101" fmla="*/ 38 h 90"/>
                <a:gd name="T102" fmla="*/ 6 w 132"/>
                <a:gd name="T103" fmla="*/ 38 h 90"/>
                <a:gd name="T104" fmla="*/ 6 w 132"/>
                <a:gd name="T105" fmla="*/ 38 h 90"/>
                <a:gd name="T106" fmla="*/ 6 w 132"/>
                <a:gd name="T107" fmla="*/ 38 h 90"/>
                <a:gd name="T108" fmla="*/ 6 w 132"/>
                <a:gd name="T109" fmla="*/ 38 h 90"/>
                <a:gd name="T110" fmla="*/ 6 w 132"/>
                <a:gd name="T111" fmla="*/ 38 h 90"/>
                <a:gd name="T112" fmla="*/ 6 w 132"/>
                <a:gd name="T113" fmla="*/ 37 h 90"/>
                <a:gd name="T114" fmla="*/ 6 w 132"/>
                <a:gd name="T115" fmla="*/ 38 h 90"/>
                <a:gd name="T116" fmla="*/ 9 w 132"/>
                <a:gd name="T117" fmla="*/ 32 h 90"/>
                <a:gd name="T118" fmla="*/ 52 w 132"/>
                <a:gd name="T119" fmla="*/ 5 h 90"/>
                <a:gd name="T120" fmla="*/ 72 w 132"/>
                <a:gd name="T121" fmla="*/ 4 h 90"/>
                <a:gd name="T122" fmla="*/ 72 w 132"/>
                <a:gd name="T123" fmla="*/ 4 h 90"/>
                <a:gd name="T124" fmla="*/ 52 w 132"/>
                <a:gd name="T125" fmla="*/ 5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90">
                  <a:moveTo>
                    <a:pt x="5" y="88"/>
                  </a:moveTo>
                  <a:cubicBezTo>
                    <a:pt x="2" y="88"/>
                    <a:pt x="2" y="88"/>
                    <a:pt x="2" y="88"/>
                  </a:cubicBezTo>
                  <a:cubicBezTo>
                    <a:pt x="2" y="86"/>
                    <a:pt x="2" y="86"/>
                    <a:pt x="2" y="86"/>
                  </a:cubicBezTo>
                  <a:cubicBezTo>
                    <a:pt x="2" y="86"/>
                    <a:pt x="2" y="86"/>
                    <a:pt x="2" y="86"/>
                  </a:cubicBezTo>
                  <a:cubicBezTo>
                    <a:pt x="2" y="86"/>
                    <a:pt x="2" y="86"/>
                    <a:pt x="2" y="86"/>
                  </a:cubicBezTo>
                  <a:cubicBezTo>
                    <a:pt x="2" y="86"/>
                    <a:pt x="2" y="86"/>
                    <a:pt x="2" y="86"/>
                  </a:cubicBezTo>
                  <a:cubicBezTo>
                    <a:pt x="2" y="86"/>
                    <a:pt x="2" y="86"/>
                    <a:pt x="2" y="86"/>
                  </a:cubicBezTo>
                  <a:cubicBezTo>
                    <a:pt x="2" y="86"/>
                    <a:pt x="2" y="86"/>
                    <a:pt x="2" y="86"/>
                  </a:cubicBezTo>
                  <a:cubicBezTo>
                    <a:pt x="2" y="86"/>
                    <a:pt x="2" y="86"/>
                    <a:pt x="2" y="86"/>
                  </a:cubicBezTo>
                  <a:cubicBezTo>
                    <a:pt x="2" y="83"/>
                    <a:pt x="0" y="65"/>
                    <a:pt x="0" y="51"/>
                  </a:cubicBezTo>
                  <a:cubicBezTo>
                    <a:pt x="0" y="51"/>
                    <a:pt x="0" y="51"/>
                    <a:pt x="0" y="51"/>
                  </a:cubicBezTo>
                  <a:cubicBezTo>
                    <a:pt x="0" y="51"/>
                    <a:pt x="0" y="51"/>
                    <a:pt x="0" y="51"/>
                  </a:cubicBezTo>
                  <a:cubicBezTo>
                    <a:pt x="0" y="51"/>
                    <a:pt x="0" y="51"/>
                    <a:pt x="0" y="51"/>
                  </a:cubicBezTo>
                  <a:cubicBezTo>
                    <a:pt x="0" y="51"/>
                    <a:pt x="0" y="51"/>
                    <a:pt x="0" y="51"/>
                  </a:cubicBezTo>
                  <a:cubicBezTo>
                    <a:pt x="0" y="48"/>
                    <a:pt x="0" y="45"/>
                    <a:pt x="0" y="42"/>
                  </a:cubicBezTo>
                  <a:cubicBezTo>
                    <a:pt x="0" y="42"/>
                    <a:pt x="0" y="42"/>
                    <a:pt x="0" y="42"/>
                  </a:cubicBezTo>
                  <a:cubicBezTo>
                    <a:pt x="1" y="40"/>
                    <a:pt x="1" y="38"/>
                    <a:pt x="3" y="35"/>
                  </a:cubicBezTo>
                  <a:cubicBezTo>
                    <a:pt x="3" y="35"/>
                    <a:pt x="3" y="35"/>
                    <a:pt x="3" y="35"/>
                  </a:cubicBezTo>
                  <a:cubicBezTo>
                    <a:pt x="5" y="32"/>
                    <a:pt x="17" y="6"/>
                    <a:pt x="52" y="1"/>
                  </a:cubicBezTo>
                  <a:cubicBezTo>
                    <a:pt x="52" y="1"/>
                    <a:pt x="52" y="1"/>
                    <a:pt x="52" y="1"/>
                  </a:cubicBezTo>
                  <a:cubicBezTo>
                    <a:pt x="59" y="0"/>
                    <a:pt x="66" y="0"/>
                    <a:pt x="72" y="0"/>
                  </a:cubicBezTo>
                  <a:cubicBezTo>
                    <a:pt x="72" y="0"/>
                    <a:pt x="72" y="0"/>
                    <a:pt x="72" y="0"/>
                  </a:cubicBezTo>
                  <a:cubicBezTo>
                    <a:pt x="92" y="0"/>
                    <a:pt x="103" y="5"/>
                    <a:pt x="107" y="10"/>
                  </a:cubicBezTo>
                  <a:cubicBezTo>
                    <a:pt x="107" y="10"/>
                    <a:pt x="107" y="10"/>
                    <a:pt x="107" y="10"/>
                  </a:cubicBezTo>
                  <a:cubicBezTo>
                    <a:pt x="111" y="15"/>
                    <a:pt x="116" y="24"/>
                    <a:pt x="122" y="39"/>
                  </a:cubicBezTo>
                  <a:cubicBezTo>
                    <a:pt x="122" y="39"/>
                    <a:pt x="122" y="39"/>
                    <a:pt x="122" y="39"/>
                  </a:cubicBezTo>
                  <a:cubicBezTo>
                    <a:pt x="128" y="53"/>
                    <a:pt x="131" y="66"/>
                    <a:pt x="132" y="67"/>
                  </a:cubicBezTo>
                  <a:cubicBezTo>
                    <a:pt x="132" y="67"/>
                    <a:pt x="132" y="67"/>
                    <a:pt x="132" y="67"/>
                  </a:cubicBezTo>
                  <a:cubicBezTo>
                    <a:pt x="132" y="69"/>
                    <a:pt x="132" y="69"/>
                    <a:pt x="132" y="69"/>
                  </a:cubicBezTo>
                  <a:cubicBezTo>
                    <a:pt x="125" y="71"/>
                    <a:pt x="125" y="71"/>
                    <a:pt x="125" y="71"/>
                  </a:cubicBezTo>
                  <a:cubicBezTo>
                    <a:pt x="124" y="69"/>
                    <a:pt x="124" y="69"/>
                    <a:pt x="124" y="69"/>
                  </a:cubicBezTo>
                  <a:cubicBezTo>
                    <a:pt x="124" y="69"/>
                    <a:pt x="124" y="69"/>
                    <a:pt x="124" y="69"/>
                  </a:cubicBezTo>
                  <a:cubicBezTo>
                    <a:pt x="124" y="69"/>
                    <a:pt x="124" y="69"/>
                    <a:pt x="124" y="69"/>
                  </a:cubicBezTo>
                  <a:cubicBezTo>
                    <a:pt x="124" y="69"/>
                    <a:pt x="124" y="69"/>
                    <a:pt x="124" y="69"/>
                  </a:cubicBezTo>
                  <a:cubicBezTo>
                    <a:pt x="124" y="69"/>
                    <a:pt x="124" y="69"/>
                    <a:pt x="124" y="69"/>
                  </a:cubicBezTo>
                  <a:cubicBezTo>
                    <a:pt x="124" y="69"/>
                    <a:pt x="124" y="69"/>
                    <a:pt x="124" y="69"/>
                  </a:cubicBezTo>
                  <a:cubicBezTo>
                    <a:pt x="124" y="69"/>
                    <a:pt x="124" y="69"/>
                    <a:pt x="124" y="69"/>
                  </a:cubicBezTo>
                  <a:cubicBezTo>
                    <a:pt x="124" y="69"/>
                    <a:pt x="124" y="68"/>
                    <a:pt x="124" y="68"/>
                  </a:cubicBezTo>
                  <a:cubicBezTo>
                    <a:pt x="124" y="68"/>
                    <a:pt x="124" y="68"/>
                    <a:pt x="124" y="68"/>
                  </a:cubicBezTo>
                  <a:cubicBezTo>
                    <a:pt x="124" y="68"/>
                    <a:pt x="123" y="67"/>
                    <a:pt x="123" y="66"/>
                  </a:cubicBezTo>
                  <a:cubicBezTo>
                    <a:pt x="123" y="66"/>
                    <a:pt x="123" y="66"/>
                    <a:pt x="123" y="66"/>
                  </a:cubicBezTo>
                  <a:cubicBezTo>
                    <a:pt x="123" y="65"/>
                    <a:pt x="122" y="63"/>
                    <a:pt x="121" y="60"/>
                  </a:cubicBezTo>
                  <a:cubicBezTo>
                    <a:pt x="121" y="60"/>
                    <a:pt x="121" y="60"/>
                    <a:pt x="121" y="60"/>
                  </a:cubicBezTo>
                  <a:cubicBezTo>
                    <a:pt x="120" y="55"/>
                    <a:pt x="117" y="48"/>
                    <a:pt x="115" y="42"/>
                  </a:cubicBezTo>
                  <a:cubicBezTo>
                    <a:pt x="115" y="42"/>
                    <a:pt x="115" y="42"/>
                    <a:pt x="115" y="42"/>
                  </a:cubicBezTo>
                  <a:cubicBezTo>
                    <a:pt x="109" y="28"/>
                    <a:pt x="104" y="18"/>
                    <a:pt x="101" y="15"/>
                  </a:cubicBezTo>
                  <a:cubicBezTo>
                    <a:pt x="101" y="15"/>
                    <a:pt x="101" y="15"/>
                    <a:pt x="101" y="15"/>
                  </a:cubicBezTo>
                  <a:cubicBezTo>
                    <a:pt x="99" y="13"/>
                    <a:pt x="91" y="8"/>
                    <a:pt x="72" y="8"/>
                  </a:cubicBezTo>
                  <a:cubicBezTo>
                    <a:pt x="72" y="8"/>
                    <a:pt x="72" y="8"/>
                    <a:pt x="72" y="8"/>
                  </a:cubicBezTo>
                  <a:cubicBezTo>
                    <a:pt x="72" y="8"/>
                    <a:pt x="72" y="8"/>
                    <a:pt x="72" y="8"/>
                  </a:cubicBezTo>
                  <a:cubicBezTo>
                    <a:pt x="72" y="8"/>
                    <a:pt x="72" y="8"/>
                    <a:pt x="72" y="8"/>
                  </a:cubicBezTo>
                  <a:cubicBezTo>
                    <a:pt x="66" y="8"/>
                    <a:pt x="60" y="8"/>
                    <a:pt x="53" y="9"/>
                  </a:cubicBezTo>
                  <a:cubicBezTo>
                    <a:pt x="53" y="9"/>
                    <a:pt x="53" y="9"/>
                    <a:pt x="53" y="9"/>
                  </a:cubicBezTo>
                  <a:cubicBezTo>
                    <a:pt x="23" y="13"/>
                    <a:pt x="13" y="34"/>
                    <a:pt x="9" y="40"/>
                  </a:cubicBezTo>
                  <a:cubicBezTo>
                    <a:pt x="9" y="40"/>
                    <a:pt x="9" y="40"/>
                    <a:pt x="9" y="40"/>
                  </a:cubicBezTo>
                  <a:cubicBezTo>
                    <a:pt x="9" y="40"/>
                    <a:pt x="9" y="40"/>
                    <a:pt x="9" y="41"/>
                  </a:cubicBezTo>
                  <a:cubicBezTo>
                    <a:pt x="9" y="41"/>
                    <a:pt x="9" y="41"/>
                    <a:pt x="9" y="41"/>
                  </a:cubicBezTo>
                  <a:cubicBezTo>
                    <a:pt x="9" y="41"/>
                    <a:pt x="9" y="42"/>
                    <a:pt x="8" y="43"/>
                  </a:cubicBezTo>
                  <a:cubicBezTo>
                    <a:pt x="8" y="43"/>
                    <a:pt x="8" y="43"/>
                    <a:pt x="8" y="43"/>
                  </a:cubicBezTo>
                  <a:cubicBezTo>
                    <a:pt x="8" y="45"/>
                    <a:pt x="8" y="48"/>
                    <a:pt x="8" y="51"/>
                  </a:cubicBezTo>
                  <a:cubicBezTo>
                    <a:pt x="8" y="51"/>
                    <a:pt x="8" y="51"/>
                    <a:pt x="8" y="51"/>
                  </a:cubicBezTo>
                  <a:cubicBezTo>
                    <a:pt x="8" y="65"/>
                    <a:pt x="10" y="83"/>
                    <a:pt x="10" y="86"/>
                  </a:cubicBezTo>
                  <a:cubicBezTo>
                    <a:pt x="10" y="86"/>
                    <a:pt x="10" y="86"/>
                    <a:pt x="10" y="86"/>
                  </a:cubicBezTo>
                  <a:cubicBezTo>
                    <a:pt x="10" y="86"/>
                    <a:pt x="10" y="86"/>
                    <a:pt x="10" y="86"/>
                  </a:cubicBezTo>
                  <a:cubicBezTo>
                    <a:pt x="10" y="86"/>
                    <a:pt x="10" y="86"/>
                    <a:pt x="10" y="86"/>
                  </a:cubicBezTo>
                  <a:cubicBezTo>
                    <a:pt x="10" y="86"/>
                    <a:pt x="10" y="86"/>
                    <a:pt x="10" y="86"/>
                  </a:cubicBezTo>
                  <a:cubicBezTo>
                    <a:pt x="12" y="88"/>
                    <a:pt x="12" y="88"/>
                    <a:pt x="12" y="88"/>
                  </a:cubicBezTo>
                  <a:cubicBezTo>
                    <a:pt x="9" y="88"/>
                    <a:pt x="9" y="88"/>
                    <a:pt x="9" y="88"/>
                  </a:cubicBezTo>
                  <a:cubicBezTo>
                    <a:pt x="8" y="90"/>
                    <a:pt x="8" y="90"/>
                    <a:pt x="8" y="90"/>
                  </a:cubicBezTo>
                  <a:cubicBezTo>
                    <a:pt x="5" y="88"/>
                    <a:pt x="5" y="88"/>
                    <a:pt x="5" y="88"/>
                  </a:cubicBezTo>
                  <a:close/>
                  <a:moveTo>
                    <a:pt x="5" y="80"/>
                  </a:moveTo>
                  <a:cubicBezTo>
                    <a:pt x="5" y="73"/>
                    <a:pt x="4" y="61"/>
                    <a:pt x="4" y="51"/>
                  </a:cubicBezTo>
                  <a:cubicBezTo>
                    <a:pt x="4" y="51"/>
                    <a:pt x="4" y="51"/>
                    <a:pt x="4" y="51"/>
                  </a:cubicBezTo>
                  <a:cubicBezTo>
                    <a:pt x="4" y="52"/>
                    <a:pt x="4" y="52"/>
                    <a:pt x="4" y="52"/>
                  </a:cubicBezTo>
                  <a:cubicBezTo>
                    <a:pt x="4" y="52"/>
                    <a:pt x="4" y="52"/>
                    <a:pt x="4" y="52"/>
                  </a:cubicBezTo>
                  <a:cubicBezTo>
                    <a:pt x="4" y="61"/>
                    <a:pt x="5" y="73"/>
                    <a:pt x="5" y="80"/>
                  </a:cubicBezTo>
                  <a:close/>
                  <a:moveTo>
                    <a:pt x="118" y="40"/>
                  </a:moveTo>
                  <a:cubicBezTo>
                    <a:pt x="122" y="48"/>
                    <a:pt x="124" y="57"/>
                    <a:pt x="126" y="62"/>
                  </a:cubicBezTo>
                  <a:cubicBezTo>
                    <a:pt x="126" y="62"/>
                    <a:pt x="126" y="62"/>
                    <a:pt x="126" y="62"/>
                  </a:cubicBezTo>
                  <a:cubicBezTo>
                    <a:pt x="126" y="61"/>
                    <a:pt x="125" y="60"/>
                    <a:pt x="125" y="59"/>
                  </a:cubicBezTo>
                  <a:cubicBezTo>
                    <a:pt x="125" y="59"/>
                    <a:pt x="125" y="59"/>
                    <a:pt x="125" y="59"/>
                  </a:cubicBezTo>
                  <a:cubicBezTo>
                    <a:pt x="124" y="54"/>
                    <a:pt x="121" y="47"/>
                    <a:pt x="118" y="40"/>
                  </a:cubicBezTo>
                  <a:cubicBezTo>
                    <a:pt x="118" y="40"/>
                    <a:pt x="118" y="40"/>
                    <a:pt x="118" y="40"/>
                  </a:cubicBezTo>
                  <a:cubicBezTo>
                    <a:pt x="115" y="32"/>
                    <a:pt x="112" y="25"/>
                    <a:pt x="109" y="20"/>
                  </a:cubicBezTo>
                  <a:cubicBezTo>
                    <a:pt x="109" y="20"/>
                    <a:pt x="109" y="20"/>
                    <a:pt x="109" y="20"/>
                  </a:cubicBezTo>
                  <a:cubicBezTo>
                    <a:pt x="112" y="25"/>
                    <a:pt x="115" y="32"/>
                    <a:pt x="118" y="40"/>
                  </a:cubicBezTo>
                  <a:close/>
                  <a:moveTo>
                    <a:pt x="5" y="41"/>
                  </a:moveTo>
                  <a:cubicBezTo>
                    <a:pt x="5" y="39"/>
                    <a:pt x="5" y="39"/>
                    <a:pt x="5" y="38"/>
                  </a:cubicBezTo>
                  <a:cubicBezTo>
                    <a:pt x="5" y="38"/>
                    <a:pt x="5" y="38"/>
                    <a:pt x="5" y="38"/>
                  </a:cubicBezTo>
                  <a:cubicBezTo>
                    <a:pt x="5" y="38"/>
                    <a:pt x="5" y="38"/>
                    <a:pt x="5" y="38"/>
                  </a:cubicBezTo>
                  <a:cubicBezTo>
                    <a:pt x="5" y="38"/>
                    <a:pt x="5" y="38"/>
                    <a:pt x="5" y="38"/>
                  </a:cubicBezTo>
                  <a:cubicBezTo>
                    <a:pt x="5" y="39"/>
                    <a:pt x="5" y="40"/>
                    <a:pt x="5" y="41"/>
                  </a:cubicBezTo>
                  <a:close/>
                  <a:moveTo>
                    <a:pt x="9" y="40"/>
                  </a:moveTo>
                  <a:cubicBezTo>
                    <a:pt x="9" y="40"/>
                    <a:pt x="9" y="40"/>
                    <a:pt x="9" y="40"/>
                  </a:cubicBezTo>
                  <a:cubicBezTo>
                    <a:pt x="9" y="40"/>
                    <a:pt x="9" y="40"/>
                    <a:pt x="9" y="40"/>
                  </a:cubicBezTo>
                  <a:cubicBezTo>
                    <a:pt x="9" y="40"/>
                    <a:pt x="9" y="40"/>
                    <a:pt x="9" y="40"/>
                  </a:cubicBezTo>
                  <a:cubicBezTo>
                    <a:pt x="9" y="40"/>
                    <a:pt x="9" y="40"/>
                    <a:pt x="9" y="40"/>
                  </a:cubicBezTo>
                  <a:close/>
                  <a:moveTo>
                    <a:pt x="6" y="38"/>
                  </a:moveTo>
                  <a:cubicBezTo>
                    <a:pt x="6" y="38"/>
                    <a:pt x="6" y="38"/>
                    <a:pt x="6" y="38"/>
                  </a:cubicBezTo>
                  <a:cubicBezTo>
                    <a:pt x="6" y="38"/>
                    <a:pt x="6" y="38"/>
                    <a:pt x="6" y="38"/>
                  </a:cubicBezTo>
                  <a:cubicBezTo>
                    <a:pt x="6" y="38"/>
                    <a:pt x="6" y="38"/>
                    <a:pt x="6" y="38"/>
                  </a:cubicBezTo>
                  <a:cubicBezTo>
                    <a:pt x="6" y="38"/>
                    <a:pt x="6" y="38"/>
                    <a:pt x="6" y="38"/>
                  </a:cubicBezTo>
                  <a:close/>
                  <a:moveTo>
                    <a:pt x="6" y="38"/>
                  </a:moveTo>
                  <a:cubicBezTo>
                    <a:pt x="6" y="38"/>
                    <a:pt x="6" y="38"/>
                    <a:pt x="6" y="38"/>
                  </a:cubicBezTo>
                  <a:cubicBezTo>
                    <a:pt x="6" y="38"/>
                    <a:pt x="6" y="38"/>
                    <a:pt x="6" y="38"/>
                  </a:cubicBezTo>
                  <a:cubicBezTo>
                    <a:pt x="6" y="38"/>
                    <a:pt x="6" y="38"/>
                    <a:pt x="6" y="38"/>
                  </a:cubicBezTo>
                  <a:cubicBezTo>
                    <a:pt x="6" y="38"/>
                    <a:pt x="6" y="38"/>
                    <a:pt x="6" y="38"/>
                  </a:cubicBezTo>
                  <a:cubicBezTo>
                    <a:pt x="6" y="38"/>
                    <a:pt x="6" y="38"/>
                    <a:pt x="6" y="38"/>
                  </a:cubicBezTo>
                  <a:cubicBezTo>
                    <a:pt x="6" y="38"/>
                    <a:pt x="6" y="38"/>
                    <a:pt x="6" y="38"/>
                  </a:cubicBezTo>
                  <a:cubicBezTo>
                    <a:pt x="6" y="38"/>
                    <a:pt x="6" y="38"/>
                    <a:pt x="6" y="38"/>
                  </a:cubicBezTo>
                  <a:close/>
                  <a:moveTo>
                    <a:pt x="6" y="38"/>
                  </a:moveTo>
                  <a:cubicBezTo>
                    <a:pt x="6" y="38"/>
                    <a:pt x="6" y="38"/>
                    <a:pt x="6" y="38"/>
                  </a:cubicBezTo>
                  <a:cubicBezTo>
                    <a:pt x="6" y="38"/>
                    <a:pt x="6" y="38"/>
                    <a:pt x="6" y="38"/>
                  </a:cubicBezTo>
                  <a:cubicBezTo>
                    <a:pt x="6" y="38"/>
                    <a:pt x="6" y="37"/>
                    <a:pt x="6" y="37"/>
                  </a:cubicBezTo>
                  <a:cubicBezTo>
                    <a:pt x="6" y="37"/>
                    <a:pt x="6" y="37"/>
                    <a:pt x="6" y="37"/>
                  </a:cubicBezTo>
                  <a:cubicBezTo>
                    <a:pt x="6" y="37"/>
                    <a:pt x="6" y="38"/>
                    <a:pt x="6" y="38"/>
                  </a:cubicBezTo>
                  <a:close/>
                  <a:moveTo>
                    <a:pt x="52" y="5"/>
                  </a:moveTo>
                  <a:cubicBezTo>
                    <a:pt x="27" y="9"/>
                    <a:pt x="15" y="24"/>
                    <a:pt x="9" y="32"/>
                  </a:cubicBezTo>
                  <a:cubicBezTo>
                    <a:pt x="9" y="32"/>
                    <a:pt x="9" y="32"/>
                    <a:pt x="9" y="32"/>
                  </a:cubicBezTo>
                  <a:cubicBezTo>
                    <a:pt x="15" y="24"/>
                    <a:pt x="27" y="9"/>
                    <a:pt x="52" y="5"/>
                  </a:cubicBezTo>
                  <a:cubicBezTo>
                    <a:pt x="52" y="5"/>
                    <a:pt x="52" y="5"/>
                    <a:pt x="52" y="5"/>
                  </a:cubicBezTo>
                  <a:cubicBezTo>
                    <a:pt x="60" y="4"/>
                    <a:pt x="66" y="4"/>
                    <a:pt x="72" y="4"/>
                  </a:cubicBezTo>
                  <a:cubicBezTo>
                    <a:pt x="72" y="4"/>
                    <a:pt x="72" y="4"/>
                    <a:pt x="72" y="4"/>
                  </a:cubicBezTo>
                  <a:cubicBezTo>
                    <a:pt x="72" y="4"/>
                    <a:pt x="72" y="4"/>
                    <a:pt x="72" y="4"/>
                  </a:cubicBezTo>
                  <a:cubicBezTo>
                    <a:pt x="72" y="4"/>
                    <a:pt x="72" y="4"/>
                    <a:pt x="72" y="4"/>
                  </a:cubicBezTo>
                  <a:cubicBezTo>
                    <a:pt x="66" y="4"/>
                    <a:pt x="60" y="4"/>
                    <a:pt x="5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6" name="Freeform 271"/>
            <p:cNvSpPr/>
            <p:nvPr/>
          </p:nvSpPr>
          <p:spPr bwMode="auto">
            <a:xfrm>
              <a:off x="2300" y="1449"/>
              <a:ext cx="10" cy="35"/>
            </a:xfrm>
            <a:custGeom>
              <a:avLst/>
              <a:gdLst>
                <a:gd name="T0" fmla="*/ 0 w 10"/>
                <a:gd name="T1" fmla="*/ 35 h 35"/>
                <a:gd name="T2" fmla="*/ 0 w 10"/>
                <a:gd name="T3" fmla="*/ 0 h 35"/>
                <a:gd name="T4" fmla="*/ 10 w 10"/>
                <a:gd name="T5" fmla="*/ 0 h 35"/>
                <a:gd name="T6" fmla="*/ 10 w 10"/>
                <a:gd name="T7" fmla="*/ 35 h 35"/>
                <a:gd name="T8" fmla="*/ 0 w 10"/>
                <a:gd name="T9" fmla="*/ 35 h 35"/>
                <a:gd name="T10" fmla="*/ 0 w 10"/>
                <a:gd name="T11" fmla="*/ 35 h 35"/>
              </a:gdLst>
              <a:ahLst/>
              <a:cxnLst>
                <a:cxn ang="0">
                  <a:pos x="T0" y="T1"/>
                </a:cxn>
                <a:cxn ang="0">
                  <a:pos x="T2" y="T3"/>
                </a:cxn>
                <a:cxn ang="0">
                  <a:pos x="T4" y="T5"/>
                </a:cxn>
                <a:cxn ang="0">
                  <a:pos x="T6" y="T7"/>
                </a:cxn>
                <a:cxn ang="0">
                  <a:pos x="T8" y="T9"/>
                </a:cxn>
                <a:cxn ang="0">
                  <a:pos x="T10" y="T11"/>
                </a:cxn>
              </a:cxnLst>
              <a:rect l="0" t="0" r="r" b="b"/>
              <a:pathLst>
                <a:path w="10" h="35">
                  <a:moveTo>
                    <a:pt x="0" y="35"/>
                  </a:moveTo>
                  <a:lnTo>
                    <a:pt x="0" y="0"/>
                  </a:lnTo>
                  <a:lnTo>
                    <a:pt x="10" y="0"/>
                  </a:lnTo>
                  <a:lnTo>
                    <a:pt x="10" y="35"/>
                  </a:lnTo>
                  <a:lnTo>
                    <a:pt x="0" y="35"/>
                  </a:lnTo>
                  <a:lnTo>
                    <a:pt x="0"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7" name="Freeform 272"/>
            <p:cNvSpPr>
              <a:spLocks noEditPoints="1"/>
            </p:cNvSpPr>
            <p:nvPr/>
          </p:nvSpPr>
          <p:spPr bwMode="auto">
            <a:xfrm>
              <a:off x="2295" y="1444"/>
              <a:ext cx="20" cy="45"/>
            </a:xfrm>
            <a:custGeom>
              <a:avLst/>
              <a:gdLst>
                <a:gd name="T0" fmla="*/ 15 w 20"/>
                <a:gd name="T1" fmla="*/ 45 h 45"/>
                <a:gd name="T2" fmla="*/ 5 w 20"/>
                <a:gd name="T3" fmla="*/ 45 h 45"/>
                <a:gd name="T4" fmla="*/ 5 w 20"/>
                <a:gd name="T5" fmla="*/ 40 h 45"/>
                <a:gd name="T6" fmla="*/ 10 w 20"/>
                <a:gd name="T7" fmla="*/ 40 h 45"/>
                <a:gd name="T8" fmla="*/ 5 w 20"/>
                <a:gd name="T9" fmla="*/ 40 h 45"/>
                <a:gd name="T10" fmla="*/ 5 w 20"/>
                <a:gd name="T11" fmla="*/ 45 h 45"/>
                <a:gd name="T12" fmla="*/ 0 w 20"/>
                <a:gd name="T13" fmla="*/ 45 h 45"/>
                <a:gd name="T14" fmla="*/ 0 w 20"/>
                <a:gd name="T15" fmla="*/ 0 h 45"/>
                <a:gd name="T16" fmla="*/ 20 w 20"/>
                <a:gd name="T17" fmla="*/ 0 h 45"/>
                <a:gd name="T18" fmla="*/ 20 w 20"/>
                <a:gd name="T19" fmla="*/ 45 h 45"/>
                <a:gd name="T20" fmla="*/ 15 w 20"/>
                <a:gd name="T21" fmla="*/ 45 h 45"/>
                <a:gd name="T22" fmla="*/ 15 w 20"/>
                <a:gd name="T23" fmla="*/ 45 h 45"/>
                <a:gd name="T24" fmla="*/ 10 w 20"/>
                <a:gd name="T25" fmla="*/ 35 h 45"/>
                <a:gd name="T26" fmla="*/ 10 w 20"/>
                <a:gd name="T27" fmla="*/ 10 h 45"/>
                <a:gd name="T28" fmla="*/ 10 w 20"/>
                <a:gd name="T29" fmla="*/ 35 h 45"/>
                <a:gd name="T30" fmla="*/ 10 w 20"/>
                <a:gd name="T31" fmla="*/ 3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 h="45">
                  <a:moveTo>
                    <a:pt x="15" y="45"/>
                  </a:moveTo>
                  <a:lnTo>
                    <a:pt x="5" y="45"/>
                  </a:lnTo>
                  <a:lnTo>
                    <a:pt x="5" y="40"/>
                  </a:lnTo>
                  <a:lnTo>
                    <a:pt x="10" y="40"/>
                  </a:lnTo>
                  <a:lnTo>
                    <a:pt x="5" y="40"/>
                  </a:lnTo>
                  <a:lnTo>
                    <a:pt x="5" y="45"/>
                  </a:lnTo>
                  <a:lnTo>
                    <a:pt x="0" y="45"/>
                  </a:lnTo>
                  <a:lnTo>
                    <a:pt x="0" y="0"/>
                  </a:lnTo>
                  <a:lnTo>
                    <a:pt x="20" y="0"/>
                  </a:lnTo>
                  <a:lnTo>
                    <a:pt x="20" y="45"/>
                  </a:lnTo>
                  <a:lnTo>
                    <a:pt x="15" y="45"/>
                  </a:lnTo>
                  <a:lnTo>
                    <a:pt x="15" y="45"/>
                  </a:lnTo>
                  <a:close/>
                  <a:moveTo>
                    <a:pt x="10" y="35"/>
                  </a:moveTo>
                  <a:lnTo>
                    <a:pt x="10" y="10"/>
                  </a:lnTo>
                  <a:lnTo>
                    <a:pt x="10" y="35"/>
                  </a:lnTo>
                  <a:lnTo>
                    <a:pt x="10"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8" name="Freeform 273"/>
            <p:cNvSpPr/>
            <p:nvPr/>
          </p:nvSpPr>
          <p:spPr bwMode="auto">
            <a:xfrm>
              <a:off x="2252" y="1477"/>
              <a:ext cx="86" cy="35"/>
            </a:xfrm>
            <a:custGeom>
              <a:avLst/>
              <a:gdLst>
                <a:gd name="T0" fmla="*/ 25 w 34"/>
                <a:gd name="T1" fmla="*/ 13 h 14"/>
                <a:gd name="T2" fmla="*/ 19 w 34"/>
                <a:gd name="T3" fmla="*/ 9 h 14"/>
                <a:gd name="T4" fmla="*/ 19 w 34"/>
                <a:gd name="T5" fmla="*/ 9 h 14"/>
                <a:gd name="T6" fmla="*/ 18 w 34"/>
                <a:gd name="T7" fmla="*/ 7 h 14"/>
                <a:gd name="T8" fmla="*/ 18 w 34"/>
                <a:gd name="T9" fmla="*/ 7 h 14"/>
                <a:gd name="T10" fmla="*/ 7 w 34"/>
                <a:gd name="T11" fmla="*/ 14 h 14"/>
                <a:gd name="T12" fmla="*/ 7 w 34"/>
                <a:gd name="T13" fmla="*/ 14 h 14"/>
                <a:gd name="T14" fmla="*/ 6 w 34"/>
                <a:gd name="T15" fmla="*/ 13 h 14"/>
                <a:gd name="T16" fmla="*/ 6 w 34"/>
                <a:gd name="T17" fmla="*/ 13 h 14"/>
                <a:gd name="T18" fmla="*/ 0 w 34"/>
                <a:gd name="T19" fmla="*/ 4 h 14"/>
                <a:gd name="T20" fmla="*/ 0 w 34"/>
                <a:gd name="T21" fmla="*/ 4 h 14"/>
                <a:gd name="T22" fmla="*/ 0 w 34"/>
                <a:gd name="T23" fmla="*/ 3 h 14"/>
                <a:gd name="T24" fmla="*/ 0 w 34"/>
                <a:gd name="T25" fmla="*/ 3 h 14"/>
                <a:gd name="T26" fmla="*/ 4 w 34"/>
                <a:gd name="T27" fmla="*/ 4 h 14"/>
                <a:gd name="T28" fmla="*/ 4 w 34"/>
                <a:gd name="T29" fmla="*/ 4 h 14"/>
                <a:gd name="T30" fmla="*/ 4 w 34"/>
                <a:gd name="T31" fmla="*/ 4 h 14"/>
                <a:gd name="T32" fmla="*/ 5 w 34"/>
                <a:gd name="T33" fmla="*/ 7 h 14"/>
                <a:gd name="T34" fmla="*/ 5 w 34"/>
                <a:gd name="T35" fmla="*/ 7 h 14"/>
                <a:gd name="T36" fmla="*/ 6 w 34"/>
                <a:gd name="T37" fmla="*/ 9 h 14"/>
                <a:gd name="T38" fmla="*/ 6 w 34"/>
                <a:gd name="T39" fmla="*/ 9 h 14"/>
                <a:gd name="T40" fmla="*/ 7 w 34"/>
                <a:gd name="T41" fmla="*/ 10 h 14"/>
                <a:gd name="T42" fmla="*/ 7 w 34"/>
                <a:gd name="T43" fmla="*/ 10 h 14"/>
                <a:gd name="T44" fmla="*/ 13 w 34"/>
                <a:gd name="T45" fmla="*/ 6 h 14"/>
                <a:gd name="T46" fmla="*/ 13 w 34"/>
                <a:gd name="T47" fmla="*/ 6 h 14"/>
                <a:gd name="T48" fmla="*/ 17 w 34"/>
                <a:gd name="T49" fmla="*/ 2 h 14"/>
                <a:gd name="T50" fmla="*/ 17 w 34"/>
                <a:gd name="T51" fmla="*/ 2 h 14"/>
                <a:gd name="T52" fmla="*/ 19 w 34"/>
                <a:gd name="T53" fmla="*/ 0 h 14"/>
                <a:gd name="T54" fmla="*/ 20 w 34"/>
                <a:gd name="T55" fmla="*/ 3 h 14"/>
                <a:gd name="T56" fmla="*/ 22 w 34"/>
                <a:gd name="T57" fmla="*/ 6 h 14"/>
                <a:gd name="T58" fmla="*/ 22 w 34"/>
                <a:gd name="T59" fmla="*/ 6 h 14"/>
                <a:gd name="T60" fmla="*/ 25 w 34"/>
                <a:gd name="T61" fmla="*/ 9 h 14"/>
                <a:gd name="T62" fmla="*/ 25 w 34"/>
                <a:gd name="T63" fmla="*/ 9 h 14"/>
                <a:gd name="T64" fmla="*/ 25 w 34"/>
                <a:gd name="T65" fmla="*/ 9 h 14"/>
                <a:gd name="T66" fmla="*/ 25 w 34"/>
                <a:gd name="T67" fmla="*/ 9 h 14"/>
                <a:gd name="T68" fmla="*/ 25 w 34"/>
                <a:gd name="T69" fmla="*/ 9 h 14"/>
                <a:gd name="T70" fmla="*/ 25 w 34"/>
                <a:gd name="T71" fmla="*/ 9 h 14"/>
                <a:gd name="T72" fmla="*/ 26 w 34"/>
                <a:gd name="T73" fmla="*/ 9 h 14"/>
                <a:gd name="T74" fmla="*/ 26 w 34"/>
                <a:gd name="T75" fmla="*/ 9 h 14"/>
                <a:gd name="T76" fmla="*/ 28 w 34"/>
                <a:gd name="T77" fmla="*/ 5 h 14"/>
                <a:gd name="T78" fmla="*/ 28 w 34"/>
                <a:gd name="T79" fmla="*/ 5 h 14"/>
                <a:gd name="T80" fmla="*/ 31 w 34"/>
                <a:gd name="T81" fmla="*/ 0 h 14"/>
                <a:gd name="T82" fmla="*/ 31 w 34"/>
                <a:gd name="T83" fmla="*/ 0 h 14"/>
                <a:gd name="T84" fmla="*/ 34 w 34"/>
                <a:gd name="T85" fmla="*/ 2 h 14"/>
                <a:gd name="T86" fmla="*/ 32 w 34"/>
                <a:gd name="T87" fmla="*/ 7 h 14"/>
                <a:gd name="T88" fmla="*/ 32 w 34"/>
                <a:gd name="T89" fmla="*/ 7 h 14"/>
                <a:gd name="T90" fmla="*/ 26 w 34"/>
                <a:gd name="T91" fmla="*/ 13 h 14"/>
                <a:gd name="T92" fmla="*/ 26 w 34"/>
                <a:gd name="T93" fmla="*/ 13 h 14"/>
                <a:gd name="T94" fmla="*/ 26 w 34"/>
                <a:gd name="T95" fmla="*/ 13 h 14"/>
                <a:gd name="T96" fmla="*/ 26 w 34"/>
                <a:gd name="T97" fmla="*/ 13 h 14"/>
                <a:gd name="T98" fmla="*/ 25 w 34"/>
                <a:gd name="T99" fmla="*/ 13 h 14"/>
                <a:gd name="T100" fmla="*/ 25 w 34"/>
                <a:gd name="T101" fmla="*/ 13 h 14"/>
                <a:gd name="T102" fmla="*/ 25 w 34"/>
                <a:gd name="T103" fmla="*/ 14 h 14"/>
                <a:gd name="T104" fmla="*/ 25 w 34"/>
                <a:gd name="T105" fmla="*/ 14 h 14"/>
                <a:gd name="T106" fmla="*/ 25 w 34"/>
                <a:gd name="T107" fmla="*/ 14 h 14"/>
                <a:gd name="T108" fmla="*/ 25 w 34"/>
                <a:gd name="T109"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4" h="14">
                  <a:moveTo>
                    <a:pt x="25" y="13"/>
                  </a:moveTo>
                  <a:cubicBezTo>
                    <a:pt x="22" y="13"/>
                    <a:pt x="21" y="10"/>
                    <a:pt x="19" y="9"/>
                  </a:cubicBezTo>
                  <a:cubicBezTo>
                    <a:pt x="19" y="9"/>
                    <a:pt x="19" y="9"/>
                    <a:pt x="19" y="9"/>
                  </a:cubicBezTo>
                  <a:cubicBezTo>
                    <a:pt x="19" y="8"/>
                    <a:pt x="18" y="7"/>
                    <a:pt x="18" y="7"/>
                  </a:cubicBezTo>
                  <a:cubicBezTo>
                    <a:pt x="18" y="7"/>
                    <a:pt x="18" y="7"/>
                    <a:pt x="18" y="7"/>
                  </a:cubicBezTo>
                  <a:cubicBezTo>
                    <a:pt x="15" y="9"/>
                    <a:pt x="11" y="13"/>
                    <a:pt x="7" y="14"/>
                  </a:cubicBezTo>
                  <a:cubicBezTo>
                    <a:pt x="7" y="14"/>
                    <a:pt x="7" y="14"/>
                    <a:pt x="7" y="14"/>
                  </a:cubicBezTo>
                  <a:cubicBezTo>
                    <a:pt x="6" y="14"/>
                    <a:pt x="6" y="13"/>
                    <a:pt x="6" y="13"/>
                  </a:cubicBezTo>
                  <a:cubicBezTo>
                    <a:pt x="6" y="13"/>
                    <a:pt x="6" y="13"/>
                    <a:pt x="6" y="13"/>
                  </a:cubicBezTo>
                  <a:cubicBezTo>
                    <a:pt x="0" y="12"/>
                    <a:pt x="0" y="5"/>
                    <a:pt x="0" y="4"/>
                  </a:cubicBezTo>
                  <a:cubicBezTo>
                    <a:pt x="0" y="4"/>
                    <a:pt x="0" y="4"/>
                    <a:pt x="0" y="4"/>
                  </a:cubicBezTo>
                  <a:cubicBezTo>
                    <a:pt x="0" y="4"/>
                    <a:pt x="0" y="3"/>
                    <a:pt x="0" y="3"/>
                  </a:cubicBezTo>
                  <a:cubicBezTo>
                    <a:pt x="0" y="3"/>
                    <a:pt x="0" y="3"/>
                    <a:pt x="0" y="3"/>
                  </a:cubicBezTo>
                  <a:cubicBezTo>
                    <a:pt x="4" y="4"/>
                    <a:pt x="4" y="4"/>
                    <a:pt x="4" y="4"/>
                  </a:cubicBezTo>
                  <a:cubicBezTo>
                    <a:pt x="4" y="4"/>
                    <a:pt x="4" y="4"/>
                    <a:pt x="4" y="4"/>
                  </a:cubicBezTo>
                  <a:cubicBezTo>
                    <a:pt x="4" y="4"/>
                    <a:pt x="4" y="4"/>
                    <a:pt x="4" y="4"/>
                  </a:cubicBezTo>
                  <a:cubicBezTo>
                    <a:pt x="4" y="4"/>
                    <a:pt x="4" y="6"/>
                    <a:pt x="5" y="7"/>
                  </a:cubicBezTo>
                  <a:cubicBezTo>
                    <a:pt x="5" y="7"/>
                    <a:pt x="5" y="7"/>
                    <a:pt x="5" y="7"/>
                  </a:cubicBezTo>
                  <a:cubicBezTo>
                    <a:pt x="5" y="9"/>
                    <a:pt x="6" y="9"/>
                    <a:pt x="6" y="9"/>
                  </a:cubicBezTo>
                  <a:cubicBezTo>
                    <a:pt x="6" y="9"/>
                    <a:pt x="6" y="9"/>
                    <a:pt x="6" y="9"/>
                  </a:cubicBezTo>
                  <a:cubicBezTo>
                    <a:pt x="6" y="9"/>
                    <a:pt x="6" y="10"/>
                    <a:pt x="7" y="10"/>
                  </a:cubicBezTo>
                  <a:cubicBezTo>
                    <a:pt x="7" y="10"/>
                    <a:pt x="7" y="10"/>
                    <a:pt x="7" y="10"/>
                  </a:cubicBezTo>
                  <a:cubicBezTo>
                    <a:pt x="8" y="10"/>
                    <a:pt x="11" y="8"/>
                    <a:pt x="13" y="6"/>
                  </a:cubicBezTo>
                  <a:cubicBezTo>
                    <a:pt x="13" y="6"/>
                    <a:pt x="13" y="6"/>
                    <a:pt x="13" y="6"/>
                  </a:cubicBezTo>
                  <a:cubicBezTo>
                    <a:pt x="15" y="4"/>
                    <a:pt x="17" y="2"/>
                    <a:pt x="17" y="2"/>
                  </a:cubicBezTo>
                  <a:cubicBezTo>
                    <a:pt x="17" y="2"/>
                    <a:pt x="17" y="2"/>
                    <a:pt x="17" y="2"/>
                  </a:cubicBezTo>
                  <a:cubicBezTo>
                    <a:pt x="19" y="0"/>
                    <a:pt x="19" y="0"/>
                    <a:pt x="19" y="0"/>
                  </a:cubicBezTo>
                  <a:cubicBezTo>
                    <a:pt x="20" y="3"/>
                    <a:pt x="20" y="3"/>
                    <a:pt x="20" y="3"/>
                  </a:cubicBezTo>
                  <a:cubicBezTo>
                    <a:pt x="20" y="3"/>
                    <a:pt x="21" y="4"/>
                    <a:pt x="22" y="6"/>
                  </a:cubicBezTo>
                  <a:cubicBezTo>
                    <a:pt x="22" y="6"/>
                    <a:pt x="22" y="6"/>
                    <a:pt x="22" y="6"/>
                  </a:cubicBezTo>
                  <a:cubicBezTo>
                    <a:pt x="23" y="7"/>
                    <a:pt x="24" y="9"/>
                    <a:pt x="25" y="9"/>
                  </a:cubicBezTo>
                  <a:cubicBezTo>
                    <a:pt x="25" y="9"/>
                    <a:pt x="25" y="9"/>
                    <a:pt x="25" y="9"/>
                  </a:cubicBezTo>
                  <a:cubicBezTo>
                    <a:pt x="25" y="9"/>
                    <a:pt x="25" y="9"/>
                    <a:pt x="25" y="9"/>
                  </a:cubicBezTo>
                  <a:cubicBezTo>
                    <a:pt x="25" y="9"/>
                    <a:pt x="25" y="9"/>
                    <a:pt x="25" y="9"/>
                  </a:cubicBezTo>
                  <a:cubicBezTo>
                    <a:pt x="25" y="9"/>
                    <a:pt x="25" y="9"/>
                    <a:pt x="25" y="9"/>
                  </a:cubicBezTo>
                  <a:cubicBezTo>
                    <a:pt x="25" y="9"/>
                    <a:pt x="25" y="9"/>
                    <a:pt x="25" y="9"/>
                  </a:cubicBezTo>
                  <a:cubicBezTo>
                    <a:pt x="26" y="9"/>
                    <a:pt x="26" y="9"/>
                    <a:pt x="26" y="9"/>
                  </a:cubicBezTo>
                  <a:cubicBezTo>
                    <a:pt x="26" y="9"/>
                    <a:pt x="26" y="9"/>
                    <a:pt x="26" y="9"/>
                  </a:cubicBezTo>
                  <a:cubicBezTo>
                    <a:pt x="27" y="8"/>
                    <a:pt x="28" y="7"/>
                    <a:pt x="28" y="5"/>
                  </a:cubicBezTo>
                  <a:cubicBezTo>
                    <a:pt x="28" y="5"/>
                    <a:pt x="28" y="5"/>
                    <a:pt x="28" y="5"/>
                  </a:cubicBezTo>
                  <a:cubicBezTo>
                    <a:pt x="30" y="3"/>
                    <a:pt x="31" y="0"/>
                    <a:pt x="31" y="0"/>
                  </a:cubicBezTo>
                  <a:cubicBezTo>
                    <a:pt x="31" y="0"/>
                    <a:pt x="31" y="0"/>
                    <a:pt x="31" y="0"/>
                  </a:cubicBezTo>
                  <a:cubicBezTo>
                    <a:pt x="34" y="2"/>
                    <a:pt x="34" y="2"/>
                    <a:pt x="34" y="2"/>
                  </a:cubicBezTo>
                  <a:cubicBezTo>
                    <a:pt x="34" y="2"/>
                    <a:pt x="33" y="5"/>
                    <a:pt x="32" y="7"/>
                  </a:cubicBezTo>
                  <a:cubicBezTo>
                    <a:pt x="32" y="7"/>
                    <a:pt x="32" y="7"/>
                    <a:pt x="32" y="7"/>
                  </a:cubicBezTo>
                  <a:cubicBezTo>
                    <a:pt x="30" y="10"/>
                    <a:pt x="29" y="12"/>
                    <a:pt x="26" y="13"/>
                  </a:cubicBezTo>
                  <a:cubicBezTo>
                    <a:pt x="26" y="13"/>
                    <a:pt x="26" y="13"/>
                    <a:pt x="26" y="13"/>
                  </a:cubicBezTo>
                  <a:cubicBezTo>
                    <a:pt x="26" y="13"/>
                    <a:pt x="26" y="13"/>
                    <a:pt x="26" y="13"/>
                  </a:cubicBezTo>
                  <a:cubicBezTo>
                    <a:pt x="26" y="13"/>
                    <a:pt x="26" y="13"/>
                    <a:pt x="26" y="13"/>
                  </a:cubicBezTo>
                  <a:cubicBezTo>
                    <a:pt x="26" y="13"/>
                    <a:pt x="26" y="13"/>
                    <a:pt x="25" y="13"/>
                  </a:cubicBezTo>
                  <a:cubicBezTo>
                    <a:pt x="25" y="13"/>
                    <a:pt x="25" y="13"/>
                    <a:pt x="25" y="13"/>
                  </a:cubicBezTo>
                  <a:cubicBezTo>
                    <a:pt x="25" y="14"/>
                    <a:pt x="25" y="14"/>
                    <a:pt x="25" y="14"/>
                  </a:cubicBezTo>
                  <a:cubicBezTo>
                    <a:pt x="25" y="14"/>
                    <a:pt x="25" y="14"/>
                    <a:pt x="25" y="14"/>
                  </a:cubicBezTo>
                  <a:cubicBezTo>
                    <a:pt x="25" y="14"/>
                    <a:pt x="25" y="14"/>
                    <a:pt x="25" y="14"/>
                  </a:cubicBezTo>
                  <a:cubicBezTo>
                    <a:pt x="25" y="13"/>
                    <a:pt x="25" y="13"/>
                    <a:pt x="2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9" name="Freeform 274"/>
            <p:cNvSpPr>
              <a:spLocks noEditPoints="1"/>
            </p:cNvSpPr>
            <p:nvPr/>
          </p:nvSpPr>
          <p:spPr bwMode="auto">
            <a:xfrm>
              <a:off x="2247" y="1467"/>
              <a:ext cx="99" cy="50"/>
            </a:xfrm>
            <a:custGeom>
              <a:avLst/>
              <a:gdLst>
                <a:gd name="T0" fmla="*/ 20 w 39"/>
                <a:gd name="T1" fmla="*/ 14 h 20"/>
                <a:gd name="T2" fmla="*/ 7 w 39"/>
                <a:gd name="T3" fmla="*/ 19 h 20"/>
                <a:gd name="T4" fmla="*/ 0 w 39"/>
                <a:gd name="T5" fmla="*/ 8 h 20"/>
                <a:gd name="T6" fmla="*/ 0 w 39"/>
                <a:gd name="T7" fmla="*/ 5 h 20"/>
                <a:gd name="T8" fmla="*/ 8 w 39"/>
                <a:gd name="T9" fmla="*/ 8 h 20"/>
                <a:gd name="T10" fmla="*/ 8 w 39"/>
                <a:gd name="T11" fmla="*/ 8 h 20"/>
                <a:gd name="T12" fmla="*/ 8 w 39"/>
                <a:gd name="T13" fmla="*/ 11 h 20"/>
                <a:gd name="T14" fmla="*/ 9 w 39"/>
                <a:gd name="T15" fmla="*/ 11 h 20"/>
                <a:gd name="T16" fmla="*/ 10 w 39"/>
                <a:gd name="T17" fmla="*/ 11 h 20"/>
                <a:gd name="T18" fmla="*/ 17 w 39"/>
                <a:gd name="T19" fmla="*/ 5 h 20"/>
                <a:gd name="T20" fmla="*/ 21 w 39"/>
                <a:gd name="T21" fmla="*/ 0 h 20"/>
                <a:gd name="T22" fmla="*/ 24 w 39"/>
                <a:gd name="T23" fmla="*/ 6 h 20"/>
                <a:gd name="T24" fmla="*/ 24 w 39"/>
                <a:gd name="T25" fmla="*/ 6 h 20"/>
                <a:gd name="T26" fmla="*/ 26 w 39"/>
                <a:gd name="T27" fmla="*/ 9 h 20"/>
                <a:gd name="T28" fmla="*/ 27 w 39"/>
                <a:gd name="T29" fmla="*/ 11 h 20"/>
                <a:gd name="T30" fmla="*/ 31 w 39"/>
                <a:gd name="T31" fmla="*/ 3 h 20"/>
                <a:gd name="T32" fmla="*/ 31 w 39"/>
                <a:gd name="T33" fmla="*/ 3 h 20"/>
                <a:gd name="T34" fmla="*/ 38 w 39"/>
                <a:gd name="T35" fmla="*/ 6 h 20"/>
                <a:gd name="T36" fmla="*/ 29 w 39"/>
                <a:gd name="T37" fmla="*/ 19 h 20"/>
                <a:gd name="T38" fmla="*/ 28 w 39"/>
                <a:gd name="T39" fmla="*/ 19 h 20"/>
                <a:gd name="T40" fmla="*/ 28 w 39"/>
                <a:gd name="T41" fmla="*/ 19 h 20"/>
                <a:gd name="T42" fmla="*/ 26 w 39"/>
                <a:gd name="T43" fmla="*/ 19 h 20"/>
                <a:gd name="T44" fmla="*/ 27 w 39"/>
                <a:gd name="T45" fmla="*/ 17 h 20"/>
                <a:gd name="T46" fmla="*/ 8 w 39"/>
                <a:gd name="T47" fmla="*/ 16 h 20"/>
                <a:gd name="T48" fmla="*/ 8 w 39"/>
                <a:gd name="T49" fmla="*/ 15 h 20"/>
                <a:gd name="T50" fmla="*/ 26 w 39"/>
                <a:gd name="T51" fmla="*/ 15 h 20"/>
                <a:gd name="T52" fmla="*/ 26 w 39"/>
                <a:gd name="T53" fmla="*/ 15 h 20"/>
                <a:gd name="T54" fmla="*/ 29 w 39"/>
                <a:gd name="T55" fmla="*/ 15 h 20"/>
                <a:gd name="T56" fmla="*/ 30 w 39"/>
                <a:gd name="T57" fmla="*/ 14 h 20"/>
                <a:gd name="T58" fmla="*/ 5 w 39"/>
                <a:gd name="T59" fmla="*/ 12 h 20"/>
                <a:gd name="T60" fmla="*/ 6 w 39"/>
                <a:gd name="T61" fmla="*/ 15 h 20"/>
                <a:gd name="T62" fmla="*/ 13 w 39"/>
                <a:gd name="T63" fmla="*/ 14 h 20"/>
                <a:gd name="T64" fmla="*/ 16 w 39"/>
                <a:gd name="T65" fmla="*/ 11 h 20"/>
                <a:gd name="T66" fmla="*/ 23 w 39"/>
                <a:gd name="T67" fmla="*/ 12 h 20"/>
                <a:gd name="T68" fmla="*/ 23 w 39"/>
                <a:gd name="T69" fmla="*/ 11 h 20"/>
                <a:gd name="T70" fmla="*/ 32 w 39"/>
                <a:gd name="T71" fmla="*/ 10 h 20"/>
                <a:gd name="T72" fmla="*/ 33 w 39"/>
                <a:gd name="T73" fmla="*/ 8 h 20"/>
                <a:gd name="T74" fmla="*/ 22 w 39"/>
                <a:gd name="T75" fmla="*/ 10 h 20"/>
                <a:gd name="T76" fmla="*/ 21 w 39"/>
                <a:gd name="T77" fmla="*/ 9 h 20"/>
                <a:gd name="T78" fmla="*/ 20 w 39"/>
                <a:gd name="T79" fmla="*/ 7 h 20"/>
                <a:gd name="T80" fmla="*/ 20 w 39"/>
                <a:gd name="T81" fmla="*/ 8 h 20"/>
                <a:gd name="T82" fmla="*/ 20 w 39"/>
                <a:gd name="T83" fmla="*/ 8 h 20"/>
                <a:gd name="T84" fmla="*/ 21 w 39"/>
                <a:gd name="T85" fmla="*/ 8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9" h="20">
                  <a:moveTo>
                    <a:pt x="26" y="19"/>
                  </a:moveTo>
                  <a:cubicBezTo>
                    <a:pt x="22" y="18"/>
                    <a:pt x="21" y="16"/>
                    <a:pt x="20" y="14"/>
                  </a:cubicBezTo>
                  <a:cubicBezTo>
                    <a:pt x="20" y="14"/>
                    <a:pt x="20" y="14"/>
                    <a:pt x="20" y="14"/>
                  </a:cubicBezTo>
                  <a:cubicBezTo>
                    <a:pt x="17" y="16"/>
                    <a:pt x="13" y="19"/>
                    <a:pt x="9" y="19"/>
                  </a:cubicBezTo>
                  <a:cubicBezTo>
                    <a:pt x="9" y="19"/>
                    <a:pt x="9" y="19"/>
                    <a:pt x="9" y="19"/>
                  </a:cubicBezTo>
                  <a:cubicBezTo>
                    <a:pt x="8" y="19"/>
                    <a:pt x="8" y="19"/>
                    <a:pt x="7" y="19"/>
                  </a:cubicBezTo>
                  <a:cubicBezTo>
                    <a:pt x="7" y="19"/>
                    <a:pt x="7" y="19"/>
                    <a:pt x="7" y="19"/>
                  </a:cubicBezTo>
                  <a:cubicBezTo>
                    <a:pt x="0" y="17"/>
                    <a:pt x="0" y="9"/>
                    <a:pt x="0" y="8"/>
                  </a:cubicBezTo>
                  <a:cubicBezTo>
                    <a:pt x="0" y="8"/>
                    <a:pt x="0" y="8"/>
                    <a:pt x="0" y="8"/>
                  </a:cubicBezTo>
                  <a:cubicBezTo>
                    <a:pt x="0" y="8"/>
                    <a:pt x="0" y="7"/>
                    <a:pt x="0" y="7"/>
                  </a:cubicBezTo>
                  <a:cubicBezTo>
                    <a:pt x="0" y="7"/>
                    <a:pt x="0" y="7"/>
                    <a:pt x="0" y="7"/>
                  </a:cubicBezTo>
                  <a:cubicBezTo>
                    <a:pt x="0" y="5"/>
                    <a:pt x="0" y="5"/>
                    <a:pt x="0" y="5"/>
                  </a:cubicBezTo>
                  <a:cubicBezTo>
                    <a:pt x="8" y="6"/>
                    <a:pt x="8" y="6"/>
                    <a:pt x="8" y="6"/>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9"/>
                    <a:pt x="8" y="10"/>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10" y="11"/>
                    <a:pt x="10" y="11"/>
                  </a:cubicBezTo>
                  <a:cubicBezTo>
                    <a:pt x="10" y="11"/>
                    <a:pt x="10" y="11"/>
                    <a:pt x="10" y="11"/>
                  </a:cubicBezTo>
                  <a:cubicBezTo>
                    <a:pt x="11" y="10"/>
                    <a:pt x="13" y="9"/>
                    <a:pt x="14" y="8"/>
                  </a:cubicBezTo>
                  <a:cubicBezTo>
                    <a:pt x="14" y="8"/>
                    <a:pt x="14" y="8"/>
                    <a:pt x="14" y="8"/>
                  </a:cubicBezTo>
                  <a:cubicBezTo>
                    <a:pt x="16" y="7"/>
                    <a:pt x="17" y="5"/>
                    <a:pt x="17" y="5"/>
                  </a:cubicBezTo>
                  <a:cubicBezTo>
                    <a:pt x="17" y="5"/>
                    <a:pt x="17" y="5"/>
                    <a:pt x="17" y="5"/>
                  </a:cubicBezTo>
                  <a:cubicBezTo>
                    <a:pt x="17" y="5"/>
                    <a:pt x="17" y="5"/>
                    <a:pt x="17" y="5"/>
                  </a:cubicBezTo>
                  <a:cubicBezTo>
                    <a:pt x="21" y="0"/>
                    <a:pt x="21" y="0"/>
                    <a:pt x="21" y="0"/>
                  </a:cubicBezTo>
                  <a:cubicBezTo>
                    <a:pt x="23" y="3"/>
                    <a:pt x="23" y="3"/>
                    <a:pt x="23" y="3"/>
                  </a:cubicBezTo>
                  <a:cubicBezTo>
                    <a:pt x="24" y="6"/>
                    <a:pt x="24" y="6"/>
                    <a:pt x="24" y="6"/>
                  </a:cubicBezTo>
                  <a:cubicBezTo>
                    <a:pt x="24" y="6"/>
                    <a:pt x="24" y="6"/>
                    <a:pt x="24" y="6"/>
                  </a:cubicBezTo>
                  <a:cubicBezTo>
                    <a:pt x="24" y="6"/>
                    <a:pt x="24" y="6"/>
                    <a:pt x="24" y="6"/>
                  </a:cubicBezTo>
                  <a:cubicBezTo>
                    <a:pt x="24" y="6"/>
                    <a:pt x="24" y="6"/>
                    <a:pt x="24" y="6"/>
                  </a:cubicBezTo>
                  <a:cubicBezTo>
                    <a:pt x="24" y="6"/>
                    <a:pt x="24" y="6"/>
                    <a:pt x="24" y="6"/>
                  </a:cubicBezTo>
                  <a:cubicBezTo>
                    <a:pt x="24" y="6"/>
                    <a:pt x="24" y="6"/>
                    <a:pt x="24" y="7"/>
                  </a:cubicBezTo>
                  <a:cubicBezTo>
                    <a:pt x="24" y="7"/>
                    <a:pt x="24" y="7"/>
                    <a:pt x="24" y="7"/>
                  </a:cubicBezTo>
                  <a:cubicBezTo>
                    <a:pt x="25" y="7"/>
                    <a:pt x="25" y="8"/>
                    <a:pt x="26" y="9"/>
                  </a:cubicBezTo>
                  <a:cubicBezTo>
                    <a:pt x="26" y="9"/>
                    <a:pt x="26" y="9"/>
                    <a:pt x="26" y="9"/>
                  </a:cubicBezTo>
                  <a:cubicBezTo>
                    <a:pt x="26" y="9"/>
                    <a:pt x="27" y="10"/>
                    <a:pt x="27" y="11"/>
                  </a:cubicBezTo>
                  <a:cubicBezTo>
                    <a:pt x="27" y="11"/>
                    <a:pt x="27" y="11"/>
                    <a:pt x="27" y="11"/>
                  </a:cubicBezTo>
                  <a:cubicBezTo>
                    <a:pt x="28" y="10"/>
                    <a:pt x="28" y="9"/>
                    <a:pt x="29" y="8"/>
                  </a:cubicBezTo>
                  <a:cubicBezTo>
                    <a:pt x="29" y="8"/>
                    <a:pt x="29" y="8"/>
                    <a:pt x="29" y="8"/>
                  </a:cubicBezTo>
                  <a:cubicBezTo>
                    <a:pt x="30" y="6"/>
                    <a:pt x="31" y="4"/>
                    <a:pt x="31" y="3"/>
                  </a:cubicBezTo>
                  <a:cubicBezTo>
                    <a:pt x="31" y="3"/>
                    <a:pt x="31" y="3"/>
                    <a:pt x="31" y="3"/>
                  </a:cubicBezTo>
                  <a:cubicBezTo>
                    <a:pt x="31" y="3"/>
                    <a:pt x="31" y="4"/>
                    <a:pt x="31" y="3"/>
                  </a:cubicBezTo>
                  <a:cubicBezTo>
                    <a:pt x="31" y="3"/>
                    <a:pt x="31" y="3"/>
                    <a:pt x="31" y="3"/>
                  </a:cubicBezTo>
                  <a:cubicBezTo>
                    <a:pt x="32" y="2"/>
                    <a:pt x="32" y="2"/>
                    <a:pt x="32" y="2"/>
                  </a:cubicBezTo>
                  <a:cubicBezTo>
                    <a:pt x="39" y="5"/>
                    <a:pt x="39" y="5"/>
                    <a:pt x="39" y="5"/>
                  </a:cubicBezTo>
                  <a:cubicBezTo>
                    <a:pt x="38" y="6"/>
                    <a:pt x="38" y="6"/>
                    <a:pt x="38" y="6"/>
                  </a:cubicBezTo>
                  <a:cubicBezTo>
                    <a:pt x="38" y="7"/>
                    <a:pt x="37" y="9"/>
                    <a:pt x="36" y="12"/>
                  </a:cubicBezTo>
                  <a:cubicBezTo>
                    <a:pt x="36" y="12"/>
                    <a:pt x="36" y="12"/>
                    <a:pt x="36" y="12"/>
                  </a:cubicBezTo>
                  <a:cubicBezTo>
                    <a:pt x="34" y="14"/>
                    <a:pt x="33" y="18"/>
                    <a:pt x="29" y="19"/>
                  </a:cubicBezTo>
                  <a:cubicBezTo>
                    <a:pt x="29" y="19"/>
                    <a:pt x="29" y="19"/>
                    <a:pt x="29" y="19"/>
                  </a:cubicBezTo>
                  <a:cubicBezTo>
                    <a:pt x="29" y="19"/>
                    <a:pt x="28" y="19"/>
                    <a:pt x="28" y="19"/>
                  </a:cubicBezTo>
                  <a:cubicBezTo>
                    <a:pt x="28" y="19"/>
                    <a:pt x="28" y="19"/>
                    <a:pt x="28" y="19"/>
                  </a:cubicBezTo>
                  <a:cubicBezTo>
                    <a:pt x="28" y="19"/>
                    <a:pt x="28" y="19"/>
                    <a:pt x="28" y="19"/>
                  </a:cubicBezTo>
                  <a:cubicBezTo>
                    <a:pt x="28" y="19"/>
                    <a:pt x="28" y="19"/>
                    <a:pt x="28" y="19"/>
                  </a:cubicBezTo>
                  <a:cubicBezTo>
                    <a:pt x="28" y="19"/>
                    <a:pt x="28" y="19"/>
                    <a:pt x="28" y="19"/>
                  </a:cubicBezTo>
                  <a:cubicBezTo>
                    <a:pt x="27" y="19"/>
                    <a:pt x="27" y="19"/>
                    <a:pt x="27" y="19"/>
                  </a:cubicBezTo>
                  <a:cubicBezTo>
                    <a:pt x="26" y="20"/>
                    <a:pt x="26" y="20"/>
                    <a:pt x="26" y="20"/>
                  </a:cubicBezTo>
                  <a:cubicBezTo>
                    <a:pt x="26" y="19"/>
                    <a:pt x="26" y="19"/>
                    <a:pt x="26" y="19"/>
                  </a:cubicBezTo>
                  <a:close/>
                  <a:moveTo>
                    <a:pt x="27" y="17"/>
                  </a:moveTo>
                  <a:cubicBezTo>
                    <a:pt x="25" y="19"/>
                    <a:pt x="25" y="19"/>
                    <a:pt x="25" y="19"/>
                  </a:cubicBezTo>
                  <a:cubicBezTo>
                    <a:pt x="27" y="17"/>
                    <a:pt x="27" y="17"/>
                    <a:pt x="27" y="17"/>
                  </a:cubicBezTo>
                  <a:cubicBezTo>
                    <a:pt x="27" y="17"/>
                    <a:pt x="27" y="17"/>
                    <a:pt x="27" y="17"/>
                  </a:cubicBezTo>
                  <a:cubicBezTo>
                    <a:pt x="27" y="17"/>
                    <a:pt x="27" y="17"/>
                    <a:pt x="27" y="17"/>
                  </a:cubicBezTo>
                  <a:close/>
                  <a:moveTo>
                    <a:pt x="8" y="16"/>
                  </a:moveTo>
                  <a:cubicBezTo>
                    <a:pt x="8" y="16"/>
                    <a:pt x="8" y="16"/>
                    <a:pt x="8" y="15"/>
                  </a:cubicBezTo>
                  <a:cubicBezTo>
                    <a:pt x="8" y="15"/>
                    <a:pt x="8" y="15"/>
                    <a:pt x="8" y="15"/>
                  </a:cubicBezTo>
                  <a:cubicBezTo>
                    <a:pt x="8" y="15"/>
                    <a:pt x="8" y="15"/>
                    <a:pt x="8" y="15"/>
                  </a:cubicBezTo>
                  <a:cubicBezTo>
                    <a:pt x="8" y="15"/>
                    <a:pt x="8" y="15"/>
                    <a:pt x="8" y="15"/>
                  </a:cubicBezTo>
                  <a:cubicBezTo>
                    <a:pt x="8" y="15"/>
                    <a:pt x="8" y="15"/>
                    <a:pt x="8" y="16"/>
                  </a:cubicBezTo>
                  <a:close/>
                  <a:moveTo>
                    <a:pt x="26" y="15"/>
                  </a:moveTo>
                  <a:cubicBezTo>
                    <a:pt x="26" y="15"/>
                    <a:pt x="25" y="14"/>
                    <a:pt x="24" y="14"/>
                  </a:cubicBezTo>
                  <a:cubicBezTo>
                    <a:pt x="24" y="14"/>
                    <a:pt x="24" y="14"/>
                    <a:pt x="24" y="14"/>
                  </a:cubicBezTo>
                  <a:cubicBezTo>
                    <a:pt x="25" y="14"/>
                    <a:pt x="26" y="15"/>
                    <a:pt x="26" y="15"/>
                  </a:cubicBezTo>
                  <a:close/>
                  <a:moveTo>
                    <a:pt x="30" y="14"/>
                  </a:moveTo>
                  <a:cubicBezTo>
                    <a:pt x="29" y="14"/>
                    <a:pt x="29" y="15"/>
                    <a:pt x="29" y="15"/>
                  </a:cubicBezTo>
                  <a:cubicBezTo>
                    <a:pt x="29" y="15"/>
                    <a:pt x="29" y="15"/>
                    <a:pt x="29" y="15"/>
                  </a:cubicBezTo>
                  <a:cubicBezTo>
                    <a:pt x="29" y="15"/>
                    <a:pt x="30" y="14"/>
                    <a:pt x="30" y="13"/>
                  </a:cubicBezTo>
                  <a:cubicBezTo>
                    <a:pt x="30" y="13"/>
                    <a:pt x="30" y="13"/>
                    <a:pt x="30" y="13"/>
                  </a:cubicBezTo>
                  <a:cubicBezTo>
                    <a:pt x="30" y="13"/>
                    <a:pt x="30" y="14"/>
                    <a:pt x="30" y="14"/>
                  </a:cubicBezTo>
                  <a:close/>
                  <a:moveTo>
                    <a:pt x="6" y="15"/>
                  </a:moveTo>
                  <a:cubicBezTo>
                    <a:pt x="5" y="14"/>
                    <a:pt x="5" y="13"/>
                    <a:pt x="5" y="12"/>
                  </a:cubicBezTo>
                  <a:cubicBezTo>
                    <a:pt x="5" y="12"/>
                    <a:pt x="5" y="12"/>
                    <a:pt x="5" y="12"/>
                  </a:cubicBezTo>
                  <a:cubicBezTo>
                    <a:pt x="4" y="11"/>
                    <a:pt x="4" y="11"/>
                    <a:pt x="4" y="10"/>
                  </a:cubicBezTo>
                  <a:cubicBezTo>
                    <a:pt x="4" y="10"/>
                    <a:pt x="4" y="10"/>
                    <a:pt x="4" y="10"/>
                  </a:cubicBezTo>
                  <a:cubicBezTo>
                    <a:pt x="4" y="12"/>
                    <a:pt x="5" y="14"/>
                    <a:pt x="6" y="15"/>
                  </a:cubicBezTo>
                  <a:close/>
                  <a:moveTo>
                    <a:pt x="16" y="11"/>
                  </a:moveTo>
                  <a:cubicBezTo>
                    <a:pt x="15" y="12"/>
                    <a:pt x="14" y="13"/>
                    <a:pt x="13" y="14"/>
                  </a:cubicBezTo>
                  <a:cubicBezTo>
                    <a:pt x="13" y="14"/>
                    <a:pt x="13" y="14"/>
                    <a:pt x="13" y="14"/>
                  </a:cubicBezTo>
                  <a:cubicBezTo>
                    <a:pt x="15" y="13"/>
                    <a:pt x="17" y="11"/>
                    <a:pt x="18" y="10"/>
                  </a:cubicBezTo>
                  <a:cubicBezTo>
                    <a:pt x="18" y="10"/>
                    <a:pt x="18" y="10"/>
                    <a:pt x="18" y="10"/>
                  </a:cubicBezTo>
                  <a:cubicBezTo>
                    <a:pt x="18" y="10"/>
                    <a:pt x="17" y="11"/>
                    <a:pt x="16" y="11"/>
                  </a:cubicBezTo>
                  <a:close/>
                  <a:moveTo>
                    <a:pt x="23" y="11"/>
                  </a:moveTo>
                  <a:cubicBezTo>
                    <a:pt x="23" y="11"/>
                    <a:pt x="23" y="11"/>
                    <a:pt x="23" y="12"/>
                  </a:cubicBezTo>
                  <a:cubicBezTo>
                    <a:pt x="23" y="12"/>
                    <a:pt x="23" y="12"/>
                    <a:pt x="23" y="12"/>
                  </a:cubicBezTo>
                  <a:cubicBezTo>
                    <a:pt x="23" y="11"/>
                    <a:pt x="23" y="11"/>
                    <a:pt x="22" y="11"/>
                  </a:cubicBezTo>
                  <a:cubicBezTo>
                    <a:pt x="22" y="11"/>
                    <a:pt x="22" y="11"/>
                    <a:pt x="22" y="11"/>
                  </a:cubicBezTo>
                  <a:cubicBezTo>
                    <a:pt x="23" y="11"/>
                    <a:pt x="23" y="11"/>
                    <a:pt x="23" y="11"/>
                  </a:cubicBezTo>
                  <a:close/>
                  <a:moveTo>
                    <a:pt x="32" y="10"/>
                  </a:moveTo>
                  <a:cubicBezTo>
                    <a:pt x="32" y="10"/>
                    <a:pt x="32" y="10"/>
                    <a:pt x="32" y="10"/>
                  </a:cubicBezTo>
                  <a:cubicBezTo>
                    <a:pt x="32" y="10"/>
                    <a:pt x="32" y="10"/>
                    <a:pt x="32" y="10"/>
                  </a:cubicBezTo>
                  <a:cubicBezTo>
                    <a:pt x="32" y="10"/>
                    <a:pt x="32" y="10"/>
                    <a:pt x="32" y="10"/>
                  </a:cubicBezTo>
                  <a:cubicBezTo>
                    <a:pt x="32" y="10"/>
                    <a:pt x="32" y="10"/>
                    <a:pt x="32" y="10"/>
                  </a:cubicBezTo>
                  <a:cubicBezTo>
                    <a:pt x="32" y="10"/>
                    <a:pt x="33" y="9"/>
                    <a:pt x="33" y="8"/>
                  </a:cubicBezTo>
                  <a:cubicBezTo>
                    <a:pt x="33" y="8"/>
                    <a:pt x="33" y="8"/>
                    <a:pt x="33" y="8"/>
                  </a:cubicBezTo>
                  <a:cubicBezTo>
                    <a:pt x="33" y="9"/>
                    <a:pt x="32" y="9"/>
                    <a:pt x="32" y="10"/>
                  </a:cubicBezTo>
                  <a:close/>
                  <a:moveTo>
                    <a:pt x="22" y="10"/>
                  </a:moveTo>
                  <a:cubicBezTo>
                    <a:pt x="21" y="9"/>
                    <a:pt x="21" y="9"/>
                    <a:pt x="21" y="9"/>
                  </a:cubicBezTo>
                  <a:cubicBezTo>
                    <a:pt x="21" y="9"/>
                    <a:pt x="21" y="9"/>
                    <a:pt x="21" y="9"/>
                  </a:cubicBezTo>
                  <a:cubicBezTo>
                    <a:pt x="21" y="9"/>
                    <a:pt x="21" y="9"/>
                    <a:pt x="21" y="9"/>
                  </a:cubicBezTo>
                  <a:cubicBezTo>
                    <a:pt x="22" y="10"/>
                    <a:pt x="22" y="10"/>
                    <a:pt x="22" y="10"/>
                  </a:cubicBezTo>
                  <a:close/>
                  <a:moveTo>
                    <a:pt x="21" y="8"/>
                  </a:moveTo>
                  <a:cubicBezTo>
                    <a:pt x="20" y="7"/>
                    <a:pt x="20" y="7"/>
                    <a:pt x="20" y="7"/>
                  </a:cubicBezTo>
                  <a:cubicBezTo>
                    <a:pt x="20" y="8"/>
                    <a:pt x="20" y="8"/>
                    <a:pt x="20" y="8"/>
                  </a:cubicBezTo>
                  <a:cubicBezTo>
                    <a:pt x="20" y="8"/>
                    <a:pt x="20" y="8"/>
                    <a:pt x="20" y="8"/>
                  </a:cubicBezTo>
                  <a:cubicBezTo>
                    <a:pt x="20" y="8"/>
                    <a:pt x="20" y="8"/>
                    <a:pt x="20" y="8"/>
                  </a:cubicBezTo>
                  <a:cubicBezTo>
                    <a:pt x="20" y="8"/>
                    <a:pt x="20" y="8"/>
                    <a:pt x="20" y="8"/>
                  </a:cubicBezTo>
                  <a:cubicBezTo>
                    <a:pt x="20" y="8"/>
                    <a:pt x="20" y="8"/>
                    <a:pt x="20" y="8"/>
                  </a:cubicBezTo>
                  <a:cubicBezTo>
                    <a:pt x="20" y="8"/>
                    <a:pt x="20" y="8"/>
                    <a:pt x="20" y="8"/>
                  </a:cubicBezTo>
                  <a:cubicBezTo>
                    <a:pt x="20" y="8"/>
                    <a:pt x="20" y="8"/>
                    <a:pt x="20" y="8"/>
                  </a:cubicBezTo>
                  <a:cubicBezTo>
                    <a:pt x="20" y="8"/>
                    <a:pt x="20" y="8"/>
                    <a:pt x="20" y="8"/>
                  </a:cubicBezTo>
                  <a:cubicBezTo>
                    <a:pt x="21" y="8"/>
                    <a:pt x="21" y="8"/>
                    <a:pt x="21"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0" name="Freeform 275"/>
            <p:cNvSpPr>
              <a:spLocks noEditPoints="1"/>
            </p:cNvSpPr>
            <p:nvPr/>
          </p:nvSpPr>
          <p:spPr bwMode="auto">
            <a:xfrm>
              <a:off x="2257" y="1489"/>
              <a:ext cx="66" cy="227"/>
            </a:xfrm>
            <a:custGeom>
              <a:avLst/>
              <a:gdLst>
                <a:gd name="T0" fmla="*/ 3 w 66"/>
                <a:gd name="T1" fmla="*/ 174 h 227"/>
                <a:gd name="T2" fmla="*/ 0 w 66"/>
                <a:gd name="T3" fmla="*/ 171 h 227"/>
                <a:gd name="T4" fmla="*/ 0 w 66"/>
                <a:gd name="T5" fmla="*/ 169 h 227"/>
                <a:gd name="T6" fmla="*/ 31 w 66"/>
                <a:gd name="T7" fmla="*/ 0 h 227"/>
                <a:gd name="T8" fmla="*/ 41 w 66"/>
                <a:gd name="T9" fmla="*/ 0 h 227"/>
                <a:gd name="T10" fmla="*/ 66 w 66"/>
                <a:gd name="T11" fmla="*/ 169 h 227"/>
                <a:gd name="T12" fmla="*/ 25 w 66"/>
                <a:gd name="T13" fmla="*/ 227 h 227"/>
                <a:gd name="T14" fmla="*/ 3 w 66"/>
                <a:gd name="T15" fmla="*/ 174 h 227"/>
                <a:gd name="T16" fmla="*/ 3 w 66"/>
                <a:gd name="T17" fmla="*/ 174 h 227"/>
                <a:gd name="T18" fmla="*/ 13 w 66"/>
                <a:gd name="T19" fmla="*/ 169 h 227"/>
                <a:gd name="T20" fmla="*/ 28 w 66"/>
                <a:gd name="T21" fmla="*/ 206 h 227"/>
                <a:gd name="T22" fmla="*/ 56 w 66"/>
                <a:gd name="T23" fmla="*/ 166 h 227"/>
                <a:gd name="T24" fmla="*/ 36 w 66"/>
                <a:gd name="T25" fmla="*/ 33 h 227"/>
                <a:gd name="T26" fmla="*/ 10 w 66"/>
                <a:gd name="T27" fmla="*/ 169 h 227"/>
                <a:gd name="T28" fmla="*/ 13 w 66"/>
                <a:gd name="T29" fmla="*/ 169 h 227"/>
                <a:gd name="T30" fmla="*/ 13 w 66"/>
                <a:gd name="T31" fmla="*/ 169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6" h="227">
                  <a:moveTo>
                    <a:pt x="3" y="174"/>
                  </a:moveTo>
                  <a:lnTo>
                    <a:pt x="0" y="171"/>
                  </a:lnTo>
                  <a:lnTo>
                    <a:pt x="0" y="169"/>
                  </a:lnTo>
                  <a:lnTo>
                    <a:pt x="31" y="0"/>
                  </a:lnTo>
                  <a:lnTo>
                    <a:pt x="41" y="0"/>
                  </a:lnTo>
                  <a:lnTo>
                    <a:pt x="66" y="169"/>
                  </a:lnTo>
                  <a:lnTo>
                    <a:pt x="25" y="227"/>
                  </a:lnTo>
                  <a:lnTo>
                    <a:pt x="3" y="174"/>
                  </a:lnTo>
                  <a:lnTo>
                    <a:pt x="3" y="174"/>
                  </a:lnTo>
                  <a:close/>
                  <a:moveTo>
                    <a:pt x="13" y="169"/>
                  </a:moveTo>
                  <a:lnTo>
                    <a:pt x="28" y="206"/>
                  </a:lnTo>
                  <a:lnTo>
                    <a:pt x="56" y="166"/>
                  </a:lnTo>
                  <a:lnTo>
                    <a:pt x="36" y="33"/>
                  </a:lnTo>
                  <a:lnTo>
                    <a:pt x="10" y="169"/>
                  </a:lnTo>
                  <a:lnTo>
                    <a:pt x="13" y="169"/>
                  </a:lnTo>
                  <a:lnTo>
                    <a:pt x="13" y="16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1" name="Freeform 276"/>
            <p:cNvSpPr>
              <a:spLocks noEditPoints="1"/>
            </p:cNvSpPr>
            <p:nvPr/>
          </p:nvSpPr>
          <p:spPr bwMode="auto">
            <a:xfrm>
              <a:off x="2252" y="1484"/>
              <a:ext cx="76" cy="242"/>
            </a:xfrm>
            <a:custGeom>
              <a:avLst/>
              <a:gdLst>
                <a:gd name="T0" fmla="*/ 3 w 76"/>
                <a:gd name="T1" fmla="*/ 181 h 242"/>
                <a:gd name="T2" fmla="*/ 8 w 76"/>
                <a:gd name="T3" fmla="*/ 179 h 242"/>
                <a:gd name="T4" fmla="*/ 13 w 76"/>
                <a:gd name="T5" fmla="*/ 176 h 242"/>
                <a:gd name="T6" fmla="*/ 23 w 76"/>
                <a:gd name="T7" fmla="*/ 199 h 242"/>
                <a:gd name="T8" fmla="*/ 13 w 76"/>
                <a:gd name="T9" fmla="*/ 176 h 242"/>
                <a:gd name="T10" fmla="*/ 18 w 76"/>
                <a:gd name="T11" fmla="*/ 174 h 242"/>
                <a:gd name="T12" fmla="*/ 20 w 76"/>
                <a:gd name="T13" fmla="*/ 174 h 242"/>
                <a:gd name="T14" fmla="*/ 33 w 76"/>
                <a:gd name="T15" fmla="*/ 201 h 242"/>
                <a:gd name="T16" fmla="*/ 56 w 76"/>
                <a:gd name="T17" fmla="*/ 171 h 242"/>
                <a:gd name="T18" fmla="*/ 41 w 76"/>
                <a:gd name="T19" fmla="*/ 68 h 242"/>
                <a:gd name="T20" fmla="*/ 20 w 76"/>
                <a:gd name="T21" fmla="*/ 171 h 242"/>
                <a:gd name="T22" fmla="*/ 20 w 76"/>
                <a:gd name="T23" fmla="*/ 174 h 242"/>
                <a:gd name="T24" fmla="*/ 18 w 76"/>
                <a:gd name="T25" fmla="*/ 174 h 242"/>
                <a:gd name="T26" fmla="*/ 13 w 76"/>
                <a:gd name="T27" fmla="*/ 176 h 242"/>
                <a:gd name="T28" fmla="*/ 13 w 76"/>
                <a:gd name="T29" fmla="*/ 176 h 242"/>
                <a:gd name="T30" fmla="*/ 8 w 76"/>
                <a:gd name="T31" fmla="*/ 179 h 242"/>
                <a:gd name="T32" fmla="*/ 3 w 76"/>
                <a:gd name="T33" fmla="*/ 181 h 242"/>
                <a:gd name="T34" fmla="*/ 0 w 76"/>
                <a:gd name="T35" fmla="*/ 176 h 242"/>
                <a:gd name="T36" fmla="*/ 0 w 76"/>
                <a:gd name="T37" fmla="*/ 174 h 242"/>
                <a:gd name="T38" fmla="*/ 30 w 76"/>
                <a:gd name="T39" fmla="*/ 0 h 242"/>
                <a:gd name="T40" fmla="*/ 51 w 76"/>
                <a:gd name="T41" fmla="*/ 3 h 242"/>
                <a:gd name="T42" fmla="*/ 76 w 76"/>
                <a:gd name="T43" fmla="*/ 176 h 242"/>
                <a:gd name="T44" fmla="*/ 30 w 76"/>
                <a:gd name="T45" fmla="*/ 242 h 242"/>
                <a:gd name="T46" fmla="*/ 3 w 76"/>
                <a:gd name="T47" fmla="*/ 181 h 242"/>
                <a:gd name="T48" fmla="*/ 3 w 76"/>
                <a:gd name="T49" fmla="*/ 181 h 242"/>
                <a:gd name="T50" fmla="*/ 10 w 76"/>
                <a:gd name="T51" fmla="*/ 174 h 242"/>
                <a:gd name="T52" fmla="*/ 10 w 76"/>
                <a:gd name="T53" fmla="*/ 174 h 242"/>
                <a:gd name="T54" fmla="*/ 10 w 76"/>
                <a:gd name="T55" fmla="*/ 174 h 242"/>
                <a:gd name="T56" fmla="*/ 10 w 76"/>
                <a:gd name="T57" fmla="*/ 174 h 242"/>
                <a:gd name="T58" fmla="*/ 10 w 76"/>
                <a:gd name="T59" fmla="*/ 174 h 242"/>
                <a:gd name="T60" fmla="*/ 10 w 76"/>
                <a:gd name="T61" fmla="*/ 174 h 242"/>
                <a:gd name="T62" fmla="*/ 46 w 76"/>
                <a:gd name="T63" fmla="*/ 38 h 242"/>
                <a:gd name="T64" fmla="*/ 66 w 76"/>
                <a:gd name="T65" fmla="*/ 174 h 242"/>
                <a:gd name="T66" fmla="*/ 41 w 76"/>
                <a:gd name="T67" fmla="*/ 10 h 242"/>
                <a:gd name="T68" fmla="*/ 41 w 76"/>
                <a:gd name="T69" fmla="*/ 10 h 242"/>
                <a:gd name="T70" fmla="*/ 18 w 76"/>
                <a:gd name="T71" fmla="*/ 134 h 242"/>
                <a:gd name="T72" fmla="*/ 36 w 76"/>
                <a:gd name="T73" fmla="*/ 38 h 242"/>
                <a:gd name="T74" fmla="*/ 46 w 76"/>
                <a:gd name="T75" fmla="*/ 38 h 242"/>
                <a:gd name="T76" fmla="*/ 46 w 76"/>
                <a:gd name="T77" fmla="*/ 38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6" h="242">
                  <a:moveTo>
                    <a:pt x="3" y="181"/>
                  </a:moveTo>
                  <a:lnTo>
                    <a:pt x="8" y="179"/>
                  </a:lnTo>
                  <a:lnTo>
                    <a:pt x="13" y="176"/>
                  </a:lnTo>
                  <a:lnTo>
                    <a:pt x="23" y="199"/>
                  </a:lnTo>
                  <a:lnTo>
                    <a:pt x="13" y="176"/>
                  </a:lnTo>
                  <a:lnTo>
                    <a:pt x="18" y="174"/>
                  </a:lnTo>
                  <a:lnTo>
                    <a:pt x="20" y="174"/>
                  </a:lnTo>
                  <a:lnTo>
                    <a:pt x="33" y="201"/>
                  </a:lnTo>
                  <a:lnTo>
                    <a:pt x="56" y="171"/>
                  </a:lnTo>
                  <a:lnTo>
                    <a:pt x="41" y="68"/>
                  </a:lnTo>
                  <a:lnTo>
                    <a:pt x="20" y="171"/>
                  </a:lnTo>
                  <a:lnTo>
                    <a:pt x="20" y="174"/>
                  </a:lnTo>
                  <a:lnTo>
                    <a:pt x="18" y="174"/>
                  </a:lnTo>
                  <a:lnTo>
                    <a:pt x="13" y="176"/>
                  </a:lnTo>
                  <a:lnTo>
                    <a:pt x="13" y="176"/>
                  </a:lnTo>
                  <a:lnTo>
                    <a:pt x="8" y="179"/>
                  </a:lnTo>
                  <a:lnTo>
                    <a:pt x="3" y="181"/>
                  </a:lnTo>
                  <a:lnTo>
                    <a:pt x="0" y="176"/>
                  </a:lnTo>
                  <a:lnTo>
                    <a:pt x="0" y="174"/>
                  </a:lnTo>
                  <a:lnTo>
                    <a:pt x="30" y="0"/>
                  </a:lnTo>
                  <a:lnTo>
                    <a:pt x="51" y="3"/>
                  </a:lnTo>
                  <a:lnTo>
                    <a:pt x="76" y="176"/>
                  </a:lnTo>
                  <a:lnTo>
                    <a:pt x="30" y="242"/>
                  </a:lnTo>
                  <a:lnTo>
                    <a:pt x="3" y="181"/>
                  </a:lnTo>
                  <a:lnTo>
                    <a:pt x="3" y="181"/>
                  </a:lnTo>
                  <a:close/>
                  <a:moveTo>
                    <a:pt x="10" y="174"/>
                  </a:moveTo>
                  <a:lnTo>
                    <a:pt x="10" y="174"/>
                  </a:lnTo>
                  <a:lnTo>
                    <a:pt x="10" y="174"/>
                  </a:lnTo>
                  <a:lnTo>
                    <a:pt x="10" y="174"/>
                  </a:lnTo>
                  <a:lnTo>
                    <a:pt x="10" y="174"/>
                  </a:lnTo>
                  <a:lnTo>
                    <a:pt x="10" y="174"/>
                  </a:lnTo>
                  <a:close/>
                  <a:moveTo>
                    <a:pt x="46" y="38"/>
                  </a:moveTo>
                  <a:lnTo>
                    <a:pt x="66" y="174"/>
                  </a:lnTo>
                  <a:lnTo>
                    <a:pt x="41" y="10"/>
                  </a:lnTo>
                  <a:lnTo>
                    <a:pt x="41" y="10"/>
                  </a:lnTo>
                  <a:lnTo>
                    <a:pt x="18" y="134"/>
                  </a:lnTo>
                  <a:lnTo>
                    <a:pt x="36" y="38"/>
                  </a:lnTo>
                  <a:lnTo>
                    <a:pt x="46" y="38"/>
                  </a:lnTo>
                  <a:lnTo>
                    <a:pt x="46" y="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2" name="Freeform 277"/>
            <p:cNvSpPr>
              <a:spLocks noEditPoints="1"/>
            </p:cNvSpPr>
            <p:nvPr/>
          </p:nvSpPr>
          <p:spPr bwMode="auto">
            <a:xfrm>
              <a:off x="2176" y="1467"/>
              <a:ext cx="205" cy="311"/>
            </a:xfrm>
            <a:custGeom>
              <a:avLst/>
              <a:gdLst>
                <a:gd name="T0" fmla="*/ 12 w 81"/>
                <a:gd name="T1" fmla="*/ 101 h 124"/>
                <a:gd name="T2" fmla="*/ 0 w 81"/>
                <a:gd name="T3" fmla="*/ 56 h 124"/>
                <a:gd name="T4" fmla="*/ 0 w 81"/>
                <a:gd name="T5" fmla="*/ 56 h 124"/>
                <a:gd name="T6" fmla="*/ 1 w 81"/>
                <a:gd name="T7" fmla="*/ 46 h 124"/>
                <a:gd name="T8" fmla="*/ 1 w 81"/>
                <a:gd name="T9" fmla="*/ 46 h 124"/>
                <a:gd name="T10" fmla="*/ 51 w 81"/>
                <a:gd name="T11" fmla="*/ 0 h 124"/>
                <a:gd name="T12" fmla="*/ 51 w 81"/>
                <a:gd name="T13" fmla="*/ 0 h 124"/>
                <a:gd name="T14" fmla="*/ 75 w 81"/>
                <a:gd name="T15" fmla="*/ 17 h 124"/>
                <a:gd name="T16" fmla="*/ 75 w 81"/>
                <a:gd name="T17" fmla="*/ 17 h 124"/>
                <a:gd name="T18" fmla="*/ 81 w 81"/>
                <a:gd name="T19" fmla="*/ 58 h 124"/>
                <a:gd name="T20" fmla="*/ 81 w 81"/>
                <a:gd name="T21" fmla="*/ 58 h 124"/>
                <a:gd name="T22" fmla="*/ 41 w 81"/>
                <a:gd name="T23" fmla="*/ 124 h 124"/>
                <a:gd name="T24" fmla="*/ 41 w 81"/>
                <a:gd name="T25" fmla="*/ 124 h 124"/>
                <a:gd name="T26" fmla="*/ 12 w 81"/>
                <a:gd name="T27" fmla="*/ 101 h 124"/>
                <a:gd name="T28" fmla="*/ 5 w 81"/>
                <a:gd name="T29" fmla="*/ 47 h 124"/>
                <a:gd name="T30" fmla="*/ 4 w 81"/>
                <a:gd name="T31" fmla="*/ 56 h 124"/>
                <a:gd name="T32" fmla="*/ 4 w 81"/>
                <a:gd name="T33" fmla="*/ 56 h 124"/>
                <a:gd name="T34" fmla="*/ 16 w 81"/>
                <a:gd name="T35" fmla="*/ 99 h 124"/>
                <a:gd name="T36" fmla="*/ 16 w 81"/>
                <a:gd name="T37" fmla="*/ 99 h 124"/>
                <a:gd name="T38" fmla="*/ 41 w 81"/>
                <a:gd name="T39" fmla="*/ 120 h 124"/>
                <a:gd name="T40" fmla="*/ 41 w 81"/>
                <a:gd name="T41" fmla="*/ 120 h 124"/>
                <a:gd name="T42" fmla="*/ 66 w 81"/>
                <a:gd name="T43" fmla="*/ 101 h 124"/>
                <a:gd name="T44" fmla="*/ 66 w 81"/>
                <a:gd name="T45" fmla="*/ 101 h 124"/>
                <a:gd name="T46" fmla="*/ 77 w 81"/>
                <a:gd name="T47" fmla="*/ 58 h 124"/>
                <a:gd name="T48" fmla="*/ 77 w 81"/>
                <a:gd name="T49" fmla="*/ 58 h 124"/>
                <a:gd name="T50" fmla="*/ 71 w 81"/>
                <a:gd name="T51" fmla="*/ 19 h 124"/>
                <a:gd name="T52" fmla="*/ 71 w 81"/>
                <a:gd name="T53" fmla="*/ 19 h 124"/>
                <a:gd name="T54" fmla="*/ 51 w 81"/>
                <a:gd name="T55" fmla="*/ 4 h 124"/>
                <a:gd name="T56" fmla="*/ 51 w 81"/>
                <a:gd name="T57" fmla="*/ 4 h 124"/>
                <a:gd name="T58" fmla="*/ 5 w 81"/>
                <a:gd name="T59" fmla="*/ 47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1" h="124">
                  <a:moveTo>
                    <a:pt x="12" y="101"/>
                  </a:moveTo>
                  <a:cubicBezTo>
                    <a:pt x="5" y="88"/>
                    <a:pt x="0" y="71"/>
                    <a:pt x="0" y="56"/>
                  </a:cubicBezTo>
                  <a:cubicBezTo>
                    <a:pt x="0" y="56"/>
                    <a:pt x="0" y="56"/>
                    <a:pt x="0" y="56"/>
                  </a:cubicBezTo>
                  <a:cubicBezTo>
                    <a:pt x="0" y="53"/>
                    <a:pt x="0" y="49"/>
                    <a:pt x="1" y="46"/>
                  </a:cubicBezTo>
                  <a:cubicBezTo>
                    <a:pt x="1" y="46"/>
                    <a:pt x="1" y="46"/>
                    <a:pt x="1" y="46"/>
                  </a:cubicBezTo>
                  <a:cubicBezTo>
                    <a:pt x="6" y="13"/>
                    <a:pt x="29" y="0"/>
                    <a:pt x="51" y="0"/>
                  </a:cubicBezTo>
                  <a:cubicBezTo>
                    <a:pt x="51" y="0"/>
                    <a:pt x="51" y="0"/>
                    <a:pt x="51" y="0"/>
                  </a:cubicBezTo>
                  <a:cubicBezTo>
                    <a:pt x="62" y="0"/>
                    <a:pt x="70" y="7"/>
                    <a:pt x="75" y="17"/>
                  </a:cubicBezTo>
                  <a:cubicBezTo>
                    <a:pt x="75" y="17"/>
                    <a:pt x="75" y="17"/>
                    <a:pt x="75" y="17"/>
                  </a:cubicBezTo>
                  <a:cubicBezTo>
                    <a:pt x="80" y="28"/>
                    <a:pt x="81" y="42"/>
                    <a:pt x="81" y="58"/>
                  </a:cubicBezTo>
                  <a:cubicBezTo>
                    <a:pt x="81" y="58"/>
                    <a:pt x="81" y="58"/>
                    <a:pt x="81" y="58"/>
                  </a:cubicBezTo>
                  <a:cubicBezTo>
                    <a:pt x="81" y="90"/>
                    <a:pt x="64" y="124"/>
                    <a:pt x="41" y="124"/>
                  </a:cubicBezTo>
                  <a:cubicBezTo>
                    <a:pt x="41" y="124"/>
                    <a:pt x="41" y="124"/>
                    <a:pt x="41" y="124"/>
                  </a:cubicBezTo>
                  <a:cubicBezTo>
                    <a:pt x="30" y="124"/>
                    <a:pt x="20" y="114"/>
                    <a:pt x="12" y="101"/>
                  </a:cubicBezTo>
                  <a:close/>
                  <a:moveTo>
                    <a:pt x="5" y="47"/>
                  </a:moveTo>
                  <a:cubicBezTo>
                    <a:pt x="4" y="50"/>
                    <a:pt x="4" y="53"/>
                    <a:pt x="4" y="56"/>
                  </a:cubicBezTo>
                  <a:cubicBezTo>
                    <a:pt x="4" y="56"/>
                    <a:pt x="4" y="56"/>
                    <a:pt x="4" y="56"/>
                  </a:cubicBezTo>
                  <a:cubicBezTo>
                    <a:pt x="4" y="71"/>
                    <a:pt x="9" y="87"/>
                    <a:pt x="16" y="99"/>
                  </a:cubicBezTo>
                  <a:cubicBezTo>
                    <a:pt x="16" y="99"/>
                    <a:pt x="16" y="99"/>
                    <a:pt x="16" y="99"/>
                  </a:cubicBezTo>
                  <a:cubicBezTo>
                    <a:pt x="23" y="112"/>
                    <a:pt x="32" y="120"/>
                    <a:pt x="41" y="120"/>
                  </a:cubicBezTo>
                  <a:cubicBezTo>
                    <a:pt x="41" y="120"/>
                    <a:pt x="41" y="120"/>
                    <a:pt x="41" y="120"/>
                  </a:cubicBezTo>
                  <a:cubicBezTo>
                    <a:pt x="50" y="120"/>
                    <a:pt x="59" y="113"/>
                    <a:pt x="66" y="101"/>
                  </a:cubicBezTo>
                  <a:cubicBezTo>
                    <a:pt x="66" y="101"/>
                    <a:pt x="66" y="101"/>
                    <a:pt x="66" y="101"/>
                  </a:cubicBezTo>
                  <a:cubicBezTo>
                    <a:pt x="73" y="89"/>
                    <a:pt x="77" y="74"/>
                    <a:pt x="77" y="58"/>
                  </a:cubicBezTo>
                  <a:cubicBezTo>
                    <a:pt x="77" y="58"/>
                    <a:pt x="77" y="58"/>
                    <a:pt x="77" y="58"/>
                  </a:cubicBezTo>
                  <a:cubicBezTo>
                    <a:pt x="77" y="42"/>
                    <a:pt x="76" y="28"/>
                    <a:pt x="71" y="19"/>
                  </a:cubicBezTo>
                  <a:cubicBezTo>
                    <a:pt x="71" y="19"/>
                    <a:pt x="71" y="19"/>
                    <a:pt x="71" y="19"/>
                  </a:cubicBezTo>
                  <a:cubicBezTo>
                    <a:pt x="67" y="9"/>
                    <a:pt x="61" y="4"/>
                    <a:pt x="51" y="4"/>
                  </a:cubicBezTo>
                  <a:cubicBezTo>
                    <a:pt x="51" y="4"/>
                    <a:pt x="51" y="4"/>
                    <a:pt x="51" y="4"/>
                  </a:cubicBezTo>
                  <a:cubicBezTo>
                    <a:pt x="30" y="4"/>
                    <a:pt x="10" y="15"/>
                    <a:pt x="5"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3" name="Freeform 278"/>
            <p:cNvSpPr>
              <a:spLocks noEditPoints="1"/>
            </p:cNvSpPr>
            <p:nvPr/>
          </p:nvSpPr>
          <p:spPr bwMode="auto">
            <a:xfrm>
              <a:off x="2171" y="1462"/>
              <a:ext cx="215" cy="321"/>
            </a:xfrm>
            <a:custGeom>
              <a:avLst/>
              <a:gdLst>
                <a:gd name="T0" fmla="*/ 13 w 85"/>
                <a:gd name="T1" fmla="*/ 104 h 128"/>
                <a:gd name="T2" fmla="*/ 1 w 85"/>
                <a:gd name="T3" fmla="*/ 48 h 128"/>
                <a:gd name="T4" fmla="*/ 53 w 85"/>
                <a:gd name="T5" fmla="*/ 0 h 128"/>
                <a:gd name="T6" fmla="*/ 53 w 85"/>
                <a:gd name="T7" fmla="*/ 0 h 128"/>
                <a:gd name="T8" fmla="*/ 79 w 85"/>
                <a:gd name="T9" fmla="*/ 18 h 128"/>
                <a:gd name="T10" fmla="*/ 43 w 85"/>
                <a:gd name="T11" fmla="*/ 128 h 128"/>
                <a:gd name="T12" fmla="*/ 43 w 85"/>
                <a:gd name="T13" fmla="*/ 124 h 128"/>
                <a:gd name="T14" fmla="*/ 43 w 85"/>
                <a:gd name="T15" fmla="*/ 124 h 128"/>
                <a:gd name="T16" fmla="*/ 43 w 85"/>
                <a:gd name="T17" fmla="*/ 124 h 128"/>
                <a:gd name="T18" fmla="*/ 19 w 85"/>
                <a:gd name="T19" fmla="*/ 106 h 128"/>
                <a:gd name="T20" fmla="*/ 50 w 85"/>
                <a:gd name="T21" fmla="*/ 123 h 128"/>
                <a:gd name="T22" fmla="*/ 51 w 85"/>
                <a:gd name="T23" fmla="*/ 123 h 128"/>
                <a:gd name="T24" fmla="*/ 51 w 85"/>
                <a:gd name="T25" fmla="*/ 123 h 128"/>
                <a:gd name="T26" fmla="*/ 51 w 85"/>
                <a:gd name="T27" fmla="*/ 123 h 128"/>
                <a:gd name="T28" fmla="*/ 70 w 85"/>
                <a:gd name="T29" fmla="*/ 104 h 128"/>
                <a:gd name="T30" fmla="*/ 67 w 85"/>
                <a:gd name="T31" fmla="*/ 102 h 128"/>
                <a:gd name="T32" fmla="*/ 77 w 85"/>
                <a:gd name="T33" fmla="*/ 60 h 128"/>
                <a:gd name="T34" fmla="*/ 77 w 85"/>
                <a:gd name="T35" fmla="*/ 60 h 128"/>
                <a:gd name="T36" fmla="*/ 71 w 85"/>
                <a:gd name="T37" fmla="*/ 22 h 128"/>
                <a:gd name="T38" fmla="*/ 53 w 85"/>
                <a:gd name="T39" fmla="*/ 8 h 128"/>
                <a:gd name="T40" fmla="*/ 8 w 85"/>
                <a:gd name="T41" fmla="*/ 58 h 128"/>
                <a:gd name="T42" fmla="*/ 8 w 85"/>
                <a:gd name="T43" fmla="*/ 58 h 128"/>
                <a:gd name="T44" fmla="*/ 20 w 85"/>
                <a:gd name="T45" fmla="*/ 100 h 128"/>
                <a:gd name="T46" fmla="*/ 43 w 85"/>
                <a:gd name="T47" fmla="*/ 120 h 128"/>
                <a:gd name="T48" fmla="*/ 43 w 85"/>
                <a:gd name="T49" fmla="*/ 120 h 128"/>
                <a:gd name="T50" fmla="*/ 16 w 85"/>
                <a:gd name="T51" fmla="*/ 102 h 128"/>
                <a:gd name="T52" fmla="*/ 78 w 85"/>
                <a:gd name="T53" fmla="*/ 85 h 128"/>
                <a:gd name="T54" fmla="*/ 78 w 85"/>
                <a:gd name="T55" fmla="*/ 85 h 128"/>
                <a:gd name="T56" fmla="*/ 78 w 85"/>
                <a:gd name="T57" fmla="*/ 84 h 128"/>
                <a:gd name="T58" fmla="*/ 81 w 85"/>
                <a:gd name="T59" fmla="*/ 61 h 128"/>
                <a:gd name="T60" fmla="*/ 81 w 85"/>
                <a:gd name="T61" fmla="*/ 60 h 128"/>
                <a:gd name="T62" fmla="*/ 81 w 85"/>
                <a:gd name="T63" fmla="*/ 60 h 128"/>
                <a:gd name="T64" fmla="*/ 4 w 85"/>
                <a:gd name="T65" fmla="*/ 59 h 128"/>
                <a:gd name="T66" fmla="*/ 4 w 85"/>
                <a:gd name="T67" fmla="*/ 59 h 128"/>
                <a:gd name="T68" fmla="*/ 4 w 85"/>
                <a:gd name="T69" fmla="*/ 58 h 128"/>
                <a:gd name="T70" fmla="*/ 4 w 85"/>
                <a:gd name="T71" fmla="*/ 58 h 128"/>
                <a:gd name="T72" fmla="*/ 11 w 85"/>
                <a:gd name="T73" fmla="*/ 29 h 128"/>
                <a:gd name="T74" fmla="*/ 11 w 85"/>
                <a:gd name="T75" fmla="*/ 29 h 128"/>
                <a:gd name="T76" fmla="*/ 11 w 85"/>
                <a:gd name="T77" fmla="*/ 28 h 128"/>
                <a:gd name="T78" fmla="*/ 12 w 85"/>
                <a:gd name="T79" fmla="*/ 27 h 128"/>
                <a:gd name="T80" fmla="*/ 12 w 85"/>
                <a:gd name="T81" fmla="*/ 27 h 128"/>
                <a:gd name="T82" fmla="*/ 12 w 85"/>
                <a:gd name="T83" fmla="*/ 27 h 128"/>
                <a:gd name="T84" fmla="*/ 12 w 85"/>
                <a:gd name="T85" fmla="*/ 26 h 128"/>
                <a:gd name="T86" fmla="*/ 13 w 85"/>
                <a:gd name="T87" fmla="*/ 26 h 128"/>
                <a:gd name="T88" fmla="*/ 13 w 85"/>
                <a:gd name="T89" fmla="*/ 26 h 128"/>
                <a:gd name="T90" fmla="*/ 65 w 85"/>
                <a:gd name="T91" fmla="*/ 8 h 128"/>
                <a:gd name="T92" fmla="*/ 53 w 85"/>
                <a:gd name="T93" fmla="*/ 4 h 128"/>
                <a:gd name="T94" fmla="*/ 53 w 85"/>
                <a:gd name="T95" fmla="*/ 4 h 128"/>
                <a:gd name="T96" fmla="*/ 66 w 85"/>
                <a:gd name="T97" fmla="*/ 8 h 128"/>
                <a:gd name="T98" fmla="*/ 66 w 85"/>
                <a:gd name="T99" fmla="*/ 8 h 128"/>
                <a:gd name="T100" fmla="*/ 65 w 85"/>
                <a:gd name="T101" fmla="*/ 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5" h="128">
                  <a:moveTo>
                    <a:pt x="13" y="104"/>
                  </a:moveTo>
                  <a:cubicBezTo>
                    <a:pt x="14" y="103"/>
                    <a:pt x="14" y="103"/>
                    <a:pt x="14" y="103"/>
                  </a:cubicBezTo>
                  <a:cubicBezTo>
                    <a:pt x="13" y="104"/>
                    <a:pt x="13" y="104"/>
                    <a:pt x="13" y="104"/>
                  </a:cubicBezTo>
                  <a:cubicBezTo>
                    <a:pt x="5" y="91"/>
                    <a:pt x="0" y="74"/>
                    <a:pt x="0" y="58"/>
                  </a:cubicBezTo>
                  <a:cubicBezTo>
                    <a:pt x="0" y="58"/>
                    <a:pt x="0" y="58"/>
                    <a:pt x="0" y="58"/>
                  </a:cubicBezTo>
                  <a:cubicBezTo>
                    <a:pt x="0" y="55"/>
                    <a:pt x="0" y="51"/>
                    <a:pt x="1" y="48"/>
                  </a:cubicBezTo>
                  <a:cubicBezTo>
                    <a:pt x="1" y="48"/>
                    <a:pt x="1" y="48"/>
                    <a:pt x="1" y="48"/>
                  </a:cubicBezTo>
                  <a:cubicBezTo>
                    <a:pt x="6" y="14"/>
                    <a:pt x="30" y="0"/>
                    <a:pt x="53" y="0"/>
                  </a:cubicBezTo>
                  <a:cubicBezTo>
                    <a:pt x="53" y="0"/>
                    <a:pt x="53" y="0"/>
                    <a:pt x="53" y="0"/>
                  </a:cubicBezTo>
                  <a:cubicBezTo>
                    <a:pt x="53" y="0"/>
                    <a:pt x="53" y="0"/>
                    <a:pt x="53" y="0"/>
                  </a:cubicBezTo>
                  <a:cubicBezTo>
                    <a:pt x="53" y="0"/>
                    <a:pt x="53" y="0"/>
                    <a:pt x="53" y="0"/>
                  </a:cubicBezTo>
                  <a:cubicBezTo>
                    <a:pt x="53" y="0"/>
                    <a:pt x="53" y="0"/>
                    <a:pt x="53" y="0"/>
                  </a:cubicBezTo>
                  <a:cubicBezTo>
                    <a:pt x="53" y="0"/>
                    <a:pt x="53" y="0"/>
                    <a:pt x="53" y="0"/>
                  </a:cubicBezTo>
                  <a:cubicBezTo>
                    <a:pt x="65" y="0"/>
                    <a:pt x="74" y="8"/>
                    <a:pt x="79" y="18"/>
                  </a:cubicBezTo>
                  <a:cubicBezTo>
                    <a:pt x="79" y="18"/>
                    <a:pt x="79" y="18"/>
                    <a:pt x="79" y="18"/>
                  </a:cubicBezTo>
                  <a:cubicBezTo>
                    <a:pt x="84" y="29"/>
                    <a:pt x="85" y="44"/>
                    <a:pt x="85" y="60"/>
                  </a:cubicBezTo>
                  <a:cubicBezTo>
                    <a:pt x="85" y="60"/>
                    <a:pt x="85" y="60"/>
                    <a:pt x="85" y="60"/>
                  </a:cubicBezTo>
                  <a:cubicBezTo>
                    <a:pt x="85" y="93"/>
                    <a:pt x="68" y="127"/>
                    <a:pt x="43" y="128"/>
                  </a:cubicBezTo>
                  <a:cubicBezTo>
                    <a:pt x="43" y="128"/>
                    <a:pt x="43" y="128"/>
                    <a:pt x="43" y="128"/>
                  </a:cubicBezTo>
                  <a:cubicBezTo>
                    <a:pt x="31" y="128"/>
                    <a:pt x="20" y="118"/>
                    <a:pt x="13" y="104"/>
                  </a:cubicBezTo>
                  <a:close/>
                  <a:moveTo>
                    <a:pt x="43" y="124"/>
                  </a:moveTo>
                  <a:cubicBezTo>
                    <a:pt x="43" y="124"/>
                    <a:pt x="43" y="124"/>
                    <a:pt x="43" y="124"/>
                  </a:cubicBezTo>
                  <a:cubicBezTo>
                    <a:pt x="43" y="124"/>
                    <a:pt x="43" y="124"/>
                    <a:pt x="43" y="124"/>
                  </a:cubicBezTo>
                  <a:cubicBezTo>
                    <a:pt x="43" y="124"/>
                    <a:pt x="43" y="124"/>
                    <a:pt x="43" y="124"/>
                  </a:cubicBezTo>
                  <a:cubicBezTo>
                    <a:pt x="43" y="124"/>
                    <a:pt x="43" y="124"/>
                    <a:pt x="43" y="124"/>
                  </a:cubicBezTo>
                  <a:cubicBezTo>
                    <a:pt x="43" y="124"/>
                    <a:pt x="43" y="124"/>
                    <a:pt x="43" y="124"/>
                  </a:cubicBezTo>
                  <a:cubicBezTo>
                    <a:pt x="43" y="124"/>
                    <a:pt x="43" y="124"/>
                    <a:pt x="43" y="124"/>
                  </a:cubicBezTo>
                  <a:close/>
                  <a:moveTo>
                    <a:pt x="42" y="124"/>
                  </a:moveTo>
                  <a:cubicBezTo>
                    <a:pt x="34" y="124"/>
                    <a:pt x="26" y="117"/>
                    <a:pt x="19" y="106"/>
                  </a:cubicBezTo>
                  <a:cubicBezTo>
                    <a:pt x="19" y="106"/>
                    <a:pt x="19" y="106"/>
                    <a:pt x="19" y="106"/>
                  </a:cubicBezTo>
                  <a:cubicBezTo>
                    <a:pt x="26" y="117"/>
                    <a:pt x="34" y="124"/>
                    <a:pt x="42" y="124"/>
                  </a:cubicBezTo>
                  <a:close/>
                  <a:moveTo>
                    <a:pt x="50" y="123"/>
                  </a:moveTo>
                  <a:cubicBezTo>
                    <a:pt x="50" y="123"/>
                    <a:pt x="50" y="123"/>
                    <a:pt x="50" y="123"/>
                  </a:cubicBezTo>
                  <a:cubicBezTo>
                    <a:pt x="50" y="123"/>
                    <a:pt x="50" y="123"/>
                    <a:pt x="50" y="123"/>
                  </a:cubicBezTo>
                  <a:cubicBezTo>
                    <a:pt x="50" y="123"/>
                    <a:pt x="50" y="123"/>
                    <a:pt x="50" y="123"/>
                  </a:cubicBezTo>
                  <a:close/>
                  <a:moveTo>
                    <a:pt x="51" y="123"/>
                  </a:moveTo>
                  <a:cubicBezTo>
                    <a:pt x="51" y="123"/>
                    <a:pt x="51" y="123"/>
                    <a:pt x="51" y="123"/>
                  </a:cubicBezTo>
                  <a:cubicBezTo>
                    <a:pt x="51" y="123"/>
                    <a:pt x="51" y="123"/>
                    <a:pt x="51" y="123"/>
                  </a:cubicBezTo>
                  <a:cubicBezTo>
                    <a:pt x="51" y="123"/>
                    <a:pt x="51" y="123"/>
                    <a:pt x="51" y="123"/>
                  </a:cubicBezTo>
                  <a:close/>
                  <a:moveTo>
                    <a:pt x="70" y="104"/>
                  </a:moveTo>
                  <a:cubicBezTo>
                    <a:pt x="65" y="113"/>
                    <a:pt x="58" y="120"/>
                    <a:pt x="51" y="123"/>
                  </a:cubicBezTo>
                  <a:cubicBezTo>
                    <a:pt x="51" y="123"/>
                    <a:pt x="51" y="123"/>
                    <a:pt x="51" y="123"/>
                  </a:cubicBezTo>
                  <a:cubicBezTo>
                    <a:pt x="63" y="118"/>
                    <a:pt x="73" y="103"/>
                    <a:pt x="78" y="85"/>
                  </a:cubicBezTo>
                  <a:cubicBezTo>
                    <a:pt x="78" y="85"/>
                    <a:pt x="78" y="85"/>
                    <a:pt x="78" y="85"/>
                  </a:cubicBezTo>
                  <a:cubicBezTo>
                    <a:pt x="76" y="92"/>
                    <a:pt x="73" y="98"/>
                    <a:pt x="70" y="104"/>
                  </a:cubicBezTo>
                  <a:close/>
                  <a:moveTo>
                    <a:pt x="43" y="120"/>
                  </a:moveTo>
                  <a:cubicBezTo>
                    <a:pt x="43" y="120"/>
                    <a:pt x="43" y="120"/>
                    <a:pt x="43" y="120"/>
                  </a:cubicBezTo>
                  <a:cubicBezTo>
                    <a:pt x="51" y="120"/>
                    <a:pt x="60" y="113"/>
                    <a:pt x="67" y="102"/>
                  </a:cubicBezTo>
                  <a:cubicBezTo>
                    <a:pt x="67" y="102"/>
                    <a:pt x="67" y="102"/>
                    <a:pt x="67" y="102"/>
                  </a:cubicBezTo>
                  <a:cubicBezTo>
                    <a:pt x="73" y="91"/>
                    <a:pt x="77" y="75"/>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60"/>
                    <a:pt x="77" y="60"/>
                    <a:pt x="77" y="60"/>
                  </a:cubicBezTo>
                  <a:cubicBezTo>
                    <a:pt x="77" y="44"/>
                    <a:pt x="76" y="31"/>
                    <a:pt x="71" y="22"/>
                  </a:cubicBezTo>
                  <a:cubicBezTo>
                    <a:pt x="71" y="22"/>
                    <a:pt x="71" y="22"/>
                    <a:pt x="71" y="22"/>
                  </a:cubicBezTo>
                  <a:cubicBezTo>
                    <a:pt x="67" y="13"/>
                    <a:pt x="62" y="8"/>
                    <a:pt x="53" y="8"/>
                  </a:cubicBezTo>
                  <a:cubicBezTo>
                    <a:pt x="53" y="8"/>
                    <a:pt x="53" y="8"/>
                    <a:pt x="53" y="8"/>
                  </a:cubicBezTo>
                  <a:cubicBezTo>
                    <a:pt x="33" y="8"/>
                    <a:pt x="14" y="19"/>
                    <a:pt x="9" y="49"/>
                  </a:cubicBezTo>
                  <a:cubicBezTo>
                    <a:pt x="9" y="49"/>
                    <a:pt x="9" y="49"/>
                    <a:pt x="9" y="49"/>
                  </a:cubicBezTo>
                  <a:cubicBezTo>
                    <a:pt x="8" y="52"/>
                    <a:pt x="8" y="55"/>
                    <a:pt x="8" y="58"/>
                  </a:cubicBezTo>
                  <a:cubicBezTo>
                    <a:pt x="8" y="58"/>
                    <a:pt x="8" y="58"/>
                    <a:pt x="8" y="58"/>
                  </a:cubicBezTo>
                  <a:cubicBezTo>
                    <a:pt x="8" y="58"/>
                    <a:pt x="8" y="58"/>
                    <a:pt x="8" y="58"/>
                  </a:cubicBezTo>
                  <a:cubicBezTo>
                    <a:pt x="8" y="58"/>
                    <a:pt x="8" y="58"/>
                    <a:pt x="8" y="58"/>
                  </a:cubicBezTo>
                  <a:cubicBezTo>
                    <a:pt x="8" y="58"/>
                    <a:pt x="8" y="58"/>
                    <a:pt x="8" y="58"/>
                  </a:cubicBezTo>
                  <a:cubicBezTo>
                    <a:pt x="8" y="72"/>
                    <a:pt x="13" y="88"/>
                    <a:pt x="20" y="100"/>
                  </a:cubicBezTo>
                  <a:cubicBezTo>
                    <a:pt x="20" y="100"/>
                    <a:pt x="20" y="100"/>
                    <a:pt x="20" y="100"/>
                  </a:cubicBezTo>
                  <a:cubicBezTo>
                    <a:pt x="27" y="113"/>
                    <a:pt x="36" y="120"/>
                    <a:pt x="43" y="120"/>
                  </a:cubicBezTo>
                  <a:cubicBezTo>
                    <a:pt x="43" y="120"/>
                    <a:pt x="43" y="120"/>
                    <a:pt x="43" y="120"/>
                  </a:cubicBezTo>
                  <a:cubicBezTo>
                    <a:pt x="43" y="120"/>
                    <a:pt x="43" y="120"/>
                    <a:pt x="43" y="120"/>
                  </a:cubicBezTo>
                  <a:cubicBezTo>
                    <a:pt x="43" y="120"/>
                    <a:pt x="43" y="120"/>
                    <a:pt x="43" y="120"/>
                  </a:cubicBezTo>
                  <a:cubicBezTo>
                    <a:pt x="43" y="120"/>
                    <a:pt x="43" y="120"/>
                    <a:pt x="43" y="120"/>
                  </a:cubicBezTo>
                  <a:cubicBezTo>
                    <a:pt x="43" y="120"/>
                    <a:pt x="43" y="120"/>
                    <a:pt x="43" y="120"/>
                  </a:cubicBezTo>
                  <a:cubicBezTo>
                    <a:pt x="43" y="120"/>
                    <a:pt x="43" y="120"/>
                    <a:pt x="43" y="120"/>
                  </a:cubicBezTo>
                  <a:close/>
                  <a:moveTo>
                    <a:pt x="16" y="102"/>
                  </a:moveTo>
                  <a:cubicBezTo>
                    <a:pt x="16" y="102"/>
                    <a:pt x="16" y="102"/>
                    <a:pt x="16" y="102"/>
                  </a:cubicBezTo>
                  <a:cubicBezTo>
                    <a:pt x="16" y="102"/>
                    <a:pt x="16" y="102"/>
                    <a:pt x="16" y="102"/>
                  </a:cubicBezTo>
                  <a:cubicBezTo>
                    <a:pt x="16" y="102"/>
                    <a:pt x="16" y="102"/>
                    <a:pt x="16" y="102"/>
                  </a:cubicBezTo>
                  <a:close/>
                  <a:moveTo>
                    <a:pt x="78" y="85"/>
                  </a:moveTo>
                  <a:cubicBezTo>
                    <a:pt x="78" y="85"/>
                    <a:pt x="78" y="85"/>
                    <a:pt x="78" y="84"/>
                  </a:cubicBezTo>
                  <a:cubicBezTo>
                    <a:pt x="78" y="84"/>
                    <a:pt x="78" y="84"/>
                    <a:pt x="78" y="84"/>
                  </a:cubicBezTo>
                  <a:cubicBezTo>
                    <a:pt x="78" y="85"/>
                    <a:pt x="78" y="85"/>
                    <a:pt x="78" y="85"/>
                  </a:cubicBezTo>
                  <a:close/>
                  <a:moveTo>
                    <a:pt x="78" y="84"/>
                  </a:moveTo>
                  <a:cubicBezTo>
                    <a:pt x="78" y="84"/>
                    <a:pt x="78" y="84"/>
                    <a:pt x="78" y="84"/>
                  </a:cubicBezTo>
                  <a:cubicBezTo>
                    <a:pt x="78" y="84"/>
                    <a:pt x="78" y="84"/>
                    <a:pt x="78" y="84"/>
                  </a:cubicBezTo>
                  <a:cubicBezTo>
                    <a:pt x="78" y="84"/>
                    <a:pt x="78" y="84"/>
                    <a:pt x="78" y="84"/>
                  </a:cubicBezTo>
                  <a:close/>
                  <a:moveTo>
                    <a:pt x="81" y="61"/>
                  </a:moveTo>
                  <a:cubicBezTo>
                    <a:pt x="81" y="61"/>
                    <a:pt x="81" y="61"/>
                    <a:pt x="81" y="61"/>
                  </a:cubicBezTo>
                  <a:cubicBezTo>
                    <a:pt x="81" y="61"/>
                    <a:pt x="81" y="61"/>
                    <a:pt x="81" y="61"/>
                  </a:cubicBezTo>
                  <a:cubicBezTo>
                    <a:pt x="81" y="61"/>
                    <a:pt x="81" y="61"/>
                    <a:pt x="81" y="61"/>
                  </a:cubicBezTo>
                  <a:close/>
                  <a:moveTo>
                    <a:pt x="81" y="60"/>
                  </a:moveTo>
                  <a:cubicBezTo>
                    <a:pt x="81" y="46"/>
                    <a:pt x="80" y="33"/>
                    <a:pt x="76" y="23"/>
                  </a:cubicBezTo>
                  <a:cubicBezTo>
                    <a:pt x="76" y="23"/>
                    <a:pt x="76" y="23"/>
                    <a:pt x="76" y="23"/>
                  </a:cubicBezTo>
                  <a:cubicBezTo>
                    <a:pt x="80" y="33"/>
                    <a:pt x="81" y="46"/>
                    <a:pt x="81" y="60"/>
                  </a:cubicBezTo>
                  <a:cubicBezTo>
                    <a:pt x="81" y="60"/>
                    <a:pt x="81" y="60"/>
                    <a:pt x="81" y="60"/>
                  </a:cubicBezTo>
                  <a:cubicBezTo>
                    <a:pt x="81" y="60"/>
                    <a:pt x="81" y="60"/>
                    <a:pt x="81" y="60"/>
                  </a:cubicBezTo>
                  <a:close/>
                  <a:moveTo>
                    <a:pt x="4" y="59"/>
                  </a:moveTo>
                  <a:cubicBezTo>
                    <a:pt x="4" y="59"/>
                    <a:pt x="4" y="59"/>
                    <a:pt x="4" y="59"/>
                  </a:cubicBezTo>
                  <a:cubicBezTo>
                    <a:pt x="4" y="59"/>
                    <a:pt x="4" y="59"/>
                    <a:pt x="4" y="59"/>
                  </a:cubicBezTo>
                  <a:cubicBezTo>
                    <a:pt x="4" y="59"/>
                    <a:pt x="4" y="59"/>
                    <a:pt x="4" y="59"/>
                  </a:cubicBezTo>
                  <a:close/>
                  <a:moveTo>
                    <a:pt x="4" y="58"/>
                  </a:move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ubicBezTo>
                    <a:pt x="4" y="58"/>
                    <a:pt x="4" y="58"/>
                    <a:pt x="4" y="58"/>
                  </a:cubicBezTo>
                  <a:close/>
                  <a:moveTo>
                    <a:pt x="11" y="29"/>
                  </a:moveTo>
                  <a:cubicBezTo>
                    <a:pt x="11" y="29"/>
                    <a:pt x="11" y="29"/>
                    <a:pt x="11" y="29"/>
                  </a:cubicBezTo>
                  <a:cubicBezTo>
                    <a:pt x="11" y="29"/>
                    <a:pt x="11" y="29"/>
                    <a:pt x="11" y="29"/>
                  </a:cubicBezTo>
                  <a:cubicBezTo>
                    <a:pt x="11" y="29"/>
                    <a:pt x="11" y="29"/>
                    <a:pt x="11" y="29"/>
                  </a:cubicBezTo>
                  <a:close/>
                  <a:moveTo>
                    <a:pt x="11" y="28"/>
                  </a:moveTo>
                  <a:cubicBezTo>
                    <a:pt x="11" y="28"/>
                    <a:pt x="11" y="28"/>
                    <a:pt x="11" y="28"/>
                  </a:cubicBezTo>
                  <a:cubicBezTo>
                    <a:pt x="11" y="28"/>
                    <a:pt x="11" y="28"/>
                    <a:pt x="11" y="28"/>
                  </a:cubicBezTo>
                  <a:cubicBezTo>
                    <a:pt x="11" y="28"/>
                    <a:pt x="11" y="28"/>
                    <a:pt x="11" y="28"/>
                  </a:cubicBezTo>
                  <a:close/>
                  <a:moveTo>
                    <a:pt x="12" y="28"/>
                  </a:moveTo>
                  <a:cubicBezTo>
                    <a:pt x="12" y="28"/>
                    <a:pt x="12" y="27"/>
                    <a:pt x="12" y="27"/>
                  </a:cubicBezTo>
                  <a:cubicBezTo>
                    <a:pt x="12" y="27"/>
                    <a:pt x="12" y="27"/>
                    <a:pt x="12" y="27"/>
                  </a:cubicBezTo>
                  <a:cubicBezTo>
                    <a:pt x="12" y="27"/>
                    <a:pt x="12" y="28"/>
                    <a:pt x="12" y="28"/>
                  </a:cubicBezTo>
                  <a:close/>
                  <a:moveTo>
                    <a:pt x="12" y="27"/>
                  </a:moveTo>
                  <a:cubicBezTo>
                    <a:pt x="12" y="27"/>
                    <a:pt x="12" y="27"/>
                    <a:pt x="12" y="27"/>
                  </a:cubicBezTo>
                  <a:cubicBezTo>
                    <a:pt x="12" y="27"/>
                    <a:pt x="12" y="27"/>
                    <a:pt x="12" y="27"/>
                  </a:cubicBezTo>
                  <a:cubicBezTo>
                    <a:pt x="12" y="27"/>
                    <a:pt x="12" y="27"/>
                    <a:pt x="12" y="27"/>
                  </a:cubicBezTo>
                  <a:close/>
                  <a:moveTo>
                    <a:pt x="12" y="27"/>
                  </a:moveTo>
                  <a:cubicBezTo>
                    <a:pt x="12" y="27"/>
                    <a:pt x="12" y="26"/>
                    <a:pt x="12" y="26"/>
                  </a:cubicBezTo>
                  <a:cubicBezTo>
                    <a:pt x="12" y="26"/>
                    <a:pt x="12" y="26"/>
                    <a:pt x="12" y="26"/>
                  </a:cubicBezTo>
                  <a:cubicBezTo>
                    <a:pt x="12" y="26"/>
                    <a:pt x="12" y="27"/>
                    <a:pt x="12" y="27"/>
                  </a:cubicBezTo>
                  <a:close/>
                  <a:moveTo>
                    <a:pt x="12" y="26"/>
                  </a:moveTo>
                  <a:cubicBezTo>
                    <a:pt x="12" y="26"/>
                    <a:pt x="13" y="26"/>
                    <a:pt x="13" y="26"/>
                  </a:cubicBezTo>
                  <a:cubicBezTo>
                    <a:pt x="13" y="26"/>
                    <a:pt x="13" y="26"/>
                    <a:pt x="13" y="26"/>
                  </a:cubicBezTo>
                  <a:cubicBezTo>
                    <a:pt x="13" y="26"/>
                    <a:pt x="12" y="26"/>
                    <a:pt x="12" y="26"/>
                  </a:cubicBezTo>
                  <a:close/>
                  <a:moveTo>
                    <a:pt x="13" y="26"/>
                  </a:moveTo>
                  <a:cubicBezTo>
                    <a:pt x="22" y="10"/>
                    <a:pt x="38" y="4"/>
                    <a:pt x="53" y="4"/>
                  </a:cubicBezTo>
                  <a:cubicBezTo>
                    <a:pt x="53" y="4"/>
                    <a:pt x="53" y="4"/>
                    <a:pt x="53" y="4"/>
                  </a:cubicBezTo>
                  <a:cubicBezTo>
                    <a:pt x="58" y="4"/>
                    <a:pt x="62" y="5"/>
                    <a:pt x="65" y="8"/>
                  </a:cubicBezTo>
                  <a:cubicBezTo>
                    <a:pt x="65" y="8"/>
                    <a:pt x="65" y="8"/>
                    <a:pt x="65" y="8"/>
                  </a:cubicBezTo>
                  <a:cubicBezTo>
                    <a:pt x="62" y="5"/>
                    <a:pt x="58" y="4"/>
                    <a:pt x="53" y="4"/>
                  </a:cubicBezTo>
                  <a:cubicBezTo>
                    <a:pt x="53" y="4"/>
                    <a:pt x="53" y="4"/>
                    <a:pt x="53" y="4"/>
                  </a:cubicBezTo>
                  <a:cubicBezTo>
                    <a:pt x="53" y="4"/>
                    <a:pt x="53" y="4"/>
                    <a:pt x="53" y="4"/>
                  </a:cubicBezTo>
                  <a:cubicBezTo>
                    <a:pt x="53" y="4"/>
                    <a:pt x="53" y="4"/>
                    <a:pt x="53" y="4"/>
                  </a:cubicBezTo>
                  <a:cubicBezTo>
                    <a:pt x="53" y="4"/>
                    <a:pt x="53" y="4"/>
                    <a:pt x="53" y="4"/>
                  </a:cubicBezTo>
                  <a:cubicBezTo>
                    <a:pt x="53" y="4"/>
                    <a:pt x="53" y="4"/>
                    <a:pt x="53" y="4"/>
                  </a:cubicBezTo>
                  <a:cubicBezTo>
                    <a:pt x="38" y="4"/>
                    <a:pt x="22" y="10"/>
                    <a:pt x="13" y="26"/>
                  </a:cubicBezTo>
                  <a:close/>
                  <a:moveTo>
                    <a:pt x="66" y="8"/>
                  </a:moveTo>
                  <a:cubicBezTo>
                    <a:pt x="66" y="8"/>
                    <a:pt x="66" y="8"/>
                    <a:pt x="66" y="8"/>
                  </a:cubicBezTo>
                  <a:cubicBezTo>
                    <a:pt x="66" y="8"/>
                    <a:pt x="66" y="8"/>
                    <a:pt x="66" y="8"/>
                  </a:cubicBezTo>
                  <a:cubicBezTo>
                    <a:pt x="66" y="8"/>
                    <a:pt x="66" y="8"/>
                    <a:pt x="66" y="8"/>
                  </a:cubicBezTo>
                  <a:close/>
                  <a:moveTo>
                    <a:pt x="65" y="8"/>
                  </a:moveTo>
                  <a:cubicBezTo>
                    <a:pt x="65" y="8"/>
                    <a:pt x="65" y="8"/>
                    <a:pt x="65" y="8"/>
                  </a:cubicBezTo>
                  <a:cubicBezTo>
                    <a:pt x="65" y="8"/>
                    <a:pt x="65" y="8"/>
                    <a:pt x="65" y="8"/>
                  </a:cubicBezTo>
                  <a:cubicBezTo>
                    <a:pt x="65" y="8"/>
                    <a:pt x="65" y="8"/>
                    <a:pt x="6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4" name="Freeform 279"/>
            <p:cNvSpPr/>
            <p:nvPr/>
          </p:nvSpPr>
          <p:spPr bwMode="auto">
            <a:xfrm>
              <a:off x="1982" y="1349"/>
              <a:ext cx="255" cy="160"/>
            </a:xfrm>
            <a:custGeom>
              <a:avLst/>
              <a:gdLst>
                <a:gd name="T0" fmla="*/ 23 w 101"/>
                <a:gd name="T1" fmla="*/ 61 h 64"/>
                <a:gd name="T2" fmla="*/ 0 w 101"/>
                <a:gd name="T3" fmla="*/ 13 h 64"/>
                <a:gd name="T4" fmla="*/ 0 w 101"/>
                <a:gd name="T5" fmla="*/ 13 h 64"/>
                <a:gd name="T6" fmla="*/ 1 w 101"/>
                <a:gd name="T7" fmla="*/ 9 h 64"/>
                <a:gd name="T8" fmla="*/ 1 w 101"/>
                <a:gd name="T9" fmla="*/ 9 h 64"/>
                <a:gd name="T10" fmla="*/ 5 w 101"/>
                <a:gd name="T11" fmla="*/ 0 h 64"/>
                <a:gd name="T12" fmla="*/ 9 w 101"/>
                <a:gd name="T13" fmla="*/ 2 h 64"/>
                <a:gd name="T14" fmla="*/ 5 w 101"/>
                <a:gd name="T15" fmla="*/ 10 h 64"/>
                <a:gd name="T16" fmla="*/ 4 w 101"/>
                <a:gd name="T17" fmla="*/ 13 h 64"/>
                <a:gd name="T18" fmla="*/ 4 w 101"/>
                <a:gd name="T19" fmla="*/ 13 h 64"/>
                <a:gd name="T20" fmla="*/ 25 w 101"/>
                <a:gd name="T21" fmla="*/ 58 h 64"/>
                <a:gd name="T22" fmla="*/ 25 w 101"/>
                <a:gd name="T23" fmla="*/ 58 h 64"/>
                <a:gd name="T24" fmla="*/ 42 w 101"/>
                <a:gd name="T25" fmla="*/ 60 h 64"/>
                <a:gd name="T26" fmla="*/ 42 w 101"/>
                <a:gd name="T27" fmla="*/ 60 h 64"/>
                <a:gd name="T28" fmla="*/ 100 w 101"/>
                <a:gd name="T29" fmla="*/ 55 h 64"/>
                <a:gd name="T30" fmla="*/ 100 w 101"/>
                <a:gd name="T31" fmla="*/ 55 h 64"/>
                <a:gd name="T32" fmla="*/ 101 w 101"/>
                <a:gd name="T33" fmla="*/ 59 h 64"/>
                <a:gd name="T34" fmla="*/ 42 w 101"/>
                <a:gd name="T35" fmla="*/ 64 h 64"/>
                <a:gd name="T36" fmla="*/ 42 w 101"/>
                <a:gd name="T37" fmla="*/ 64 h 64"/>
                <a:gd name="T38" fmla="*/ 23 w 101"/>
                <a:gd name="T39" fmla="*/ 6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1" h="64">
                  <a:moveTo>
                    <a:pt x="23" y="61"/>
                  </a:moveTo>
                  <a:cubicBezTo>
                    <a:pt x="16" y="53"/>
                    <a:pt x="1" y="26"/>
                    <a:pt x="0" y="13"/>
                  </a:cubicBezTo>
                  <a:cubicBezTo>
                    <a:pt x="0" y="13"/>
                    <a:pt x="0" y="13"/>
                    <a:pt x="0" y="13"/>
                  </a:cubicBezTo>
                  <a:cubicBezTo>
                    <a:pt x="0" y="11"/>
                    <a:pt x="1" y="10"/>
                    <a:pt x="1" y="9"/>
                  </a:cubicBezTo>
                  <a:cubicBezTo>
                    <a:pt x="1" y="9"/>
                    <a:pt x="1" y="9"/>
                    <a:pt x="1" y="9"/>
                  </a:cubicBezTo>
                  <a:cubicBezTo>
                    <a:pt x="5" y="0"/>
                    <a:pt x="5" y="0"/>
                    <a:pt x="5" y="0"/>
                  </a:cubicBezTo>
                  <a:cubicBezTo>
                    <a:pt x="9" y="2"/>
                    <a:pt x="9" y="2"/>
                    <a:pt x="9" y="2"/>
                  </a:cubicBezTo>
                  <a:cubicBezTo>
                    <a:pt x="5" y="10"/>
                    <a:pt x="5" y="10"/>
                    <a:pt x="5" y="10"/>
                  </a:cubicBezTo>
                  <a:cubicBezTo>
                    <a:pt x="5" y="11"/>
                    <a:pt x="4" y="12"/>
                    <a:pt x="4" y="13"/>
                  </a:cubicBezTo>
                  <a:cubicBezTo>
                    <a:pt x="4" y="13"/>
                    <a:pt x="4" y="13"/>
                    <a:pt x="4" y="13"/>
                  </a:cubicBezTo>
                  <a:cubicBezTo>
                    <a:pt x="4" y="23"/>
                    <a:pt x="19" y="52"/>
                    <a:pt x="25" y="58"/>
                  </a:cubicBezTo>
                  <a:cubicBezTo>
                    <a:pt x="25" y="58"/>
                    <a:pt x="25" y="58"/>
                    <a:pt x="25" y="58"/>
                  </a:cubicBezTo>
                  <a:cubicBezTo>
                    <a:pt x="26" y="59"/>
                    <a:pt x="33" y="60"/>
                    <a:pt x="42" y="60"/>
                  </a:cubicBezTo>
                  <a:cubicBezTo>
                    <a:pt x="42" y="60"/>
                    <a:pt x="42" y="60"/>
                    <a:pt x="42" y="60"/>
                  </a:cubicBezTo>
                  <a:cubicBezTo>
                    <a:pt x="65" y="60"/>
                    <a:pt x="100" y="55"/>
                    <a:pt x="100" y="55"/>
                  </a:cubicBezTo>
                  <a:cubicBezTo>
                    <a:pt x="100" y="55"/>
                    <a:pt x="100" y="55"/>
                    <a:pt x="100" y="55"/>
                  </a:cubicBezTo>
                  <a:cubicBezTo>
                    <a:pt x="101" y="59"/>
                    <a:pt x="101" y="59"/>
                    <a:pt x="101" y="59"/>
                  </a:cubicBezTo>
                  <a:cubicBezTo>
                    <a:pt x="100" y="59"/>
                    <a:pt x="65" y="64"/>
                    <a:pt x="42" y="64"/>
                  </a:cubicBezTo>
                  <a:cubicBezTo>
                    <a:pt x="42" y="64"/>
                    <a:pt x="42" y="64"/>
                    <a:pt x="42" y="64"/>
                  </a:cubicBezTo>
                  <a:cubicBezTo>
                    <a:pt x="33" y="64"/>
                    <a:pt x="26" y="63"/>
                    <a:pt x="23" y="6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5" name="Freeform 280"/>
            <p:cNvSpPr>
              <a:spLocks noEditPoints="1"/>
            </p:cNvSpPr>
            <p:nvPr/>
          </p:nvSpPr>
          <p:spPr bwMode="auto">
            <a:xfrm>
              <a:off x="1977" y="1341"/>
              <a:ext cx="265" cy="174"/>
            </a:xfrm>
            <a:custGeom>
              <a:avLst/>
              <a:gdLst>
                <a:gd name="T0" fmla="*/ 25 w 105"/>
                <a:gd name="T1" fmla="*/ 64 h 69"/>
                <a:gd name="T2" fmla="*/ 0 w 105"/>
                <a:gd name="T3" fmla="*/ 16 h 69"/>
                <a:gd name="T4" fmla="*/ 1 w 105"/>
                <a:gd name="T5" fmla="*/ 11 h 69"/>
                <a:gd name="T6" fmla="*/ 6 w 105"/>
                <a:gd name="T7" fmla="*/ 0 h 69"/>
                <a:gd name="T8" fmla="*/ 9 w 105"/>
                <a:gd name="T9" fmla="*/ 14 h 69"/>
                <a:gd name="T10" fmla="*/ 8 w 105"/>
                <a:gd name="T11" fmla="*/ 15 h 69"/>
                <a:gd name="T12" fmla="*/ 8 w 105"/>
                <a:gd name="T13" fmla="*/ 16 h 69"/>
                <a:gd name="T14" fmla="*/ 8 w 105"/>
                <a:gd name="T15" fmla="*/ 16 h 69"/>
                <a:gd name="T16" fmla="*/ 29 w 105"/>
                <a:gd name="T17" fmla="*/ 59 h 69"/>
                <a:gd name="T18" fmla="*/ 30 w 105"/>
                <a:gd name="T19" fmla="*/ 60 h 69"/>
                <a:gd name="T20" fmla="*/ 33 w 105"/>
                <a:gd name="T21" fmla="*/ 60 h 69"/>
                <a:gd name="T22" fmla="*/ 43 w 105"/>
                <a:gd name="T23" fmla="*/ 61 h 69"/>
                <a:gd name="T24" fmla="*/ 44 w 105"/>
                <a:gd name="T25" fmla="*/ 61 h 69"/>
                <a:gd name="T26" fmla="*/ 44 w 105"/>
                <a:gd name="T27" fmla="*/ 61 h 69"/>
                <a:gd name="T28" fmla="*/ 102 w 105"/>
                <a:gd name="T29" fmla="*/ 56 h 69"/>
                <a:gd name="T30" fmla="*/ 104 w 105"/>
                <a:gd name="T31" fmla="*/ 56 h 69"/>
                <a:gd name="T32" fmla="*/ 103 w 105"/>
                <a:gd name="T33" fmla="*/ 64 h 69"/>
                <a:gd name="T34" fmla="*/ 102 w 105"/>
                <a:gd name="T35" fmla="*/ 64 h 69"/>
                <a:gd name="T36" fmla="*/ 101 w 105"/>
                <a:gd name="T37" fmla="*/ 64 h 69"/>
                <a:gd name="T38" fmla="*/ 97 w 105"/>
                <a:gd name="T39" fmla="*/ 65 h 69"/>
                <a:gd name="T40" fmla="*/ 82 w 105"/>
                <a:gd name="T41" fmla="*/ 67 h 69"/>
                <a:gd name="T42" fmla="*/ 44 w 105"/>
                <a:gd name="T43" fmla="*/ 69 h 69"/>
                <a:gd name="T44" fmla="*/ 44 w 105"/>
                <a:gd name="T45" fmla="*/ 65 h 69"/>
                <a:gd name="T46" fmla="*/ 78 w 105"/>
                <a:gd name="T47" fmla="*/ 63 h 69"/>
                <a:gd name="T48" fmla="*/ 44 w 105"/>
                <a:gd name="T49" fmla="*/ 65 h 69"/>
                <a:gd name="T50" fmla="*/ 44 w 105"/>
                <a:gd name="T51" fmla="*/ 65 h 69"/>
                <a:gd name="T52" fmla="*/ 44 w 105"/>
                <a:gd name="T53" fmla="*/ 65 h 69"/>
                <a:gd name="T54" fmla="*/ 29 w 105"/>
                <a:gd name="T55" fmla="*/ 63 h 69"/>
                <a:gd name="T56" fmla="*/ 36 w 105"/>
                <a:gd name="T57" fmla="*/ 65 h 69"/>
                <a:gd name="T58" fmla="*/ 26 w 105"/>
                <a:gd name="T59" fmla="*/ 62 h 69"/>
                <a:gd name="T60" fmla="*/ 26 w 105"/>
                <a:gd name="T61" fmla="*/ 62 h 69"/>
                <a:gd name="T62" fmla="*/ 23 w 105"/>
                <a:gd name="T63" fmla="*/ 59 h 69"/>
                <a:gd name="T64" fmla="*/ 26 w 105"/>
                <a:gd name="T65" fmla="*/ 62 h 69"/>
                <a:gd name="T66" fmla="*/ 88 w 105"/>
                <a:gd name="T67" fmla="*/ 62 h 69"/>
                <a:gd name="T68" fmla="*/ 92 w 105"/>
                <a:gd name="T69" fmla="*/ 61 h 69"/>
                <a:gd name="T70" fmla="*/ 98 w 105"/>
                <a:gd name="T71" fmla="*/ 61 h 69"/>
                <a:gd name="T72" fmla="*/ 100 w 105"/>
                <a:gd name="T73" fmla="*/ 61 h 69"/>
                <a:gd name="T74" fmla="*/ 98 w 105"/>
                <a:gd name="T75" fmla="*/ 61 h 69"/>
                <a:gd name="T76" fmla="*/ 23 w 105"/>
                <a:gd name="T77" fmla="*/ 59 h 69"/>
                <a:gd name="T78" fmla="*/ 23 w 105"/>
                <a:gd name="T79" fmla="*/ 5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5" h="69">
                  <a:moveTo>
                    <a:pt x="23" y="65"/>
                  </a:moveTo>
                  <a:cubicBezTo>
                    <a:pt x="25" y="64"/>
                    <a:pt x="25" y="64"/>
                    <a:pt x="25" y="64"/>
                  </a:cubicBezTo>
                  <a:cubicBezTo>
                    <a:pt x="23" y="65"/>
                    <a:pt x="23" y="65"/>
                    <a:pt x="23" y="65"/>
                  </a:cubicBezTo>
                  <a:cubicBezTo>
                    <a:pt x="16" y="57"/>
                    <a:pt x="1" y="30"/>
                    <a:pt x="0" y="16"/>
                  </a:cubicBezTo>
                  <a:cubicBezTo>
                    <a:pt x="0" y="16"/>
                    <a:pt x="0" y="16"/>
                    <a:pt x="0" y="16"/>
                  </a:cubicBezTo>
                  <a:cubicBezTo>
                    <a:pt x="0" y="14"/>
                    <a:pt x="1" y="12"/>
                    <a:pt x="1" y="11"/>
                  </a:cubicBezTo>
                  <a:cubicBezTo>
                    <a:pt x="1" y="11"/>
                    <a:pt x="1" y="11"/>
                    <a:pt x="1" y="11"/>
                  </a:cubicBezTo>
                  <a:cubicBezTo>
                    <a:pt x="6" y="0"/>
                    <a:pt x="6" y="0"/>
                    <a:pt x="6" y="0"/>
                  </a:cubicBezTo>
                  <a:cubicBezTo>
                    <a:pt x="14" y="4"/>
                    <a:pt x="14" y="4"/>
                    <a:pt x="14" y="4"/>
                  </a:cubicBezTo>
                  <a:cubicBezTo>
                    <a:pt x="9" y="14"/>
                    <a:pt x="9" y="14"/>
                    <a:pt x="9" y="14"/>
                  </a:cubicBezTo>
                  <a:cubicBezTo>
                    <a:pt x="9" y="14"/>
                    <a:pt x="8" y="15"/>
                    <a:pt x="8" y="15"/>
                  </a:cubicBezTo>
                  <a:cubicBezTo>
                    <a:pt x="8" y="15"/>
                    <a:pt x="8" y="15"/>
                    <a:pt x="8" y="15"/>
                  </a:cubicBezTo>
                  <a:cubicBezTo>
                    <a:pt x="8" y="15"/>
                    <a:pt x="8" y="15"/>
                    <a:pt x="8" y="15"/>
                  </a:cubicBezTo>
                  <a:cubicBezTo>
                    <a:pt x="8" y="16"/>
                    <a:pt x="8" y="16"/>
                    <a:pt x="8" y="16"/>
                  </a:cubicBezTo>
                  <a:cubicBezTo>
                    <a:pt x="8" y="16"/>
                    <a:pt x="8" y="16"/>
                    <a:pt x="8" y="16"/>
                  </a:cubicBezTo>
                  <a:cubicBezTo>
                    <a:pt x="8" y="16"/>
                    <a:pt x="8" y="16"/>
                    <a:pt x="8" y="16"/>
                  </a:cubicBezTo>
                  <a:cubicBezTo>
                    <a:pt x="8" y="25"/>
                    <a:pt x="23" y="55"/>
                    <a:pt x="29" y="59"/>
                  </a:cubicBezTo>
                  <a:cubicBezTo>
                    <a:pt x="29" y="59"/>
                    <a:pt x="29" y="59"/>
                    <a:pt x="29" y="59"/>
                  </a:cubicBezTo>
                  <a:cubicBezTo>
                    <a:pt x="29" y="59"/>
                    <a:pt x="29" y="59"/>
                    <a:pt x="29" y="59"/>
                  </a:cubicBezTo>
                  <a:cubicBezTo>
                    <a:pt x="29" y="59"/>
                    <a:pt x="29" y="59"/>
                    <a:pt x="30" y="60"/>
                  </a:cubicBezTo>
                  <a:cubicBezTo>
                    <a:pt x="30" y="60"/>
                    <a:pt x="30" y="60"/>
                    <a:pt x="30" y="60"/>
                  </a:cubicBezTo>
                  <a:cubicBezTo>
                    <a:pt x="30" y="60"/>
                    <a:pt x="31" y="60"/>
                    <a:pt x="33" y="60"/>
                  </a:cubicBezTo>
                  <a:cubicBezTo>
                    <a:pt x="33" y="60"/>
                    <a:pt x="33" y="60"/>
                    <a:pt x="33" y="60"/>
                  </a:cubicBezTo>
                  <a:cubicBezTo>
                    <a:pt x="35" y="61"/>
                    <a:pt x="39" y="61"/>
                    <a:pt x="43" y="61"/>
                  </a:cubicBezTo>
                  <a:cubicBezTo>
                    <a:pt x="43" y="61"/>
                    <a:pt x="43" y="61"/>
                    <a:pt x="43" y="61"/>
                  </a:cubicBezTo>
                  <a:cubicBezTo>
                    <a:pt x="43" y="61"/>
                    <a:pt x="44" y="61"/>
                    <a:pt x="44" y="61"/>
                  </a:cubicBezTo>
                  <a:cubicBezTo>
                    <a:pt x="44" y="61"/>
                    <a:pt x="44" y="61"/>
                    <a:pt x="44" y="61"/>
                  </a:cubicBezTo>
                  <a:cubicBezTo>
                    <a:pt x="44" y="61"/>
                    <a:pt x="44" y="61"/>
                    <a:pt x="44" y="61"/>
                  </a:cubicBezTo>
                  <a:cubicBezTo>
                    <a:pt x="44" y="61"/>
                    <a:pt x="44" y="61"/>
                    <a:pt x="44" y="61"/>
                  </a:cubicBezTo>
                  <a:cubicBezTo>
                    <a:pt x="67" y="61"/>
                    <a:pt x="101" y="56"/>
                    <a:pt x="102" y="56"/>
                  </a:cubicBezTo>
                  <a:cubicBezTo>
                    <a:pt x="102" y="56"/>
                    <a:pt x="102" y="56"/>
                    <a:pt x="102" y="56"/>
                  </a:cubicBezTo>
                  <a:cubicBezTo>
                    <a:pt x="104" y="56"/>
                    <a:pt x="104" y="56"/>
                    <a:pt x="104" y="56"/>
                  </a:cubicBezTo>
                  <a:cubicBezTo>
                    <a:pt x="105" y="64"/>
                    <a:pt x="105" y="64"/>
                    <a:pt x="105" y="64"/>
                  </a:cubicBezTo>
                  <a:cubicBezTo>
                    <a:pt x="103" y="64"/>
                    <a:pt x="103" y="64"/>
                    <a:pt x="103" y="64"/>
                  </a:cubicBezTo>
                  <a:cubicBezTo>
                    <a:pt x="103" y="64"/>
                    <a:pt x="102" y="64"/>
                    <a:pt x="102" y="64"/>
                  </a:cubicBezTo>
                  <a:cubicBezTo>
                    <a:pt x="102" y="64"/>
                    <a:pt x="102" y="64"/>
                    <a:pt x="102" y="64"/>
                  </a:cubicBezTo>
                  <a:cubicBezTo>
                    <a:pt x="102" y="64"/>
                    <a:pt x="102" y="64"/>
                    <a:pt x="101" y="64"/>
                  </a:cubicBezTo>
                  <a:cubicBezTo>
                    <a:pt x="101" y="64"/>
                    <a:pt x="101" y="64"/>
                    <a:pt x="101" y="64"/>
                  </a:cubicBezTo>
                  <a:cubicBezTo>
                    <a:pt x="100" y="65"/>
                    <a:pt x="99" y="65"/>
                    <a:pt x="97" y="65"/>
                  </a:cubicBezTo>
                  <a:cubicBezTo>
                    <a:pt x="97" y="65"/>
                    <a:pt x="97" y="65"/>
                    <a:pt x="97" y="65"/>
                  </a:cubicBezTo>
                  <a:cubicBezTo>
                    <a:pt x="93" y="65"/>
                    <a:pt x="88" y="66"/>
                    <a:pt x="82" y="67"/>
                  </a:cubicBezTo>
                  <a:cubicBezTo>
                    <a:pt x="82" y="67"/>
                    <a:pt x="82" y="67"/>
                    <a:pt x="82" y="67"/>
                  </a:cubicBezTo>
                  <a:cubicBezTo>
                    <a:pt x="70" y="68"/>
                    <a:pt x="56" y="69"/>
                    <a:pt x="44" y="69"/>
                  </a:cubicBezTo>
                  <a:cubicBezTo>
                    <a:pt x="44" y="69"/>
                    <a:pt x="44" y="69"/>
                    <a:pt x="44" y="69"/>
                  </a:cubicBezTo>
                  <a:cubicBezTo>
                    <a:pt x="35" y="69"/>
                    <a:pt x="28" y="69"/>
                    <a:pt x="23" y="65"/>
                  </a:cubicBezTo>
                  <a:close/>
                  <a:moveTo>
                    <a:pt x="44" y="65"/>
                  </a:moveTo>
                  <a:cubicBezTo>
                    <a:pt x="54" y="65"/>
                    <a:pt x="67" y="64"/>
                    <a:pt x="78" y="63"/>
                  </a:cubicBezTo>
                  <a:cubicBezTo>
                    <a:pt x="78" y="63"/>
                    <a:pt x="78" y="63"/>
                    <a:pt x="78" y="63"/>
                  </a:cubicBezTo>
                  <a:cubicBezTo>
                    <a:pt x="67" y="64"/>
                    <a:pt x="54" y="65"/>
                    <a:pt x="44" y="65"/>
                  </a:cubicBezTo>
                  <a:cubicBezTo>
                    <a:pt x="44" y="65"/>
                    <a:pt x="44" y="65"/>
                    <a:pt x="44" y="65"/>
                  </a:cubicBezTo>
                  <a:cubicBezTo>
                    <a:pt x="44" y="65"/>
                    <a:pt x="44" y="65"/>
                    <a:pt x="44" y="65"/>
                  </a:cubicBezTo>
                  <a:cubicBezTo>
                    <a:pt x="44" y="65"/>
                    <a:pt x="44" y="65"/>
                    <a:pt x="44" y="65"/>
                  </a:cubicBezTo>
                  <a:cubicBezTo>
                    <a:pt x="44" y="65"/>
                    <a:pt x="44" y="65"/>
                    <a:pt x="44" y="65"/>
                  </a:cubicBezTo>
                  <a:cubicBezTo>
                    <a:pt x="44" y="65"/>
                    <a:pt x="44" y="65"/>
                    <a:pt x="44" y="65"/>
                  </a:cubicBezTo>
                  <a:close/>
                  <a:moveTo>
                    <a:pt x="36" y="65"/>
                  </a:moveTo>
                  <a:cubicBezTo>
                    <a:pt x="33" y="64"/>
                    <a:pt x="30" y="64"/>
                    <a:pt x="29" y="63"/>
                  </a:cubicBezTo>
                  <a:cubicBezTo>
                    <a:pt x="29" y="63"/>
                    <a:pt x="29" y="63"/>
                    <a:pt x="29" y="63"/>
                  </a:cubicBezTo>
                  <a:cubicBezTo>
                    <a:pt x="31" y="64"/>
                    <a:pt x="33" y="64"/>
                    <a:pt x="36" y="65"/>
                  </a:cubicBezTo>
                  <a:close/>
                  <a:moveTo>
                    <a:pt x="26" y="62"/>
                  </a:moveTo>
                  <a:cubicBezTo>
                    <a:pt x="26" y="62"/>
                    <a:pt x="26" y="62"/>
                    <a:pt x="26" y="62"/>
                  </a:cubicBezTo>
                  <a:cubicBezTo>
                    <a:pt x="26" y="62"/>
                    <a:pt x="26" y="62"/>
                    <a:pt x="26" y="62"/>
                  </a:cubicBezTo>
                  <a:cubicBezTo>
                    <a:pt x="26" y="62"/>
                    <a:pt x="26" y="62"/>
                    <a:pt x="26" y="62"/>
                  </a:cubicBezTo>
                  <a:cubicBezTo>
                    <a:pt x="25" y="61"/>
                    <a:pt x="24" y="60"/>
                    <a:pt x="23" y="59"/>
                  </a:cubicBezTo>
                  <a:cubicBezTo>
                    <a:pt x="23" y="59"/>
                    <a:pt x="23" y="59"/>
                    <a:pt x="23" y="59"/>
                  </a:cubicBezTo>
                  <a:cubicBezTo>
                    <a:pt x="24" y="60"/>
                    <a:pt x="25" y="61"/>
                    <a:pt x="26" y="62"/>
                  </a:cubicBezTo>
                  <a:cubicBezTo>
                    <a:pt x="26" y="62"/>
                    <a:pt x="26" y="62"/>
                    <a:pt x="26" y="62"/>
                  </a:cubicBezTo>
                  <a:cubicBezTo>
                    <a:pt x="26" y="62"/>
                    <a:pt x="26" y="62"/>
                    <a:pt x="26" y="62"/>
                  </a:cubicBezTo>
                  <a:close/>
                  <a:moveTo>
                    <a:pt x="88" y="62"/>
                  </a:moveTo>
                  <a:cubicBezTo>
                    <a:pt x="90" y="62"/>
                    <a:pt x="91" y="62"/>
                    <a:pt x="92" y="61"/>
                  </a:cubicBezTo>
                  <a:cubicBezTo>
                    <a:pt x="92" y="61"/>
                    <a:pt x="92" y="61"/>
                    <a:pt x="92" y="61"/>
                  </a:cubicBezTo>
                  <a:cubicBezTo>
                    <a:pt x="91" y="62"/>
                    <a:pt x="90" y="62"/>
                    <a:pt x="88" y="62"/>
                  </a:cubicBezTo>
                  <a:close/>
                  <a:moveTo>
                    <a:pt x="98" y="61"/>
                  </a:moveTo>
                  <a:cubicBezTo>
                    <a:pt x="99" y="61"/>
                    <a:pt x="100" y="61"/>
                    <a:pt x="100" y="61"/>
                  </a:cubicBezTo>
                  <a:cubicBezTo>
                    <a:pt x="100" y="61"/>
                    <a:pt x="100" y="61"/>
                    <a:pt x="100" y="61"/>
                  </a:cubicBezTo>
                  <a:cubicBezTo>
                    <a:pt x="100" y="61"/>
                    <a:pt x="100" y="61"/>
                    <a:pt x="100" y="61"/>
                  </a:cubicBezTo>
                  <a:cubicBezTo>
                    <a:pt x="100" y="61"/>
                    <a:pt x="99" y="61"/>
                    <a:pt x="98" y="61"/>
                  </a:cubicBezTo>
                  <a:close/>
                  <a:moveTo>
                    <a:pt x="23" y="59"/>
                  </a:moveTo>
                  <a:cubicBezTo>
                    <a:pt x="23" y="59"/>
                    <a:pt x="23" y="59"/>
                    <a:pt x="23" y="59"/>
                  </a:cubicBezTo>
                  <a:cubicBezTo>
                    <a:pt x="23" y="59"/>
                    <a:pt x="23" y="59"/>
                    <a:pt x="23" y="59"/>
                  </a:cubicBezTo>
                  <a:cubicBezTo>
                    <a:pt x="23" y="59"/>
                    <a:pt x="23" y="59"/>
                    <a:pt x="23" y="5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6" name="Freeform 281"/>
            <p:cNvSpPr/>
            <p:nvPr/>
          </p:nvSpPr>
          <p:spPr bwMode="auto">
            <a:xfrm>
              <a:off x="1989" y="1316"/>
              <a:ext cx="38" cy="45"/>
            </a:xfrm>
            <a:custGeom>
              <a:avLst/>
              <a:gdLst>
                <a:gd name="T0" fmla="*/ 5 w 15"/>
                <a:gd name="T1" fmla="*/ 18 h 18"/>
                <a:gd name="T2" fmla="*/ 0 w 15"/>
                <a:gd name="T3" fmla="*/ 12 h 18"/>
                <a:gd name="T4" fmla="*/ 0 w 15"/>
                <a:gd name="T5" fmla="*/ 12 h 18"/>
                <a:gd name="T6" fmla="*/ 2 w 15"/>
                <a:gd name="T7" fmla="*/ 7 h 18"/>
                <a:gd name="T8" fmla="*/ 2 w 15"/>
                <a:gd name="T9" fmla="*/ 7 h 18"/>
                <a:gd name="T10" fmla="*/ 7 w 15"/>
                <a:gd name="T11" fmla="*/ 0 h 18"/>
                <a:gd name="T12" fmla="*/ 7 w 15"/>
                <a:gd name="T13" fmla="*/ 0 h 18"/>
                <a:gd name="T14" fmla="*/ 10 w 15"/>
                <a:gd name="T15" fmla="*/ 3 h 18"/>
                <a:gd name="T16" fmla="*/ 9 w 15"/>
                <a:gd name="T17" fmla="*/ 4 h 18"/>
                <a:gd name="T18" fmla="*/ 9 w 15"/>
                <a:gd name="T19" fmla="*/ 4 h 18"/>
                <a:gd name="T20" fmla="*/ 5 w 15"/>
                <a:gd name="T21" fmla="*/ 10 h 18"/>
                <a:gd name="T22" fmla="*/ 5 w 15"/>
                <a:gd name="T23" fmla="*/ 10 h 18"/>
                <a:gd name="T24" fmla="*/ 4 w 15"/>
                <a:gd name="T25" fmla="*/ 12 h 18"/>
                <a:gd name="T26" fmla="*/ 4 w 15"/>
                <a:gd name="T27" fmla="*/ 12 h 18"/>
                <a:gd name="T28" fmla="*/ 5 w 15"/>
                <a:gd name="T29" fmla="*/ 14 h 18"/>
                <a:gd name="T30" fmla="*/ 5 w 15"/>
                <a:gd name="T31" fmla="*/ 14 h 18"/>
                <a:gd name="T32" fmla="*/ 6 w 15"/>
                <a:gd name="T33" fmla="*/ 14 h 18"/>
                <a:gd name="T34" fmla="*/ 6 w 15"/>
                <a:gd name="T35" fmla="*/ 14 h 18"/>
                <a:gd name="T36" fmla="*/ 14 w 15"/>
                <a:gd name="T37" fmla="*/ 12 h 18"/>
                <a:gd name="T38" fmla="*/ 14 w 15"/>
                <a:gd name="T39" fmla="*/ 12 h 18"/>
                <a:gd name="T40" fmla="*/ 15 w 15"/>
                <a:gd name="T41" fmla="*/ 16 h 18"/>
                <a:gd name="T42" fmla="*/ 5 w 15"/>
                <a:gd name="T43" fmla="*/ 18 h 18"/>
                <a:gd name="T44" fmla="*/ 5 w 15"/>
                <a:gd name="T45"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 h="18">
                  <a:moveTo>
                    <a:pt x="5" y="18"/>
                  </a:moveTo>
                  <a:cubicBezTo>
                    <a:pt x="4" y="18"/>
                    <a:pt x="0" y="16"/>
                    <a:pt x="0" y="12"/>
                  </a:cubicBezTo>
                  <a:cubicBezTo>
                    <a:pt x="0" y="12"/>
                    <a:pt x="0" y="12"/>
                    <a:pt x="0" y="12"/>
                  </a:cubicBezTo>
                  <a:cubicBezTo>
                    <a:pt x="0" y="10"/>
                    <a:pt x="1" y="9"/>
                    <a:pt x="2" y="7"/>
                  </a:cubicBezTo>
                  <a:cubicBezTo>
                    <a:pt x="2" y="7"/>
                    <a:pt x="2" y="7"/>
                    <a:pt x="2" y="7"/>
                  </a:cubicBezTo>
                  <a:cubicBezTo>
                    <a:pt x="5" y="2"/>
                    <a:pt x="7" y="0"/>
                    <a:pt x="7" y="0"/>
                  </a:cubicBezTo>
                  <a:cubicBezTo>
                    <a:pt x="7" y="0"/>
                    <a:pt x="7" y="0"/>
                    <a:pt x="7" y="0"/>
                  </a:cubicBezTo>
                  <a:cubicBezTo>
                    <a:pt x="10" y="3"/>
                    <a:pt x="10" y="3"/>
                    <a:pt x="10" y="3"/>
                  </a:cubicBezTo>
                  <a:cubicBezTo>
                    <a:pt x="10" y="3"/>
                    <a:pt x="10" y="3"/>
                    <a:pt x="9" y="4"/>
                  </a:cubicBezTo>
                  <a:cubicBezTo>
                    <a:pt x="9" y="4"/>
                    <a:pt x="9" y="4"/>
                    <a:pt x="9" y="4"/>
                  </a:cubicBezTo>
                  <a:cubicBezTo>
                    <a:pt x="8" y="5"/>
                    <a:pt x="7" y="7"/>
                    <a:pt x="5" y="10"/>
                  </a:cubicBezTo>
                  <a:cubicBezTo>
                    <a:pt x="5" y="10"/>
                    <a:pt x="5" y="10"/>
                    <a:pt x="5" y="10"/>
                  </a:cubicBezTo>
                  <a:cubicBezTo>
                    <a:pt x="4" y="11"/>
                    <a:pt x="4" y="11"/>
                    <a:pt x="4" y="12"/>
                  </a:cubicBezTo>
                  <a:cubicBezTo>
                    <a:pt x="4" y="12"/>
                    <a:pt x="4" y="12"/>
                    <a:pt x="4" y="12"/>
                  </a:cubicBezTo>
                  <a:cubicBezTo>
                    <a:pt x="4" y="13"/>
                    <a:pt x="5" y="13"/>
                    <a:pt x="5" y="14"/>
                  </a:cubicBezTo>
                  <a:cubicBezTo>
                    <a:pt x="5" y="14"/>
                    <a:pt x="5" y="14"/>
                    <a:pt x="5" y="14"/>
                  </a:cubicBezTo>
                  <a:cubicBezTo>
                    <a:pt x="5" y="14"/>
                    <a:pt x="6" y="14"/>
                    <a:pt x="6" y="14"/>
                  </a:cubicBezTo>
                  <a:cubicBezTo>
                    <a:pt x="6" y="14"/>
                    <a:pt x="6" y="14"/>
                    <a:pt x="6" y="14"/>
                  </a:cubicBezTo>
                  <a:cubicBezTo>
                    <a:pt x="14" y="12"/>
                    <a:pt x="14" y="12"/>
                    <a:pt x="14" y="12"/>
                  </a:cubicBezTo>
                  <a:cubicBezTo>
                    <a:pt x="14" y="12"/>
                    <a:pt x="14" y="12"/>
                    <a:pt x="14" y="12"/>
                  </a:cubicBezTo>
                  <a:cubicBezTo>
                    <a:pt x="15" y="16"/>
                    <a:pt x="15" y="16"/>
                    <a:pt x="15" y="16"/>
                  </a:cubicBezTo>
                  <a:cubicBezTo>
                    <a:pt x="5" y="18"/>
                    <a:pt x="5" y="18"/>
                    <a:pt x="5" y="18"/>
                  </a:cubicBezTo>
                  <a:cubicBezTo>
                    <a:pt x="5" y="18"/>
                    <a:pt x="5" y="18"/>
                    <a:pt x="5"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7" name="Freeform 282"/>
            <p:cNvSpPr>
              <a:spLocks noEditPoints="1"/>
            </p:cNvSpPr>
            <p:nvPr/>
          </p:nvSpPr>
          <p:spPr bwMode="auto">
            <a:xfrm>
              <a:off x="1984" y="1308"/>
              <a:ext cx="48" cy="58"/>
            </a:xfrm>
            <a:custGeom>
              <a:avLst/>
              <a:gdLst>
                <a:gd name="T0" fmla="*/ 6 w 19"/>
                <a:gd name="T1" fmla="*/ 23 h 23"/>
                <a:gd name="T2" fmla="*/ 6 w 19"/>
                <a:gd name="T3" fmla="*/ 23 h 23"/>
                <a:gd name="T4" fmla="*/ 7 w 19"/>
                <a:gd name="T5" fmla="*/ 21 h 23"/>
                <a:gd name="T6" fmla="*/ 7 w 19"/>
                <a:gd name="T7" fmla="*/ 21 h 23"/>
                <a:gd name="T8" fmla="*/ 7 w 19"/>
                <a:gd name="T9" fmla="*/ 21 h 23"/>
                <a:gd name="T10" fmla="*/ 6 w 19"/>
                <a:gd name="T11" fmla="*/ 23 h 23"/>
                <a:gd name="T12" fmla="*/ 5 w 19"/>
                <a:gd name="T13" fmla="*/ 23 h 23"/>
                <a:gd name="T14" fmla="*/ 5 w 19"/>
                <a:gd name="T15" fmla="*/ 23 h 23"/>
                <a:gd name="T16" fmla="*/ 5 w 19"/>
                <a:gd name="T17" fmla="*/ 22 h 23"/>
                <a:gd name="T18" fmla="*/ 5 w 19"/>
                <a:gd name="T19" fmla="*/ 22 h 23"/>
                <a:gd name="T20" fmla="*/ 3 w 19"/>
                <a:gd name="T21" fmla="*/ 21 h 23"/>
                <a:gd name="T22" fmla="*/ 3 w 19"/>
                <a:gd name="T23" fmla="*/ 21 h 23"/>
                <a:gd name="T24" fmla="*/ 0 w 19"/>
                <a:gd name="T25" fmla="*/ 15 h 23"/>
                <a:gd name="T26" fmla="*/ 0 w 19"/>
                <a:gd name="T27" fmla="*/ 15 h 23"/>
                <a:gd name="T28" fmla="*/ 2 w 19"/>
                <a:gd name="T29" fmla="*/ 9 h 23"/>
                <a:gd name="T30" fmla="*/ 2 w 19"/>
                <a:gd name="T31" fmla="*/ 9 h 23"/>
                <a:gd name="T32" fmla="*/ 8 w 19"/>
                <a:gd name="T33" fmla="*/ 2 h 23"/>
                <a:gd name="T34" fmla="*/ 8 w 19"/>
                <a:gd name="T35" fmla="*/ 2 h 23"/>
                <a:gd name="T36" fmla="*/ 9 w 19"/>
                <a:gd name="T37" fmla="*/ 0 h 23"/>
                <a:gd name="T38" fmla="*/ 14 w 19"/>
                <a:gd name="T39" fmla="*/ 5 h 23"/>
                <a:gd name="T40" fmla="*/ 14 w 19"/>
                <a:gd name="T41" fmla="*/ 6 h 23"/>
                <a:gd name="T42" fmla="*/ 13 w 19"/>
                <a:gd name="T43" fmla="*/ 7 h 23"/>
                <a:gd name="T44" fmla="*/ 13 w 19"/>
                <a:gd name="T45" fmla="*/ 7 h 23"/>
                <a:gd name="T46" fmla="*/ 13 w 19"/>
                <a:gd name="T47" fmla="*/ 7 h 23"/>
                <a:gd name="T48" fmla="*/ 13 w 19"/>
                <a:gd name="T49" fmla="*/ 7 h 23"/>
                <a:gd name="T50" fmla="*/ 13 w 19"/>
                <a:gd name="T51" fmla="*/ 7 h 23"/>
                <a:gd name="T52" fmla="*/ 13 w 19"/>
                <a:gd name="T53" fmla="*/ 7 h 23"/>
                <a:gd name="T54" fmla="*/ 13 w 19"/>
                <a:gd name="T55" fmla="*/ 7 h 23"/>
                <a:gd name="T56" fmla="*/ 13 w 19"/>
                <a:gd name="T57" fmla="*/ 7 h 23"/>
                <a:gd name="T58" fmla="*/ 13 w 19"/>
                <a:gd name="T59" fmla="*/ 7 h 23"/>
                <a:gd name="T60" fmla="*/ 12 w 19"/>
                <a:gd name="T61" fmla="*/ 8 h 23"/>
                <a:gd name="T62" fmla="*/ 12 w 19"/>
                <a:gd name="T63" fmla="*/ 8 h 23"/>
                <a:gd name="T64" fmla="*/ 9 w 19"/>
                <a:gd name="T65" fmla="*/ 14 h 23"/>
                <a:gd name="T66" fmla="*/ 9 w 19"/>
                <a:gd name="T67" fmla="*/ 14 h 23"/>
                <a:gd name="T68" fmla="*/ 8 w 19"/>
                <a:gd name="T69" fmla="*/ 15 h 23"/>
                <a:gd name="T70" fmla="*/ 8 w 19"/>
                <a:gd name="T71" fmla="*/ 15 h 23"/>
                <a:gd name="T72" fmla="*/ 16 w 19"/>
                <a:gd name="T73" fmla="*/ 13 h 23"/>
                <a:gd name="T74" fmla="*/ 16 w 19"/>
                <a:gd name="T75" fmla="*/ 13 h 23"/>
                <a:gd name="T76" fmla="*/ 17 w 19"/>
                <a:gd name="T77" fmla="*/ 13 h 23"/>
                <a:gd name="T78" fmla="*/ 19 w 19"/>
                <a:gd name="T79" fmla="*/ 20 h 23"/>
                <a:gd name="T80" fmla="*/ 7 w 19"/>
                <a:gd name="T81" fmla="*/ 23 h 23"/>
                <a:gd name="T82" fmla="*/ 6 w 19"/>
                <a:gd name="T83" fmla="*/ 23 h 23"/>
                <a:gd name="T84" fmla="*/ 7 w 19"/>
                <a:gd name="T85" fmla="*/ 19 h 23"/>
                <a:gd name="T86" fmla="*/ 14 w 19"/>
                <a:gd name="T87" fmla="*/ 17 h 23"/>
                <a:gd name="T88" fmla="*/ 14 w 19"/>
                <a:gd name="T89" fmla="*/ 17 h 23"/>
                <a:gd name="T90" fmla="*/ 7 w 19"/>
                <a:gd name="T91" fmla="*/ 19 h 23"/>
                <a:gd name="T92" fmla="*/ 7 w 19"/>
                <a:gd name="T93" fmla="*/ 19 h 23"/>
                <a:gd name="T94" fmla="*/ 6 w 19"/>
                <a:gd name="T95" fmla="*/ 19 h 23"/>
                <a:gd name="T96" fmla="*/ 6 w 19"/>
                <a:gd name="T97" fmla="*/ 18 h 23"/>
                <a:gd name="T98" fmla="*/ 6 w 19"/>
                <a:gd name="T99" fmla="*/ 18 h 23"/>
                <a:gd name="T100" fmla="*/ 5 w 19"/>
                <a:gd name="T101" fmla="*/ 17 h 23"/>
                <a:gd name="T102" fmla="*/ 5 w 19"/>
                <a:gd name="T103" fmla="*/ 17 h 23"/>
                <a:gd name="T104" fmla="*/ 6 w 19"/>
                <a:gd name="T105" fmla="*/ 19 h 23"/>
                <a:gd name="T106" fmla="*/ 4 w 19"/>
                <a:gd name="T107" fmla="*/ 15 h 23"/>
                <a:gd name="T108" fmla="*/ 5 w 19"/>
                <a:gd name="T109" fmla="*/ 13 h 23"/>
                <a:gd name="T110" fmla="*/ 5 w 19"/>
                <a:gd name="T111" fmla="*/ 13 h 23"/>
                <a:gd name="T112" fmla="*/ 4 w 19"/>
                <a:gd name="T113" fmla="*/ 15 h 23"/>
                <a:gd name="T114" fmla="*/ 7 w 19"/>
                <a:gd name="T115" fmla="*/ 10 h 23"/>
                <a:gd name="T116" fmla="*/ 8 w 19"/>
                <a:gd name="T117" fmla="*/ 8 h 23"/>
                <a:gd name="T118" fmla="*/ 8 w 19"/>
                <a:gd name="T119" fmla="*/ 8 h 23"/>
                <a:gd name="T120" fmla="*/ 7 w 19"/>
                <a:gd name="T121" fmla="*/ 1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 h="23">
                  <a:moveTo>
                    <a:pt x="6" y="23"/>
                  </a:moveTo>
                  <a:cubicBezTo>
                    <a:pt x="6" y="23"/>
                    <a:pt x="6" y="23"/>
                    <a:pt x="6" y="23"/>
                  </a:cubicBezTo>
                  <a:cubicBezTo>
                    <a:pt x="7" y="21"/>
                    <a:pt x="7" y="21"/>
                    <a:pt x="7" y="21"/>
                  </a:cubicBezTo>
                  <a:cubicBezTo>
                    <a:pt x="7" y="21"/>
                    <a:pt x="7" y="21"/>
                    <a:pt x="7" y="21"/>
                  </a:cubicBezTo>
                  <a:cubicBezTo>
                    <a:pt x="7" y="21"/>
                    <a:pt x="7" y="21"/>
                    <a:pt x="7" y="21"/>
                  </a:cubicBezTo>
                  <a:cubicBezTo>
                    <a:pt x="6" y="23"/>
                    <a:pt x="6" y="23"/>
                    <a:pt x="6" y="23"/>
                  </a:cubicBezTo>
                  <a:cubicBezTo>
                    <a:pt x="5" y="23"/>
                    <a:pt x="5" y="23"/>
                    <a:pt x="5" y="23"/>
                  </a:cubicBezTo>
                  <a:cubicBezTo>
                    <a:pt x="5" y="23"/>
                    <a:pt x="5" y="23"/>
                    <a:pt x="5" y="23"/>
                  </a:cubicBezTo>
                  <a:cubicBezTo>
                    <a:pt x="5" y="23"/>
                    <a:pt x="5" y="22"/>
                    <a:pt x="5" y="22"/>
                  </a:cubicBezTo>
                  <a:cubicBezTo>
                    <a:pt x="5" y="22"/>
                    <a:pt x="5" y="22"/>
                    <a:pt x="5" y="22"/>
                  </a:cubicBezTo>
                  <a:cubicBezTo>
                    <a:pt x="4" y="22"/>
                    <a:pt x="4" y="22"/>
                    <a:pt x="3" y="21"/>
                  </a:cubicBezTo>
                  <a:cubicBezTo>
                    <a:pt x="3" y="21"/>
                    <a:pt x="3" y="21"/>
                    <a:pt x="3" y="21"/>
                  </a:cubicBezTo>
                  <a:cubicBezTo>
                    <a:pt x="2" y="20"/>
                    <a:pt x="0" y="18"/>
                    <a:pt x="0" y="15"/>
                  </a:cubicBezTo>
                  <a:cubicBezTo>
                    <a:pt x="0" y="15"/>
                    <a:pt x="0" y="15"/>
                    <a:pt x="0" y="15"/>
                  </a:cubicBezTo>
                  <a:cubicBezTo>
                    <a:pt x="0" y="13"/>
                    <a:pt x="1" y="11"/>
                    <a:pt x="2" y="9"/>
                  </a:cubicBezTo>
                  <a:cubicBezTo>
                    <a:pt x="2" y="9"/>
                    <a:pt x="2" y="9"/>
                    <a:pt x="2" y="9"/>
                  </a:cubicBezTo>
                  <a:cubicBezTo>
                    <a:pt x="5" y="4"/>
                    <a:pt x="7" y="2"/>
                    <a:pt x="8" y="2"/>
                  </a:cubicBezTo>
                  <a:cubicBezTo>
                    <a:pt x="8" y="2"/>
                    <a:pt x="8" y="2"/>
                    <a:pt x="8" y="2"/>
                  </a:cubicBezTo>
                  <a:cubicBezTo>
                    <a:pt x="9" y="0"/>
                    <a:pt x="9" y="0"/>
                    <a:pt x="9" y="0"/>
                  </a:cubicBezTo>
                  <a:cubicBezTo>
                    <a:pt x="14" y="5"/>
                    <a:pt x="14" y="5"/>
                    <a:pt x="14" y="5"/>
                  </a:cubicBezTo>
                  <a:cubicBezTo>
                    <a:pt x="14" y="6"/>
                    <a:pt x="14" y="6"/>
                    <a:pt x="14" y="6"/>
                  </a:cubicBezTo>
                  <a:cubicBezTo>
                    <a:pt x="14"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7"/>
                    <a:pt x="13" y="7"/>
                    <a:pt x="13" y="7"/>
                  </a:cubicBezTo>
                  <a:cubicBezTo>
                    <a:pt x="13" y="8"/>
                    <a:pt x="13" y="8"/>
                    <a:pt x="12" y="8"/>
                  </a:cubicBezTo>
                  <a:cubicBezTo>
                    <a:pt x="12" y="8"/>
                    <a:pt x="12" y="8"/>
                    <a:pt x="12" y="8"/>
                  </a:cubicBezTo>
                  <a:cubicBezTo>
                    <a:pt x="12" y="9"/>
                    <a:pt x="10" y="11"/>
                    <a:pt x="9" y="14"/>
                  </a:cubicBezTo>
                  <a:cubicBezTo>
                    <a:pt x="9" y="14"/>
                    <a:pt x="9" y="14"/>
                    <a:pt x="9" y="14"/>
                  </a:cubicBezTo>
                  <a:cubicBezTo>
                    <a:pt x="8" y="14"/>
                    <a:pt x="8" y="15"/>
                    <a:pt x="8" y="15"/>
                  </a:cubicBezTo>
                  <a:cubicBezTo>
                    <a:pt x="8" y="15"/>
                    <a:pt x="8" y="15"/>
                    <a:pt x="8" y="15"/>
                  </a:cubicBezTo>
                  <a:cubicBezTo>
                    <a:pt x="16" y="13"/>
                    <a:pt x="16" y="13"/>
                    <a:pt x="16" y="13"/>
                  </a:cubicBezTo>
                  <a:cubicBezTo>
                    <a:pt x="16" y="13"/>
                    <a:pt x="16" y="13"/>
                    <a:pt x="16" y="13"/>
                  </a:cubicBezTo>
                  <a:cubicBezTo>
                    <a:pt x="17" y="13"/>
                    <a:pt x="17" y="13"/>
                    <a:pt x="17" y="13"/>
                  </a:cubicBezTo>
                  <a:cubicBezTo>
                    <a:pt x="19" y="20"/>
                    <a:pt x="19" y="20"/>
                    <a:pt x="19" y="20"/>
                  </a:cubicBezTo>
                  <a:cubicBezTo>
                    <a:pt x="7" y="23"/>
                    <a:pt x="7" y="23"/>
                    <a:pt x="7" y="23"/>
                  </a:cubicBezTo>
                  <a:cubicBezTo>
                    <a:pt x="6" y="23"/>
                    <a:pt x="6" y="23"/>
                    <a:pt x="6" y="23"/>
                  </a:cubicBezTo>
                  <a:close/>
                  <a:moveTo>
                    <a:pt x="7" y="19"/>
                  </a:moveTo>
                  <a:cubicBezTo>
                    <a:pt x="14" y="17"/>
                    <a:pt x="14" y="17"/>
                    <a:pt x="14" y="17"/>
                  </a:cubicBezTo>
                  <a:cubicBezTo>
                    <a:pt x="14" y="17"/>
                    <a:pt x="14" y="17"/>
                    <a:pt x="14" y="17"/>
                  </a:cubicBezTo>
                  <a:cubicBezTo>
                    <a:pt x="7" y="19"/>
                    <a:pt x="7" y="19"/>
                    <a:pt x="7" y="19"/>
                  </a:cubicBezTo>
                  <a:cubicBezTo>
                    <a:pt x="7" y="19"/>
                    <a:pt x="7" y="19"/>
                    <a:pt x="7" y="19"/>
                  </a:cubicBezTo>
                  <a:close/>
                  <a:moveTo>
                    <a:pt x="6" y="19"/>
                  </a:moveTo>
                  <a:cubicBezTo>
                    <a:pt x="6" y="18"/>
                    <a:pt x="6" y="18"/>
                    <a:pt x="6" y="18"/>
                  </a:cubicBezTo>
                  <a:cubicBezTo>
                    <a:pt x="6" y="18"/>
                    <a:pt x="6" y="18"/>
                    <a:pt x="6" y="18"/>
                  </a:cubicBezTo>
                  <a:cubicBezTo>
                    <a:pt x="6" y="18"/>
                    <a:pt x="5" y="18"/>
                    <a:pt x="5" y="17"/>
                  </a:cubicBezTo>
                  <a:cubicBezTo>
                    <a:pt x="5" y="17"/>
                    <a:pt x="5" y="17"/>
                    <a:pt x="5" y="17"/>
                  </a:cubicBezTo>
                  <a:cubicBezTo>
                    <a:pt x="5" y="18"/>
                    <a:pt x="6" y="18"/>
                    <a:pt x="6" y="19"/>
                  </a:cubicBezTo>
                  <a:close/>
                  <a:moveTo>
                    <a:pt x="4" y="15"/>
                  </a:moveTo>
                  <a:cubicBezTo>
                    <a:pt x="4" y="14"/>
                    <a:pt x="4" y="14"/>
                    <a:pt x="5" y="13"/>
                  </a:cubicBezTo>
                  <a:cubicBezTo>
                    <a:pt x="5" y="13"/>
                    <a:pt x="5" y="13"/>
                    <a:pt x="5" y="13"/>
                  </a:cubicBezTo>
                  <a:cubicBezTo>
                    <a:pt x="4" y="14"/>
                    <a:pt x="4" y="14"/>
                    <a:pt x="4" y="15"/>
                  </a:cubicBezTo>
                  <a:close/>
                  <a:moveTo>
                    <a:pt x="7" y="10"/>
                  </a:moveTo>
                  <a:cubicBezTo>
                    <a:pt x="7" y="9"/>
                    <a:pt x="7" y="9"/>
                    <a:pt x="8" y="8"/>
                  </a:cubicBezTo>
                  <a:cubicBezTo>
                    <a:pt x="8" y="8"/>
                    <a:pt x="8" y="8"/>
                    <a:pt x="8" y="8"/>
                  </a:cubicBezTo>
                  <a:cubicBezTo>
                    <a:pt x="7" y="9"/>
                    <a:pt x="7" y="9"/>
                    <a:pt x="7"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8" name="Freeform 283"/>
            <p:cNvSpPr/>
            <p:nvPr/>
          </p:nvSpPr>
          <p:spPr bwMode="auto">
            <a:xfrm>
              <a:off x="1979" y="1326"/>
              <a:ext cx="41" cy="38"/>
            </a:xfrm>
            <a:custGeom>
              <a:avLst/>
              <a:gdLst>
                <a:gd name="T0" fmla="*/ 0 w 41"/>
                <a:gd name="T1" fmla="*/ 20 h 38"/>
                <a:gd name="T2" fmla="*/ 8 w 41"/>
                <a:gd name="T3" fmla="*/ 13 h 38"/>
                <a:gd name="T4" fmla="*/ 18 w 41"/>
                <a:gd name="T5" fmla="*/ 23 h 38"/>
                <a:gd name="T6" fmla="*/ 33 w 41"/>
                <a:gd name="T7" fmla="*/ 0 h 38"/>
                <a:gd name="T8" fmla="*/ 33 w 41"/>
                <a:gd name="T9" fmla="*/ 0 h 38"/>
                <a:gd name="T10" fmla="*/ 41 w 41"/>
                <a:gd name="T11" fmla="*/ 8 h 38"/>
                <a:gd name="T12" fmla="*/ 18 w 41"/>
                <a:gd name="T13" fmla="*/ 38 h 38"/>
                <a:gd name="T14" fmla="*/ 0 w 41"/>
                <a:gd name="T15" fmla="*/ 20 h 38"/>
                <a:gd name="T16" fmla="*/ 0 w 41"/>
                <a:gd name="T17" fmla="*/ 2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8">
                  <a:moveTo>
                    <a:pt x="0" y="20"/>
                  </a:moveTo>
                  <a:lnTo>
                    <a:pt x="8" y="13"/>
                  </a:lnTo>
                  <a:lnTo>
                    <a:pt x="18" y="23"/>
                  </a:lnTo>
                  <a:lnTo>
                    <a:pt x="33" y="0"/>
                  </a:lnTo>
                  <a:lnTo>
                    <a:pt x="33" y="0"/>
                  </a:lnTo>
                  <a:lnTo>
                    <a:pt x="41" y="8"/>
                  </a:lnTo>
                  <a:lnTo>
                    <a:pt x="18" y="38"/>
                  </a:lnTo>
                  <a:lnTo>
                    <a:pt x="0" y="20"/>
                  </a:lnTo>
                  <a:lnTo>
                    <a:pt x="0"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9" name="Freeform 284"/>
            <p:cNvSpPr>
              <a:spLocks noEditPoints="1"/>
            </p:cNvSpPr>
            <p:nvPr/>
          </p:nvSpPr>
          <p:spPr bwMode="auto">
            <a:xfrm>
              <a:off x="1972" y="1321"/>
              <a:ext cx="55" cy="50"/>
            </a:xfrm>
            <a:custGeom>
              <a:avLst/>
              <a:gdLst>
                <a:gd name="T0" fmla="*/ 5 w 55"/>
                <a:gd name="T1" fmla="*/ 28 h 50"/>
                <a:gd name="T2" fmla="*/ 7 w 55"/>
                <a:gd name="T3" fmla="*/ 25 h 50"/>
                <a:gd name="T4" fmla="*/ 12 w 55"/>
                <a:gd name="T5" fmla="*/ 28 h 50"/>
                <a:gd name="T6" fmla="*/ 7 w 55"/>
                <a:gd name="T7" fmla="*/ 25 h 50"/>
                <a:gd name="T8" fmla="*/ 5 w 55"/>
                <a:gd name="T9" fmla="*/ 28 h 50"/>
                <a:gd name="T10" fmla="*/ 0 w 55"/>
                <a:gd name="T11" fmla="*/ 25 h 50"/>
                <a:gd name="T12" fmla="*/ 15 w 55"/>
                <a:gd name="T13" fmla="*/ 10 h 50"/>
                <a:gd name="T14" fmla="*/ 20 w 55"/>
                <a:gd name="T15" fmla="*/ 15 h 50"/>
                <a:gd name="T16" fmla="*/ 25 w 55"/>
                <a:gd name="T17" fmla="*/ 20 h 50"/>
                <a:gd name="T18" fmla="*/ 37 w 55"/>
                <a:gd name="T19" fmla="*/ 0 h 50"/>
                <a:gd name="T20" fmla="*/ 40 w 55"/>
                <a:gd name="T21" fmla="*/ 0 h 50"/>
                <a:gd name="T22" fmla="*/ 43 w 55"/>
                <a:gd name="T23" fmla="*/ 0 h 50"/>
                <a:gd name="T24" fmla="*/ 55 w 55"/>
                <a:gd name="T25" fmla="*/ 10 h 50"/>
                <a:gd name="T26" fmla="*/ 25 w 55"/>
                <a:gd name="T27" fmla="*/ 50 h 50"/>
                <a:gd name="T28" fmla="*/ 5 w 55"/>
                <a:gd name="T29" fmla="*/ 28 h 50"/>
                <a:gd name="T30" fmla="*/ 5 w 55"/>
                <a:gd name="T31" fmla="*/ 28 h 50"/>
                <a:gd name="T32" fmla="*/ 25 w 55"/>
                <a:gd name="T33" fmla="*/ 35 h 50"/>
                <a:gd name="T34" fmla="*/ 43 w 55"/>
                <a:gd name="T35" fmla="*/ 13 h 50"/>
                <a:gd name="T36" fmla="*/ 43 w 55"/>
                <a:gd name="T37" fmla="*/ 13 h 50"/>
                <a:gd name="T38" fmla="*/ 25 w 55"/>
                <a:gd name="T39" fmla="*/ 35 h 50"/>
                <a:gd name="T40" fmla="*/ 25 w 55"/>
                <a:gd name="T41" fmla="*/ 35 h 50"/>
                <a:gd name="T42" fmla="*/ 25 w 55"/>
                <a:gd name="T43" fmla="*/ 35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 h="50">
                  <a:moveTo>
                    <a:pt x="5" y="28"/>
                  </a:moveTo>
                  <a:lnTo>
                    <a:pt x="7" y="25"/>
                  </a:lnTo>
                  <a:lnTo>
                    <a:pt x="12" y="28"/>
                  </a:lnTo>
                  <a:lnTo>
                    <a:pt x="7" y="25"/>
                  </a:lnTo>
                  <a:lnTo>
                    <a:pt x="5" y="28"/>
                  </a:lnTo>
                  <a:lnTo>
                    <a:pt x="0" y="25"/>
                  </a:lnTo>
                  <a:lnTo>
                    <a:pt x="15" y="10"/>
                  </a:lnTo>
                  <a:lnTo>
                    <a:pt x="20" y="15"/>
                  </a:lnTo>
                  <a:lnTo>
                    <a:pt x="25" y="20"/>
                  </a:lnTo>
                  <a:lnTo>
                    <a:pt x="37" y="0"/>
                  </a:lnTo>
                  <a:lnTo>
                    <a:pt x="40" y="0"/>
                  </a:lnTo>
                  <a:lnTo>
                    <a:pt x="43" y="0"/>
                  </a:lnTo>
                  <a:lnTo>
                    <a:pt x="55" y="10"/>
                  </a:lnTo>
                  <a:lnTo>
                    <a:pt x="25" y="50"/>
                  </a:lnTo>
                  <a:lnTo>
                    <a:pt x="5" y="28"/>
                  </a:lnTo>
                  <a:lnTo>
                    <a:pt x="5" y="28"/>
                  </a:lnTo>
                  <a:close/>
                  <a:moveTo>
                    <a:pt x="25" y="35"/>
                  </a:moveTo>
                  <a:lnTo>
                    <a:pt x="43" y="13"/>
                  </a:lnTo>
                  <a:lnTo>
                    <a:pt x="43" y="13"/>
                  </a:lnTo>
                  <a:lnTo>
                    <a:pt x="25" y="35"/>
                  </a:lnTo>
                  <a:lnTo>
                    <a:pt x="25" y="35"/>
                  </a:lnTo>
                  <a:lnTo>
                    <a:pt x="25"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0" name="Freeform 285"/>
            <p:cNvSpPr>
              <a:spLocks noEditPoints="1"/>
            </p:cNvSpPr>
            <p:nvPr/>
          </p:nvSpPr>
          <p:spPr bwMode="auto">
            <a:xfrm>
              <a:off x="2343" y="1477"/>
              <a:ext cx="240" cy="131"/>
            </a:xfrm>
            <a:custGeom>
              <a:avLst/>
              <a:gdLst>
                <a:gd name="T0" fmla="*/ 69 w 95"/>
                <a:gd name="T1" fmla="*/ 50 h 52"/>
                <a:gd name="T2" fmla="*/ 70 w 95"/>
                <a:gd name="T3" fmla="*/ 46 h 52"/>
                <a:gd name="T4" fmla="*/ 74 w 95"/>
                <a:gd name="T5" fmla="*/ 47 h 52"/>
                <a:gd name="T6" fmla="*/ 74 w 95"/>
                <a:gd name="T7" fmla="*/ 47 h 52"/>
                <a:gd name="T8" fmla="*/ 81 w 95"/>
                <a:gd name="T9" fmla="*/ 48 h 52"/>
                <a:gd name="T10" fmla="*/ 81 w 95"/>
                <a:gd name="T11" fmla="*/ 48 h 52"/>
                <a:gd name="T12" fmla="*/ 89 w 95"/>
                <a:gd name="T13" fmla="*/ 46 h 52"/>
                <a:gd name="T14" fmla="*/ 89 w 95"/>
                <a:gd name="T15" fmla="*/ 46 h 52"/>
                <a:gd name="T16" fmla="*/ 91 w 95"/>
                <a:gd name="T17" fmla="*/ 40 h 52"/>
                <a:gd name="T18" fmla="*/ 91 w 95"/>
                <a:gd name="T19" fmla="*/ 40 h 52"/>
                <a:gd name="T20" fmla="*/ 78 w 95"/>
                <a:gd name="T21" fmla="*/ 7 h 52"/>
                <a:gd name="T22" fmla="*/ 78 w 95"/>
                <a:gd name="T23" fmla="*/ 7 h 52"/>
                <a:gd name="T24" fmla="*/ 42 w 95"/>
                <a:gd name="T25" fmla="*/ 4 h 52"/>
                <a:gd name="T26" fmla="*/ 42 w 95"/>
                <a:gd name="T27" fmla="*/ 4 h 52"/>
                <a:gd name="T28" fmla="*/ 0 w 95"/>
                <a:gd name="T29" fmla="*/ 5 h 52"/>
                <a:gd name="T30" fmla="*/ 0 w 95"/>
                <a:gd name="T31" fmla="*/ 5 h 52"/>
                <a:gd name="T32" fmla="*/ 0 w 95"/>
                <a:gd name="T33" fmla="*/ 1 h 52"/>
                <a:gd name="T34" fmla="*/ 42 w 95"/>
                <a:gd name="T35" fmla="*/ 0 h 52"/>
                <a:gd name="T36" fmla="*/ 42 w 95"/>
                <a:gd name="T37" fmla="*/ 0 h 52"/>
                <a:gd name="T38" fmla="*/ 80 w 95"/>
                <a:gd name="T39" fmla="*/ 4 h 52"/>
                <a:gd name="T40" fmla="*/ 80 w 95"/>
                <a:gd name="T41" fmla="*/ 4 h 52"/>
                <a:gd name="T42" fmla="*/ 95 w 95"/>
                <a:gd name="T43" fmla="*/ 40 h 52"/>
                <a:gd name="T44" fmla="*/ 95 w 95"/>
                <a:gd name="T45" fmla="*/ 40 h 52"/>
                <a:gd name="T46" fmla="*/ 91 w 95"/>
                <a:gd name="T47" fmla="*/ 50 h 52"/>
                <a:gd name="T48" fmla="*/ 91 w 95"/>
                <a:gd name="T49" fmla="*/ 50 h 52"/>
                <a:gd name="T50" fmla="*/ 81 w 95"/>
                <a:gd name="T51" fmla="*/ 52 h 52"/>
                <a:gd name="T52" fmla="*/ 81 w 95"/>
                <a:gd name="T53" fmla="*/ 52 h 52"/>
                <a:gd name="T54" fmla="*/ 69 w 95"/>
                <a:gd name="T55" fmla="*/ 50 h 52"/>
                <a:gd name="T56" fmla="*/ 0 w 95"/>
                <a:gd name="T57" fmla="*/ 5 h 52"/>
                <a:gd name="T58" fmla="*/ 0 w 95"/>
                <a:gd name="T59" fmla="*/ 5 h 52"/>
                <a:gd name="T60" fmla="*/ 0 w 95"/>
                <a:gd name="T61" fmla="*/ 5 h 52"/>
                <a:gd name="T62" fmla="*/ 0 w 95"/>
                <a:gd name="T63" fmla="*/ 5 h 52"/>
                <a:gd name="T64" fmla="*/ 0 w 95"/>
                <a:gd name="T65" fmla="*/ 5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 h="52">
                  <a:moveTo>
                    <a:pt x="69" y="50"/>
                  </a:moveTo>
                  <a:cubicBezTo>
                    <a:pt x="70" y="46"/>
                    <a:pt x="70" y="46"/>
                    <a:pt x="70" y="46"/>
                  </a:cubicBezTo>
                  <a:cubicBezTo>
                    <a:pt x="70" y="46"/>
                    <a:pt x="72" y="47"/>
                    <a:pt x="74" y="47"/>
                  </a:cubicBezTo>
                  <a:cubicBezTo>
                    <a:pt x="74" y="47"/>
                    <a:pt x="74" y="47"/>
                    <a:pt x="74" y="47"/>
                  </a:cubicBezTo>
                  <a:cubicBezTo>
                    <a:pt x="76" y="47"/>
                    <a:pt x="78" y="48"/>
                    <a:pt x="81" y="48"/>
                  </a:cubicBezTo>
                  <a:cubicBezTo>
                    <a:pt x="81" y="48"/>
                    <a:pt x="81" y="48"/>
                    <a:pt x="81" y="48"/>
                  </a:cubicBezTo>
                  <a:cubicBezTo>
                    <a:pt x="84" y="48"/>
                    <a:pt x="87" y="47"/>
                    <a:pt x="89" y="46"/>
                  </a:cubicBezTo>
                  <a:cubicBezTo>
                    <a:pt x="89" y="46"/>
                    <a:pt x="89" y="46"/>
                    <a:pt x="89" y="46"/>
                  </a:cubicBezTo>
                  <a:cubicBezTo>
                    <a:pt x="90" y="46"/>
                    <a:pt x="91" y="44"/>
                    <a:pt x="91" y="40"/>
                  </a:cubicBezTo>
                  <a:cubicBezTo>
                    <a:pt x="91" y="40"/>
                    <a:pt x="91" y="40"/>
                    <a:pt x="91" y="40"/>
                  </a:cubicBezTo>
                  <a:cubicBezTo>
                    <a:pt x="91" y="29"/>
                    <a:pt x="84" y="11"/>
                    <a:pt x="78" y="7"/>
                  </a:cubicBezTo>
                  <a:cubicBezTo>
                    <a:pt x="78" y="7"/>
                    <a:pt x="78" y="7"/>
                    <a:pt x="78" y="7"/>
                  </a:cubicBezTo>
                  <a:cubicBezTo>
                    <a:pt x="75" y="5"/>
                    <a:pt x="58" y="4"/>
                    <a:pt x="42" y="4"/>
                  </a:cubicBezTo>
                  <a:cubicBezTo>
                    <a:pt x="42" y="4"/>
                    <a:pt x="42" y="4"/>
                    <a:pt x="42" y="4"/>
                  </a:cubicBezTo>
                  <a:cubicBezTo>
                    <a:pt x="22" y="4"/>
                    <a:pt x="0" y="5"/>
                    <a:pt x="0" y="5"/>
                  </a:cubicBezTo>
                  <a:cubicBezTo>
                    <a:pt x="0" y="5"/>
                    <a:pt x="0" y="5"/>
                    <a:pt x="0" y="5"/>
                  </a:cubicBezTo>
                  <a:cubicBezTo>
                    <a:pt x="0" y="1"/>
                    <a:pt x="0" y="1"/>
                    <a:pt x="0" y="1"/>
                  </a:cubicBezTo>
                  <a:cubicBezTo>
                    <a:pt x="0" y="1"/>
                    <a:pt x="21" y="0"/>
                    <a:pt x="42" y="0"/>
                  </a:cubicBezTo>
                  <a:cubicBezTo>
                    <a:pt x="42" y="0"/>
                    <a:pt x="42" y="0"/>
                    <a:pt x="42" y="0"/>
                  </a:cubicBezTo>
                  <a:cubicBezTo>
                    <a:pt x="59" y="0"/>
                    <a:pt x="74" y="1"/>
                    <a:pt x="80" y="4"/>
                  </a:cubicBezTo>
                  <a:cubicBezTo>
                    <a:pt x="80" y="4"/>
                    <a:pt x="80" y="4"/>
                    <a:pt x="80" y="4"/>
                  </a:cubicBezTo>
                  <a:cubicBezTo>
                    <a:pt x="89" y="10"/>
                    <a:pt x="95" y="28"/>
                    <a:pt x="95" y="40"/>
                  </a:cubicBezTo>
                  <a:cubicBezTo>
                    <a:pt x="95" y="40"/>
                    <a:pt x="95" y="40"/>
                    <a:pt x="95" y="40"/>
                  </a:cubicBezTo>
                  <a:cubicBezTo>
                    <a:pt x="95" y="44"/>
                    <a:pt x="94" y="48"/>
                    <a:pt x="91" y="50"/>
                  </a:cubicBezTo>
                  <a:cubicBezTo>
                    <a:pt x="91" y="50"/>
                    <a:pt x="91" y="50"/>
                    <a:pt x="91" y="50"/>
                  </a:cubicBezTo>
                  <a:cubicBezTo>
                    <a:pt x="88" y="51"/>
                    <a:pt x="84" y="52"/>
                    <a:pt x="81" y="52"/>
                  </a:cubicBezTo>
                  <a:cubicBezTo>
                    <a:pt x="81" y="52"/>
                    <a:pt x="81" y="52"/>
                    <a:pt x="81" y="52"/>
                  </a:cubicBezTo>
                  <a:cubicBezTo>
                    <a:pt x="75" y="52"/>
                    <a:pt x="69" y="50"/>
                    <a:pt x="69" y="50"/>
                  </a:cubicBezTo>
                  <a:close/>
                  <a:moveTo>
                    <a:pt x="0" y="5"/>
                  </a:moveTo>
                  <a:cubicBezTo>
                    <a:pt x="0" y="5"/>
                    <a:pt x="0" y="5"/>
                    <a:pt x="0" y="5"/>
                  </a:cubicBezTo>
                  <a:cubicBezTo>
                    <a:pt x="0" y="5"/>
                    <a:pt x="0" y="5"/>
                    <a:pt x="0" y="5"/>
                  </a:cubicBezTo>
                  <a:cubicBezTo>
                    <a:pt x="0" y="5"/>
                    <a:pt x="0" y="5"/>
                    <a:pt x="0" y="5"/>
                  </a:cubicBezTo>
                  <a:cubicBezTo>
                    <a:pt x="0" y="5"/>
                    <a:pt x="0" y="5"/>
                    <a:pt x="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1" name="Freeform 286"/>
            <p:cNvSpPr>
              <a:spLocks noEditPoints="1"/>
            </p:cNvSpPr>
            <p:nvPr/>
          </p:nvSpPr>
          <p:spPr bwMode="auto">
            <a:xfrm>
              <a:off x="2336" y="1472"/>
              <a:ext cx="252" cy="141"/>
            </a:xfrm>
            <a:custGeom>
              <a:avLst/>
              <a:gdLst>
                <a:gd name="T0" fmla="*/ 70 w 100"/>
                <a:gd name="T1" fmla="*/ 52 h 56"/>
                <a:gd name="T2" fmla="*/ 72 w 100"/>
                <a:gd name="T3" fmla="*/ 47 h 56"/>
                <a:gd name="T4" fmla="*/ 74 w 100"/>
                <a:gd name="T5" fmla="*/ 46 h 56"/>
                <a:gd name="T6" fmla="*/ 74 w 100"/>
                <a:gd name="T7" fmla="*/ 46 h 56"/>
                <a:gd name="T8" fmla="*/ 77 w 100"/>
                <a:gd name="T9" fmla="*/ 47 h 56"/>
                <a:gd name="T10" fmla="*/ 84 w 100"/>
                <a:gd name="T11" fmla="*/ 48 h 56"/>
                <a:gd name="T12" fmla="*/ 91 w 100"/>
                <a:gd name="T13" fmla="*/ 47 h 56"/>
                <a:gd name="T14" fmla="*/ 92 w 100"/>
                <a:gd name="T15" fmla="*/ 42 h 56"/>
                <a:gd name="T16" fmla="*/ 92 w 100"/>
                <a:gd name="T17" fmla="*/ 42 h 56"/>
                <a:gd name="T18" fmla="*/ 80 w 100"/>
                <a:gd name="T19" fmla="*/ 11 h 56"/>
                <a:gd name="T20" fmla="*/ 68 w 100"/>
                <a:gd name="T21" fmla="*/ 9 h 56"/>
                <a:gd name="T22" fmla="*/ 45 w 100"/>
                <a:gd name="T23" fmla="*/ 8 h 56"/>
                <a:gd name="T24" fmla="*/ 3 w 100"/>
                <a:gd name="T25" fmla="*/ 9 h 56"/>
                <a:gd name="T26" fmla="*/ 3 w 100"/>
                <a:gd name="T27" fmla="*/ 1 h 56"/>
                <a:gd name="T28" fmla="*/ 3 w 100"/>
                <a:gd name="T29" fmla="*/ 1 h 56"/>
                <a:gd name="T30" fmla="*/ 6 w 100"/>
                <a:gd name="T31" fmla="*/ 1 h 56"/>
                <a:gd name="T32" fmla="*/ 45 w 100"/>
                <a:gd name="T33" fmla="*/ 0 h 56"/>
                <a:gd name="T34" fmla="*/ 84 w 100"/>
                <a:gd name="T35" fmla="*/ 4 h 56"/>
                <a:gd name="T36" fmla="*/ 94 w 100"/>
                <a:gd name="T37" fmla="*/ 54 h 56"/>
                <a:gd name="T38" fmla="*/ 84 w 100"/>
                <a:gd name="T39" fmla="*/ 56 h 56"/>
                <a:gd name="T40" fmla="*/ 72 w 100"/>
                <a:gd name="T41" fmla="*/ 52 h 56"/>
                <a:gd name="T42" fmla="*/ 72 w 100"/>
                <a:gd name="T43" fmla="*/ 54 h 56"/>
                <a:gd name="T44" fmla="*/ 84 w 100"/>
                <a:gd name="T45" fmla="*/ 52 h 56"/>
                <a:gd name="T46" fmla="*/ 84 w 100"/>
                <a:gd name="T47" fmla="*/ 52 h 56"/>
                <a:gd name="T48" fmla="*/ 93 w 100"/>
                <a:gd name="T49" fmla="*/ 50 h 56"/>
                <a:gd name="T50" fmla="*/ 93 w 100"/>
                <a:gd name="T51" fmla="*/ 50 h 56"/>
                <a:gd name="T52" fmla="*/ 76 w 100"/>
                <a:gd name="T53" fmla="*/ 51 h 56"/>
                <a:gd name="T54" fmla="*/ 75 w 100"/>
                <a:gd name="T55" fmla="*/ 51 h 56"/>
                <a:gd name="T56" fmla="*/ 73 w 100"/>
                <a:gd name="T57" fmla="*/ 50 h 56"/>
                <a:gd name="T58" fmla="*/ 73 w 100"/>
                <a:gd name="T59" fmla="*/ 50 h 56"/>
                <a:gd name="T60" fmla="*/ 73 w 100"/>
                <a:gd name="T61" fmla="*/ 50 h 56"/>
                <a:gd name="T62" fmla="*/ 73 w 100"/>
                <a:gd name="T63" fmla="*/ 50 h 56"/>
                <a:gd name="T64" fmla="*/ 93 w 100"/>
                <a:gd name="T65" fmla="*/ 50 h 56"/>
                <a:gd name="T66" fmla="*/ 93 w 100"/>
                <a:gd name="T67" fmla="*/ 50 h 56"/>
                <a:gd name="T68" fmla="*/ 71 w 100"/>
                <a:gd name="T69" fmla="*/ 49 h 56"/>
                <a:gd name="T70" fmla="*/ 95 w 100"/>
                <a:gd name="T71" fmla="*/ 47 h 56"/>
                <a:gd name="T72" fmla="*/ 96 w 100"/>
                <a:gd name="T73" fmla="*/ 45 h 56"/>
                <a:gd name="T74" fmla="*/ 96 w 100"/>
                <a:gd name="T75" fmla="*/ 40 h 56"/>
                <a:gd name="T76" fmla="*/ 82 w 100"/>
                <a:gd name="T77" fmla="*/ 8 h 56"/>
                <a:gd name="T78" fmla="*/ 3 w 100"/>
                <a:gd name="T79" fmla="*/ 9 h 56"/>
                <a:gd name="T80" fmla="*/ 69 w 100"/>
                <a:gd name="T81" fmla="*/ 5 h 56"/>
                <a:gd name="T82" fmla="*/ 63 w 100"/>
                <a:gd name="T83" fmla="*/ 5 h 56"/>
                <a:gd name="T84" fmla="*/ 5 w 100"/>
                <a:gd name="T85" fmla="*/ 5 h 56"/>
                <a:gd name="T86" fmla="*/ 5 w 100"/>
                <a:gd name="T87" fmla="*/ 5 h 56"/>
                <a:gd name="T88" fmla="*/ 8 w 100"/>
                <a:gd name="T89" fmla="*/ 5 h 56"/>
                <a:gd name="T90" fmla="*/ 8 w 100"/>
                <a:gd name="T91" fmla="*/ 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0" h="56">
                  <a:moveTo>
                    <a:pt x="72" y="54"/>
                  </a:moveTo>
                  <a:cubicBezTo>
                    <a:pt x="70" y="54"/>
                    <a:pt x="70" y="54"/>
                    <a:pt x="70" y="54"/>
                  </a:cubicBezTo>
                  <a:cubicBezTo>
                    <a:pt x="70" y="52"/>
                    <a:pt x="70" y="52"/>
                    <a:pt x="70" y="52"/>
                  </a:cubicBezTo>
                  <a:cubicBezTo>
                    <a:pt x="71" y="48"/>
                    <a:pt x="71" y="48"/>
                    <a:pt x="71" y="48"/>
                  </a:cubicBezTo>
                  <a:cubicBezTo>
                    <a:pt x="71" y="48"/>
                    <a:pt x="72" y="47"/>
                    <a:pt x="72" y="47"/>
                  </a:cubicBezTo>
                  <a:cubicBezTo>
                    <a:pt x="72" y="47"/>
                    <a:pt x="72" y="47"/>
                    <a:pt x="72" y="47"/>
                  </a:cubicBezTo>
                  <a:cubicBezTo>
                    <a:pt x="72" y="47"/>
                    <a:pt x="73" y="46"/>
                    <a:pt x="73" y="46"/>
                  </a:cubicBezTo>
                  <a:cubicBezTo>
                    <a:pt x="73" y="46"/>
                    <a:pt x="73" y="46"/>
                    <a:pt x="73" y="46"/>
                  </a:cubicBezTo>
                  <a:cubicBezTo>
                    <a:pt x="73" y="46"/>
                    <a:pt x="74" y="46"/>
                    <a:pt x="74" y="46"/>
                  </a:cubicBezTo>
                  <a:cubicBezTo>
                    <a:pt x="74" y="46"/>
                    <a:pt x="74" y="46"/>
                    <a:pt x="74" y="46"/>
                  </a:cubicBezTo>
                  <a:cubicBezTo>
                    <a:pt x="74" y="46"/>
                    <a:pt x="74" y="46"/>
                    <a:pt x="74" y="46"/>
                  </a:cubicBezTo>
                  <a:cubicBezTo>
                    <a:pt x="74" y="46"/>
                    <a:pt x="74" y="46"/>
                    <a:pt x="74" y="46"/>
                  </a:cubicBezTo>
                  <a:cubicBezTo>
                    <a:pt x="74" y="47"/>
                    <a:pt x="74" y="47"/>
                    <a:pt x="75" y="47"/>
                  </a:cubicBezTo>
                  <a:cubicBezTo>
                    <a:pt x="75" y="47"/>
                    <a:pt x="75" y="47"/>
                    <a:pt x="75" y="47"/>
                  </a:cubicBezTo>
                  <a:cubicBezTo>
                    <a:pt x="75" y="47"/>
                    <a:pt x="76" y="47"/>
                    <a:pt x="77" y="47"/>
                  </a:cubicBezTo>
                  <a:cubicBezTo>
                    <a:pt x="77" y="47"/>
                    <a:pt x="77" y="47"/>
                    <a:pt x="77" y="47"/>
                  </a:cubicBezTo>
                  <a:cubicBezTo>
                    <a:pt x="79" y="47"/>
                    <a:pt x="82" y="48"/>
                    <a:pt x="84" y="48"/>
                  </a:cubicBezTo>
                  <a:cubicBezTo>
                    <a:pt x="84" y="48"/>
                    <a:pt x="84" y="48"/>
                    <a:pt x="84" y="48"/>
                  </a:cubicBezTo>
                  <a:cubicBezTo>
                    <a:pt x="84" y="48"/>
                    <a:pt x="84" y="48"/>
                    <a:pt x="84" y="48"/>
                  </a:cubicBezTo>
                  <a:cubicBezTo>
                    <a:pt x="87" y="48"/>
                    <a:pt x="89" y="47"/>
                    <a:pt x="91" y="47"/>
                  </a:cubicBezTo>
                  <a:cubicBezTo>
                    <a:pt x="91" y="47"/>
                    <a:pt x="91" y="47"/>
                    <a:pt x="91" y="47"/>
                  </a:cubicBezTo>
                  <a:cubicBezTo>
                    <a:pt x="91" y="47"/>
                    <a:pt x="91" y="46"/>
                    <a:pt x="91" y="46"/>
                  </a:cubicBezTo>
                  <a:cubicBezTo>
                    <a:pt x="91" y="46"/>
                    <a:pt x="91" y="46"/>
                    <a:pt x="91" y="46"/>
                  </a:cubicBezTo>
                  <a:cubicBezTo>
                    <a:pt x="92" y="45"/>
                    <a:pt x="92" y="44"/>
                    <a:pt x="92" y="42"/>
                  </a:cubicBezTo>
                  <a:cubicBezTo>
                    <a:pt x="92" y="42"/>
                    <a:pt x="92" y="42"/>
                    <a:pt x="92" y="42"/>
                  </a:cubicBezTo>
                  <a:cubicBezTo>
                    <a:pt x="92" y="42"/>
                    <a:pt x="92" y="42"/>
                    <a:pt x="92" y="42"/>
                  </a:cubicBezTo>
                  <a:cubicBezTo>
                    <a:pt x="92" y="42"/>
                    <a:pt x="92" y="42"/>
                    <a:pt x="92" y="42"/>
                  </a:cubicBezTo>
                  <a:cubicBezTo>
                    <a:pt x="92" y="42"/>
                    <a:pt x="92" y="42"/>
                    <a:pt x="92" y="41"/>
                  </a:cubicBezTo>
                  <a:cubicBezTo>
                    <a:pt x="92" y="41"/>
                    <a:pt x="92" y="41"/>
                    <a:pt x="92" y="41"/>
                  </a:cubicBezTo>
                  <a:cubicBezTo>
                    <a:pt x="92" y="32"/>
                    <a:pt x="85" y="13"/>
                    <a:pt x="80" y="11"/>
                  </a:cubicBezTo>
                  <a:cubicBezTo>
                    <a:pt x="80" y="11"/>
                    <a:pt x="80" y="11"/>
                    <a:pt x="80" y="11"/>
                  </a:cubicBezTo>
                  <a:cubicBezTo>
                    <a:pt x="79" y="11"/>
                    <a:pt x="74" y="9"/>
                    <a:pt x="68" y="9"/>
                  </a:cubicBezTo>
                  <a:cubicBezTo>
                    <a:pt x="68" y="9"/>
                    <a:pt x="68" y="9"/>
                    <a:pt x="68" y="9"/>
                  </a:cubicBezTo>
                  <a:cubicBezTo>
                    <a:pt x="62" y="8"/>
                    <a:pt x="55" y="8"/>
                    <a:pt x="47" y="8"/>
                  </a:cubicBezTo>
                  <a:cubicBezTo>
                    <a:pt x="47" y="8"/>
                    <a:pt x="47" y="8"/>
                    <a:pt x="47" y="8"/>
                  </a:cubicBezTo>
                  <a:cubicBezTo>
                    <a:pt x="46" y="8"/>
                    <a:pt x="46" y="8"/>
                    <a:pt x="45" y="8"/>
                  </a:cubicBezTo>
                  <a:cubicBezTo>
                    <a:pt x="45" y="8"/>
                    <a:pt x="45" y="8"/>
                    <a:pt x="45" y="8"/>
                  </a:cubicBezTo>
                  <a:cubicBezTo>
                    <a:pt x="25" y="8"/>
                    <a:pt x="3" y="9"/>
                    <a:pt x="3" y="9"/>
                  </a:cubicBezTo>
                  <a:cubicBezTo>
                    <a:pt x="3" y="9"/>
                    <a:pt x="3" y="9"/>
                    <a:pt x="3" y="9"/>
                  </a:cubicBezTo>
                  <a:cubicBezTo>
                    <a:pt x="1" y="10"/>
                    <a:pt x="1" y="10"/>
                    <a:pt x="1" y="10"/>
                  </a:cubicBezTo>
                  <a:cubicBezTo>
                    <a:pt x="0" y="1"/>
                    <a:pt x="0" y="1"/>
                    <a:pt x="0"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4" y="1"/>
                    <a:pt x="5" y="1"/>
                    <a:pt x="6" y="1"/>
                  </a:cubicBezTo>
                  <a:cubicBezTo>
                    <a:pt x="6" y="1"/>
                    <a:pt x="6" y="1"/>
                    <a:pt x="6" y="1"/>
                  </a:cubicBezTo>
                  <a:cubicBezTo>
                    <a:pt x="9" y="1"/>
                    <a:pt x="12" y="1"/>
                    <a:pt x="16" y="1"/>
                  </a:cubicBezTo>
                  <a:cubicBezTo>
                    <a:pt x="16" y="1"/>
                    <a:pt x="16" y="1"/>
                    <a:pt x="16" y="1"/>
                  </a:cubicBezTo>
                  <a:cubicBezTo>
                    <a:pt x="24" y="1"/>
                    <a:pt x="35" y="0"/>
                    <a:pt x="45" y="0"/>
                  </a:cubicBezTo>
                  <a:cubicBezTo>
                    <a:pt x="45" y="0"/>
                    <a:pt x="45" y="0"/>
                    <a:pt x="45" y="0"/>
                  </a:cubicBezTo>
                  <a:cubicBezTo>
                    <a:pt x="62" y="0"/>
                    <a:pt x="77" y="1"/>
                    <a:pt x="84" y="4"/>
                  </a:cubicBezTo>
                  <a:cubicBezTo>
                    <a:pt x="84" y="4"/>
                    <a:pt x="84" y="4"/>
                    <a:pt x="84" y="4"/>
                  </a:cubicBezTo>
                  <a:cubicBezTo>
                    <a:pt x="94" y="11"/>
                    <a:pt x="99" y="29"/>
                    <a:pt x="100" y="42"/>
                  </a:cubicBezTo>
                  <a:cubicBezTo>
                    <a:pt x="100" y="42"/>
                    <a:pt x="100" y="42"/>
                    <a:pt x="100" y="42"/>
                  </a:cubicBezTo>
                  <a:cubicBezTo>
                    <a:pt x="100" y="46"/>
                    <a:pt x="99" y="51"/>
                    <a:pt x="94" y="54"/>
                  </a:cubicBezTo>
                  <a:cubicBezTo>
                    <a:pt x="94" y="54"/>
                    <a:pt x="94" y="54"/>
                    <a:pt x="94" y="54"/>
                  </a:cubicBezTo>
                  <a:cubicBezTo>
                    <a:pt x="91" y="55"/>
                    <a:pt x="87" y="56"/>
                    <a:pt x="84" y="56"/>
                  </a:cubicBezTo>
                  <a:cubicBezTo>
                    <a:pt x="84" y="56"/>
                    <a:pt x="84" y="56"/>
                    <a:pt x="84" y="56"/>
                  </a:cubicBezTo>
                  <a:cubicBezTo>
                    <a:pt x="78" y="56"/>
                    <a:pt x="73" y="54"/>
                    <a:pt x="72" y="54"/>
                  </a:cubicBezTo>
                  <a:close/>
                  <a:moveTo>
                    <a:pt x="72" y="54"/>
                  </a:moveTo>
                  <a:cubicBezTo>
                    <a:pt x="72" y="52"/>
                    <a:pt x="72" y="52"/>
                    <a:pt x="72" y="52"/>
                  </a:cubicBezTo>
                  <a:cubicBezTo>
                    <a:pt x="74" y="53"/>
                    <a:pt x="74" y="53"/>
                    <a:pt x="74" y="53"/>
                  </a:cubicBezTo>
                  <a:cubicBezTo>
                    <a:pt x="72" y="52"/>
                    <a:pt x="72" y="52"/>
                    <a:pt x="72" y="52"/>
                  </a:cubicBezTo>
                  <a:cubicBezTo>
                    <a:pt x="72" y="54"/>
                    <a:pt x="72" y="54"/>
                    <a:pt x="72" y="54"/>
                  </a:cubicBezTo>
                  <a:close/>
                  <a:moveTo>
                    <a:pt x="84" y="52"/>
                  </a:moveTo>
                  <a:cubicBezTo>
                    <a:pt x="84" y="52"/>
                    <a:pt x="84" y="52"/>
                    <a:pt x="84" y="52"/>
                  </a:cubicBezTo>
                  <a:cubicBezTo>
                    <a:pt x="84" y="52"/>
                    <a:pt x="84" y="52"/>
                    <a:pt x="84" y="52"/>
                  </a:cubicBezTo>
                  <a:cubicBezTo>
                    <a:pt x="84" y="52"/>
                    <a:pt x="84" y="52"/>
                    <a:pt x="84" y="52"/>
                  </a:cubicBezTo>
                  <a:cubicBezTo>
                    <a:pt x="84" y="52"/>
                    <a:pt x="84" y="52"/>
                    <a:pt x="84" y="52"/>
                  </a:cubicBezTo>
                  <a:cubicBezTo>
                    <a:pt x="84" y="52"/>
                    <a:pt x="84" y="52"/>
                    <a:pt x="84" y="52"/>
                  </a:cubicBezTo>
                  <a:close/>
                  <a:moveTo>
                    <a:pt x="84" y="52"/>
                  </a:moveTo>
                  <a:cubicBezTo>
                    <a:pt x="84" y="52"/>
                    <a:pt x="84" y="52"/>
                    <a:pt x="84" y="52"/>
                  </a:cubicBezTo>
                  <a:cubicBezTo>
                    <a:pt x="87" y="52"/>
                    <a:pt x="90" y="51"/>
                    <a:pt x="93" y="50"/>
                  </a:cubicBezTo>
                  <a:cubicBezTo>
                    <a:pt x="93" y="50"/>
                    <a:pt x="93" y="50"/>
                    <a:pt x="93" y="50"/>
                  </a:cubicBezTo>
                  <a:cubicBezTo>
                    <a:pt x="93" y="50"/>
                    <a:pt x="93" y="50"/>
                    <a:pt x="93" y="50"/>
                  </a:cubicBezTo>
                  <a:cubicBezTo>
                    <a:pt x="93" y="50"/>
                    <a:pt x="93" y="50"/>
                    <a:pt x="93" y="50"/>
                  </a:cubicBezTo>
                  <a:cubicBezTo>
                    <a:pt x="90" y="51"/>
                    <a:pt x="87" y="52"/>
                    <a:pt x="84" y="52"/>
                  </a:cubicBezTo>
                  <a:close/>
                  <a:moveTo>
                    <a:pt x="80" y="52"/>
                  </a:moveTo>
                  <a:cubicBezTo>
                    <a:pt x="79" y="51"/>
                    <a:pt x="77" y="51"/>
                    <a:pt x="76" y="51"/>
                  </a:cubicBezTo>
                  <a:cubicBezTo>
                    <a:pt x="76" y="51"/>
                    <a:pt x="76" y="51"/>
                    <a:pt x="76" y="51"/>
                  </a:cubicBezTo>
                  <a:cubicBezTo>
                    <a:pt x="76" y="51"/>
                    <a:pt x="75" y="51"/>
                    <a:pt x="75" y="51"/>
                  </a:cubicBezTo>
                  <a:cubicBezTo>
                    <a:pt x="75" y="51"/>
                    <a:pt x="75" y="51"/>
                    <a:pt x="75" y="51"/>
                  </a:cubicBezTo>
                  <a:cubicBezTo>
                    <a:pt x="75" y="51"/>
                    <a:pt x="75" y="51"/>
                    <a:pt x="75" y="51"/>
                  </a:cubicBezTo>
                  <a:cubicBezTo>
                    <a:pt x="76" y="51"/>
                    <a:pt x="78" y="51"/>
                    <a:pt x="80" y="52"/>
                  </a:cubicBezTo>
                  <a:close/>
                  <a:moveTo>
                    <a:pt x="73" y="50"/>
                  </a:move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ubicBezTo>
                    <a:pt x="73" y="50"/>
                    <a:pt x="73" y="50"/>
                    <a:pt x="73" y="50"/>
                  </a:cubicBezTo>
                  <a:close/>
                  <a:moveTo>
                    <a:pt x="93" y="50"/>
                  </a:moveTo>
                  <a:cubicBezTo>
                    <a:pt x="93" y="50"/>
                    <a:pt x="93" y="50"/>
                    <a:pt x="93" y="50"/>
                  </a:cubicBezTo>
                  <a:cubicBezTo>
                    <a:pt x="93" y="50"/>
                    <a:pt x="93" y="50"/>
                    <a:pt x="93" y="50"/>
                  </a:cubicBezTo>
                  <a:cubicBezTo>
                    <a:pt x="93" y="50"/>
                    <a:pt x="93" y="50"/>
                    <a:pt x="93" y="50"/>
                  </a:cubicBezTo>
                  <a:cubicBezTo>
                    <a:pt x="93" y="50"/>
                    <a:pt x="93" y="50"/>
                    <a:pt x="93" y="50"/>
                  </a:cubicBezTo>
                  <a:cubicBezTo>
                    <a:pt x="93" y="50"/>
                    <a:pt x="93" y="50"/>
                    <a:pt x="93" y="50"/>
                  </a:cubicBezTo>
                  <a:close/>
                  <a:moveTo>
                    <a:pt x="72" y="50"/>
                  </a:moveTo>
                  <a:cubicBezTo>
                    <a:pt x="72" y="49"/>
                    <a:pt x="71" y="49"/>
                    <a:pt x="71" y="49"/>
                  </a:cubicBezTo>
                  <a:cubicBezTo>
                    <a:pt x="71" y="49"/>
                    <a:pt x="71" y="49"/>
                    <a:pt x="71" y="49"/>
                  </a:cubicBezTo>
                  <a:cubicBezTo>
                    <a:pt x="71" y="49"/>
                    <a:pt x="72" y="49"/>
                    <a:pt x="72" y="50"/>
                  </a:cubicBezTo>
                  <a:close/>
                  <a:moveTo>
                    <a:pt x="95" y="47"/>
                  </a:moveTo>
                  <a:cubicBezTo>
                    <a:pt x="95" y="48"/>
                    <a:pt x="95" y="48"/>
                    <a:pt x="94" y="49"/>
                  </a:cubicBezTo>
                  <a:cubicBezTo>
                    <a:pt x="94" y="49"/>
                    <a:pt x="94" y="49"/>
                    <a:pt x="94" y="49"/>
                  </a:cubicBezTo>
                  <a:cubicBezTo>
                    <a:pt x="95" y="48"/>
                    <a:pt x="95" y="47"/>
                    <a:pt x="96" y="45"/>
                  </a:cubicBezTo>
                  <a:cubicBezTo>
                    <a:pt x="96" y="45"/>
                    <a:pt x="96" y="45"/>
                    <a:pt x="96" y="45"/>
                  </a:cubicBezTo>
                  <a:cubicBezTo>
                    <a:pt x="95" y="46"/>
                    <a:pt x="95" y="47"/>
                    <a:pt x="95" y="47"/>
                  </a:cubicBezTo>
                  <a:close/>
                  <a:moveTo>
                    <a:pt x="96" y="40"/>
                  </a:moveTo>
                  <a:cubicBezTo>
                    <a:pt x="95" y="29"/>
                    <a:pt x="89" y="12"/>
                    <a:pt x="82" y="8"/>
                  </a:cubicBezTo>
                  <a:cubicBezTo>
                    <a:pt x="82" y="8"/>
                    <a:pt x="82" y="8"/>
                    <a:pt x="82" y="8"/>
                  </a:cubicBezTo>
                  <a:cubicBezTo>
                    <a:pt x="82" y="8"/>
                    <a:pt x="82" y="8"/>
                    <a:pt x="82" y="8"/>
                  </a:cubicBezTo>
                  <a:cubicBezTo>
                    <a:pt x="82" y="8"/>
                    <a:pt x="82" y="8"/>
                    <a:pt x="82" y="8"/>
                  </a:cubicBezTo>
                  <a:cubicBezTo>
                    <a:pt x="89" y="12"/>
                    <a:pt x="95" y="29"/>
                    <a:pt x="96" y="40"/>
                  </a:cubicBezTo>
                  <a:close/>
                  <a:moveTo>
                    <a:pt x="3" y="9"/>
                  </a:moveTo>
                  <a:cubicBezTo>
                    <a:pt x="3" y="7"/>
                    <a:pt x="3" y="7"/>
                    <a:pt x="3" y="7"/>
                  </a:cubicBezTo>
                  <a:cubicBezTo>
                    <a:pt x="3" y="9"/>
                    <a:pt x="3" y="9"/>
                    <a:pt x="3" y="9"/>
                  </a:cubicBezTo>
                  <a:close/>
                  <a:moveTo>
                    <a:pt x="69" y="5"/>
                  </a:moveTo>
                  <a:cubicBezTo>
                    <a:pt x="71" y="5"/>
                    <a:pt x="73" y="5"/>
                    <a:pt x="75" y="6"/>
                  </a:cubicBezTo>
                  <a:cubicBezTo>
                    <a:pt x="75" y="6"/>
                    <a:pt x="75" y="6"/>
                    <a:pt x="75" y="6"/>
                  </a:cubicBezTo>
                  <a:cubicBezTo>
                    <a:pt x="72" y="5"/>
                    <a:pt x="68" y="5"/>
                    <a:pt x="63" y="5"/>
                  </a:cubicBezTo>
                  <a:cubicBezTo>
                    <a:pt x="63" y="5"/>
                    <a:pt x="63" y="5"/>
                    <a:pt x="63" y="5"/>
                  </a:cubicBezTo>
                  <a:cubicBezTo>
                    <a:pt x="65" y="5"/>
                    <a:pt x="67" y="5"/>
                    <a:pt x="69" y="5"/>
                  </a:cubicBezTo>
                  <a:close/>
                  <a:moveTo>
                    <a:pt x="5" y="5"/>
                  </a:moveTo>
                  <a:cubicBezTo>
                    <a:pt x="6" y="5"/>
                    <a:pt x="7" y="5"/>
                    <a:pt x="8" y="5"/>
                  </a:cubicBezTo>
                  <a:cubicBezTo>
                    <a:pt x="8" y="5"/>
                    <a:pt x="8" y="5"/>
                    <a:pt x="8" y="5"/>
                  </a:cubicBezTo>
                  <a:cubicBezTo>
                    <a:pt x="7" y="5"/>
                    <a:pt x="6" y="5"/>
                    <a:pt x="5" y="5"/>
                  </a:cubicBezTo>
                  <a:cubicBezTo>
                    <a:pt x="5" y="5"/>
                    <a:pt x="5" y="5"/>
                    <a:pt x="5" y="5"/>
                  </a:cubicBezTo>
                  <a:cubicBezTo>
                    <a:pt x="5" y="5"/>
                    <a:pt x="5" y="5"/>
                    <a:pt x="5" y="5"/>
                  </a:cubicBezTo>
                  <a:close/>
                  <a:moveTo>
                    <a:pt x="8" y="5"/>
                  </a:moveTo>
                  <a:cubicBezTo>
                    <a:pt x="8" y="5"/>
                    <a:pt x="9" y="5"/>
                    <a:pt x="9" y="5"/>
                  </a:cubicBezTo>
                  <a:cubicBezTo>
                    <a:pt x="9" y="5"/>
                    <a:pt x="9" y="5"/>
                    <a:pt x="9" y="5"/>
                  </a:cubicBezTo>
                  <a:cubicBezTo>
                    <a:pt x="9" y="5"/>
                    <a:pt x="8" y="5"/>
                    <a:pt x="8"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2" name="Freeform 287"/>
            <p:cNvSpPr/>
            <p:nvPr/>
          </p:nvSpPr>
          <p:spPr bwMode="auto">
            <a:xfrm>
              <a:off x="2523" y="1597"/>
              <a:ext cx="40" cy="18"/>
            </a:xfrm>
            <a:custGeom>
              <a:avLst/>
              <a:gdLst>
                <a:gd name="T0" fmla="*/ 0 w 40"/>
                <a:gd name="T1" fmla="*/ 11 h 18"/>
                <a:gd name="T2" fmla="*/ 38 w 40"/>
                <a:gd name="T3" fmla="*/ 0 h 18"/>
                <a:gd name="T4" fmla="*/ 40 w 40"/>
                <a:gd name="T5" fmla="*/ 11 h 18"/>
                <a:gd name="T6" fmla="*/ 2 w 40"/>
                <a:gd name="T7" fmla="*/ 18 h 18"/>
                <a:gd name="T8" fmla="*/ 0 w 40"/>
                <a:gd name="T9" fmla="*/ 11 h 18"/>
                <a:gd name="T10" fmla="*/ 0 w 40"/>
                <a:gd name="T11" fmla="*/ 11 h 18"/>
              </a:gdLst>
              <a:ahLst/>
              <a:cxnLst>
                <a:cxn ang="0">
                  <a:pos x="T0" y="T1"/>
                </a:cxn>
                <a:cxn ang="0">
                  <a:pos x="T2" y="T3"/>
                </a:cxn>
                <a:cxn ang="0">
                  <a:pos x="T4" y="T5"/>
                </a:cxn>
                <a:cxn ang="0">
                  <a:pos x="T6" y="T7"/>
                </a:cxn>
                <a:cxn ang="0">
                  <a:pos x="T8" y="T9"/>
                </a:cxn>
                <a:cxn ang="0">
                  <a:pos x="T10" y="T11"/>
                </a:cxn>
              </a:cxnLst>
              <a:rect l="0" t="0" r="r" b="b"/>
              <a:pathLst>
                <a:path w="40" h="18">
                  <a:moveTo>
                    <a:pt x="0" y="11"/>
                  </a:moveTo>
                  <a:lnTo>
                    <a:pt x="38" y="0"/>
                  </a:lnTo>
                  <a:lnTo>
                    <a:pt x="40" y="11"/>
                  </a:lnTo>
                  <a:lnTo>
                    <a:pt x="2" y="18"/>
                  </a:lnTo>
                  <a:lnTo>
                    <a:pt x="0" y="11"/>
                  </a:lnTo>
                  <a:lnTo>
                    <a:pt x="0" y="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3" name="Freeform 288"/>
            <p:cNvSpPr>
              <a:spLocks noEditPoints="1"/>
            </p:cNvSpPr>
            <p:nvPr/>
          </p:nvSpPr>
          <p:spPr bwMode="auto">
            <a:xfrm>
              <a:off x="2518" y="1590"/>
              <a:ext cx="50" cy="33"/>
            </a:xfrm>
            <a:custGeom>
              <a:avLst/>
              <a:gdLst>
                <a:gd name="T0" fmla="*/ 2 w 50"/>
                <a:gd name="T1" fmla="*/ 28 h 33"/>
                <a:gd name="T2" fmla="*/ 0 w 50"/>
                <a:gd name="T3" fmla="*/ 18 h 33"/>
                <a:gd name="T4" fmla="*/ 5 w 50"/>
                <a:gd name="T5" fmla="*/ 18 h 33"/>
                <a:gd name="T6" fmla="*/ 7 w 50"/>
                <a:gd name="T7" fmla="*/ 20 h 33"/>
                <a:gd name="T8" fmla="*/ 5 w 50"/>
                <a:gd name="T9" fmla="*/ 18 h 33"/>
                <a:gd name="T10" fmla="*/ 0 w 50"/>
                <a:gd name="T11" fmla="*/ 18 h 33"/>
                <a:gd name="T12" fmla="*/ 0 w 50"/>
                <a:gd name="T13" fmla="*/ 12 h 33"/>
                <a:gd name="T14" fmla="*/ 45 w 50"/>
                <a:gd name="T15" fmla="*/ 0 h 33"/>
                <a:gd name="T16" fmla="*/ 50 w 50"/>
                <a:gd name="T17" fmla="*/ 20 h 33"/>
                <a:gd name="T18" fmla="*/ 5 w 50"/>
                <a:gd name="T19" fmla="*/ 33 h 33"/>
                <a:gd name="T20" fmla="*/ 2 w 50"/>
                <a:gd name="T21" fmla="*/ 28 h 33"/>
                <a:gd name="T22" fmla="*/ 2 w 50"/>
                <a:gd name="T23" fmla="*/ 28 h 33"/>
                <a:gd name="T24" fmla="*/ 12 w 50"/>
                <a:gd name="T25" fmla="*/ 20 h 33"/>
                <a:gd name="T26" fmla="*/ 37 w 50"/>
                <a:gd name="T27" fmla="*/ 12 h 33"/>
                <a:gd name="T28" fmla="*/ 37 w 50"/>
                <a:gd name="T29" fmla="*/ 12 h 33"/>
                <a:gd name="T30" fmla="*/ 12 w 50"/>
                <a:gd name="T31" fmla="*/ 20 h 33"/>
                <a:gd name="T32" fmla="*/ 12 w 50"/>
                <a:gd name="T33" fmla="*/ 2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0" h="33">
                  <a:moveTo>
                    <a:pt x="2" y="28"/>
                  </a:moveTo>
                  <a:lnTo>
                    <a:pt x="0" y="18"/>
                  </a:lnTo>
                  <a:lnTo>
                    <a:pt x="5" y="18"/>
                  </a:lnTo>
                  <a:lnTo>
                    <a:pt x="7" y="20"/>
                  </a:lnTo>
                  <a:lnTo>
                    <a:pt x="5" y="18"/>
                  </a:lnTo>
                  <a:lnTo>
                    <a:pt x="0" y="18"/>
                  </a:lnTo>
                  <a:lnTo>
                    <a:pt x="0" y="12"/>
                  </a:lnTo>
                  <a:lnTo>
                    <a:pt x="45" y="0"/>
                  </a:lnTo>
                  <a:lnTo>
                    <a:pt x="50" y="20"/>
                  </a:lnTo>
                  <a:lnTo>
                    <a:pt x="5" y="33"/>
                  </a:lnTo>
                  <a:lnTo>
                    <a:pt x="2" y="28"/>
                  </a:lnTo>
                  <a:lnTo>
                    <a:pt x="2" y="28"/>
                  </a:lnTo>
                  <a:close/>
                  <a:moveTo>
                    <a:pt x="12" y="20"/>
                  </a:moveTo>
                  <a:lnTo>
                    <a:pt x="37" y="12"/>
                  </a:lnTo>
                  <a:lnTo>
                    <a:pt x="37" y="12"/>
                  </a:lnTo>
                  <a:lnTo>
                    <a:pt x="12" y="20"/>
                  </a:lnTo>
                  <a:lnTo>
                    <a:pt x="12"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4" name="Freeform 289"/>
            <p:cNvSpPr/>
            <p:nvPr/>
          </p:nvSpPr>
          <p:spPr bwMode="auto">
            <a:xfrm>
              <a:off x="2548" y="1595"/>
              <a:ext cx="20" cy="20"/>
            </a:xfrm>
            <a:custGeom>
              <a:avLst/>
              <a:gdLst>
                <a:gd name="T0" fmla="*/ 0 w 20"/>
                <a:gd name="T1" fmla="*/ 13 h 20"/>
                <a:gd name="T2" fmla="*/ 15 w 20"/>
                <a:gd name="T3" fmla="*/ 0 h 20"/>
                <a:gd name="T4" fmla="*/ 20 w 20"/>
                <a:gd name="T5" fmla="*/ 7 h 20"/>
                <a:gd name="T6" fmla="*/ 7 w 20"/>
                <a:gd name="T7" fmla="*/ 20 h 20"/>
                <a:gd name="T8" fmla="*/ 0 w 20"/>
                <a:gd name="T9" fmla="*/ 13 h 20"/>
                <a:gd name="T10" fmla="*/ 0 w 20"/>
                <a:gd name="T11" fmla="*/ 13 h 20"/>
              </a:gdLst>
              <a:ahLst/>
              <a:cxnLst>
                <a:cxn ang="0">
                  <a:pos x="T0" y="T1"/>
                </a:cxn>
                <a:cxn ang="0">
                  <a:pos x="T2" y="T3"/>
                </a:cxn>
                <a:cxn ang="0">
                  <a:pos x="T4" y="T5"/>
                </a:cxn>
                <a:cxn ang="0">
                  <a:pos x="T6" y="T7"/>
                </a:cxn>
                <a:cxn ang="0">
                  <a:pos x="T8" y="T9"/>
                </a:cxn>
                <a:cxn ang="0">
                  <a:pos x="T10" y="T11"/>
                </a:cxn>
              </a:cxnLst>
              <a:rect l="0" t="0" r="r" b="b"/>
              <a:pathLst>
                <a:path w="20" h="20">
                  <a:moveTo>
                    <a:pt x="0" y="13"/>
                  </a:moveTo>
                  <a:lnTo>
                    <a:pt x="15" y="0"/>
                  </a:lnTo>
                  <a:lnTo>
                    <a:pt x="20" y="7"/>
                  </a:lnTo>
                  <a:lnTo>
                    <a:pt x="7" y="20"/>
                  </a:lnTo>
                  <a:lnTo>
                    <a:pt x="0" y="13"/>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5" name="Freeform 290"/>
            <p:cNvSpPr/>
            <p:nvPr/>
          </p:nvSpPr>
          <p:spPr bwMode="auto">
            <a:xfrm>
              <a:off x="2540" y="1590"/>
              <a:ext cx="36" cy="33"/>
            </a:xfrm>
            <a:custGeom>
              <a:avLst/>
              <a:gdLst>
                <a:gd name="T0" fmla="*/ 5 w 36"/>
                <a:gd name="T1" fmla="*/ 20 h 33"/>
                <a:gd name="T2" fmla="*/ 8 w 36"/>
                <a:gd name="T3" fmla="*/ 18 h 33"/>
                <a:gd name="T4" fmla="*/ 10 w 36"/>
                <a:gd name="T5" fmla="*/ 20 h 33"/>
                <a:gd name="T6" fmla="*/ 8 w 36"/>
                <a:gd name="T7" fmla="*/ 18 h 33"/>
                <a:gd name="T8" fmla="*/ 5 w 36"/>
                <a:gd name="T9" fmla="*/ 20 h 33"/>
                <a:gd name="T10" fmla="*/ 0 w 36"/>
                <a:gd name="T11" fmla="*/ 18 h 33"/>
                <a:gd name="T12" fmla="*/ 23 w 36"/>
                <a:gd name="T13" fmla="*/ 0 h 33"/>
                <a:gd name="T14" fmla="*/ 36 w 36"/>
                <a:gd name="T15" fmla="*/ 15 h 33"/>
                <a:gd name="T16" fmla="*/ 13 w 36"/>
                <a:gd name="T17" fmla="*/ 33 h 33"/>
                <a:gd name="T18" fmla="*/ 5 w 36"/>
                <a:gd name="T19" fmla="*/ 20 h 33"/>
                <a:gd name="T20" fmla="*/ 5 w 36"/>
                <a:gd name="T21" fmla="*/ 2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33">
                  <a:moveTo>
                    <a:pt x="5" y="20"/>
                  </a:moveTo>
                  <a:lnTo>
                    <a:pt x="8" y="18"/>
                  </a:lnTo>
                  <a:lnTo>
                    <a:pt x="10" y="20"/>
                  </a:lnTo>
                  <a:lnTo>
                    <a:pt x="8" y="18"/>
                  </a:lnTo>
                  <a:lnTo>
                    <a:pt x="5" y="20"/>
                  </a:lnTo>
                  <a:lnTo>
                    <a:pt x="0" y="18"/>
                  </a:lnTo>
                  <a:lnTo>
                    <a:pt x="23" y="0"/>
                  </a:lnTo>
                  <a:lnTo>
                    <a:pt x="36" y="15"/>
                  </a:lnTo>
                  <a:lnTo>
                    <a:pt x="13" y="33"/>
                  </a:lnTo>
                  <a:lnTo>
                    <a:pt x="5" y="20"/>
                  </a:lnTo>
                  <a:lnTo>
                    <a:pt x="5" y="2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6" name="Freeform 291"/>
            <p:cNvSpPr/>
            <p:nvPr/>
          </p:nvSpPr>
          <p:spPr bwMode="auto">
            <a:xfrm>
              <a:off x="2002" y="1723"/>
              <a:ext cx="237" cy="204"/>
            </a:xfrm>
            <a:custGeom>
              <a:avLst/>
              <a:gdLst>
                <a:gd name="T0" fmla="*/ 0 w 94"/>
                <a:gd name="T1" fmla="*/ 77 h 81"/>
                <a:gd name="T2" fmla="*/ 24 w 94"/>
                <a:gd name="T3" fmla="*/ 77 h 81"/>
                <a:gd name="T4" fmla="*/ 28 w 94"/>
                <a:gd name="T5" fmla="*/ 45 h 81"/>
                <a:gd name="T6" fmla="*/ 28 w 94"/>
                <a:gd name="T7" fmla="*/ 45 h 81"/>
                <a:gd name="T8" fmla="*/ 38 w 94"/>
                <a:gd name="T9" fmla="*/ 4 h 81"/>
                <a:gd name="T10" fmla="*/ 38 w 94"/>
                <a:gd name="T11" fmla="*/ 4 h 81"/>
                <a:gd name="T12" fmla="*/ 50 w 94"/>
                <a:gd name="T13" fmla="*/ 0 h 81"/>
                <a:gd name="T14" fmla="*/ 50 w 94"/>
                <a:gd name="T15" fmla="*/ 0 h 81"/>
                <a:gd name="T16" fmla="*/ 94 w 94"/>
                <a:gd name="T17" fmla="*/ 10 h 81"/>
                <a:gd name="T18" fmla="*/ 94 w 94"/>
                <a:gd name="T19" fmla="*/ 10 h 81"/>
                <a:gd name="T20" fmla="*/ 94 w 94"/>
                <a:gd name="T21" fmla="*/ 10 h 81"/>
                <a:gd name="T22" fmla="*/ 92 w 94"/>
                <a:gd name="T23" fmla="*/ 13 h 81"/>
                <a:gd name="T24" fmla="*/ 77 w 94"/>
                <a:gd name="T25" fmla="*/ 9 h 81"/>
                <a:gd name="T26" fmla="*/ 77 w 94"/>
                <a:gd name="T27" fmla="*/ 9 h 81"/>
                <a:gd name="T28" fmla="*/ 50 w 94"/>
                <a:gd name="T29" fmla="*/ 4 h 81"/>
                <a:gd name="T30" fmla="*/ 50 w 94"/>
                <a:gd name="T31" fmla="*/ 4 h 81"/>
                <a:gd name="T32" fmla="*/ 42 w 94"/>
                <a:gd name="T33" fmla="*/ 7 h 81"/>
                <a:gd name="T34" fmla="*/ 42 w 94"/>
                <a:gd name="T35" fmla="*/ 7 h 81"/>
                <a:gd name="T36" fmla="*/ 32 w 94"/>
                <a:gd name="T37" fmla="*/ 46 h 81"/>
                <a:gd name="T38" fmla="*/ 32 w 94"/>
                <a:gd name="T39" fmla="*/ 46 h 81"/>
                <a:gd name="T40" fmla="*/ 27 w 94"/>
                <a:gd name="T41" fmla="*/ 79 h 81"/>
                <a:gd name="T42" fmla="*/ 27 w 94"/>
                <a:gd name="T43" fmla="*/ 79 h 81"/>
                <a:gd name="T44" fmla="*/ 27 w 94"/>
                <a:gd name="T45" fmla="*/ 81 h 81"/>
                <a:gd name="T46" fmla="*/ 0 w 94"/>
                <a:gd name="T47" fmla="*/ 81 h 81"/>
                <a:gd name="T48" fmla="*/ 0 w 94"/>
                <a:gd name="T49" fmla="*/ 7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94" h="81">
                  <a:moveTo>
                    <a:pt x="0" y="77"/>
                  </a:moveTo>
                  <a:cubicBezTo>
                    <a:pt x="24" y="77"/>
                    <a:pt x="24" y="77"/>
                    <a:pt x="24" y="77"/>
                  </a:cubicBezTo>
                  <a:cubicBezTo>
                    <a:pt x="24" y="73"/>
                    <a:pt x="26" y="59"/>
                    <a:pt x="28" y="45"/>
                  </a:cubicBezTo>
                  <a:cubicBezTo>
                    <a:pt x="28" y="45"/>
                    <a:pt x="28" y="45"/>
                    <a:pt x="28" y="45"/>
                  </a:cubicBezTo>
                  <a:cubicBezTo>
                    <a:pt x="31" y="28"/>
                    <a:pt x="35" y="10"/>
                    <a:pt x="38" y="4"/>
                  </a:cubicBezTo>
                  <a:cubicBezTo>
                    <a:pt x="38" y="4"/>
                    <a:pt x="38" y="4"/>
                    <a:pt x="38" y="4"/>
                  </a:cubicBezTo>
                  <a:cubicBezTo>
                    <a:pt x="41" y="1"/>
                    <a:pt x="45" y="1"/>
                    <a:pt x="50" y="0"/>
                  </a:cubicBezTo>
                  <a:cubicBezTo>
                    <a:pt x="50" y="0"/>
                    <a:pt x="50" y="0"/>
                    <a:pt x="50" y="0"/>
                  </a:cubicBezTo>
                  <a:cubicBezTo>
                    <a:pt x="66" y="1"/>
                    <a:pt x="93" y="10"/>
                    <a:pt x="94" y="10"/>
                  </a:cubicBezTo>
                  <a:cubicBezTo>
                    <a:pt x="94" y="10"/>
                    <a:pt x="94" y="10"/>
                    <a:pt x="94" y="10"/>
                  </a:cubicBezTo>
                  <a:cubicBezTo>
                    <a:pt x="94" y="10"/>
                    <a:pt x="94" y="10"/>
                    <a:pt x="94" y="10"/>
                  </a:cubicBezTo>
                  <a:cubicBezTo>
                    <a:pt x="92" y="13"/>
                    <a:pt x="92" y="13"/>
                    <a:pt x="92" y="13"/>
                  </a:cubicBezTo>
                  <a:cubicBezTo>
                    <a:pt x="92" y="13"/>
                    <a:pt x="85" y="11"/>
                    <a:pt x="77" y="9"/>
                  </a:cubicBezTo>
                  <a:cubicBezTo>
                    <a:pt x="77" y="9"/>
                    <a:pt x="77" y="9"/>
                    <a:pt x="77" y="9"/>
                  </a:cubicBezTo>
                  <a:cubicBezTo>
                    <a:pt x="68" y="7"/>
                    <a:pt x="57" y="4"/>
                    <a:pt x="50" y="4"/>
                  </a:cubicBezTo>
                  <a:cubicBezTo>
                    <a:pt x="50" y="4"/>
                    <a:pt x="50" y="4"/>
                    <a:pt x="50" y="4"/>
                  </a:cubicBezTo>
                  <a:cubicBezTo>
                    <a:pt x="45" y="4"/>
                    <a:pt x="42" y="5"/>
                    <a:pt x="42" y="7"/>
                  </a:cubicBezTo>
                  <a:cubicBezTo>
                    <a:pt x="42" y="7"/>
                    <a:pt x="42" y="7"/>
                    <a:pt x="42" y="7"/>
                  </a:cubicBezTo>
                  <a:cubicBezTo>
                    <a:pt x="39" y="10"/>
                    <a:pt x="35" y="29"/>
                    <a:pt x="32" y="46"/>
                  </a:cubicBezTo>
                  <a:cubicBezTo>
                    <a:pt x="32" y="46"/>
                    <a:pt x="32" y="46"/>
                    <a:pt x="32" y="46"/>
                  </a:cubicBezTo>
                  <a:cubicBezTo>
                    <a:pt x="29" y="63"/>
                    <a:pt x="27" y="79"/>
                    <a:pt x="27" y="79"/>
                  </a:cubicBezTo>
                  <a:cubicBezTo>
                    <a:pt x="27" y="79"/>
                    <a:pt x="27" y="79"/>
                    <a:pt x="27" y="79"/>
                  </a:cubicBezTo>
                  <a:cubicBezTo>
                    <a:pt x="27" y="81"/>
                    <a:pt x="27" y="81"/>
                    <a:pt x="27" y="81"/>
                  </a:cubicBezTo>
                  <a:cubicBezTo>
                    <a:pt x="0" y="81"/>
                    <a:pt x="0" y="81"/>
                    <a:pt x="0" y="81"/>
                  </a:cubicBezTo>
                  <a:cubicBezTo>
                    <a:pt x="0" y="77"/>
                    <a:pt x="0" y="77"/>
                    <a:pt x="0" y="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7" name="Freeform 292"/>
            <p:cNvSpPr>
              <a:spLocks noEditPoints="1"/>
            </p:cNvSpPr>
            <p:nvPr/>
          </p:nvSpPr>
          <p:spPr bwMode="auto">
            <a:xfrm>
              <a:off x="1997" y="1718"/>
              <a:ext cx="248" cy="214"/>
            </a:xfrm>
            <a:custGeom>
              <a:avLst/>
              <a:gdLst>
                <a:gd name="T0" fmla="*/ 0 w 98"/>
                <a:gd name="T1" fmla="*/ 79 h 85"/>
                <a:gd name="T2" fmla="*/ 24 w 98"/>
                <a:gd name="T3" fmla="*/ 77 h 85"/>
                <a:gd name="T4" fmla="*/ 28 w 98"/>
                <a:gd name="T5" fmla="*/ 47 h 85"/>
                <a:gd name="T6" fmla="*/ 39 w 98"/>
                <a:gd name="T7" fmla="*/ 5 h 85"/>
                <a:gd name="T8" fmla="*/ 52 w 98"/>
                <a:gd name="T9" fmla="*/ 0 h 85"/>
                <a:gd name="T10" fmla="*/ 96 w 98"/>
                <a:gd name="T11" fmla="*/ 10 h 85"/>
                <a:gd name="T12" fmla="*/ 98 w 98"/>
                <a:gd name="T13" fmla="*/ 12 h 85"/>
                <a:gd name="T14" fmla="*/ 96 w 98"/>
                <a:gd name="T15" fmla="*/ 17 h 85"/>
                <a:gd name="T16" fmla="*/ 94 w 98"/>
                <a:gd name="T17" fmla="*/ 17 h 85"/>
                <a:gd name="T18" fmla="*/ 94 w 98"/>
                <a:gd name="T19" fmla="*/ 17 h 85"/>
                <a:gd name="T20" fmla="*/ 94 w 98"/>
                <a:gd name="T21" fmla="*/ 17 h 85"/>
                <a:gd name="T22" fmla="*/ 93 w 98"/>
                <a:gd name="T23" fmla="*/ 17 h 85"/>
                <a:gd name="T24" fmla="*/ 93 w 98"/>
                <a:gd name="T25" fmla="*/ 17 h 85"/>
                <a:gd name="T26" fmla="*/ 89 w 98"/>
                <a:gd name="T27" fmla="*/ 16 h 85"/>
                <a:gd name="T28" fmla="*/ 78 w 98"/>
                <a:gd name="T29" fmla="*/ 13 h 85"/>
                <a:gd name="T30" fmla="*/ 52 w 98"/>
                <a:gd name="T31" fmla="*/ 8 h 85"/>
                <a:gd name="T32" fmla="*/ 52 w 98"/>
                <a:gd name="T33" fmla="*/ 8 h 85"/>
                <a:gd name="T34" fmla="*/ 51 w 98"/>
                <a:gd name="T35" fmla="*/ 8 h 85"/>
                <a:gd name="T36" fmla="*/ 45 w 98"/>
                <a:gd name="T37" fmla="*/ 10 h 85"/>
                <a:gd name="T38" fmla="*/ 45 w 98"/>
                <a:gd name="T39" fmla="*/ 10 h 85"/>
                <a:gd name="T40" fmla="*/ 41 w 98"/>
                <a:gd name="T41" fmla="*/ 24 h 85"/>
                <a:gd name="T42" fmla="*/ 36 w 98"/>
                <a:gd name="T43" fmla="*/ 48 h 85"/>
                <a:gd name="T44" fmla="*/ 31 w 98"/>
                <a:gd name="T45" fmla="*/ 82 h 85"/>
                <a:gd name="T46" fmla="*/ 0 w 98"/>
                <a:gd name="T47" fmla="*/ 85 h 85"/>
                <a:gd name="T48" fmla="*/ 28 w 98"/>
                <a:gd name="T49" fmla="*/ 79 h 85"/>
                <a:gd name="T50" fmla="*/ 27 w 98"/>
                <a:gd name="T51" fmla="*/ 81 h 85"/>
                <a:gd name="T52" fmla="*/ 27 w 98"/>
                <a:gd name="T53" fmla="*/ 81 h 85"/>
                <a:gd name="T54" fmla="*/ 27 w 98"/>
                <a:gd name="T55" fmla="*/ 80 h 85"/>
                <a:gd name="T56" fmla="*/ 28 w 98"/>
                <a:gd name="T57" fmla="*/ 78 h 85"/>
                <a:gd name="T58" fmla="*/ 29 w 98"/>
                <a:gd name="T59" fmla="*/ 71 h 85"/>
                <a:gd name="T60" fmla="*/ 30 w 98"/>
                <a:gd name="T61" fmla="*/ 62 h 85"/>
                <a:gd name="T62" fmla="*/ 36 w 98"/>
                <a:gd name="T63" fmla="*/ 27 h 85"/>
                <a:gd name="T64" fmla="*/ 37 w 98"/>
                <a:gd name="T65" fmla="*/ 23 h 85"/>
                <a:gd name="T66" fmla="*/ 39 w 98"/>
                <a:gd name="T67" fmla="*/ 14 h 85"/>
                <a:gd name="T68" fmla="*/ 79 w 98"/>
                <a:gd name="T69" fmla="*/ 9 h 85"/>
                <a:gd name="T70" fmla="*/ 93 w 98"/>
                <a:gd name="T71" fmla="*/ 13 h 85"/>
                <a:gd name="T72" fmla="*/ 90 w 98"/>
                <a:gd name="T73" fmla="*/ 12 h 85"/>
                <a:gd name="T74" fmla="*/ 79 w 98"/>
                <a:gd name="T75" fmla="*/ 9 h 85"/>
                <a:gd name="T76" fmla="*/ 66 w 98"/>
                <a:gd name="T77" fmla="*/ 6 h 85"/>
                <a:gd name="T78" fmla="*/ 79 w 98"/>
                <a:gd name="T79" fmla="*/ 9 h 85"/>
                <a:gd name="T80" fmla="*/ 42 w 98"/>
                <a:gd name="T81" fmla="*/ 8 h 85"/>
                <a:gd name="T82" fmla="*/ 42 w 98"/>
                <a:gd name="T83" fmla="*/ 7 h 85"/>
                <a:gd name="T84" fmla="*/ 42 w 98"/>
                <a:gd name="T85" fmla="*/ 7 h 85"/>
                <a:gd name="T86" fmla="*/ 44 w 98"/>
                <a:gd name="T87" fmla="*/ 6 h 85"/>
                <a:gd name="T88" fmla="*/ 47 w 98"/>
                <a:gd name="T89" fmla="*/ 5 h 85"/>
                <a:gd name="T90" fmla="*/ 51 w 98"/>
                <a:gd name="T91" fmla="*/ 4 h 85"/>
                <a:gd name="T92" fmla="*/ 52 w 98"/>
                <a:gd name="T93" fmla="*/ 4 h 85"/>
                <a:gd name="T94" fmla="*/ 55 w 98"/>
                <a:gd name="T95" fmla="*/ 5 h 85"/>
                <a:gd name="T96" fmla="*/ 52 w 98"/>
                <a:gd name="T97" fmla="*/ 4 h 85"/>
                <a:gd name="T98" fmla="*/ 52 w 98"/>
                <a:gd name="T99" fmla="*/ 4 h 85"/>
                <a:gd name="T100" fmla="*/ 52 w 98"/>
                <a:gd name="T101" fmla="*/ 4 h 85"/>
                <a:gd name="T102" fmla="*/ 52 w 98"/>
                <a:gd name="T103" fmla="*/ 4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8" h="85">
                  <a:moveTo>
                    <a:pt x="0" y="83"/>
                  </a:moveTo>
                  <a:cubicBezTo>
                    <a:pt x="0" y="79"/>
                    <a:pt x="0" y="79"/>
                    <a:pt x="0" y="79"/>
                  </a:cubicBezTo>
                  <a:cubicBezTo>
                    <a:pt x="0" y="77"/>
                    <a:pt x="0" y="77"/>
                    <a:pt x="0" y="77"/>
                  </a:cubicBezTo>
                  <a:cubicBezTo>
                    <a:pt x="24" y="77"/>
                    <a:pt x="24" y="77"/>
                    <a:pt x="24" y="77"/>
                  </a:cubicBezTo>
                  <a:cubicBezTo>
                    <a:pt x="25" y="71"/>
                    <a:pt x="26" y="60"/>
                    <a:pt x="28" y="47"/>
                  </a:cubicBezTo>
                  <a:cubicBezTo>
                    <a:pt x="28" y="47"/>
                    <a:pt x="28" y="47"/>
                    <a:pt x="28" y="47"/>
                  </a:cubicBezTo>
                  <a:cubicBezTo>
                    <a:pt x="31" y="30"/>
                    <a:pt x="35" y="12"/>
                    <a:pt x="39" y="5"/>
                  </a:cubicBezTo>
                  <a:cubicBezTo>
                    <a:pt x="39" y="5"/>
                    <a:pt x="39" y="5"/>
                    <a:pt x="39" y="5"/>
                  </a:cubicBezTo>
                  <a:cubicBezTo>
                    <a:pt x="42" y="1"/>
                    <a:pt x="47" y="1"/>
                    <a:pt x="52" y="0"/>
                  </a:cubicBezTo>
                  <a:cubicBezTo>
                    <a:pt x="52" y="0"/>
                    <a:pt x="52" y="0"/>
                    <a:pt x="52" y="0"/>
                  </a:cubicBezTo>
                  <a:cubicBezTo>
                    <a:pt x="68" y="1"/>
                    <a:pt x="94" y="9"/>
                    <a:pt x="96" y="10"/>
                  </a:cubicBezTo>
                  <a:cubicBezTo>
                    <a:pt x="96" y="10"/>
                    <a:pt x="96" y="10"/>
                    <a:pt x="96" y="10"/>
                  </a:cubicBezTo>
                  <a:cubicBezTo>
                    <a:pt x="98" y="10"/>
                    <a:pt x="98" y="10"/>
                    <a:pt x="98" y="10"/>
                  </a:cubicBezTo>
                  <a:cubicBezTo>
                    <a:pt x="98" y="12"/>
                    <a:pt x="98" y="12"/>
                    <a:pt x="98" y="12"/>
                  </a:cubicBezTo>
                  <a:cubicBezTo>
                    <a:pt x="98" y="12"/>
                    <a:pt x="98" y="12"/>
                    <a:pt x="98" y="12"/>
                  </a:cubicBezTo>
                  <a:cubicBezTo>
                    <a:pt x="96" y="17"/>
                    <a:pt x="96" y="17"/>
                    <a:pt x="96" y="17"/>
                  </a:cubicBezTo>
                  <a:cubicBezTo>
                    <a:pt x="94" y="17"/>
                    <a:pt x="94" y="17"/>
                    <a:pt x="94" y="17"/>
                  </a:cubicBezTo>
                  <a:cubicBezTo>
                    <a:pt x="94" y="17"/>
                    <a:pt x="94" y="17"/>
                    <a:pt x="94" y="17"/>
                  </a:cubicBezTo>
                  <a:cubicBezTo>
                    <a:pt x="94" y="17"/>
                    <a:pt x="94" y="17"/>
                    <a:pt x="94" y="17"/>
                  </a:cubicBezTo>
                  <a:cubicBezTo>
                    <a:pt x="94" y="17"/>
                    <a:pt x="94" y="17"/>
                    <a:pt x="94" y="17"/>
                  </a:cubicBezTo>
                  <a:cubicBezTo>
                    <a:pt x="94" y="17"/>
                    <a:pt x="94" y="17"/>
                    <a:pt x="94" y="17"/>
                  </a:cubicBezTo>
                  <a:cubicBezTo>
                    <a:pt x="94" y="17"/>
                    <a:pt x="94" y="17"/>
                    <a:pt x="94" y="17"/>
                  </a:cubicBezTo>
                  <a:cubicBezTo>
                    <a:pt x="94" y="17"/>
                    <a:pt x="94" y="17"/>
                    <a:pt x="93" y="17"/>
                  </a:cubicBezTo>
                  <a:cubicBezTo>
                    <a:pt x="93" y="17"/>
                    <a:pt x="93" y="17"/>
                    <a:pt x="93" y="17"/>
                  </a:cubicBezTo>
                  <a:cubicBezTo>
                    <a:pt x="93" y="17"/>
                    <a:pt x="93" y="17"/>
                    <a:pt x="93" y="17"/>
                  </a:cubicBezTo>
                  <a:cubicBezTo>
                    <a:pt x="93" y="17"/>
                    <a:pt x="93" y="17"/>
                    <a:pt x="93" y="17"/>
                  </a:cubicBezTo>
                  <a:cubicBezTo>
                    <a:pt x="92" y="17"/>
                    <a:pt x="91" y="16"/>
                    <a:pt x="89" y="16"/>
                  </a:cubicBezTo>
                  <a:cubicBezTo>
                    <a:pt x="89" y="16"/>
                    <a:pt x="89" y="16"/>
                    <a:pt x="89" y="16"/>
                  </a:cubicBezTo>
                  <a:cubicBezTo>
                    <a:pt x="86" y="15"/>
                    <a:pt x="83" y="14"/>
                    <a:pt x="78" y="13"/>
                  </a:cubicBezTo>
                  <a:cubicBezTo>
                    <a:pt x="78" y="13"/>
                    <a:pt x="78" y="13"/>
                    <a:pt x="78" y="13"/>
                  </a:cubicBezTo>
                  <a:cubicBezTo>
                    <a:pt x="70" y="11"/>
                    <a:pt x="59" y="8"/>
                    <a:pt x="52" y="8"/>
                  </a:cubicBezTo>
                  <a:cubicBezTo>
                    <a:pt x="52" y="8"/>
                    <a:pt x="52" y="8"/>
                    <a:pt x="52" y="8"/>
                  </a:cubicBezTo>
                  <a:cubicBezTo>
                    <a:pt x="52" y="8"/>
                    <a:pt x="52" y="8"/>
                    <a:pt x="52" y="8"/>
                  </a:cubicBezTo>
                  <a:cubicBezTo>
                    <a:pt x="52" y="8"/>
                    <a:pt x="52" y="8"/>
                    <a:pt x="52" y="8"/>
                  </a:cubicBezTo>
                  <a:cubicBezTo>
                    <a:pt x="52" y="8"/>
                    <a:pt x="52" y="8"/>
                    <a:pt x="51" y="8"/>
                  </a:cubicBezTo>
                  <a:cubicBezTo>
                    <a:pt x="51" y="8"/>
                    <a:pt x="51" y="8"/>
                    <a:pt x="51" y="8"/>
                  </a:cubicBezTo>
                  <a:cubicBezTo>
                    <a:pt x="48" y="8"/>
                    <a:pt x="46" y="9"/>
                    <a:pt x="45" y="10"/>
                  </a:cubicBezTo>
                  <a:cubicBezTo>
                    <a:pt x="45" y="10"/>
                    <a:pt x="45" y="10"/>
                    <a:pt x="45" y="10"/>
                  </a:cubicBezTo>
                  <a:cubicBezTo>
                    <a:pt x="45" y="10"/>
                    <a:pt x="45" y="10"/>
                    <a:pt x="45" y="10"/>
                  </a:cubicBezTo>
                  <a:cubicBezTo>
                    <a:pt x="45" y="10"/>
                    <a:pt x="45" y="10"/>
                    <a:pt x="45" y="10"/>
                  </a:cubicBezTo>
                  <a:cubicBezTo>
                    <a:pt x="44" y="11"/>
                    <a:pt x="43" y="17"/>
                    <a:pt x="41" y="24"/>
                  </a:cubicBezTo>
                  <a:cubicBezTo>
                    <a:pt x="41" y="24"/>
                    <a:pt x="41" y="24"/>
                    <a:pt x="41" y="24"/>
                  </a:cubicBezTo>
                  <a:cubicBezTo>
                    <a:pt x="39" y="31"/>
                    <a:pt x="38" y="40"/>
                    <a:pt x="36" y="48"/>
                  </a:cubicBezTo>
                  <a:cubicBezTo>
                    <a:pt x="36" y="48"/>
                    <a:pt x="36" y="48"/>
                    <a:pt x="36" y="48"/>
                  </a:cubicBezTo>
                  <a:cubicBezTo>
                    <a:pt x="33" y="66"/>
                    <a:pt x="31" y="81"/>
                    <a:pt x="31" y="82"/>
                  </a:cubicBezTo>
                  <a:cubicBezTo>
                    <a:pt x="31" y="82"/>
                    <a:pt x="31" y="82"/>
                    <a:pt x="31" y="82"/>
                  </a:cubicBezTo>
                  <a:cubicBezTo>
                    <a:pt x="31" y="85"/>
                    <a:pt x="31" y="85"/>
                    <a:pt x="31" y="85"/>
                  </a:cubicBezTo>
                  <a:cubicBezTo>
                    <a:pt x="0" y="85"/>
                    <a:pt x="0" y="85"/>
                    <a:pt x="0" y="85"/>
                  </a:cubicBezTo>
                  <a:cubicBezTo>
                    <a:pt x="0" y="83"/>
                    <a:pt x="0" y="83"/>
                    <a:pt x="0" y="83"/>
                  </a:cubicBezTo>
                  <a:close/>
                  <a:moveTo>
                    <a:pt x="28" y="79"/>
                  </a:moveTo>
                  <a:cubicBezTo>
                    <a:pt x="27" y="81"/>
                    <a:pt x="27" y="81"/>
                    <a:pt x="27" y="81"/>
                  </a:cubicBezTo>
                  <a:cubicBezTo>
                    <a:pt x="27" y="81"/>
                    <a:pt x="27" y="81"/>
                    <a:pt x="27" y="81"/>
                  </a:cubicBezTo>
                  <a:cubicBezTo>
                    <a:pt x="27" y="81"/>
                    <a:pt x="27" y="81"/>
                    <a:pt x="27" y="81"/>
                  </a:cubicBezTo>
                  <a:cubicBezTo>
                    <a:pt x="27" y="81"/>
                    <a:pt x="27" y="81"/>
                    <a:pt x="27" y="81"/>
                  </a:cubicBezTo>
                  <a:cubicBezTo>
                    <a:pt x="27" y="81"/>
                    <a:pt x="27" y="81"/>
                    <a:pt x="27" y="80"/>
                  </a:cubicBezTo>
                  <a:cubicBezTo>
                    <a:pt x="27" y="80"/>
                    <a:pt x="27" y="80"/>
                    <a:pt x="27" y="80"/>
                  </a:cubicBezTo>
                  <a:cubicBezTo>
                    <a:pt x="28" y="80"/>
                    <a:pt x="28" y="79"/>
                    <a:pt x="28" y="78"/>
                  </a:cubicBezTo>
                  <a:cubicBezTo>
                    <a:pt x="28" y="78"/>
                    <a:pt x="28" y="78"/>
                    <a:pt x="28" y="78"/>
                  </a:cubicBezTo>
                  <a:cubicBezTo>
                    <a:pt x="28" y="77"/>
                    <a:pt x="28" y="74"/>
                    <a:pt x="29" y="71"/>
                  </a:cubicBezTo>
                  <a:cubicBezTo>
                    <a:pt x="29" y="71"/>
                    <a:pt x="29" y="71"/>
                    <a:pt x="29" y="71"/>
                  </a:cubicBezTo>
                  <a:cubicBezTo>
                    <a:pt x="29" y="68"/>
                    <a:pt x="30" y="65"/>
                    <a:pt x="30" y="62"/>
                  </a:cubicBezTo>
                  <a:cubicBezTo>
                    <a:pt x="30" y="62"/>
                    <a:pt x="30" y="62"/>
                    <a:pt x="30" y="62"/>
                  </a:cubicBezTo>
                  <a:cubicBezTo>
                    <a:pt x="29" y="70"/>
                    <a:pt x="28" y="76"/>
                    <a:pt x="28" y="79"/>
                  </a:cubicBezTo>
                  <a:close/>
                  <a:moveTo>
                    <a:pt x="36" y="27"/>
                  </a:moveTo>
                  <a:cubicBezTo>
                    <a:pt x="36" y="26"/>
                    <a:pt x="37" y="24"/>
                    <a:pt x="37" y="23"/>
                  </a:cubicBezTo>
                  <a:cubicBezTo>
                    <a:pt x="37" y="23"/>
                    <a:pt x="37" y="23"/>
                    <a:pt x="37" y="23"/>
                  </a:cubicBezTo>
                  <a:cubicBezTo>
                    <a:pt x="38" y="19"/>
                    <a:pt x="39" y="16"/>
                    <a:pt x="39" y="14"/>
                  </a:cubicBezTo>
                  <a:cubicBezTo>
                    <a:pt x="39" y="14"/>
                    <a:pt x="39" y="14"/>
                    <a:pt x="39" y="14"/>
                  </a:cubicBezTo>
                  <a:cubicBezTo>
                    <a:pt x="38" y="17"/>
                    <a:pt x="37" y="22"/>
                    <a:pt x="36" y="27"/>
                  </a:cubicBezTo>
                  <a:close/>
                  <a:moveTo>
                    <a:pt x="79" y="9"/>
                  </a:moveTo>
                  <a:cubicBezTo>
                    <a:pt x="85" y="11"/>
                    <a:pt x="90" y="12"/>
                    <a:pt x="93" y="13"/>
                  </a:cubicBezTo>
                  <a:cubicBezTo>
                    <a:pt x="93" y="13"/>
                    <a:pt x="93" y="13"/>
                    <a:pt x="93" y="13"/>
                  </a:cubicBezTo>
                  <a:cubicBezTo>
                    <a:pt x="93" y="13"/>
                    <a:pt x="93" y="13"/>
                    <a:pt x="93" y="13"/>
                  </a:cubicBezTo>
                  <a:cubicBezTo>
                    <a:pt x="92" y="13"/>
                    <a:pt x="91" y="12"/>
                    <a:pt x="90" y="12"/>
                  </a:cubicBezTo>
                  <a:cubicBezTo>
                    <a:pt x="90" y="12"/>
                    <a:pt x="90" y="12"/>
                    <a:pt x="90" y="12"/>
                  </a:cubicBezTo>
                  <a:cubicBezTo>
                    <a:pt x="88" y="11"/>
                    <a:pt x="84" y="10"/>
                    <a:pt x="79" y="9"/>
                  </a:cubicBezTo>
                  <a:cubicBezTo>
                    <a:pt x="79" y="9"/>
                    <a:pt x="79" y="9"/>
                    <a:pt x="79" y="9"/>
                  </a:cubicBezTo>
                  <a:cubicBezTo>
                    <a:pt x="75" y="8"/>
                    <a:pt x="71" y="7"/>
                    <a:pt x="66" y="6"/>
                  </a:cubicBezTo>
                  <a:cubicBezTo>
                    <a:pt x="66" y="6"/>
                    <a:pt x="66" y="6"/>
                    <a:pt x="66" y="6"/>
                  </a:cubicBezTo>
                  <a:cubicBezTo>
                    <a:pt x="71" y="7"/>
                    <a:pt x="75" y="8"/>
                    <a:pt x="79" y="9"/>
                  </a:cubicBezTo>
                  <a:close/>
                  <a:moveTo>
                    <a:pt x="42" y="7"/>
                  </a:moveTo>
                  <a:cubicBezTo>
                    <a:pt x="42" y="8"/>
                    <a:pt x="42" y="8"/>
                    <a:pt x="42" y="8"/>
                  </a:cubicBezTo>
                  <a:cubicBezTo>
                    <a:pt x="42" y="8"/>
                    <a:pt x="42" y="8"/>
                    <a:pt x="42" y="8"/>
                  </a:cubicBezTo>
                  <a:cubicBezTo>
                    <a:pt x="42" y="8"/>
                    <a:pt x="42" y="8"/>
                    <a:pt x="42" y="7"/>
                  </a:cubicBezTo>
                  <a:cubicBezTo>
                    <a:pt x="42" y="7"/>
                    <a:pt x="42" y="7"/>
                    <a:pt x="42" y="7"/>
                  </a:cubicBezTo>
                  <a:cubicBezTo>
                    <a:pt x="42" y="7"/>
                    <a:pt x="42" y="7"/>
                    <a:pt x="42" y="7"/>
                  </a:cubicBezTo>
                  <a:cubicBezTo>
                    <a:pt x="43" y="7"/>
                    <a:pt x="43" y="6"/>
                    <a:pt x="44" y="6"/>
                  </a:cubicBezTo>
                  <a:cubicBezTo>
                    <a:pt x="44" y="6"/>
                    <a:pt x="44" y="6"/>
                    <a:pt x="44" y="6"/>
                  </a:cubicBezTo>
                  <a:cubicBezTo>
                    <a:pt x="43" y="6"/>
                    <a:pt x="43" y="7"/>
                    <a:pt x="42" y="7"/>
                  </a:cubicBezTo>
                  <a:close/>
                  <a:moveTo>
                    <a:pt x="47" y="5"/>
                  </a:moveTo>
                  <a:cubicBezTo>
                    <a:pt x="48" y="5"/>
                    <a:pt x="50" y="5"/>
                    <a:pt x="51" y="4"/>
                  </a:cubicBezTo>
                  <a:cubicBezTo>
                    <a:pt x="51" y="4"/>
                    <a:pt x="51" y="4"/>
                    <a:pt x="51" y="4"/>
                  </a:cubicBezTo>
                  <a:cubicBezTo>
                    <a:pt x="50" y="5"/>
                    <a:pt x="48" y="5"/>
                    <a:pt x="47" y="5"/>
                  </a:cubicBezTo>
                  <a:close/>
                  <a:moveTo>
                    <a:pt x="52" y="4"/>
                  </a:moveTo>
                  <a:cubicBezTo>
                    <a:pt x="53" y="4"/>
                    <a:pt x="54" y="4"/>
                    <a:pt x="55" y="5"/>
                  </a:cubicBezTo>
                  <a:cubicBezTo>
                    <a:pt x="55" y="5"/>
                    <a:pt x="55" y="5"/>
                    <a:pt x="55" y="5"/>
                  </a:cubicBezTo>
                  <a:cubicBezTo>
                    <a:pt x="54" y="4"/>
                    <a:pt x="53" y="4"/>
                    <a:pt x="52" y="4"/>
                  </a:cubicBezTo>
                  <a:cubicBezTo>
                    <a:pt x="52" y="4"/>
                    <a:pt x="52" y="4"/>
                    <a:pt x="52" y="4"/>
                  </a:cubicBezTo>
                  <a:cubicBezTo>
                    <a:pt x="52" y="4"/>
                    <a:pt x="52" y="4"/>
                    <a:pt x="52" y="4"/>
                  </a:cubicBezTo>
                  <a:close/>
                  <a:moveTo>
                    <a:pt x="52" y="4"/>
                  </a:moveTo>
                  <a:cubicBezTo>
                    <a:pt x="52" y="4"/>
                    <a:pt x="52" y="4"/>
                    <a:pt x="52" y="4"/>
                  </a:cubicBezTo>
                  <a:cubicBezTo>
                    <a:pt x="52" y="4"/>
                    <a:pt x="52" y="4"/>
                    <a:pt x="52" y="4"/>
                  </a:cubicBezTo>
                  <a:cubicBezTo>
                    <a:pt x="52" y="4"/>
                    <a:pt x="52" y="4"/>
                    <a:pt x="52" y="4"/>
                  </a:cubicBezTo>
                  <a:cubicBezTo>
                    <a:pt x="52" y="4"/>
                    <a:pt x="52" y="4"/>
                    <a:pt x="52" y="4"/>
                  </a:cubicBezTo>
                  <a:cubicBezTo>
                    <a:pt x="52" y="4"/>
                    <a:pt x="52" y="4"/>
                    <a:pt x="5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8" name="Freeform 293"/>
            <p:cNvSpPr/>
            <p:nvPr/>
          </p:nvSpPr>
          <p:spPr bwMode="auto">
            <a:xfrm>
              <a:off x="2255" y="1771"/>
              <a:ext cx="129" cy="392"/>
            </a:xfrm>
            <a:custGeom>
              <a:avLst/>
              <a:gdLst>
                <a:gd name="T0" fmla="*/ 2 w 51"/>
                <a:gd name="T1" fmla="*/ 154 h 156"/>
                <a:gd name="T2" fmla="*/ 1 w 51"/>
                <a:gd name="T3" fmla="*/ 151 h 156"/>
                <a:gd name="T4" fmla="*/ 1 w 51"/>
                <a:gd name="T5" fmla="*/ 151 h 156"/>
                <a:gd name="T6" fmla="*/ 7 w 51"/>
                <a:gd name="T7" fmla="*/ 137 h 156"/>
                <a:gd name="T8" fmla="*/ 7 w 51"/>
                <a:gd name="T9" fmla="*/ 137 h 156"/>
                <a:gd name="T10" fmla="*/ 22 w 51"/>
                <a:gd name="T11" fmla="*/ 115 h 156"/>
                <a:gd name="T12" fmla="*/ 22 w 51"/>
                <a:gd name="T13" fmla="*/ 115 h 156"/>
                <a:gd name="T14" fmla="*/ 47 w 51"/>
                <a:gd name="T15" fmla="*/ 79 h 156"/>
                <a:gd name="T16" fmla="*/ 47 w 51"/>
                <a:gd name="T17" fmla="*/ 79 h 156"/>
                <a:gd name="T18" fmla="*/ 47 w 51"/>
                <a:gd name="T19" fmla="*/ 76 h 156"/>
                <a:gd name="T20" fmla="*/ 47 w 51"/>
                <a:gd name="T21" fmla="*/ 76 h 156"/>
                <a:gd name="T22" fmla="*/ 32 w 51"/>
                <a:gd name="T23" fmla="*/ 33 h 156"/>
                <a:gd name="T24" fmla="*/ 32 w 51"/>
                <a:gd name="T25" fmla="*/ 33 h 156"/>
                <a:gd name="T26" fmla="*/ 17 w 51"/>
                <a:gd name="T27" fmla="*/ 2 h 156"/>
                <a:gd name="T28" fmla="*/ 17 w 51"/>
                <a:gd name="T29" fmla="*/ 2 h 156"/>
                <a:gd name="T30" fmla="*/ 21 w 51"/>
                <a:gd name="T31" fmla="*/ 0 h 156"/>
                <a:gd name="T32" fmla="*/ 51 w 51"/>
                <a:gd name="T33" fmla="*/ 76 h 156"/>
                <a:gd name="T34" fmla="*/ 51 w 51"/>
                <a:gd name="T35" fmla="*/ 76 h 156"/>
                <a:gd name="T36" fmla="*/ 50 w 51"/>
                <a:gd name="T37" fmla="*/ 81 h 156"/>
                <a:gd name="T38" fmla="*/ 50 w 51"/>
                <a:gd name="T39" fmla="*/ 81 h 156"/>
                <a:gd name="T40" fmla="*/ 11 w 51"/>
                <a:gd name="T41" fmla="*/ 139 h 156"/>
                <a:gd name="T42" fmla="*/ 11 w 51"/>
                <a:gd name="T43" fmla="*/ 139 h 156"/>
                <a:gd name="T44" fmla="*/ 5 w 51"/>
                <a:gd name="T45" fmla="*/ 151 h 156"/>
                <a:gd name="T46" fmla="*/ 5 w 51"/>
                <a:gd name="T47" fmla="*/ 151 h 156"/>
                <a:gd name="T48" fmla="*/ 21 w 51"/>
                <a:gd name="T49" fmla="*/ 152 h 156"/>
                <a:gd name="T50" fmla="*/ 21 w 51"/>
                <a:gd name="T51" fmla="*/ 152 h 156"/>
                <a:gd name="T52" fmla="*/ 31 w 51"/>
                <a:gd name="T53" fmla="*/ 152 h 156"/>
                <a:gd name="T54" fmla="*/ 31 w 51"/>
                <a:gd name="T55" fmla="*/ 152 h 156"/>
                <a:gd name="T56" fmla="*/ 31 w 51"/>
                <a:gd name="T57" fmla="*/ 156 h 156"/>
                <a:gd name="T58" fmla="*/ 21 w 51"/>
                <a:gd name="T59" fmla="*/ 156 h 156"/>
                <a:gd name="T60" fmla="*/ 21 w 51"/>
                <a:gd name="T61" fmla="*/ 156 h 156"/>
                <a:gd name="T62" fmla="*/ 2 w 51"/>
                <a:gd name="T63" fmla="*/ 154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1" h="156">
                  <a:moveTo>
                    <a:pt x="2" y="154"/>
                  </a:moveTo>
                  <a:cubicBezTo>
                    <a:pt x="1" y="154"/>
                    <a:pt x="0" y="152"/>
                    <a:pt x="1" y="151"/>
                  </a:cubicBezTo>
                  <a:cubicBezTo>
                    <a:pt x="1" y="151"/>
                    <a:pt x="1" y="151"/>
                    <a:pt x="1" y="151"/>
                  </a:cubicBezTo>
                  <a:cubicBezTo>
                    <a:pt x="1" y="148"/>
                    <a:pt x="3" y="144"/>
                    <a:pt x="7" y="137"/>
                  </a:cubicBezTo>
                  <a:cubicBezTo>
                    <a:pt x="7" y="137"/>
                    <a:pt x="7" y="137"/>
                    <a:pt x="7" y="137"/>
                  </a:cubicBezTo>
                  <a:cubicBezTo>
                    <a:pt x="11" y="131"/>
                    <a:pt x="16" y="123"/>
                    <a:pt x="22" y="115"/>
                  </a:cubicBezTo>
                  <a:cubicBezTo>
                    <a:pt x="22" y="115"/>
                    <a:pt x="22" y="115"/>
                    <a:pt x="22" y="115"/>
                  </a:cubicBezTo>
                  <a:cubicBezTo>
                    <a:pt x="32" y="100"/>
                    <a:pt x="44" y="84"/>
                    <a:pt x="47" y="79"/>
                  </a:cubicBezTo>
                  <a:cubicBezTo>
                    <a:pt x="47" y="79"/>
                    <a:pt x="47" y="79"/>
                    <a:pt x="47" y="79"/>
                  </a:cubicBezTo>
                  <a:cubicBezTo>
                    <a:pt x="47" y="78"/>
                    <a:pt x="47" y="78"/>
                    <a:pt x="47" y="76"/>
                  </a:cubicBezTo>
                  <a:cubicBezTo>
                    <a:pt x="47" y="76"/>
                    <a:pt x="47" y="76"/>
                    <a:pt x="47" y="76"/>
                  </a:cubicBezTo>
                  <a:cubicBezTo>
                    <a:pt x="47" y="68"/>
                    <a:pt x="40" y="49"/>
                    <a:pt x="32" y="33"/>
                  </a:cubicBezTo>
                  <a:cubicBezTo>
                    <a:pt x="32" y="33"/>
                    <a:pt x="32" y="33"/>
                    <a:pt x="32" y="33"/>
                  </a:cubicBezTo>
                  <a:cubicBezTo>
                    <a:pt x="25" y="16"/>
                    <a:pt x="17" y="2"/>
                    <a:pt x="17" y="2"/>
                  </a:cubicBezTo>
                  <a:cubicBezTo>
                    <a:pt x="17" y="2"/>
                    <a:pt x="17" y="2"/>
                    <a:pt x="17" y="2"/>
                  </a:cubicBezTo>
                  <a:cubicBezTo>
                    <a:pt x="21" y="0"/>
                    <a:pt x="21" y="0"/>
                    <a:pt x="21" y="0"/>
                  </a:cubicBezTo>
                  <a:cubicBezTo>
                    <a:pt x="21" y="0"/>
                    <a:pt x="51" y="58"/>
                    <a:pt x="51" y="76"/>
                  </a:cubicBezTo>
                  <a:cubicBezTo>
                    <a:pt x="51" y="76"/>
                    <a:pt x="51" y="76"/>
                    <a:pt x="51" y="76"/>
                  </a:cubicBezTo>
                  <a:cubicBezTo>
                    <a:pt x="51" y="78"/>
                    <a:pt x="51" y="79"/>
                    <a:pt x="50" y="81"/>
                  </a:cubicBezTo>
                  <a:cubicBezTo>
                    <a:pt x="50" y="81"/>
                    <a:pt x="50" y="81"/>
                    <a:pt x="50" y="81"/>
                  </a:cubicBezTo>
                  <a:cubicBezTo>
                    <a:pt x="46" y="89"/>
                    <a:pt x="22" y="120"/>
                    <a:pt x="11" y="139"/>
                  </a:cubicBezTo>
                  <a:cubicBezTo>
                    <a:pt x="11" y="139"/>
                    <a:pt x="11" y="139"/>
                    <a:pt x="11" y="139"/>
                  </a:cubicBezTo>
                  <a:cubicBezTo>
                    <a:pt x="7" y="145"/>
                    <a:pt x="5" y="149"/>
                    <a:pt x="5" y="151"/>
                  </a:cubicBezTo>
                  <a:cubicBezTo>
                    <a:pt x="5" y="151"/>
                    <a:pt x="5" y="151"/>
                    <a:pt x="5" y="151"/>
                  </a:cubicBezTo>
                  <a:cubicBezTo>
                    <a:pt x="8" y="152"/>
                    <a:pt x="15" y="152"/>
                    <a:pt x="21" y="152"/>
                  </a:cubicBezTo>
                  <a:cubicBezTo>
                    <a:pt x="21" y="152"/>
                    <a:pt x="21" y="152"/>
                    <a:pt x="21" y="152"/>
                  </a:cubicBezTo>
                  <a:cubicBezTo>
                    <a:pt x="26" y="152"/>
                    <a:pt x="31" y="152"/>
                    <a:pt x="31" y="152"/>
                  </a:cubicBezTo>
                  <a:cubicBezTo>
                    <a:pt x="31" y="152"/>
                    <a:pt x="31" y="152"/>
                    <a:pt x="31" y="152"/>
                  </a:cubicBezTo>
                  <a:cubicBezTo>
                    <a:pt x="31" y="156"/>
                    <a:pt x="31" y="156"/>
                    <a:pt x="31" y="156"/>
                  </a:cubicBezTo>
                  <a:cubicBezTo>
                    <a:pt x="31" y="156"/>
                    <a:pt x="26" y="156"/>
                    <a:pt x="21" y="156"/>
                  </a:cubicBezTo>
                  <a:cubicBezTo>
                    <a:pt x="21" y="156"/>
                    <a:pt x="21" y="156"/>
                    <a:pt x="21" y="156"/>
                  </a:cubicBezTo>
                  <a:cubicBezTo>
                    <a:pt x="14" y="156"/>
                    <a:pt x="6" y="156"/>
                    <a:pt x="2" y="15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9" name="Freeform 294"/>
            <p:cNvSpPr>
              <a:spLocks noEditPoints="1"/>
            </p:cNvSpPr>
            <p:nvPr/>
          </p:nvSpPr>
          <p:spPr bwMode="auto">
            <a:xfrm>
              <a:off x="2252" y="1763"/>
              <a:ext cx="137" cy="405"/>
            </a:xfrm>
            <a:custGeom>
              <a:avLst/>
              <a:gdLst>
                <a:gd name="T0" fmla="*/ 3 w 54"/>
                <a:gd name="T1" fmla="*/ 157 h 161"/>
                <a:gd name="T2" fmla="*/ 0 w 54"/>
                <a:gd name="T3" fmla="*/ 155 h 161"/>
                <a:gd name="T4" fmla="*/ 0 w 54"/>
                <a:gd name="T5" fmla="*/ 154 h 161"/>
                <a:gd name="T6" fmla="*/ 7 w 54"/>
                <a:gd name="T7" fmla="*/ 139 h 161"/>
                <a:gd name="T8" fmla="*/ 21 w 54"/>
                <a:gd name="T9" fmla="*/ 117 h 161"/>
                <a:gd name="T10" fmla="*/ 46 w 54"/>
                <a:gd name="T11" fmla="*/ 81 h 161"/>
                <a:gd name="T12" fmla="*/ 46 w 54"/>
                <a:gd name="T13" fmla="*/ 79 h 161"/>
                <a:gd name="T14" fmla="*/ 46 w 54"/>
                <a:gd name="T15" fmla="*/ 79 h 161"/>
                <a:gd name="T16" fmla="*/ 46 w 54"/>
                <a:gd name="T17" fmla="*/ 79 h 161"/>
                <a:gd name="T18" fmla="*/ 46 w 54"/>
                <a:gd name="T19" fmla="*/ 79 h 161"/>
                <a:gd name="T20" fmla="*/ 31 w 54"/>
                <a:gd name="T21" fmla="*/ 37 h 161"/>
                <a:gd name="T22" fmla="*/ 17 w 54"/>
                <a:gd name="T23" fmla="*/ 6 h 161"/>
                <a:gd name="T24" fmla="*/ 17 w 54"/>
                <a:gd name="T25" fmla="*/ 6 h 161"/>
                <a:gd name="T26" fmla="*/ 24 w 54"/>
                <a:gd name="T27" fmla="*/ 0 h 161"/>
                <a:gd name="T28" fmla="*/ 24 w 54"/>
                <a:gd name="T29" fmla="*/ 3 h 161"/>
                <a:gd name="T30" fmla="*/ 25 w 54"/>
                <a:gd name="T31" fmla="*/ 5 h 161"/>
                <a:gd name="T32" fmla="*/ 28 w 54"/>
                <a:gd name="T33" fmla="*/ 12 h 161"/>
                <a:gd name="T34" fmla="*/ 39 w 54"/>
                <a:gd name="T35" fmla="*/ 34 h 161"/>
                <a:gd name="T36" fmla="*/ 54 w 54"/>
                <a:gd name="T37" fmla="*/ 79 h 161"/>
                <a:gd name="T38" fmla="*/ 53 w 54"/>
                <a:gd name="T39" fmla="*/ 85 h 161"/>
                <a:gd name="T40" fmla="*/ 13 w 54"/>
                <a:gd name="T41" fmla="*/ 143 h 161"/>
                <a:gd name="T42" fmla="*/ 8 w 54"/>
                <a:gd name="T43" fmla="*/ 152 h 161"/>
                <a:gd name="T44" fmla="*/ 21 w 54"/>
                <a:gd name="T45" fmla="*/ 153 h 161"/>
                <a:gd name="T46" fmla="*/ 22 w 54"/>
                <a:gd name="T47" fmla="*/ 153 h 161"/>
                <a:gd name="T48" fmla="*/ 32 w 54"/>
                <a:gd name="T49" fmla="*/ 153 h 161"/>
                <a:gd name="T50" fmla="*/ 34 w 54"/>
                <a:gd name="T51" fmla="*/ 153 h 161"/>
                <a:gd name="T52" fmla="*/ 32 w 54"/>
                <a:gd name="T53" fmla="*/ 161 h 161"/>
                <a:gd name="T54" fmla="*/ 22 w 54"/>
                <a:gd name="T55" fmla="*/ 161 h 161"/>
                <a:gd name="T56" fmla="*/ 22 w 54"/>
                <a:gd name="T57" fmla="*/ 157 h 161"/>
                <a:gd name="T58" fmla="*/ 30 w 54"/>
                <a:gd name="T59" fmla="*/ 157 h 161"/>
                <a:gd name="T60" fmla="*/ 22 w 54"/>
                <a:gd name="T61" fmla="*/ 157 h 161"/>
                <a:gd name="T62" fmla="*/ 22 w 54"/>
                <a:gd name="T63" fmla="*/ 157 h 161"/>
                <a:gd name="T64" fmla="*/ 7 w 54"/>
                <a:gd name="T65" fmla="*/ 156 h 161"/>
                <a:gd name="T66" fmla="*/ 17 w 54"/>
                <a:gd name="T67" fmla="*/ 157 h 161"/>
                <a:gd name="T68" fmla="*/ 6 w 54"/>
                <a:gd name="T69" fmla="*/ 148 h 161"/>
                <a:gd name="T70" fmla="*/ 4 w 54"/>
                <a:gd name="T71" fmla="*/ 152 h 161"/>
                <a:gd name="T72" fmla="*/ 10 w 54"/>
                <a:gd name="T73" fmla="*/ 141 h 161"/>
                <a:gd name="T74" fmla="*/ 10 w 54"/>
                <a:gd name="T75" fmla="*/ 141 h 161"/>
                <a:gd name="T76" fmla="*/ 17 w 54"/>
                <a:gd name="T77" fmla="*/ 130 h 161"/>
                <a:gd name="T78" fmla="*/ 10 w 54"/>
                <a:gd name="T79" fmla="*/ 141 h 161"/>
                <a:gd name="T80" fmla="*/ 18 w 54"/>
                <a:gd name="T81" fmla="*/ 129 h 161"/>
                <a:gd name="T82" fmla="*/ 17 w 54"/>
                <a:gd name="T83" fmla="*/ 130 h 161"/>
                <a:gd name="T84" fmla="*/ 20 w 54"/>
                <a:gd name="T85" fmla="*/ 125 h 161"/>
                <a:gd name="T86" fmla="*/ 20 w 54"/>
                <a:gd name="T87" fmla="*/ 125 h 161"/>
                <a:gd name="T88" fmla="*/ 24 w 54"/>
                <a:gd name="T89" fmla="*/ 119 h 161"/>
                <a:gd name="T90" fmla="*/ 21 w 54"/>
                <a:gd name="T91" fmla="*/ 125 h 161"/>
                <a:gd name="T92" fmla="*/ 49 w 54"/>
                <a:gd name="T93" fmla="*/ 83 h 161"/>
                <a:gd name="T94" fmla="*/ 50 w 54"/>
                <a:gd name="T95" fmla="*/ 80 h 161"/>
                <a:gd name="T96" fmla="*/ 50 w 54"/>
                <a:gd name="T97" fmla="*/ 80 h 161"/>
                <a:gd name="T98" fmla="*/ 35 w 54"/>
                <a:gd name="T99" fmla="*/ 35 h 161"/>
                <a:gd name="T100" fmla="*/ 50 w 54"/>
                <a:gd name="T101" fmla="*/ 79 h 161"/>
                <a:gd name="T102" fmla="*/ 50 w 54"/>
                <a:gd name="T103" fmla="*/ 79 h 161"/>
                <a:gd name="T104" fmla="*/ 33 w 54"/>
                <a:gd name="T105" fmla="*/ 3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4" h="161">
                  <a:moveTo>
                    <a:pt x="3" y="159"/>
                  </a:moveTo>
                  <a:cubicBezTo>
                    <a:pt x="3" y="157"/>
                    <a:pt x="3" y="157"/>
                    <a:pt x="3" y="157"/>
                  </a:cubicBezTo>
                  <a:cubicBezTo>
                    <a:pt x="3" y="159"/>
                    <a:pt x="3" y="159"/>
                    <a:pt x="3" y="159"/>
                  </a:cubicBezTo>
                  <a:cubicBezTo>
                    <a:pt x="0" y="158"/>
                    <a:pt x="0" y="156"/>
                    <a:pt x="0" y="155"/>
                  </a:cubicBezTo>
                  <a:cubicBezTo>
                    <a:pt x="0" y="155"/>
                    <a:pt x="0" y="155"/>
                    <a:pt x="0" y="155"/>
                  </a:cubicBezTo>
                  <a:cubicBezTo>
                    <a:pt x="0" y="155"/>
                    <a:pt x="0" y="155"/>
                    <a:pt x="0" y="154"/>
                  </a:cubicBezTo>
                  <a:cubicBezTo>
                    <a:pt x="0" y="154"/>
                    <a:pt x="0" y="154"/>
                    <a:pt x="0" y="154"/>
                  </a:cubicBezTo>
                  <a:cubicBezTo>
                    <a:pt x="0" y="150"/>
                    <a:pt x="3" y="146"/>
                    <a:pt x="7" y="139"/>
                  </a:cubicBezTo>
                  <a:cubicBezTo>
                    <a:pt x="7" y="139"/>
                    <a:pt x="7" y="139"/>
                    <a:pt x="7" y="139"/>
                  </a:cubicBezTo>
                  <a:cubicBezTo>
                    <a:pt x="10" y="133"/>
                    <a:pt x="16" y="125"/>
                    <a:pt x="21" y="117"/>
                  </a:cubicBezTo>
                  <a:cubicBezTo>
                    <a:pt x="21" y="117"/>
                    <a:pt x="21" y="117"/>
                    <a:pt x="21" y="117"/>
                  </a:cubicBezTo>
                  <a:cubicBezTo>
                    <a:pt x="32" y="101"/>
                    <a:pt x="43" y="85"/>
                    <a:pt x="46" y="81"/>
                  </a:cubicBezTo>
                  <a:cubicBezTo>
                    <a:pt x="46" y="81"/>
                    <a:pt x="46" y="81"/>
                    <a:pt x="46" y="81"/>
                  </a:cubicBezTo>
                  <a:cubicBezTo>
                    <a:pt x="46" y="81"/>
                    <a:pt x="46" y="80"/>
                    <a:pt x="46" y="79"/>
                  </a:cubicBezTo>
                  <a:cubicBezTo>
                    <a:pt x="46" y="79"/>
                    <a:pt x="46" y="79"/>
                    <a:pt x="46" y="79"/>
                  </a:cubicBezTo>
                  <a:cubicBezTo>
                    <a:pt x="46" y="79"/>
                    <a:pt x="46" y="79"/>
                    <a:pt x="46" y="79"/>
                  </a:cubicBezTo>
                  <a:cubicBezTo>
                    <a:pt x="46" y="79"/>
                    <a:pt x="46" y="79"/>
                    <a:pt x="46" y="79"/>
                  </a:cubicBezTo>
                  <a:cubicBezTo>
                    <a:pt x="46" y="79"/>
                    <a:pt x="46" y="79"/>
                    <a:pt x="46" y="79"/>
                  </a:cubicBezTo>
                  <a:cubicBezTo>
                    <a:pt x="46" y="79"/>
                    <a:pt x="46" y="79"/>
                    <a:pt x="46" y="79"/>
                  </a:cubicBezTo>
                  <a:cubicBezTo>
                    <a:pt x="46" y="79"/>
                    <a:pt x="46" y="79"/>
                    <a:pt x="46" y="79"/>
                  </a:cubicBezTo>
                  <a:cubicBezTo>
                    <a:pt x="46" y="72"/>
                    <a:pt x="39" y="53"/>
                    <a:pt x="31" y="37"/>
                  </a:cubicBezTo>
                  <a:cubicBezTo>
                    <a:pt x="31" y="37"/>
                    <a:pt x="31" y="37"/>
                    <a:pt x="31" y="37"/>
                  </a:cubicBezTo>
                  <a:cubicBezTo>
                    <a:pt x="24" y="21"/>
                    <a:pt x="17" y="8"/>
                    <a:pt x="17" y="6"/>
                  </a:cubicBezTo>
                  <a:cubicBezTo>
                    <a:pt x="17" y="6"/>
                    <a:pt x="17" y="6"/>
                    <a:pt x="17" y="6"/>
                  </a:cubicBezTo>
                  <a:cubicBezTo>
                    <a:pt x="17" y="6"/>
                    <a:pt x="17" y="6"/>
                    <a:pt x="17" y="6"/>
                  </a:cubicBezTo>
                  <a:cubicBezTo>
                    <a:pt x="17" y="6"/>
                    <a:pt x="17" y="6"/>
                    <a:pt x="17" y="6"/>
                  </a:cubicBezTo>
                  <a:cubicBezTo>
                    <a:pt x="16" y="4"/>
                    <a:pt x="16" y="4"/>
                    <a:pt x="16" y="4"/>
                  </a:cubicBezTo>
                  <a:cubicBezTo>
                    <a:pt x="24" y="0"/>
                    <a:pt x="24" y="0"/>
                    <a:pt x="24" y="0"/>
                  </a:cubicBezTo>
                  <a:cubicBezTo>
                    <a:pt x="24" y="3"/>
                    <a:pt x="24" y="3"/>
                    <a:pt x="24" y="3"/>
                  </a:cubicBezTo>
                  <a:cubicBezTo>
                    <a:pt x="24" y="3"/>
                    <a:pt x="24" y="3"/>
                    <a:pt x="24" y="3"/>
                  </a:cubicBezTo>
                  <a:cubicBezTo>
                    <a:pt x="24" y="3"/>
                    <a:pt x="24" y="3"/>
                    <a:pt x="24" y="3"/>
                  </a:cubicBezTo>
                  <a:cubicBezTo>
                    <a:pt x="24" y="3"/>
                    <a:pt x="25" y="4"/>
                    <a:pt x="25" y="5"/>
                  </a:cubicBezTo>
                  <a:cubicBezTo>
                    <a:pt x="25" y="5"/>
                    <a:pt x="25" y="5"/>
                    <a:pt x="25" y="5"/>
                  </a:cubicBezTo>
                  <a:cubicBezTo>
                    <a:pt x="26" y="7"/>
                    <a:pt x="27" y="9"/>
                    <a:pt x="28" y="12"/>
                  </a:cubicBezTo>
                  <a:cubicBezTo>
                    <a:pt x="28" y="12"/>
                    <a:pt x="28" y="12"/>
                    <a:pt x="28" y="12"/>
                  </a:cubicBezTo>
                  <a:cubicBezTo>
                    <a:pt x="31" y="17"/>
                    <a:pt x="35" y="25"/>
                    <a:pt x="39" y="34"/>
                  </a:cubicBezTo>
                  <a:cubicBezTo>
                    <a:pt x="39" y="34"/>
                    <a:pt x="39" y="34"/>
                    <a:pt x="39" y="34"/>
                  </a:cubicBezTo>
                  <a:cubicBezTo>
                    <a:pt x="46" y="50"/>
                    <a:pt x="54" y="69"/>
                    <a:pt x="54" y="79"/>
                  </a:cubicBezTo>
                  <a:cubicBezTo>
                    <a:pt x="54" y="79"/>
                    <a:pt x="54" y="79"/>
                    <a:pt x="54" y="79"/>
                  </a:cubicBezTo>
                  <a:cubicBezTo>
                    <a:pt x="54" y="81"/>
                    <a:pt x="54" y="83"/>
                    <a:pt x="53" y="85"/>
                  </a:cubicBezTo>
                  <a:cubicBezTo>
                    <a:pt x="53" y="85"/>
                    <a:pt x="53" y="85"/>
                    <a:pt x="53" y="85"/>
                  </a:cubicBezTo>
                  <a:cubicBezTo>
                    <a:pt x="48" y="93"/>
                    <a:pt x="25" y="125"/>
                    <a:pt x="13" y="143"/>
                  </a:cubicBezTo>
                  <a:cubicBezTo>
                    <a:pt x="13" y="143"/>
                    <a:pt x="13" y="143"/>
                    <a:pt x="13" y="143"/>
                  </a:cubicBezTo>
                  <a:cubicBezTo>
                    <a:pt x="11" y="147"/>
                    <a:pt x="9" y="150"/>
                    <a:pt x="8" y="152"/>
                  </a:cubicBezTo>
                  <a:cubicBezTo>
                    <a:pt x="8" y="152"/>
                    <a:pt x="8" y="152"/>
                    <a:pt x="8" y="152"/>
                  </a:cubicBezTo>
                  <a:cubicBezTo>
                    <a:pt x="11" y="153"/>
                    <a:pt x="17" y="153"/>
                    <a:pt x="21" y="153"/>
                  </a:cubicBezTo>
                  <a:cubicBezTo>
                    <a:pt x="21" y="153"/>
                    <a:pt x="21" y="153"/>
                    <a:pt x="21" y="153"/>
                  </a:cubicBezTo>
                  <a:cubicBezTo>
                    <a:pt x="21" y="153"/>
                    <a:pt x="21" y="153"/>
                    <a:pt x="22" y="153"/>
                  </a:cubicBezTo>
                  <a:cubicBezTo>
                    <a:pt x="22" y="153"/>
                    <a:pt x="22" y="153"/>
                    <a:pt x="22" y="153"/>
                  </a:cubicBezTo>
                  <a:cubicBezTo>
                    <a:pt x="27" y="153"/>
                    <a:pt x="32" y="153"/>
                    <a:pt x="32" y="153"/>
                  </a:cubicBezTo>
                  <a:cubicBezTo>
                    <a:pt x="32" y="153"/>
                    <a:pt x="32" y="153"/>
                    <a:pt x="32" y="153"/>
                  </a:cubicBezTo>
                  <a:cubicBezTo>
                    <a:pt x="34" y="153"/>
                    <a:pt x="34" y="153"/>
                    <a:pt x="34" y="153"/>
                  </a:cubicBezTo>
                  <a:cubicBezTo>
                    <a:pt x="34" y="161"/>
                    <a:pt x="34" y="161"/>
                    <a:pt x="34" y="161"/>
                  </a:cubicBezTo>
                  <a:cubicBezTo>
                    <a:pt x="32" y="161"/>
                    <a:pt x="32" y="161"/>
                    <a:pt x="32" y="161"/>
                  </a:cubicBezTo>
                  <a:cubicBezTo>
                    <a:pt x="32" y="161"/>
                    <a:pt x="27" y="161"/>
                    <a:pt x="22" y="161"/>
                  </a:cubicBezTo>
                  <a:cubicBezTo>
                    <a:pt x="22" y="161"/>
                    <a:pt x="22" y="161"/>
                    <a:pt x="22" y="161"/>
                  </a:cubicBezTo>
                  <a:cubicBezTo>
                    <a:pt x="15" y="161"/>
                    <a:pt x="7" y="161"/>
                    <a:pt x="3" y="159"/>
                  </a:cubicBezTo>
                  <a:close/>
                  <a:moveTo>
                    <a:pt x="22" y="157"/>
                  </a:moveTo>
                  <a:cubicBezTo>
                    <a:pt x="25" y="157"/>
                    <a:pt x="28" y="157"/>
                    <a:pt x="30" y="157"/>
                  </a:cubicBezTo>
                  <a:cubicBezTo>
                    <a:pt x="30" y="157"/>
                    <a:pt x="30" y="157"/>
                    <a:pt x="30" y="157"/>
                  </a:cubicBezTo>
                  <a:cubicBezTo>
                    <a:pt x="30" y="157"/>
                    <a:pt x="30" y="157"/>
                    <a:pt x="30" y="157"/>
                  </a:cubicBezTo>
                  <a:cubicBezTo>
                    <a:pt x="28" y="157"/>
                    <a:pt x="25" y="157"/>
                    <a:pt x="22" y="157"/>
                  </a:cubicBezTo>
                  <a:cubicBezTo>
                    <a:pt x="22" y="157"/>
                    <a:pt x="22" y="157"/>
                    <a:pt x="22" y="157"/>
                  </a:cubicBezTo>
                  <a:cubicBezTo>
                    <a:pt x="22" y="157"/>
                    <a:pt x="22" y="157"/>
                    <a:pt x="22" y="157"/>
                  </a:cubicBezTo>
                  <a:close/>
                  <a:moveTo>
                    <a:pt x="17" y="157"/>
                  </a:moveTo>
                  <a:cubicBezTo>
                    <a:pt x="13" y="157"/>
                    <a:pt x="9" y="157"/>
                    <a:pt x="7" y="156"/>
                  </a:cubicBezTo>
                  <a:cubicBezTo>
                    <a:pt x="7" y="156"/>
                    <a:pt x="7" y="156"/>
                    <a:pt x="7" y="156"/>
                  </a:cubicBezTo>
                  <a:cubicBezTo>
                    <a:pt x="9" y="157"/>
                    <a:pt x="13" y="157"/>
                    <a:pt x="17" y="157"/>
                  </a:cubicBezTo>
                  <a:close/>
                  <a:moveTo>
                    <a:pt x="4" y="152"/>
                  </a:moveTo>
                  <a:cubicBezTo>
                    <a:pt x="4" y="151"/>
                    <a:pt x="5" y="150"/>
                    <a:pt x="6" y="148"/>
                  </a:cubicBezTo>
                  <a:cubicBezTo>
                    <a:pt x="6" y="148"/>
                    <a:pt x="6" y="148"/>
                    <a:pt x="6" y="148"/>
                  </a:cubicBezTo>
                  <a:cubicBezTo>
                    <a:pt x="5" y="150"/>
                    <a:pt x="4" y="151"/>
                    <a:pt x="4" y="152"/>
                  </a:cubicBezTo>
                  <a:close/>
                  <a:moveTo>
                    <a:pt x="10" y="141"/>
                  </a:moveTo>
                  <a:cubicBezTo>
                    <a:pt x="10" y="141"/>
                    <a:pt x="10" y="141"/>
                    <a:pt x="10" y="141"/>
                  </a:cubicBezTo>
                  <a:cubicBezTo>
                    <a:pt x="10" y="141"/>
                    <a:pt x="10" y="141"/>
                    <a:pt x="10" y="141"/>
                  </a:cubicBezTo>
                  <a:cubicBezTo>
                    <a:pt x="10" y="141"/>
                    <a:pt x="10" y="141"/>
                    <a:pt x="10" y="141"/>
                  </a:cubicBezTo>
                  <a:cubicBezTo>
                    <a:pt x="10" y="141"/>
                    <a:pt x="10" y="141"/>
                    <a:pt x="10" y="141"/>
                  </a:cubicBezTo>
                  <a:cubicBezTo>
                    <a:pt x="12" y="138"/>
                    <a:pt x="15" y="134"/>
                    <a:pt x="17" y="130"/>
                  </a:cubicBezTo>
                  <a:cubicBezTo>
                    <a:pt x="17" y="130"/>
                    <a:pt x="17" y="130"/>
                    <a:pt x="17" y="130"/>
                  </a:cubicBezTo>
                  <a:cubicBezTo>
                    <a:pt x="15" y="134"/>
                    <a:pt x="12" y="138"/>
                    <a:pt x="10" y="141"/>
                  </a:cubicBezTo>
                  <a:close/>
                  <a:moveTo>
                    <a:pt x="17" y="130"/>
                  </a:moveTo>
                  <a:cubicBezTo>
                    <a:pt x="17" y="130"/>
                    <a:pt x="18" y="129"/>
                    <a:pt x="18" y="129"/>
                  </a:cubicBezTo>
                  <a:cubicBezTo>
                    <a:pt x="18" y="129"/>
                    <a:pt x="18" y="129"/>
                    <a:pt x="18" y="129"/>
                  </a:cubicBezTo>
                  <a:cubicBezTo>
                    <a:pt x="18" y="129"/>
                    <a:pt x="17" y="130"/>
                    <a:pt x="17" y="130"/>
                  </a:cubicBezTo>
                  <a:close/>
                  <a:moveTo>
                    <a:pt x="20" y="125"/>
                  </a:moveTo>
                  <a:cubicBezTo>
                    <a:pt x="20" y="125"/>
                    <a:pt x="20" y="125"/>
                    <a:pt x="20" y="125"/>
                  </a:cubicBezTo>
                  <a:cubicBezTo>
                    <a:pt x="20" y="125"/>
                    <a:pt x="20" y="125"/>
                    <a:pt x="20" y="125"/>
                  </a:cubicBezTo>
                  <a:cubicBezTo>
                    <a:pt x="20" y="125"/>
                    <a:pt x="20" y="125"/>
                    <a:pt x="20" y="125"/>
                  </a:cubicBezTo>
                  <a:close/>
                  <a:moveTo>
                    <a:pt x="49" y="83"/>
                  </a:moveTo>
                  <a:cubicBezTo>
                    <a:pt x="47" y="88"/>
                    <a:pt x="35" y="104"/>
                    <a:pt x="24" y="119"/>
                  </a:cubicBezTo>
                  <a:cubicBezTo>
                    <a:pt x="24" y="119"/>
                    <a:pt x="24" y="119"/>
                    <a:pt x="24" y="119"/>
                  </a:cubicBezTo>
                  <a:cubicBezTo>
                    <a:pt x="23" y="121"/>
                    <a:pt x="22" y="123"/>
                    <a:pt x="21" y="125"/>
                  </a:cubicBezTo>
                  <a:cubicBezTo>
                    <a:pt x="21" y="125"/>
                    <a:pt x="21" y="125"/>
                    <a:pt x="21" y="125"/>
                  </a:cubicBezTo>
                  <a:cubicBezTo>
                    <a:pt x="32" y="108"/>
                    <a:pt x="46" y="88"/>
                    <a:pt x="49" y="83"/>
                  </a:cubicBezTo>
                  <a:cubicBezTo>
                    <a:pt x="49" y="83"/>
                    <a:pt x="49" y="83"/>
                    <a:pt x="49" y="83"/>
                  </a:cubicBezTo>
                  <a:cubicBezTo>
                    <a:pt x="50" y="82"/>
                    <a:pt x="50" y="81"/>
                    <a:pt x="50" y="80"/>
                  </a:cubicBezTo>
                  <a:cubicBezTo>
                    <a:pt x="50" y="80"/>
                    <a:pt x="50" y="80"/>
                    <a:pt x="50" y="80"/>
                  </a:cubicBezTo>
                  <a:cubicBezTo>
                    <a:pt x="50" y="80"/>
                    <a:pt x="50" y="80"/>
                    <a:pt x="50" y="80"/>
                  </a:cubicBezTo>
                  <a:cubicBezTo>
                    <a:pt x="50" y="81"/>
                    <a:pt x="50" y="82"/>
                    <a:pt x="49" y="83"/>
                  </a:cubicBezTo>
                  <a:close/>
                  <a:moveTo>
                    <a:pt x="35" y="35"/>
                  </a:moveTo>
                  <a:cubicBezTo>
                    <a:pt x="43" y="52"/>
                    <a:pt x="50" y="70"/>
                    <a:pt x="50" y="79"/>
                  </a:cubicBezTo>
                  <a:cubicBezTo>
                    <a:pt x="50" y="79"/>
                    <a:pt x="50" y="79"/>
                    <a:pt x="50" y="79"/>
                  </a:cubicBezTo>
                  <a:cubicBezTo>
                    <a:pt x="50" y="79"/>
                    <a:pt x="50" y="79"/>
                    <a:pt x="50" y="79"/>
                  </a:cubicBezTo>
                  <a:cubicBezTo>
                    <a:pt x="50" y="79"/>
                    <a:pt x="50" y="79"/>
                    <a:pt x="50" y="79"/>
                  </a:cubicBezTo>
                  <a:cubicBezTo>
                    <a:pt x="50" y="70"/>
                    <a:pt x="41" y="49"/>
                    <a:pt x="33" y="32"/>
                  </a:cubicBezTo>
                  <a:cubicBezTo>
                    <a:pt x="33" y="32"/>
                    <a:pt x="33" y="32"/>
                    <a:pt x="33" y="32"/>
                  </a:cubicBezTo>
                  <a:cubicBezTo>
                    <a:pt x="34" y="33"/>
                    <a:pt x="35" y="34"/>
                    <a:pt x="35" y="3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cxnSp>
        <p:nvCxnSpPr>
          <p:cNvPr id="301" name="直接连接符 300"/>
          <p:cNvCxnSpPr/>
          <p:nvPr/>
        </p:nvCxnSpPr>
        <p:spPr>
          <a:xfrm>
            <a:off x="3346704" y="3387217"/>
            <a:ext cx="5398847" cy="0"/>
          </a:xfrm>
          <a:prstGeom prst="line">
            <a:avLst/>
          </a:prstGeom>
          <a:ln w="3492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05" name="文本框 304"/>
          <p:cNvSpPr txBox="1"/>
          <p:nvPr/>
        </p:nvSpPr>
        <p:spPr>
          <a:xfrm>
            <a:off x="2881506" y="3625671"/>
            <a:ext cx="6428988" cy="923330"/>
          </a:xfrm>
          <a:prstGeom prst="rect">
            <a:avLst/>
          </a:prstGeom>
          <a:noFill/>
        </p:spPr>
        <p:txBody>
          <a:bodyPr wrap="square" rtlCol="0">
            <a:spAutoFit/>
          </a:bodyPr>
          <a:lstStyle/>
          <a:p>
            <a:r>
              <a:rPr lang="zh-CN" altLang="en-US" sz="5400" b="1" spc="300">
                <a:solidFill>
                  <a:schemeClr val="tx1">
                    <a:lumMod val="85000"/>
                    <a:lumOff val="15000"/>
                  </a:schemeClr>
                </a:solidFill>
                <a:latin typeface="方正静蕾简体" panose="02000000000000000000" pitchFamily="2" charset="-122"/>
                <a:ea typeface="方正静蕾简体" panose="02000000000000000000" pitchFamily="2" charset="-122"/>
              </a:rPr>
              <a:t>感谢在场各位倾听</a:t>
            </a:r>
            <a:endParaRPr lang="zh-CN" altLang="en-US" sz="9600" b="1"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306" name="Freeform 26"/>
          <p:cNvSpPr>
            <a:spLocks noEditPoints="1"/>
          </p:cNvSpPr>
          <p:nvPr/>
        </p:nvSpPr>
        <p:spPr bwMode="auto">
          <a:xfrm rot="21063611">
            <a:off x="1551545" y="1486740"/>
            <a:ext cx="1058724" cy="517289"/>
          </a:xfrm>
          <a:custGeom>
            <a:avLst/>
            <a:gdLst>
              <a:gd name="T0" fmla="*/ 612 w 703"/>
              <a:gd name="T1" fmla="*/ 61 h 344"/>
              <a:gd name="T2" fmla="*/ 465 w 703"/>
              <a:gd name="T3" fmla="*/ 68 h 344"/>
              <a:gd name="T4" fmla="*/ 468 w 703"/>
              <a:gd name="T5" fmla="*/ 92 h 344"/>
              <a:gd name="T6" fmla="*/ 576 w 703"/>
              <a:gd name="T7" fmla="*/ 87 h 344"/>
              <a:gd name="T8" fmla="*/ 631 w 703"/>
              <a:gd name="T9" fmla="*/ 99 h 344"/>
              <a:gd name="T10" fmla="*/ 605 w 703"/>
              <a:gd name="T11" fmla="*/ 154 h 344"/>
              <a:gd name="T12" fmla="*/ 503 w 703"/>
              <a:gd name="T13" fmla="*/ 193 h 344"/>
              <a:gd name="T14" fmla="*/ 500 w 703"/>
              <a:gd name="T15" fmla="*/ 158 h 344"/>
              <a:gd name="T16" fmla="*/ 403 w 703"/>
              <a:gd name="T17" fmla="*/ 55 h 344"/>
              <a:gd name="T18" fmla="*/ 392 w 703"/>
              <a:gd name="T19" fmla="*/ 73 h 344"/>
              <a:gd name="T20" fmla="*/ 470 w 703"/>
              <a:gd name="T21" fmla="*/ 158 h 344"/>
              <a:gd name="T22" fmla="*/ 474 w 703"/>
              <a:gd name="T23" fmla="*/ 201 h 344"/>
              <a:gd name="T24" fmla="*/ 310 w 703"/>
              <a:gd name="T25" fmla="*/ 235 h 344"/>
              <a:gd name="T26" fmla="*/ 250 w 703"/>
              <a:gd name="T27" fmla="*/ 249 h 344"/>
              <a:gd name="T28" fmla="*/ 264 w 703"/>
              <a:gd name="T29" fmla="*/ 105 h 344"/>
              <a:gd name="T30" fmla="*/ 366 w 703"/>
              <a:gd name="T31" fmla="*/ 62 h 344"/>
              <a:gd name="T32" fmla="*/ 378 w 703"/>
              <a:gd name="T33" fmla="*/ 54 h 344"/>
              <a:gd name="T34" fmla="*/ 247 w 703"/>
              <a:gd name="T35" fmla="*/ 80 h 344"/>
              <a:gd name="T36" fmla="*/ 220 w 703"/>
              <a:gd name="T37" fmla="*/ 255 h 344"/>
              <a:gd name="T38" fmla="*/ 99 w 703"/>
              <a:gd name="T39" fmla="*/ 255 h 344"/>
              <a:gd name="T40" fmla="*/ 89 w 703"/>
              <a:gd name="T41" fmla="*/ 189 h 344"/>
              <a:gd name="T42" fmla="*/ 190 w 703"/>
              <a:gd name="T43" fmla="*/ 148 h 344"/>
              <a:gd name="T44" fmla="*/ 197 w 703"/>
              <a:gd name="T45" fmla="*/ 132 h 344"/>
              <a:gd name="T46" fmla="*/ 46 w 703"/>
              <a:gd name="T47" fmla="*/ 257 h 344"/>
              <a:gd name="T48" fmla="*/ 154 w 703"/>
              <a:gd name="T49" fmla="*/ 291 h 344"/>
              <a:gd name="T50" fmla="*/ 240 w 703"/>
              <a:gd name="T51" fmla="*/ 282 h 344"/>
              <a:gd name="T52" fmla="*/ 460 w 703"/>
              <a:gd name="T53" fmla="*/ 283 h 344"/>
              <a:gd name="T54" fmla="*/ 496 w 703"/>
              <a:gd name="T55" fmla="*/ 228 h 344"/>
              <a:gd name="T56" fmla="*/ 661 w 703"/>
              <a:gd name="T57" fmla="*/ 154 h 344"/>
              <a:gd name="T58" fmla="*/ 612 w 703"/>
              <a:gd name="T59" fmla="*/ 61 h 344"/>
              <a:gd name="T60" fmla="*/ 278 w 703"/>
              <a:gd name="T61" fmla="*/ 275 h 344"/>
              <a:gd name="T62" fmla="*/ 304 w 703"/>
              <a:gd name="T63" fmla="*/ 269 h 344"/>
              <a:gd name="T64" fmla="*/ 460 w 703"/>
              <a:gd name="T65" fmla="*/ 236 h 344"/>
              <a:gd name="T66" fmla="*/ 439 w 703"/>
              <a:gd name="T67" fmla="*/ 262 h 344"/>
              <a:gd name="T68" fmla="*/ 278 w 703"/>
              <a:gd name="T69" fmla="*/ 275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703" h="344">
                <a:moveTo>
                  <a:pt x="612" y="61"/>
                </a:moveTo>
                <a:cubicBezTo>
                  <a:pt x="565" y="51"/>
                  <a:pt x="511" y="58"/>
                  <a:pt x="465" y="68"/>
                </a:cubicBezTo>
                <a:cubicBezTo>
                  <a:pt x="451" y="71"/>
                  <a:pt x="455" y="91"/>
                  <a:pt x="468" y="92"/>
                </a:cubicBezTo>
                <a:cubicBezTo>
                  <a:pt x="504" y="94"/>
                  <a:pt x="540" y="86"/>
                  <a:pt x="576" y="87"/>
                </a:cubicBezTo>
                <a:cubicBezTo>
                  <a:pt x="595" y="87"/>
                  <a:pt x="615" y="89"/>
                  <a:pt x="631" y="99"/>
                </a:cubicBezTo>
                <a:cubicBezTo>
                  <a:pt x="665" y="120"/>
                  <a:pt x="623" y="145"/>
                  <a:pt x="605" y="154"/>
                </a:cubicBezTo>
                <a:cubicBezTo>
                  <a:pt x="572" y="171"/>
                  <a:pt x="538" y="183"/>
                  <a:pt x="503" y="193"/>
                </a:cubicBezTo>
                <a:cubicBezTo>
                  <a:pt x="504" y="181"/>
                  <a:pt x="503" y="169"/>
                  <a:pt x="500" y="158"/>
                </a:cubicBezTo>
                <a:cubicBezTo>
                  <a:pt x="490" y="115"/>
                  <a:pt x="444" y="68"/>
                  <a:pt x="403" y="55"/>
                </a:cubicBezTo>
                <a:cubicBezTo>
                  <a:pt x="392" y="52"/>
                  <a:pt x="386" y="66"/>
                  <a:pt x="392" y="73"/>
                </a:cubicBezTo>
                <a:cubicBezTo>
                  <a:pt x="419" y="103"/>
                  <a:pt x="454" y="119"/>
                  <a:pt x="470" y="158"/>
                </a:cubicBezTo>
                <a:cubicBezTo>
                  <a:pt x="475" y="173"/>
                  <a:pt x="476" y="187"/>
                  <a:pt x="474" y="201"/>
                </a:cubicBezTo>
                <a:cubicBezTo>
                  <a:pt x="420" y="214"/>
                  <a:pt x="364" y="223"/>
                  <a:pt x="310" y="235"/>
                </a:cubicBezTo>
                <a:cubicBezTo>
                  <a:pt x="291" y="240"/>
                  <a:pt x="271" y="244"/>
                  <a:pt x="250" y="249"/>
                </a:cubicBezTo>
                <a:cubicBezTo>
                  <a:pt x="216" y="205"/>
                  <a:pt x="234" y="145"/>
                  <a:pt x="264" y="105"/>
                </a:cubicBezTo>
                <a:cubicBezTo>
                  <a:pt x="284" y="80"/>
                  <a:pt x="333" y="33"/>
                  <a:pt x="366" y="62"/>
                </a:cubicBezTo>
                <a:cubicBezTo>
                  <a:pt x="372" y="68"/>
                  <a:pt x="382" y="61"/>
                  <a:pt x="378" y="54"/>
                </a:cubicBezTo>
                <a:cubicBezTo>
                  <a:pt x="345" y="0"/>
                  <a:pt x="276" y="47"/>
                  <a:pt x="247" y="80"/>
                </a:cubicBezTo>
                <a:cubicBezTo>
                  <a:pt x="204" y="130"/>
                  <a:pt x="189" y="198"/>
                  <a:pt x="220" y="255"/>
                </a:cubicBezTo>
                <a:cubicBezTo>
                  <a:pt x="179" y="262"/>
                  <a:pt x="137" y="265"/>
                  <a:pt x="99" y="255"/>
                </a:cubicBezTo>
                <a:cubicBezTo>
                  <a:pt x="61" y="245"/>
                  <a:pt x="65" y="212"/>
                  <a:pt x="89" y="189"/>
                </a:cubicBezTo>
                <a:cubicBezTo>
                  <a:pt x="111" y="167"/>
                  <a:pt x="158" y="143"/>
                  <a:pt x="190" y="148"/>
                </a:cubicBezTo>
                <a:cubicBezTo>
                  <a:pt x="199" y="149"/>
                  <a:pt x="207" y="136"/>
                  <a:pt x="197" y="132"/>
                </a:cubicBezTo>
                <a:cubicBezTo>
                  <a:pt x="134" y="104"/>
                  <a:pt x="0" y="180"/>
                  <a:pt x="46" y="257"/>
                </a:cubicBezTo>
                <a:cubicBezTo>
                  <a:pt x="67" y="291"/>
                  <a:pt x="119" y="292"/>
                  <a:pt x="154" y="291"/>
                </a:cubicBezTo>
                <a:cubicBezTo>
                  <a:pt x="183" y="291"/>
                  <a:pt x="212" y="287"/>
                  <a:pt x="240" y="282"/>
                </a:cubicBezTo>
                <a:cubicBezTo>
                  <a:pt x="299" y="344"/>
                  <a:pt x="398" y="338"/>
                  <a:pt x="460" y="283"/>
                </a:cubicBezTo>
                <a:cubicBezTo>
                  <a:pt x="477" y="268"/>
                  <a:pt x="489" y="249"/>
                  <a:pt x="496" y="228"/>
                </a:cubicBezTo>
                <a:cubicBezTo>
                  <a:pt x="554" y="215"/>
                  <a:pt x="619" y="195"/>
                  <a:pt x="661" y="154"/>
                </a:cubicBezTo>
                <a:cubicBezTo>
                  <a:pt x="703" y="113"/>
                  <a:pt x="652" y="69"/>
                  <a:pt x="612" y="61"/>
                </a:cubicBezTo>
                <a:moveTo>
                  <a:pt x="278" y="275"/>
                </a:moveTo>
                <a:cubicBezTo>
                  <a:pt x="287" y="273"/>
                  <a:pt x="296" y="271"/>
                  <a:pt x="304" y="269"/>
                </a:cubicBezTo>
                <a:cubicBezTo>
                  <a:pt x="356" y="258"/>
                  <a:pt x="408" y="248"/>
                  <a:pt x="460" y="236"/>
                </a:cubicBezTo>
                <a:cubicBezTo>
                  <a:pt x="454" y="246"/>
                  <a:pt x="447" y="255"/>
                  <a:pt x="439" y="262"/>
                </a:cubicBezTo>
                <a:cubicBezTo>
                  <a:pt x="394" y="306"/>
                  <a:pt x="327" y="307"/>
                  <a:pt x="278" y="275"/>
                </a:cubicBezTo>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07" name="Freeform 30"/>
          <p:cNvSpPr>
            <a:spLocks noEditPoints="1"/>
          </p:cNvSpPr>
          <p:nvPr/>
        </p:nvSpPr>
        <p:spPr bwMode="auto">
          <a:xfrm>
            <a:off x="9682237" y="1529449"/>
            <a:ext cx="533665" cy="516668"/>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08" name="矩形 307"/>
          <p:cNvSpPr/>
          <p:nvPr/>
        </p:nvSpPr>
        <p:spPr>
          <a:xfrm>
            <a:off x="3432431" y="4676252"/>
            <a:ext cx="5327135" cy="609398"/>
          </a:xfrm>
          <a:prstGeom prst="rect">
            <a:avLst/>
          </a:prstGeom>
        </p:spPr>
        <p:txBody>
          <a:bodyPr wrap="square">
            <a:spAutoFit/>
          </a:bodyPr>
          <a:lstStyle/>
          <a:p>
            <a:pPr algn="ctr">
              <a:lnSpc>
                <a:spcPct val="120000"/>
              </a:lnSpc>
            </a:pPr>
            <a:r>
              <a:rPr lang="en-US" altLang="zh-CN" sz="1400" dirty="0">
                <a:solidFill>
                  <a:schemeClr val="tx1">
                    <a:lumMod val="75000"/>
                    <a:lumOff val="25000"/>
                  </a:schemeClr>
                </a:solidFill>
                <a:latin typeface="微软雅黑 Light" panose="020B0502040204020203" pitchFamily="34" charset="-122"/>
                <a:ea typeface="微软雅黑 Light" panose="020B0502040204020203" pitchFamily="34" charset="-122"/>
              </a:rPr>
              <a:t>We have many PowerPoint </a:t>
            </a:r>
            <a:r>
              <a:rPr lang="zh-CN" altLang="en-US" sz="1400" dirty="0">
                <a:solidFill>
                  <a:schemeClr val="tx1">
                    <a:lumMod val="75000"/>
                    <a:lumOff val="25000"/>
                  </a:schemeClr>
                </a:solidFill>
                <a:latin typeface="微软雅黑 Light" panose="020B0502040204020203" pitchFamily="34" charset="-122"/>
                <a:ea typeface="微软雅黑 Light" panose="020B0502040204020203" pitchFamily="34" charset="-122"/>
              </a:rPr>
              <a:t>templates</a:t>
            </a:r>
            <a:r>
              <a:rPr lang="en-US" altLang="zh-CN" sz="1400" dirty="0">
                <a:solidFill>
                  <a:schemeClr val="tx1">
                    <a:lumMod val="75000"/>
                    <a:lumOff val="25000"/>
                  </a:schemeClr>
                </a:solidFill>
                <a:latin typeface="微软雅黑 Light" panose="020B0502040204020203" pitchFamily="34" charset="-122"/>
                <a:ea typeface="微软雅黑 Light" panose="020B0502040204020203" pitchFamily="34" charset="-122"/>
              </a:rPr>
              <a:t> that has been specifically designed to help anyone that is stepping into the world</a:t>
            </a:r>
            <a:endParaRPr lang="zh-CN" altLang="en-US" sz="1400" dirty="0">
              <a:solidFill>
                <a:schemeClr val="tx1">
                  <a:lumMod val="75000"/>
                  <a:lumOff val="25000"/>
                </a:schemeClr>
              </a:solidFill>
              <a:latin typeface="微软雅黑 Light" panose="020B0502040204020203" pitchFamily="34" charset="-122"/>
              <a:ea typeface="微软雅黑 Light" panose="020B0502040204020203" pitchFamily="34" charset="-122"/>
            </a:endParaRPr>
          </a:p>
        </p:txBody>
      </p:sp>
      <p:sp>
        <p:nvSpPr>
          <p:cNvPr id="313" name="Freeform 298"/>
          <p:cNvSpPr>
            <a:spLocks noEditPoints="1"/>
          </p:cNvSpPr>
          <p:nvPr/>
        </p:nvSpPr>
        <p:spPr bwMode="auto">
          <a:xfrm>
            <a:off x="7316811" y="1513957"/>
            <a:ext cx="322262" cy="323849"/>
          </a:xfrm>
          <a:custGeom>
            <a:avLst/>
            <a:gdLst>
              <a:gd name="T0" fmla="*/ 14 w 62"/>
              <a:gd name="T1" fmla="*/ 46 h 62"/>
              <a:gd name="T2" fmla="*/ 0 w 62"/>
              <a:gd name="T3" fmla="*/ 22 h 62"/>
              <a:gd name="T4" fmla="*/ 8 w 62"/>
              <a:gd name="T5" fmla="*/ 2 h 62"/>
              <a:gd name="T6" fmla="*/ 9 w 62"/>
              <a:gd name="T7" fmla="*/ 2 h 62"/>
              <a:gd name="T8" fmla="*/ 17 w 62"/>
              <a:gd name="T9" fmla="*/ 0 h 62"/>
              <a:gd name="T10" fmla="*/ 39 w 62"/>
              <a:gd name="T11" fmla="*/ 15 h 62"/>
              <a:gd name="T12" fmla="*/ 42 w 62"/>
              <a:gd name="T13" fmla="*/ 18 h 62"/>
              <a:gd name="T14" fmla="*/ 44 w 62"/>
              <a:gd name="T15" fmla="*/ 12 h 62"/>
              <a:gd name="T16" fmla="*/ 51 w 62"/>
              <a:gd name="T17" fmla="*/ 6 h 62"/>
              <a:gd name="T18" fmla="*/ 58 w 62"/>
              <a:gd name="T19" fmla="*/ 12 h 62"/>
              <a:gd name="T20" fmla="*/ 61 w 62"/>
              <a:gd name="T21" fmla="*/ 16 h 62"/>
              <a:gd name="T22" fmla="*/ 61 w 62"/>
              <a:gd name="T23" fmla="*/ 16 h 62"/>
              <a:gd name="T24" fmla="*/ 62 w 62"/>
              <a:gd name="T25" fmla="*/ 24 h 62"/>
              <a:gd name="T26" fmla="*/ 52 w 62"/>
              <a:gd name="T27" fmla="*/ 60 h 62"/>
              <a:gd name="T28" fmla="*/ 51 w 62"/>
              <a:gd name="T29" fmla="*/ 62 h 62"/>
              <a:gd name="T30" fmla="*/ 21 w 62"/>
              <a:gd name="T31" fmla="*/ 44 h 62"/>
              <a:gd name="T32" fmla="*/ 27 w 62"/>
              <a:gd name="T33" fmla="*/ 48 h 62"/>
              <a:gd name="T34" fmla="*/ 47 w 62"/>
              <a:gd name="T35" fmla="*/ 55 h 62"/>
              <a:gd name="T36" fmla="*/ 50 w 62"/>
              <a:gd name="T37" fmla="*/ 47 h 62"/>
              <a:gd name="T38" fmla="*/ 55 w 62"/>
              <a:gd name="T39" fmla="*/ 24 h 62"/>
              <a:gd name="T40" fmla="*/ 55 w 62"/>
              <a:gd name="T41" fmla="*/ 18 h 62"/>
              <a:gd name="T42" fmla="*/ 53 w 62"/>
              <a:gd name="T43" fmla="*/ 16 h 62"/>
              <a:gd name="T44" fmla="*/ 51 w 62"/>
              <a:gd name="T45" fmla="*/ 13 h 62"/>
              <a:gd name="T46" fmla="*/ 50 w 62"/>
              <a:gd name="T47" fmla="*/ 15 h 62"/>
              <a:gd name="T48" fmla="*/ 47 w 62"/>
              <a:gd name="T49" fmla="*/ 30 h 62"/>
              <a:gd name="T50" fmla="*/ 39 w 62"/>
              <a:gd name="T51" fmla="*/ 27 h 62"/>
              <a:gd name="T52" fmla="*/ 34 w 62"/>
              <a:gd name="T53" fmla="*/ 18 h 62"/>
              <a:gd name="T54" fmla="*/ 17 w 62"/>
              <a:gd name="T55" fmla="*/ 7 h 62"/>
              <a:gd name="T56" fmla="*/ 12 w 62"/>
              <a:gd name="T57" fmla="*/ 8 h 62"/>
              <a:gd name="T58" fmla="*/ 12 w 62"/>
              <a:gd name="T59" fmla="*/ 8 h 62"/>
              <a:gd name="T60" fmla="*/ 10 w 62"/>
              <a:gd name="T61" fmla="*/ 11 h 62"/>
              <a:gd name="T62" fmla="*/ 7 w 62"/>
              <a:gd name="T63" fmla="*/ 22 h 62"/>
              <a:gd name="T64" fmla="*/ 19 w 62"/>
              <a:gd name="T65" fmla="*/ 41 h 62"/>
              <a:gd name="T66" fmla="*/ 19 w 62"/>
              <a:gd name="T67" fmla="*/ 41 h 62"/>
              <a:gd name="T68" fmla="*/ 19 w 62"/>
              <a:gd name="T69" fmla="*/ 41 h 62"/>
              <a:gd name="T70" fmla="*/ 21 w 62"/>
              <a:gd name="T71" fmla="*/ 44 h 62"/>
              <a:gd name="T72" fmla="*/ 47 w 62"/>
              <a:gd name="T73" fmla="*/ 28 h 62"/>
              <a:gd name="T74" fmla="*/ 51 w 62"/>
              <a:gd name="T75" fmla="*/ 13 h 62"/>
              <a:gd name="T76" fmla="*/ 51 w 62"/>
              <a:gd name="T77" fmla="*/ 1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2" h="62">
                <a:moveTo>
                  <a:pt x="49" y="62"/>
                </a:moveTo>
                <a:cubicBezTo>
                  <a:pt x="30" y="62"/>
                  <a:pt x="16" y="48"/>
                  <a:pt x="14" y="46"/>
                </a:cubicBezTo>
                <a:cubicBezTo>
                  <a:pt x="14" y="46"/>
                  <a:pt x="14" y="46"/>
                  <a:pt x="14" y="46"/>
                </a:cubicBezTo>
                <a:cubicBezTo>
                  <a:pt x="4" y="38"/>
                  <a:pt x="0" y="29"/>
                  <a:pt x="0" y="22"/>
                </a:cubicBezTo>
                <a:cubicBezTo>
                  <a:pt x="0" y="22"/>
                  <a:pt x="0" y="22"/>
                  <a:pt x="0" y="22"/>
                </a:cubicBezTo>
                <a:cubicBezTo>
                  <a:pt x="1" y="10"/>
                  <a:pt x="8" y="3"/>
                  <a:pt x="8" y="2"/>
                </a:cubicBezTo>
                <a:cubicBezTo>
                  <a:pt x="8" y="2"/>
                  <a:pt x="8" y="2"/>
                  <a:pt x="8" y="2"/>
                </a:cubicBezTo>
                <a:cubicBezTo>
                  <a:pt x="9" y="2"/>
                  <a:pt x="9" y="2"/>
                  <a:pt x="9" y="2"/>
                </a:cubicBezTo>
                <a:cubicBezTo>
                  <a:pt x="10" y="2"/>
                  <a:pt x="10" y="2"/>
                  <a:pt x="10" y="2"/>
                </a:cubicBezTo>
                <a:cubicBezTo>
                  <a:pt x="12" y="1"/>
                  <a:pt x="14" y="0"/>
                  <a:pt x="17" y="0"/>
                </a:cubicBezTo>
                <a:cubicBezTo>
                  <a:pt x="17" y="0"/>
                  <a:pt x="17" y="0"/>
                  <a:pt x="17" y="0"/>
                </a:cubicBezTo>
                <a:cubicBezTo>
                  <a:pt x="27" y="0"/>
                  <a:pt x="35" y="8"/>
                  <a:pt x="39" y="15"/>
                </a:cubicBezTo>
                <a:cubicBezTo>
                  <a:pt x="39" y="15"/>
                  <a:pt x="39" y="15"/>
                  <a:pt x="39" y="15"/>
                </a:cubicBezTo>
                <a:cubicBezTo>
                  <a:pt x="40" y="16"/>
                  <a:pt x="41" y="17"/>
                  <a:pt x="42" y="18"/>
                </a:cubicBezTo>
                <a:cubicBezTo>
                  <a:pt x="42" y="18"/>
                  <a:pt x="42" y="18"/>
                  <a:pt x="42" y="18"/>
                </a:cubicBezTo>
                <a:cubicBezTo>
                  <a:pt x="42" y="16"/>
                  <a:pt x="43" y="14"/>
                  <a:pt x="44" y="12"/>
                </a:cubicBezTo>
                <a:cubicBezTo>
                  <a:pt x="44" y="12"/>
                  <a:pt x="44" y="12"/>
                  <a:pt x="44" y="12"/>
                </a:cubicBezTo>
                <a:cubicBezTo>
                  <a:pt x="45" y="9"/>
                  <a:pt x="47" y="6"/>
                  <a:pt x="51" y="6"/>
                </a:cubicBezTo>
                <a:cubicBezTo>
                  <a:pt x="51" y="6"/>
                  <a:pt x="51" y="6"/>
                  <a:pt x="51" y="6"/>
                </a:cubicBezTo>
                <a:cubicBezTo>
                  <a:pt x="55" y="6"/>
                  <a:pt x="57" y="9"/>
                  <a:pt x="58" y="12"/>
                </a:cubicBezTo>
                <a:cubicBezTo>
                  <a:pt x="58" y="12"/>
                  <a:pt x="58" y="12"/>
                  <a:pt x="58" y="12"/>
                </a:cubicBezTo>
                <a:cubicBezTo>
                  <a:pt x="60" y="14"/>
                  <a:pt x="61" y="16"/>
                  <a:pt x="61" y="16"/>
                </a:cubicBezTo>
                <a:cubicBezTo>
                  <a:pt x="61" y="16"/>
                  <a:pt x="61" y="16"/>
                  <a:pt x="61" y="16"/>
                </a:cubicBezTo>
                <a:cubicBezTo>
                  <a:pt x="61" y="16"/>
                  <a:pt x="61" y="16"/>
                  <a:pt x="61" y="16"/>
                </a:cubicBezTo>
                <a:cubicBezTo>
                  <a:pt x="61" y="17"/>
                  <a:pt x="61" y="17"/>
                  <a:pt x="61" y="17"/>
                </a:cubicBezTo>
                <a:cubicBezTo>
                  <a:pt x="61" y="19"/>
                  <a:pt x="62" y="21"/>
                  <a:pt x="62" y="24"/>
                </a:cubicBezTo>
                <a:cubicBezTo>
                  <a:pt x="62" y="24"/>
                  <a:pt x="62" y="24"/>
                  <a:pt x="62" y="24"/>
                </a:cubicBezTo>
                <a:cubicBezTo>
                  <a:pt x="62" y="42"/>
                  <a:pt x="52" y="60"/>
                  <a:pt x="52" y="60"/>
                </a:cubicBezTo>
                <a:cubicBezTo>
                  <a:pt x="52" y="60"/>
                  <a:pt x="52" y="60"/>
                  <a:pt x="52" y="60"/>
                </a:cubicBezTo>
                <a:cubicBezTo>
                  <a:pt x="51" y="62"/>
                  <a:pt x="51" y="62"/>
                  <a:pt x="51" y="62"/>
                </a:cubicBezTo>
                <a:cubicBezTo>
                  <a:pt x="49" y="62"/>
                  <a:pt x="49" y="62"/>
                  <a:pt x="49" y="62"/>
                </a:cubicBezTo>
                <a:close/>
                <a:moveTo>
                  <a:pt x="21" y="44"/>
                </a:moveTo>
                <a:cubicBezTo>
                  <a:pt x="23" y="45"/>
                  <a:pt x="25" y="47"/>
                  <a:pt x="27" y="48"/>
                </a:cubicBezTo>
                <a:cubicBezTo>
                  <a:pt x="27" y="48"/>
                  <a:pt x="27" y="48"/>
                  <a:pt x="27" y="48"/>
                </a:cubicBezTo>
                <a:cubicBezTo>
                  <a:pt x="32" y="52"/>
                  <a:pt x="39" y="55"/>
                  <a:pt x="47" y="55"/>
                </a:cubicBezTo>
                <a:cubicBezTo>
                  <a:pt x="47" y="55"/>
                  <a:pt x="47" y="55"/>
                  <a:pt x="47" y="55"/>
                </a:cubicBezTo>
                <a:cubicBezTo>
                  <a:pt x="48" y="54"/>
                  <a:pt x="49" y="50"/>
                  <a:pt x="50" y="47"/>
                </a:cubicBezTo>
                <a:cubicBezTo>
                  <a:pt x="50" y="47"/>
                  <a:pt x="50" y="47"/>
                  <a:pt x="50" y="47"/>
                </a:cubicBezTo>
                <a:cubicBezTo>
                  <a:pt x="53" y="40"/>
                  <a:pt x="55" y="32"/>
                  <a:pt x="55" y="24"/>
                </a:cubicBezTo>
                <a:cubicBezTo>
                  <a:pt x="55" y="24"/>
                  <a:pt x="55" y="24"/>
                  <a:pt x="55" y="24"/>
                </a:cubicBezTo>
                <a:cubicBezTo>
                  <a:pt x="55" y="22"/>
                  <a:pt x="55" y="20"/>
                  <a:pt x="55" y="18"/>
                </a:cubicBezTo>
                <a:cubicBezTo>
                  <a:pt x="55" y="18"/>
                  <a:pt x="55" y="18"/>
                  <a:pt x="55" y="18"/>
                </a:cubicBezTo>
                <a:cubicBezTo>
                  <a:pt x="54" y="18"/>
                  <a:pt x="54" y="17"/>
                  <a:pt x="53" y="16"/>
                </a:cubicBezTo>
                <a:cubicBezTo>
                  <a:pt x="53" y="16"/>
                  <a:pt x="53" y="16"/>
                  <a:pt x="53" y="16"/>
                </a:cubicBezTo>
                <a:cubicBezTo>
                  <a:pt x="53" y="14"/>
                  <a:pt x="51" y="13"/>
                  <a:pt x="51" y="13"/>
                </a:cubicBezTo>
                <a:cubicBezTo>
                  <a:pt x="51" y="13"/>
                  <a:pt x="51" y="13"/>
                  <a:pt x="51" y="13"/>
                </a:cubicBezTo>
                <a:cubicBezTo>
                  <a:pt x="51" y="13"/>
                  <a:pt x="50" y="14"/>
                  <a:pt x="50" y="15"/>
                </a:cubicBezTo>
                <a:cubicBezTo>
                  <a:pt x="50" y="15"/>
                  <a:pt x="50" y="15"/>
                  <a:pt x="50" y="15"/>
                </a:cubicBezTo>
                <a:cubicBezTo>
                  <a:pt x="49" y="17"/>
                  <a:pt x="48" y="22"/>
                  <a:pt x="47" y="30"/>
                </a:cubicBezTo>
                <a:cubicBezTo>
                  <a:pt x="47" y="30"/>
                  <a:pt x="47" y="30"/>
                  <a:pt x="47" y="30"/>
                </a:cubicBezTo>
                <a:cubicBezTo>
                  <a:pt x="40" y="31"/>
                  <a:pt x="40" y="31"/>
                  <a:pt x="40" y="31"/>
                </a:cubicBezTo>
                <a:cubicBezTo>
                  <a:pt x="40" y="31"/>
                  <a:pt x="40" y="29"/>
                  <a:pt x="39" y="27"/>
                </a:cubicBezTo>
                <a:cubicBezTo>
                  <a:pt x="39" y="27"/>
                  <a:pt x="39" y="27"/>
                  <a:pt x="39" y="27"/>
                </a:cubicBezTo>
                <a:cubicBezTo>
                  <a:pt x="38" y="25"/>
                  <a:pt x="36" y="21"/>
                  <a:pt x="34" y="18"/>
                </a:cubicBezTo>
                <a:cubicBezTo>
                  <a:pt x="34" y="18"/>
                  <a:pt x="34" y="18"/>
                  <a:pt x="34" y="18"/>
                </a:cubicBezTo>
                <a:cubicBezTo>
                  <a:pt x="30" y="12"/>
                  <a:pt x="24" y="7"/>
                  <a:pt x="17" y="7"/>
                </a:cubicBezTo>
                <a:cubicBezTo>
                  <a:pt x="17" y="7"/>
                  <a:pt x="17" y="7"/>
                  <a:pt x="17" y="7"/>
                </a:cubicBezTo>
                <a:cubicBezTo>
                  <a:pt x="15" y="7"/>
                  <a:pt x="14" y="7"/>
                  <a:pt x="12" y="8"/>
                </a:cubicBezTo>
                <a:cubicBezTo>
                  <a:pt x="12" y="8"/>
                  <a:pt x="12" y="8"/>
                  <a:pt x="12" y="8"/>
                </a:cubicBezTo>
                <a:cubicBezTo>
                  <a:pt x="12" y="8"/>
                  <a:pt x="12" y="8"/>
                  <a:pt x="12" y="8"/>
                </a:cubicBezTo>
                <a:cubicBezTo>
                  <a:pt x="12" y="8"/>
                  <a:pt x="12" y="8"/>
                  <a:pt x="12" y="8"/>
                </a:cubicBezTo>
                <a:cubicBezTo>
                  <a:pt x="12" y="9"/>
                  <a:pt x="11" y="10"/>
                  <a:pt x="10" y="11"/>
                </a:cubicBezTo>
                <a:cubicBezTo>
                  <a:pt x="10" y="11"/>
                  <a:pt x="10" y="11"/>
                  <a:pt x="10" y="11"/>
                </a:cubicBezTo>
                <a:cubicBezTo>
                  <a:pt x="8" y="14"/>
                  <a:pt x="7" y="17"/>
                  <a:pt x="7" y="22"/>
                </a:cubicBezTo>
                <a:cubicBezTo>
                  <a:pt x="7" y="22"/>
                  <a:pt x="7" y="22"/>
                  <a:pt x="7" y="22"/>
                </a:cubicBezTo>
                <a:cubicBezTo>
                  <a:pt x="7" y="27"/>
                  <a:pt x="9" y="34"/>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19" y="41"/>
                  <a:pt x="19" y="41"/>
                </a:cubicBezTo>
                <a:cubicBezTo>
                  <a:pt x="19" y="41"/>
                  <a:pt x="20" y="42"/>
                  <a:pt x="21" y="44"/>
                </a:cubicBezTo>
                <a:close/>
                <a:moveTo>
                  <a:pt x="44" y="29"/>
                </a:moveTo>
                <a:cubicBezTo>
                  <a:pt x="47" y="28"/>
                  <a:pt x="47" y="28"/>
                  <a:pt x="47" y="28"/>
                </a:cubicBezTo>
                <a:cubicBezTo>
                  <a:pt x="44" y="29"/>
                  <a:pt x="44" y="29"/>
                  <a:pt x="44" y="29"/>
                </a:cubicBezTo>
                <a:close/>
                <a:moveTo>
                  <a:pt x="51" y="13"/>
                </a:moveTo>
                <a:cubicBezTo>
                  <a:pt x="51" y="13"/>
                  <a:pt x="51" y="13"/>
                  <a:pt x="51" y="13"/>
                </a:cubicBezTo>
                <a:cubicBezTo>
                  <a:pt x="51" y="13"/>
                  <a:pt x="51" y="13"/>
                  <a:pt x="51" y="1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任意多边形 2"/>
          <p:cNvSpPr/>
          <p:nvPr/>
        </p:nvSpPr>
        <p:spPr>
          <a:xfrm>
            <a:off x="2241551" y="3807884"/>
            <a:ext cx="596900" cy="656167"/>
          </a:xfrm>
          <a:custGeom>
            <a:avLst/>
            <a:gdLst>
              <a:gd name="connsiteX0" fmla="*/ 0 w 561975"/>
              <a:gd name="connsiteY0" fmla="*/ 0 h 547688"/>
              <a:gd name="connsiteX1" fmla="*/ 552450 w 561975"/>
              <a:gd name="connsiteY1" fmla="*/ 547688 h 547688"/>
              <a:gd name="connsiteX2" fmla="*/ 561975 w 561975"/>
              <a:gd name="connsiteY2" fmla="*/ 0 h 547688"/>
              <a:gd name="connsiteX3" fmla="*/ 0 w 561975"/>
              <a:gd name="connsiteY3" fmla="*/ 0 h 547688"/>
              <a:gd name="connsiteX0-1" fmla="*/ 0 w 576263"/>
              <a:gd name="connsiteY0-2" fmla="*/ 0 h 547688"/>
              <a:gd name="connsiteX1-3" fmla="*/ 566738 w 576263"/>
              <a:gd name="connsiteY1-4" fmla="*/ 547688 h 547688"/>
              <a:gd name="connsiteX2-5" fmla="*/ 576263 w 576263"/>
              <a:gd name="connsiteY2-6" fmla="*/ 0 h 547688"/>
              <a:gd name="connsiteX3-7" fmla="*/ 0 w 576263"/>
              <a:gd name="connsiteY3-8" fmla="*/ 0 h 547688"/>
              <a:gd name="connsiteX0-9" fmla="*/ 0 w 576263"/>
              <a:gd name="connsiteY0-10" fmla="*/ 0 h 571500"/>
              <a:gd name="connsiteX1-11" fmla="*/ 566738 w 576263"/>
              <a:gd name="connsiteY1-12" fmla="*/ 571500 h 571500"/>
              <a:gd name="connsiteX2-13" fmla="*/ 576263 w 576263"/>
              <a:gd name="connsiteY2-14" fmla="*/ 0 h 571500"/>
              <a:gd name="connsiteX3-15" fmla="*/ 0 w 576263"/>
              <a:gd name="connsiteY3-16" fmla="*/ 0 h 571500"/>
              <a:gd name="connsiteX0-17" fmla="*/ 0 w 576263"/>
              <a:gd name="connsiteY0-18" fmla="*/ 0 h 576263"/>
              <a:gd name="connsiteX1-19" fmla="*/ 571335 w 576263"/>
              <a:gd name="connsiteY1-20" fmla="*/ 576263 h 576263"/>
              <a:gd name="connsiteX2-21" fmla="*/ 576263 w 576263"/>
              <a:gd name="connsiteY2-22" fmla="*/ 0 h 576263"/>
              <a:gd name="connsiteX3-23" fmla="*/ 0 w 576263"/>
              <a:gd name="connsiteY3-24" fmla="*/ 0 h 576263"/>
              <a:gd name="connsiteX0-25" fmla="*/ 0 w 576448"/>
              <a:gd name="connsiteY0-26" fmla="*/ 0 h 576263"/>
              <a:gd name="connsiteX1-27" fmla="*/ 575933 w 576448"/>
              <a:gd name="connsiteY1-28" fmla="*/ 576263 h 576263"/>
              <a:gd name="connsiteX2-29" fmla="*/ 576263 w 576448"/>
              <a:gd name="connsiteY2-30" fmla="*/ 0 h 576263"/>
              <a:gd name="connsiteX3-31" fmla="*/ 0 w 576448"/>
              <a:gd name="connsiteY3-32" fmla="*/ 0 h 576263"/>
            </a:gdLst>
            <a:ahLst/>
            <a:cxnLst>
              <a:cxn ang="0">
                <a:pos x="connsiteX0-1" y="connsiteY0-2"/>
              </a:cxn>
              <a:cxn ang="0">
                <a:pos x="connsiteX1-3" y="connsiteY1-4"/>
              </a:cxn>
              <a:cxn ang="0">
                <a:pos x="connsiteX2-5" y="connsiteY2-6"/>
              </a:cxn>
              <a:cxn ang="0">
                <a:pos x="connsiteX3-7" y="connsiteY3-8"/>
              </a:cxn>
            </a:cxnLst>
            <a:rect l="l" t="t" r="r" b="b"/>
            <a:pathLst>
              <a:path w="576448" h="576263">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4" name="矩形 3"/>
          <p:cNvSpPr/>
          <p:nvPr/>
        </p:nvSpPr>
        <p:spPr>
          <a:xfrm>
            <a:off x="2832100" y="3810000"/>
            <a:ext cx="9359900" cy="65828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fontAlgn="base">
              <a:defRPr/>
            </a:pPr>
            <a:r>
              <a:rPr lang="en-US" altLang="zh-CN" sz="2800" strike="noStrike" noProof="1">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https://www.freeppt7.com</a:t>
            </a:r>
          </a:p>
        </p:txBody>
      </p:sp>
      <p:sp>
        <p:nvSpPr>
          <p:cNvPr id="7" name="矩形 6"/>
          <p:cNvSpPr/>
          <p:nvPr/>
        </p:nvSpPr>
        <p:spPr>
          <a:xfrm>
            <a:off x="0" y="3043767"/>
            <a:ext cx="9313333" cy="7747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l" fontAlgn="base">
              <a:defRPr/>
            </a:pPr>
            <a:r>
              <a:rPr lang="zh-CN" altLang="en-US" sz="3200" strike="noStrike" spc="200" noProof="1">
                <a:solidFill>
                  <a:srgbClr val="FFFFFF"/>
                </a:solidFill>
                <a:effectLst>
                  <a:outerShdw blurRad="50800" dist="38100" algn="l" rotWithShape="0">
                    <a:prstClr val="black">
                      <a:alpha val="40000"/>
                    </a:prstClr>
                  </a:outerShdw>
                </a:effectLst>
                <a:latin typeface="微软雅黑" panose="020B0503020204020204" pitchFamily="34" charset="-122"/>
                <a:ea typeface="微软雅黑" panose="020B0503020204020204" pitchFamily="34" charset="-122"/>
              </a:rPr>
              <a:t>                </a:t>
            </a:r>
            <a:r>
              <a:rPr sz="2400" strike="noStrike" spc="200" noProof="1">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Best PPT templates for free download</a:t>
            </a:r>
          </a:p>
        </p:txBody>
      </p:sp>
      <p:sp>
        <p:nvSpPr>
          <p:cNvPr id="6" name="直角三角形 5"/>
          <p:cNvSpPr/>
          <p:nvPr/>
        </p:nvSpPr>
        <p:spPr>
          <a:xfrm>
            <a:off x="9311217" y="3039533"/>
            <a:ext cx="855133" cy="778933"/>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defRPr/>
            </a:pPr>
            <a:endParaRPr lang="zh-CN" altLang="en-US" strike="noStrike" noProof="1">
              <a:solidFill>
                <a:prstClr val="white"/>
              </a:solidFill>
            </a:endParaRPr>
          </a:p>
        </p:txBody>
      </p:sp>
      <p:sp>
        <p:nvSpPr>
          <p:cNvPr id="15365" name="矩形 11"/>
          <p:cNvSpPr/>
          <p:nvPr/>
        </p:nvSpPr>
        <p:spPr>
          <a:xfrm>
            <a:off x="2643717" y="3920067"/>
            <a:ext cx="6904567" cy="1693333"/>
          </a:xfrm>
          <a:prstGeom prst="rect">
            <a:avLst/>
          </a:prstGeom>
          <a:noFill/>
          <a:ln w="25400">
            <a:noFill/>
          </a:ln>
        </p:spPr>
        <p:txBody>
          <a:bodyPr anchor="ctr"/>
          <a:lstStyle/>
          <a:p>
            <a:pPr>
              <a:lnSpc>
                <a:spcPts val="2400"/>
              </a:lnSpc>
            </a:pPr>
            <a:r>
              <a:rPr lang="en-US" altLang="zh-CN" sz="1200" dirty="0">
                <a:solidFill>
                  <a:srgbClr val="4A452A"/>
                </a:solidFill>
                <a:latin typeface="微软雅黑" panose="020B0503020204020204" pitchFamily="34" charset="-122"/>
                <a:ea typeface="微软雅黑" panose="020B0503020204020204" pitchFamily="34" charset="-122"/>
              </a:rPr>
              <a:t> </a:t>
            </a:r>
          </a:p>
        </p:txBody>
      </p:sp>
      <p:pic>
        <p:nvPicPr>
          <p:cNvPr id="15366" name="图片 4" descr="logo">
            <a:hlinkClick r:id="rId3" action="ppaction://hlinkfile"/>
          </p:cNvPr>
          <p:cNvPicPr>
            <a:picLocks noChangeAspect="1"/>
          </p:cNvPicPr>
          <p:nvPr/>
        </p:nvPicPr>
        <p:blipFill>
          <a:blip r:embed="rId4"/>
          <a:stretch>
            <a:fillRect/>
          </a:stretch>
        </p:blipFill>
        <p:spPr>
          <a:xfrm>
            <a:off x="3321051" y="844551"/>
            <a:ext cx="5549900" cy="1280583"/>
          </a:xfrm>
          <a:prstGeom prst="rect">
            <a:avLst/>
          </a:prstGeom>
          <a:noFill/>
          <a:ln w="9525">
            <a:noFill/>
          </a:ln>
        </p:spPr>
      </p:pic>
    </p:spTree>
  </p:cSld>
  <p:clrMapOvr>
    <a:masterClrMapping/>
  </p:clrMapOvr>
  <mc:AlternateContent xmlns:mc="http://schemas.openxmlformats.org/markup-compatibility/2006" xmlns:p14="http://schemas.microsoft.com/office/powerpoint/2010/main">
    <mc:Choice Requires="p14">
      <p:transition spd="slow" p14:dur="3400" advClick="0" advTm="5000">
        <p14:reveal/>
      </p:transition>
    </mc:Choice>
    <mc:Fallback xmlns="">
      <p:transition spd="slow" advClick="0" advTm="5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文本框 47"/>
          <p:cNvSpPr txBox="1"/>
          <p:nvPr/>
        </p:nvSpPr>
        <p:spPr>
          <a:xfrm>
            <a:off x="3120435" y="2848612"/>
            <a:ext cx="6183734" cy="1200329"/>
          </a:xfrm>
          <a:prstGeom prst="rect">
            <a:avLst/>
          </a:prstGeom>
          <a:noFill/>
        </p:spPr>
        <p:txBody>
          <a:bodyPr wrap="square" rtlCol="0">
            <a:spAutoFit/>
          </a:bodyPr>
          <a:lstStyle/>
          <a:p>
            <a:r>
              <a:rPr lang="zh-CN" altLang="en-US" sz="7200" b="1" spc="300" dirty="0">
                <a:solidFill>
                  <a:schemeClr val="tx1">
                    <a:lumMod val="85000"/>
                    <a:lumOff val="15000"/>
                  </a:schemeClr>
                </a:solidFill>
                <a:latin typeface="方正静蕾简体" panose="02000000000000000000" pitchFamily="2" charset="-122"/>
                <a:ea typeface="方正静蕾简体" panose="02000000000000000000" pitchFamily="2" charset="-122"/>
              </a:rPr>
              <a:t>本年工作安排</a:t>
            </a:r>
            <a:endParaRPr lang="zh-CN" altLang="en-US" sz="16600" b="1"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49" name="任意多边形 48"/>
          <p:cNvSpPr/>
          <p:nvPr/>
        </p:nvSpPr>
        <p:spPr>
          <a:xfrm>
            <a:off x="3264568" y="2661889"/>
            <a:ext cx="5662863" cy="32085"/>
          </a:xfrm>
          <a:custGeom>
            <a:avLst/>
            <a:gdLst>
              <a:gd name="connsiteX0" fmla="*/ 0 w 5662863"/>
              <a:gd name="connsiteY0" fmla="*/ 0 h 32085"/>
              <a:gd name="connsiteX1" fmla="*/ 5662863 w 5662863"/>
              <a:gd name="connsiteY1" fmla="*/ 32085 h 32085"/>
            </a:gdLst>
            <a:ahLst/>
            <a:cxnLst>
              <a:cxn ang="0">
                <a:pos x="connsiteX0" y="connsiteY0"/>
              </a:cxn>
              <a:cxn ang="0">
                <a:pos x="connsiteX1" y="connsiteY1"/>
              </a:cxn>
            </a:cxnLst>
            <a:rect l="l" t="t" r="r" b="b"/>
            <a:pathLst>
              <a:path w="5662863" h="32085">
                <a:moveTo>
                  <a:pt x="0" y="0"/>
                </a:moveTo>
                <a:lnTo>
                  <a:pt x="5662863" y="32085"/>
                </a:lnTo>
              </a:path>
            </a:pathLst>
          </a:custGeom>
          <a:noFill/>
          <a:ln w="25400"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a:off x="3264567" y="4136878"/>
            <a:ext cx="5662863" cy="32085"/>
          </a:xfrm>
          <a:custGeom>
            <a:avLst/>
            <a:gdLst>
              <a:gd name="connsiteX0" fmla="*/ 0 w 5662863"/>
              <a:gd name="connsiteY0" fmla="*/ 0 h 32085"/>
              <a:gd name="connsiteX1" fmla="*/ 5662863 w 5662863"/>
              <a:gd name="connsiteY1" fmla="*/ 32085 h 32085"/>
            </a:gdLst>
            <a:ahLst/>
            <a:cxnLst>
              <a:cxn ang="0">
                <a:pos x="connsiteX0" y="connsiteY0"/>
              </a:cxn>
              <a:cxn ang="0">
                <a:pos x="connsiteX1" y="connsiteY1"/>
              </a:cxn>
            </a:cxnLst>
            <a:rect l="l" t="t" r="r" b="b"/>
            <a:pathLst>
              <a:path w="5662863" h="32085">
                <a:moveTo>
                  <a:pt x="0" y="0"/>
                </a:moveTo>
                <a:lnTo>
                  <a:pt x="5662863" y="32085"/>
                </a:lnTo>
              </a:path>
            </a:pathLst>
          </a:custGeom>
          <a:noFill/>
          <a:ln w="25400"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Freeform 30"/>
          <p:cNvSpPr>
            <a:spLocks noEditPoints="1"/>
          </p:cNvSpPr>
          <p:nvPr/>
        </p:nvSpPr>
        <p:spPr bwMode="auto">
          <a:xfrm>
            <a:off x="3672685" y="2495422"/>
            <a:ext cx="356162" cy="344819"/>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grpSp>
        <p:nvGrpSpPr>
          <p:cNvPr id="3" name="Group 4"/>
          <p:cNvGrpSpPr>
            <a:grpSpLocks noChangeAspect="1"/>
          </p:cNvGrpSpPr>
          <p:nvPr/>
        </p:nvGrpSpPr>
        <p:grpSpPr bwMode="auto">
          <a:xfrm>
            <a:off x="2008159" y="2316004"/>
            <a:ext cx="973645" cy="2225991"/>
            <a:chOff x="1299" y="1572"/>
            <a:chExt cx="538" cy="1230"/>
          </a:xfrm>
          <a:solidFill>
            <a:schemeClr val="tx1">
              <a:lumMod val="85000"/>
              <a:lumOff val="15000"/>
            </a:schemeClr>
          </a:solidFill>
        </p:grpSpPr>
        <p:sp>
          <p:nvSpPr>
            <p:cNvPr id="6" name="Freeform 6"/>
            <p:cNvSpPr>
              <a:spLocks noEditPoints="1"/>
            </p:cNvSpPr>
            <p:nvPr/>
          </p:nvSpPr>
          <p:spPr bwMode="auto">
            <a:xfrm>
              <a:off x="1349" y="1577"/>
              <a:ext cx="325" cy="363"/>
            </a:xfrm>
            <a:custGeom>
              <a:avLst/>
              <a:gdLst>
                <a:gd name="T0" fmla="*/ 0 w 136"/>
                <a:gd name="T1" fmla="*/ 76 h 153"/>
                <a:gd name="T2" fmla="*/ 68 w 136"/>
                <a:gd name="T3" fmla="*/ 0 h 153"/>
                <a:gd name="T4" fmla="*/ 68 w 136"/>
                <a:gd name="T5" fmla="*/ 0 h 153"/>
                <a:gd name="T6" fmla="*/ 136 w 136"/>
                <a:gd name="T7" fmla="*/ 76 h 153"/>
                <a:gd name="T8" fmla="*/ 136 w 136"/>
                <a:gd name="T9" fmla="*/ 76 h 153"/>
                <a:gd name="T10" fmla="*/ 136 w 136"/>
                <a:gd name="T11" fmla="*/ 76 h 153"/>
                <a:gd name="T12" fmla="*/ 68 w 136"/>
                <a:gd name="T13" fmla="*/ 153 h 153"/>
                <a:gd name="T14" fmla="*/ 68 w 136"/>
                <a:gd name="T15" fmla="*/ 153 h 153"/>
                <a:gd name="T16" fmla="*/ 0 w 136"/>
                <a:gd name="T17" fmla="*/ 76 h 153"/>
                <a:gd name="T18" fmla="*/ 4 w 136"/>
                <a:gd name="T19" fmla="*/ 76 h 153"/>
                <a:gd name="T20" fmla="*/ 68 w 136"/>
                <a:gd name="T21" fmla="*/ 148 h 153"/>
                <a:gd name="T22" fmla="*/ 68 w 136"/>
                <a:gd name="T23" fmla="*/ 148 h 153"/>
                <a:gd name="T24" fmla="*/ 131 w 136"/>
                <a:gd name="T25" fmla="*/ 76 h 153"/>
                <a:gd name="T26" fmla="*/ 131 w 136"/>
                <a:gd name="T27" fmla="*/ 76 h 153"/>
                <a:gd name="T28" fmla="*/ 68 w 136"/>
                <a:gd name="T29" fmla="*/ 5 h 153"/>
                <a:gd name="T30" fmla="*/ 68 w 136"/>
                <a:gd name="T31" fmla="*/ 5 h 153"/>
                <a:gd name="T32" fmla="*/ 4 w 136"/>
                <a:gd name="T33" fmla="*/ 76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6" h="153">
                  <a:moveTo>
                    <a:pt x="0" y="76"/>
                  </a:moveTo>
                  <a:cubicBezTo>
                    <a:pt x="0" y="34"/>
                    <a:pt x="30" y="0"/>
                    <a:pt x="68" y="0"/>
                  </a:cubicBezTo>
                  <a:cubicBezTo>
                    <a:pt x="68" y="0"/>
                    <a:pt x="68" y="0"/>
                    <a:pt x="68" y="0"/>
                  </a:cubicBezTo>
                  <a:cubicBezTo>
                    <a:pt x="106" y="0"/>
                    <a:pt x="136" y="34"/>
                    <a:pt x="136" y="76"/>
                  </a:cubicBezTo>
                  <a:cubicBezTo>
                    <a:pt x="136" y="76"/>
                    <a:pt x="136" y="76"/>
                    <a:pt x="136" y="76"/>
                  </a:cubicBezTo>
                  <a:cubicBezTo>
                    <a:pt x="136" y="76"/>
                    <a:pt x="136" y="76"/>
                    <a:pt x="136" y="76"/>
                  </a:cubicBezTo>
                  <a:cubicBezTo>
                    <a:pt x="136" y="118"/>
                    <a:pt x="106" y="153"/>
                    <a:pt x="68" y="153"/>
                  </a:cubicBezTo>
                  <a:cubicBezTo>
                    <a:pt x="68" y="153"/>
                    <a:pt x="68" y="153"/>
                    <a:pt x="68" y="153"/>
                  </a:cubicBezTo>
                  <a:cubicBezTo>
                    <a:pt x="30" y="153"/>
                    <a:pt x="0" y="118"/>
                    <a:pt x="0" y="76"/>
                  </a:cubicBezTo>
                  <a:close/>
                  <a:moveTo>
                    <a:pt x="4" y="76"/>
                  </a:moveTo>
                  <a:cubicBezTo>
                    <a:pt x="4" y="116"/>
                    <a:pt x="33" y="148"/>
                    <a:pt x="68" y="148"/>
                  </a:cubicBezTo>
                  <a:cubicBezTo>
                    <a:pt x="68" y="148"/>
                    <a:pt x="68" y="148"/>
                    <a:pt x="68" y="148"/>
                  </a:cubicBezTo>
                  <a:cubicBezTo>
                    <a:pt x="103" y="148"/>
                    <a:pt x="131" y="116"/>
                    <a:pt x="131" y="76"/>
                  </a:cubicBezTo>
                  <a:cubicBezTo>
                    <a:pt x="131" y="76"/>
                    <a:pt x="131" y="76"/>
                    <a:pt x="131" y="76"/>
                  </a:cubicBezTo>
                  <a:cubicBezTo>
                    <a:pt x="131" y="37"/>
                    <a:pt x="103" y="5"/>
                    <a:pt x="68" y="5"/>
                  </a:cubicBezTo>
                  <a:cubicBezTo>
                    <a:pt x="68" y="5"/>
                    <a:pt x="68" y="5"/>
                    <a:pt x="68" y="5"/>
                  </a:cubicBezTo>
                  <a:cubicBezTo>
                    <a:pt x="33" y="5"/>
                    <a:pt x="4" y="37"/>
                    <a:pt x="4"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7"/>
            <p:cNvSpPr>
              <a:spLocks noEditPoints="1"/>
            </p:cNvSpPr>
            <p:nvPr/>
          </p:nvSpPr>
          <p:spPr bwMode="auto">
            <a:xfrm>
              <a:off x="1344" y="1572"/>
              <a:ext cx="335" cy="373"/>
            </a:xfrm>
            <a:custGeom>
              <a:avLst/>
              <a:gdLst>
                <a:gd name="T0" fmla="*/ 0 w 140"/>
                <a:gd name="T1" fmla="*/ 78 h 157"/>
                <a:gd name="T2" fmla="*/ 2 w 140"/>
                <a:gd name="T3" fmla="*/ 78 h 157"/>
                <a:gd name="T4" fmla="*/ 0 w 140"/>
                <a:gd name="T5" fmla="*/ 78 h 157"/>
                <a:gd name="T6" fmla="*/ 70 w 140"/>
                <a:gd name="T7" fmla="*/ 0 h 157"/>
                <a:gd name="T8" fmla="*/ 70 w 140"/>
                <a:gd name="T9" fmla="*/ 0 h 157"/>
                <a:gd name="T10" fmla="*/ 140 w 140"/>
                <a:gd name="T11" fmla="*/ 78 h 157"/>
                <a:gd name="T12" fmla="*/ 140 w 140"/>
                <a:gd name="T13" fmla="*/ 78 h 157"/>
                <a:gd name="T14" fmla="*/ 140 w 140"/>
                <a:gd name="T15" fmla="*/ 80 h 157"/>
                <a:gd name="T16" fmla="*/ 140 w 140"/>
                <a:gd name="T17" fmla="*/ 80 h 157"/>
                <a:gd name="T18" fmla="*/ 70 w 140"/>
                <a:gd name="T19" fmla="*/ 157 h 157"/>
                <a:gd name="T20" fmla="*/ 70 w 140"/>
                <a:gd name="T21" fmla="*/ 157 h 157"/>
                <a:gd name="T22" fmla="*/ 0 w 140"/>
                <a:gd name="T23" fmla="*/ 78 h 157"/>
                <a:gd name="T24" fmla="*/ 70 w 140"/>
                <a:gd name="T25" fmla="*/ 153 h 157"/>
                <a:gd name="T26" fmla="*/ 136 w 140"/>
                <a:gd name="T27" fmla="*/ 78 h 157"/>
                <a:gd name="T28" fmla="*/ 136 w 140"/>
                <a:gd name="T29" fmla="*/ 78 h 157"/>
                <a:gd name="T30" fmla="*/ 136 w 140"/>
                <a:gd name="T31" fmla="*/ 77 h 157"/>
                <a:gd name="T32" fmla="*/ 70 w 140"/>
                <a:gd name="T33" fmla="*/ 4 h 157"/>
                <a:gd name="T34" fmla="*/ 70 w 140"/>
                <a:gd name="T35" fmla="*/ 4 h 157"/>
                <a:gd name="T36" fmla="*/ 4 w 140"/>
                <a:gd name="T37" fmla="*/ 78 h 157"/>
                <a:gd name="T38" fmla="*/ 4 w 140"/>
                <a:gd name="T39" fmla="*/ 78 h 157"/>
                <a:gd name="T40" fmla="*/ 70 w 140"/>
                <a:gd name="T41" fmla="*/ 153 h 157"/>
                <a:gd name="T42" fmla="*/ 4 w 140"/>
                <a:gd name="T43" fmla="*/ 78 h 157"/>
                <a:gd name="T44" fmla="*/ 6 w 140"/>
                <a:gd name="T45" fmla="*/ 78 h 157"/>
                <a:gd name="T46" fmla="*/ 4 w 140"/>
                <a:gd name="T47" fmla="*/ 78 h 157"/>
                <a:gd name="T48" fmla="*/ 70 w 140"/>
                <a:gd name="T49" fmla="*/ 5 h 157"/>
                <a:gd name="T50" fmla="*/ 70 w 140"/>
                <a:gd name="T51" fmla="*/ 5 h 157"/>
                <a:gd name="T52" fmla="*/ 135 w 140"/>
                <a:gd name="T53" fmla="*/ 78 h 157"/>
                <a:gd name="T54" fmla="*/ 135 w 140"/>
                <a:gd name="T55" fmla="*/ 78 h 157"/>
                <a:gd name="T56" fmla="*/ 70 w 140"/>
                <a:gd name="T57" fmla="*/ 152 h 157"/>
                <a:gd name="T58" fmla="*/ 70 w 140"/>
                <a:gd name="T59" fmla="*/ 152 h 157"/>
                <a:gd name="T60" fmla="*/ 4 w 140"/>
                <a:gd name="T61" fmla="*/ 78 h 157"/>
                <a:gd name="T62" fmla="*/ 70 w 140"/>
                <a:gd name="T63" fmla="*/ 148 h 157"/>
                <a:gd name="T64" fmla="*/ 131 w 140"/>
                <a:gd name="T65" fmla="*/ 78 h 157"/>
                <a:gd name="T66" fmla="*/ 131 w 140"/>
                <a:gd name="T67" fmla="*/ 78 h 157"/>
                <a:gd name="T68" fmla="*/ 70 w 140"/>
                <a:gd name="T69" fmla="*/ 9 h 157"/>
                <a:gd name="T70" fmla="*/ 70 w 140"/>
                <a:gd name="T71" fmla="*/ 9 h 157"/>
                <a:gd name="T72" fmla="*/ 8 w 140"/>
                <a:gd name="T73" fmla="*/ 78 h 157"/>
                <a:gd name="T74" fmla="*/ 8 w 140"/>
                <a:gd name="T75" fmla="*/ 78 h 157"/>
                <a:gd name="T76" fmla="*/ 70 w 140"/>
                <a:gd name="T77" fmla="*/ 14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0" h="157">
                  <a:moveTo>
                    <a:pt x="0" y="78"/>
                  </a:moveTo>
                  <a:cubicBezTo>
                    <a:pt x="2" y="78"/>
                    <a:pt x="2" y="78"/>
                    <a:pt x="2" y="78"/>
                  </a:cubicBezTo>
                  <a:cubicBezTo>
                    <a:pt x="0" y="78"/>
                    <a:pt x="0" y="78"/>
                    <a:pt x="0" y="78"/>
                  </a:cubicBezTo>
                  <a:cubicBezTo>
                    <a:pt x="0" y="35"/>
                    <a:pt x="31" y="0"/>
                    <a:pt x="70" y="0"/>
                  </a:cubicBezTo>
                  <a:cubicBezTo>
                    <a:pt x="70" y="0"/>
                    <a:pt x="70" y="0"/>
                    <a:pt x="70" y="0"/>
                  </a:cubicBezTo>
                  <a:cubicBezTo>
                    <a:pt x="109" y="0"/>
                    <a:pt x="140" y="35"/>
                    <a:pt x="140" y="78"/>
                  </a:cubicBezTo>
                  <a:cubicBezTo>
                    <a:pt x="140" y="78"/>
                    <a:pt x="140" y="78"/>
                    <a:pt x="140" y="78"/>
                  </a:cubicBezTo>
                  <a:cubicBezTo>
                    <a:pt x="140" y="80"/>
                    <a:pt x="140" y="80"/>
                    <a:pt x="140" y="80"/>
                  </a:cubicBezTo>
                  <a:cubicBezTo>
                    <a:pt x="140" y="80"/>
                    <a:pt x="140" y="80"/>
                    <a:pt x="140" y="80"/>
                  </a:cubicBezTo>
                  <a:cubicBezTo>
                    <a:pt x="139" y="122"/>
                    <a:pt x="108" y="157"/>
                    <a:pt x="70" y="157"/>
                  </a:cubicBezTo>
                  <a:cubicBezTo>
                    <a:pt x="70" y="157"/>
                    <a:pt x="70" y="157"/>
                    <a:pt x="70" y="157"/>
                  </a:cubicBezTo>
                  <a:cubicBezTo>
                    <a:pt x="31" y="157"/>
                    <a:pt x="0" y="121"/>
                    <a:pt x="0" y="78"/>
                  </a:cubicBezTo>
                  <a:close/>
                  <a:moveTo>
                    <a:pt x="70" y="153"/>
                  </a:moveTo>
                  <a:cubicBezTo>
                    <a:pt x="106" y="153"/>
                    <a:pt x="136" y="119"/>
                    <a:pt x="136" y="78"/>
                  </a:cubicBezTo>
                  <a:cubicBezTo>
                    <a:pt x="136" y="78"/>
                    <a:pt x="136" y="78"/>
                    <a:pt x="136" y="78"/>
                  </a:cubicBezTo>
                  <a:cubicBezTo>
                    <a:pt x="136" y="77"/>
                    <a:pt x="136" y="77"/>
                    <a:pt x="136" y="77"/>
                  </a:cubicBezTo>
                  <a:cubicBezTo>
                    <a:pt x="135" y="37"/>
                    <a:pt x="106" y="4"/>
                    <a:pt x="70" y="4"/>
                  </a:cubicBezTo>
                  <a:cubicBezTo>
                    <a:pt x="70" y="4"/>
                    <a:pt x="70" y="4"/>
                    <a:pt x="70" y="4"/>
                  </a:cubicBezTo>
                  <a:cubicBezTo>
                    <a:pt x="33" y="4"/>
                    <a:pt x="4" y="37"/>
                    <a:pt x="4" y="78"/>
                  </a:cubicBezTo>
                  <a:cubicBezTo>
                    <a:pt x="4" y="78"/>
                    <a:pt x="4" y="78"/>
                    <a:pt x="4" y="78"/>
                  </a:cubicBezTo>
                  <a:cubicBezTo>
                    <a:pt x="4" y="119"/>
                    <a:pt x="33" y="153"/>
                    <a:pt x="70" y="153"/>
                  </a:cubicBezTo>
                  <a:close/>
                  <a:moveTo>
                    <a:pt x="4" y="78"/>
                  </a:moveTo>
                  <a:cubicBezTo>
                    <a:pt x="6" y="78"/>
                    <a:pt x="6" y="78"/>
                    <a:pt x="6" y="78"/>
                  </a:cubicBezTo>
                  <a:cubicBezTo>
                    <a:pt x="4" y="78"/>
                    <a:pt x="4" y="78"/>
                    <a:pt x="4" y="78"/>
                  </a:cubicBezTo>
                  <a:cubicBezTo>
                    <a:pt x="4" y="38"/>
                    <a:pt x="34" y="5"/>
                    <a:pt x="70" y="5"/>
                  </a:cubicBezTo>
                  <a:cubicBezTo>
                    <a:pt x="70" y="5"/>
                    <a:pt x="70" y="5"/>
                    <a:pt x="70" y="5"/>
                  </a:cubicBezTo>
                  <a:cubicBezTo>
                    <a:pt x="106" y="5"/>
                    <a:pt x="135" y="38"/>
                    <a:pt x="135" y="78"/>
                  </a:cubicBezTo>
                  <a:cubicBezTo>
                    <a:pt x="135" y="78"/>
                    <a:pt x="135" y="78"/>
                    <a:pt x="135" y="78"/>
                  </a:cubicBezTo>
                  <a:cubicBezTo>
                    <a:pt x="135" y="119"/>
                    <a:pt x="106" y="152"/>
                    <a:pt x="70" y="152"/>
                  </a:cubicBezTo>
                  <a:cubicBezTo>
                    <a:pt x="70" y="152"/>
                    <a:pt x="70" y="152"/>
                    <a:pt x="70" y="152"/>
                  </a:cubicBezTo>
                  <a:cubicBezTo>
                    <a:pt x="34" y="152"/>
                    <a:pt x="4" y="119"/>
                    <a:pt x="4" y="78"/>
                  </a:cubicBezTo>
                  <a:close/>
                  <a:moveTo>
                    <a:pt x="70" y="148"/>
                  </a:moveTo>
                  <a:cubicBezTo>
                    <a:pt x="103" y="148"/>
                    <a:pt x="131" y="117"/>
                    <a:pt x="131" y="78"/>
                  </a:cubicBezTo>
                  <a:cubicBezTo>
                    <a:pt x="131" y="78"/>
                    <a:pt x="131" y="78"/>
                    <a:pt x="131" y="78"/>
                  </a:cubicBezTo>
                  <a:cubicBezTo>
                    <a:pt x="131" y="40"/>
                    <a:pt x="103" y="9"/>
                    <a:pt x="70" y="9"/>
                  </a:cubicBezTo>
                  <a:cubicBezTo>
                    <a:pt x="70" y="9"/>
                    <a:pt x="70" y="9"/>
                    <a:pt x="70" y="9"/>
                  </a:cubicBezTo>
                  <a:cubicBezTo>
                    <a:pt x="36" y="9"/>
                    <a:pt x="8" y="39"/>
                    <a:pt x="8" y="78"/>
                  </a:cubicBezTo>
                  <a:cubicBezTo>
                    <a:pt x="8" y="78"/>
                    <a:pt x="8" y="78"/>
                    <a:pt x="8" y="78"/>
                  </a:cubicBezTo>
                  <a:cubicBezTo>
                    <a:pt x="8" y="117"/>
                    <a:pt x="36" y="148"/>
                    <a:pt x="70" y="1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8"/>
            <p:cNvSpPr/>
            <p:nvPr/>
          </p:nvSpPr>
          <p:spPr bwMode="auto">
            <a:xfrm>
              <a:off x="1414" y="1650"/>
              <a:ext cx="31" cy="12"/>
            </a:xfrm>
            <a:custGeom>
              <a:avLst/>
              <a:gdLst>
                <a:gd name="T0" fmla="*/ 3 w 13"/>
                <a:gd name="T1" fmla="*/ 5 h 5"/>
                <a:gd name="T2" fmla="*/ 0 w 13"/>
                <a:gd name="T3" fmla="*/ 2 h 5"/>
                <a:gd name="T4" fmla="*/ 0 w 13"/>
                <a:gd name="T5" fmla="*/ 2 h 5"/>
                <a:gd name="T6" fmla="*/ 3 w 13"/>
                <a:gd name="T7" fmla="*/ 0 h 5"/>
                <a:gd name="T8" fmla="*/ 3 w 13"/>
                <a:gd name="T9" fmla="*/ 0 h 5"/>
                <a:gd name="T10" fmla="*/ 10 w 13"/>
                <a:gd name="T11" fmla="*/ 0 h 5"/>
                <a:gd name="T12" fmla="*/ 13 w 13"/>
                <a:gd name="T13" fmla="*/ 2 h 5"/>
                <a:gd name="T14" fmla="*/ 13 w 13"/>
                <a:gd name="T15" fmla="*/ 2 h 5"/>
                <a:gd name="T16" fmla="*/ 10 w 13"/>
                <a:gd name="T17" fmla="*/ 5 h 5"/>
                <a:gd name="T18" fmla="*/ 10 w 13"/>
                <a:gd name="T19" fmla="*/ 5 h 5"/>
                <a:gd name="T20" fmla="*/ 3 w 13"/>
                <a:gd name="T2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5">
                  <a:moveTo>
                    <a:pt x="3" y="5"/>
                  </a:moveTo>
                  <a:cubicBezTo>
                    <a:pt x="1" y="5"/>
                    <a:pt x="0" y="4"/>
                    <a:pt x="0" y="2"/>
                  </a:cubicBezTo>
                  <a:cubicBezTo>
                    <a:pt x="0" y="2"/>
                    <a:pt x="0" y="2"/>
                    <a:pt x="0" y="2"/>
                  </a:cubicBezTo>
                  <a:cubicBezTo>
                    <a:pt x="0" y="1"/>
                    <a:pt x="1" y="0"/>
                    <a:pt x="3" y="0"/>
                  </a:cubicBezTo>
                  <a:cubicBezTo>
                    <a:pt x="3" y="0"/>
                    <a:pt x="3" y="0"/>
                    <a:pt x="3" y="0"/>
                  </a:cubicBezTo>
                  <a:cubicBezTo>
                    <a:pt x="10" y="0"/>
                    <a:pt x="10" y="0"/>
                    <a:pt x="10" y="0"/>
                  </a:cubicBezTo>
                  <a:cubicBezTo>
                    <a:pt x="12" y="0"/>
                    <a:pt x="13" y="1"/>
                    <a:pt x="13" y="2"/>
                  </a:cubicBezTo>
                  <a:cubicBezTo>
                    <a:pt x="13" y="2"/>
                    <a:pt x="13" y="2"/>
                    <a:pt x="13" y="2"/>
                  </a:cubicBezTo>
                  <a:cubicBezTo>
                    <a:pt x="13" y="4"/>
                    <a:pt x="12" y="5"/>
                    <a:pt x="10" y="5"/>
                  </a:cubicBezTo>
                  <a:cubicBezTo>
                    <a:pt x="10" y="5"/>
                    <a:pt x="10" y="5"/>
                    <a:pt x="10" y="5"/>
                  </a:cubicBezTo>
                  <a:cubicBezTo>
                    <a:pt x="3" y="5"/>
                    <a:pt x="3" y="5"/>
                    <a:pt x="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9"/>
            <p:cNvSpPr/>
            <p:nvPr/>
          </p:nvSpPr>
          <p:spPr bwMode="auto">
            <a:xfrm>
              <a:off x="1409" y="1646"/>
              <a:ext cx="41" cy="21"/>
            </a:xfrm>
            <a:custGeom>
              <a:avLst/>
              <a:gdLst>
                <a:gd name="T0" fmla="*/ 5 w 17"/>
                <a:gd name="T1" fmla="*/ 9 h 9"/>
                <a:gd name="T2" fmla="*/ 5 w 17"/>
                <a:gd name="T3" fmla="*/ 7 h 9"/>
                <a:gd name="T4" fmla="*/ 5 w 17"/>
                <a:gd name="T5" fmla="*/ 5 h 9"/>
                <a:gd name="T6" fmla="*/ 12 w 17"/>
                <a:gd name="T7" fmla="*/ 5 h 9"/>
                <a:gd name="T8" fmla="*/ 13 w 17"/>
                <a:gd name="T9" fmla="*/ 4 h 9"/>
                <a:gd name="T10" fmla="*/ 13 w 17"/>
                <a:gd name="T11" fmla="*/ 4 h 9"/>
                <a:gd name="T12" fmla="*/ 12 w 17"/>
                <a:gd name="T13" fmla="*/ 4 h 9"/>
                <a:gd name="T14" fmla="*/ 12 w 17"/>
                <a:gd name="T15" fmla="*/ 4 h 9"/>
                <a:gd name="T16" fmla="*/ 5 w 17"/>
                <a:gd name="T17" fmla="*/ 4 h 9"/>
                <a:gd name="T18" fmla="*/ 4 w 17"/>
                <a:gd name="T19" fmla="*/ 4 h 9"/>
                <a:gd name="T20" fmla="*/ 4 w 17"/>
                <a:gd name="T21" fmla="*/ 4 h 9"/>
                <a:gd name="T22" fmla="*/ 5 w 17"/>
                <a:gd name="T23" fmla="*/ 5 h 9"/>
                <a:gd name="T24" fmla="*/ 5 w 17"/>
                <a:gd name="T25" fmla="*/ 5 h 9"/>
                <a:gd name="T26" fmla="*/ 5 w 17"/>
                <a:gd name="T27" fmla="*/ 7 h 9"/>
                <a:gd name="T28" fmla="*/ 5 w 17"/>
                <a:gd name="T29" fmla="*/ 9 h 9"/>
                <a:gd name="T30" fmla="*/ 0 w 17"/>
                <a:gd name="T31" fmla="*/ 4 h 9"/>
                <a:gd name="T32" fmla="*/ 0 w 17"/>
                <a:gd name="T33" fmla="*/ 4 h 9"/>
                <a:gd name="T34" fmla="*/ 5 w 17"/>
                <a:gd name="T35" fmla="*/ 0 h 9"/>
                <a:gd name="T36" fmla="*/ 5 w 17"/>
                <a:gd name="T37" fmla="*/ 0 h 9"/>
                <a:gd name="T38" fmla="*/ 12 w 17"/>
                <a:gd name="T39" fmla="*/ 0 h 9"/>
                <a:gd name="T40" fmla="*/ 17 w 17"/>
                <a:gd name="T41" fmla="*/ 4 h 9"/>
                <a:gd name="T42" fmla="*/ 17 w 17"/>
                <a:gd name="T43" fmla="*/ 4 h 9"/>
                <a:gd name="T44" fmla="*/ 12 w 17"/>
                <a:gd name="T45" fmla="*/ 9 h 9"/>
                <a:gd name="T46" fmla="*/ 12 w 17"/>
                <a:gd name="T47" fmla="*/ 9 h 9"/>
                <a:gd name="T48" fmla="*/ 5 w 17"/>
                <a:gd name="T49"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 h="9">
                  <a:moveTo>
                    <a:pt x="5" y="9"/>
                  </a:moveTo>
                  <a:cubicBezTo>
                    <a:pt x="5" y="7"/>
                    <a:pt x="5" y="7"/>
                    <a:pt x="5" y="7"/>
                  </a:cubicBezTo>
                  <a:cubicBezTo>
                    <a:pt x="5" y="5"/>
                    <a:pt x="5" y="5"/>
                    <a:pt x="5" y="5"/>
                  </a:cubicBezTo>
                  <a:cubicBezTo>
                    <a:pt x="12" y="5"/>
                    <a:pt x="12" y="5"/>
                    <a:pt x="12" y="5"/>
                  </a:cubicBezTo>
                  <a:cubicBezTo>
                    <a:pt x="13" y="5"/>
                    <a:pt x="13" y="5"/>
                    <a:pt x="13" y="4"/>
                  </a:cubicBezTo>
                  <a:cubicBezTo>
                    <a:pt x="13" y="4"/>
                    <a:pt x="13" y="4"/>
                    <a:pt x="13" y="4"/>
                  </a:cubicBezTo>
                  <a:cubicBezTo>
                    <a:pt x="13" y="4"/>
                    <a:pt x="13" y="4"/>
                    <a:pt x="12" y="4"/>
                  </a:cubicBezTo>
                  <a:cubicBezTo>
                    <a:pt x="12" y="4"/>
                    <a:pt x="12" y="4"/>
                    <a:pt x="12" y="4"/>
                  </a:cubicBezTo>
                  <a:cubicBezTo>
                    <a:pt x="5" y="4"/>
                    <a:pt x="5" y="4"/>
                    <a:pt x="5" y="4"/>
                  </a:cubicBezTo>
                  <a:cubicBezTo>
                    <a:pt x="4" y="4"/>
                    <a:pt x="4" y="4"/>
                    <a:pt x="4" y="4"/>
                  </a:cubicBezTo>
                  <a:cubicBezTo>
                    <a:pt x="4" y="4"/>
                    <a:pt x="4" y="4"/>
                    <a:pt x="4" y="4"/>
                  </a:cubicBezTo>
                  <a:cubicBezTo>
                    <a:pt x="4" y="5"/>
                    <a:pt x="4" y="5"/>
                    <a:pt x="5" y="5"/>
                  </a:cubicBezTo>
                  <a:cubicBezTo>
                    <a:pt x="5" y="5"/>
                    <a:pt x="5" y="5"/>
                    <a:pt x="5" y="5"/>
                  </a:cubicBezTo>
                  <a:cubicBezTo>
                    <a:pt x="5" y="7"/>
                    <a:pt x="5" y="7"/>
                    <a:pt x="5" y="7"/>
                  </a:cubicBezTo>
                  <a:cubicBezTo>
                    <a:pt x="5" y="9"/>
                    <a:pt x="5" y="9"/>
                    <a:pt x="5" y="9"/>
                  </a:cubicBezTo>
                  <a:cubicBezTo>
                    <a:pt x="2" y="9"/>
                    <a:pt x="0" y="7"/>
                    <a:pt x="0" y="4"/>
                  </a:cubicBezTo>
                  <a:cubicBezTo>
                    <a:pt x="0" y="4"/>
                    <a:pt x="0" y="4"/>
                    <a:pt x="0" y="4"/>
                  </a:cubicBezTo>
                  <a:cubicBezTo>
                    <a:pt x="0" y="2"/>
                    <a:pt x="2" y="0"/>
                    <a:pt x="5" y="0"/>
                  </a:cubicBezTo>
                  <a:cubicBezTo>
                    <a:pt x="5" y="0"/>
                    <a:pt x="5" y="0"/>
                    <a:pt x="5" y="0"/>
                  </a:cubicBezTo>
                  <a:cubicBezTo>
                    <a:pt x="12" y="0"/>
                    <a:pt x="12" y="0"/>
                    <a:pt x="12" y="0"/>
                  </a:cubicBezTo>
                  <a:cubicBezTo>
                    <a:pt x="15" y="0"/>
                    <a:pt x="17" y="2"/>
                    <a:pt x="17" y="4"/>
                  </a:cubicBezTo>
                  <a:cubicBezTo>
                    <a:pt x="17" y="4"/>
                    <a:pt x="17" y="4"/>
                    <a:pt x="17" y="4"/>
                  </a:cubicBezTo>
                  <a:cubicBezTo>
                    <a:pt x="17" y="7"/>
                    <a:pt x="15" y="9"/>
                    <a:pt x="12" y="9"/>
                  </a:cubicBezTo>
                  <a:cubicBezTo>
                    <a:pt x="12" y="9"/>
                    <a:pt x="12" y="9"/>
                    <a:pt x="12" y="9"/>
                  </a:cubicBezTo>
                  <a:cubicBezTo>
                    <a:pt x="5" y="9"/>
                    <a:pt x="5" y="9"/>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10"/>
            <p:cNvSpPr/>
            <p:nvPr/>
          </p:nvSpPr>
          <p:spPr bwMode="auto">
            <a:xfrm>
              <a:off x="1550" y="1627"/>
              <a:ext cx="22" cy="9"/>
            </a:xfrm>
            <a:custGeom>
              <a:avLst/>
              <a:gdLst>
                <a:gd name="T0" fmla="*/ 3 w 9"/>
                <a:gd name="T1" fmla="*/ 4 h 4"/>
                <a:gd name="T2" fmla="*/ 0 w 9"/>
                <a:gd name="T3" fmla="*/ 2 h 4"/>
                <a:gd name="T4" fmla="*/ 0 w 9"/>
                <a:gd name="T5" fmla="*/ 2 h 4"/>
                <a:gd name="T6" fmla="*/ 3 w 9"/>
                <a:gd name="T7" fmla="*/ 0 h 4"/>
                <a:gd name="T8" fmla="*/ 3 w 9"/>
                <a:gd name="T9" fmla="*/ 0 h 4"/>
                <a:gd name="T10" fmla="*/ 6 w 9"/>
                <a:gd name="T11" fmla="*/ 0 h 4"/>
                <a:gd name="T12" fmla="*/ 9 w 9"/>
                <a:gd name="T13" fmla="*/ 2 h 4"/>
                <a:gd name="T14" fmla="*/ 9 w 9"/>
                <a:gd name="T15" fmla="*/ 2 h 4"/>
                <a:gd name="T16" fmla="*/ 6 w 9"/>
                <a:gd name="T17" fmla="*/ 4 h 4"/>
                <a:gd name="T18" fmla="*/ 6 w 9"/>
                <a:gd name="T19" fmla="*/ 4 h 4"/>
                <a:gd name="T20" fmla="*/ 3 w 9"/>
                <a:gd name="T2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4">
                  <a:moveTo>
                    <a:pt x="3" y="4"/>
                  </a:moveTo>
                  <a:cubicBezTo>
                    <a:pt x="1" y="4"/>
                    <a:pt x="0" y="3"/>
                    <a:pt x="0" y="2"/>
                  </a:cubicBezTo>
                  <a:cubicBezTo>
                    <a:pt x="0" y="2"/>
                    <a:pt x="0" y="2"/>
                    <a:pt x="0" y="2"/>
                  </a:cubicBezTo>
                  <a:cubicBezTo>
                    <a:pt x="0" y="1"/>
                    <a:pt x="1" y="0"/>
                    <a:pt x="3" y="0"/>
                  </a:cubicBezTo>
                  <a:cubicBezTo>
                    <a:pt x="3" y="0"/>
                    <a:pt x="3" y="0"/>
                    <a:pt x="3" y="0"/>
                  </a:cubicBezTo>
                  <a:cubicBezTo>
                    <a:pt x="6" y="0"/>
                    <a:pt x="6" y="0"/>
                    <a:pt x="6" y="0"/>
                  </a:cubicBezTo>
                  <a:cubicBezTo>
                    <a:pt x="8" y="0"/>
                    <a:pt x="9" y="1"/>
                    <a:pt x="9" y="2"/>
                  </a:cubicBezTo>
                  <a:cubicBezTo>
                    <a:pt x="9" y="2"/>
                    <a:pt x="9" y="2"/>
                    <a:pt x="9" y="2"/>
                  </a:cubicBezTo>
                  <a:cubicBezTo>
                    <a:pt x="9" y="3"/>
                    <a:pt x="8" y="4"/>
                    <a:pt x="6" y="4"/>
                  </a:cubicBezTo>
                  <a:cubicBezTo>
                    <a:pt x="6" y="4"/>
                    <a:pt x="6" y="4"/>
                    <a:pt x="6"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1"/>
            <p:cNvSpPr/>
            <p:nvPr/>
          </p:nvSpPr>
          <p:spPr bwMode="auto">
            <a:xfrm>
              <a:off x="1545" y="1622"/>
              <a:ext cx="31" cy="19"/>
            </a:xfrm>
            <a:custGeom>
              <a:avLst/>
              <a:gdLst>
                <a:gd name="T0" fmla="*/ 5 w 13"/>
                <a:gd name="T1" fmla="*/ 8 h 8"/>
                <a:gd name="T2" fmla="*/ 5 w 13"/>
                <a:gd name="T3" fmla="*/ 6 h 8"/>
                <a:gd name="T4" fmla="*/ 5 w 13"/>
                <a:gd name="T5" fmla="*/ 4 h 8"/>
                <a:gd name="T6" fmla="*/ 8 w 13"/>
                <a:gd name="T7" fmla="*/ 4 h 8"/>
                <a:gd name="T8" fmla="*/ 9 w 13"/>
                <a:gd name="T9" fmla="*/ 4 h 8"/>
                <a:gd name="T10" fmla="*/ 9 w 13"/>
                <a:gd name="T11" fmla="*/ 4 h 8"/>
                <a:gd name="T12" fmla="*/ 8 w 13"/>
                <a:gd name="T13" fmla="*/ 4 h 8"/>
                <a:gd name="T14" fmla="*/ 8 w 13"/>
                <a:gd name="T15" fmla="*/ 4 h 8"/>
                <a:gd name="T16" fmla="*/ 5 w 13"/>
                <a:gd name="T17" fmla="*/ 4 h 8"/>
                <a:gd name="T18" fmla="*/ 4 w 13"/>
                <a:gd name="T19" fmla="*/ 4 h 8"/>
                <a:gd name="T20" fmla="*/ 4 w 13"/>
                <a:gd name="T21" fmla="*/ 4 h 8"/>
                <a:gd name="T22" fmla="*/ 5 w 13"/>
                <a:gd name="T23" fmla="*/ 4 h 8"/>
                <a:gd name="T24" fmla="*/ 5 w 13"/>
                <a:gd name="T25" fmla="*/ 4 h 8"/>
                <a:gd name="T26" fmla="*/ 5 w 13"/>
                <a:gd name="T27" fmla="*/ 6 h 8"/>
                <a:gd name="T28" fmla="*/ 5 w 13"/>
                <a:gd name="T29" fmla="*/ 8 h 8"/>
                <a:gd name="T30" fmla="*/ 0 w 13"/>
                <a:gd name="T31" fmla="*/ 4 h 8"/>
                <a:gd name="T32" fmla="*/ 0 w 13"/>
                <a:gd name="T33" fmla="*/ 4 h 8"/>
                <a:gd name="T34" fmla="*/ 5 w 13"/>
                <a:gd name="T35" fmla="*/ 0 h 8"/>
                <a:gd name="T36" fmla="*/ 5 w 13"/>
                <a:gd name="T37" fmla="*/ 0 h 8"/>
                <a:gd name="T38" fmla="*/ 8 w 13"/>
                <a:gd name="T39" fmla="*/ 0 h 8"/>
                <a:gd name="T40" fmla="*/ 13 w 13"/>
                <a:gd name="T41" fmla="*/ 4 h 8"/>
                <a:gd name="T42" fmla="*/ 13 w 13"/>
                <a:gd name="T43" fmla="*/ 4 h 8"/>
                <a:gd name="T44" fmla="*/ 8 w 13"/>
                <a:gd name="T45" fmla="*/ 8 h 8"/>
                <a:gd name="T46" fmla="*/ 8 w 13"/>
                <a:gd name="T47" fmla="*/ 8 h 8"/>
                <a:gd name="T48" fmla="*/ 5 w 13"/>
                <a:gd name="T49"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 h="8">
                  <a:moveTo>
                    <a:pt x="5" y="8"/>
                  </a:moveTo>
                  <a:cubicBezTo>
                    <a:pt x="5" y="6"/>
                    <a:pt x="5" y="6"/>
                    <a:pt x="5" y="6"/>
                  </a:cubicBezTo>
                  <a:cubicBezTo>
                    <a:pt x="5" y="4"/>
                    <a:pt x="5" y="4"/>
                    <a:pt x="5" y="4"/>
                  </a:cubicBezTo>
                  <a:cubicBezTo>
                    <a:pt x="8" y="4"/>
                    <a:pt x="8" y="4"/>
                    <a:pt x="8" y="4"/>
                  </a:cubicBezTo>
                  <a:cubicBezTo>
                    <a:pt x="9" y="4"/>
                    <a:pt x="9" y="4"/>
                    <a:pt x="9" y="4"/>
                  </a:cubicBezTo>
                  <a:cubicBezTo>
                    <a:pt x="9" y="4"/>
                    <a:pt x="9" y="4"/>
                    <a:pt x="9" y="4"/>
                  </a:cubicBezTo>
                  <a:cubicBezTo>
                    <a:pt x="9" y="4"/>
                    <a:pt x="9" y="4"/>
                    <a:pt x="8" y="4"/>
                  </a:cubicBezTo>
                  <a:cubicBezTo>
                    <a:pt x="8" y="4"/>
                    <a:pt x="8" y="4"/>
                    <a:pt x="8" y="4"/>
                  </a:cubicBezTo>
                  <a:cubicBezTo>
                    <a:pt x="5" y="4"/>
                    <a:pt x="5" y="4"/>
                    <a:pt x="5" y="4"/>
                  </a:cubicBezTo>
                  <a:cubicBezTo>
                    <a:pt x="4" y="4"/>
                    <a:pt x="4" y="4"/>
                    <a:pt x="4" y="4"/>
                  </a:cubicBezTo>
                  <a:cubicBezTo>
                    <a:pt x="4" y="4"/>
                    <a:pt x="4" y="4"/>
                    <a:pt x="4" y="4"/>
                  </a:cubicBezTo>
                  <a:cubicBezTo>
                    <a:pt x="4" y="4"/>
                    <a:pt x="4" y="4"/>
                    <a:pt x="5" y="4"/>
                  </a:cubicBezTo>
                  <a:cubicBezTo>
                    <a:pt x="5" y="4"/>
                    <a:pt x="5" y="4"/>
                    <a:pt x="5" y="4"/>
                  </a:cubicBezTo>
                  <a:cubicBezTo>
                    <a:pt x="5" y="6"/>
                    <a:pt x="5" y="6"/>
                    <a:pt x="5" y="6"/>
                  </a:cubicBezTo>
                  <a:cubicBezTo>
                    <a:pt x="5" y="8"/>
                    <a:pt x="5" y="8"/>
                    <a:pt x="5" y="8"/>
                  </a:cubicBezTo>
                  <a:cubicBezTo>
                    <a:pt x="2" y="8"/>
                    <a:pt x="0" y="6"/>
                    <a:pt x="0" y="4"/>
                  </a:cubicBezTo>
                  <a:cubicBezTo>
                    <a:pt x="0" y="4"/>
                    <a:pt x="0" y="4"/>
                    <a:pt x="0" y="4"/>
                  </a:cubicBezTo>
                  <a:cubicBezTo>
                    <a:pt x="0" y="2"/>
                    <a:pt x="2" y="0"/>
                    <a:pt x="5" y="0"/>
                  </a:cubicBezTo>
                  <a:cubicBezTo>
                    <a:pt x="5" y="0"/>
                    <a:pt x="5" y="0"/>
                    <a:pt x="5" y="0"/>
                  </a:cubicBezTo>
                  <a:cubicBezTo>
                    <a:pt x="8" y="0"/>
                    <a:pt x="8" y="0"/>
                    <a:pt x="8" y="0"/>
                  </a:cubicBezTo>
                  <a:cubicBezTo>
                    <a:pt x="11" y="0"/>
                    <a:pt x="13" y="2"/>
                    <a:pt x="13" y="4"/>
                  </a:cubicBezTo>
                  <a:cubicBezTo>
                    <a:pt x="13" y="4"/>
                    <a:pt x="13" y="4"/>
                    <a:pt x="13" y="4"/>
                  </a:cubicBezTo>
                  <a:cubicBezTo>
                    <a:pt x="13" y="6"/>
                    <a:pt x="11" y="8"/>
                    <a:pt x="8" y="8"/>
                  </a:cubicBezTo>
                  <a:cubicBezTo>
                    <a:pt x="8" y="8"/>
                    <a:pt x="8" y="8"/>
                    <a:pt x="8" y="8"/>
                  </a:cubicBezTo>
                  <a:cubicBezTo>
                    <a:pt x="5" y="8"/>
                    <a:pt x="5" y="8"/>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12"/>
            <p:cNvSpPr/>
            <p:nvPr/>
          </p:nvSpPr>
          <p:spPr bwMode="auto">
            <a:xfrm>
              <a:off x="1392" y="1684"/>
              <a:ext cx="187" cy="90"/>
            </a:xfrm>
            <a:custGeom>
              <a:avLst/>
              <a:gdLst>
                <a:gd name="T0" fmla="*/ 1 w 78"/>
                <a:gd name="T1" fmla="*/ 23 h 38"/>
                <a:gd name="T2" fmla="*/ 0 w 78"/>
                <a:gd name="T3" fmla="*/ 20 h 38"/>
                <a:gd name="T4" fmla="*/ 0 w 78"/>
                <a:gd name="T5" fmla="*/ 20 h 38"/>
                <a:gd name="T6" fmla="*/ 4 w 78"/>
                <a:gd name="T7" fmla="*/ 19 h 38"/>
                <a:gd name="T8" fmla="*/ 4 w 78"/>
                <a:gd name="T9" fmla="*/ 19 h 38"/>
                <a:gd name="T10" fmla="*/ 14 w 78"/>
                <a:gd name="T11" fmla="*/ 26 h 38"/>
                <a:gd name="T12" fmla="*/ 14 w 78"/>
                <a:gd name="T13" fmla="*/ 26 h 38"/>
                <a:gd name="T14" fmla="*/ 35 w 78"/>
                <a:gd name="T15" fmla="*/ 33 h 38"/>
                <a:gd name="T16" fmla="*/ 35 w 78"/>
                <a:gd name="T17" fmla="*/ 33 h 38"/>
                <a:gd name="T18" fmla="*/ 58 w 78"/>
                <a:gd name="T19" fmla="*/ 20 h 38"/>
                <a:gd name="T20" fmla="*/ 58 w 78"/>
                <a:gd name="T21" fmla="*/ 20 h 38"/>
                <a:gd name="T22" fmla="*/ 73 w 78"/>
                <a:gd name="T23" fmla="*/ 2 h 38"/>
                <a:gd name="T24" fmla="*/ 73 w 78"/>
                <a:gd name="T25" fmla="*/ 2 h 38"/>
                <a:gd name="T26" fmla="*/ 74 w 78"/>
                <a:gd name="T27" fmla="*/ 2 h 38"/>
                <a:gd name="T28" fmla="*/ 74 w 78"/>
                <a:gd name="T29" fmla="*/ 2 h 38"/>
                <a:gd name="T30" fmla="*/ 76 w 78"/>
                <a:gd name="T31" fmla="*/ 0 h 38"/>
                <a:gd name="T32" fmla="*/ 76 w 78"/>
                <a:gd name="T33" fmla="*/ 0 h 38"/>
                <a:gd name="T34" fmla="*/ 78 w 78"/>
                <a:gd name="T35" fmla="*/ 3 h 38"/>
                <a:gd name="T36" fmla="*/ 78 w 78"/>
                <a:gd name="T37" fmla="*/ 3 h 38"/>
                <a:gd name="T38" fmla="*/ 73 w 78"/>
                <a:gd name="T39" fmla="*/ 11 h 38"/>
                <a:gd name="T40" fmla="*/ 73 w 78"/>
                <a:gd name="T41" fmla="*/ 11 h 38"/>
                <a:gd name="T42" fmla="*/ 62 w 78"/>
                <a:gd name="T43" fmla="*/ 22 h 38"/>
                <a:gd name="T44" fmla="*/ 62 w 78"/>
                <a:gd name="T45" fmla="*/ 22 h 38"/>
                <a:gd name="T46" fmla="*/ 35 w 78"/>
                <a:gd name="T47" fmla="*/ 38 h 38"/>
                <a:gd name="T48" fmla="*/ 35 w 78"/>
                <a:gd name="T49" fmla="*/ 38 h 38"/>
                <a:gd name="T50" fmla="*/ 1 w 78"/>
                <a:gd name="T51" fmla="*/ 23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8" h="38">
                  <a:moveTo>
                    <a:pt x="1" y="23"/>
                  </a:moveTo>
                  <a:cubicBezTo>
                    <a:pt x="0" y="22"/>
                    <a:pt x="0" y="21"/>
                    <a:pt x="0" y="20"/>
                  </a:cubicBezTo>
                  <a:cubicBezTo>
                    <a:pt x="0" y="20"/>
                    <a:pt x="0" y="20"/>
                    <a:pt x="0" y="20"/>
                  </a:cubicBezTo>
                  <a:cubicBezTo>
                    <a:pt x="1" y="19"/>
                    <a:pt x="3" y="19"/>
                    <a:pt x="4" y="19"/>
                  </a:cubicBezTo>
                  <a:cubicBezTo>
                    <a:pt x="4" y="19"/>
                    <a:pt x="4" y="19"/>
                    <a:pt x="4" y="19"/>
                  </a:cubicBezTo>
                  <a:cubicBezTo>
                    <a:pt x="4" y="19"/>
                    <a:pt x="8" y="23"/>
                    <a:pt x="14" y="26"/>
                  </a:cubicBezTo>
                  <a:cubicBezTo>
                    <a:pt x="14" y="26"/>
                    <a:pt x="14" y="26"/>
                    <a:pt x="14" y="26"/>
                  </a:cubicBezTo>
                  <a:cubicBezTo>
                    <a:pt x="20" y="30"/>
                    <a:pt x="28" y="33"/>
                    <a:pt x="35" y="33"/>
                  </a:cubicBezTo>
                  <a:cubicBezTo>
                    <a:pt x="35" y="33"/>
                    <a:pt x="35" y="33"/>
                    <a:pt x="35" y="33"/>
                  </a:cubicBezTo>
                  <a:cubicBezTo>
                    <a:pt x="40" y="33"/>
                    <a:pt x="50" y="27"/>
                    <a:pt x="58" y="20"/>
                  </a:cubicBezTo>
                  <a:cubicBezTo>
                    <a:pt x="58" y="20"/>
                    <a:pt x="58" y="20"/>
                    <a:pt x="58" y="20"/>
                  </a:cubicBezTo>
                  <a:cubicBezTo>
                    <a:pt x="65" y="13"/>
                    <a:pt x="72" y="5"/>
                    <a:pt x="73" y="2"/>
                  </a:cubicBezTo>
                  <a:cubicBezTo>
                    <a:pt x="73" y="2"/>
                    <a:pt x="73" y="2"/>
                    <a:pt x="73" y="2"/>
                  </a:cubicBezTo>
                  <a:cubicBezTo>
                    <a:pt x="74" y="2"/>
                    <a:pt x="74" y="2"/>
                    <a:pt x="74" y="2"/>
                  </a:cubicBezTo>
                  <a:cubicBezTo>
                    <a:pt x="74" y="2"/>
                    <a:pt x="74" y="2"/>
                    <a:pt x="74" y="2"/>
                  </a:cubicBezTo>
                  <a:cubicBezTo>
                    <a:pt x="74" y="1"/>
                    <a:pt x="75" y="0"/>
                    <a:pt x="76" y="0"/>
                  </a:cubicBezTo>
                  <a:cubicBezTo>
                    <a:pt x="76" y="0"/>
                    <a:pt x="76" y="0"/>
                    <a:pt x="76" y="0"/>
                  </a:cubicBezTo>
                  <a:cubicBezTo>
                    <a:pt x="78" y="0"/>
                    <a:pt x="78" y="1"/>
                    <a:pt x="78" y="3"/>
                  </a:cubicBezTo>
                  <a:cubicBezTo>
                    <a:pt x="78" y="3"/>
                    <a:pt x="78" y="3"/>
                    <a:pt x="78" y="3"/>
                  </a:cubicBezTo>
                  <a:cubicBezTo>
                    <a:pt x="78" y="5"/>
                    <a:pt x="76" y="7"/>
                    <a:pt x="73" y="11"/>
                  </a:cubicBezTo>
                  <a:cubicBezTo>
                    <a:pt x="73" y="11"/>
                    <a:pt x="73" y="11"/>
                    <a:pt x="73" y="11"/>
                  </a:cubicBezTo>
                  <a:cubicBezTo>
                    <a:pt x="70" y="14"/>
                    <a:pt x="67" y="18"/>
                    <a:pt x="62" y="22"/>
                  </a:cubicBezTo>
                  <a:cubicBezTo>
                    <a:pt x="62" y="22"/>
                    <a:pt x="62" y="22"/>
                    <a:pt x="62" y="22"/>
                  </a:cubicBezTo>
                  <a:cubicBezTo>
                    <a:pt x="54" y="30"/>
                    <a:pt x="44" y="37"/>
                    <a:pt x="35" y="38"/>
                  </a:cubicBezTo>
                  <a:cubicBezTo>
                    <a:pt x="35" y="38"/>
                    <a:pt x="35" y="38"/>
                    <a:pt x="35" y="38"/>
                  </a:cubicBezTo>
                  <a:cubicBezTo>
                    <a:pt x="18" y="37"/>
                    <a:pt x="1" y="23"/>
                    <a:pt x="1"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13"/>
            <p:cNvSpPr>
              <a:spLocks noEditPoints="1"/>
            </p:cNvSpPr>
            <p:nvPr/>
          </p:nvSpPr>
          <p:spPr bwMode="auto">
            <a:xfrm>
              <a:off x="1387" y="1679"/>
              <a:ext cx="197" cy="100"/>
            </a:xfrm>
            <a:custGeom>
              <a:avLst/>
              <a:gdLst>
                <a:gd name="T0" fmla="*/ 2 w 82"/>
                <a:gd name="T1" fmla="*/ 27 h 42"/>
                <a:gd name="T2" fmla="*/ 0 w 82"/>
                <a:gd name="T3" fmla="*/ 23 h 42"/>
                <a:gd name="T4" fmla="*/ 1 w 82"/>
                <a:gd name="T5" fmla="*/ 21 h 42"/>
                <a:gd name="T6" fmla="*/ 4 w 82"/>
                <a:gd name="T7" fmla="*/ 19 h 42"/>
                <a:gd name="T8" fmla="*/ 7 w 82"/>
                <a:gd name="T9" fmla="*/ 20 h 42"/>
                <a:gd name="T10" fmla="*/ 7 w 82"/>
                <a:gd name="T11" fmla="*/ 20 h 42"/>
                <a:gd name="T12" fmla="*/ 7 w 82"/>
                <a:gd name="T13" fmla="*/ 20 h 42"/>
                <a:gd name="T14" fmla="*/ 7 w 82"/>
                <a:gd name="T15" fmla="*/ 20 h 42"/>
                <a:gd name="T16" fmla="*/ 7 w 82"/>
                <a:gd name="T17" fmla="*/ 20 h 42"/>
                <a:gd name="T18" fmla="*/ 7 w 82"/>
                <a:gd name="T19" fmla="*/ 20 h 42"/>
                <a:gd name="T20" fmla="*/ 7 w 82"/>
                <a:gd name="T21" fmla="*/ 20 h 42"/>
                <a:gd name="T22" fmla="*/ 7 w 82"/>
                <a:gd name="T23" fmla="*/ 20 h 42"/>
                <a:gd name="T24" fmla="*/ 8 w 82"/>
                <a:gd name="T25" fmla="*/ 20 h 42"/>
                <a:gd name="T26" fmla="*/ 10 w 82"/>
                <a:gd name="T27" fmla="*/ 22 h 42"/>
                <a:gd name="T28" fmla="*/ 17 w 82"/>
                <a:gd name="T29" fmla="*/ 26 h 42"/>
                <a:gd name="T30" fmla="*/ 36 w 82"/>
                <a:gd name="T31" fmla="*/ 33 h 42"/>
                <a:gd name="T32" fmla="*/ 37 w 82"/>
                <a:gd name="T33" fmla="*/ 33 h 42"/>
                <a:gd name="T34" fmla="*/ 37 w 82"/>
                <a:gd name="T35" fmla="*/ 33 h 42"/>
                <a:gd name="T36" fmla="*/ 37 w 82"/>
                <a:gd name="T37" fmla="*/ 33 h 42"/>
                <a:gd name="T38" fmla="*/ 37 w 82"/>
                <a:gd name="T39" fmla="*/ 33 h 42"/>
                <a:gd name="T40" fmla="*/ 58 w 82"/>
                <a:gd name="T41" fmla="*/ 21 h 42"/>
                <a:gd name="T42" fmla="*/ 74 w 82"/>
                <a:gd name="T43" fmla="*/ 3 h 42"/>
                <a:gd name="T44" fmla="*/ 74 w 82"/>
                <a:gd name="T45" fmla="*/ 3 h 42"/>
                <a:gd name="T46" fmla="*/ 78 w 82"/>
                <a:gd name="T47" fmla="*/ 0 h 42"/>
                <a:gd name="T48" fmla="*/ 79 w 82"/>
                <a:gd name="T49" fmla="*/ 0 h 42"/>
                <a:gd name="T50" fmla="*/ 82 w 82"/>
                <a:gd name="T51" fmla="*/ 4 h 42"/>
                <a:gd name="T52" fmla="*/ 82 w 82"/>
                <a:gd name="T53" fmla="*/ 5 h 42"/>
                <a:gd name="T54" fmla="*/ 77 w 82"/>
                <a:gd name="T55" fmla="*/ 14 h 42"/>
                <a:gd name="T56" fmla="*/ 66 w 82"/>
                <a:gd name="T57" fmla="*/ 26 h 42"/>
                <a:gd name="T58" fmla="*/ 37 w 82"/>
                <a:gd name="T59" fmla="*/ 42 h 42"/>
                <a:gd name="T60" fmla="*/ 4 w 82"/>
                <a:gd name="T61" fmla="*/ 24 h 42"/>
                <a:gd name="T62" fmla="*/ 4 w 82"/>
                <a:gd name="T63" fmla="*/ 24 h 42"/>
                <a:gd name="T64" fmla="*/ 5 w 82"/>
                <a:gd name="T65" fmla="*/ 24 h 42"/>
                <a:gd name="T66" fmla="*/ 7 w 82"/>
                <a:gd name="T67" fmla="*/ 26 h 42"/>
                <a:gd name="T68" fmla="*/ 15 w 82"/>
                <a:gd name="T69" fmla="*/ 31 h 42"/>
                <a:gd name="T70" fmla="*/ 37 w 82"/>
                <a:gd name="T71" fmla="*/ 38 h 42"/>
                <a:gd name="T72" fmla="*/ 63 w 82"/>
                <a:gd name="T73" fmla="*/ 23 h 42"/>
                <a:gd name="T74" fmla="*/ 74 w 82"/>
                <a:gd name="T75" fmla="*/ 12 h 42"/>
                <a:gd name="T76" fmla="*/ 78 w 82"/>
                <a:gd name="T77" fmla="*/ 5 h 42"/>
                <a:gd name="T78" fmla="*/ 78 w 82"/>
                <a:gd name="T79" fmla="*/ 4 h 42"/>
                <a:gd name="T80" fmla="*/ 78 w 82"/>
                <a:gd name="T81" fmla="*/ 4 h 42"/>
                <a:gd name="T82" fmla="*/ 78 w 82"/>
                <a:gd name="T83" fmla="*/ 4 h 42"/>
                <a:gd name="T84" fmla="*/ 77 w 82"/>
                <a:gd name="T85" fmla="*/ 5 h 42"/>
                <a:gd name="T86" fmla="*/ 77 w 82"/>
                <a:gd name="T87" fmla="*/ 5 h 42"/>
                <a:gd name="T88" fmla="*/ 61 w 82"/>
                <a:gd name="T89" fmla="*/ 24 h 42"/>
                <a:gd name="T90" fmla="*/ 37 w 82"/>
                <a:gd name="T91" fmla="*/ 37 h 42"/>
                <a:gd name="T92" fmla="*/ 37 w 82"/>
                <a:gd name="T93" fmla="*/ 37 h 42"/>
                <a:gd name="T94" fmla="*/ 36 w 82"/>
                <a:gd name="T95" fmla="*/ 37 h 42"/>
                <a:gd name="T96" fmla="*/ 15 w 82"/>
                <a:gd name="T97" fmla="*/ 30 h 42"/>
                <a:gd name="T98" fmla="*/ 8 w 82"/>
                <a:gd name="T99" fmla="*/ 25 h 42"/>
                <a:gd name="T100" fmla="*/ 5 w 82"/>
                <a:gd name="T101" fmla="*/ 23 h 42"/>
                <a:gd name="T102" fmla="*/ 4 w 82"/>
                <a:gd name="T103" fmla="*/ 23 h 42"/>
                <a:gd name="T104" fmla="*/ 4 w 82"/>
                <a:gd name="T105" fmla="*/ 23 h 42"/>
                <a:gd name="T106" fmla="*/ 4 w 82"/>
                <a:gd name="T107" fmla="*/ 23 h 42"/>
                <a:gd name="T108" fmla="*/ 4 w 82"/>
                <a:gd name="T109" fmla="*/ 24 h 42"/>
                <a:gd name="T110" fmla="*/ 2 w 82"/>
                <a:gd name="T111" fmla="*/ 27 h 42"/>
                <a:gd name="T112" fmla="*/ 4 w 82"/>
                <a:gd name="T113" fmla="*/ 24 h 42"/>
                <a:gd name="T114" fmla="*/ 2 w 82"/>
                <a:gd name="T115" fmla="*/ 27 h 42"/>
                <a:gd name="T116" fmla="*/ 5 w 82"/>
                <a:gd name="T117" fmla="*/ 23 h 42"/>
                <a:gd name="T118" fmla="*/ 5 w 82"/>
                <a:gd name="T119" fmla="*/ 23 h 42"/>
                <a:gd name="T120" fmla="*/ 5 w 82"/>
                <a:gd name="T121" fmla="*/ 23 h 42"/>
                <a:gd name="T122" fmla="*/ 4 w 82"/>
                <a:gd name="T123" fmla="*/ 22 h 42"/>
                <a:gd name="T124" fmla="*/ 4 w 82"/>
                <a:gd name="T125" fmla="*/ 23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 h="42">
                  <a:moveTo>
                    <a:pt x="2" y="27"/>
                  </a:moveTo>
                  <a:cubicBezTo>
                    <a:pt x="2" y="27"/>
                    <a:pt x="2" y="27"/>
                    <a:pt x="2" y="27"/>
                  </a:cubicBezTo>
                  <a:cubicBezTo>
                    <a:pt x="2" y="27"/>
                    <a:pt x="2" y="27"/>
                    <a:pt x="2" y="27"/>
                  </a:cubicBezTo>
                  <a:cubicBezTo>
                    <a:pt x="0" y="26"/>
                    <a:pt x="0" y="25"/>
                    <a:pt x="0" y="23"/>
                  </a:cubicBezTo>
                  <a:cubicBezTo>
                    <a:pt x="0" y="23"/>
                    <a:pt x="0" y="23"/>
                    <a:pt x="0" y="23"/>
                  </a:cubicBezTo>
                  <a:cubicBezTo>
                    <a:pt x="0" y="22"/>
                    <a:pt x="0" y="21"/>
                    <a:pt x="1" y="21"/>
                  </a:cubicBezTo>
                  <a:cubicBezTo>
                    <a:pt x="1" y="21"/>
                    <a:pt x="1" y="21"/>
                    <a:pt x="1" y="21"/>
                  </a:cubicBezTo>
                  <a:cubicBezTo>
                    <a:pt x="2" y="19"/>
                    <a:pt x="3" y="19"/>
                    <a:pt x="4" y="19"/>
                  </a:cubicBezTo>
                  <a:cubicBezTo>
                    <a:pt x="4" y="19"/>
                    <a:pt x="4" y="19"/>
                    <a:pt x="4" y="19"/>
                  </a:cubicBezTo>
                  <a:cubicBezTo>
                    <a:pt x="5" y="19"/>
                    <a:pt x="6" y="19"/>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7" y="20"/>
                    <a:pt x="7" y="20"/>
                  </a:cubicBezTo>
                  <a:cubicBezTo>
                    <a:pt x="7" y="20"/>
                    <a:pt x="8" y="20"/>
                    <a:pt x="8" y="20"/>
                  </a:cubicBezTo>
                  <a:cubicBezTo>
                    <a:pt x="8" y="20"/>
                    <a:pt x="8" y="20"/>
                    <a:pt x="8" y="20"/>
                  </a:cubicBezTo>
                  <a:cubicBezTo>
                    <a:pt x="8" y="21"/>
                    <a:pt x="9" y="21"/>
                    <a:pt x="10" y="22"/>
                  </a:cubicBezTo>
                  <a:cubicBezTo>
                    <a:pt x="10" y="22"/>
                    <a:pt x="10" y="22"/>
                    <a:pt x="10" y="22"/>
                  </a:cubicBezTo>
                  <a:cubicBezTo>
                    <a:pt x="12" y="23"/>
                    <a:pt x="14" y="25"/>
                    <a:pt x="17" y="26"/>
                  </a:cubicBezTo>
                  <a:cubicBezTo>
                    <a:pt x="17" y="26"/>
                    <a:pt x="17" y="26"/>
                    <a:pt x="17" y="26"/>
                  </a:cubicBezTo>
                  <a:cubicBezTo>
                    <a:pt x="23" y="30"/>
                    <a:pt x="30" y="33"/>
                    <a:pt x="36" y="33"/>
                  </a:cubicBezTo>
                  <a:cubicBezTo>
                    <a:pt x="36" y="33"/>
                    <a:pt x="36" y="33"/>
                    <a:pt x="36" y="33"/>
                  </a:cubicBezTo>
                  <a:cubicBezTo>
                    <a:pt x="36" y="33"/>
                    <a:pt x="36" y="33"/>
                    <a:pt x="37" y="33"/>
                  </a:cubicBezTo>
                  <a:cubicBezTo>
                    <a:pt x="37" y="33"/>
                    <a:pt x="37" y="33"/>
                    <a:pt x="37" y="33"/>
                  </a:cubicBezTo>
                  <a:cubicBezTo>
                    <a:pt x="37" y="33"/>
                    <a:pt x="37" y="33"/>
                    <a:pt x="37" y="33"/>
                  </a:cubicBezTo>
                  <a:cubicBezTo>
                    <a:pt x="37" y="33"/>
                    <a:pt x="37" y="33"/>
                    <a:pt x="37" y="33"/>
                  </a:cubicBezTo>
                  <a:cubicBezTo>
                    <a:pt x="37" y="33"/>
                    <a:pt x="37" y="33"/>
                    <a:pt x="37" y="33"/>
                  </a:cubicBezTo>
                  <a:cubicBezTo>
                    <a:pt x="37" y="33"/>
                    <a:pt x="37" y="33"/>
                    <a:pt x="37" y="33"/>
                  </a:cubicBezTo>
                  <a:cubicBezTo>
                    <a:pt x="37" y="33"/>
                    <a:pt x="37" y="33"/>
                    <a:pt x="37" y="33"/>
                  </a:cubicBezTo>
                  <a:cubicBezTo>
                    <a:pt x="41" y="33"/>
                    <a:pt x="51" y="27"/>
                    <a:pt x="58" y="21"/>
                  </a:cubicBezTo>
                  <a:cubicBezTo>
                    <a:pt x="58" y="21"/>
                    <a:pt x="58" y="21"/>
                    <a:pt x="58" y="21"/>
                  </a:cubicBezTo>
                  <a:cubicBezTo>
                    <a:pt x="66" y="14"/>
                    <a:pt x="73" y="6"/>
                    <a:pt x="74" y="3"/>
                  </a:cubicBezTo>
                  <a:cubicBezTo>
                    <a:pt x="74" y="3"/>
                    <a:pt x="74" y="3"/>
                    <a:pt x="74" y="3"/>
                  </a:cubicBezTo>
                  <a:cubicBezTo>
                    <a:pt x="74" y="3"/>
                    <a:pt x="74" y="3"/>
                    <a:pt x="74" y="3"/>
                  </a:cubicBezTo>
                  <a:cubicBezTo>
                    <a:pt x="74" y="3"/>
                    <a:pt x="74" y="3"/>
                    <a:pt x="74" y="3"/>
                  </a:cubicBezTo>
                  <a:cubicBezTo>
                    <a:pt x="74" y="1"/>
                    <a:pt x="76" y="0"/>
                    <a:pt x="78" y="0"/>
                  </a:cubicBezTo>
                  <a:cubicBezTo>
                    <a:pt x="78" y="0"/>
                    <a:pt x="78" y="0"/>
                    <a:pt x="78" y="0"/>
                  </a:cubicBezTo>
                  <a:cubicBezTo>
                    <a:pt x="78" y="0"/>
                    <a:pt x="78" y="0"/>
                    <a:pt x="79" y="0"/>
                  </a:cubicBezTo>
                  <a:cubicBezTo>
                    <a:pt x="79" y="0"/>
                    <a:pt x="79" y="0"/>
                    <a:pt x="79" y="0"/>
                  </a:cubicBezTo>
                  <a:cubicBezTo>
                    <a:pt x="81" y="0"/>
                    <a:pt x="82" y="2"/>
                    <a:pt x="82" y="4"/>
                  </a:cubicBezTo>
                  <a:cubicBezTo>
                    <a:pt x="82" y="4"/>
                    <a:pt x="82" y="4"/>
                    <a:pt x="82" y="4"/>
                  </a:cubicBezTo>
                  <a:cubicBezTo>
                    <a:pt x="82" y="5"/>
                    <a:pt x="82" y="5"/>
                    <a:pt x="82" y="5"/>
                  </a:cubicBezTo>
                  <a:cubicBezTo>
                    <a:pt x="82" y="5"/>
                    <a:pt x="82" y="5"/>
                    <a:pt x="82" y="5"/>
                  </a:cubicBezTo>
                  <a:cubicBezTo>
                    <a:pt x="82" y="8"/>
                    <a:pt x="80" y="11"/>
                    <a:pt x="77" y="14"/>
                  </a:cubicBezTo>
                  <a:cubicBezTo>
                    <a:pt x="77" y="14"/>
                    <a:pt x="77" y="14"/>
                    <a:pt x="77" y="14"/>
                  </a:cubicBezTo>
                  <a:cubicBezTo>
                    <a:pt x="74" y="18"/>
                    <a:pt x="70" y="22"/>
                    <a:pt x="66" y="26"/>
                  </a:cubicBezTo>
                  <a:cubicBezTo>
                    <a:pt x="66" y="26"/>
                    <a:pt x="66" y="26"/>
                    <a:pt x="66" y="26"/>
                  </a:cubicBezTo>
                  <a:cubicBezTo>
                    <a:pt x="57" y="33"/>
                    <a:pt x="47" y="41"/>
                    <a:pt x="37" y="42"/>
                  </a:cubicBezTo>
                  <a:cubicBezTo>
                    <a:pt x="37" y="42"/>
                    <a:pt x="37" y="42"/>
                    <a:pt x="37" y="42"/>
                  </a:cubicBezTo>
                  <a:cubicBezTo>
                    <a:pt x="20" y="41"/>
                    <a:pt x="4" y="29"/>
                    <a:pt x="2" y="27"/>
                  </a:cubicBezTo>
                  <a:close/>
                  <a:moveTo>
                    <a:pt x="4" y="24"/>
                  </a:moveTo>
                  <a:cubicBezTo>
                    <a:pt x="4" y="24"/>
                    <a:pt x="4" y="24"/>
                    <a:pt x="4" y="24"/>
                  </a:cubicBezTo>
                  <a:cubicBezTo>
                    <a:pt x="4" y="24"/>
                    <a:pt x="4" y="24"/>
                    <a:pt x="4" y="24"/>
                  </a:cubicBezTo>
                  <a:cubicBezTo>
                    <a:pt x="4" y="24"/>
                    <a:pt x="5" y="24"/>
                    <a:pt x="5" y="24"/>
                  </a:cubicBezTo>
                  <a:cubicBezTo>
                    <a:pt x="5" y="24"/>
                    <a:pt x="5" y="24"/>
                    <a:pt x="5" y="24"/>
                  </a:cubicBezTo>
                  <a:cubicBezTo>
                    <a:pt x="5" y="25"/>
                    <a:pt x="6" y="25"/>
                    <a:pt x="7" y="26"/>
                  </a:cubicBezTo>
                  <a:cubicBezTo>
                    <a:pt x="7" y="26"/>
                    <a:pt x="7" y="26"/>
                    <a:pt x="7" y="26"/>
                  </a:cubicBezTo>
                  <a:cubicBezTo>
                    <a:pt x="9" y="27"/>
                    <a:pt x="11" y="29"/>
                    <a:pt x="15" y="31"/>
                  </a:cubicBezTo>
                  <a:cubicBezTo>
                    <a:pt x="15" y="31"/>
                    <a:pt x="15" y="31"/>
                    <a:pt x="15" y="31"/>
                  </a:cubicBezTo>
                  <a:cubicBezTo>
                    <a:pt x="21" y="34"/>
                    <a:pt x="29" y="38"/>
                    <a:pt x="37" y="38"/>
                  </a:cubicBezTo>
                  <a:cubicBezTo>
                    <a:pt x="37" y="38"/>
                    <a:pt x="37" y="38"/>
                    <a:pt x="37" y="38"/>
                  </a:cubicBezTo>
                  <a:cubicBezTo>
                    <a:pt x="44" y="38"/>
                    <a:pt x="55" y="30"/>
                    <a:pt x="63" y="23"/>
                  </a:cubicBezTo>
                  <a:cubicBezTo>
                    <a:pt x="63" y="23"/>
                    <a:pt x="63" y="23"/>
                    <a:pt x="63" y="23"/>
                  </a:cubicBezTo>
                  <a:cubicBezTo>
                    <a:pt x="67" y="19"/>
                    <a:pt x="71" y="15"/>
                    <a:pt x="74" y="12"/>
                  </a:cubicBezTo>
                  <a:cubicBezTo>
                    <a:pt x="74" y="12"/>
                    <a:pt x="74" y="12"/>
                    <a:pt x="74" y="12"/>
                  </a:cubicBezTo>
                  <a:cubicBezTo>
                    <a:pt x="76" y="8"/>
                    <a:pt x="78" y="6"/>
                    <a:pt x="78" y="5"/>
                  </a:cubicBezTo>
                  <a:cubicBezTo>
                    <a:pt x="78" y="5"/>
                    <a:pt x="78" y="5"/>
                    <a:pt x="78" y="5"/>
                  </a:cubicBezTo>
                  <a:cubicBezTo>
                    <a:pt x="78" y="4"/>
                    <a:pt x="78" y="4"/>
                    <a:pt x="78" y="4"/>
                  </a:cubicBezTo>
                  <a:cubicBezTo>
                    <a:pt x="78" y="4"/>
                    <a:pt x="78" y="4"/>
                    <a:pt x="78" y="4"/>
                  </a:cubicBezTo>
                  <a:cubicBezTo>
                    <a:pt x="78" y="4"/>
                    <a:pt x="78" y="4"/>
                    <a:pt x="78" y="4"/>
                  </a:cubicBezTo>
                  <a:cubicBezTo>
                    <a:pt x="78" y="4"/>
                    <a:pt x="78" y="4"/>
                    <a:pt x="78" y="4"/>
                  </a:cubicBezTo>
                  <a:cubicBezTo>
                    <a:pt x="78" y="4"/>
                    <a:pt x="78" y="4"/>
                    <a:pt x="78" y="4"/>
                  </a:cubicBezTo>
                  <a:cubicBezTo>
                    <a:pt x="78" y="4"/>
                    <a:pt x="78" y="4"/>
                    <a:pt x="78" y="4"/>
                  </a:cubicBezTo>
                  <a:cubicBezTo>
                    <a:pt x="78" y="5"/>
                    <a:pt x="78" y="5"/>
                    <a:pt x="78" y="5"/>
                  </a:cubicBezTo>
                  <a:cubicBezTo>
                    <a:pt x="77" y="5"/>
                    <a:pt x="77" y="5"/>
                    <a:pt x="77" y="5"/>
                  </a:cubicBezTo>
                  <a:cubicBezTo>
                    <a:pt x="77" y="5"/>
                    <a:pt x="77" y="5"/>
                    <a:pt x="77" y="5"/>
                  </a:cubicBezTo>
                  <a:cubicBezTo>
                    <a:pt x="77" y="5"/>
                    <a:pt x="77" y="5"/>
                    <a:pt x="77" y="5"/>
                  </a:cubicBezTo>
                  <a:cubicBezTo>
                    <a:pt x="76" y="9"/>
                    <a:pt x="69" y="16"/>
                    <a:pt x="61" y="24"/>
                  </a:cubicBezTo>
                  <a:cubicBezTo>
                    <a:pt x="61" y="24"/>
                    <a:pt x="61" y="24"/>
                    <a:pt x="61" y="24"/>
                  </a:cubicBezTo>
                  <a:cubicBezTo>
                    <a:pt x="53" y="31"/>
                    <a:pt x="44" y="37"/>
                    <a:pt x="37" y="37"/>
                  </a:cubicBezTo>
                  <a:cubicBezTo>
                    <a:pt x="37" y="37"/>
                    <a:pt x="37" y="37"/>
                    <a:pt x="37" y="37"/>
                  </a:cubicBezTo>
                  <a:cubicBezTo>
                    <a:pt x="37" y="37"/>
                    <a:pt x="37" y="37"/>
                    <a:pt x="37" y="37"/>
                  </a:cubicBezTo>
                  <a:cubicBezTo>
                    <a:pt x="37" y="37"/>
                    <a:pt x="37" y="37"/>
                    <a:pt x="37" y="37"/>
                  </a:cubicBezTo>
                  <a:cubicBezTo>
                    <a:pt x="36" y="37"/>
                    <a:pt x="36" y="37"/>
                    <a:pt x="36" y="37"/>
                  </a:cubicBezTo>
                  <a:cubicBezTo>
                    <a:pt x="36" y="37"/>
                    <a:pt x="36" y="37"/>
                    <a:pt x="36" y="37"/>
                  </a:cubicBezTo>
                  <a:cubicBezTo>
                    <a:pt x="29" y="37"/>
                    <a:pt x="21" y="33"/>
                    <a:pt x="15" y="30"/>
                  </a:cubicBezTo>
                  <a:cubicBezTo>
                    <a:pt x="15" y="30"/>
                    <a:pt x="15" y="30"/>
                    <a:pt x="15" y="30"/>
                  </a:cubicBezTo>
                  <a:cubicBezTo>
                    <a:pt x="12" y="28"/>
                    <a:pt x="10" y="27"/>
                    <a:pt x="8" y="25"/>
                  </a:cubicBezTo>
                  <a:cubicBezTo>
                    <a:pt x="8" y="25"/>
                    <a:pt x="8" y="25"/>
                    <a:pt x="8" y="25"/>
                  </a:cubicBezTo>
                  <a:cubicBezTo>
                    <a:pt x="8" y="26"/>
                    <a:pt x="8" y="26"/>
                    <a:pt x="8" y="26"/>
                  </a:cubicBezTo>
                  <a:cubicBezTo>
                    <a:pt x="5" y="23"/>
                    <a:pt x="5" y="23"/>
                    <a:pt x="5" y="23"/>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4"/>
                  </a:cubicBezTo>
                  <a:cubicBezTo>
                    <a:pt x="4" y="24"/>
                    <a:pt x="4" y="24"/>
                    <a:pt x="4" y="24"/>
                  </a:cubicBezTo>
                  <a:cubicBezTo>
                    <a:pt x="4" y="24"/>
                    <a:pt x="4" y="24"/>
                    <a:pt x="4" y="24"/>
                  </a:cubicBezTo>
                  <a:close/>
                  <a:moveTo>
                    <a:pt x="2" y="27"/>
                  </a:moveTo>
                  <a:cubicBezTo>
                    <a:pt x="3" y="25"/>
                    <a:pt x="3" y="25"/>
                    <a:pt x="3" y="25"/>
                  </a:cubicBezTo>
                  <a:cubicBezTo>
                    <a:pt x="4" y="24"/>
                    <a:pt x="4" y="24"/>
                    <a:pt x="4" y="24"/>
                  </a:cubicBezTo>
                  <a:cubicBezTo>
                    <a:pt x="3" y="25"/>
                    <a:pt x="3" y="25"/>
                    <a:pt x="3" y="25"/>
                  </a:cubicBezTo>
                  <a:cubicBezTo>
                    <a:pt x="2" y="27"/>
                    <a:pt x="2" y="27"/>
                    <a:pt x="2" y="27"/>
                  </a:cubicBezTo>
                  <a:close/>
                  <a:moveTo>
                    <a:pt x="5" y="23"/>
                  </a:move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lose/>
                  <a:moveTo>
                    <a:pt x="4" y="23"/>
                  </a:moveTo>
                  <a:cubicBezTo>
                    <a:pt x="4" y="22"/>
                    <a:pt x="4" y="22"/>
                    <a:pt x="4" y="22"/>
                  </a:cubicBezTo>
                  <a:cubicBezTo>
                    <a:pt x="4" y="22"/>
                    <a:pt x="4" y="22"/>
                    <a:pt x="4" y="22"/>
                  </a:cubicBezTo>
                  <a:cubicBezTo>
                    <a:pt x="4" y="22"/>
                    <a:pt x="4" y="22"/>
                    <a:pt x="4"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14"/>
            <p:cNvSpPr/>
            <p:nvPr/>
          </p:nvSpPr>
          <p:spPr bwMode="auto">
            <a:xfrm>
              <a:off x="1555" y="1674"/>
              <a:ext cx="40" cy="22"/>
            </a:xfrm>
            <a:custGeom>
              <a:avLst/>
              <a:gdLst>
                <a:gd name="T0" fmla="*/ 13 w 17"/>
                <a:gd name="T1" fmla="*/ 9 h 9"/>
                <a:gd name="T2" fmla="*/ 2 w 17"/>
                <a:gd name="T3" fmla="*/ 5 h 9"/>
                <a:gd name="T4" fmla="*/ 0 w 17"/>
                <a:gd name="T5" fmla="*/ 2 h 9"/>
                <a:gd name="T6" fmla="*/ 0 w 17"/>
                <a:gd name="T7" fmla="*/ 2 h 9"/>
                <a:gd name="T8" fmla="*/ 3 w 17"/>
                <a:gd name="T9" fmla="*/ 0 h 9"/>
                <a:gd name="T10" fmla="*/ 3 w 17"/>
                <a:gd name="T11" fmla="*/ 0 h 9"/>
                <a:gd name="T12" fmla="*/ 15 w 17"/>
                <a:gd name="T13" fmla="*/ 4 h 9"/>
                <a:gd name="T14" fmla="*/ 16 w 17"/>
                <a:gd name="T15" fmla="*/ 7 h 9"/>
                <a:gd name="T16" fmla="*/ 16 w 17"/>
                <a:gd name="T17" fmla="*/ 7 h 9"/>
                <a:gd name="T18" fmla="*/ 14 w 17"/>
                <a:gd name="T19" fmla="*/ 9 h 9"/>
                <a:gd name="T20" fmla="*/ 14 w 17"/>
                <a:gd name="T21" fmla="*/ 9 h 9"/>
                <a:gd name="T22" fmla="*/ 13 w 17"/>
                <a:gd name="T2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 h="9">
                  <a:moveTo>
                    <a:pt x="13" y="9"/>
                  </a:moveTo>
                  <a:cubicBezTo>
                    <a:pt x="2" y="5"/>
                    <a:pt x="2" y="5"/>
                    <a:pt x="2" y="5"/>
                  </a:cubicBezTo>
                  <a:cubicBezTo>
                    <a:pt x="1" y="5"/>
                    <a:pt x="0" y="3"/>
                    <a:pt x="0" y="2"/>
                  </a:cubicBezTo>
                  <a:cubicBezTo>
                    <a:pt x="0" y="2"/>
                    <a:pt x="0" y="2"/>
                    <a:pt x="0" y="2"/>
                  </a:cubicBezTo>
                  <a:cubicBezTo>
                    <a:pt x="1" y="1"/>
                    <a:pt x="2" y="0"/>
                    <a:pt x="3" y="0"/>
                  </a:cubicBezTo>
                  <a:cubicBezTo>
                    <a:pt x="3" y="0"/>
                    <a:pt x="3" y="0"/>
                    <a:pt x="3" y="0"/>
                  </a:cubicBezTo>
                  <a:cubicBezTo>
                    <a:pt x="15" y="4"/>
                    <a:pt x="15" y="4"/>
                    <a:pt x="15" y="4"/>
                  </a:cubicBezTo>
                  <a:cubicBezTo>
                    <a:pt x="16" y="5"/>
                    <a:pt x="17" y="6"/>
                    <a:pt x="16" y="7"/>
                  </a:cubicBezTo>
                  <a:cubicBezTo>
                    <a:pt x="16" y="7"/>
                    <a:pt x="16" y="7"/>
                    <a:pt x="16" y="7"/>
                  </a:cubicBezTo>
                  <a:cubicBezTo>
                    <a:pt x="16" y="8"/>
                    <a:pt x="15" y="9"/>
                    <a:pt x="14" y="9"/>
                  </a:cubicBezTo>
                  <a:cubicBezTo>
                    <a:pt x="14" y="9"/>
                    <a:pt x="14" y="9"/>
                    <a:pt x="14" y="9"/>
                  </a:cubicBezTo>
                  <a:cubicBezTo>
                    <a:pt x="14" y="9"/>
                    <a:pt x="14" y="9"/>
                    <a:pt x="13"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5"/>
            <p:cNvSpPr>
              <a:spLocks noEditPoints="1"/>
            </p:cNvSpPr>
            <p:nvPr/>
          </p:nvSpPr>
          <p:spPr bwMode="auto">
            <a:xfrm>
              <a:off x="1550" y="1669"/>
              <a:ext cx="48" cy="31"/>
            </a:xfrm>
            <a:custGeom>
              <a:avLst/>
              <a:gdLst>
                <a:gd name="T0" fmla="*/ 16 w 20"/>
                <a:gd name="T1" fmla="*/ 13 h 13"/>
                <a:gd name="T2" fmla="*/ 15 w 20"/>
                <a:gd name="T3" fmla="*/ 13 h 13"/>
                <a:gd name="T4" fmla="*/ 15 w 20"/>
                <a:gd name="T5" fmla="*/ 13 h 13"/>
                <a:gd name="T6" fmla="*/ 15 w 20"/>
                <a:gd name="T7" fmla="*/ 13 h 13"/>
                <a:gd name="T8" fmla="*/ 3 w 20"/>
                <a:gd name="T9" fmla="*/ 9 h 13"/>
                <a:gd name="T10" fmla="*/ 0 w 20"/>
                <a:gd name="T11" fmla="*/ 5 h 13"/>
                <a:gd name="T12" fmla="*/ 0 w 20"/>
                <a:gd name="T13" fmla="*/ 5 h 13"/>
                <a:gd name="T14" fmla="*/ 0 w 20"/>
                <a:gd name="T15" fmla="*/ 3 h 13"/>
                <a:gd name="T16" fmla="*/ 0 w 20"/>
                <a:gd name="T17" fmla="*/ 3 h 13"/>
                <a:gd name="T18" fmla="*/ 4 w 20"/>
                <a:gd name="T19" fmla="*/ 0 h 13"/>
                <a:gd name="T20" fmla="*/ 4 w 20"/>
                <a:gd name="T21" fmla="*/ 0 h 13"/>
                <a:gd name="T22" fmla="*/ 6 w 20"/>
                <a:gd name="T23" fmla="*/ 1 h 13"/>
                <a:gd name="T24" fmla="*/ 6 w 20"/>
                <a:gd name="T25" fmla="*/ 1 h 13"/>
                <a:gd name="T26" fmla="*/ 17 w 20"/>
                <a:gd name="T27" fmla="*/ 4 h 13"/>
                <a:gd name="T28" fmla="*/ 20 w 20"/>
                <a:gd name="T29" fmla="*/ 8 h 13"/>
                <a:gd name="T30" fmla="*/ 20 w 20"/>
                <a:gd name="T31" fmla="*/ 8 h 13"/>
                <a:gd name="T32" fmla="*/ 20 w 20"/>
                <a:gd name="T33" fmla="*/ 10 h 13"/>
                <a:gd name="T34" fmla="*/ 20 w 20"/>
                <a:gd name="T35" fmla="*/ 10 h 13"/>
                <a:gd name="T36" fmla="*/ 16 w 20"/>
                <a:gd name="T37" fmla="*/ 13 h 13"/>
                <a:gd name="T38" fmla="*/ 16 w 20"/>
                <a:gd name="T39" fmla="*/ 13 h 13"/>
                <a:gd name="T40" fmla="*/ 16 w 20"/>
                <a:gd name="T41" fmla="*/ 13 h 13"/>
                <a:gd name="T42" fmla="*/ 4 w 20"/>
                <a:gd name="T43" fmla="*/ 5 h 13"/>
                <a:gd name="T44" fmla="*/ 4 w 20"/>
                <a:gd name="T45" fmla="*/ 5 h 13"/>
                <a:gd name="T46" fmla="*/ 4 w 20"/>
                <a:gd name="T47" fmla="*/ 5 h 13"/>
                <a:gd name="T48" fmla="*/ 16 w 20"/>
                <a:gd name="T49" fmla="*/ 9 h 13"/>
                <a:gd name="T50" fmla="*/ 15 w 20"/>
                <a:gd name="T51" fmla="*/ 11 h 13"/>
                <a:gd name="T52" fmla="*/ 16 w 20"/>
                <a:gd name="T53" fmla="*/ 9 h 13"/>
                <a:gd name="T54" fmla="*/ 16 w 20"/>
                <a:gd name="T55" fmla="*/ 9 h 13"/>
                <a:gd name="T56" fmla="*/ 16 w 20"/>
                <a:gd name="T57" fmla="*/ 9 h 13"/>
                <a:gd name="T58" fmla="*/ 16 w 20"/>
                <a:gd name="T59" fmla="*/ 9 h 13"/>
                <a:gd name="T60" fmla="*/ 16 w 20"/>
                <a:gd name="T61" fmla="*/ 8 h 13"/>
                <a:gd name="T62" fmla="*/ 16 w 20"/>
                <a:gd name="T63" fmla="*/ 8 h 13"/>
                <a:gd name="T64" fmla="*/ 16 w 20"/>
                <a:gd name="T65" fmla="*/ 8 h 13"/>
                <a:gd name="T66" fmla="*/ 16 w 20"/>
                <a:gd name="T67" fmla="*/ 8 h 13"/>
                <a:gd name="T68" fmla="*/ 5 w 20"/>
                <a:gd name="T69" fmla="*/ 4 h 13"/>
                <a:gd name="T70" fmla="*/ 4 w 20"/>
                <a:gd name="T71" fmla="*/ 4 h 13"/>
                <a:gd name="T72" fmla="*/ 4 w 20"/>
                <a:gd name="T73" fmla="*/ 5 h 13"/>
                <a:gd name="T74" fmla="*/ 4 w 20"/>
                <a:gd name="T75" fmla="*/ 5 h 13"/>
                <a:gd name="T76" fmla="*/ 4 w 20"/>
                <a:gd name="T77" fmla="*/ 5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 h="13">
                  <a:moveTo>
                    <a:pt x="16" y="13"/>
                  </a:moveTo>
                  <a:cubicBezTo>
                    <a:pt x="16" y="13"/>
                    <a:pt x="15" y="13"/>
                    <a:pt x="15" y="13"/>
                  </a:cubicBezTo>
                  <a:cubicBezTo>
                    <a:pt x="15" y="13"/>
                    <a:pt x="15" y="13"/>
                    <a:pt x="15" y="13"/>
                  </a:cubicBezTo>
                  <a:cubicBezTo>
                    <a:pt x="15" y="13"/>
                    <a:pt x="15" y="13"/>
                    <a:pt x="15" y="13"/>
                  </a:cubicBezTo>
                  <a:cubicBezTo>
                    <a:pt x="3" y="9"/>
                    <a:pt x="3" y="9"/>
                    <a:pt x="3" y="9"/>
                  </a:cubicBezTo>
                  <a:cubicBezTo>
                    <a:pt x="1" y="8"/>
                    <a:pt x="0" y="7"/>
                    <a:pt x="0" y="5"/>
                  </a:cubicBezTo>
                  <a:cubicBezTo>
                    <a:pt x="0" y="5"/>
                    <a:pt x="0" y="5"/>
                    <a:pt x="0" y="5"/>
                  </a:cubicBezTo>
                  <a:cubicBezTo>
                    <a:pt x="0" y="4"/>
                    <a:pt x="0" y="4"/>
                    <a:pt x="0" y="3"/>
                  </a:cubicBezTo>
                  <a:cubicBezTo>
                    <a:pt x="0" y="3"/>
                    <a:pt x="0" y="3"/>
                    <a:pt x="0" y="3"/>
                  </a:cubicBezTo>
                  <a:cubicBezTo>
                    <a:pt x="1" y="2"/>
                    <a:pt x="3" y="0"/>
                    <a:pt x="4" y="0"/>
                  </a:cubicBezTo>
                  <a:cubicBezTo>
                    <a:pt x="4" y="0"/>
                    <a:pt x="4" y="0"/>
                    <a:pt x="4" y="0"/>
                  </a:cubicBezTo>
                  <a:cubicBezTo>
                    <a:pt x="5" y="0"/>
                    <a:pt x="5" y="0"/>
                    <a:pt x="6" y="1"/>
                  </a:cubicBezTo>
                  <a:cubicBezTo>
                    <a:pt x="6" y="1"/>
                    <a:pt x="6" y="1"/>
                    <a:pt x="6" y="1"/>
                  </a:cubicBezTo>
                  <a:cubicBezTo>
                    <a:pt x="17" y="4"/>
                    <a:pt x="17" y="4"/>
                    <a:pt x="17" y="4"/>
                  </a:cubicBezTo>
                  <a:cubicBezTo>
                    <a:pt x="19" y="5"/>
                    <a:pt x="20" y="7"/>
                    <a:pt x="20" y="8"/>
                  </a:cubicBezTo>
                  <a:cubicBezTo>
                    <a:pt x="20" y="8"/>
                    <a:pt x="20" y="8"/>
                    <a:pt x="20" y="8"/>
                  </a:cubicBezTo>
                  <a:cubicBezTo>
                    <a:pt x="20" y="9"/>
                    <a:pt x="20" y="9"/>
                    <a:pt x="20" y="10"/>
                  </a:cubicBezTo>
                  <a:cubicBezTo>
                    <a:pt x="20" y="10"/>
                    <a:pt x="20" y="10"/>
                    <a:pt x="20" y="10"/>
                  </a:cubicBezTo>
                  <a:cubicBezTo>
                    <a:pt x="20" y="12"/>
                    <a:pt x="18" y="13"/>
                    <a:pt x="16" y="13"/>
                  </a:cubicBezTo>
                  <a:cubicBezTo>
                    <a:pt x="16" y="13"/>
                    <a:pt x="16" y="13"/>
                    <a:pt x="16" y="13"/>
                  </a:cubicBezTo>
                  <a:cubicBezTo>
                    <a:pt x="16" y="13"/>
                    <a:pt x="16" y="13"/>
                    <a:pt x="16" y="13"/>
                  </a:cubicBezTo>
                  <a:close/>
                  <a:moveTo>
                    <a:pt x="4" y="5"/>
                  </a:moveTo>
                  <a:cubicBezTo>
                    <a:pt x="4" y="5"/>
                    <a:pt x="4" y="5"/>
                    <a:pt x="4" y="5"/>
                  </a:cubicBezTo>
                  <a:cubicBezTo>
                    <a:pt x="4" y="5"/>
                    <a:pt x="4" y="5"/>
                    <a:pt x="4" y="5"/>
                  </a:cubicBezTo>
                  <a:cubicBezTo>
                    <a:pt x="16" y="9"/>
                    <a:pt x="16" y="9"/>
                    <a:pt x="16" y="9"/>
                  </a:cubicBezTo>
                  <a:cubicBezTo>
                    <a:pt x="15" y="11"/>
                    <a:pt x="15" y="11"/>
                    <a:pt x="15" y="11"/>
                  </a:cubicBezTo>
                  <a:cubicBezTo>
                    <a:pt x="16" y="9"/>
                    <a:pt x="16" y="9"/>
                    <a:pt x="16" y="9"/>
                  </a:cubicBezTo>
                  <a:cubicBezTo>
                    <a:pt x="16" y="9"/>
                    <a:pt x="16" y="9"/>
                    <a:pt x="16" y="9"/>
                  </a:cubicBezTo>
                  <a:cubicBezTo>
                    <a:pt x="16" y="9"/>
                    <a:pt x="16" y="9"/>
                    <a:pt x="16" y="9"/>
                  </a:cubicBezTo>
                  <a:cubicBezTo>
                    <a:pt x="16" y="9"/>
                    <a:pt x="16" y="9"/>
                    <a:pt x="16" y="9"/>
                  </a:cubicBezTo>
                  <a:cubicBezTo>
                    <a:pt x="16" y="8"/>
                    <a:pt x="16" y="8"/>
                    <a:pt x="16" y="8"/>
                  </a:cubicBezTo>
                  <a:cubicBezTo>
                    <a:pt x="16" y="8"/>
                    <a:pt x="16" y="8"/>
                    <a:pt x="16" y="8"/>
                  </a:cubicBezTo>
                  <a:cubicBezTo>
                    <a:pt x="16" y="8"/>
                    <a:pt x="16" y="8"/>
                    <a:pt x="16" y="8"/>
                  </a:cubicBezTo>
                  <a:cubicBezTo>
                    <a:pt x="16" y="8"/>
                    <a:pt x="16" y="8"/>
                    <a:pt x="16" y="8"/>
                  </a:cubicBezTo>
                  <a:cubicBezTo>
                    <a:pt x="5" y="4"/>
                    <a:pt x="5" y="4"/>
                    <a:pt x="5" y="4"/>
                  </a:cubicBezTo>
                  <a:cubicBezTo>
                    <a:pt x="4" y="4"/>
                    <a:pt x="4" y="4"/>
                    <a:pt x="4" y="4"/>
                  </a:cubicBezTo>
                  <a:cubicBezTo>
                    <a:pt x="4" y="4"/>
                    <a:pt x="4" y="4"/>
                    <a:pt x="4" y="5"/>
                  </a:cubicBezTo>
                  <a:cubicBezTo>
                    <a:pt x="4" y="5"/>
                    <a:pt x="4" y="5"/>
                    <a:pt x="4" y="5"/>
                  </a:cubicBezTo>
                  <a:cubicBezTo>
                    <a:pt x="4" y="5"/>
                    <a:pt x="4" y="5"/>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16"/>
            <p:cNvSpPr/>
            <p:nvPr/>
          </p:nvSpPr>
          <p:spPr bwMode="auto">
            <a:xfrm>
              <a:off x="1392" y="1710"/>
              <a:ext cx="24" cy="40"/>
            </a:xfrm>
            <a:custGeom>
              <a:avLst/>
              <a:gdLst>
                <a:gd name="T0" fmla="*/ 1 w 10"/>
                <a:gd name="T1" fmla="*/ 17 h 17"/>
                <a:gd name="T2" fmla="*/ 0 w 10"/>
                <a:gd name="T3" fmla="*/ 14 h 17"/>
                <a:gd name="T4" fmla="*/ 0 w 10"/>
                <a:gd name="T5" fmla="*/ 14 h 17"/>
                <a:gd name="T6" fmla="*/ 6 w 10"/>
                <a:gd name="T7" fmla="*/ 2 h 17"/>
                <a:gd name="T8" fmla="*/ 9 w 10"/>
                <a:gd name="T9" fmla="*/ 1 h 17"/>
                <a:gd name="T10" fmla="*/ 9 w 10"/>
                <a:gd name="T11" fmla="*/ 1 h 17"/>
                <a:gd name="T12" fmla="*/ 10 w 10"/>
                <a:gd name="T13" fmla="*/ 4 h 17"/>
                <a:gd name="T14" fmla="*/ 10 w 10"/>
                <a:gd name="T15" fmla="*/ 4 h 17"/>
                <a:gd name="T16" fmla="*/ 4 w 10"/>
                <a:gd name="T17" fmla="*/ 16 h 17"/>
                <a:gd name="T18" fmla="*/ 2 w 10"/>
                <a:gd name="T19" fmla="*/ 17 h 17"/>
                <a:gd name="T20" fmla="*/ 2 w 10"/>
                <a:gd name="T21" fmla="*/ 17 h 17"/>
                <a:gd name="T22" fmla="*/ 1 w 10"/>
                <a:gd name="T23"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17">
                  <a:moveTo>
                    <a:pt x="1" y="17"/>
                  </a:moveTo>
                  <a:cubicBezTo>
                    <a:pt x="0" y="16"/>
                    <a:pt x="0" y="15"/>
                    <a:pt x="0" y="14"/>
                  </a:cubicBezTo>
                  <a:cubicBezTo>
                    <a:pt x="0" y="14"/>
                    <a:pt x="0" y="14"/>
                    <a:pt x="0" y="14"/>
                  </a:cubicBezTo>
                  <a:cubicBezTo>
                    <a:pt x="6" y="2"/>
                    <a:pt x="6" y="2"/>
                    <a:pt x="6" y="2"/>
                  </a:cubicBezTo>
                  <a:cubicBezTo>
                    <a:pt x="6" y="1"/>
                    <a:pt x="8" y="0"/>
                    <a:pt x="9" y="1"/>
                  </a:cubicBezTo>
                  <a:cubicBezTo>
                    <a:pt x="9" y="1"/>
                    <a:pt x="9" y="1"/>
                    <a:pt x="9" y="1"/>
                  </a:cubicBezTo>
                  <a:cubicBezTo>
                    <a:pt x="10" y="1"/>
                    <a:pt x="10" y="3"/>
                    <a:pt x="10" y="4"/>
                  </a:cubicBezTo>
                  <a:cubicBezTo>
                    <a:pt x="10" y="4"/>
                    <a:pt x="10" y="4"/>
                    <a:pt x="10" y="4"/>
                  </a:cubicBezTo>
                  <a:cubicBezTo>
                    <a:pt x="4" y="16"/>
                    <a:pt x="4" y="16"/>
                    <a:pt x="4" y="16"/>
                  </a:cubicBezTo>
                  <a:cubicBezTo>
                    <a:pt x="4" y="16"/>
                    <a:pt x="3" y="17"/>
                    <a:pt x="2" y="17"/>
                  </a:cubicBezTo>
                  <a:cubicBezTo>
                    <a:pt x="2" y="17"/>
                    <a:pt x="2" y="17"/>
                    <a:pt x="2" y="17"/>
                  </a:cubicBezTo>
                  <a:cubicBezTo>
                    <a:pt x="2" y="17"/>
                    <a:pt x="2" y="17"/>
                    <a:pt x="1"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7"/>
            <p:cNvSpPr>
              <a:spLocks noEditPoints="1"/>
            </p:cNvSpPr>
            <p:nvPr/>
          </p:nvSpPr>
          <p:spPr bwMode="auto">
            <a:xfrm>
              <a:off x="1387" y="1707"/>
              <a:ext cx="34" cy="48"/>
            </a:xfrm>
            <a:custGeom>
              <a:avLst/>
              <a:gdLst>
                <a:gd name="T0" fmla="*/ 2 w 14"/>
                <a:gd name="T1" fmla="*/ 19 h 20"/>
                <a:gd name="T2" fmla="*/ 2 w 14"/>
                <a:gd name="T3" fmla="*/ 19 h 20"/>
                <a:gd name="T4" fmla="*/ 0 w 14"/>
                <a:gd name="T5" fmla="*/ 16 h 20"/>
                <a:gd name="T6" fmla="*/ 0 w 14"/>
                <a:gd name="T7" fmla="*/ 16 h 20"/>
                <a:gd name="T8" fmla="*/ 0 w 14"/>
                <a:gd name="T9" fmla="*/ 14 h 20"/>
                <a:gd name="T10" fmla="*/ 0 w 14"/>
                <a:gd name="T11" fmla="*/ 14 h 20"/>
                <a:gd name="T12" fmla="*/ 6 w 14"/>
                <a:gd name="T13" fmla="*/ 2 h 20"/>
                <a:gd name="T14" fmla="*/ 10 w 14"/>
                <a:gd name="T15" fmla="*/ 0 h 20"/>
                <a:gd name="T16" fmla="*/ 10 w 14"/>
                <a:gd name="T17" fmla="*/ 0 h 20"/>
                <a:gd name="T18" fmla="*/ 12 w 14"/>
                <a:gd name="T19" fmla="*/ 0 h 20"/>
                <a:gd name="T20" fmla="*/ 12 w 14"/>
                <a:gd name="T21" fmla="*/ 0 h 20"/>
                <a:gd name="T22" fmla="*/ 14 w 14"/>
                <a:gd name="T23" fmla="*/ 4 h 20"/>
                <a:gd name="T24" fmla="*/ 14 w 14"/>
                <a:gd name="T25" fmla="*/ 4 h 20"/>
                <a:gd name="T26" fmla="*/ 14 w 14"/>
                <a:gd name="T27" fmla="*/ 6 h 20"/>
                <a:gd name="T28" fmla="*/ 14 w 14"/>
                <a:gd name="T29" fmla="*/ 6 h 20"/>
                <a:gd name="T30" fmla="*/ 8 w 14"/>
                <a:gd name="T31" fmla="*/ 17 h 20"/>
                <a:gd name="T32" fmla="*/ 4 w 14"/>
                <a:gd name="T33" fmla="*/ 20 h 20"/>
                <a:gd name="T34" fmla="*/ 4 w 14"/>
                <a:gd name="T35" fmla="*/ 20 h 20"/>
                <a:gd name="T36" fmla="*/ 2 w 14"/>
                <a:gd name="T37" fmla="*/ 19 h 20"/>
                <a:gd name="T38" fmla="*/ 9 w 14"/>
                <a:gd name="T39" fmla="*/ 4 h 20"/>
                <a:gd name="T40" fmla="*/ 4 w 14"/>
                <a:gd name="T41" fmla="*/ 15 h 20"/>
                <a:gd name="T42" fmla="*/ 4 w 14"/>
                <a:gd name="T43" fmla="*/ 16 h 20"/>
                <a:gd name="T44" fmla="*/ 4 w 14"/>
                <a:gd name="T45" fmla="*/ 16 h 20"/>
                <a:gd name="T46" fmla="*/ 4 w 14"/>
                <a:gd name="T47" fmla="*/ 16 h 20"/>
                <a:gd name="T48" fmla="*/ 3 w 14"/>
                <a:gd name="T49" fmla="*/ 18 h 20"/>
                <a:gd name="T50" fmla="*/ 4 w 14"/>
                <a:gd name="T51" fmla="*/ 16 h 20"/>
                <a:gd name="T52" fmla="*/ 4 w 14"/>
                <a:gd name="T53" fmla="*/ 16 h 20"/>
                <a:gd name="T54" fmla="*/ 4 w 14"/>
                <a:gd name="T55" fmla="*/ 16 h 20"/>
                <a:gd name="T56" fmla="*/ 5 w 14"/>
                <a:gd name="T57" fmla="*/ 16 h 20"/>
                <a:gd name="T58" fmla="*/ 5 w 14"/>
                <a:gd name="T59" fmla="*/ 16 h 20"/>
                <a:gd name="T60" fmla="*/ 10 w 14"/>
                <a:gd name="T61" fmla="*/ 4 h 20"/>
                <a:gd name="T62" fmla="*/ 10 w 14"/>
                <a:gd name="T63" fmla="*/ 4 h 20"/>
                <a:gd name="T64" fmla="*/ 10 w 14"/>
                <a:gd name="T65" fmla="*/ 4 h 20"/>
                <a:gd name="T66" fmla="*/ 10 w 14"/>
                <a:gd name="T67" fmla="*/ 4 h 20"/>
                <a:gd name="T68" fmla="*/ 10 w 14"/>
                <a:gd name="T69" fmla="*/ 4 h 20"/>
                <a:gd name="T70" fmla="*/ 10 w 14"/>
                <a:gd name="T71" fmla="*/ 4 h 20"/>
                <a:gd name="T72" fmla="*/ 10 w 14"/>
                <a:gd name="T73" fmla="*/ 4 h 20"/>
                <a:gd name="T74" fmla="*/ 9 w 14"/>
                <a:gd name="T75" fmla="*/ 4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 h="20">
                  <a:moveTo>
                    <a:pt x="2" y="19"/>
                  </a:moveTo>
                  <a:cubicBezTo>
                    <a:pt x="2" y="19"/>
                    <a:pt x="2" y="19"/>
                    <a:pt x="2" y="19"/>
                  </a:cubicBezTo>
                  <a:cubicBezTo>
                    <a:pt x="1" y="19"/>
                    <a:pt x="0" y="17"/>
                    <a:pt x="0" y="16"/>
                  </a:cubicBezTo>
                  <a:cubicBezTo>
                    <a:pt x="0" y="16"/>
                    <a:pt x="0" y="16"/>
                    <a:pt x="0" y="16"/>
                  </a:cubicBezTo>
                  <a:cubicBezTo>
                    <a:pt x="0" y="15"/>
                    <a:pt x="0" y="14"/>
                    <a:pt x="0" y="14"/>
                  </a:cubicBezTo>
                  <a:cubicBezTo>
                    <a:pt x="0" y="14"/>
                    <a:pt x="0" y="14"/>
                    <a:pt x="0" y="14"/>
                  </a:cubicBezTo>
                  <a:cubicBezTo>
                    <a:pt x="6" y="2"/>
                    <a:pt x="6" y="2"/>
                    <a:pt x="6" y="2"/>
                  </a:cubicBezTo>
                  <a:cubicBezTo>
                    <a:pt x="7" y="1"/>
                    <a:pt x="8" y="0"/>
                    <a:pt x="10" y="0"/>
                  </a:cubicBezTo>
                  <a:cubicBezTo>
                    <a:pt x="10" y="0"/>
                    <a:pt x="10" y="0"/>
                    <a:pt x="10" y="0"/>
                  </a:cubicBezTo>
                  <a:cubicBezTo>
                    <a:pt x="10" y="0"/>
                    <a:pt x="11" y="0"/>
                    <a:pt x="12" y="0"/>
                  </a:cubicBezTo>
                  <a:cubicBezTo>
                    <a:pt x="12" y="0"/>
                    <a:pt x="12" y="0"/>
                    <a:pt x="12" y="0"/>
                  </a:cubicBezTo>
                  <a:cubicBezTo>
                    <a:pt x="13" y="1"/>
                    <a:pt x="14" y="2"/>
                    <a:pt x="14" y="4"/>
                  </a:cubicBezTo>
                  <a:cubicBezTo>
                    <a:pt x="14" y="4"/>
                    <a:pt x="14" y="4"/>
                    <a:pt x="14" y="4"/>
                  </a:cubicBezTo>
                  <a:cubicBezTo>
                    <a:pt x="14" y="5"/>
                    <a:pt x="14" y="5"/>
                    <a:pt x="14" y="6"/>
                  </a:cubicBezTo>
                  <a:cubicBezTo>
                    <a:pt x="14" y="6"/>
                    <a:pt x="14" y="6"/>
                    <a:pt x="14" y="6"/>
                  </a:cubicBezTo>
                  <a:cubicBezTo>
                    <a:pt x="8" y="17"/>
                    <a:pt x="8" y="17"/>
                    <a:pt x="8" y="17"/>
                  </a:cubicBezTo>
                  <a:cubicBezTo>
                    <a:pt x="7" y="19"/>
                    <a:pt x="6" y="20"/>
                    <a:pt x="4" y="20"/>
                  </a:cubicBezTo>
                  <a:cubicBezTo>
                    <a:pt x="4" y="20"/>
                    <a:pt x="4" y="20"/>
                    <a:pt x="4" y="20"/>
                  </a:cubicBezTo>
                  <a:cubicBezTo>
                    <a:pt x="4" y="20"/>
                    <a:pt x="3" y="20"/>
                    <a:pt x="2" y="19"/>
                  </a:cubicBezTo>
                  <a:close/>
                  <a:moveTo>
                    <a:pt x="9" y="4"/>
                  </a:moveTo>
                  <a:cubicBezTo>
                    <a:pt x="4" y="15"/>
                    <a:pt x="4" y="15"/>
                    <a:pt x="4" y="15"/>
                  </a:cubicBezTo>
                  <a:cubicBezTo>
                    <a:pt x="4" y="16"/>
                    <a:pt x="4" y="16"/>
                    <a:pt x="4" y="16"/>
                  </a:cubicBezTo>
                  <a:cubicBezTo>
                    <a:pt x="4" y="16"/>
                    <a:pt x="4" y="16"/>
                    <a:pt x="4" y="16"/>
                  </a:cubicBezTo>
                  <a:cubicBezTo>
                    <a:pt x="4" y="16"/>
                    <a:pt x="4" y="16"/>
                    <a:pt x="4" y="16"/>
                  </a:cubicBezTo>
                  <a:cubicBezTo>
                    <a:pt x="3" y="18"/>
                    <a:pt x="3" y="18"/>
                    <a:pt x="3" y="18"/>
                  </a:cubicBezTo>
                  <a:cubicBezTo>
                    <a:pt x="4" y="16"/>
                    <a:pt x="4" y="16"/>
                    <a:pt x="4" y="16"/>
                  </a:cubicBezTo>
                  <a:cubicBezTo>
                    <a:pt x="4" y="16"/>
                    <a:pt x="4" y="16"/>
                    <a:pt x="4" y="16"/>
                  </a:cubicBezTo>
                  <a:cubicBezTo>
                    <a:pt x="4" y="16"/>
                    <a:pt x="4" y="16"/>
                    <a:pt x="4" y="16"/>
                  </a:cubicBezTo>
                  <a:cubicBezTo>
                    <a:pt x="4" y="16"/>
                    <a:pt x="5" y="16"/>
                    <a:pt x="5" y="16"/>
                  </a:cubicBezTo>
                  <a:cubicBezTo>
                    <a:pt x="5" y="16"/>
                    <a:pt x="5" y="16"/>
                    <a:pt x="5" y="16"/>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9"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18"/>
            <p:cNvSpPr/>
            <p:nvPr/>
          </p:nvSpPr>
          <p:spPr bwMode="auto">
            <a:xfrm>
              <a:off x="1497" y="1928"/>
              <a:ext cx="12" cy="57"/>
            </a:xfrm>
            <a:custGeom>
              <a:avLst/>
              <a:gdLst>
                <a:gd name="T0" fmla="*/ 0 w 5"/>
                <a:gd name="T1" fmla="*/ 21 h 24"/>
                <a:gd name="T2" fmla="*/ 0 w 5"/>
                <a:gd name="T3" fmla="*/ 2 h 24"/>
                <a:gd name="T4" fmla="*/ 3 w 5"/>
                <a:gd name="T5" fmla="*/ 0 h 24"/>
                <a:gd name="T6" fmla="*/ 3 w 5"/>
                <a:gd name="T7" fmla="*/ 0 h 24"/>
                <a:gd name="T8" fmla="*/ 5 w 5"/>
                <a:gd name="T9" fmla="*/ 2 h 24"/>
                <a:gd name="T10" fmla="*/ 5 w 5"/>
                <a:gd name="T11" fmla="*/ 2 h 24"/>
                <a:gd name="T12" fmla="*/ 5 w 5"/>
                <a:gd name="T13" fmla="*/ 21 h 24"/>
                <a:gd name="T14" fmla="*/ 3 w 5"/>
                <a:gd name="T15" fmla="*/ 24 h 24"/>
                <a:gd name="T16" fmla="*/ 3 w 5"/>
                <a:gd name="T17" fmla="*/ 24 h 24"/>
                <a:gd name="T18" fmla="*/ 0 w 5"/>
                <a:gd name="T19" fmla="*/ 2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24">
                  <a:moveTo>
                    <a:pt x="0" y="21"/>
                  </a:moveTo>
                  <a:cubicBezTo>
                    <a:pt x="0" y="2"/>
                    <a:pt x="0" y="2"/>
                    <a:pt x="0" y="2"/>
                  </a:cubicBezTo>
                  <a:cubicBezTo>
                    <a:pt x="0" y="1"/>
                    <a:pt x="1" y="0"/>
                    <a:pt x="3" y="0"/>
                  </a:cubicBezTo>
                  <a:cubicBezTo>
                    <a:pt x="3" y="0"/>
                    <a:pt x="3" y="0"/>
                    <a:pt x="3" y="0"/>
                  </a:cubicBezTo>
                  <a:cubicBezTo>
                    <a:pt x="4" y="0"/>
                    <a:pt x="5" y="1"/>
                    <a:pt x="5" y="2"/>
                  </a:cubicBezTo>
                  <a:cubicBezTo>
                    <a:pt x="5" y="2"/>
                    <a:pt x="5" y="2"/>
                    <a:pt x="5" y="2"/>
                  </a:cubicBezTo>
                  <a:cubicBezTo>
                    <a:pt x="5" y="21"/>
                    <a:pt x="5" y="21"/>
                    <a:pt x="5" y="21"/>
                  </a:cubicBezTo>
                  <a:cubicBezTo>
                    <a:pt x="5" y="22"/>
                    <a:pt x="4" y="24"/>
                    <a:pt x="3" y="24"/>
                  </a:cubicBezTo>
                  <a:cubicBezTo>
                    <a:pt x="3" y="24"/>
                    <a:pt x="3" y="24"/>
                    <a:pt x="3" y="24"/>
                  </a:cubicBezTo>
                  <a:cubicBezTo>
                    <a:pt x="1" y="24"/>
                    <a:pt x="0" y="22"/>
                    <a:pt x="0"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9"/>
            <p:cNvSpPr>
              <a:spLocks noEditPoints="1"/>
            </p:cNvSpPr>
            <p:nvPr/>
          </p:nvSpPr>
          <p:spPr bwMode="auto">
            <a:xfrm>
              <a:off x="1493" y="1924"/>
              <a:ext cx="21" cy="66"/>
            </a:xfrm>
            <a:custGeom>
              <a:avLst/>
              <a:gdLst>
                <a:gd name="T0" fmla="*/ 0 w 9"/>
                <a:gd name="T1" fmla="*/ 23 h 28"/>
                <a:gd name="T2" fmla="*/ 0 w 9"/>
                <a:gd name="T3" fmla="*/ 4 h 28"/>
                <a:gd name="T4" fmla="*/ 5 w 9"/>
                <a:gd name="T5" fmla="*/ 0 h 28"/>
                <a:gd name="T6" fmla="*/ 5 w 9"/>
                <a:gd name="T7" fmla="*/ 0 h 28"/>
                <a:gd name="T8" fmla="*/ 9 w 9"/>
                <a:gd name="T9" fmla="*/ 4 h 28"/>
                <a:gd name="T10" fmla="*/ 9 w 9"/>
                <a:gd name="T11" fmla="*/ 4 h 28"/>
                <a:gd name="T12" fmla="*/ 9 w 9"/>
                <a:gd name="T13" fmla="*/ 23 h 28"/>
                <a:gd name="T14" fmla="*/ 5 w 9"/>
                <a:gd name="T15" fmla="*/ 28 h 28"/>
                <a:gd name="T16" fmla="*/ 5 w 9"/>
                <a:gd name="T17" fmla="*/ 28 h 28"/>
                <a:gd name="T18" fmla="*/ 0 w 9"/>
                <a:gd name="T19" fmla="*/ 23 h 28"/>
                <a:gd name="T20" fmla="*/ 4 w 9"/>
                <a:gd name="T21" fmla="*/ 23 h 28"/>
                <a:gd name="T22" fmla="*/ 5 w 9"/>
                <a:gd name="T23" fmla="*/ 24 h 28"/>
                <a:gd name="T24" fmla="*/ 5 w 9"/>
                <a:gd name="T25" fmla="*/ 24 h 28"/>
                <a:gd name="T26" fmla="*/ 5 w 9"/>
                <a:gd name="T27" fmla="*/ 23 h 28"/>
                <a:gd name="T28" fmla="*/ 5 w 9"/>
                <a:gd name="T29" fmla="*/ 23 h 28"/>
                <a:gd name="T30" fmla="*/ 5 w 9"/>
                <a:gd name="T31" fmla="*/ 4 h 28"/>
                <a:gd name="T32" fmla="*/ 5 w 9"/>
                <a:gd name="T33" fmla="*/ 4 h 28"/>
                <a:gd name="T34" fmla="*/ 5 w 9"/>
                <a:gd name="T35" fmla="*/ 4 h 28"/>
                <a:gd name="T36" fmla="*/ 4 w 9"/>
                <a:gd name="T37" fmla="*/ 4 h 28"/>
                <a:gd name="T38" fmla="*/ 4 w 9"/>
                <a:gd name="T39" fmla="*/ 4 h 28"/>
                <a:gd name="T40" fmla="*/ 4 w 9"/>
                <a:gd name="T41" fmla="*/ 23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 h="28">
                  <a:moveTo>
                    <a:pt x="0" y="23"/>
                  </a:moveTo>
                  <a:cubicBezTo>
                    <a:pt x="0" y="4"/>
                    <a:pt x="0" y="4"/>
                    <a:pt x="0" y="4"/>
                  </a:cubicBezTo>
                  <a:cubicBezTo>
                    <a:pt x="0" y="2"/>
                    <a:pt x="2" y="0"/>
                    <a:pt x="5" y="0"/>
                  </a:cubicBezTo>
                  <a:cubicBezTo>
                    <a:pt x="5" y="0"/>
                    <a:pt x="5" y="0"/>
                    <a:pt x="5" y="0"/>
                  </a:cubicBezTo>
                  <a:cubicBezTo>
                    <a:pt x="7" y="0"/>
                    <a:pt x="9" y="2"/>
                    <a:pt x="9" y="4"/>
                  </a:cubicBezTo>
                  <a:cubicBezTo>
                    <a:pt x="9" y="4"/>
                    <a:pt x="9" y="4"/>
                    <a:pt x="9" y="4"/>
                  </a:cubicBezTo>
                  <a:cubicBezTo>
                    <a:pt x="9" y="23"/>
                    <a:pt x="9" y="23"/>
                    <a:pt x="9" y="23"/>
                  </a:cubicBezTo>
                  <a:cubicBezTo>
                    <a:pt x="9" y="26"/>
                    <a:pt x="7" y="28"/>
                    <a:pt x="5" y="28"/>
                  </a:cubicBezTo>
                  <a:cubicBezTo>
                    <a:pt x="5" y="28"/>
                    <a:pt x="5" y="28"/>
                    <a:pt x="5" y="28"/>
                  </a:cubicBezTo>
                  <a:cubicBezTo>
                    <a:pt x="2" y="28"/>
                    <a:pt x="0" y="26"/>
                    <a:pt x="0" y="23"/>
                  </a:cubicBezTo>
                  <a:close/>
                  <a:moveTo>
                    <a:pt x="4" y="23"/>
                  </a:moveTo>
                  <a:cubicBezTo>
                    <a:pt x="4" y="23"/>
                    <a:pt x="5" y="24"/>
                    <a:pt x="5" y="24"/>
                  </a:cubicBezTo>
                  <a:cubicBezTo>
                    <a:pt x="5" y="24"/>
                    <a:pt x="5" y="24"/>
                    <a:pt x="5" y="24"/>
                  </a:cubicBezTo>
                  <a:cubicBezTo>
                    <a:pt x="5" y="24"/>
                    <a:pt x="5" y="23"/>
                    <a:pt x="5" y="23"/>
                  </a:cubicBezTo>
                  <a:cubicBezTo>
                    <a:pt x="5" y="23"/>
                    <a:pt x="5" y="23"/>
                    <a:pt x="5" y="23"/>
                  </a:cubicBezTo>
                  <a:cubicBezTo>
                    <a:pt x="5" y="4"/>
                    <a:pt x="5" y="4"/>
                    <a:pt x="5" y="4"/>
                  </a:cubicBezTo>
                  <a:cubicBezTo>
                    <a:pt x="5" y="4"/>
                    <a:pt x="5" y="4"/>
                    <a:pt x="5" y="4"/>
                  </a:cubicBezTo>
                  <a:cubicBezTo>
                    <a:pt x="5" y="4"/>
                    <a:pt x="5" y="4"/>
                    <a:pt x="5" y="4"/>
                  </a:cubicBezTo>
                  <a:cubicBezTo>
                    <a:pt x="5" y="4"/>
                    <a:pt x="4" y="4"/>
                    <a:pt x="4" y="4"/>
                  </a:cubicBezTo>
                  <a:cubicBezTo>
                    <a:pt x="4" y="4"/>
                    <a:pt x="4" y="4"/>
                    <a:pt x="4" y="4"/>
                  </a:cubicBezTo>
                  <a:cubicBezTo>
                    <a:pt x="4" y="23"/>
                    <a:pt x="4" y="23"/>
                    <a:pt x="4"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20"/>
            <p:cNvSpPr>
              <a:spLocks noEditPoints="1"/>
            </p:cNvSpPr>
            <p:nvPr/>
          </p:nvSpPr>
          <p:spPr bwMode="auto">
            <a:xfrm>
              <a:off x="1392" y="1964"/>
              <a:ext cx="227" cy="354"/>
            </a:xfrm>
            <a:custGeom>
              <a:avLst/>
              <a:gdLst>
                <a:gd name="T0" fmla="*/ 14 w 95"/>
                <a:gd name="T1" fmla="*/ 117 h 149"/>
                <a:gd name="T2" fmla="*/ 0 w 95"/>
                <a:gd name="T3" fmla="*/ 56 h 149"/>
                <a:gd name="T4" fmla="*/ 0 w 95"/>
                <a:gd name="T5" fmla="*/ 56 h 149"/>
                <a:gd name="T6" fmla="*/ 15 w 95"/>
                <a:gd name="T7" fmla="*/ 12 h 149"/>
                <a:gd name="T8" fmla="*/ 15 w 95"/>
                <a:gd name="T9" fmla="*/ 12 h 149"/>
                <a:gd name="T10" fmla="*/ 49 w 95"/>
                <a:gd name="T11" fmla="*/ 0 h 149"/>
                <a:gd name="T12" fmla="*/ 49 w 95"/>
                <a:gd name="T13" fmla="*/ 0 h 149"/>
                <a:gd name="T14" fmla="*/ 82 w 95"/>
                <a:gd name="T15" fmla="*/ 12 h 149"/>
                <a:gd name="T16" fmla="*/ 82 w 95"/>
                <a:gd name="T17" fmla="*/ 12 h 149"/>
                <a:gd name="T18" fmla="*/ 95 w 95"/>
                <a:gd name="T19" fmla="*/ 56 h 149"/>
                <a:gd name="T20" fmla="*/ 95 w 95"/>
                <a:gd name="T21" fmla="*/ 56 h 149"/>
                <a:gd name="T22" fmla="*/ 82 w 95"/>
                <a:gd name="T23" fmla="*/ 117 h 149"/>
                <a:gd name="T24" fmla="*/ 82 w 95"/>
                <a:gd name="T25" fmla="*/ 117 h 149"/>
                <a:gd name="T26" fmla="*/ 49 w 95"/>
                <a:gd name="T27" fmla="*/ 149 h 149"/>
                <a:gd name="T28" fmla="*/ 49 w 95"/>
                <a:gd name="T29" fmla="*/ 149 h 149"/>
                <a:gd name="T30" fmla="*/ 14 w 95"/>
                <a:gd name="T31" fmla="*/ 117 h 149"/>
                <a:gd name="T32" fmla="*/ 78 w 95"/>
                <a:gd name="T33" fmla="*/ 115 h 149"/>
                <a:gd name="T34" fmla="*/ 91 w 95"/>
                <a:gd name="T35" fmla="*/ 56 h 149"/>
                <a:gd name="T36" fmla="*/ 91 w 95"/>
                <a:gd name="T37" fmla="*/ 56 h 149"/>
                <a:gd name="T38" fmla="*/ 49 w 95"/>
                <a:gd name="T39" fmla="*/ 4 h 149"/>
                <a:gd name="T40" fmla="*/ 49 w 95"/>
                <a:gd name="T41" fmla="*/ 4 h 149"/>
                <a:gd name="T42" fmla="*/ 5 w 95"/>
                <a:gd name="T43" fmla="*/ 56 h 149"/>
                <a:gd name="T44" fmla="*/ 5 w 95"/>
                <a:gd name="T45" fmla="*/ 56 h 149"/>
                <a:gd name="T46" fmla="*/ 19 w 95"/>
                <a:gd name="T47" fmla="*/ 115 h 149"/>
                <a:gd name="T48" fmla="*/ 19 w 95"/>
                <a:gd name="T49" fmla="*/ 115 h 149"/>
                <a:gd name="T50" fmla="*/ 49 w 95"/>
                <a:gd name="T51" fmla="*/ 144 h 149"/>
                <a:gd name="T52" fmla="*/ 49 w 95"/>
                <a:gd name="T53" fmla="*/ 144 h 149"/>
                <a:gd name="T54" fmla="*/ 78 w 95"/>
                <a:gd name="T55" fmla="*/ 11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5" h="149">
                  <a:moveTo>
                    <a:pt x="14" y="117"/>
                  </a:moveTo>
                  <a:cubicBezTo>
                    <a:pt x="6" y="99"/>
                    <a:pt x="0" y="77"/>
                    <a:pt x="0" y="56"/>
                  </a:cubicBezTo>
                  <a:cubicBezTo>
                    <a:pt x="0" y="56"/>
                    <a:pt x="0" y="56"/>
                    <a:pt x="0" y="56"/>
                  </a:cubicBezTo>
                  <a:cubicBezTo>
                    <a:pt x="0" y="36"/>
                    <a:pt x="6" y="21"/>
                    <a:pt x="15" y="12"/>
                  </a:cubicBezTo>
                  <a:cubicBezTo>
                    <a:pt x="15" y="12"/>
                    <a:pt x="15" y="12"/>
                    <a:pt x="15" y="12"/>
                  </a:cubicBezTo>
                  <a:cubicBezTo>
                    <a:pt x="24" y="3"/>
                    <a:pt x="36" y="0"/>
                    <a:pt x="49" y="0"/>
                  </a:cubicBezTo>
                  <a:cubicBezTo>
                    <a:pt x="49" y="0"/>
                    <a:pt x="49" y="0"/>
                    <a:pt x="49" y="0"/>
                  </a:cubicBezTo>
                  <a:cubicBezTo>
                    <a:pt x="62" y="0"/>
                    <a:pt x="73" y="3"/>
                    <a:pt x="82" y="12"/>
                  </a:cubicBezTo>
                  <a:cubicBezTo>
                    <a:pt x="82" y="12"/>
                    <a:pt x="82" y="12"/>
                    <a:pt x="82" y="12"/>
                  </a:cubicBezTo>
                  <a:cubicBezTo>
                    <a:pt x="90" y="22"/>
                    <a:pt x="95" y="36"/>
                    <a:pt x="95" y="56"/>
                  </a:cubicBezTo>
                  <a:cubicBezTo>
                    <a:pt x="95" y="56"/>
                    <a:pt x="95" y="56"/>
                    <a:pt x="95" y="56"/>
                  </a:cubicBezTo>
                  <a:cubicBezTo>
                    <a:pt x="95" y="76"/>
                    <a:pt x="90" y="99"/>
                    <a:pt x="82" y="117"/>
                  </a:cubicBezTo>
                  <a:cubicBezTo>
                    <a:pt x="82" y="117"/>
                    <a:pt x="82" y="117"/>
                    <a:pt x="82" y="117"/>
                  </a:cubicBezTo>
                  <a:cubicBezTo>
                    <a:pt x="74" y="135"/>
                    <a:pt x="63" y="149"/>
                    <a:pt x="49" y="149"/>
                  </a:cubicBezTo>
                  <a:cubicBezTo>
                    <a:pt x="49" y="149"/>
                    <a:pt x="49" y="149"/>
                    <a:pt x="49" y="149"/>
                  </a:cubicBezTo>
                  <a:cubicBezTo>
                    <a:pt x="35" y="149"/>
                    <a:pt x="23" y="135"/>
                    <a:pt x="14" y="117"/>
                  </a:cubicBezTo>
                  <a:close/>
                  <a:moveTo>
                    <a:pt x="78" y="115"/>
                  </a:moveTo>
                  <a:cubicBezTo>
                    <a:pt x="86" y="98"/>
                    <a:pt x="91" y="76"/>
                    <a:pt x="91" y="56"/>
                  </a:cubicBezTo>
                  <a:cubicBezTo>
                    <a:pt x="91" y="56"/>
                    <a:pt x="91" y="56"/>
                    <a:pt x="91" y="56"/>
                  </a:cubicBezTo>
                  <a:cubicBezTo>
                    <a:pt x="90" y="17"/>
                    <a:pt x="72" y="5"/>
                    <a:pt x="49" y="4"/>
                  </a:cubicBezTo>
                  <a:cubicBezTo>
                    <a:pt x="49" y="4"/>
                    <a:pt x="49" y="4"/>
                    <a:pt x="49" y="4"/>
                  </a:cubicBezTo>
                  <a:cubicBezTo>
                    <a:pt x="26" y="5"/>
                    <a:pt x="5" y="17"/>
                    <a:pt x="5" y="56"/>
                  </a:cubicBezTo>
                  <a:cubicBezTo>
                    <a:pt x="5" y="56"/>
                    <a:pt x="5" y="56"/>
                    <a:pt x="5" y="56"/>
                  </a:cubicBezTo>
                  <a:cubicBezTo>
                    <a:pt x="5" y="76"/>
                    <a:pt x="10" y="98"/>
                    <a:pt x="19" y="115"/>
                  </a:cubicBezTo>
                  <a:cubicBezTo>
                    <a:pt x="19" y="115"/>
                    <a:pt x="19" y="115"/>
                    <a:pt x="19" y="115"/>
                  </a:cubicBezTo>
                  <a:cubicBezTo>
                    <a:pt x="27" y="133"/>
                    <a:pt x="39" y="145"/>
                    <a:pt x="49" y="144"/>
                  </a:cubicBezTo>
                  <a:cubicBezTo>
                    <a:pt x="49" y="144"/>
                    <a:pt x="49" y="144"/>
                    <a:pt x="49" y="144"/>
                  </a:cubicBezTo>
                  <a:cubicBezTo>
                    <a:pt x="59" y="145"/>
                    <a:pt x="70" y="133"/>
                    <a:pt x="78" y="1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21"/>
            <p:cNvSpPr>
              <a:spLocks noEditPoints="1"/>
            </p:cNvSpPr>
            <p:nvPr/>
          </p:nvSpPr>
          <p:spPr bwMode="auto">
            <a:xfrm>
              <a:off x="1387" y="1959"/>
              <a:ext cx="237" cy="364"/>
            </a:xfrm>
            <a:custGeom>
              <a:avLst/>
              <a:gdLst>
                <a:gd name="T0" fmla="*/ 16 w 99"/>
                <a:gd name="T1" fmla="*/ 119 h 153"/>
                <a:gd name="T2" fmla="*/ 0 w 99"/>
                <a:gd name="T3" fmla="*/ 58 h 153"/>
                <a:gd name="T4" fmla="*/ 0 w 99"/>
                <a:gd name="T5" fmla="*/ 58 h 153"/>
                <a:gd name="T6" fmla="*/ 15 w 99"/>
                <a:gd name="T7" fmla="*/ 13 h 153"/>
                <a:gd name="T8" fmla="*/ 51 w 99"/>
                <a:gd name="T9" fmla="*/ 0 h 153"/>
                <a:gd name="T10" fmla="*/ 51 w 99"/>
                <a:gd name="T11" fmla="*/ 0 h 153"/>
                <a:gd name="T12" fmla="*/ 51 w 99"/>
                <a:gd name="T13" fmla="*/ 0 h 153"/>
                <a:gd name="T14" fmla="*/ 51 w 99"/>
                <a:gd name="T15" fmla="*/ 0 h 153"/>
                <a:gd name="T16" fmla="*/ 85 w 99"/>
                <a:gd name="T17" fmla="*/ 13 h 153"/>
                <a:gd name="T18" fmla="*/ 99 w 99"/>
                <a:gd name="T19" fmla="*/ 58 h 153"/>
                <a:gd name="T20" fmla="*/ 86 w 99"/>
                <a:gd name="T21" fmla="*/ 120 h 153"/>
                <a:gd name="T22" fmla="*/ 51 w 99"/>
                <a:gd name="T23" fmla="*/ 153 h 153"/>
                <a:gd name="T24" fmla="*/ 51 w 99"/>
                <a:gd name="T25" fmla="*/ 149 h 153"/>
                <a:gd name="T26" fmla="*/ 82 w 99"/>
                <a:gd name="T27" fmla="*/ 119 h 153"/>
                <a:gd name="T28" fmla="*/ 95 w 99"/>
                <a:gd name="T29" fmla="*/ 58 h 153"/>
                <a:gd name="T30" fmla="*/ 82 w 99"/>
                <a:gd name="T31" fmla="*/ 16 h 153"/>
                <a:gd name="T32" fmla="*/ 51 w 99"/>
                <a:gd name="T33" fmla="*/ 4 h 153"/>
                <a:gd name="T34" fmla="*/ 51 w 99"/>
                <a:gd name="T35" fmla="*/ 4 h 153"/>
                <a:gd name="T36" fmla="*/ 18 w 99"/>
                <a:gd name="T37" fmla="*/ 16 h 153"/>
                <a:gd name="T38" fmla="*/ 4 w 99"/>
                <a:gd name="T39" fmla="*/ 58 h 153"/>
                <a:gd name="T40" fmla="*/ 18 w 99"/>
                <a:gd name="T41" fmla="*/ 119 h 153"/>
                <a:gd name="T42" fmla="*/ 18 w 99"/>
                <a:gd name="T43" fmla="*/ 119 h 153"/>
                <a:gd name="T44" fmla="*/ 51 w 99"/>
                <a:gd name="T45" fmla="*/ 148 h 153"/>
                <a:gd name="T46" fmla="*/ 51 w 99"/>
                <a:gd name="T47" fmla="*/ 148 h 153"/>
                <a:gd name="T48" fmla="*/ 19 w 99"/>
                <a:gd name="T49" fmla="*/ 118 h 153"/>
                <a:gd name="T50" fmla="*/ 5 w 99"/>
                <a:gd name="T51" fmla="*/ 58 h 153"/>
                <a:gd name="T52" fmla="*/ 5 w 99"/>
                <a:gd name="T53" fmla="*/ 58 h 153"/>
                <a:gd name="T54" fmla="*/ 51 w 99"/>
                <a:gd name="T55" fmla="*/ 4 h 153"/>
                <a:gd name="T56" fmla="*/ 95 w 99"/>
                <a:gd name="T57" fmla="*/ 58 h 153"/>
                <a:gd name="T58" fmla="*/ 95 w 99"/>
                <a:gd name="T59" fmla="*/ 59 h 153"/>
                <a:gd name="T60" fmla="*/ 82 w 99"/>
                <a:gd name="T61" fmla="*/ 118 h 153"/>
                <a:gd name="T62" fmla="*/ 82 w 99"/>
                <a:gd name="T63" fmla="*/ 118 h 153"/>
                <a:gd name="T64" fmla="*/ 51 w 99"/>
                <a:gd name="T65" fmla="*/ 148 h 153"/>
                <a:gd name="T66" fmla="*/ 51 w 99"/>
                <a:gd name="T67" fmla="*/ 144 h 153"/>
                <a:gd name="T68" fmla="*/ 51 w 99"/>
                <a:gd name="T69" fmla="*/ 144 h 153"/>
                <a:gd name="T70" fmla="*/ 78 w 99"/>
                <a:gd name="T71" fmla="*/ 117 h 153"/>
                <a:gd name="T72" fmla="*/ 78 w 99"/>
                <a:gd name="T73" fmla="*/ 117 h 153"/>
                <a:gd name="T74" fmla="*/ 91 w 99"/>
                <a:gd name="T75" fmla="*/ 58 h 153"/>
                <a:gd name="T76" fmla="*/ 91 w 99"/>
                <a:gd name="T77" fmla="*/ 58 h 153"/>
                <a:gd name="T78" fmla="*/ 91 w 99"/>
                <a:gd name="T79" fmla="*/ 58 h 153"/>
                <a:gd name="T80" fmla="*/ 51 w 99"/>
                <a:gd name="T81" fmla="*/ 8 h 153"/>
                <a:gd name="T82" fmla="*/ 9 w 99"/>
                <a:gd name="T83" fmla="*/ 58 h 153"/>
                <a:gd name="T84" fmla="*/ 22 w 99"/>
                <a:gd name="T85" fmla="*/ 117 h 153"/>
                <a:gd name="T86" fmla="*/ 51 w 99"/>
                <a:gd name="T87" fmla="*/ 144 h 153"/>
                <a:gd name="T88" fmla="*/ 51 w 99"/>
                <a:gd name="T89" fmla="*/ 144 h 153"/>
                <a:gd name="T90" fmla="*/ 51 w 99"/>
                <a:gd name="T91" fmla="*/ 144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9" h="153">
                  <a:moveTo>
                    <a:pt x="15" y="120"/>
                  </a:moveTo>
                  <a:cubicBezTo>
                    <a:pt x="16" y="119"/>
                    <a:pt x="16" y="119"/>
                    <a:pt x="16" y="119"/>
                  </a:cubicBezTo>
                  <a:cubicBezTo>
                    <a:pt x="15" y="120"/>
                    <a:pt x="15" y="120"/>
                    <a:pt x="15" y="120"/>
                  </a:cubicBezTo>
                  <a:cubicBezTo>
                    <a:pt x="6" y="102"/>
                    <a:pt x="0" y="79"/>
                    <a:pt x="0" y="58"/>
                  </a:cubicBezTo>
                  <a:cubicBezTo>
                    <a:pt x="0" y="58"/>
                    <a:pt x="0" y="58"/>
                    <a:pt x="0" y="58"/>
                  </a:cubicBezTo>
                  <a:cubicBezTo>
                    <a:pt x="0" y="58"/>
                    <a:pt x="0" y="58"/>
                    <a:pt x="0" y="58"/>
                  </a:cubicBezTo>
                  <a:cubicBezTo>
                    <a:pt x="0" y="58"/>
                    <a:pt x="0" y="58"/>
                    <a:pt x="0" y="58"/>
                  </a:cubicBezTo>
                  <a:cubicBezTo>
                    <a:pt x="0" y="37"/>
                    <a:pt x="6" y="22"/>
                    <a:pt x="15" y="13"/>
                  </a:cubicBezTo>
                  <a:cubicBezTo>
                    <a:pt x="15" y="13"/>
                    <a:pt x="15" y="13"/>
                    <a:pt x="15" y="13"/>
                  </a:cubicBezTo>
                  <a:cubicBezTo>
                    <a:pt x="25" y="3"/>
                    <a:pt x="38" y="0"/>
                    <a:pt x="51" y="0"/>
                  </a:cubicBezTo>
                  <a:cubicBezTo>
                    <a:pt x="51" y="0"/>
                    <a:pt x="51" y="0"/>
                    <a:pt x="51" y="0"/>
                  </a:cubicBezTo>
                  <a:cubicBezTo>
                    <a:pt x="51" y="0"/>
                    <a:pt x="51" y="0"/>
                    <a:pt x="51" y="0"/>
                  </a:cubicBezTo>
                  <a:cubicBezTo>
                    <a:pt x="51" y="0"/>
                    <a:pt x="51" y="0"/>
                    <a:pt x="51" y="0"/>
                  </a:cubicBezTo>
                  <a:cubicBezTo>
                    <a:pt x="51" y="0"/>
                    <a:pt x="51" y="0"/>
                    <a:pt x="51" y="0"/>
                  </a:cubicBezTo>
                  <a:cubicBezTo>
                    <a:pt x="51" y="0"/>
                    <a:pt x="51" y="0"/>
                    <a:pt x="51" y="0"/>
                  </a:cubicBezTo>
                  <a:cubicBezTo>
                    <a:pt x="51" y="0"/>
                    <a:pt x="51" y="0"/>
                    <a:pt x="51" y="0"/>
                  </a:cubicBezTo>
                  <a:cubicBezTo>
                    <a:pt x="64" y="0"/>
                    <a:pt x="76" y="3"/>
                    <a:pt x="85" y="13"/>
                  </a:cubicBezTo>
                  <a:cubicBezTo>
                    <a:pt x="85" y="13"/>
                    <a:pt x="85" y="13"/>
                    <a:pt x="85" y="13"/>
                  </a:cubicBezTo>
                  <a:cubicBezTo>
                    <a:pt x="94" y="23"/>
                    <a:pt x="99" y="37"/>
                    <a:pt x="99" y="58"/>
                  </a:cubicBezTo>
                  <a:cubicBezTo>
                    <a:pt x="99" y="58"/>
                    <a:pt x="99" y="58"/>
                    <a:pt x="99" y="58"/>
                  </a:cubicBezTo>
                  <a:cubicBezTo>
                    <a:pt x="99" y="79"/>
                    <a:pt x="94" y="102"/>
                    <a:pt x="86" y="120"/>
                  </a:cubicBezTo>
                  <a:cubicBezTo>
                    <a:pt x="86" y="120"/>
                    <a:pt x="86" y="120"/>
                    <a:pt x="86" y="120"/>
                  </a:cubicBezTo>
                  <a:cubicBezTo>
                    <a:pt x="78" y="138"/>
                    <a:pt x="66" y="153"/>
                    <a:pt x="51" y="153"/>
                  </a:cubicBezTo>
                  <a:cubicBezTo>
                    <a:pt x="51" y="153"/>
                    <a:pt x="51" y="153"/>
                    <a:pt x="51" y="153"/>
                  </a:cubicBezTo>
                  <a:cubicBezTo>
                    <a:pt x="36" y="153"/>
                    <a:pt x="24" y="138"/>
                    <a:pt x="15" y="120"/>
                  </a:cubicBezTo>
                  <a:close/>
                  <a:moveTo>
                    <a:pt x="51" y="149"/>
                  </a:moveTo>
                  <a:cubicBezTo>
                    <a:pt x="63" y="149"/>
                    <a:pt x="74" y="136"/>
                    <a:pt x="82" y="119"/>
                  </a:cubicBezTo>
                  <a:cubicBezTo>
                    <a:pt x="82" y="119"/>
                    <a:pt x="82" y="119"/>
                    <a:pt x="82" y="119"/>
                  </a:cubicBezTo>
                  <a:cubicBezTo>
                    <a:pt x="90" y="101"/>
                    <a:pt x="95" y="78"/>
                    <a:pt x="95" y="58"/>
                  </a:cubicBezTo>
                  <a:cubicBezTo>
                    <a:pt x="95" y="58"/>
                    <a:pt x="95" y="58"/>
                    <a:pt x="95" y="58"/>
                  </a:cubicBezTo>
                  <a:cubicBezTo>
                    <a:pt x="95" y="38"/>
                    <a:pt x="90" y="24"/>
                    <a:pt x="82" y="16"/>
                  </a:cubicBezTo>
                  <a:cubicBezTo>
                    <a:pt x="82" y="16"/>
                    <a:pt x="82" y="16"/>
                    <a:pt x="82" y="16"/>
                  </a:cubicBezTo>
                  <a:cubicBezTo>
                    <a:pt x="74" y="7"/>
                    <a:pt x="63" y="4"/>
                    <a:pt x="51" y="4"/>
                  </a:cubicBezTo>
                  <a:cubicBezTo>
                    <a:pt x="51" y="4"/>
                    <a:pt x="51" y="4"/>
                    <a:pt x="51" y="4"/>
                  </a:cubicBezTo>
                  <a:cubicBezTo>
                    <a:pt x="51" y="4"/>
                    <a:pt x="51" y="4"/>
                    <a:pt x="51" y="4"/>
                  </a:cubicBezTo>
                  <a:cubicBezTo>
                    <a:pt x="51" y="4"/>
                    <a:pt x="51" y="4"/>
                    <a:pt x="51" y="4"/>
                  </a:cubicBezTo>
                  <a:cubicBezTo>
                    <a:pt x="39" y="4"/>
                    <a:pt x="27" y="7"/>
                    <a:pt x="18" y="16"/>
                  </a:cubicBezTo>
                  <a:cubicBezTo>
                    <a:pt x="18" y="16"/>
                    <a:pt x="18" y="16"/>
                    <a:pt x="18" y="16"/>
                  </a:cubicBezTo>
                  <a:cubicBezTo>
                    <a:pt x="10" y="24"/>
                    <a:pt x="4" y="38"/>
                    <a:pt x="4" y="58"/>
                  </a:cubicBezTo>
                  <a:cubicBezTo>
                    <a:pt x="4" y="58"/>
                    <a:pt x="4" y="58"/>
                    <a:pt x="4" y="58"/>
                  </a:cubicBezTo>
                  <a:cubicBezTo>
                    <a:pt x="4" y="58"/>
                    <a:pt x="4" y="58"/>
                    <a:pt x="4" y="58"/>
                  </a:cubicBezTo>
                  <a:cubicBezTo>
                    <a:pt x="4" y="78"/>
                    <a:pt x="10" y="101"/>
                    <a:pt x="18" y="119"/>
                  </a:cubicBezTo>
                  <a:cubicBezTo>
                    <a:pt x="18" y="119"/>
                    <a:pt x="18" y="119"/>
                    <a:pt x="18" y="119"/>
                  </a:cubicBezTo>
                  <a:cubicBezTo>
                    <a:pt x="18" y="119"/>
                    <a:pt x="18" y="119"/>
                    <a:pt x="18" y="119"/>
                  </a:cubicBezTo>
                  <a:cubicBezTo>
                    <a:pt x="27" y="136"/>
                    <a:pt x="39" y="149"/>
                    <a:pt x="51" y="149"/>
                  </a:cubicBezTo>
                  <a:close/>
                  <a:moveTo>
                    <a:pt x="51" y="148"/>
                  </a:moveTo>
                  <a:cubicBezTo>
                    <a:pt x="51" y="148"/>
                    <a:pt x="51" y="148"/>
                    <a:pt x="51" y="148"/>
                  </a:cubicBezTo>
                  <a:cubicBezTo>
                    <a:pt x="51" y="148"/>
                    <a:pt x="51" y="148"/>
                    <a:pt x="51" y="148"/>
                  </a:cubicBezTo>
                  <a:cubicBezTo>
                    <a:pt x="39" y="148"/>
                    <a:pt x="27" y="136"/>
                    <a:pt x="19" y="118"/>
                  </a:cubicBezTo>
                  <a:cubicBezTo>
                    <a:pt x="19" y="118"/>
                    <a:pt x="19" y="118"/>
                    <a:pt x="19" y="118"/>
                  </a:cubicBezTo>
                  <a:cubicBezTo>
                    <a:pt x="10" y="101"/>
                    <a:pt x="5" y="78"/>
                    <a:pt x="5" y="58"/>
                  </a:cubicBezTo>
                  <a:cubicBezTo>
                    <a:pt x="5" y="58"/>
                    <a:pt x="5" y="58"/>
                    <a:pt x="5" y="58"/>
                  </a:cubicBezTo>
                  <a:cubicBezTo>
                    <a:pt x="5" y="58"/>
                    <a:pt x="5" y="58"/>
                    <a:pt x="5" y="58"/>
                  </a:cubicBezTo>
                  <a:cubicBezTo>
                    <a:pt x="5" y="58"/>
                    <a:pt x="5" y="58"/>
                    <a:pt x="5" y="58"/>
                  </a:cubicBezTo>
                  <a:cubicBezTo>
                    <a:pt x="5" y="58"/>
                    <a:pt x="5" y="58"/>
                    <a:pt x="5" y="58"/>
                  </a:cubicBezTo>
                  <a:cubicBezTo>
                    <a:pt x="5" y="18"/>
                    <a:pt x="27" y="4"/>
                    <a:pt x="51" y="4"/>
                  </a:cubicBezTo>
                  <a:cubicBezTo>
                    <a:pt x="51" y="4"/>
                    <a:pt x="51" y="4"/>
                    <a:pt x="51" y="4"/>
                  </a:cubicBezTo>
                  <a:cubicBezTo>
                    <a:pt x="75" y="4"/>
                    <a:pt x="95" y="18"/>
                    <a:pt x="95" y="58"/>
                  </a:cubicBezTo>
                  <a:cubicBezTo>
                    <a:pt x="95" y="58"/>
                    <a:pt x="95" y="58"/>
                    <a:pt x="95" y="58"/>
                  </a:cubicBezTo>
                  <a:cubicBezTo>
                    <a:pt x="95" y="59"/>
                    <a:pt x="95" y="59"/>
                    <a:pt x="95" y="59"/>
                  </a:cubicBezTo>
                  <a:cubicBezTo>
                    <a:pt x="95" y="59"/>
                    <a:pt x="95" y="59"/>
                    <a:pt x="95" y="59"/>
                  </a:cubicBezTo>
                  <a:cubicBezTo>
                    <a:pt x="94" y="79"/>
                    <a:pt x="90" y="101"/>
                    <a:pt x="82" y="118"/>
                  </a:cubicBezTo>
                  <a:cubicBezTo>
                    <a:pt x="82" y="118"/>
                    <a:pt x="82" y="118"/>
                    <a:pt x="82" y="118"/>
                  </a:cubicBezTo>
                  <a:cubicBezTo>
                    <a:pt x="82" y="118"/>
                    <a:pt x="82" y="118"/>
                    <a:pt x="82" y="118"/>
                  </a:cubicBezTo>
                  <a:cubicBezTo>
                    <a:pt x="74" y="136"/>
                    <a:pt x="63" y="148"/>
                    <a:pt x="51" y="148"/>
                  </a:cubicBezTo>
                  <a:cubicBezTo>
                    <a:pt x="51" y="148"/>
                    <a:pt x="51" y="148"/>
                    <a:pt x="51" y="148"/>
                  </a:cubicBezTo>
                  <a:cubicBezTo>
                    <a:pt x="51" y="148"/>
                    <a:pt x="51" y="148"/>
                    <a:pt x="51" y="148"/>
                  </a:cubicBezTo>
                  <a:close/>
                  <a:moveTo>
                    <a:pt x="51" y="144"/>
                  </a:moveTo>
                  <a:cubicBezTo>
                    <a:pt x="51" y="144"/>
                    <a:pt x="51" y="144"/>
                    <a:pt x="51" y="144"/>
                  </a:cubicBezTo>
                  <a:cubicBezTo>
                    <a:pt x="51" y="144"/>
                    <a:pt x="51" y="144"/>
                    <a:pt x="51" y="144"/>
                  </a:cubicBezTo>
                  <a:cubicBezTo>
                    <a:pt x="60" y="145"/>
                    <a:pt x="71" y="134"/>
                    <a:pt x="78" y="117"/>
                  </a:cubicBezTo>
                  <a:cubicBezTo>
                    <a:pt x="78" y="117"/>
                    <a:pt x="78" y="117"/>
                    <a:pt x="78" y="117"/>
                  </a:cubicBezTo>
                  <a:cubicBezTo>
                    <a:pt x="80" y="117"/>
                    <a:pt x="80" y="117"/>
                    <a:pt x="80" y="117"/>
                  </a:cubicBezTo>
                  <a:cubicBezTo>
                    <a:pt x="78" y="117"/>
                    <a:pt x="78" y="117"/>
                    <a:pt x="78" y="117"/>
                  </a:cubicBezTo>
                  <a:cubicBezTo>
                    <a:pt x="86" y="100"/>
                    <a:pt x="91" y="77"/>
                    <a:pt x="91" y="58"/>
                  </a:cubicBezTo>
                  <a:cubicBezTo>
                    <a:pt x="91" y="58"/>
                    <a:pt x="91" y="58"/>
                    <a:pt x="91" y="58"/>
                  </a:cubicBezTo>
                  <a:cubicBezTo>
                    <a:pt x="91" y="58"/>
                    <a:pt x="91" y="58"/>
                    <a:pt x="91" y="58"/>
                  </a:cubicBezTo>
                  <a:cubicBezTo>
                    <a:pt x="91" y="58"/>
                    <a:pt x="91" y="58"/>
                    <a:pt x="91" y="58"/>
                  </a:cubicBezTo>
                  <a:cubicBezTo>
                    <a:pt x="91" y="58"/>
                    <a:pt x="91" y="58"/>
                    <a:pt x="91" y="58"/>
                  </a:cubicBezTo>
                  <a:cubicBezTo>
                    <a:pt x="91" y="58"/>
                    <a:pt x="91" y="58"/>
                    <a:pt x="91" y="58"/>
                  </a:cubicBezTo>
                  <a:cubicBezTo>
                    <a:pt x="90" y="19"/>
                    <a:pt x="73" y="9"/>
                    <a:pt x="51" y="8"/>
                  </a:cubicBezTo>
                  <a:cubicBezTo>
                    <a:pt x="51" y="8"/>
                    <a:pt x="51" y="8"/>
                    <a:pt x="51" y="8"/>
                  </a:cubicBezTo>
                  <a:cubicBezTo>
                    <a:pt x="28" y="9"/>
                    <a:pt x="9" y="20"/>
                    <a:pt x="9" y="58"/>
                  </a:cubicBezTo>
                  <a:cubicBezTo>
                    <a:pt x="9" y="58"/>
                    <a:pt x="9" y="58"/>
                    <a:pt x="9" y="58"/>
                  </a:cubicBezTo>
                  <a:cubicBezTo>
                    <a:pt x="9" y="58"/>
                    <a:pt x="9" y="58"/>
                    <a:pt x="9" y="58"/>
                  </a:cubicBezTo>
                  <a:cubicBezTo>
                    <a:pt x="9" y="77"/>
                    <a:pt x="14" y="100"/>
                    <a:pt x="22" y="117"/>
                  </a:cubicBezTo>
                  <a:cubicBezTo>
                    <a:pt x="22" y="117"/>
                    <a:pt x="22" y="117"/>
                    <a:pt x="22" y="117"/>
                  </a:cubicBezTo>
                  <a:cubicBezTo>
                    <a:pt x="31" y="134"/>
                    <a:pt x="42" y="145"/>
                    <a:pt x="51" y="144"/>
                  </a:cubicBezTo>
                  <a:cubicBezTo>
                    <a:pt x="51" y="144"/>
                    <a:pt x="51" y="144"/>
                    <a:pt x="51" y="144"/>
                  </a:cubicBezTo>
                  <a:cubicBezTo>
                    <a:pt x="51" y="144"/>
                    <a:pt x="51" y="144"/>
                    <a:pt x="51" y="144"/>
                  </a:cubicBezTo>
                  <a:cubicBezTo>
                    <a:pt x="51" y="144"/>
                    <a:pt x="51" y="144"/>
                    <a:pt x="51" y="144"/>
                  </a:cubicBezTo>
                  <a:cubicBezTo>
                    <a:pt x="51" y="144"/>
                    <a:pt x="51" y="144"/>
                    <a:pt x="51" y="1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22"/>
            <p:cNvSpPr/>
            <p:nvPr/>
          </p:nvSpPr>
          <p:spPr bwMode="auto">
            <a:xfrm>
              <a:off x="1445" y="1969"/>
              <a:ext cx="107" cy="66"/>
            </a:xfrm>
            <a:custGeom>
              <a:avLst/>
              <a:gdLst>
                <a:gd name="T0" fmla="*/ 1 w 45"/>
                <a:gd name="T1" fmla="*/ 14 h 28"/>
                <a:gd name="T2" fmla="*/ 1 w 45"/>
                <a:gd name="T3" fmla="*/ 10 h 28"/>
                <a:gd name="T4" fmla="*/ 1 w 45"/>
                <a:gd name="T5" fmla="*/ 10 h 28"/>
                <a:gd name="T6" fmla="*/ 4 w 45"/>
                <a:gd name="T7" fmla="*/ 11 h 28"/>
                <a:gd name="T8" fmla="*/ 4 w 45"/>
                <a:gd name="T9" fmla="*/ 11 h 28"/>
                <a:gd name="T10" fmla="*/ 10 w 45"/>
                <a:gd name="T11" fmla="*/ 19 h 28"/>
                <a:gd name="T12" fmla="*/ 21 w 45"/>
                <a:gd name="T13" fmla="*/ 0 h 28"/>
                <a:gd name="T14" fmla="*/ 33 w 45"/>
                <a:gd name="T15" fmla="*/ 16 h 28"/>
                <a:gd name="T16" fmla="*/ 40 w 45"/>
                <a:gd name="T17" fmla="*/ 3 h 28"/>
                <a:gd name="T18" fmla="*/ 43 w 45"/>
                <a:gd name="T19" fmla="*/ 2 h 28"/>
                <a:gd name="T20" fmla="*/ 43 w 45"/>
                <a:gd name="T21" fmla="*/ 2 h 28"/>
                <a:gd name="T22" fmla="*/ 44 w 45"/>
                <a:gd name="T23" fmla="*/ 5 h 28"/>
                <a:gd name="T24" fmla="*/ 44 w 45"/>
                <a:gd name="T25" fmla="*/ 5 h 28"/>
                <a:gd name="T26" fmla="*/ 34 w 45"/>
                <a:gd name="T27" fmla="*/ 25 h 28"/>
                <a:gd name="T28" fmla="*/ 22 w 45"/>
                <a:gd name="T29" fmla="*/ 9 h 28"/>
                <a:gd name="T30" fmla="*/ 11 w 45"/>
                <a:gd name="T31" fmla="*/ 28 h 28"/>
                <a:gd name="T32" fmla="*/ 1 w 45"/>
                <a:gd name="T33"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 h="28">
                  <a:moveTo>
                    <a:pt x="1" y="14"/>
                  </a:moveTo>
                  <a:cubicBezTo>
                    <a:pt x="0" y="13"/>
                    <a:pt x="0" y="11"/>
                    <a:pt x="1" y="10"/>
                  </a:cubicBezTo>
                  <a:cubicBezTo>
                    <a:pt x="1" y="10"/>
                    <a:pt x="1" y="10"/>
                    <a:pt x="1" y="10"/>
                  </a:cubicBezTo>
                  <a:cubicBezTo>
                    <a:pt x="2" y="10"/>
                    <a:pt x="4" y="10"/>
                    <a:pt x="4" y="11"/>
                  </a:cubicBezTo>
                  <a:cubicBezTo>
                    <a:pt x="4" y="11"/>
                    <a:pt x="4" y="11"/>
                    <a:pt x="4" y="11"/>
                  </a:cubicBezTo>
                  <a:cubicBezTo>
                    <a:pt x="10" y="19"/>
                    <a:pt x="10" y="19"/>
                    <a:pt x="10" y="19"/>
                  </a:cubicBezTo>
                  <a:cubicBezTo>
                    <a:pt x="21" y="0"/>
                    <a:pt x="21" y="0"/>
                    <a:pt x="21" y="0"/>
                  </a:cubicBezTo>
                  <a:cubicBezTo>
                    <a:pt x="33" y="16"/>
                    <a:pt x="33" y="16"/>
                    <a:pt x="33" y="16"/>
                  </a:cubicBezTo>
                  <a:cubicBezTo>
                    <a:pt x="40" y="3"/>
                    <a:pt x="40" y="3"/>
                    <a:pt x="40" y="3"/>
                  </a:cubicBezTo>
                  <a:cubicBezTo>
                    <a:pt x="40" y="2"/>
                    <a:pt x="42" y="1"/>
                    <a:pt x="43" y="2"/>
                  </a:cubicBezTo>
                  <a:cubicBezTo>
                    <a:pt x="43" y="2"/>
                    <a:pt x="43" y="2"/>
                    <a:pt x="43" y="2"/>
                  </a:cubicBezTo>
                  <a:cubicBezTo>
                    <a:pt x="44" y="3"/>
                    <a:pt x="45" y="4"/>
                    <a:pt x="44" y="5"/>
                  </a:cubicBezTo>
                  <a:cubicBezTo>
                    <a:pt x="44" y="5"/>
                    <a:pt x="44" y="5"/>
                    <a:pt x="44" y="5"/>
                  </a:cubicBezTo>
                  <a:cubicBezTo>
                    <a:pt x="34" y="25"/>
                    <a:pt x="34" y="25"/>
                    <a:pt x="34" y="25"/>
                  </a:cubicBezTo>
                  <a:cubicBezTo>
                    <a:pt x="22" y="9"/>
                    <a:pt x="22" y="9"/>
                    <a:pt x="22" y="9"/>
                  </a:cubicBezTo>
                  <a:cubicBezTo>
                    <a:pt x="11" y="28"/>
                    <a:pt x="11" y="28"/>
                    <a:pt x="11" y="28"/>
                  </a:cubicBezTo>
                  <a:cubicBezTo>
                    <a:pt x="1" y="14"/>
                    <a:pt x="1" y="14"/>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23"/>
            <p:cNvSpPr>
              <a:spLocks noEditPoints="1"/>
            </p:cNvSpPr>
            <p:nvPr/>
          </p:nvSpPr>
          <p:spPr bwMode="auto">
            <a:xfrm>
              <a:off x="1440" y="1959"/>
              <a:ext cx="115" cy="86"/>
            </a:xfrm>
            <a:custGeom>
              <a:avLst/>
              <a:gdLst>
                <a:gd name="T0" fmla="*/ 1 w 48"/>
                <a:gd name="T1" fmla="*/ 19 h 36"/>
                <a:gd name="T2" fmla="*/ 3 w 48"/>
                <a:gd name="T3" fmla="*/ 18 h 36"/>
                <a:gd name="T4" fmla="*/ 1 w 48"/>
                <a:gd name="T5" fmla="*/ 19 h 36"/>
                <a:gd name="T6" fmla="*/ 0 w 48"/>
                <a:gd name="T7" fmla="*/ 16 h 36"/>
                <a:gd name="T8" fmla="*/ 0 w 48"/>
                <a:gd name="T9" fmla="*/ 16 h 36"/>
                <a:gd name="T10" fmla="*/ 2 w 48"/>
                <a:gd name="T11" fmla="*/ 13 h 36"/>
                <a:gd name="T12" fmla="*/ 2 w 48"/>
                <a:gd name="T13" fmla="*/ 13 h 36"/>
                <a:gd name="T14" fmla="*/ 4 w 48"/>
                <a:gd name="T15" fmla="*/ 12 h 36"/>
                <a:gd name="T16" fmla="*/ 4 w 48"/>
                <a:gd name="T17" fmla="*/ 12 h 36"/>
                <a:gd name="T18" fmla="*/ 8 w 48"/>
                <a:gd name="T19" fmla="*/ 14 h 36"/>
                <a:gd name="T20" fmla="*/ 8 w 48"/>
                <a:gd name="T21" fmla="*/ 14 h 36"/>
                <a:gd name="T22" fmla="*/ 12 w 48"/>
                <a:gd name="T23" fmla="*/ 20 h 36"/>
                <a:gd name="T24" fmla="*/ 23 w 48"/>
                <a:gd name="T25" fmla="*/ 0 h 36"/>
                <a:gd name="T26" fmla="*/ 35 w 48"/>
                <a:gd name="T27" fmla="*/ 16 h 36"/>
                <a:gd name="T28" fmla="*/ 40 w 48"/>
                <a:gd name="T29" fmla="*/ 6 h 36"/>
                <a:gd name="T30" fmla="*/ 44 w 48"/>
                <a:gd name="T31" fmla="*/ 4 h 36"/>
                <a:gd name="T32" fmla="*/ 44 w 48"/>
                <a:gd name="T33" fmla="*/ 4 h 36"/>
                <a:gd name="T34" fmla="*/ 46 w 48"/>
                <a:gd name="T35" fmla="*/ 4 h 36"/>
                <a:gd name="T36" fmla="*/ 46 w 48"/>
                <a:gd name="T37" fmla="*/ 4 h 36"/>
                <a:gd name="T38" fmla="*/ 48 w 48"/>
                <a:gd name="T39" fmla="*/ 8 h 36"/>
                <a:gd name="T40" fmla="*/ 48 w 48"/>
                <a:gd name="T41" fmla="*/ 8 h 36"/>
                <a:gd name="T42" fmla="*/ 48 w 48"/>
                <a:gd name="T43" fmla="*/ 10 h 36"/>
                <a:gd name="T44" fmla="*/ 48 w 48"/>
                <a:gd name="T45" fmla="*/ 10 h 36"/>
                <a:gd name="T46" fmla="*/ 36 w 48"/>
                <a:gd name="T47" fmla="*/ 33 h 36"/>
                <a:gd name="T48" fmla="*/ 24 w 48"/>
                <a:gd name="T49" fmla="*/ 16 h 36"/>
                <a:gd name="T50" fmla="*/ 13 w 48"/>
                <a:gd name="T51" fmla="*/ 36 h 36"/>
                <a:gd name="T52" fmla="*/ 1 w 48"/>
                <a:gd name="T53" fmla="*/ 19 h 36"/>
                <a:gd name="T54" fmla="*/ 13 w 48"/>
                <a:gd name="T55" fmla="*/ 28 h 36"/>
                <a:gd name="T56" fmla="*/ 24 w 48"/>
                <a:gd name="T57" fmla="*/ 9 h 36"/>
                <a:gd name="T58" fmla="*/ 35 w 48"/>
                <a:gd name="T59" fmla="*/ 25 h 36"/>
                <a:gd name="T60" fmla="*/ 44 w 48"/>
                <a:gd name="T61" fmla="*/ 8 h 36"/>
                <a:gd name="T62" fmla="*/ 44 w 48"/>
                <a:gd name="T63" fmla="*/ 8 h 36"/>
                <a:gd name="T64" fmla="*/ 44 w 48"/>
                <a:gd name="T65" fmla="*/ 8 h 36"/>
                <a:gd name="T66" fmla="*/ 44 w 48"/>
                <a:gd name="T67" fmla="*/ 8 h 36"/>
                <a:gd name="T68" fmla="*/ 44 w 48"/>
                <a:gd name="T69" fmla="*/ 8 h 36"/>
                <a:gd name="T70" fmla="*/ 44 w 48"/>
                <a:gd name="T71" fmla="*/ 8 h 36"/>
                <a:gd name="T72" fmla="*/ 44 w 48"/>
                <a:gd name="T73" fmla="*/ 8 h 36"/>
                <a:gd name="T74" fmla="*/ 44 w 48"/>
                <a:gd name="T75" fmla="*/ 8 h 36"/>
                <a:gd name="T76" fmla="*/ 44 w 48"/>
                <a:gd name="T77" fmla="*/ 8 h 36"/>
                <a:gd name="T78" fmla="*/ 35 w 48"/>
                <a:gd name="T79" fmla="*/ 24 h 36"/>
                <a:gd name="T80" fmla="*/ 24 w 48"/>
                <a:gd name="T81" fmla="*/ 7 h 36"/>
                <a:gd name="T82" fmla="*/ 13 w 48"/>
                <a:gd name="T83" fmla="*/ 27 h 36"/>
                <a:gd name="T84" fmla="*/ 5 w 48"/>
                <a:gd name="T85" fmla="*/ 16 h 36"/>
                <a:gd name="T86" fmla="*/ 4 w 48"/>
                <a:gd name="T87" fmla="*/ 16 h 36"/>
                <a:gd name="T88" fmla="*/ 4 w 48"/>
                <a:gd name="T89" fmla="*/ 16 h 36"/>
                <a:gd name="T90" fmla="*/ 4 w 48"/>
                <a:gd name="T91" fmla="*/ 16 h 36"/>
                <a:gd name="T92" fmla="*/ 4 w 48"/>
                <a:gd name="T93" fmla="*/ 16 h 36"/>
                <a:gd name="T94" fmla="*/ 4 w 48"/>
                <a:gd name="T95" fmla="*/ 16 h 36"/>
                <a:gd name="T96" fmla="*/ 4 w 48"/>
                <a:gd name="T97" fmla="*/ 16 h 36"/>
                <a:gd name="T98" fmla="*/ 4 w 48"/>
                <a:gd name="T99" fmla="*/ 16 h 36"/>
                <a:gd name="T100" fmla="*/ 4 w 48"/>
                <a:gd name="T101" fmla="*/ 16 h 36"/>
                <a:gd name="T102" fmla="*/ 4 w 48"/>
                <a:gd name="T103" fmla="*/ 16 h 36"/>
                <a:gd name="T104" fmla="*/ 13 w 48"/>
                <a:gd name="T105" fmla="*/ 2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 h="36">
                  <a:moveTo>
                    <a:pt x="1" y="19"/>
                  </a:moveTo>
                  <a:cubicBezTo>
                    <a:pt x="3" y="18"/>
                    <a:pt x="3" y="18"/>
                    <a:pt x="3" y="18"/>
                  </a:cubicBezTo>
                  <a:cubicBezTo>
                    <a:pt x="1" y="19"/>
                    <a:pt x="1" y="19"/>
                    <a:pt x="1" y="19"/>
                  </a:cubicBezTo>
                  <a:cubicBezTo>
                    <a:pt x="0" y="18"/>
                    <a:pt x="0" y="17"/>
                    <a:pt x="0" y="16"/>
                  </a:cubicBezTo>
                  <a:cubicBezTo>
                    <a:pt x="0" y="16"/>
                    <a:pt x="0" y="16"/>
                    <a:pt x="0" y="16"/>
                  </a:cubicBezTo>
                  <a:cubicBezTo>
                    <a:pt x="0" y="15"/>
                    <a:pt x="1" y="14"/>
                    <a:pt x="2" y="13"/>
                  </a:cubicBezTo>
                  <a:cubicBezTo>
                    <a:pt x="2" y="13"/>
                    <a:pt x="2" y="13"/>
                    <a:pt x="2" y="13"/>
                  </a:cubicBezTo>
                  <a:cubicBezTo>
                    <a:pt x="3" y="12"/>
                    <a:pt x="4" y="12"/>
                    <a:pt x="4" y="12"/>
                  </a:cubicBezTo>
                  <a:cubicBezTo>
                    <a:pt x="4" y="12"/>
                    <a:pt x="4" y="12"/>
                    <a:pt x="4" y="12"/>
                  </a:cubicBezTo>
                  <a:cubicBezTo>
                    <a:pt x="6" y="12"/>
                    <a:pt x="7" y="12"/>
                    <a:pt x="8" y="14"/>
                  </a:cubicBezTo>
                  <a:cubicBezTo>
                    <a:pt x="8" y="14"/>
                    <a:pt x="8" y="14"/>
                    <a:pt x="8" y="14"/>
                  </a:cubicBezTo>
                  <a:cubicBezTo>
                    <a:pt x="12" y="20"/>
                    <a:pt x="12" y="20"/>
                    <a:pt x="12" y="20"/>
                  </a:cubicBezTo>
                  <a:cubicBezTo>
                    <a:pt x="23" y="0"/>
                    <a:pt x="23" y="0"/>
                    <a:pt x="23" y="0"/>
                  </a:cubicBezTo>
                  <a:cubicBezTo>
                    <a:pt x="35" y="16"/>
                    <a:pt x="35" y="16"/>
                    <a:pt x="35" y="16"/>
                  </a:cubicBezTo>
                  <a:cubicBezTo>
                    <a:pt x="40" y="6"/>
                    <a:pt x="40" y="6"/>
                    <a:pt x="40" y="6"/>
                  </a:cubicBezTo>
                  <a:cubicBezTo>
                    <a:pt x="41" y="5"/>
                    <a:pt x="42" y="4"/>
                    <a:pt x="44" y="4"/>
                  </a:cubicBezTo>
                  <a:cubicBezTo>
                    <a:pt x="44" y="4"/>
                    <a:pt x="44" y="4"/>
                    <a:pt x="44" y="4"/>
                  </a:cubicBezTo>
                  <a:cubicBezTo>
                    <a:pt x="45" y="4"/>
                    <a:pt x="45" y="4"/>
                    <a:pt x="46" y="4"/>
                  </a:cubicBezTo>
                  <a:cubicBezTo>
                    <a:pt x="46" y="4"/>
                    <a:pt x="46" y="4"/>
                    <a:pt x="46" y="4"/>
                  </a:cubicBezTo>
                  <a:cubicBezTo>
                    <a:pt x="47" y="5"/>
                    <a:pt x="48" y="7"/>
                    <a:pt x="48" y="8"/>
                  </a:cubicBezTo>
                  <a:cubicBezTo>
                    <a:pt x="48" y="8"/>
                    <a:pt x="48" y="8"/>
                    <a:pt x="48" y="8"/>
                  </a:cubicBezTo>
                  <a:cubicBezTo>
                    <a:pt x="48" y="9"/>
                    <a:pt x="48" y="10"/>
                    <a:pt x="48" y="10"/>
                  </a:cubicBezTo>
                  <a:cubicBezTo>
                    <a:pt x="48" y="10"/>
                    <a:pt x="48" y="10"/>
                    <a:pt x="48" y="10"/>
                  </a:cubicBezTo>
                  <a:cubicBezTo>
                    <a:pt x="36" y="33"/>
                    <a:pt x="36" y="33"/>
                    <a:pt x="36" y="33"/>
                  </a:cubicBezTo>
                  <a:cubicBezTo>
                    <a:pt x="24" y="16"/>
                    <a:pt x="24" y="16"/>
                    <a:pt x="24" y="16"/>
                  </a:cubicBezTo>
                  <a:cubicBezTo>
                    <a:pt x="13" y="36"/>
                    <a:pt x="13" y="36"/>
                    <a:pt x="13" y="36"/>
                  </a:cubicBezTo>
                  <a:cubicBezTo>
                    <a:pt x="1" y="19"/>
                    <a:pt x="1" y="19"/>
                    <a:pt x="1" y="19"/>
                  </a:cubicBezTo>
                  <a:close/>
                  <a:moveTo>
                    <a:pt x="13" y="28"/>
                  </a:moveTo>
                  <a:cubicBezTo>
                    <a:pt x="24" y="9"/>
                    <a:pt x="24" y="9"/>
                    <a:pt x="24" y="9"/>
                  </a:cubicBezTo>
                  <a:cubicBezTo>
                    <a:pt x="35" y="25"/>
                    <a:pt x="35" y="25"/>
                    <a:pt x="35" y="25"/>
                  </a:cubicBezTo>
                  <a:cubicBezTo>
                    <a:pt x="44" y="8"/>
                    <a:pt x="44" y="8"/>
                    <a:pt x="44" y="8"/>
                  </a:cubicBezTo>
                  <a:cubicBezTo>
                    <a:pt x="44" y="8"/>
                    <a:pt x="44" y="8"/>
                    <a:pt x="44" y="8"/>
                  </a:cubicBezTo>
                  <a:cubicBezTo>
                    <a:pt x="44" y="8"/>
                    <a:pt x="44" y="8"/>
                    <a:pt x="44" y="8"/>
                  </a:cubicBezTo>
                  <a:cubicBezTo>
                    <a:pt x="44" y="8"/>
                    <a:pt x="44" y="8"/>
                    <a:pt x="44" y="8"/>
                  </a:cubicBezTo>
                  <a:cubicBezTo>
                    <a:pt x="44" y="8"/>
                    <a:pt x="44" y="8"/>
                    <a:pt x="44" y="8"/>
                  </a:cubicBezTo>
                  <a:cubicBezTo>
                    <a:pt x="44" y="8"/>
                    <a:pt x="44" y="8"/>
                    <a:pt x="44" y="8"/>
                  </a:cubicBezTo>
                  <a:cubicBezTo>
                    <a:pt x="44" y="8"/>
                    <a:pt x="44" y="8"/>
                    <a:pt x="44" y="8"/>
                  </a:cubicBezTo>
                  <a:cubicBezTo>
                    <a:pt x="44" y="8"/>
                    <a:pt x="44" y="8"/>
                    <a:pt x="44" y="8"/>
                  </a:cubicBezTo>
                  <a:cubicBezTo>
                    <a:pt x="44" y="8"/>
                    <a:pt x="44" y="8"/>
                    <a:pt x="44" y="8"/>
                  </a:cubicBezTo>
                  <a:cubicBezTo>
                    <a:pt x="35" y="24"/>
                    <a:pt x="35" y="24"/>
                    <a:pt x="35" y="24"/>
                  </a:cubicBezTo>
                  <a:cubicBezTo>
                    <a:pt x="24" y="7"/>
                    <a:pt x="24" y="7"/>
                    <a:pt x="24" y="7"/>
                  </a:cubicBezTo>
                  <a:cubicBezTo>
                    <a:pt x="13" y="27"/>
                    <a:pt x="13" y="27"/>
                    <a:pt x="13" y="27"/>
                  </a:cubicBezTo>
                  <a:cubicBezTo>
                    <a:pt x="5" y="16"/>
                    <a:pt x="5" y="16"/>
                    <a:pt x="5" y="16"/>
                  </a:cubicBezTo>
                  <a:cubicBezTo>
                    <a:pt x="5" y="16"/>
                    <a:pt x="5" y="16"/>
                    <a:pt x="4" y="16"/>
                  </a:cubicBezTo>
                  <a:cubicBezTo>
                    <a:pt x="4" y="16"/>
                    <a:pt x="4" y="16"/>
                    <a:pt x="4" y="16"/>
                  </a:cubicBezTo>
                  <a:cubicBezTo>
                    <a:pt x="4" y="16"/>
                    <a:pt x="4" y="16"/>
                    <a:pt x="4" y="16"/>
                  </a:cubicBezTo>
                  <a:cubicBezTo>
                    <a:pt x="4" y="16"/>
                    <a:pt x="4" y="16"/>
                    <a:pt x="4" y="16"/>
                  </a:cubicBezTo>
                  <a:cubicBezTo>
                    <a:pt x="4" y="16"/>
                    <a:pt x="4" y="16"/>
                    <a:pt x="4" y="16"/>
                  </a:cubicBezTo>
                  <a:cubicBezTo>
                    <a:pt x="4" y="16"/>
                    <a:pt x="4" y="16"/>
                    <a:pt x="4" y="16"/>
                  </a:cubicBezTo>
                  <a:cubicBezTo>
                    <a:pt x="4" y="16"/>
                    <a:pt x="4" y="16"/>
                    <a:pt x="4" y="16"/>
                  </a:cubicBezTo>
                  <a:cubicBezTo>
                    <a:pt x="4" y="16"/>
                    <a:pt x="4" y="16"/>
                    <a:pt x="4" y="16"/>
                  </a:cubicBezTo>
                  <a:cubicBezTo>
                    <a:pt x="4" y="16"/>
                    <a:pt x="4" y="16"/>
                    <a:pt x="4" y="16"/>
                  </a:cubicBezTo>
                  <a:cubicBezTo>
                    <a:pt x="13" y="28"/>
                    <a:pt x="13" y="28"/>
                    <a:pt x="1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24"/>
            <p:cNvSpPr>
              <a:spLocks noEditPoints="1"/>
            </p:cNvSpPr>
            <p:nvPr/>
          </p:nvSpPr>
          <p:spPr bwMode="auto">
            <a:xfrm>
              <a:off x="1462" y="1978"/>
              <a:ext cx="88" cy="278"/>
            </a:xfrm>
            <a:custGeom>
              <a:avLst/>
              <a:gdLst>
                <a:gd name="T0" fmla="*/ 3 w 37"/>
                <a:gd name="T1" fmla="*/ 89 h 117"/>
                <a:gd name="T2" fmla="*/ 2 w 37"/>
                <a:gd name="T3" fmla="*/ 90 h 117"/>
                <a:gd name="T4" fmla="*/ 2 w 37"/>
                <a:gd name="T5" fmla="*/ 90 h 117"/>
                <a:gd name="T6" fmla="*/ 0 w 37"/>
                <a:gd name="T7" fmla="*/ 87 h 117"/>
                <a:gd name="T8" fmla="*/ 0 w 37"/>
                <a:gd name="T9" fmla="*/ 87 h 117"/>
                <a:gd name="T10" fmla="*/ 1 w 37"/>
                <a:gd name="T11" fmla="*/ 84 h 117"/>
                <a:gd name="T12" fmla="*/ 0 w 37"/>
                <a:gd name="T13" fmla="*/ 84 h 117"/>
                <a:gd name="T14" fmla="*/ 1 w 37"/>
                <a:gd name="T15" fmla="*/ 81 h 117"/>
                <a:gd name="T16" fmla="*/ 1 w 37"/>
                <a:gd name="T17" fmla="*/ 81 h 117"/>
                <a:gd name="T18" fmla="*/ 12 w 37"/>
                <a:gd name="T19" fmla="*/ 0 h 117"/>
                <a:gd name="T20" fmla="*/ 17 w 37"/>
                <a:gd name="T21" fmla="*/ 0 h 117"/>
                <a:gd name="T22" fmla="*/ 37 w 37"/>
                <a:gd name="T23" fmla="*/ 78 h 117"/>
                <a:gd name="T24" fmla="*/ 18 w 37"/>
                <a:gd name="T25" fmla="*/ 117 h 117"/>
                <a:gd name="T26" fmla="*/ 3 w 37"/>
                <a:gd name="T27" fmla="*/ 89 h 117"/>
                <a:gd name="T28" fmla="*/ 18 w 37"/>
                <a:gd name="T29" fmla="*/ 107 h 117"/>
                <a:gd name="T30" fmla="*/ 32 w 37"/>
                <a:gd name="T31" fmla="*/ 78 h 117"/>
                <a:gd name="T32" fmla="*/ 15 w 37"/>
                <a:gd name="T33" fmla="*/ 12 h 117"/>
                <a:gd name="T34" fmla="*/ 5 w 37"/>
                <a:gd name="T35" fmla="*/ 83 h 117"/>
                <a:gd name="T36" fmla="*/ 18 w 37"/>
                <a:gd name="T37" fmla="*/ 10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7" h="117">
                  <a:moveTo>
                    <a:pt x="3" y="89"/>
                  </a:moveTo>
                  <a:cubicBezTo>
                    <a:pt x="3" y="90"/>
                    <a:pt x="3" y="90"/>
                    <a:pt x="2" y="90"/>
                  </a:cubicBezTo>
                  <a:cubicBezTo>
                    <a:pt x="2" y="90"/>
                    <a:pt x="2" y="90"/>
                    <a:pt x="2" y="90"/>
                  </a:cubicBezTo>
                  <a:cubicBezTo>
                    <a:pt x="1" y="89"/>
                    <a:pt x="0" y="88"/>
                    <a:pt x="0" y="87"/>
                  </a:cubicBezTo>
                  <a:cubicBezTo>
                    <a:pt x="0" y="87"/>
                    <a:pt x="0" y="87"/>
                    <a:pt x="0" y="87"/>
                  </a:cubicBezTo>
                  <a:cubicBezTo>
                    <a:pt x="1" y="84"/>
                    <a:pt x="1" y="84"/>
                    <a:pt x="1" y="84"/>
                  </a:cubicBezTo>
                  <a:cubicBezTo>
                    <a:pt x="0" y="84"/>
                    <a:pt x="0" y="84"/>
                    <a:pt x="0" y="84"/>
                  </a:cubicBezTo>
                  <a:cubicBezTo>
                    <a:pt x="0" y="83"/>
                    <a:pt x="0" y="82"/>
                    <a:pt x="1" y="81"/>
                  </a:cubicBezTo>
                  <a:cubicBezTo>
                    <a:pt x="1" y="81"/>
                    <a:pt x="1" y="81"/>
                    <a:pt x="1" y="81"/>
                  </a:cubicBezTo>
                  <a:cubicBezTo>
                    <a:pt x="12" y="0"/>
                    <a:pt x="12" y="0"/>
                    <a:pt x="12" y="0"/>
                  </a:cubicBezTo>
                  <a:cubicBezTo>
                    <a:pt x="17" y="0"/>
                    <a:pt x="17" y="0"/>
                    <a:pt x="17" y="0"/>
                  </a:cubicBezTo>
                  <a:cubicBezTo>
                    <a:pt x="37" y="78"/>
                    <a:pt x="37" y="78"/>
                    <a:pt x="37" y="78"/>
                  </a:cubicBezTo>
                  <a:cubicBezTo>
                    <a:pt x="18" y="117"/>
                    <a:pt x="18" y="117"/>
                    <a:pt x="18" y="117"/>
                  </a:cubicBezTo>
                  <a:cubicBezTo>
                    <a:pt x="3" y="89"/>
                    <a:pt x="3" y="89"/>
                    <a:pt x="3" y="89"/>
                  </a:cubicBezTo>
                  <a:close/>
                  <a:moveTo>
                    <a:pt x="18" y="107"/>
                  </a:moveTo>
                  <a:cubicBezTo>
                    <a:pt x="32" y="78"/>
                    <a:pt x="32" y="78"/>
                    <a:pt x="32" y="78"/>
                  </a:cubicBezTo>
                  <a:cubicBezTo>
                    <a:pt x="15" y="12"/>
                    <a:pt x="15" y="12"/>
                    <a:pt x="15" y="12"/>
                  </a:cubicBezTo>
                  <a:cubicBezTo>
                    <a:pt x="5" y="83"/>
                    <a:pt x="5" y="83"/>
                    <a:pt x="5" y="83"/>
                  </a:cubicBezTo>
                  <a:cubicBezTo>
                    <a:pt x="18" y="107"/>
                    <a:pt x="18" y="107"/>
                    <a:pt x="18" y="10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25"/>
            <p:cNvSpPr>
              <a:spLocks noEditPoints="1"/>
            </p:cNvSpPr>
            <p:nvPr/>
          </p:nvSpPr>
          <p:spPr bwMode="auto">
            <a:xfrm>
              <a:off x="1457" y="1971"/>
              <a:ext cx="100" cy="297"/>
            </a:xfrm>
            <a:custGeom>
              <a:avLst/>
              <a:gdLst>
                <a:gd name="T0" fmla="*/ 4 w 42"/>
                <a:gd name="T1" fmla="*/ 95 h 125"/>
                <a:gd name="T2" fmla="*/ 4 w 42"/>
                <a:gd name="T3" fmla="*/ 95 h 125"/>
                <a:gd name="T4" fmla="*/ 4 w 42"/>
                <a:gd name="T5" fmla="*/ 95 h 125"/>
                <a:gd name="T6" fmla="*/ 0 w 42"/>
                <a:gd name="T7" fmla="*/ 90 h 125"/>
                <a:gd name="T8" fmla="*/ 0 w 42"/>
                <a:gd name="T9" fmla="*/ 90 h 125"/>
                <a:gd name="T10" fmla="*/ 0 w 42"/>
                <a:gd name="T11" fmla="*/ 90 h 125"/>
                <a:gd name="T12" fmla="*/ 0 w 42"/>
                <a:gd name="T13" fmla="*/ 90 h 125"/>
                <a:gd name="T14" fmla="*/ 0 w 42"/>
                <a:gd name="T15" fmla="*/ 88 h 125"/>
                <a:gd name="T16" fmla="*/ 0 w 42"/>
                <a:gd name="T17" fmla="*/ 86 h 125"/>
                <a:gd name="T18" fmla="*/ 0 w 42"/>
                <a:gd name="T19" fmla="*/ 86 h 125"/>
                <a:gd name="T20" fmla="*/ 1 w 42"/>
                <a:gd name="T21" fmla="*/ 83 h 125"/>
                <a:gd name="T22" fmla="*/ 1 w 42"/>
                <a:gd name="T23" fmla="*/ 83 h 125"/>
                <a:gd name="T24" fmla="*/ 13 w 42"/>
                <a:gd name="T25" fmla="*/ 1 h 125"/>
                <a:gd name="T26" fmla="*/ 20 w 42"/>
                <a:gd name="T27" fmla="*/ 0 h 125"/>
                <a:gd name="T28" fmla="*/ 42 w 42"/>
                <a:gd name="T29" fmla="*/ 82 h 125"/>
                <a:gd name="T30" fmla="*/ 20 w 42"/>
                <a:gd name="T31" fmla="*/ 125 h 125"/>
                <a:gd name="T32" fmla="*/ 4 w 42"/>
                <a:gd name="T33" fmla="*/ 95 h 125"/>
                <a:gd name="T34" fmla="*/ 20 w 42"/>
                <a:gd name="T35" fmla="*/ 116 h 125"/>
                <a:gd name="T36" fmla="*/ 37 w 42"/>
                <a:gd name="T37" fmla="*/ 81 h 125"/>
                <a:gd name="T38" fmla="*/ 17 w 42"/>
                <a:gd name="T39" fmla="*/ 5 h 125"/>
                <a:gd name="T40" fmla="*/ 16 w 42"/>
                <a:gd name="T41" fmla="*/ 5 h 125"/>
                <a:gd name="T42" fmla="*/ 5 w 42"/>
                <a:gd name="T43" fmla="*/ 85 h 125"/>
                <a:gd name="T44" fmla="*/ 4 w 42"/>
                <a:gd name="T45" fmla="*/ 86 h 125"/>
                <a:gd name="T46" fmla="*/ 4 w 42"/>
                <a:gd name="T47" fmla="*/ 86 h 125"/>
                <a:gd name="T48" fmla="*/ 4 w 42"/>
                <a:gd name="T49" fmla="*/ 86 h 125"/>
                <a:gd name="T50" fmla="*/ 4 w 42"/>
                <a:gd name="T51" fmla="*/ 86 h 125"/>
                <a:gd name="T52" fmla="*/ 4 w 42"/>
                <a:gd name="T53" fmla="*/ 86 h 125"/>
                <a:gd name="T54" fmla="*/ 5 w 42"/>
                <a:gd name="T55" fmla="*/ 87 h 125"/>
                <a:gd name="T56" fmla="*/ 5 w 42"/>
                <a:gd name="T57" fmla="*/ 88 h 125"/>
                <a:gd name="T58" fmla="*/ 4 w 42"/>
                <a:gd name="T59" fmla="*/ 90 h 125"/>
                <a:gd name="T60" fmla="*/ 4 w 42"/>
                <a:gd name="T61" fmla="*/ 90 h 125"/>
                <a:gd name="T62" fmla="*/ 4 w 42"/>
                <a:gd name="T63" fmla="*/ 90 h 125"/>
                <a:gd name="T64" fmla="*/ 4 w 42"/>
                <a:gd name="T65" fmla="*/ 90 h 125"/>
                <a:gd name="T66" fmla="*/ 4 w 42"/>
                <a:gd name="T67" fmla="*/ 91 h 125"/>
                <a:gd name="T68" fmla="*/ 4 w 42"/>
                <a:gd name="T69" fmla="*/ 91 h 125"/>
                <a:gd name="T70" fmla="*/ 5 w 42"/>
                <a:gd name="T71" fmla="*/ 91 h 125"/>
                <a:gd name="T72" fmla="*/ 5 w 42"/>
                <a:gd name="T73" fmla="*/ 91 h 125"/>
                <a:gd name="T74" fmla="*/ 5 w 42"/>
                <a:gd name="T75" fmla="*/ 91 h 125"/>
                <a:gd name="T76" fmla="*/ 5 w 42"/>
                <a:gd name="T77" fmla="*/ 91 h 125"/>
                <a:gd name="T78" fmla="*/ 6 w 42"/>
                <a:gd name="T79" fmla="*/ 90 h 125"/>
                <a:gd name="T80" fmla="*/ 20 w 42"/>
                <a:gd name="T81" fmla="*/ 116 h 125"/>
                <a:gd name="T82" fmla="*/ 3 w 42"/>
                <a:gd name="T83" fmla="*/ 93 h 125"/>
                <a:gd name="T84" fmla="*/ 5 w 42"/>
                <a:gd name="T85" fmla="*/ 92 h 125"/>
                <a:gd name="T86" fmla="*/ 3 w 42"/>
                <a:gd name="T87" fmla="*/ 93 h 125"/>
                <a:gd name="T88" fmla="*/ 5 w 42"/>
                <a:gd name="T89" fmla="*/ 87 h 125"/>
                <a:gd name="T90" fmla="*/ 15 w 42"/>
                <a:gd name="T91" fmla="*/ 15 h 125"/>
                <a:gd name="T92" fmla="*/ 19 w 42"/>
                <a:gd name="T93" fmla="*/ 15 h 125"/>
                <a:gd name="T94" fmla="*/ 36 w 42"/>
                <a:gd name="T95" fmla="*/ 81 h 125"/>
                <a:gd name="T96" fmla="*/ 21 w 42"/>
                <a:gd name="T97" fmla="*/ 111 h 125"/>
                <a:gd name="T98" fmla="*/ 20 w 42"/>
                <a:gd name="T99" fmla="*/ 114 h 125"/>
                <a:gd name="T100" fmla="*/ 5 w 42"/>
                <a:gd name="T101" fmla="*/ 87 h 125"/>
                <a:gd name="T102" fmla="*/ 20 w 42"/>
                <a:gd name="T103" fmla="*/ 110 h 125"/>
                <a:gd name="T104" fmla="*/ 21 w 42"/>
                <a:gd name="T105" fmla="*/ 109 h 125"/>
                <a:gd name="T106" fmla="*/ 20 w 42"/>
                <a:gd name="T107" fmla="*/ 110 h 125"/>
                <a:gd name="T108" fmla="*/ 9 w 42"/>
                <a:gd name="T109" fmla="*/ 86 h 125"/>
                <a:gd name="T110" fmla="*/ 20 w 42"/>
                <a:gd name="T111" fmla="*/ 106 h 125"/>
                <a:gd name="T112" fmla="*/ 32 w 42"/>
                <a:gd name="T113" fmla="*/ 81 h 125"/>
                <a:gd name="T114" fmla="*/ 18 w 42"/>
                <a:gd name="T115" fmla="*/ 26 h 125"/>
                <a:gd name="T116" fmla="*/ 9 w 42"/>
                <a:gd name="T117" fmla="*/ 8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 h="125">
                  <a:moveTo>
                    <a:pt x="4" y="95"/>
                  </a:moveTo>
                  <a:cubicBezTo>
                    <a:pt x="4" y="95"/>
                    <a:pt x="4" y="95"/>
                    <a:pt x="4" y="95"/>
                  </a:cubicBezTo>
                  <a:cubicBezTo>
                    <a:pt x="4" y="95"/>
                    <a:pt x="4" y="95"/>
                    <a:pt x="4" y="95"/>
                  </a:cubicBezTo>
                  <a:cubicBezTo>
                    <a:pt x="2" y="94"/>
                    <a:pt x="0" y="92"/>
                    <a:pt x="0" y="90"/>
                  </a:cubicBezTo>
                  <a:cubicBezTo>
                    <a:pt x="0" y="90"/>
                    <a:pt x="0" y="90"/>
                    <a:pt x="0" y="90"/>
                  </a:cubicBezTo>
                  <a:cubicBezTo>
                    <a:pt x="0" y="90"/>
                    <a:pt x="0" y="90"/>
                    <a:pt x="0" y="90"/>
                  </a:cubicBezTo>
                  <a:cubicBezTo>
                    <a:pt x="0" y="90"/>
                    <a:pt x="0" y="90"/>
                    <a:pt x="0" y="90"/>
                  </a:cubicBezTo>
                  <a:cubicBezTo>
                    <a:pt x="0" y="88"/>
                    <a:pt x="0" y="88"/>
                    <a:pt x="0" y="88"/>
                  </a:cubicBezTo>
                  <a:cubicBezTo>
                    <a:pt x="0" y="87"/>
                    <a:pt x="0" y="87"/>
                    <a:pt x="0" y="86"/>
                  </a:cubicBezTo>
                  <a:cubicBezTo>
                    <a:pt x="0" y="86"/>
                    <a:pt x="0" y="86"/>
                    <a:pt x="0" y="86"/>
                  </a:cubicBezTo>
                  <a:cubicBezTo>
                    <a:pt x="0" y="85"/>
                    <a:pt x="0" y="84"/>
                    <a:pt x="1" y="83"/>
                  </a:cubicBezTo>
                  <a:cubicBezTo>
                    <a:pt x="1" y="83"/>
                    <a:pt x="1" y="83"/>
                    <a:pt x="1" y="83"/>
                  </a:cubicBezTo>
                  <a:cubicBezTo>
                    <a:pt x="13" y="1"/>
                    <a:pt x="13" y="1"/>
                    <a:pt x="13" y="1"/>
                  </a:cubicBezTo>
                  <a:cubicBezTo>
                    <a:pt x="20" y="0"/>
                    <a:pt x="20" y="0"/>
                    <a:pt x="20" y="0"/>
                  </a:cubicBezTo>
                  <a:cubicBezTo>
                    <a:pt x="42" y="82"/>
                    <a:pt x="42" y="82"/>
                    <a:pt x="42" y="82"/>
                  </a:cubicBezTo>
                  <a:cubicBezTo>
                    <a:pt x="20" y="125"/>
                    <a:pt x="20" y="125"/>
                    <a:pt x="20" y="125"/>
                  </a:cubicBezTo>
                  <a:cubicBezTo>
                    <a:pt x="4" y="95"/>
                    <a:pt x="4" y="95"/>
                    <a:pt x="4" y="95"/>
                  </a:cubicBezTo>
                  <a:close/>
                  <a:moveTo>
                    <a:pt x="20" y="116"/>
                  </a:moveTo>
                  <a:cubicBezTo>
                    <a:pt x="37" y="81"/>
                    <a:pt x="37" y="81"/>
                    <a:pt x="37" y="81"/>
                  </a:cubicBezTo>
                  <a:cubicBezTo>
                    <a:pt x="17" y="5"/>
                    <a:pt x="17" y="5"/>
                    <a:pt x="17" y="5"/>
                  </a:cubicBezTo>
                  <a:cubicBezTo>
                    <a:pt x="16" y="5"/>
                    <a:pt x="16" y="5"/>
                    <a:pt x="16" y="5"/>
                  </a:cubicBezTo>
                  <a:cubicBezTo>
                    <a:pt x="5" y="85"/>
                    <a:pt x="5" y="85"/>
                    <a:pt x="5" y="85"/>
                  </a:cubicBezTo>
                  <a:cubicBezTo>
                    <a:pt x="4" y="86"/>
                    <a:pt x="4" y="86"/>
                    <a:pt x="4" y="86"/>
                  </a:cubicBezTo>
                  <a:cubicBezTo>
                    <a:pt x="4" y="86"/>
                    <a:pt x="4" y="86"/>
                    <a:pt x="4" y="86"/>
                  </a:cubicBezTo>
                  <a:cubicBezTo>
                    <a:pt x="4" y="86"/>
                    <a:pt x="4" y="86"/>
                    <a:pt x="4" y="86"/>
                  </a:cubicBezTo>
                  <a:cubicBezTo>
                    <a:pt x="4" y="86"/>
                    <a:pt x="4" y="86"/>
                    <a:pt x="4" y="86"/>
                  </a:cubicBezTo>
                  <a:cubicBezTo>
                    <a:pt x="4" y="86"/>
                    <a:pt x="4" y="86"/>
                    <a:pt x="4" y="86"/>
                  </a:cubicBezTo>
                  <a:cubicBezTo>
                    <a:pt x="5" y="87"/>
                    <a:pt x="5" y="87"/>
                    <a:pt x="5" y="87"/>
                  </a:cubicBezTo>
                  <a:cubicBezTo>
                    <a:pt x="5" y="88"/>
                    <a:pt x="5" y="88"/>
                    <a:pt x="5" y="88"/>
                  </a:cubicBezTo>
                  <a:cubicBezTo>
                    <a:pt x="4" y="90"/>
                    <a:pt x="4" y="90"/>
                    <a:pt x="4" y="90"/>
                  </a:cubicBezTo>
                  <a:cubicBezTo>
                    <a:pt x="4" y="90"/>
                    <a:pt x="4" y="90"/>
                    <a:pt x="4" y="90"/>
                  </a:cubicBezTo>
                  <a:cubicBezTo>
                    <a:pt x="4" y="90"/>
                    <a:pt x="4" y="90"/>
                    <a:pt x="4" y="90"/>
                  </a:cubicBezTo>
                  <a:cubicBezTo>
                    <a:pt x="4" y="90"/>
                    <a:pt x="4" y="90"/>
                    <a:pt x="4" y="90"/>
                  </a:cubicBezTo>
                  <a:cubicBezTo>
                    <a:pt x="4" y="90"/>
                    <a:pt x="4" y="91"/>
                    <a:pt x="4" y="91"/>
                  </a:cubicBezTo>
                  <a:cubicBezTo>
                    <a:pt x="4" y="91"/>
                    <a:pt x="4" y="91"/>
                    <a:pt x="4" y="91"/>
                  </a:cubicBezTo>
                  <a:cubicBezTo>
                    <a:pt x="4" y="91"/>
                    <a:pt x="4" y="91"/>
                    <a:pt x="5" y="91"/>
                  </a:cubicBezTo>
                  <a:cubicBezTo>
                    <a:pt x="5" y="91"/>
                    <a:pt x="5" y="91"/>
                    <a:pt x="5" y="91"/>
                  </a:cubicBezTo>
                  <a:cubicBezTo>
                    <a:pt x="5" y="91"/>
                    <a:pt x="5" y="91"/>
                    <a:pt x="5" y="91"/>
                  </a:cubicBezTo>
                  <a:cubicBezTo>
                    <a:pt x="5" y="91"/>
                    <a:pt x="5" y="91"/>
                    <a:pt x="5" y="91"/>
                  </a:cubicBezTo>
                  <a:cubicBezTo>
                    <a:pt x="6" y="90"/>
                    <a:pt x="6" y="90"/>
                    <a:pt x="6" y="90"/>
                  </a:cubicBezTo>
                  <a:cubicBezTo>
                    <a:pt x="20" y="116"/>
                    <a:pt x="20" y="116"/>
                    <a:pt x="20" y="116"/>
                  </a:cubicBezTo>
                  <a:close/>
                  <a:moveTo>
                    <a:pt x="3" y="93"/>
                  </a:moveTo>
                  <a:cubicBezTo>
                    <a:pt x="5" y="92"/>
                    <a:pt x="5" y="92"/>
                    <a:pt x="5" y="92"/>
                  </a:cubicBezTo>
                  <a:cubicBezTo>
                    <a:pt x="3" y="93"/>
                    <a:pt x="3" y="93"/>
                    <a:pt x="3" y="93"/>
                  </a:cubicBezTo>
                  <a:close/>
                  <a:moveTo>
                    <a:pt x="5" y="87"/>
                  </a:moveTo>
                  <a:cubicBezTo>
                    <a:pt x="15" y="15"/>
                    <a:pt x="15" y="15"/>
                    <a:pt x="15" y="15"/>
                  </a:cubicBezTo>
                  <a:cubicBezTo>
                    <a:pt x="19" y="15"/>
                    <a:pt x="19" y="15"/>
                    <a:pt x="19" y="15"/>
                  </a:cubicBezTo>
                  <a:cubicBezTo>
                    <a:pt x="36" y="81"/>
                    <a:pt x="36" y="81"/>
                    <a:pt x="36" y="81"/>
                  </a:cubicBezTo>
                  <a:cubicBezTo>
                    <a:pt x="21" y="111"/>
                    <a:pt x="21" y="111"/>
                    <a:pt x="21" y="111"/>
                  </a:cubicBezTo>
                  <a:cubicBezTo>
                    <a:pt x="20" y="114"/>
                    <a:pt x="20" y="114"/>
                    <a:pt x="20" y="114"/>
                  </a:cubicBezTo>
                  <a:cubicBezTo>
                    <a:pt x="5" y="87"/>
                    <a:pt x="5" y="87"/>
                    <a:pt x="5" y="87"/>
                  </a:cubicBezTo>
                  <a:close/>
                  <a:moveTo>
                    <a:pt x="20" y="110"/>
                  </a:moveTo>
                  <a:cubicBezTo>
                    <a:pt x="21" y="109"/>
                    <a:pt x="21" y="109"/>
                    <a:pt x="21" y="109"/>
                  </a:cubicBezTo>
                  <a:cubicBezTo>
                    <a:pt x="20" y="110"/>
                    <a:pt x="20" y="110"/>
                    <a:pt x="20" y="110"/>
                  </a:cubicBezTo>
                  <a:close/>
                  <a:moveTo>
                    <a:pt x="9" y="86"/>
                  </a:moveTo>
                  <a:cubicBezTo>
                    <a:pt x="20" y="106"/>
                    <a:pt x="20" y="106"/>
                    <a:pt x="20" y="106"/>
                  </a:cubicBezTo>
                  <a:cubicBezTo>
                    <a:pt x="32" y="81"/>
                    <a:pt x="32" y="81"/>
                    <a:pt x="32" y="81"/>
                  </a:cubicBezTo>
                  <a:cubicBezTo>
                    <a:pt x="18" y="26"/>
                    <a:pt x="18" y="26"/>
                    <a:pt x="18" y="26"/>
                  </a:cubicBezTo>
                  <a:cubicBezTo>
                    <a:pt x="9" y="86"/>
                    <a:pt x="9" y="86"/>
                    <a:pt x="9"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26"/>
            <p:cNvSpPr/>
            <p:nvPr/>
          </p:nvSpPr>
          <p:spPr bwMode="auto">
            <a:xfrm>
              <a:off x="1301" y="2028"/>
              <a:ext cx="103" cy="183"/>
            </a:xfrm>
            <a:custGeom>
              <a:avLst/>
              <a:gdLst>
                <a:gd name="T0" fmla="*/ 21 w 43"/>
                <a:gd name="T1" fmla="*/ 77 h 77"/>
                <a:gd name="T2" fmla="*/ 11 w 43"/>
                <a:gd name="T3" fmla="*/ 58 h 77"/>
                <a:gd name="T4" fmla="*/ 11 w 43"/>
                <a:gd name="T5" fmla="*/ 58 h 77"/>
                <a:gd name="T6" fmla="*/ 8 w 43"/>
                <a:gd name="T7" fmla="*/ 33 h 77"/>
                <a:gd name="T8" fmla="*/ 8 w 43"/>
                <a:gd name="T9" fmla="*/ 33 h 77"/>
                <a:gd name="T10" fmla="*/ 8 w 43"/>
                <a:gd name="T11" fmla="*/ 28 h 77"/>
                <a:gd name="T12" fmla="*/ 8 w 43"/>
                <a:gd name="T13" fmla="*/ 28 h 77"/>
                <a:gd name="T14" fmla="*/ 9 w 43"/>
                <a:gd name="T15" fmla="*/ 19 h 77"/>
                <a:gd name="T16" fmla="*/ 1 w 43"/>
                <a:gd name="T17" fmla="*/ 4 h 77"/>
                <a:gd name="T18" fmla="*/ 2 w 43"/>
                <a:gd name="T19" fmla="*/ 1 h 77"/>
                <a:gd name="T20" fmla="*/ 2 w 43"/>
                <a:gd name="T21" fmla="*/ 1 h 77"/>
                <a:gd name="T22" fmla="*/ 5 w 43"/>
                <a:gd name="T23" fmla="*/ 2 h 77"/>
                <a:gd name="T24" fmla="*/ 5 w 43"/>
                <a:gd name="T25" fmla="*/ 2 h 77"/>
                <a:gd name="T26" fmla="*/ 14 w 43"/>
                <a:gd name="T27" fmla="*/ 18 h 77"/>
                <a:gd name="T28" fmla="*/ 13 w 43"/>
                <a:gd name="T29" fmla="*/ 28 h 77"/>
                <a:gd name="T30" fmla="*/ 13 w 43"/>
                <a:gd name="T31" fmla="*/ 33 h 77"/>
                <a:gd name="T32" fmla="*/ 13 w 43"/>
                <a:gd name="T33" fmla="*/ 33 h 77"/>
                <a:gd name="T34" fmla="*/ 15 w 43"/>
                <a:gd name="T35" fmla="*/ 57 h 77"/>
                <a:gd name="T36" fmla="*/ 15 w 43"/>
                <a:gd name="T37" fmla="*/ 57 h 77"/>
                <a:gd name="T38" fmla="*/ 23 w 43"/>
                <a:gd name="T39" fmla="*/ 72 h 77"/>
                <a:gd name="T40" fmla="*/ 23 w 43"/>
                <a:gd name="T41" fmla="*/ 72 h 77"/>
                <a:gd name="T42" fmla="*/ 23 w 43"/>
                <a:gd name="T43" fmla="*/ 72 h 77"/>
                <a:gd name="T44" fmla="*/ 24 w 43"/>
                <a:gd name="T45" fmla="*/ 71 h 77"/>
                <a:gd name="T46" fmla="*/ 24 w 43"/>
                <a:gd name="T47" fmla="*/ 71 h 77"/>
                <a:gd name="T48" fmla="*/ 27 w 43"/>
                <a:gd name="T49" fmla="*/ 66 h 77"/>
                <a:gd name="T50" fmla="*/ 27 w 43"/>
                <a:gd name="T51" fmla="*/ 66 h 77"/>
                <a:gd name="T52" fmla="*/ 33 w 43"/>
                <a:gd name="T53" fmla="*/ 49 h 77"/>
                <a:gd name="T54" fmla="*/ 33 w 43"/>
                <a:gd name="T55" fmla="*/ 49 h 77"/>
                <a:gd name="T56" fmla="*/ 38 w 43"/>
                <a:gd name="T57" fmla="*/ 24 h 77"/>
                <a:gd name="T58" fmla="*/ 38 w 43"/>
                <a:gd name="T59" fmla="*/ 24 h 77"/>
                <a:gd name="T60" fmla="*/ 41 w 43"/>
                <a:gd name="T61" fmla="*/ 22 h 77"/>
                <a:gd name="T62" fmla="*/ 41 w 43"/>
                <a:gd name="T63" fmla="*/ 22 h 77"/>
                <a:gd name="T64" fmla="*/ 43 w 43"/>
                <a:gd name="T65" fmla="*/ 25 h 77"/>
                <a:gd name="T66" fmla="*/ 43 w 43"/>
                <a:gd name="T67" fmla="*/ 25 h 77"/>
                <a:gd name="T68" fmla="*/ 31 w 43"/>
                <a:gd name="T69" fmla="*/ 68 h 77"/>
                <a:gd name="T70" fmla="*/ 31 w 43"/>
                <a:gd name="T71" fmla="*/ 68 h 77"/>
                <a:gd name="T72" fmla="*/ 23 w 43"/>
                <a:gd name="T73" fmla="*/ 77 h 77"/>
                <a:gd name="T74" fmla="*/ 23 w 43"/>
                <a:gd name="T75" fmla="*/ 77 h 77"/>
                <a:gd name="T76" fmla="*/ 21 w 43"/>
                <a:gd name="T77"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3" h="77">
                  <a:moveTo>
                    <a:pt x="21" y="77"/>
                  </a:moveTo>
                  <a:cubicBezTo>
                    <a:pt x="15" y="75"/>
                    <a:pt x="13" y="67"/>
                    <a:pt x="11" y="58"/>
                  </a:cubicBezTo>
                  <a:cubicBezTo>
                    <a:pt x="11" y="58"/>
                    <a:pt x="11" y="58"/>
                    <a:pt x="11" y="58"/>
                  </a:cubicBezTo>
                  <a:cubicBezTo>
                    <a:pt x="9" y="49"/>
                    <a:pt x="8" y="39"/>
                    <a:pt x="8" y="33"/>
                  </a:cubicBezTo>
                  <a:cubicBezTo>
                    <a:pt x="8" y="33"/>
                    <a:pt x="8" y="33"/>
                    <a:pt x="8" y="33"/>
                  </a:cubicBezTo>
                  <a:cubicBezTo>
                    <a:pt x="8" y="31"/>
                    <a:pt x="8" y="29"/>
                    <a:pt x="8" y="28"/>
                  </a:cubicBezTo>
                  <a:cubicBezTo>
                    <a:pt x="8" y="28"/>
                    <a:pt x="8" y="28"/>
                    <a:pt x="8" y="28"/>
                  </a:cubicBezTo>
                  <a:cubicBezTo>
                    <a:pt x="9" y="19"/>
                    <a:pt x="9" y="19"/>
                    <a:pt x="9" y="19"/>
                  </a:cubicBezTo>
                  <a:cubicBezTo>
                    <a:pt x="1" y="4"/>
                    <a:pt x="1" y="4"/>
                    <a:pt x="1" y="4"/>
                  </a:cubicBezTo>
                  <a:cubicBezTo>
                    <a:pt x="0" y="3"/>
                    <a:pt x="1" y="1"/>
                    <a:pt x="2" y="1"/>
                  </a:cubicBezTo>
                  <a:cubicBezTo>
                    <a:pt x="2" y="1"/>
                    <a:pt x="2" y="1"/>
                    <a:pt x="2" y="1"/>
                  </a:cubicBezTo>
                  <a:cubicBezTo>
                    <a:pt x="3" y="0"/>
                    <a:pt x="5" y="1"/>
                    <a:pt x="5" y="2"/>
                  </a:cubicBezTo>
                  <a:cubicBezTo>
                    <a:pt x="5" y="2"/>
                    <a:pt x="5" y="2"/>
                    <a:pt x="5" y="2"/>
                  </a:cubicBezTo>
                  <a:cubicBezTo>
                    <a:pt x="14" y="18"/>
                    <a:pt x="14" y="18"/>
                    <a:pt x="14" y="18"/>
                  </a:cubicBezTo>
                  <a:cubicBezTo>
                    <a:pt x="13" y="28"/>
                    <a:pt x="13" y="28"/>
                    <a:pt x="13" y="28"/>
                  </a:cubicBezTo>
                  <a:cubicBezTo>
                    <a:pt x="13" y="29"/>
                    <a:pt x="13" y="31"/>
                    <a:pt x="13" y="33"/>
                  </a:cubicBezTo>
                  <a:cubicBezTo>
                    <a:pt x="13" y="33"/>
                    <a:pt x="13" y="33"/>
                    <a:pt x="13" y="33"/>
                  </a:cubicBezTo>
                  <a:cubicBezTo>
                    <a:pt x="13" y="39"/>
                    <a:pt x="14" y="49"/>
                    <a:pt x="15" y="57"/>
                  </a:cubicBezTo>
                  <a:cubicBezTo>
                    <a:pt x="15" y="57"/>
                    <a:pt x="15" y="57"/>
                    <a:pt x="15" y="57"/>
                  </a:cubicBezTo>
                  <a:cubicBezTo>
                    <a:pt x="17" y="66"/>
                    <a:pt x="21" y="72"/>
                    <a:pt x="23" y="72"/>
                  </a:cubicBezTo>
                  <a:cubicBezTo>
                    <a:pt x="23" y="72"/>
                    <a:pt x="23" y="72"/>
                    <a:pt x="23" y="72"/>
                  </a:cubicBezTo>
                  <a:cubicBezTo>
                    <a:pt x="23" y="72"/>
                    <a:pt x="23" y="72"/>
                    <a:pt x="23" y="72"/>
                  </a:cubicBezTo>
                  <a:cubicBezTo>
                    <a:pt x="23" y="72"/>
                    <a:pt x="23" y="72"/>
                    <a:pt x="24" y="71"/>
                  </a:cubicBezTo>
                  <a:cubicBezTo>
                    <a:pt x="24" y="71"/>
                    <a:pt x="24" y="71"/>
                    <a:pt x="24" y="71"/>
                  </a:cubicBezTo>
                  <a:cubicBezTo>
                    <a:pt x="25" y="70"/>
                    <a:pt x="26" y="68"/>
                    <a:pt x="27" y="66"/>
                  </a:cubicBezTo>
                  <a:cubicBezTo>
                    <a:pt x="27" y="66"/>
                    <a:pt x="27" y="66"/>
                    <a:pt x="27" y="66"/>
                  </a:cubicBezTo>
                  <a:cubicBezTo>
                    <a:pt x="29" y="61"/>
                    <a:pt x="31" y="55"/>
                    <a:pt x="33" y="49"/>
                  </a:cubicBezTo>
                  <a:cubicBezTo>
                    <a:pt x="33" y="49"/>
                    <a:pt x="33" y="49"/>
                    <a:pt x="33" y="49"/>
                  </a:cubicBezTo>
                  <a:cubicBezTo>
                    <a:pt x="36" y="36"/>
                    <a:pt x="38" y="24"/>
                    <a:pt x="38" y="24"/>
                  </a:cubicBezTo>
                  <a:cubicBezTo>
                    <a:pt x="38" y="24"/>
                    <a:pt x="38" y="24"/>
                    <a:pt x="38" y="24"/>
                  </a:cubicBezTo>
                  <a:cubicBezTo>
                    <a:pt x="38" y="23"/>
                    <a:pt x="39" y="22"/>
                    <a:pt x="41" y="22"/>
                  </a:cubicBezTo>
                  <a:cubicBezTo>
                    <a:pt x="41" y="22"/>
                    <a:pt x="41" y="22"/>
                    <a:pt x="41" y="22"/>
                  </a:cubicBezTo>
                  <a:cubicBezTo>
                    <a:pt x="42" y="22"/>
                    <a:pt x="43" y="23"/>
                    <a:pt x="43" y="25"/>
                  </a:cubicBezTo>
                  <a:cubicBezTo>
                    <a:pt x="43" y="25"/>
                    <a:pt x="43" y="25"/>
                    <a:pt x="43" y="25"/>
                  </a:cubicBezTo>
                  <a:cubicBezTo>
                    <a:pt x="43" y="25"/>
                    <a:pt x="38" y="53"/>
                    <a:pt x="31" y="68"/>
                  </a:cubicBezTo>
                  <a:cubicBezTo>
                    <a:pt x="31" y="68"/>
                    <a:pt x="31" y="68"/>
                    <a:pt x="31" y="68"/>
                  </a:cubicBezTo>
                  <a:cubicBezTo>
                    <a:pt x="29" y="73"/>
                    <a:pt x="27" y="77"/>
                    <a:pt x="23" y="77"/>
                  </a:cubicBezTo>
                  <a:cubicBezTo>
                    <a:pt x="23" y="77"/>
                    <a:pt x="23" y="77"/>
                    <a:pt x="23" y="77"/>
                  </a:cubicBezTo>
                  <a:cubicBezTo>
                    <a:pt x="22" y="77"/>
                    <a:pt x="22" y="77"/>
                    <a:pt x="21" y="7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27"/>
            <p:cNvSpPr>
              <a:spLocks noEditPoints="1"/>
            </p:cNvSpPr>
            <p:nvPr/>
          </p:nvSpPr>
          <p:spPr bwMode="auto">
            <a:xfrm>
              <a:off x="1299" y="2026"/>
              <a:ext cx="110" cy="190"/>
            </a:xfrm>
            <a:custGeom>
              <a:avLst/>
              <a:gdLst>
                <a:gd name="T0" fmla="*/ 22 w 46"/>
                <a:gd name="T1" fmla="*/ 78 h 80"/>
                <a:gd name="T2" fmla="*/ 10 w 46"/>
                <a:gd name="T3" fmla="*/ 60 h 80"/>
                <a:gd name="T4" fmla="*/ 7 w 46"/>
                <a:gd name="T5" fmla="*/ 34 h 80"/>
                <a:gd name="T6" fmla="*/ 7 w 46"/>
                <a:gd name="T7" fmla="*/ 28 h 80"/>
                <a:gd name="T8" fmla="*/ 8 w 46"/>
                <a:gd name="T9" fmla="*/ 20 h 80"/>
                <a:gd name="T10" fmla="*/ 0 w 46"/>
                <a:gd name="T11" fmla="*/ 4 h 80"/>
                <a:gd name="T12" fmla="*/ 2 w 46"/>
                <a:gd name="T13" fmla="*/ 0 h 80"/>
                <a:gd name="T14" fmla="*/ 4 w 46"/>
                <a:gd name="T15" fmla="*/ 0 h 80"/>
                <a:gd name="T16" fmla="*/ 8 w 46"/>
                <a:gd name="T17" fmla="*/ 2 h 80"/>
                <a:gd name="T18" fmla="*/ 17 w 46"/>
                <a:gd name="T19" fmla="*/ 18 h 80"/>
                <a:gd name="T20" fmla="*/ 16 w 46"/>
                <a:gd name="T21" fmla="*/ 33 h 80"/>
                <a:gd name="T22" fmla="*/ 16 w 46"/>
                <a:gd name="T23" fmla="*/ 33 h 80"/>
                <a:gd name="T24" fmla="*/ 16 w 46"/>
                <a:gd name="T25" fmla="*/ 34 h 80"/>
                <a:gd name="T26" fmla="*/ 18 w 46"/>
                <a:gd name="T27" fmla="*/ 58 h 80"/>
                <a:gd name="T28" fmla="*/ 23 w 46"/>
                <a:gd name="T29" fmla="*/ 71 h 80"/>
                <a:gd name="T30" fmla="*/ 24 w 46"/>
                <a:gd name="T31" fmla="*/ 71 h 80"/>
                <a:gd name="T32" fmla="*/ 26 w 46"/>
                <a:gd name="T33" fmla="*/ 66 h 80"/>
                <a:gd name="T34" fmla="*/ 32 w 46"/>
                <a:gd name="T35" fmla="*/ 49 h 80"/>
                <a:gd name="T36" fmla="*/ 37 w 46"/>
                <a:gd name="T37" fmla="*/ 24 h 80"/>
                <a:gd name="T38" fmla="*/ 37 w 46"/>
                <a:gd name="T39" fmla="*/ 24 h 80"/>
                <a:gd name="T40" fmla="*/ 41 w 46"/>
                <a:gd name="T41" fmla="*/ 21 h 80"/>
                <a:gd name="T42" fmla="*/ 42 w 46"/>
                <a:gd name="T43" fmla="*/ 21 h 80"/>
                <a:gd name="T44" fmla="*/ 46 w 46"/>
                <a:gd name="T45" fmla="*/ 25 h 80"/>
                <a:gd name="T46" fmla="*/ 46 w 46"/>
                <a:gd name="T47" fmla="*/ 26 h 80"/>
                <a:gd name="T48" fmla="*/ 46 w 46"/>
                <a:gd name="T49" fmla="*/ 26 h 80"/>
                <a:gd name="T50" fmla="*/ 46 w 46"/>
                <a:gd name="T51" fmla="*/ 26 h 80"/>
                <a:gd name="T52" fmla="*/ 45 w 46"/>
                <a:gd name="T53" fmla="*/ 27 h 80"/>
                <a:gd name="T54" fmla="*/ 45 w 46"/>
                <a:gd name="T55" fmla="*/ 31 h 80"/>
                <a:gd name="T56" fmla="*/ 42 w 46"/>
                <a:gd name="T57" fmla="*/ 42 h 80"/>
                <a:gd name="T58" fmla="*/ 34 w 46"/>
                <a:gd name="T59" fmla="*/ 70 h 80"/>
                <a:gd name="T60" fmla="*/ 24 w 46"/>
                <a:gd name="T61" fmla="*/ 80 h 80"/>
                <a:gd name="T62" fmla="*/ 23 w 46"/>
                <a:gd name="T63" fmla="*/ 76 h 80"/>
                <a:gd name="T64" fmla="*/ 30 w 46"/>
                <a:gd name="T65" fmla="*/ 68 h 80"/>
                <a:gd name="T66" fmla="*/ 42 w 46"/>
                <a:gd name="T67" fmla="*/ 25 h 80"/>
                <a:gd name="T68" fmla="*/ 42 w 46"/>
                <a:gd name="T69" fmla="*/ 25 h 80"/>
                <a:gd name="T70" fmla="*/ 41 w 46"/>
                <a:gd name="T71" fmla="*/ 25 h 80"/>
                <a:gd name="T72" fmla="*/ 41 w 46"/>
                <a:gd name="T73" fmla="*/ 25 h 80"/>
                <a:gd name="T74" fmla="*/ 41 w 46"/>
                <a:gd name="T75" fmla="*/ 25 h 80"/>
                <a:gd name="T76" fmla="*/ 41 w 46"/>
                <a:gd name="T77" fmla="*/ 25 h 80"/>
                <a:gd name="T78" fmla="*/ 41 w 46"/>
                <a:gd name="T79" fmla="*/ 26 h 80"/>
                <a:gd name="T80" fmla="*/ 41 w 46"/>
                <a:gd name="T81" fmla="*/ 27 h 80"/>
                <a:gd name="T82" fmla="*/ 39 w 46"/>
                <a:gd name="T83" fmla="*/ 33 h 80"/>
                <a:gd name="T84" fmla="*/ 35 w 46"/>
                <a:gd name="T85" fmla="*/ 50 h 80"/>
                <a:gd name="T86" fmla="*/ 30 w 46"/>
                <a:gd name="T87" fmla="*/ 68 h 80"/>
                <a:gd name="T88" fmla="*/ 27 w 46"/>
                <a:gd name="T89" fmla="*/ 73 h 80"/>
                <a:gd name="T90" fmla="*/ 26 w 46"/>
                <a:gd name="T91" fmla="*/ 75 h 80"/>
                <a:gd name="T92" fmla="*/ 24 w 46"/>
                <a:gd name="T93" fmla="*/ 75 h 80"/>
                <a:gd name="T94" fmla="*/ 18 w 46"/>
                <a:gd name="T95" fmla="*/ 70 h 80"/>
                <a:gd name="T96" fmla="*/ 14 w 46"/>
                <a:gd name="T97" fmla="*/ 59 h 80"/>
                <a:gd name="T98" fmla="*/ 12 w 46"/>
                <a:gd name="T99" fmla="*/ 34 h 80"/>
                <a:gd name="T100" fmla="*/ 12 w 46"/>
                <a:gd name="T101" fmla="*/ 33 h 80"/>
                <a:gd name="T102" fmla="*/ 12 w 46"/>
                <a:gd name="T103" fmla="*/ 29 h 80"/>
                <a:gd name="T104" fmla="*/ 13 w 46"/>
                <a:gd name="T105" fmla="*/ 19 h 80"/>
                <a:gd name="T106" fmla="*/ 4 w 46"/>
                <a:gd name="T107" fmla="*/ 4 h 80"/>
                <a:gd name="T108" fmla="*/ 4 w 46"/>
                <a:gd name="T109" fmla="*/ 4 h 80"/>
                <a:gd name="T110" fmla="*/ 4 w 46"/>
                <a:gd name="T111" fmla="*/ 4 h 80"/>
                <a:gd name="T112" fmla="*/ 4 w 46"/>
                <a:gd name="T113" fmla="*/ 4 h 80"/>
                <a:gd name="T114" fmla="*/ 12 w 46"/>
                <a:gd name="T115" fmla="*/ 19 h 80"/>
                <a:gd name="T116" fmla="*/ 11 w 46"/>
                <a:gd name="T117" fmla="*/ 34 h 80"/>
                <a:gd name="T118" fmla="*/ 14 w 46"/>
                <a:gd name="T119" fmla="*/ 59 h 80"/>
                <a:gd name="T120" fmla="*/ 23 w 46"/>
                <a:gd name="T121" fmla="*/ 76 h 80"/>
                <a:gd name="T122" fmla="*/ 23 w 46"/>
                <a:gd name="T123"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 h="80">
                  <a:moveTo>
                    <a:pt x="22" y="80"/>
                  </a:moveTo>
                  <a:cubicBezTo>
                    <a:pt x="22" y="78"/>
                    <a:pt x="22" y="78"/>
                    <a:pt x="22" y="78"/>
                  </a:cubicBezTo>
                  <a:cubicBezTo>
                    <a:pt x="22" y="80"/>
                    <a:pt x="22" y="80"/>
                    <a:pt x="22" y="80"/>
                  </a:cubicBezTo>
                  <a:cubicBezTo>
                    <a:pt x="14" y="77"/>
                    <a:pt x="12" y="68"/>
                    <a:pt x="10" y="60"/>
                  </a:cubicBezTo>
                  <a:cubicBezTo>
                    <a:pt x="10" y="60"/>
                    <a:pt x="10" y="60"/>
                    <a:pt x="10" y="60"/>
                  </a:cubicBezTo>
                  <a:cubicBezTo>
                    <a:pt x="8" y="51"/>
                    <a:pt x="7" y="40"/>
                    <a:pt x="7" y="34"/>
                  </a:cubicBezTo>
                  <a:cubicBezTo>
                    <a:pt x="7" y="34"/>
                    <a:pt x="7" y="34"/>
                    <a:pt x="7" y="34"/>
                  </a:cubicBezTo>
                  <a:cubicBezTo>
                    <a:pt x="7" y="32"/>
                    <a:pt x="7" y="30"/>
                    <a:pt x="7" y="28"/>
                  </a:cubicBezTo>
                  <a:cubicBezTo>
                    <a:pt x="7" y="28"/>
                    <a:pt x="7" y="28"/>
                    <a:pt x="7" y="28"/>
                  </a:cubicBezTo>
                  <a:cubicBezTo>
                    <a:pt x="8" y="20"/>
                    <a:pt x="8" y="20"/>
                    <a:pt x="8" y="20"/>
                  </a:cubicBezTo>
                  <a:cubicBezTo>
                    <a:pt x="0" y="6"/>
                    <a:pt x="0" y="6"/>
                    <a:pt x="0" y="6"/>
                  </a:cubicBezTo>
                  <a:cubicBezTo>
                    <a:pt x="0" y="5"/>
                    <a:pt x="0" y="5"/>
                    <a:pt x="0" y="4"/>
                  </a:cubicBezTo>
                  <a:cubicBezTo>
                    <a:pt x="0" y="4"/>
                    <a:pt x="0" y="4"/>
                    <a:pt x="0" y="4"/>
                  </a:cubicBezTo>
                  <a:cubicBezTo>
                    <a:pt x="0" y="2"/>
                    <a:pt x="1" y="1"/>
                    <a:pt x="2" y="0"/>
                  </a:cubicBezTo>
                  <a:cubicBezTo>
                    <a:pt x="2" y="0"/>
                    <a:pt x="2" y="0"/>
                    <a:pt x="2" y="0"/>
                  </a:cubicBezTo>
                  <a:cubicBezTo>
                    <a:pt x="3" y="0"/>
                    <a:pt x="3" y="0"/>
                    <a:pt x="4" y="0"/>
                  </a:cubicBezTo>
                  <a:cubicBezTo>
                    <a:pt x="4" y="0"/>
                    <a:pt x="4" y="0"/>
                    <a:pt x="4" y="0"/>
                  </a:cubicBezTo>
                  <a:cubicBezTo>
                    <a:pt x="6" y="0"/>
                    <a:pt x="7" y="0"/>
                    <a:pt x="8" y="2"/>
                  </a:cubicBezTo>
                  <a:cubicBezTo>
                    <a:pt x="8" y="2"/>
                    <a:pt x="8" y="2"/>
                    <a:pt x="8" y="2"/>
                  </a:cubicBezTo>
                  <a:cubicBezTo>
                    <a:pt x="17" y="18"/>
                    <a:pt x="17" y="18"/>
                    <a:pt x="17" y="18"/>
                  </a:cubicBezTo>
                  <a:cubicBezTo>
                    <a:pt x="16" y="29"/>
                    <a:pt x="16" y="29"/>
                    <a:pt x="16" y="29"/>
                  </a:cubicBezTo>
                  <a:cubicBezTo>
                    <a:pt x="16" y="30"/>
                    <a:pt x="16" y="32"/>
                    <a:pt x="16" y="33"/>
                  </a:cubicBezTo>
                  <a:cubicBezTo>
                    <a:pt x="16" y="33"/>
                    <a:pt x="16" y="33"/>
                    <a:pt x="16" y="33"/>
                  </a:cubicBezTo>
                  <a:cubicBezTo>
                    <a:pt x="16" y="33"/>
                    <a:pt x="16" y="33"/>
                    <a:pt x="16" y="33"/>
                  </a:cubicBezTo>
                  <a:cubicBezTo>
                    <a:pt x="16" y="34"/>
                    <a:pt x="16" y="34"/>
                    <a:pt x="16" y="34"/>
                  </a:cubicBezTo>
                  <a:cubicBezTo>
                    <a:pt x="16" y="34"/>
                    <a:pt x="16" y="34"/>
                    <a:pt x="16" y="34"/>
                  </a:cubicBezTo>
                  <a:cubicBezTo>
                    <a:pt x="16" y="40"/>
                    <a:pt x="17" y="50"/>
                    <a:pt x="18" y="58"/>
                  </a:cubicBezTo>
                  <a:cubicBezTo>
                    <a:pt x="18" y="58"/>
                    <a:pt x="18" y="58"/>
                    <a:pt x="18" y="58"/>
                  </a:cubicBezTo>
                  <a:cubicBezTo>
                    <a:pt x="20" y="64"/>
                    <a:pt x="22" y="69"/>
                    <a:pt x="23" y="71"/>
                  </a:cubicBezTo>
                  <a:cubicBezTo>
                    <a:pt x="23" y="71"/>
                    <a:pt x="23" y="71"/>
                    <a:pt x="23" y="71"/>
                  </a:cubicBezTo>
                  <a:cubicBezTo>
                    <a:pt x="24" y="71"/>
                    <a:pt x="24" y="71"/>
                    <a:pt x="24" y="71"/>
                  </a:cubicBezTo>
                  <a:cubicBezTo>
                    <a:pt x="24" y="71"/>
                    <a:pt x="24" y="71"/>
                    <a:pt x="24" y="71"/>
                  </a:cubicBezTo>
                  <a:cubicBezTo>
                    <a:pt x="24" y="70"/>
                    <a:pt x="25" y="68"/>
                    <a:pt x="26" y="66"/>
                  </a:cubicBezTo>
                  <a:cubicBezTo>
                    <a:pt x="26" y="66"/>
                    <a:pt x="26" y="66"/>
                    <a:pt x="26" y="66"/>
                  </a:cubicBezTo>
                  <a:cubicBezTo>
                    <a:pt x="28" y="62"/>
                    <a:pt x="30" y="56"/>
                    <a:pt x="32" y="49"/>
                  </a:cubicBezTo>
                  <a:cubicBezTo>
                    <a:pt x="32" y="49"/>
                    <a:pt x="32" y="49"/>
                    <a:pt x="32" y="49"/>
                  </a:cubicBezTo>
                  <a:cubicBezTo>
                    <a:pt x="35" y="37"/>
                    <a:pt x="37" y="25"/>
                    <a:pt x="37" y="24"/>
                  </a:cubicBezTo>
                  <a:cubicBezTo>
                    <a:pt x="37" y="24"/>
                    <a:pt x="37" y="24"/>
                    <a:pt x="37" y="24"/>
                  </a:cubicBezTo>
                  <a:cubicBezTo>
                    <a:pt x="37" y="24"/>
                    <a:pt x="37" y="24"/>
                    <a:pt x="37" y="24"/>
                  </a:cubicBezTo>
                  <a:cubicBezTo>
                    <a:pt x="37" y="24"/>
                    <a:pt x="37" y="24"/>
                    <a:pt x="37" y="24"/>
                  </a:cubicBezTo>
                  <a:cubicBezTo>
                    <a:pt x="37" y="22"/>
                    <a:pt x="39" y="21"/>
                    <a:pt x="41" y="21"/>
                  </a:cubicBezTo>
                  <a:cubicBezTo>
                    <a:pt x="41" y="21"/>
                    <a:pt x="41" y="21"/>
                    <a:pt x="41" y="21"/>
                  </a:cubicBezTo>
                  <a:cubicBezTo>
                    <a:pt x="41" y="21"/>
                    <a:pt x="42" y="21"/>
                    <a:pt x="42" y="21"/>
                  </a:cubicBezTo>
                  <a:cubicBezTo>
                    <a:pt x="42" y="21"/>
                    <a:pt x="42" y="21"/>
                    <a:pt x="42" y="21"/>
                  </a:cubicBezTo>
                  <a:cubicBezTo>
                    <a:pt x="44" y="21"/>
                    <a:pt x="46" y="23"/>
                    <a:pt x="46" y="25"/>
                  </a:cubicBezTo>
                  <a:cubicBezTo>
                    <a:pt x="46" y="25"/>
                    <a:pt x="46" y="25"/>
                    <a:pt x="46" y="25"/>
                  </a:cubicBezTo>
                  <a:cubicBezTo>
                    <a:pt x="46" y="25"/>
                    <a:pt x="46" y="26"/>
                    <a:pt x="46" y="26"/>
                  </a:cubicBezTo>
                  <a:cubicBezTo>
                    <a:pt x="46" y="26"/>
                    <a:pt x="46" y="26"/>
                    <a:pt x="46" y="26"/>
                  </a:cubicBezTo>
                  <a:cubicBezTo>
                    <a:pt x="46" y="26"/>
                    <a:pt x="46" y="26"/>
                    <a:pt x="46" y="26"/>
                  </a:cubicBezTo>
                  <a:cubicBezTo>
                    <a:pt x="46" y="26"/>
                    <a:pt x="46" y="26"/>
                    <a:pt x="46" y="26"/>
                  </a:cubicBezTo>
                  <a:cubicBezTo>
                    <a:pt x="46" y="26"/>
                    <a:pt x="46" y="26"/>
                    <a:pt x="46" y="26"/>
                  </a:cubicBezTo>
                  <a:cubicBezTo>
                    <a:pt x="46" y="26"/>
                    <a:pt x="46" y="26"/>
                    <a:pt x="46" y="26"/>
                  </a:cubicBezTo>
                  <a:cubicBezTo>
                    <a:pt x="45" y="27"/>
                    <a:pt x="45" y="27"/>
                    <a:pt x="45" y="27"/>
                  </a:cubicBezTo>
                  <a:cubicBezTo>
                    <a:pt x="45" y="27"/>
                    <a:pt x="45" y="27"/>
                    <a:pt x="45" y="27"/>
                  </a:cubicBezTo>
                  <a:cubicBezTo>
                    <a:pt x="45" y="28"/>
                    <a:pt x="45" y="29"/>
                    <a:pt x="45" y="31"/>
                  </a:cubicBezTo>
                  <a:cubicBezTo>
                    <a:pt x="45" y="31"/>
                    <a:pt x="45" y="31"/>
                    <a:pt x="45" y="31"/>
                  </a:cubicBezTo>
                  <a:cubicBezTo>
                    <a:pt x="44" y="34"/>
                    <a:pt x="43" y="38"/>
                    <a:pt x="42" y="42"/>
                  </a:cubicBezTo>
                  <a:cubicBezTo>
                    <a:pt x="42" y="42"/>
                    <a:pt x="42" y="42"/>
                    <a:pt x="42" y="42"/>
                  </a:cubicBezTo>
                  <a:cubicBezTo>
                    <a:pt x="40" y="51"/>
                    <a:pt x="37" y="62"/>
                    <a:pt x="34" y="70"/>
                  </a:cubicBezTo>
                  <a:cubicBezTo>
                    <a:pt x="34" y="70"/>
                    <a:pt x="34" y="70"/>
                    <a:pt x="34" y="70"/>
                  </a:cubicBezTo>
                  <a:cubicBezTo>
                    <a:pt x="32" y="74"/>
                    <a:pt x="30" y="79"/>
                    <a:pt x="24" y="80"/>
                  </a:cubicBezTo>
                  <a:cubicBezTo>
                    <a:pt x="24" y="80"/>
                    <a:pt x="24" y="80"/>
                    <a:pt x="24" y="80"/>
                  </a:cubicBezTo>
                  <a:cubicBezTo>
                    <a:pt x="23" y="80"/>
                    <a:pt x="23" y="80"/>
                    <a:pt x="22" y="80"/>
                  </a:cubicBezTo>
                  <a:close/>
                  <a:moveTo>
                    <a:pt x="23" y="76"/>
                  </a:moveTo>
                  <a:cubicBezTo>
                    <a:pt x="27" y="76"/>
                    <a:pt x="28" y="73"/>
                    <a:pt x="30" y="68"/>
                  </a:cubicBezTo>
                  <a:cubicBezTo>
                    <a:pt x="30" y="68"/>
                    <a:pt x="30" y="68"/>
                    <a:pt x="30" y="68"/>
                  </a:cubicBezTo>
                  <a:cubicBezTo>
                    <a:pt x="37" y="54"/>
                    <a:pt x="41" y="28"/>
                    <a:pt x="42" y="25"/>
                  </a:cubicBezTo>
                  <a:cubicBezTo>
                    <a:pt x="42" y="25"/>
                    <a:pt x="42" y="25"/>
                    <a:pt x="42" y="25"/>
                  </a:cubicBezTo>
                  <a:cubicBezTo>
                    <a:pt x="42" y="25"/>
                    <a:pt x="42" y="25"/>
                    <a:pt x="42" y="25"/>
                  </a:cubicBezTo>
                  <a:cubicBezTo>
                    <a:pt x="42" y="25"/>
                    <a:pt x="42" y="25"/>
                    <a:pt x="42" y="25"/>
                  </a:cubicBezTo>
                  <a:cubicBezTo>
                    <a:pt x="42" y="25"/>
                    <a:pt x="42" y="25"/>
                    <a:pt x="41" y="25"/>
                  </a:cubicBezTo>
                  <a:cubicBezTo>
                    <a:pt x="41" y="25"/>
                    <a:pt x="41" y="25"/>
                    <a:pt x="41" y="25"/>
                  </a:cubicBezTo>
                  <a:cubicBezTo>
                    <a:pt x="41" y="25"/>
                    <a:pt x="41" y="25"/>
                    <a:pt x="41" y="25"/>
                  </a:cubicBezTo>
                  <a:cubicBezTo>
                    <a:pt x="41" y="25"/>
                    <a:pt x="41" y="25"/>
                    <a:pt x="41" y="25"/>
                  </a:cubicBezTo>
                  <a:cubicBezTo>
                    <a:pt x="41" y="25"/>
                    <a:pt x="41" y="25"/>
                    <a:pt x="41" y="25"/>
                  </a:cubicBezTo>
                  <a:cubicBezTo>
                    <a:pt x="41" y="25"/>
                    <a:pt x="41" y="25"/>
                    <a:pt x="41" y="25"/>
                  </a:cubicBezTo>
                  <a:cubicBezTo>
                    <a:pt x="41" y="25"/>
                    <a:pt x="41" y="25"/>
                    <a:pt x="41" y="25"/>
                  </a:cubicBezTo>
                  <a:cubicBezTo>
                    <a:pt x="41" y="25"/>
                    <a:pt x="41" y="25"/>
                    <a:pt x="41" y="25"/>
                  </a:cubicBezTo>
                  <a:cubicBezTo>
                    <a:pt x="41" y="25"/>
                    <a:pt x="41" y="26"/>
                    <a:pt x="41" y="26"/>
                  </a:cubicBezTo>
                  <a:cubicBezTo>
                    <a:pt x="41" y="26"/>
                    <a:pt x="41" y="26"/>
                    <a:pt x="41" y="26"/>
                  </a:cubicBezTo>
                  <a:cubicBezTo>
                    <a:pt x="41" y="26"/>
                    <a:pt x="41" y="27"/>
                    <a:pt x="41" y="27"/>
                  </a:cubicBezTo>
                  <a:cubicBezTo>
                    <a:pt x="41" y="27"/>
                    <a:pt x="41" y="27"/>
                    <a:pt x="41" y="27"/>
                  </a:cubicBezTo>
                  <a:cubicBezTo>
                    <a:pt x="40" y="29"/>
                    <a:pt x="40" y="31"/>
                    <a:pt x="39" y="33"/>
                  </a:cubicBezTo>
                  <a:cubicBezTo>
                    <a:pt x="39" y="33"/>
                    <a:pt x="39" y="33"/>
                    <a:pt x="39" y="33"/>
                  </a:cubicBezTo>
                  <a:cubicBezTo>
                    <a:pt x="38" y="38"/>
                    <a:pt x="37" y="44"/>
                    <a:pt x="35" y="50"/>
                  </a:cubicBezTo>
                  <a:cubicBezTo>
                    <a:pt x="35" y="50"/>
                    <a:pt x="35" y="50"/>
                    <a:pt x="35" y="50"/>
                  </a:cubicBezTo>
                  <a:cubicBezTo>
                    <a:pt x="34" y="57"/>
                    <a:pt x="32" y="63"/>
                    <a:pt x="30" y="68"/>
                  </a:cubicBezTo>
                  <a:cubicBezTo>
                    <a:pt x="30" y="68"/>
                    <a:pt x="30" y="68"/>
                    <a:pt x="30" y="68"/>
                  </a:cubicBezTo>
                  <a:cubicBezTo>
                    <a:pt x="29" y="70"/>
                    <a:pt x="28" y="72"/>
                    <a:pt x="27" y="73"/>
                  </a:cubicBezTo>
                  <a:cubicBezTo>
                    <a:pt x="27" y="73"/>
                    <a:pt x="27" y="73"/>
                    <a:pt x="27" y="73"/>
                  </a:cubicBezTo>
                  <a:cubicBezTo>
                    <a:pt x="26" y="74"/>
                    <a:pt x="26" y="74"/>
                    <a:pt x="26" y="75"/>
                  </a:cubicBezTo>
                  <a:cubicBezTo>
                    <a:pt x="26" y="75"/>
                    <a:pt x="26" y="75"/>
                    <a:pt x="26" y="75"/>
                  </a:cubicBezTo>
                  <a:cubicBezTo>
                    <a:pt x="26" y="75"/>
                    <a:pt x="26" y="75"/>
                    <a:pt x="26" y="75"/>
                  </a:cubicBezTo>
                  <a:cubicBezTo>
                    <a:pt x="24" y="75"/>
                    <a:pt x="24" y="75"/>
                    <a:pt x="24" y="75"/>
                  </a:cubicBezTo>
                  <a:cubicBezTo>
                    <a:pt x="24" y="75"/>
                    <a:pt x="24" y="75"/>
                    <a:pt x="24" y="75"/>
                  </a:cubicBezTo>
                  <a:cubicBezTo>
                    <a:pt x="21" y="75"/>
                    <a:pt x="20" y="73"/>
                    <a:pt x="18" y="70"/>
                  </a:cubicBezTo>
                  <a:cubicBezTo>
                    <a:pt x="18" y="70"/>
                    <a:pt x="18" y="70"/>
                    <a:pt x="18" y="70"/>
                  </a:cubicBezTo>
                  <a:cubicBezTo>
                    <a:pt x="17" y="67"/>
                    <a:pt x="15" y="63"/>
                    <a:pt x="14" y="59"/>
                  </a:cubicBezTo>
                  <a:cubicBezTo>
                    <a:pt x="14" y="59"/>
                    <a:pt x="14" y="59"/>
                    <a:pt x="14" y="59"/>
                  </a:cubicBezTo>
                  <a:cubicBezTo>
                    <a:pt x="13" y="50"/>
                    <a:pt x="12" y="40"/>
                    <a:pt x="12" y="34"/>
                  </a:cubicBezTo>
                  <a:cubicBezTo>
                    <a:pt x="12" y="34"/>
                    <a:pt x="12" y="34"/>
                    <a:pt x="12" y="34"/>
                  </a:cubicBezTo>
                  <a:cubicBezTo>
                    <a:pt x="12" y="33"/>
                    <a:pt x="12" y="33"/>
                    <a:pt x="12" y="33"/>
                  </a:cubicBezTo>
                  <a:cubicBezTo>
                    <a:pt x="12" y="33"/>
                    <a:pt x="12" y="33"/>
                    <a:pt x="12" y="33"/>
                  </a:cubicBezTo>
                  <a:cubicBezTo>
                    <a:pt x="12" y="32"/>
                    <a:pt x="12" y="30"/>
                    <a:pt x="12" y="29"/>
                  </a:cubicBezTo>
                  <a:cubicBezTo>
                    <a:pt x="12" y="29"/>
                    <a:pt x="12" y="29"/>
                    <a:pt x="12" y="29"/>
                  </a:cubicBezTo>
                  <a:cubicBezTo>
                    <a:pt x="13" y="19"/>
                    <a:pt x="13" y="19"/>
                    <a:pt x="13" y="19"/>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12" y="19"/>
                    <a:pt x="12" y="19"/>
                    <a:pt x="12" y="19"/>
                  </a:cubicBezTo>
                  <a:cubicBezTo>
                    <a:pt x="11" y="29"/>
                    <a:pt x="11" y="29"/>
                    <a:pt x="11" y="29"/>
                  </a:cubicBezTo>
                  <a:cubicBezTo>
                    <a:pt x="11" y="30"/>
                    <a:pt x="11" y="32"/>
                    <a:pt x="11" y="34"/>
                  </a:cubicBezTo>
                  <a:cubicBezTo>
                    <a:pt x="11" y="34"/>
                    <a:pt x="11" y="34"/>
                    <a:pt x="11" y="34"/>
                  </a:cubicBezTo>
                  <a:cubicBezTo>
                    <a:pt x="11" y="40"/>
                    <a:pt x="12" y="50"/>
                    <a:pt x="14" y="59"/>
                  </a:cubicBezTo>
                  <a:cubicBezTo>
                    <a:pt x="14" y="59"/>
                    <a:pt x="14" y="59"/>
                    <a:pt x="14" y="59"/>
                  </a:cubicBezTo>
                  <a:cubicBezTo>
                    <a:pt x="16" y="68"/>
                    <a:pt x="18" y="75"/>
                    <a:pt x="23" y="76"/>
                  </a:cubicBezTo>
                  <a:cubicBezTo>
                    <a:pt x="23" y="76"/>
                    <a:pt x="23" y="76"/>
                    <a:pt x="23" y="76"/>
                  </a:cubicBezTo>
                  <a:cubicBezTo>
                    <a:pt x="23" y="76"/>
                    <a:pt x="23" y="76"/>
                    <a:pt x="23" y="7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8"/>
            <p:cNvSpPr/>
            <p:nvPr/>
          </p:nvSpPr>
          <p:spPr bwMode="auto">
            <a:xfrm>
              <a:off x="1323" y="2028"/>
              <a:ext cx="26" cy="55"/>
            </a:xfrm>
            <a:custGeom>
              <a:avLst/>
              <a:gdLst>
                <a:gd name="T0" fmla="*/ 2 w 11"/>
                <a:gd name="T1" fmla="*/ 23 h 23"/>
                <a:gd name="T2" fmla="*/ 0 w 11"/>
                <a:gd name="T3" fmla="*/ 20 h 23"/>
                <a:gd name="T4" fmla="*/ 0 w 11"/>
                <a:gd name="T5" fmla="*/ 20 h 23"/>
                <a:gd name="T6" fmla="*/ 7 w 11"/>
                <a:gd name="T7" fmla="*/ 2 h 23"/>
                <a:gd name="T8" fmla="*/ 10 w 11"/>
                <a:gd name="T9" fmla="*/ 1 h 23"/>
                <a:gd name="T10" fmla="*/ 10 w 11"/>
                <a:gd name="T11" fmla="*/ 1 h 23"/>
                <a:gd name="T12" fmla="*/ 11 w 11"/>
                <a:gd name="T13" fmla="*/ 4 h 23"/>
                <a:gd name="T14" fmla="*/ 11 w 11"/>
                <a:gd name="T15" fmla="*/ 4 h 23"/>
                <a:gd name="T16" fmla="*/ 5 w 11"/>
                <a:gd name="T17" fmla="*/ 21 h 23"/>
                <a:gd name="T18" fmla="*/ 2 w 11"/>
                <a:gd name="T19" fmla="*/ 23 h 23"/>
                <a:gd name="T20" fmla="*/ 2 w 11"/>
                <a:gd name="T21" fmla="*/ 23 h 23"/>
                <a:gd name="T22" fmla="*/ 2 w 11"/>
                <a:gd name="T23"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23">
                  <a:moveTo>
                    <a:pt x="2" y="23"/>
                  </a:moveTo>
                  <a:cubicBezTo>
                    <a:pt x="0" y="22"/>
                    <a:pt x="0" y="21"/>
                    <a:pt x="0" y="20"/>
                  </a:cubicBezTo>
                  <a:cubicBezTo>
                    <a:pt x="0" y="20"/>
                    <a:pt x="0" y="20"/>
                    <a:pt x="0" y="20"/>
                  </a:cubicBezTo>
                  <a:cubicBezTo>
                    <a:pt x="7" y="2"/>
                    <a:pt x="7" y="2"/>
                    <a:pt x="7" y="2"/>
                  </a:cubicBezTo>
                  <a:cubicBezTo>
                    <a:pt x="7" y="1"/>
                    <a:pt x="8" y="0"/>
                    <a:pt x="10" y="1"/>
                  </a:cubicBezTo>
                  <a:cubicBezTo>
                    <a:pt x="10" y="1"/>
                    <a:pt x="10" y="1"/>
                    <a:pt x="10" y="1"/>
                  </a:cubicBezTo>
                  <a:cubicBezTo>
                    <a:pt x="11" y="1"/>
                    <a:pt x="11" y="2"/>
                    <a:pt x="11" y="4"/>
                  </a:cubicBezTo>
                  <a:cubicBezTo>
                    <a:pt x="11" y="4"/>
                    <a:pt x="11" y="4"/>
                    <a:pt x="11" y="4"/>
                  </a:cubicBezTo>
                  <a:cubicBezTo>
                    <a:pt x="5" y="21"/>
                    <a:pt x="5" y="21"/>
                    <a:pt x="5" y="21"/>
                  </a:cubicBezTo>
                  <a:cubicBezTo>
                    <a:pt x="4" y="22"/>
                    <a:pt x="3" y="23"/>
                    <a:pt x="2" y="23"/>
                  </a:cubicBezTo>
                  <a:cubicBezTo>
                    <a:pt x="2" y="23"/>
                    <a:pt x="2" y="23"/>
                    <a:pt x="2" y="23"/>
                  </a:cubicBezTo>
                  <a:cubicBezTo>
                    <a:pt x="2" y="23"/>
                    <a:pt x="2" y="23"/>
                    <a:pt x="2"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29"/>
            <p:cNvSpPr>
              <a:spLocks noEditPoints="1"/>
            </p:cNvSpPr>
            <p:nvPr/>
          </p:nvSpPr>
          <p:spPr bwMode="auto">
            <a:xfrm>
              <a:off x="1318" y="2026"/>
              <a:ext cx="36" cy="61"/>
            </a:xfrm>
            <a:custGeom>
              <a:avLst/>
              <a:gdLst>
                <a:gd name="T0" fmla="*/ 4 w 15"/>
                <a:gd name="T1" fmla="*/ 26 h 26"/>
                <a:gd name="T2" fmla="*/ 3 w 15"/>
                <a:gd name="T3" fmla="*/ 26 h 26"/>
                <a:gd name="T4" fmla="*/ 3 w 15"/>
                <a:gd name="T5" fmla="*/ 26 h 26"/>
                <a:gd name="T6" fmla="*/ 3 w 15"/>
                <a:gd name="T7" fmla="*/ 26 h 26"/>
                <a:gd name="T8" fmla="*/ 0 w 15"/>
                <a:gd name="T9" fmla="*/ 22 h 26"/>
                <a:gd name="T10" fmla="*/ 0 w 15"/>
                <a:gd name="T11" fmla="*/ 22 h 26"/>
                <a:gd name="T12" fmla="*/ 0 w 15"/>
                <a:gd name="T13" fmla="*/ 20 h 26"/>
                <a:gd name="T14" fmla="*/ 0 w 15"/>
                <a:gd name="T15" fmla="*/ 20 h 26"/>
                <a:gd name="T16" fmla="*/ 7 w 15"/>
                <a:gd name="T17" fmla="*/ 2 h 26"/>
                <a:gd name="T18" fmla="*/ 11 w 15"/>
                <a:gd name="T19" fmla="*/ 0 h 26"/>
                <a:gd name="T20" fmla="*/ 11 w 15"/>
                <a:gd name="T21" fmla="*/ 0 h 26"/>
                <a:gd name="T22" fmla="*/ 12 w 15"/>
                <a:gd name="T23" fmla="*/ 0 h 26"/>
                <a:gd name="T24" fmla="*/ 12 w 15"/>
                <a:gd name="T25" fmla="*/ 0 h 26"/>
                <a:gd name="T26" fmla="*/ 15 w 15"/>
                <a:gd name="T27" fmla="*/ 4 h 26"/>
                <a:gd name="T28" fmla="*/ 15 w 15"/>
                <a:gd name="T29" fmla="*/ 4 h 26"/>
                <a:gd name="T30" fmla="*/ 15 w 15"/>
                <a:gd name="T31" fmla="*/ 5 h 26"/>
                <a:gd name="T32" fmla="*/ 15 w 15"/>
                <a:gd name="T33" fmla="*/ 5 h 26"/>
                <a:gd name="T34" fmla="*/ 8 w 15"/>
                <a:gd name="T35" fmla="*/ 23 h 26"/>
                <a:gd name="T36" fmla="*/ 4 w 15"/>
                <a:gd name="T37" fmla="*/ 26 h 26"/>
                <a:gd name="T38" fmla="*/ 4 w 15"/>
                <a:gd name="T39" fmla="*/ 26 h 26"/>
                <a:gd name="T40" fmla="*/ 4 w 15"/>
                <a:gd name="T41" fmla="*/ 26 h 26"/>
                <a:gd name="T42" fmla="*/ 10 w 15"/>
                <a:gd name="T43" fmla="*/ 4 h 26"/>
                <a:gd name="T44" fmla="*/ 4 w 15"/>
                <a:gd name="T45" fmla="*/ 22 h 26"/>
                <a:gd name="T46" fmla="*/ 4 w 15"/>
                <a:gd name="T47" fmla="*/ 22 h 26"/>
                <a:gd name="T48" fmla="*/ 4 w 15"/>
                <a:gd name="T49" fmla="*/ 22 h 26"/>
                <a:gd name="T50" fmla="*/ 4 w 15"/>
                <a:gd name="T51" fmla="*/ 22 h 26"/>
                <a:gd name="T52" fmla="*/ 4 w 15"/>
                <a:gd name="T53" fmla="*/ 24 h 26"/>
                <a:gd name="T54" fmla="*/ 4 w 15"/>
                <a:gd name="T55" fmla="*/ 22 h 26"/>
                <a:gd name="T56" fmla="*/ 4 w 15"/>
                <a:gd name="T57" fmla="*/ 22 h 26"/>
                <a:gd name="T58" fmla="*/ 4 w 15"/>
                <a:gd name="T59" fmla="*/ 22 h 26"/>
                <a:gd name="T60" fmla="*/ 5 w 15"/>
                <a:gd name="T61" fmla="*/ 22 h 26"/>
                <a:gd name="T62" fmla="*/ 5 w 15"/>
                <a:gd name="T63" fmla="*/ 22 h 26"/>
                <a:gd name="T64" fmla="*/ 11 w 15"/>
                <a:gd name="T65" fmla="*/ 4 h 26"/>
                <a:gd name="T66" fmla="*/ 11 w 15"/>
                <a:gd name="T67" fmla="*/ 4 h 26"/>
                <a:gd name="T68" fmla="*/ 11 w 15"/>
                <a:gd name="T69" fmla="*/ 4 h 26"/>
                <a:gd name="T70" fmla="*/ 11 w 15"/>
                <a:gd name="T71" fmla="*/ 4 h 26"/>
                <a:gd name="T72" fmla="*/ 11 w 15"/>
                <a:gd name="T73" fmla="*/ 4 h 26"/>
                <a:gd name="T74" fmla="*/ 11 w 15"/>
                <a:gd name="T75" fmla="*/ 4 h 26"/>
                <a:gd name="T76" fmla="*/ 11 w 15"/>
                <a:gd name="T77" fmla="*/ 4 h 26"/>
                <a:gd name="T78" fmla="*/ 10 w 15"/>
                <a:gd name="T79" fmla="*/ 4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5" h="26">
                  <a:moveTo>
                    <a:pt x="4" y="26"/>
                  </a:moveTo>
                  <a:cubicBezTo>
                    <a:pt x="4" y="26"/>
                    <a:pt x="3" y="26"/>
                    <a:pt x="3" y="26"/>
                  </a:cubicBezTo>
                  <a:cubicBezTo>
                    <a:pt x="3" y="26"/>
                    <a:pt x="3" y="26"/>
                    <a:pt x="3" y="26"/>
                  </a:cubicBezTo>
                  <a:cubicBezTo>
                    <a:pt x="3" y="26"/>
                    <a:pt x="3" y="26"/>
                    <a:pt x="3" y="26"/>
                  </a:cubicBezTo>
                  <a:cubicBezTo>
                    <a:pt x="1" y="25"/>
                    <a:pt x="0" y="23"/>
                    <a:pt x="0" y="22"/>
                  </a:cubicBezTo>
                  <a:cubicBezTo>
                    <a:pt x="0" y="22"/>
                    <a:pt x="0" y="22"/>
                    <a:pt x="0" y="22"/>
                  </a:cubicBezTo>
                  <a:cubicBezTo>
                    <a:pt x="0" y="21"/>
                    <a:pt x="0" y="21"/>
                    <a:pt x="0" y="20"/>
                  </a:cubicBezTo>
                  <a:cubicBezTo>
                    <a:pt x="0" y="20"/>
                    <a:pt x="0" y="20"/>
                    <a:pt x="0" y="20"/>
                  </a:cubicBezTo>
                  <a:cubicBezTo>
                    <a:pt x="7" y="2"/>
                    <a:pt x="7" y="2"/>
                    <a:pt x="7" y="2"/>
                  </a:cubicBezTo>
                  <a:cubicBezTo>
                    <a:pt x="7" y="1"/>
                    <a:pt x="9" y="0"/>
                    <a:pt x="11" y="0"/>
                  </a:cubicBezTo>
                  <a:cubicBezTo>
                    <a:pt x="11" y="0"/>
                    <a:pt x="11" y="0"/>
                    <a:pt x="11" y="0"/>
                  </a:cubicBezTo>
                  <a:cubicBezTo>
                    <a:pt x="11" y="0"/>
                    <a:pt x="12" y="0"/>
                    <a:pt x="12" y="0"/>
                  </a:cubicBezTo>
                  <a:cubicBezTo>
                    <a:pt x="12" y="0"/>
                    <a:pt x="12" y="0"/>
                    <a:pt x="12" y="0"/>
                  </a:cubicBezTo>
                  <a:cubicBezTo>
                    <a:pt x="14" y="0"/>
                    <a:pt x="15" y="2"/>
                    <a:pt x="15" y="4"/>
                  </a:cubicBezTo>
                  <a:cubicBezTo>
                    <a:pt x="15" y="4"/>
                    <a:pt x="15" y="4"/>
                    <a:pt x="15" y="4"/>
                  </a:cubicBezTo>
                  <a:cubicBezTo>
                    <a:pt x="15" y="4"/>
                    <a:pt x="15" y="5"/>
                    <a:pt x="15" y="5"/>
                  </a:cubicBezTo>
                  <a:cubicBezTo>
                    <a:pt x="15" y="5"/>
                    <a:pt x="15" y="5"/>
                    <a:pt x="15" y="5"/>
                  </a:cubicBezTo>
                  <a:cubicBezTo>
                    <a:pt x="8" y="23"/>
                    <a:pt x="8" y="23"/>
                    <a:pt x="8" y="23"/>
                  </a:cubicBezTo>
                  <a:cubicBezTo>
                    <a:pt x="8" y="25"/>
                    <a:pt x="6" y="26"/>
                    <a:pt x="4" y="26"/>
                  </a:cubicBezTo>
                  <a:cubicBezTo>
                    <a:pt x="4" y="26"/>
                    <a:pt x="4" y="26"/>
                    <a:pt x="4" y="26"/>
                  </a:cubicBezTo>
                  <a:cubicBezTo>
                    <a:pt x="4" y="26"/>
                    <a:pt x="4" y="26"/>
                    <a:pt x="4" y="26"/>
                  </a:cubicBezTo>
                  <a:close/>
                  <a:moveTo>
                    <a:pt x="10" y="4"/>
                  </a:moveTo>
                  <a:cubicBezTo>
                    <a:pt x="4" y="22"/>
                    <a:pt x="4" y="22"/>
                    <a:pt x="4" y="22"/>
                  </a:cubicBezTo>
                  <a:cubicBezTo>
                    <a:pt x="4" y="22"/>
                    <a:pt x="4" y="22"/>
                    <a:pt x="4" y="22"/>
                  </a:cubicBezTo>
                  <a:cubicBezTo>
                    <a:pt x="4" y="22"/>
                    <a:pt x="4" y="22"/>
                    <a:pt x="4" y="22"/>
                  </a:cubicBezTo>
                  <a:cubicBezTo>
                    <a:pt x="4" y="22"/>
                    <a:pt x="4" y="22"/>
                    <a:pt x="4" y="22"/>
                  </a:cubicBezTo>
                  <a:cubicBezTo>
                    <a:pt x="4" y="24"/>
                    <a:pt x="4" y="24"/>
                    <a:pt x="4" y="24"/>
                  </a:cubicBezTo>
                  <a:cubicBezTo>
                    <a:pt x="4" y="22"/>
                    <a:pt x="4" y="22"/>
                    <a:pt x="4" y="22"/>
                  </a:cubicBezTo>
                  <a:cubicBezTo>
                    <a:pt x="4" y="22"/>
                    <a:pt x="4" y="22"/>
                    <a:pt x="4" y="22"/>
                  </a:cubicBezTo>
                  <a:cubicBezTo>
                    <a:pt x="4" y="22"/>
                    <a:pt x="4" y="22"/>
                    <a:pt x="4" y="22"/>
                  </a:cubicBezTo>
                  <a:cubicBezTo>
                    <a:pt x="5" y="22"/>
                    <a:pt x="5" y="22"/>
                    <a:pt x="5" y="22"/>
                  </a:cubicBezTo>
                  <a:cubicBezTo>
                    <a:pt x="5" y="22"/>
                    <a:pt x="5" y="22"/>
                    <a:pt x="5" y="22"/>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0" y="4"/>
                    <a:pt x="1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30"/>
            <p:cNvSpPr/>
            <p:nvPr/>
          </p:nvSpPr>
          <p:spPr bwMode="auto">
            <a:xfrm>
              <a:off x="1323" y="2019"/>
              <a:ext cx="17" cy="52"/>
            </a:xfrm>
            <a:custGeom>
              <a:avLst/>
              <a:gdLst>
                <a:gd name="T0" fmla="*/ 2 w 7"/>
                <a:gd name="T1" fmla="*/ 20 h 22"/>
                <a:gd name="T2" fmla="*/ 0 w 7"/>
                <a:gd name="T3" fmla="*/ 3 h 22"/>
                <a:gd name="T4" fmla="*/ 2 w 7"/>
                <a:gd name="T5" fmla="*/ 0 h 22"/>
                <a:gd name="T6" fmla="*/ 2 w 7"/>
                <a:gd name="T7" fmla="*/ 0 h 22"/>
                <a:gd name="T8" fmla="*/ 5 w 7"/>
                <a:gd name="T9" fmla="*/ 2 h 22"/>
                <a:gd name="T10" fmla="*/ 5 w 7"/>
                <a:gd name="T11" fmla="*/ 2 h 22"/>
                <a:gd name="T12" fmla="*/ 7 w 7"/>
                <a:gd name="T13" fmla="*/ 19 h 22"/>
                <a:gd name="T14" fmla="*/ 4 w 7"/>
                <a:gd name="T15" fmla="*/ 22 h 22"/>
                <a:gd name="T16" fmla="*/ 4 w 7"/>
                <a:gd name="T17" fmla="*/ 22 h 22"/>
                <a:gd name="T18" fmla="*/ 4 w 7"/>
                <a:gd name="T19" fmla="*/ 22 h 22"/>
                <a:gd name="T20" fmla="*/ 4 w 7"/>
                <a:gd name="T21" fmla="*/ 22 h 22"/>
                <a:gd name="T22" fmla="*/ 2 w 7"/>
                <a:gd name="T23" fmla="*/ 2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22">
                  <a:moveTo>
                    <a:pt x="2" y="20"/>
                  </a:moveTo>
                  <a:cubicBezTo>
                    <a:pt x="0" y="3"/>
                    <a:pt x="0" y="3"/>
                    <a:pt x="0" y="3"/>
                  </a:cubicBezTo>
                  <a:cubicBezTo>
                    <a:pt x="0" y="2"/>
                    <a:pt x="1" y="0"/>
                    <a:pt x="2" y="0"/>
                  </a:cubicBezTo>
                  <a:cubicBezTo>
                    <a:pt x="2" y="0"/>
                    <a:pt x="2" y="0"/>
                    <a:pt x="2" y="0"/>
                  </a:cubicBezTo>
                  <a:cubicBezTo>
                    <a:pt x="3" y="0"/>
                    <a:pt x="5" y="1"/>
                    <a:pt x="5" y="2"/>
                  </a:cubicBezTo>
                  <a:cubicBezTo>
                    <a:pt x="5" y="2"/>
                    <a:pt x="5" y="2"/>
                    <a:pt x="5" y="2"/>
                  </a:cubicBezTo>
                  <a:cubicBezTo>
                    <a:pt x="7" y="19"/>
                    <a:pt x="7" y="19"/>
                    <a:pt x="7" y="19"/>
                  </a:cubicBezTo>
                  <a:cubicBezTo>
                    <a:pt x="7" y="21"/>
                    <a:pt x="6" y="22"/>
                    <a:pt x="4" y="22"/>
                  </a:cubicBezTo>
                  <a:cubicBezTo>
                    <a:pt x="4" y="22"/>
                    <a:pt x="4" y="22"/>
                    <a:pt x="4" y="22"/>
                  </a:cubicBezTo>
                  <a:cubicBezTo>
                    <a:pt x="4" y="22"/>
                    <a:pt x="4" y="22"/>
                    <a:pt x="4" y="22"/>
                  </a:cubicBezTo>
                  <a:cubicBezTo>
                    <a:pt x="4" y="22"/>
                    <a:pt x="4" y="22"/>
                    <a:pt x="4" y="22"/>
                  </a:cubicBezTo>
                  <a:cubicBezTo>
                    <a:pt x="3" y="22"/>
                    <a:pt x="2" y="21"/>
                    <a:pt x="2"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31"/>
            <p:cNvSpPr>
              <a:spLocks noEditPoints="1"/>
            </p:cNvSpPr>
            <p:nvPr/>
          </p:nvSpPr>
          <p:spPr bwMode="auto">
            <a:xfrm>
              <a:off x="1318" y="2014"/>
              <a:ext cx="26" cy="62"/>
            </a:xfrm>
            <a:custGeom>
              <a:avLst/>
              <a:gdLst>
                <a:gd name="T0" fmla="*/ 2 w 11"/>
                <a:gd name="T1" fmla="*/ 22 h 26"/>
                <a:gd name="T2" fmla="*/ 4 w 11"/>
                <a:gd name="T3" fmla="*/ 22 h 26"/>
                <a:gd name="T4" fmla="*/ 2 w 11"/>
                <a:gd name="T5" fmla="*/ 22 h 26"/>
                <a:gd name="T6" fmla="*/ 0 w 11"/>
                <a:gd name="T7" fmla="*/ 5 h 26"/>
                <a:gd name="T8" fmla="*/ 0 w 11"/>
                <a:gd name="T9" fmla="*/ 5 h 26"/>
                <a:gd name="T10" fmla="*/ 0 w 11"/>
                <a:gd name="T11" fmla="*/ 5 h 26"/>
                <a:gd name="T12" fmla="*/ 4 w 11"/>
                <a:gd name="T13" fmla="*/ 0 h 26"/>
                <a:gd name="T14" fmla="*/ 4 w 11"/>
                <a:gd name="T15" fmla="*/ 0 h 26"/>
                <a:gd name="T16" fmla="*/ 4 w 11"/>
                <a:gd name="T17" fmla="*/ 0 h 26"/>
                <a:gd name="T18" fmla="*/ 4 w 11"/>
                <a:gd name="T19" fmla="*/ 0 h 26"/>
                <a:gd name="T20" fmla="*/ 9 w 11"/>
                <a:gd name="T21" fmla="*/ 4 h 26"/>
                <a:gd name="T22" fmla="*/ 9 w 11"/>
                <a:gd name="T23" fmla="*/ 4 h 26"/>
                <a:gd name="T24" fmla="*/ 11 w 11"/>
                <a:gd name="T25" fmla="*/ 21 h 26"/>
                <a:gd name="T26" fmla="*/ 11 w 11"/>
                <a:gd name="T27" fmla="*/ 22 h 26"/>
                <a:gd name="T28" fmla="*/ 11 w 11"/>
                <a:gd name="T29" fmla="*/ 22 h 26"/>
                <a:gd name="T30" fmla="*/ 7 w 11"/>
                <a:gd name="T31" fmla="*/ 26 h 26"/>
                <a:gd name="T32" fmla="*/ 7 w 11"/>
                <a:gd name="T33" fmla="*/ 26 h 26"/>
                <a:gd name="T34" fmla="*/ 6 w 11"/>
                <a:gd name="T35" fmla="*/ 26 h 26"/>
                <a:gd name="T36" fmla="*/ 6 w 11"/>
                <a:gd name="T37" fmla="*/ 26 h 26"/>
                <a:gd name="T38" fmla="*/ 2 w 11"/>
                <a:gd name="T39" fmla="*/ 22 h 26"/>
                <a:gd name="T40" fmla="*/ 6 w 11"/>
                <a:gd name="T41" fmla="*/ 22 h 26"/>
                <a:gd name="T42" fmla="*/ 6 w 11"/>
                <a:gd name="T43" fmla="*/ 22 h 26"/>
                <a:gd name="T44" fmla="*/ 6 w 11"/>
                <a:gd name="T45" fmla="*/ 22 h 26"/>
                <a:gd name="T46" fmla="*/ 7 w 11"/>
                <a:gd name="T47" fmla="*/ 22 h 26"/>
                <a:gd name="T48" fmla="*/ 7 w 11"/>
                <a:gd name="T49" fmla="*/ 22 h 26"/>
                <a:gd name="T50" fmla="*/ 7 w 11"/>
                <a:gd name="T51" fmla="*/ 22 h 26"/>
                <a:gd name="T52" fmla="*/ 7 w 11"/>
                <a:gd name="T53" fmla="*/ 22 h 26"/>
                <a:gd name="T54" fmla="*/ 5 w 11"/>
                <a:gd name="T55" fmla="*/ 5 h 26"/>
                <a:gd name="T56" fmla="*/ 4 w 11"/>
                <a:gd name="T57" fmla="*/ 4 h 26"/>
                <a:gd name="T58" fmla="*/ 4 w 11"/>
                <a:gd name="T59" fmla="*/ 4 h 26"/>
                <a:gd name="T60" fmla="*/ 4 w 11"/>
                <a:gd name="T61" fmla="*/ 4 h 26"/>
                <a:gd name="T62" fmla="*/ 4 w 11"/>
                <a:gd name="T63" fmla="*/ 4 h 26"/>
                <a:gd name="T64" fmla="*/ 4 w 11"/>
                <a:gd name="T65" fmla="*/ 5 h 26"/>
                <a:gd name="T66" fmla="*/ 4 w 11"/>
                <a:gd name="T67" fmla="*/ 5 h 26"/>
                <a:gd name="T68" fmla="*/ 4 w 11"/>
                <a:gd name="T69" fmla="*/ 5 h 26"/>
                <a:gd name="T70" fmla="*/ 4 w 11"/>
                <a:gd name="T71" fmla="*/ 5 h 26"/>
                <a:gd name="T72" fmla="*/ 6 w 11"/>
                <a:gd name="T73" fmla="*/ 22 h 26"/>
                <a:gd name="T74" fmla="*/ 6 w 11"/>
                <a:gd name="T75" fmla="*/ 22 h 26"/>
                <a:gd name="T76" fmla="*/ 6 w 11"/>
                <a:gd name="T77" fmla="*/ 22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1" h="26">
                  <a:moveTo>
                    <a:pt x="2" y="22"/>
                  </a:moveTo>
                  <a:cubicBezTo>
                    <a:pt x="4" y="22"/>
                    <a:pt x="4" y="22"/>
                    <a:pt x="4" y="22"/>
                  </a:cubicBezTo>
                  <a:cubicBezTo>
                    <a:pt x="2" y="22"/>
                    <a:pt x="2" y="22"/>
                    <a:pt x="2" y="22"/>
                  </a:cubicBezTo>
                  <a:cubicBezTo>
                    <a:pt x="0" y="5"/>
                    <a:pt x="0" y="5"/>
                    <a:pt x="0" y="5"/>
                  </a:cubicBezTo>
                  <a:cubicBezTo>
                    <a:pt x="0" y="5"/>
                    <a:pt x="0" y="5"/>
                    <a:pt x="0" y="5"/>
                  </a:cubicBezTo>
                  <a:cubicBezTo>
                    <a:pt x="0" y="5"/>
                    <a:pt x="0" y="5"/>
                    <a:pt x="0" y="5"/>
                  </a:cubicBezTo>
                  <a:cubicBezTo>
                    <a:pt x="0" y="2"/>
                    <a:pt x="2" y="1"/>
                    <a:pt x="4" y="0"/>
                  </a:cubicBezTo>
                  <a:cubicBezTo>
                    <a:pt x="4" y="0"/>
                    <a:pt x="4" y="0"/>
                    <a:pt x="4" y="0"/>
                  </a:cubicBezTo>
                  <a:cubicBezTo>
                    <a:pt x="4" y="0"/>
                    <a:pt x="4" y="0"/>
                    <a:pt x="4" y="0"/>
                  </a:cubicBezTo>
                  <a:cubicBezTo>
                    <a:pt x="4" y="0"/>
                    <a:pt x="4" y="0"/>
                    <a:pt x="4" y="0"/>
                  </a:cubicBezTo>
                  <a:cubicBezTo>
                    <a:pt x="7" y="0"/>
                    <a:pt x="8" y="2"/>
                    <a:pt x="9" y="4"/>
                  </a:cubicBezTo>
                  <a:cubicBezTo>
                    <a:pt x="9" y="4"/>
                    <a:pt x="9" y="4"/>
                    <a:pt x="9" y="4"/>
                  </a:cubicBezTo>
                  <a:cubicBezTo>
                    <a:pt x="11" y="21"/>
                    <a:pt x="11" y="21"/>
                    <a:pt x="11" y="21"/>
                  </a:cubicBezTo>
                  <a:cubicBezTo>
                    <a:pt x="11" y="21"/>
                    <a:pt x="11" y="21"/>
                    <a:pt x="11" y="22"/>
                  </a:cubicBezTo>
                  <a:cubicBezTo>
                    <a:pt x="11" y="22"/>
                    <a:pt x="11" y="22"/>
                    <a:pt x="11" y="22"/>
                  </a:cubicBezTo>
                  <a:cubicBezTo>
                    <a:pt x="11" y="24"/>
                    <a:pt x="9" y="26"/>
                    <a:pt x="7" y="26"/>
                  </a:cubicBezTo>
                  <a:cubicBezTo>
                    <a:pt x="7" y="26"/>
                    <a:pt x="7" y="26"/>
                    <a:pt x="7" y="26"/>
                  </a:cubicBezTo>
                  <a:cubicBezTo>
                    <a:pt x="7" y="26"/>
                    <a:pt x="6" y="26"/>
                    <a:pt x="6" y="26"/>
                  </a:cubicBezTo>
                  <a:cubicBezTo>
                    <a:pt x="6" y="26"/>
                    <a:pt x="6" y="26"/>
                    <a:pt x="6" y="26"/>
                  </a:cubicBezTo>
                  <a:cubicBezTo>
                    <a:pt x="4" y="26"/>
                    <a:pt x="2" y="24"/>
                    <a:pt x="2" y="22"/>
                  </a:cubicBezTo>
                  <a:close/>
                  <a:moveTo>
                    <a:pt x="6" y="22"/>
                  </a:moveTo>
                  <a:cubicBezTo>
                    <a:pt x="6" y="22"/>
                    <a:pt x="6" y="22"/>
                    <a:pt x="6" y="22"/>
                  </a:cubicBezTo>
                  <a:cubicBezTo>
                    <a:pt x="6" y="22"/>
                    <a:pt x="6" y="22"/>
                    <a:pt x="6" y="22"/>
                  </a:cubicBezTo>
                  <a:cubicBezTo>
                    <a:pt x="6" y="22"/>
                    <a:pt x="7" y="22"/>
                    <a:pt x="7" y="22"/>
                  </a:cubicBezTo>
                  <a:cubicBezTo>
                    <a:pt x="7" y="22"/>
                    <a:pt x="7" y="22"/>
                    <a:pt x="7" y="22"/>
                  </a:cubicBezTo>
                  <a:cubicBezTo>
                    <a:pt x="7" y="22"/>
                    <a:pt x="7" y="22"/>
                    <a:pt x="7" y="22"/>
                  </a:cubicBezTo>
                  <a:cubicBezTo>
                    <a:pt x="7" y="22"/>
                    <a:pt x="7" y="22"/>
                    <a:pt x="7" y="22"/>
                  </a:cubicBezTo>
                  <a:cubicBezTo>
                    <a:pt x="5" y="5"/>
                    <a:pt x="5" y="5"/>
                    <a:pt x="5" y="5"/>
                  </a:cubicBezTo>
                  <a:cubicBezTo>
                    <a:pt x="5" y="4"/>
                    <a:pt x="5" y="4"/>
                    <a:pt x="4" y="4"/>
                  </a:cubicBezTo>
                  <a:cubicBezTo>
                    <a:pt x="4" y="4"/>
                    <a:pt x="4" y="4"/>
                    <a:pt x="4" y="4"/>
                  </a:cubicBezTo>
                  <a:cubicBezTo>
                    <a:pt x="4" y="4"/>
                    <a:pt x="4" y="4"/>
                    <a:pt x="4" y="4"/>
                  </a:cubicBezTo>
                  <a:cubicBezTo>
                    <a:pt x="4" y="4"/>
                    <a:pt x="4" y="4"/>
                    <a:pt x="4" y="4"/>
                  </a:cubicBezTo>
                  <a:cubicBezTo>
                    <a:pt x="4" y="4"/>
                    <a:pt x="4" y="4"/>
                    <a:pt x="4" y="5"/>
                  </a:cubicBezTo>
                  <a:cubicBezTo>
                    <a:pt x="4" y="5"/>
                    <a:pt x="4" y="5"/>
                    <a:pt x="4" y="5"/>
                  </a:cubicBezTo>
                  <a:cubicBezTo>
                    <a:pt x="4" y="5"/>
                    <a:pt x="4" y="5"/>
                    <a:pt x="4" y="5"/>
                  </a:cubicBezTo>
                  <a:cubicBezTo>
                    <a:pt x="4" y="5"/>
                    <a:pt x="4" y="5"/>
                    <a:pt x="4" y="5"/>
                  </a:cubicBezTo>
                  <a:cubicBezTo>
                    <a:pt x="6" y="22"/>
                    <a:pt x="6" y="22"/>
                    <a:pt x="6" y="22"/>
                  </a:cubicBezTo>
                  <a:cubicBezTo>
                    <a:pt x="6" y="22"/>
                    <a:pt x="6" y="22"/>
                    <a:pt x="6" y="22"/>
                  </a:cubicBezTo>
                  <a:cubicBezTo>
                    <a:pt x="6" y="22"/>
                    <a:pt x="6" y="22"/>
                    <a:pt x="6"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32"/>
            <p:cNvSpPr/>
            <p:nvPr/>
          </p:nvSpPr>
          <p:spPr bwMode="auto">
            <a:xfrm>
              <a:off x="1567" y="1624"/>
              <a:ext cx="236" cy="361"/>
            </a:xfrm>
            <a:custGeom>
              <a:avLst/>
              <a:gdLst>
                <a:gd name="T0" fmla="*/ 1 w 99"/>
                <a:gd name="T1" fmla="*/ 151 h 152"/>
                <a:gd name="T2" fmla="*/ 1 w 99"/>
                <a:gd name="T3" fmla="*/ 148 h 152"/>
                <a:gd name="T4" fmla="*/ 1 w 99"/>
                <a:gd name="T5" fmla="*/ 148 h 152"/>
                <a:gd name="T6" fmla="*/ 56 w 99"/>
                <a:gd name="T7" fmla="*/ 80 h 152"/>
                <a:gd name="T8" fmla="*/ 56 w 99"/>
                <a:gd name="T9" fmla="*/ 80 h 152"/>
                <a:gd name="T10" fmla="*/ 94 w 99"/>
                <a:gd name="T11" fmla="*/ 2 h 152"/>
                <a:gd name="T12" fmla="*/ 94 w 99"/>
                <a:gd name="T13" fmla="*/ 2 h 152"/>
                <a:gd name="T14" fmla="*/ 97 w 99"/>
                <a:gd name="T15" fmla="*/ 1 h 152"/>
                <a:gd name="T16" fmla="*/ 97 w 99"/>
                <a:gd name="T17" fmla="*/ 1 h 152"/>
                <a:gd name="T18" fmla="*/ 98 w 99"/>
                <a:gd name="T19" fmla="*/ 4 h 152"/>
                <a:gd name="T20" fmla="*/ 98 w 99"/>
                <a:gd name="T21" fmla="*/ 4 h 152"/>
                <a:gd name="T22" fmla="*/ 60 w 99"/>
                <a:gd name="T23" fmla="*/ 82 h 152"/>
                <a:gd name="T24" fmla="*/ 60 w 99"/>
                <a:gd name="T25" fmla="*/ 82 h 152"/>
                <a:gd name="T26" fmla="*/ 5 w 99"/>
                <a:gd name="T27" fmla="*/ 151 h 152"/>
                <a:gd name="T28" fmla="*/ 5 w 99"/>
                <a:gd name="T29" fmla="*/ 151 h 152"/>
                <a:gd name="T30" fmla="*/ 3 w 99"/>
                <a:gd name="T31" fmla="*/ 152 h 152"/>
                <a:gd name="T32" fmla="*/ 3 w 99"/>
                <a:gd name="T33" fmla="*/ 152 h 152"/>
                <a:gd name="T34" fmla="*/ 1 w 99"/>
                <a:gd name="T35" fmla="*/ 1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 h="152">
                  <a:moveTo>
                    <a:pt x="1" y="151"/>
                  </a:moveTo>
                  <a:cubicBezTo>
                    <a:pt x="0" y="150"/>
                    <a:pt x="0" y="149"/>
                    <a:pt x="1" y="148"/>
                  </a:cubicBezTo>
                  <a:cubicBezTo>
                    <a:pt x="1" y="148"/>
                    <a:pt x="1" y="148"/>
                    <a:pt x="1" y="148"/>
                  </a:cubicBezTo>
                  <a:cubicBezTo>
                    <a:pt x="1" y="148"/>
                    <a:pt x="46" y="95"/>
                    <a:pt x="56" y="80"/>
                  </a:cubicBezTo>
                  <a:cubicBezTo>
                    <a:pt x="56" y="80"/>
                    <a:pt x="56" y="80"/>
                    <a:pt x="56" y="80"/>
                  </a:cubicBezTo>
                  <a:cubicBezTo>
                    <a:pt x="65" y="65"/>
                    <a:pt x="94" y="2"/>
                    <a:pt x="94" y="2"/>
                  </a:cubicBezTo>
                  <a:cubicBezTo>
                    <a:pt x="94" y="2"/>
                    <a:pt x="94" y="2"/>
                    <a:pt x="94" y="2"/>
                  </a:cubicBezTo>
                  <a:cubicBezTo>
                    <a:pt x="94" y="1"/>
                    <a:pt x="96" y="0"/>
                    <a:pt x="97" y="1"/>
                  </a:cubicBezTo>
                  <a:cubicBezTo>
                    <a:pt x="97" y="1"/>
                    <a:pt x="97" y="1"/>
                    <a:pt x="97" y="1"/>
                  </a:cubicBezTo>
                  <a:cubicBezTo>
                    <a:pt x="98" y="1"/>
                    <a:pt x="99" y="3"/>
                    <a:pt x="98" y="4"/>
                  </a:cubicBezTo>
                  <a:cubicBezTo>
                    <a:pt x="98" y="4"/>
                    <a:pt x="98" y="4"/>
                    <a:pt x="98" y="4"/>
                  </a:cubicBezTo>
                  <a:cubicBezTo>
                    <a:pt x="98" y="4"/>
                    <a:pt x="70" y="67"/>
                    <a:pt x="60" y="82"/>
                  </a:cubicBezTo>
                  <a:cubicBezTo>
                    <a:pt x="60" y="82"/>
                    <a:pt x="60" y="82"/>
                    <a:pt x="60" y="82"/>
                  </a:cubicBezTo>
                  <a:cubicBezTo>
                    <a:pt x="50" y="98"/>
                    <a:pt x="5" y="151"/>
                    <a:pt x="5" y="151"/>
                  </a:cubicBezTo>
                  <a:cubicBezTo>
                    <a:pt x="5" y="151"/>
                    <a:pt x="5" y="151"/>
                    <a:pt x="5" y="151"/>
                  </a:cubicBezTo>
                  <a:cubicBezTo>
                    <a:pt x="4" y="151"/>
                    <a:pt x="4" y="152"/>
                    <a:pt x="3" y="152"/>
                  </a:cubicBezTo>
                  <a:cubicBezTo>
                    <a:pt x="3" y="152"/>
                    <a:pt x="3" y="152"/>
                    <a:pt x="3" y="152"/>
                  </a:cubicBezTo>
                  <a:cubicBezTo>
                    <a:pt x="2" y="152"/>
                    <a:pt x="2" y="151"/>
                    <a:pt x="1" y="1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33"/>
            <p:cNvSpPr>
              <a:spLocks noEditPoints="1"/>
            </p:cNvSpPr>
            <p:nvPr/>
          </p:nvSpPr>
          <p:spPr bwMode="auto">
            <a:xfrm>
              <a:off x="1564" y="1622"/>
              <a:ext cx="242" cy="368"/>
            </a:xfrm>
            <a:custGeom>
              <a:avLst/>
              <a:gdLst>
                <a:gd name="T0" fmla="*/ 2 w 101"/>
                <a:gd name="T1" fmla="*/ 152 h 155"/>
                <a:gd name="T2" fmla="*/ 0 w 101"/>
                <a:gd name="T3" fmla="*/ 150 h 155"/>
                <a:gd name="T4" fmla="*/ 1 w 101"/>
                <a:gd name="T5" fmla="*/ 147 h 155"/>
                <a:gd name="T6" fmla="*/ 1 w 101"/>
                <a:gd name="T7" fmla="*/ 147 h 155"/>
                <a:gd name="T8" fmla="*/ 1 w 101"/>
                <a:gd name="T9" fmla="*/ 147 h 155"/>
                <a:gd name="T10" fmla="*/ 1 w 101"/>
                <a:gd name="T11" fmla="*/ 147 h 155"/>
                <a:gd name="T12" fmla="*/ 3 w 101"/>
                <a:gd name="T13" fmla="*/ 145 h 155"/>
                <a:gd name="T14" fmla="*/ 8 w 101"/>
                <a:gd name="T15" fmla="*/ 139 h 155"/>
                <a:gd name="T16" fmla="*/ 24 w 101"/>
                <a:gd name="T17" fmla="*/ 119 h 155"/>
                <a:gd name="T18" fmla="*/ 55 w 101"/>
                <a:gd name="T19" fmla="*/ 80 h 155"/>
                <a:gd name="T20" fmla="*/ 93 w 101"/>
                <a:gd name="T21" fmla="*/ 2 h 155"/>
                <a:gd name="T22" fmla="*/ 97 w 101"/>
                <a:gd name="T23" fmla="*/ 0 h 155"/>
                <a:gd name="T24" fmla="*/ 99 w 101"/>
                <a:gd name="T25" fmla="*/ 0 h 155"/>
                <a:gd name="T26" fmla="*/ 101 w 101"/>
                <a:gd name="T27" fmla="*/ 4 h 155"/>
                <a:gd name="T28" fmla="*/ 101 w 101"/>
                <a:gd name="T29" fmla="*/ 6 h 155"/>
                <a:gd name="T30" fmla="*/ 62 w 101"/>
                <a:gd name="T31" fmla="*/ 84 h 155"/>
                <a:gd name="T32" fmla="*/ 7 w 101"/>
                <a:gd name="T33" fmla="*/ 153 h 155"/>
                <a:gd name="T34" fmla="*/ 7 w 101"/>
                <a:gd name="T35" fmla="*/ 153 h 155"/>
                <a:gd name="T36" fmla="*/ 4 w 101"/>
                <a:gd name="T37" fmla="*/ 155 h 155"/>
                <a:gd name="T38" fmla="*/ 4 w 101"/>
                <a:gd name="T39" fmla="*/ 151 h 155"/>
                <a:gd name="T40" fmla="*/ 59 w 101"/>
                <a:gd name="T41" fmla="*/ 82 h 155"/>
                <a:gd name="T42" fmla="*/ 97 w 101"/>
                <a:gd name="T43" fmla="*/ 4 h 155"/>
                <a:gd name="T44" fmla="*/ 97 w 101"/>
                <a:gd name="T45" fmla="*/ 4 h 155"/>
                <a:gd name="T46" fmla="*/ 97 w 101"/>
                <a:gd name="T47" fmla="*/ 4 h 155"/>
                <a:gd name="T48" fmla="*/ 97 w 101"/>
                <a:gd name="T49" fmla="*/ 4 h 155"/>
                <a:gd name="T50" fmla="*/ 97 w 101"/>
                <a:gd name="T51" fmla="*/ 4 h 155"/>
                <a:gd name="T52" fmla="*/ 58 w 101"/>
                <a:gd name="T53" fmla="*/ 82 h 155"/>
                <a:gd name="T54" fmla="*/ 4 w 101"/>
                <a:gd name="T55" fmla="*/ 150 h 155"/>
                <a:gd name="T56" fmla="*/ 4 w 101"/>
                <a:gd name="T57" fmla="*/ 150 h 155"/>
                <a:gd name="T58" fmla="*/ 4 w 101"/>
                <a:gd name="T59" fmla="*/ 150 h 155"/>
                <a:gd name="T60" fmla="*/ 4 w 101"/>
                <a:gd name="T61" fmla="*/ 150 h 155"/>
                <a:gd name="T62" fmla="*/ 4 w 101"/>
                <a:gd name="T63" fmla="*/ 151 h 155"/>
                <a:gd name="T64" fmla="*/ 4 w 101"/>
                <a:gd name="T65" fmla="*/ 150 h 155"/>
                <a:gd name="T66" fmla="*/ 4 w 101"/>
                <a:gd name="T67" fmla="*/ 15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1" h="155">
                  <a:moveTo>
                    <a:pt x="1" y="153"/>
                  </a:moveTo>
                  <a:cubicBezTo>
                    <a:pt x="2" y="152"/>
                    <a:pt x="2" y="152"/>
                    <a:pt x="2" y="152"/>
                  </a:cubicBezTo>
                  <a:cubicBezTo>
                    <a:pt x="1" y="153"/>
                    <a:pt x="1" y="153"/>
                    <a:pt x="1" y="153"/>
                  </a:cubicBezTo>
                  <a:cubicBezTo>
                    <a:pt x="0" y="153"/>
                    <a:pt x="0" y="151"/>
                    <a:pt x="0" y="150"/>
                  </a:cubicBezTo>
                  <a:cubicBezTo>
                    <a:pt x="0" y="150"/>
                    <a:pt x="0" y="150"/>
                    <a:pt x="0" y="150"/>
                  </a:cubicBezTo>
                  <a:cubicBezTo>
                    <a:pt x="0" y="149"/>
                    <a:pt x="0" y="148"/>
                    <a:pt x="1" y="147"/>
                  </a:cubicBezTo>
                  <a:cubicBezTo>
                    <a:pt x="1" y="147"/>
                    <a:pt x="1" y="147"/>
                    <a:pt x="1" y="147"/>
                  </a:cubicBezTo>
                  <a:cubicBezTo>
                    <a:pt x="1" y="147"/>
                    <a:pt x="1" y="147"/>
                    <a:pt x="1" y="147"/>
                  </a:cubicBezTo>
                  <a:cubicBezTo>
                    <a:pt x="1" y="147"/>
                    <a:pt x="1" y="147"/>
                    <a:pt x="1" y="147"/>
                  </a:cubicBezTo>
                  <a:cubicBezTo>
                    <a:pt x="1" y="147"/>
                    <a:pt x="1" y="147"/>
                    <a:pt x="1" y="147"/>
                  </a:cubicBezTo>
                  <a:cubicBezTo>
                    <a:pt x="1" y="147"/>
                    <a:pt x="1" y="147"/>
                    <a:pt x="1" y="147"/>
                  </a:cubicBezTo>
                  <a:cubicBezTo>
                    <a:pt x="1" y="147"/>
                    <a:pt x="1" y="147"/>
                    <a:pt x="1" y="147"/>
                  </a:cubicBezTo>
                  <a:cubicBezTo>
                    <a:pt x="1" y="146"/>
                    <a:pt x="2" y="146"/>
                    <a:pt x="3" y="145"/>
                  </a:cubicBezTo>
                  <a:cubicBezTo>
                    <a:pt x="3" y="145"/>
                    <a:pt x="3" y="145"/>
                    <a:pt x="3" y="145"/>
                  </a:cubicBezTo>
                  <a:cubicBezTo>
                    <a:pt x="4" y="144"/>
                    <a:pt x="6" y="141"/>
                    <a:pt x="8" y="139"/>
                  </a:cubicBezTo>
                  <a:cubicBezTo>
                    <a:pt x="8" y="139"/>
                    <a:pt x="8" y="139"/>
                    <a:pt x="8" y="139"/>
                  </a:cubicBezTo>
                  <a:cubicBezTo>
                    <a:pt x="12" y="134"/>
                    <a:pt x="18" y="126"/>
                    <a:pt x="24" y="119"/>
                  </a:cubicBezTo>
                  <a:cubicBezTo>
                    <a:pt x="24" y="119"/>
                    <a:pt x="24" y="119"/>
                    <a:pt x="24" y="119"/>
                  </a:cubicBezTo>
                  <a:cubicBezTo>
                    <a:pt x="37" y="104"/>
                    <a:pt x="50" y="87"/>
                    <a:pt x="55" y="80"/>
                  </a:cubicBezTo>
                  <a:cubicBezTo>
                    <a:pt x="55" y="80"/>
                    <a:pt x="55" y="80"/>
                    <a:pt x="55" y="80"/>
                  </a:cubicBezTo>
                  <a:cubicBezTo>
                    <a:pt x="64" y="65"/>
                    <a:pt x="93" y="2"/>
                    <a:pt x="93" y="2"/>
                  </a:cubicBezTo>
                  <a:cubicBezTo>
                    <a:pt x="93" y="2"/>
                    <a:pt x="93" y="2"/>
                    <a:pt x="93" y="2"/>
                  </a:cubicBezTo>
                  <a:cubicBezTo>
                    <a:pt x="94" y="1"/>
                    <a:pt x="95" y="0"/>
                    <a:pt x="97" y="0"/>
                  </a:cubicBezTo>
                  <a:cubicBezTo>
                    <a:pt x="97" y="0"/>
                    <a:pt x="97" y="0"/>
                    <a:pt x="97" y="0"/>
                  </a:cubicBezTo>
                  <a:cubicBezTo>
                    <a:pt x="98" y="0"/>
                    <a:pt x="98" y="0"/>
                    <a:pt x="99" y="0"/>
                  </a:cubicBezTo>
                  <a:cubicBezTo>
                    <a:pt x="99" y="0"/>
                    <a:pt x="99" y="0"/>
                    <a:pt x="99" y="0"/>
                  </a:cubicBezTo>
                  <a:cubicBezTo>
                    <a:pt x="100" y="1"/>
                    <a:pt x="101" y="2"/>
                    <a:pt x="101" y="4"/>
                  </a:cubicBezTo>
                  <a:cubicBezTo>
                    <a:pt x="101" y="4"/>
                    <a:pt x="101" y="4"/>
                    <a:pt x="101" y="4"/>
                  </a:cubicBezTo>
                  <a:cubicBezTo>
                    <a:pt x="101" y="5"/>
                    <a:pt x="101" y="5"/>
                    <a:pt x="101" y="6"/>
                  </a:cubicBezTo>
                  <a:cubicBezTo>
                    <a:pt x="101" y="6"/>
                    <a:pt x="101" y="6"/>
                    <a:pt x="101" y="6"/>
                  </a:cubicBezTo>
                  <a:cubicBezTo>
                    <a:pt x="101" y="6"/>
                    <a:pt x="73" y="68"/>
                    <a:pt x="62" y="84"/>
                  </a:cubicBezTo>
                  <a:cubicBezTo>
                    <a:pt x="62" y="84"/>
                    <a:pt x="62" y="84"/>
                    <a:pt x="62" y="84"/>
                  </a:cubicBezTo>
                  <a:cubicBezTo>
                    <a:pt x="53" y="100"/>
                    <a:pt x="10" y="150"/>
                    <a:pt x="7" y="153"/>
                  </a:cubicBezTo>
                  <a:cubicBezTo>
                    <a:pt x="7" y="153"/>
                    <a:pt x="7" y="153"/>
                    <a:pt x="7" y="153"/>
                  </a:cubicBezTo>
                  <a:cubicBezTo>
                    <a:pt x="7" y="153"/>
                    <a:pt x="7" y="153"/>
                    <a:pt x="7" y="153"/>
                  </a:cubicBezTo>
                  <a:cubicBezTo>
                    <a:pt x="7" y="153"/>
                    <a:pt x="7" y="153"/>
                    <a:pt x="7" y="153"/>
                  </a:cubicBezTo>
                  <a:cubicBezTo>
                    <a:pt x="6" y="154"/>
                    <a:pt x="5" y="155"/>
                    <a:pt x="4" y="155"/>
                  </a:cubicBezTo>
                  <a:cubicBezTo>
                    <a:pt x="4" y="155"/>
                    <a:pt x="4" y="155"/>
                    <a:pt x="4" y="155"/>
                  </a:cubicBezTo>
                  <a:cubicBezTo>
                    <a:pt x="3" y="155"/>
                    <a:pt x="2" y="154"/>
                    <a:pt x="1" y="153"/>
                  </a:cubicBezTo>
                  <a:close/>
                  <a:moveTo>
                    <a:pt x="4" y="151"/>
                  </a:moveTo>
                  <a:cubicBezTo>
                    <a:pt x="4" y="150"/>
                    <a:pt x="49" y="98"/>
                    <a:pt x="59" y="82"/>
                  </a:cubicBezTo>
                  <a:cubicBezTo>
                    <a:pt x="59" y="82"/>
                    <a:pt x="59" y="82"/>
                    <a:pt x="59" y="82"/>
                  </a:cubicBezTo>
                  <a:cubicBezTo>
                    <a:pt x="69" y="67"/>
                    <a:pt x="97" y="4"/>
                    <a:pt x="97" y="4"/>
                  </a:cubicBezTo>
                  <a:cubicBezTo>
                    <a:pt x="97" y="4"/>
                    <a:pt x="97" y="4"/>
                    <a:pt x="97" y="4"/>
                  </a:cubicBezTo>
                  <a:cubicBezTo>
                    <a:pt x="97" y="4"/>
                    <a:pt x="97" y="4"/>
                    <a:pt x="97" y="4"/>
                  </a:cubicBezTo>
                  <a:cubicBezTo>
                    <a:pt x="97" y="4"/>
                    <a:pt x="97" y="4"/>
                    <a:pt x="97" y="4"/>
                  </a:cubicBezTo>
                  <a:cubicBezTo>
                    <a:pt x="97" y="4"/>
                    <a:pt x="97" y="4"/>
                    <a:pt x="97" y="4"/>
                  </a:cubicBezTo>
                  <a:cubicBezTo>
                    <a:pt x="97" y="4"/>
                    <a:pt x="97" y="4"/>
                    <a:pt x="97" y="4"/>
                  </a:cubicBezTo>
                  <a:cubicBezTo>
                    <a:pt x="97" y="4"/>
                    <a:pt x="97" y="4"/>
                    <a:pt x="97" y="4"/>
                  </a:cubicBezTo>
                  <a:cubicBezTo>
                    <a:pt x="97" y="4"/>
                    <a:pt x="97" y="4"/>
                    <a:pt x="97" y="4"/>
                  </a:cubicBezTo>
                  <a:cubicBezTo>
                    <a:pt x="97" y="4"/>
                    <a:pt x="97" y="4"/>
                    <a:pt x="97" y="4"/>
                  </a:cubicBezTo>
                  <a:cubicBezTo>
                    <a:pt x="97" y="4"/>
                    <a:pt x="97" y="4"/>
                    <a:pt x="97" y="4"/>
                  </a:cubicBezTo>
                  <a:cubicBezTo>
                    <a:pt x="97" y="4"/>
                    <a:pt x="68" y="67"/>
                    <a:pt x="58" y="82"/>
                  </a:cubicBezTo>
                  <a:cubicBezTo>
                    <a:pt x="58" y="82"/>
                    <a:pt x="58" y="82"/>
                    <a:pt x="58" y="82"/>
                  </a:cubicBezTo>
                  <a:cubicBezTo>
                    <a:pt x="49" y="97"/>
                    <a:pt x="6" y="147"/>
                    <a:pt x="4" y="150"/>
                  </a:cubicBezTo>
                  <a:cubicBezTo>
                    <a:pt x="4" y="150"/>
                    <a:pt x="4" y="150"/>
                    <a:pt x="4" y="150"/>
                  </a:cubicBezTo>
                  <a:cubicBezTo>
                    <a:pt x="4" y="150"/>
                    <a:pt x="4" y="150"/>
                    <a:pt x="4" y="150"/>
                  </a:cubicBezTo>
                  <a:cubicBezTo>
                    <a:pt x="4" y="150"/>
                    <a:pt x="4" y="150"/>
                    <a:pt x="4" y="150"/>
                  </a:cubicBezTo>
                  <a:cubicBezTo>
                    <a:pt x="4" y="150"/>
                    <a:pt x="4" y="150"/>
                    <a:pt x="4" y="150"/>
                  </a:cubicBezTo>
                  <a:cubicBezTo>
                    <a:pt x="4" y="150"/>
                    <a:pt x="4" y="150"/>
                    <a:pt x="4" y="150"/>
                  </a:cubicBezTo>
                  <a:cubicBezTo>
                    <a:pt x="4" y="150"/>
                    <a:pt x="4" y="150"/>
                    <a:pt x="4" y="150"/>
                  </a:cubicBezTo>
                  <a:cubicBezTo>
                    <a:pt x="4" y="150"/>
                    <a:pt x="4" y="150"/>
                    <a:pt x="4" y="150"/>
                  </a:cubicBezTo>
                  <a:cubicBezTo>
                    <a:pt x="4" y="150"/>
                    <a:pt x="4" y="150"/>
                    <a:pt x="4" y="150"/>
                  </a:cubicBezTo>
                  <a:cubicBezTo>
                    <a:pt x="4" y="150"/>
                    <a:pt x="4" y="151"/>
                    <a:pt x="4" y="151"/>
                  </a:cubicBezTo>
                  <a:cubicBezTo>
                    <a:pt x="4" y="151"/>
                    <a:pt x="4" y="151"/>
                    <a:pt x="4" y="151"/>
                  </a:cubicBezTo>
                  <a:cubicBezTo>
                    <a:pt x="4" y="151"/>
                    <a:pt x="4" y="150"/>
                    <a:pt x="4" y="150"/>
                  </a:cubicBezTo>
                  <a:cubicBezTo>
                    <a:pt x="4" y="150"/>
                    <a:pt x="4" y="150"/>
                    <a:pt x="4" y="150"/>
                  </a:cubicBezTo>
                  <a:cubicBezTo>
                    <a:pt x="4" y="150"/>
                    <a:pt x="4" y="150"/>
                    <a:pt x="4" y="1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34"/>
            <p:cNvSpPr/>
            <p:nvPr/>
          </p:nvSpPr>
          <p:spPr bwMode="auto">
            <a:xfrm>
              <a:off x="1775" y="1591"/>
              <a:ext cx="28" cy="55"/>
            </a:xfrm>
            <a:custGeom>
              <a:avLst/>
              <a:gdLst>
                <a:gd name="T0" fmla="*/ 7 w 12"/>
                <a:gd name="T1" fmla="*/ 22 h 23"/>
                <a:gd name="T2" fmla="*/ 0 w 12"/>
                <a:gd name="T3" fmla="*/ 4 h 23"/>
                <a:gd name="T4" fmla="*/ 2 w 12"/>
                <a:gd name="T5" fmla="*/ 1 h 23"/>
                <a:gd name="T6" fmla="*/ 2 w 12"/>
                <a:gd name="T7" fmla="*/ 1 h 23"/>
                <a:gd name="T8" fmla="*/ 5 w 12"/>
                <a:gd name="T9" fmla="*/ 2 h 23"/>
                <a:gd name="T10" fmla="*/ 5 w 12"/>
                <a:gd name="T11" fmla="*/ 2 h 23"/>
                <a:gd name="T12" fmla="*/ 11 w 12"/>
                <a:gd name="T13" fmla="*/ 20 h 23"/>
                <a:gd name="T14" fmla="*/ 10 w 12"/>
                <a:gd name="T15" fmla="*/ 23 h 23"/>
                <a:gd name="T16" fmla="*/ 10 w 12"/>
                <a:gd name="T17" fmla="*/ 23 h 23"/>
                <a:gd name="T18" fmla="*/ 9 w 12"/>
                <a:gd name="T19" fmla="*/ 23 h 23"/>
                <a:gd name="T20" fmla="*/ 9 w 12"/>
                <a:gd name="T21" fmla="*/ 23 h 23"/>
                <a:gd name="T22" fmla="*/ 7 w 12"/>
                <a:gd name="T23"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 h="23">
                  <a:moveTo>
                    <a:pt x="7" y="22"/>
                  </a:moveTo>
                  <a:cubicBezTo>
                    <a:pt x="0" y="4"/>
                    <a:pt x="0" y="4"/>
                    <a:pt x="0" y="4"/>
                  </a:cubicBezTo>
                  <a:cubicBezTo>
                    <a:pt x="0" y="3"/>
                    <a:pt x="0" y="1"/>
                    <a:pt x="2" y="1"/>
                  </a:cubicBezTo>
                  <a:cubicBezTo>
                    <a:pt x="2" y="1"/>
                    <a:pt x="2" y="1"/>
                    <a:pt x="2" y="1"/>
                  </a:cubicBezTo>
                  <a:cubicBezTo>
                    <a:pt x="3" y="0"/>
                    <a:pt x="4" y="1"/>
                    <a:pt x="5" y="2"/>
                  </a:cubicBezTo>
                  <a:cubicBezTo>
                    <a:pt x="5" y="2"/>
                    <a:pt x="5" y="2"/>
                    <a:pt x="5" y="2"/>
                  </a:cubicBezTo>
                  <a:cubicBezTo>
                    <a:pt x="11" y="20"/>
                    <a:pt x="11" y="20"/>
                    <a:pt x="11" y="20"/>
                  </a:cubicBezTo>
                  <a:cubicBezTo>
                    <a:pt x="12" y="21"/>
                    <a:pt x="11" y="22"/>
                    <a:pt x="10" y="23"/>
                  </a:cubicBezTo>
                  <a:cubicBezTo>
                    <a:pt x="10" y="23"/>
                    <a:pt x="10" y="23"/>
                    <a:pt x="10" y="23"/>
                  </a:cubicBezTo>
                  <a:cubicBezTo>
                    <a:pt x="10" y="23"/>
                    <a:pt x="9" y="23"/>
                    <a:pt x="9" y="23"/>
                  </a:cubicBezTo>
                  <a:cubicBezTo>
                    <a:pt x="9" y="23"/>
                    <a:pt x="9" y="23"/>
                    <a:pt x="9" y="23"/>
                  </a:cubicBezTo>
                  <a:cubicBezTo>
                    <a:pt x="8" y="23"/>
                    <a:pt x="7" y="22"/>
                    <a:pt x="7"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35"/>
            <p:cNvSpPr>
              <a:spLocks noEditPoints="1"/>
            </p:cNvSpPr>
            <p:nvPr/>
          </p:nvSpPr>
          <p:spPr bwMode="auto">
            <a:xfrm>
              <a:off x="1770" y="1589"/>
              <a:ext cx="36" cy="61"/>
            </a:xfrm>
            <a:custGeom>
              <a:avLst/>
              <a:gdLst>
                <a:gd name="T0" fmla="*/ 7 w 15"/>
                <a:gd name="T1" fmla="*/ 23 h 26"/>
                <a:gd name="T2" fmla="*/ 9 w 15"/>
                <a:gd name="T3" fmla="*/ 23 h 26"/>
                <a:gd name="T4" fmla="*/ 7 w 15"/>
                <a:gd name="T5" fmla="*/ 23 h 26"/>
                <a:gd name="T6" fmla="*/ 0 w 15"/>
                <a:gd name="T7" fmla="*/ 6 h 26"/>
                <a:gd name="T8" fmla="*/ 0 w 15"/>
                <a:gd name="T9" fmla="*/ 4 h 26"/>
                <a:gd name="T10" fmla="*/ 0 w 15"/>
                <a:gd name="T11" fmla="*/ 4 h 26"/>
                <a:gd name="T12" fmla="*/ 3 w 15"/>
                <a:gd name="T13" fmla="*/ 0 h 26"/>
                <a:gd name="T14" fmla="*/ 3 w 15"/>
                <a:gd name="T15" fmla="*/ 0 h 26"/>
                <a:gd name="T16" fmla="*/ 4 w 15"/>
                <a:gd name="T17" fmla="*/ 0 h 26"/>
                <a:gd name="T18" fmla="*/ 4 w 15"/>
                <a:gd name="T19" fmla="*/ 0 h 26"/>
                <a:gd name="T20" fmla="*/ 8 w 15"/>
                <a:gd name="T21" fmla="*/ 3 h 26"/>
                <a:gd name="T22" fmla="*/ 8 w 15"/>
                <a:gd name="T23" fmla="*/ 3 h 26"/>
                <a:gd name="T24" fmla="*/ 15 w 15"/>
                <a:gd name="T25" fmla="*/ 20 h 26"/>
                <a:gd name="T26" fmla="*/ 15 w 15"/>
                <a:gd name="T27" fmla="*/ 22 h 26"/>
                <a:gd name="T28" fmla="*/ 15 w 15"/>
                <a:gd name="T29" fmla="*/ 22 h 26"/>
                <a:gd name="T30" fmla="*/ 13 w 15"/>
                <a:gd name="T31" fmla="*/ 26 h 26"/>
                <a:gd name="T32" fmla="*/ 13 w 15"/>
                <a:gd name="T33" fmla="*/ 26 h 26"/>
                <a:gd name="T34" fmla="*/ 11 w 15"/>
                <a:gd name="T35" fmla="*/ 26 h 26"/>
                <a:gd name="T36" fmla="*/ 11 w 15"/>
                <a:gd name="T37" fmla="*/ 26 h 26"/>
                <a:gd name="T38" fmla="*/ 7 w 15"/>
                <a:gd name="T39" fmla="*/ 23 h 26"/>
                <a:gd name="T40" fmla="*/ 11 w 15"/>
                <a:gd name="T41" fmla="*/ 22 h 26"/>
                <a:gd name="T42" fmla="*/ 11 w 15"/>
                <a:gd name="T43" fmla="*/ 22 h 26"/>
                <a:gd name="T44" fmla="*/ 11 w 15"/>
                <a:gd name="T45" fmla="*/ 22 h 26"/>
                <a:gd name="T46" fmla="*/ 11 w 15"/>
                <a:gd name="T47" fmla="*/ 22 h 26"/>
                <a:gd name="T48" fmla="*/ 11 w 15"/>
                <a:gd name="T49" fmla="*/ 22 h 26"/>
                <a:gd name="T50" fmla="*/ 11 w 15"/>
                <a:gd name="T51" fmla="*/ 22 h 26"/>
                <a:gd name="T52" fmla="*/ 11 w 15"/>
                <a:gd name="T53" fmla="*/ 22 h 26"/>
                <a:gd name="T54" fmla="*/ 5 w 15"/>
                <a:gd name="T55" fmla="*/ 4 h 26"/>
                <a:gd name="T56" fmla="*/ 4 w 15"/>
                <a:gd name="T57" fmla="*/ 4 h 26"/>
                <a:gd name="T58" fmla="*/ 4 w 15"/>
                <a:gd name="T59" fmla="*/ 4 h 26"/>
                <a:gd name="T60" fmla="*/ 4 w 15"/>
                <a:gd name="T61" fmla="*/ 4 h 26"/>
                <a:gd name="T62" fmla="*/ 4 w 15"/>
                <a:gd name="T63" fmla="*/ 4 h 26"/>
                <a:gd name="T64" fmla="*/ 4 w 15"/>
                <a:gd name="T65" fmla="*/ 4 h 26"/>
                <a:gd name="T66" fmla="*/ 4 w 15"/>
                <a:gd name="T67" fmla="*/ 4 h 26"/>
                <a:gd name="T68" fmla="*/ 4 w 15"/>
                <a:gd name="T69" fmla="*/ 4 h 26"/>
                <a:gd name="T70" fmla="*/ 4 w 15"/>
                <a:gd name="T71" fmla="*/ 4 h 26"/>
                <a:gd name="T72" fmla="*/ 11 w 15"/>
                <a:gd name="T73" fmla="*/ 22 h 26"/>
                <a:gd name="T74" fmla="*/ 11 w 15"/>
                <a:gd name="T75" fmla="*/ 22 h 26"/>
                <a:gd name="T76" fmla="*/ 11 w 15"/>
                <a:gd name="T77" fmla="*/ 22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5" h="26">
                  <a:moveTo>
                    <a:pt x="7" y="23"/>
                  </a:moveTo>
                  <a:cubicBezTo>
                    <a:pt x="9" y="23"/>
                    <a:pt x="9" y="23"/>
                    <a:pt x="9" y="23"/>
                  </a:cubicBezTo>
                  <a:cubicBezTo>
                    <a:pt x="7" y="23"/>
                    <a:pt x="7" y="23"/>
                    <a:pt x="7" y="23"/>
                  </a:cubicBezTo>
                  <a:cubicBezTo>
                    <a:pt x="0" y="6"/>
                    <a:pt x="0" y="6"/>
                    <a:pt x="0" y="6"/>
                  </a:cubicBezTo>
                  <a:cubicBezTo>
                    <a:pt x="0" y="5"/>
                    <a:pt x="0" y="5"/>
                    <a:pt x="0" y="4"/>
                  </a:cubicBezTo>
                  <a:cubicBezTo>
                    <a:pt x="0" y="4"/>
                    <a:pt x="0" y="4"/>
                    <a:pt x="0" y="4"/>
                  </a:cubicBezTo>
                  <a:cubicBezTo>
                    <a:pt x="0" y="2"/>
                    <a:pt x="1" y="1"/>
                    <a:pt x="3" y="0"/>
                  </a:cubicBezTo>
                  <a:cubicBezTo>
                    <a:pt x="3" y="0"/>
                    <a:pt x="3" y="0"/>
                    <a:pt x="3" y="0"/>
                  </a:cubicBezTo>
                  <a:cubicBezTo>
                    <a:pt x="3" y="0"/>
                    <a:pt x="4" y="0"/>
                    <a:pt x="4" y="0"/>
                  </a:cubicBezTo>
                  <a:cubicBezTo>
                    <a:pt x="4" y="0"/>
                    <a:pt x="4" y="0"/>
                    <a:pt x="4" y="0"/>
                  </a:cubicBezTo>
                  <a:cubicBezTo>
                    <a:pt x="6" y="0"/>
                    <a:pt x="8" y="1"/>
                    <a:pt x="8" y="3"/>
                  </a:cubicBezTo>
                  <a:cubicBezTo>
                    <a:pt x="8" y="3"/>
                    <a:pt x="8" y="3"/>
                    <a:pt x="8" y="3"/>
                  </a:cubicBezTo>
                  <a:cubicBezTo>
                    <a:pt x="15" y="20"/>
                    <a:pt x="15" y="20"/>
                    <a:pt x="15" y="20"/>
                  </a:cubicBezTo>
                  <a:cubicBezTo>
                    <a:pt x="15" y="21"/>
                    <a:pt x="15" y="21"/>
                    <a:pt x="15" y="22"/>
                  </a:cubicBezTo>
                  <a:cubicBezTo>
                    <a:pt x="15" y="22"/>
                    <a:pt x="15" y="22"/>
                    <a:pt x="15" y="22"/>
                  </a:cubicBezTo>
                  <a:cubicBezTo>
                    <a:pt x="15" y="23"/>
                    <a:pt x="14" y="25"/>
                    <a:pt x="13" y="26"/>
                  </a:cubicBezTo>
                  <a:cubicBezTo>
                    <a:pt x="13" y="26"/>
                    <a:pt x="13" y="26"/>
                    <a:pt x="13" y="26"/>
                  </a:cubicBezTo>
                  <a:cubicBezTo>
                    <a:pt x="12" y="26"/>
                    <a:pt x="12" y="26"/>
                    <a:pt x="11" y="26"/>
                  </a:cubicBezTo>
                  <a:cubicBezTo>
                    <a:pt x="11" y="26"/>
                    <a:pt x="11" y="26"/>
                    <a:pt x="11" y="26"/>
                  </a:cubicBezTo>
                  <a:cubicBezTo>
                    <a:pt x="9" y="26"/>
                    <a:pt x="8" y="25"/>
                    <a:pt x="7" y="23"/>
                  </a:cubicBezTo>
                  <a:close/>
                  <a:moveTo>
                    <a:pt x="11" y="22"/>
                  </a:moveTo>
                  <a:cubicBezTo>
                    <a:pt x="11" y="22"/>
                    <a:pt x="11" y="22"/>
                    <a:pt x="11" y="22"/>
                  </a:cubicBezTo>
                  <a:cubicBezTo>
                    <a:pt x="11" y="22"/>
                    <a:pt x="11" y="22"/>
                    <a:pt x="11" y="22"/>
                  </a:cubicBezTo>
                  <a:cubicBezTo>
                    <a:pt x="11" y="22"/>
                    <a:pt x="11" y="22"/>
                    <a:pt x="11" y="22"/>
                  </a:cubicBezTo>
                  <a:cubicBezTo>
                    <a:pt x="11" y="22"/>
                    <a:pt x="11" y="22"/>
                    <a:pt x="11" y="22"/>
                  </a:cubicBezTo>
                  <a:cubicBezTo>
                    <a:pt x="11" y="22"/>
                    <a:pt x="11" y="22"/>
                    <a:pt x="11" y="22"/>
                  </a:cubicBezTo>
                  <a:cubicBezTo>
                    <a:pt x="11" y="22"/>
                    <a:pt x="11" y="22"/>
                    <a:pt x="11" y="22"/>
                  </a:cubicBezTo>
                  <a:cubicBezTo>
                    <a:pt x="5" y="4"/>
                    <a:pt x="5" y="4"/>
                    <a:pt x="5" y="4"/>
                  </a:cubicBezTo>
                  <a:cubicBezTo>
                    <a:pt x="5" y="4"/>
                    <a:pt x="5"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11" y="22"/>
                    <a:pt x="11" y="22"/>
                    <a:pt x="11" y="22"/>
                  </a:cubicBezTo>
                  <a:cubicBezTo>
                    <a:pt x="11" y="22"/>
                    <a:pt x="11" y="22"/>
                    <a:pt x="11" y="22"/>
                  </a:cubicBezTo>
                  <a:cubicBezTo>
                    <a:pt x="11" y="22"/>
                    <a:pt x="11" y="22"/>
                    <a:pt x="11"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36"/>
            <p:cNvSpPr/>
            <p:nvPr/>
          </p:nvSpPr>
          <p:spPr bwMode="auto">
            <a:xfrm>
              <a:off x="1789" y="1603"/>
              <a:ext cx="43" cy="33"/>
            </a:xfrm>
            <a:custGeom>
              <a:avLst/>
              <a:gdLst>
                <a:gd name="T0" fmla="*/ 1 w 18"/>
                <a:gd name="T1" fmla="*/ 14 h 14"/>
                <a:gd name="T2" fmla="*/ 2 w 18"/>
                <a:gd name="T3" fmla="*/ 10 h 14"/>
                <a:gd name="T4" fmla="*/ 2 w 18"/>
                <a:gd name="T5" fmla="*/ 10 h 14"/>
                <a:gd name="T6" fmla="*/ 14 w 18"/>
                <a:gd name="T7" fmla="*/ 0 h 14"/>
                <a:gd name="T8" fmla="*/ 17 w 18"/>
                <a:gd name="T9" fmla="*/ 1 h 14"/>
                <a:gd name="T10" fmla="*/ 17 w 18"/>
                <a:gd name="T11" fmla="*/ 1 h 14"/>
                <a:gd name="T12" fmla="*/ 17 w 18"/>
                <a:gd name="T13" fmla="*/ 4 h 14"/>
                <a:gd name="T14" fmla="*/ 17 w 18"/>
                <a:gd name="T15" fmla="*/ 4 h 14"/>
                <a:gd name="T16" fmla="*/ 5 w 18"/>
                <a:gd name="T17" fmla="*/ 14 h 14"/>
                <a:gd name="T18" fmla="*/ 3 w 18"/>
                <a:gd name="T19" fmla="*/ 14 h 14"/>
                <a:gd name="T20" fmla="*/ 3 w 18"/>
                <a:gd name="T21" fmla="*/ 14 h 14"/>
                <a:gd name="T22" fmla="*/ 1 w 18"/>
                <a:gd name="T2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4">
                  <a:moveTo>
                    <a:pt x="1" y="14"/>
                  </a:moveTo>
                  <a:cubicBezTo>
                    <a:pt x="0" y="13"/>
                    <a:pt x="1" y="11"/>
                    <a:pt x="2" y="10"/>
                  </a:cubicBezTo>
                  <a:cubicBezTo>
                    <a:pt x="2" y="10"/>
                    <a:pt x="2" y="10"/>
                    <a:pt x="2" y="10"/>
                  </a:cubicBezTo>
                  <a:cubicBezTo>
                    <a:pt x="14" y="0"/>
                    <a:pt x="14" y="0"/>
                    <a:pt x="14" y="0"/>
                  </a:cubicBezTo>
                  <a:cubicBezTo>
                    <a:pt x="15" y="0"/>
                    <a:pt x="16" y="0"/>
                    <a:pt x="17" y="1"/>
                  </a:cubicBezTo>
                  <a:cubicBezTo>
                    <a:pt x="17" y="1"/>
                    <a:pt x="17" y="1"/>
                    <a:pt x="17" y="1"/>
                  </a:cubicBezTo>
                  <a:cubicBezTo>
                    <a:pt x="18" y="2"/>
                    <a:pt x="18" y="3"/>
                    <a:pt x="17" y="4"/>
                  </a:cubicBezTo>
                  <a:cubicBezTo>
                    <a:pt x="17" y="4"/>
                    <a:pt x="17" y="4"/>
                    <a:pt x="17" y="4"/>
                  </a:cubicBezTo>
                  <a:cubicBezTo>
                    <a:pt x="5" y="14"/>
                    <a:pt x="5" y="14"/>
                    <a:pt x="5" y="14"/>
                  </a:cubicBezTo>
                  <a:cubicBezTo>
                    <a:pt x="4" y="14"/>
                    <a:pt x="4" y="14"/>
                    <a:pt x="3" y="14"/>
                  </a:cubicBezTo>
                  <a:cubicBezTo>
                    <a:pt x="3" y="14"/>
                    <a:pt x="3" y="14"/>
                    <a:pt x="3" y="14"/>
                  </a:cubicBezTo>
                  <a:cubicBezTo>
                    <a:pt x="2" y="14"/>
                    <a:pt x="2" y="14"/>
                    <a:pt x="1"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37"/>
            <p:cNvSpPr>
              <a:spLocks noEditPoints="1"/>
            </p:cNvSpPr>
            <p:nvPr/>
          </p:nvSpPr>
          <p:spPr bwMode="auto">
            <a:xfrm>
              <a:off x="1787" y="1598"/>
              <a:ext cx="50" cy="43"/>
            </a:xfrm>
            <a:custGeom>
              <a:avLst/>
              <a:gdLst>
                <a:gd name="T0" fmla="*/ 4 w 21"/>
                <a:gd name="T1" fmla="*/ 18 h 18"/>
                <a:gd name="T2" fmla="*/ 1 w 21"/>
                <a:gd name="T3" fmla="*/ 17 h 18"/>
                <a:gd name="T4" fmla="*/ 1 w 21"/>
                <a:gd name="T5" fmla="*/ 17 h 18"/>
                <a:gd name="T6" fmla="*/ 1 w 21"/>
                <a:gd name="T7" fmla="*/ 17 h 18"/>
                <a:gd name="T8" fmla="*/ 0 w 21"/>
                <a:gd name="T9" fmla="*/ 14 h 18"/>
                <a:gd name="T10" fmla="*/ 0 w 21"/>
                <a:gd name="T11" fmla="*/ 14 h 18"/>
                <a:gd name="T12" fmla="*/ 1 w 21"/>
                <a:gd name="T13" fmla="*/ 11 h 18"/>
                <a:gd name="T14" fmla="*/ 1 w 21"/>
                <a:gd name="T15" fmla="*/ 11 h 18"/>
                <a:gd name="T16" fmla="*/ 14 w 21"/>
                <a:gd name="T17" fmla="*/ 1 h 18"/>
                <a:gd name="T18" fmla="*/ 16 w 21"/>
                <a:gd name="T19" fmla="*/ 0 h 18"/>
                <a:gd name="T20" fmla="*/ 16 w 21"/>
                <a:gd name="T21" fmla="*/ 0 h 18"/>
                <a:gd name="T22" fmla="*/ 20 w 21"/>
                <a:gd name="T23" fmla="*/ 2 h 18"/>
                <a:gd name="T24" fmla="*/ 20 w 21"/>
                <a:gd name="T25" fmla="*/ 2 h 18"/>
                <a:gd name="T26" fmla="*/ 21 w 21"/>
                <a:gd name="T27" fmla="*/ 4 h 18"/>
                <a:gd name="T28" fmla="*/ 21 w 21"/>
                <a:gd name="T29" fmla="*/ 4 h 18"/>
                <a:gd name="T30" fmla="*/ 19 w 21"/>
                <a:gd name="T31" fmla="*/ 8 h 18"/>
                <a:gd name="T32" fmla="*/ 19 w 21"/>
                <a:gd name="T33" fmla="*/ 8 h 18"/>
                <a:gd name="T34" fmla="*/ 7 w 21"/>
                <a:gd name="T35" fmla="*/ 17 h 18"/>
                <a:gd name="T36" fmla="*/ 4 w 21"/>
                <a:gd name="T37" fmla="*/ 18 h 18"/>
                <a:gd name="T38" fmla="*/ 4 w 21"/>
                <a:gd name="T39" fmla="*/ 18 h 18"/>
                <a:gd name="T40" fmla="*/ 4 w 21"/>
                <a:gd name="T41" fmla="*/ 18 h 18"/>
                <a:gd name="T42" fmla="*/ 16 w 21"/>
                <a:gd name="T43" fmla="*/ 4 h 18"/>
                <a:gd name="T44" fmla="*/ 4 w 21"/>
                <a:gd name="T45" fmla="*/ 14 h 18"/>
                <a:gd name="T46" fmla="*/ 4 w 21"/>
                <a:gd name="T47" fmla="*/ 14 h 18"/>
                <a:gd name="T48" fmla="*/ 4 w 21"/>
                <a:gd name="T49" fmla="*/ 14 h 18"/>
                <a:gd name="T50" fmla="*/ 4 w 21"/>
                <a:gd name="T51" fmla="*/ 14 h 18"/>
                <a:gd name="T52" fmla="*/ 4 w 21"/>
                <a:gd name="T53" fmla="*/ 14 h 18"/>
                <a:gd name="T54" fmla="*/ 2 w 21"/>
                <a:gd name="T55" fmla="*/ 16 h 18"/>
                <a:gd name="T56" fmla="*/ 4 w 21"/>
                <a:gd name="T57" fmla="*/ 14 h 18"/>
                <a:gd name="T58" fmla="*/ 4 w 21"/>
                <a:gd name="T59" fmla="*/ 14 h 18"/>
                <a:gd name="T60" fmla="*/ 4 w 21"/>
                <a:gd name="T61" fmla="*/ 14 h 18"/>
                <a:gd name="T62" fmla="*/ 4 w 21"/>
                <a:gd name="T63" fmla="*/ 14 h 18"/>
                <a:gd name="T64" fmla="*/ 4 w 21"/>
                <a:gd name="T65" fmla="*/ 14 h 18"/>
                <a:gd name="T66" fmla="*/ 16 w 21"/>
                <a:gd name="T67" fmla="*/ 5 h 18"/>
                <a:gd name="T68" fmla="*/ 17 w 21"/>
                <a:gd name="T69" fmla="*/ 4 h 18"/>
                <a:gd name="T70" fmla="*/ 17 w 21"/>
                <a:gd name="T71" fmla="*/ 4 h 18"/>
                <a:gd name="T72" fmla="*/ 17 w 21"/>
                <a:gd name="T73" fmla="*/ 4 h 18"/>
                <a:gd name="T74" fmla="*/ 17 w 21"/>
                <a:gd name="T75" fmla="*/ 4 h 18"/>
                <a:gd name="T76" fmla="*/ 16 w 21"/>
                <a:gd name="T77" fmla="*/ 4 h 18"/>
                <a:gd name="T78" fmla="*/ 16 w 21"/>
                <a:gd name="T79" fmla="*/ 4 h 18"/>
                <a:gd name="T80" fmla="*/ 16 w 21"/>
                <a:gd name="T81" fmla="*/ 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 h="18">
                  <a:moveTo>
                    <a:pt x="4" y="18"/>
                  </a:moveTo>
                  <a:cubicBezTo>
                    <a:pt x="3" y="18"/>
                    <a:pt x="2" y="18"/>
                    <a:pt x="1" y="17"/>
                  </a:cubicBezTo>
                  <a:cubicBezTo>
                    <a:pt x="1" y="17"/>
                    <a:pt x="1" y="17"/>
                    <a:pt x="1" y="17"/>
                  </a:cubicBezTo>
                  <a:cubicBezTo>
                    <a:pt x="1" y="17"/>
                    <a:pt x="1" y="17"/>
                    <a:pt x="1" y="17"/>
                  </a:cubicBezTo>
                  <a:cubicBezTo>
                    <a:pt x="0" y="16"/>
                    <a:pt x="0" y="15"/>
                    <a:pt x="0" y="14"/>
                  </a:cubicBezTo>
                  <a:cubicBezTo>
                    <a:pt x="0" y="14"/>
                    <a:pt x="0" y="14"/>
                    <a:pt x="0" y="14"/>
                  </a:cubicBezTo>
                  <a:cubicBezTo>
                    <a:pt x="0" y="13"/>
                    <a:pt x="0" y="11"/>
                    <a:pt x="1" y="11"/>
                  </a:cubicBezTo>
                  <a:cubicBezTo>
                    <a:pt x="1" y="11"/>
                    <a:pt x="1" y="11"/>
                    <a:pt x="1" y="11"/>
                  </a:cubicBezTo>
                  <a:cubicBezTo>
                    <a:pt x="14" y="1"/>
                    <a:pt x="14" y="1"/>
                    <a:pt x="14" y="1"/>
                  </a:cubicBezTo>
                  <a:cubicBezTo>
                    <a:pt x="14" y="0"/>
                    <a:pt x="15" y="0"/>
                    <a:pt x="16" y="0"/>
                  </a:cubicBezTo>
                  <a:cubicBezTo>
                    <a:pt x="16" y="0"/>
                    <a:pt x="16" y="0"/>
                    <a:pt x="16" y="0"/>
                  </a:cubicBezTo>
                  <a:cubicBezTo>
                    <a:pt x="18" y="0"/>
                    <a:pt x="19" y="1"/>
                    <a:pt x="20" y="2"/>
                  </a:cubicBezTo>
                  <a:cubicBezTo>
                    <a:pt x="20" y="2"/>
                    <a:pt x="20" y="2"/>
                    <a:pt x="20" y="2"/>
                  </a:cubicBezTo>
                  <a:cubicBezTo>
                    <a:pt x="20" y="2"/>
                    <a:pt x="21" y="3"/>
                    <a:pt x="21" y="4"/>
                  </a:cubicBezTo>
                  <a:cubicBezTo>
                    <a:pt x="21" y="4"/>
                    <a:pt x="21" y="4"/>
                    <a:pt x="21" y="4"/>
                  </a:cubicBezTo>
                  <a:cubicBezTo>
                    <a:pt x="21" y="6"/>
                    <a:pt x="20" y="7"/>
                    <a:pt x="19" y="8"/>
                  </a:cubicBezTo>
                  <a:cubicBezTo>
                    <a:pt x="19" y="8"/>
                    <a:pt x="19" y="8"/>
                    <a:pt x="19" y="8"/>
                  </a:cubicBezTo>
                  <a:cubicBezTo>
                    <a:pt x="7" y="17"/>
                    <a:pt x="7" y="17"/>
                    <a:pt x="7" y="17"/>
                  </a:cubicBezTo>
                  <a:cubicBezTo>
                    <a:pt x="6" y="18"/>
                    <a:pt x="5" y="18"/>
                    <a:pt x="4" y="18"/>
                  </a:cubicBezTo>
                  <a:cubicBezTo>
                    <a:pt x="4" y="18"/>
                    <a:pt x="4" y="18"/>
                    <a:pt x="4" y="18"/>
                  </a:cubicBezTo>
                  <a:cubicBezTo>
                    <a:pt x="4" y="18"/>
                    <a:pt x="4" y="18"/>
                    <a:pt x="4" y="18"/>
                  </a:cubicBezTo>
                  <a:close/>
                  <a:moveTo>
                    <a:pt x="16" y="4"/>
                  </a:moveTo>
                  <a:cubicBezTo>
                    <a:pt x="4"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2" y="16"/>
                    <a:pt x="2" y="16"/>
                    <a:pt x="2" y="16"/>
                  </a:cubicBezTo>
                  <a:cubicBezTo>
                    <a:pt x="4"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16" y="5"/>
                    <a:pt x="16" y="5"/>
                    <a:pt x="16" y="5"/>
                  </a:cubicBezTo>
                  <a:cubicBezTo>
                    <a:pt x="17" y="5"/>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38"/>
            <p:cNvSpPr/>
            <p:nvPr/>
          </p:nvSpPr>
          <p:spPr bwMode="auto">
            <a:xfrm>
              <a:off x="1794" y="1577"/>
              <a:ext cx="24" cy="57"/>
            </a:xfrm>
            <a:custGeom>
              <a:avLst/>
              <a:gdLst>
                <a:gd name="T0" fmla="*/ 3 w 10"/>
                <a:gd name="T1" fmla="*/ 24 h 24"/>
                <a:gd name="T2" fmla="*/ 1 w 10"/>
                <a:gd name="T3" fmla="*/ 21 h 24"/>
                <a:gd name="T4" fmla="*/ 1 w 10"/>
                <a:gd name="T5" fmla="*/ 21 h 24"/>
                <a:gd name="T6" fmla="*/ 5 w 10"/>
                <a:gd name="T7" fmla="*/ 2 h 24"/>
                <a:gd name="T8" fmla="*/ 8 w 10"/>
                <a:gd name="T9" fmla="*/ 0 h 24"/>
                <a:gd name="T10" fmla="*/ 8 w 10"/>
                <a:gd name="T11" fmla="*/ 0 h 24"/>
                <a:gd name="T12" fmla="*/ 9 w 10"/>
                <a:gd name="T13" fmla="*/ 3 h 24"/>
                <a:gd name="T14" fmla="*/ 9 w 10"/>
                <a:gd name="T15" fmla="*/ 3 h 24"/>
                <a:gd name="T16" fmla="*/ 5 w 10"/>
                <a:gd name="T17" fmla="*/ 22 h 24"/>
                <a:gd name="T18" fmla="*/ 3 w 10"/>
                <a:gd name="T19" fmla="*/ 24 h 24"/>
                <a:gd name="T20" fmla="*/ 3 w 10"/>
                <a:gd name="T21" fmla="*/ 24 h 24"/>
                <a:gd name="T22" fmla="*/ 3 w 10"/>
                <a:gd name="T23"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24">
                  <a:moveTo>
                    <a:pt x="3" y="24"/>
                  </a:moveTo>
                  <a:cubicBezTo>
                    <a:pt x="1" y="24"/>
                    <a:pt x="0" y="22"/>
                    <a:pt x="1" y="21"/>
                  </a:cubicBezTo>
                  <a:cubicBezTo>
                    <a:pt x="1" y="21"/>
                    <a:pt x="1" y="21"/>
                    <a:pt x="1" y="21"/>
                  </a:cubicBezTo>
                  <a:cubicBezTo>
                    <a:pt x="5" y="2"/>
                    <a:pt x="5" y="2"/>
                    <a:pt x="5" y="2"/>
                  </a:cubicBezTo>
                  <a:cubicBezTo>
                    <a:pt x="5" y="1"/>
                    <a:pt x="6" y="0"/>
                    <a:pt x="8" y="0"/>
                  </a:cubicBezTo>
                  <a:cubicBezTo>
                    <a:pt x="8" y="0"/>
                    <a:pt x="8" y="0"/>
                    <a:pt x="8" y="0"/>
                  </a:cubicBezTo>
                  <a:cubicBezTo>
                    <a:pt x="9" y="0"/>
                    <a:pt x="10" y="2"/>
                    <a:pt x="9" y="3"/>
                  </a:cubicBezTo>
                  <a:cubicBezTo>
                    <a:pt x="9" y="3"/>
                    <a:pt x="9" y="3"/>
                    <a:pt x="9" y="3"/>
                  </a:cubicBezTo>
                  <a:cubicBezTo>
                    <a:pt x="5" y="22"/>
                    <a:pt x="5" y="22"/>
                    <a:pt x="5" y="22"/>
                  </a:cubicBezTo>
                  <a:cubicBezTo>
                    <a:pt x="5" y="23"/>
                    <a:pt x="4" y="24"/>
                    <a:pt x="3" y="24"/>
                  </a:cubicBezTo>
                  <a:cubicBezTo>
                    <a:pt x="3" y="24"/>
                    <a:pt x="3" y="24"/>
                    <a:pt x="3" y="24"/>
                  </a:cubicBezTo>
                  <a:cubicBezTo>
                    <a:pt x="3" y="24"/>
                    <a:pt x="3" y="24"/>
                    <a:pt x="3"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39"/>
            <p:cNvSpPr>
              <a:spLocks noEditPoints="1"/>
            </p:cNvSpPr>
            <p:nvPr/>
          </p:nvSpPr>
          <p:spPr bwMode="auto">
            <a:xfrm>
              <a:off x="1792" y="1572"/>
              <a:ext cx="31" cy="67"/>
            </a:xfrm>
            <a:custGeom>
              <a:avLst/>
              <a:gdLst>
                <a:gd name="T0" fmla="*/ 3 w 13"/>
                <a:gd name="T1" fmla="*/ 28 h 28"/>
                <a:gd name="T2" fmla="*/ 3 w 13"/>
                <a:gd name="T3" fmla="*/ 28 h 28"/>
                <a:gd name="T4" fmla="*/ 0 w 13"/>
                <a:gd name="T5" fmla="*/ 24 h 28"/>
                <a:gd name="T6" fmla="*/ 0 w 13"/>
                <a:gd name="T7" fmla="*/ 24 h 28"/>
                <a:gd name="T8" fmla="*/ 0 w 13"/>
                <a:gd name="T9" fmla="*/ 23 h 28"/>
                <a:gd name="T10" fmla="*/ 0 w 13"/>
                <a:gd name="T11" fmla="*/ 23 h 28"/>
                <a:gd name="T12" fmla="*/ 4 w 13"/>
                <a:gd name="T13" fmla="*/ 3 h 28"/>
                <a:gd name="T14" fmla="*/ 8 w 13"/>
                <a:gd name="T15" fmla="*/ 0 h 28"/>
                <a:gd name="T16" fmla="*/ 8 w 13"/>
                <a:gd name="T17" fmla="*/ 0 h 28"/>
                <a:gd name="T18" fmla="*/ 9 w 13"/>
                <a:gd name="T19" fmla="*/ 0 h 28"/>
                <a:gd name="T20" fmla="*/ 9 w 13"/>
                <a:gd name="T21" fmla="*/ 0 h 28"/>
                <a:gd name="T22" fmla="*/ 13 w 13"/>
                <a:gd name="T23" fmla="*/ 4 h 28"/>
                <a:gd name="T24" fmla="*/ 13 w 13"/>
                <a:gd name="T25" fmla="*/ 4 h 28"/>
                <a:gd name="T26" fmla="*/ 12 w 13"/>
                <a:gd name="T27" fmla="*/ 5 h 28"/>
                <a:gd name="T28" fmla="*/ 12 w 13"/>
                <a:gd name="T29" fmla="*/ 5 h 28"/>
                <a:gd name="T30" fmla="*/ 8 w 13"/>
                <a:gd name="T31" fmla="*/ 24 h 28"/>
                <a:gd name="T32" fmla="*/ 4 w 13"/>
                <a:gd name="T33" fmla="*/ 28 h 28"/>
                <a:gd name="T34" fmla="*/ 4 w 13"/>
                <a:gd name="T35" fmla="*/ 28 h 28"/>
                <a:gd name="T36" fmla="*/ 3 w 13"/>
                <a:gd name="T37" fmla="*/ 28 h 28"/>
                <a:gd name="T38" fmla="*/ 4 w 13"/>
                <a:gd name="T39" fmla="*/ 24 h 28"/>
                <a:gd name="T40" fmla="*/ 4 w 13"/>
                <a:gd name="T41" fmla="*/ 24 h 28"/>
                <a:gd name="T42" fmla="*/ 4 w 13"/>
                <a:gd name="T43" fmla="*/ 24 h 28"/>
                <a:gd name="T44" fmla="*/ 4 w 13"/>
                <a:gd name="T45" fmla="*/ 26 h 28"/>
                <a:gd name="T46" fmla="*/ 4 w 13"/>
                <a:gd name="T47" fmla="*/ 24 h 28"/>
                <a:gd name="T48" fmla="*/ 4 w 13"/>
                <a:gd name="T49" fmla="*/ 24 h 28"/>
                <a:gd name="T50" fmla="*/ 4 w 13"/>
                <a:gd name="T51" fmla="*/ 24 h 28"/>
                <a:gd name="T52" fmla="*/ 4 w 13"/>
                <a:gd name="T53" fmla="*/ 24 h 28"/>
                <a:gd name="T54" fmla="*/ 9 w 13"/>
                <a:gd name="T55" fmla="*/ 5 h 28"/>
                <a:gd name="T56" fmla="*/ 9 w 13"/>
                <a:gd name="T57" fmla="*/ 4 h 28"/>
                <a:gd name="T58" fmla="*/ 9 w 13"/>
                <a:gd name="T59" fmla="*/ 4 h 28"/>
                <a:gd name="T60" fmla="*/ 8 w 13"/>
                <a:gd name="T61" fmla="*/ 4 h 28"/>
                <a:gd name="T62" fmla="*/ 8 w 13"/>
                <a:gd name="T63" fmla="*/ 4 h 28"/>
                <a:gd name="T64" fmla="*/ 8 w 13"/>
                <a:gd name="T65" fmla="*/ 4 h 28"/>
                <a:gd name="T66" fmla="*/ 8 w 13"/>
                <a:gd name="T67" fmla="*/ 4 h 28"/>
                <a:gd name="T68" fmla="*/ 8 w 13"/>
                <a:gd name="T69" fmla="*/ 4 h 28"/>
                <a:gd name="T70" fmla="*/ 4 w 13"/>
                <a:gd name="T71" fmla="*/ 24 h 28"/>
                <a:gd name="T72" fmla="*/ 4 w 13"/>
                <a:gd name="T73"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 h="28">
                  <a:moveTo>
                    <a:pt x="3" y="28"/>
                  </a:moveTo>
                  <a:cubicBezTo>
                    <a:pt x="3" y="28"/>
                    <a:pt x="3" y="28"/>
                    <a:pt x="3" y="28"/>
                  </a:cubicBezTo>
                  <a:cubicBezTo>
                    <a:pt x="1" y="27"/>
                    <a:pt x="0" y="26"/>
                    <a:pt x="0" y="24"/>
                  </a:cubicBezTo>
                  <a:cubicBezTo>
                    <a:pt x="0" y="24"/>
                    <a:pt x="0" y="24"/>
                    <a:pt x="0" y="24"/>
                  </a:cubicBezTo>
                  <a:cubicBezTo>
                    <a:pt x="0" y="23"/>
                    <a:pt x="0" y="23"/>
                    <a:pt x="0" y="23"/>
                  </a:cubicBezTo>
                  <a:cubicBezTo>
                    <a:pt x="0" y="23"/>
                    <a:pt x="0" y="23"/>
                    <a:pt x="0" y="23"/>
                  </a:cubicBezTo>
                  <a:cubicBezTo>
                    <a:pt x="4" y="3"/>
                    <a:pt x="4" y="3"/>
                    <a:pt x="4" y="3"/>
                  </a:cubicBezTo>
                  <a:cubicBezTo>
                    <a:pt x="4" y="1"/>
                    <a:pt x="6" y="0"/>
                    <a:pt x="8" y="0"/>
                  </a:cubicBezTo>
                  <a:cubicBezTo>
                    <a:pt x="8" y="0"/>
                    <a:pt x="8" y="0"/>
                    <a:pt x="8" y="0"/>
                  </a:cubicBezTo>
                  <a:cubicBezTo>
                    <a:pt x="8" y="0"/>
                    <a:pt x="9" y="0"/>
                    <a:pt x="9" y="0"/>
                  </a:cubicBezTo>
                  <a:cubicBezTo>
                    <a:pt x="9" y="0"/>
                    <a:pt x="9" y="0"/>
                    <a:pt x="9" y="0"/>
                  </a:cubicBezTo>
                  <a:cubicBezTo>
                    <a:pt x="11" y="1"/>
                    <a:pt x="13" y="2"/>
                    <a:pt x="13" y="4"/>
                  </a:cubicBezTo>
                  <a:cubicBezTo>
                    <a:pt x="13" y="4"/>
                    <a:pt x="13" y="4"/>
                    <a:pt x="13" y="4"/>
                  </a:cubicBezTo>
                  <a:cubicBezTo>
                    <a:pt x="13" y="5"/>
                    <a:pt x="12" y="5"/>
                    <a:pt x="12" y="5"/>
                  </a:cubicBezTo>
                  <a:cubicBezTo>
                    <a:pt x="12" y="5"/>
                    <a:pt x="12" y="5"/>
                    <a:pt x="12" y="5"/>
                  </a:cubicBezTo>
                  <a:cubicBezTo>
                    <a:pt x="8" y="24"/>
                    <a:pt x="8" y="24"/>
                    <a:pt x="8" y="24"/>
                  </a:cubicBezTo>
                  <a:cubicBezTo>
                    <a:pt x="8" y="26"/>
                    <a:pt x="6" y="28"/>
                    <a:pt x="4" y="28"/>
                  </a:cubicBezTo>
                  <a:cubicBezTo>
                    <a:pt x="4" y="28"/>
                    <a:pt x="4" y="28"/>
                    <a:pt x="4" y="28"/>
                  </a:cubicBezTo>
                  <a:cubicBezTo>
                    <a:pt x="4" y="28"/>
                    <a:pt x="3" y="28"/>
                    <a:pt x="3" y="28"/>
                  </a:cubicBezTo>
                  <a:close/>
                  <a:moveTo>
                    <a:pt x="4" y="24"/>
                  </a:moveTo>
                  <a:cubicBezTo>
                    <a:pt x="4" y="24"/>
                    <a:pt x="4" y="24"/>
                    <a:pt x="4" y="24"/>
                  </a:cubicBezTo>
                  <a:cubicBezTo>
                    <a:pt x="4" y="24"/>
                    <a:pt x="4" y="24"/>
                    <a:pt x="4" y="24"/>
                  </a:cubicBezTo>
                  <a:cubicBezTo>
                    <a:pt x="4" y="26"/>
                    <a:pt x="4" y="26"/>
                    <a:pt x="4" y="26"/>
                  </a:cubicBezTo>
                  <a:cubicBezTo>
                    <a:pt x="4" y="24"/>
                    <a:pt x="4" y="24"/>
                    <a:pt x="4" y="24"/>
                  </a:cubicBezTo>
                  <a:cubicBezTo>
                    <a:pt x="4" y="24"/>
                    <a:pt x="4" y="24"/>
                    <a:pt x="4" y="24"/>
                  </a:cubicBezTo>
                  <a:cubicBezTo>
                    <a:pt x="4" y="24"/>
                    <a:pt x="4" y="24"/>
                    <a:pt x="4" y="24"/>
                  </a:cubicBezTo>
                  <a:cubicBezTo>
                    <a:pt x="4" y="24"/>
                    <a:pt x="4" y="24"/>
                    <a:pt x="4" y="24"/>
                  </a:cubicBezTo>
                  <a:cubicBezTo>
                    <a:pt x="9" y="5"/>
                    <a:pt x="9" y="5"/>
                    <a:pt x="9" y="5"/>
                  </a:cubicBezTo>
                  <a:cubicBezTo>
                    <a:pt x="9" y="4"/>
                    <a:pt x="9" y="4"/>
                    <a:pt x="9" y="4"/>
                  </a:cubicBezTo>
                  <a:cubicBezTo>
                    <a:pt x="9" y="4"/>
                    <a:pt x="9" y="4"/>
                    <a:pt x="9" y="4"/>
                  </a:cubicBezTo>
                  <a:cubicBezTo>
                    <a:pt x="9" y="4"/>
                    <a:pt x="8" y="4"/>
                    <a:pt x="8" y="4"/>
                  </a:cubicBezTo>
                  <a:cubicBezTo>
                    <a:pt x="8" y="4"/>
                    <a:pt x="8" y="4"/>
                    <a:pt x="8" y="4"/>
                  </a:cubicBezTo>
                  <a:cubicBezTo>
                    <a:pt x="8" y="4"/>
                    <a:pt x="8" y="4"/>
                    <a:pt x="8" y="4"/>
                  </a:cubicBezTo>
                  <a:cubicBezTo>
                    <a:pt x="8" y="4"/>
                    <a:pt x="8" y="4"/>
                    <a:pt x="8" y="4"/>
                  </a:cubicBezTo>
                  <a:cubicBezTo>
                    <a:pt x="8" y="4"/>
                    <a:pt x="8" y="4"/>
                    <a:pt x="8" y="4"/>
                  </a:cubicBezTo>
                  <a:cubicBezTo>
                    <a:pt x="4" y="24"/>
                    <a:pt x="4" y="24"/>
                    <a:pt x="4" y="24"/>
                  </a:cubicBezTo>
                  <a:cubicBezTo>
                    <a:pt x="4" y="24"/>
                    <a:pt x="4" y="24"/>
                    <a:pt x="4"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40"/>
            <p:cNvSpPr/>
            <p:nvPr/>
          </p:nvSpPr>
          <p:spPr bwMode="auto">
            <a:xfrm>
              <a:off x="1454" y="2306"/>
              <a:ext cx="58" cy="492"/>
            </a:xfrm>
            <a:custGeom>
              <a:avLst/>
              <a:gdLst>
                <a:gd name="T0" fmla="*/ 0 w 24"/>
                <a:gd name="T1" fmla="*/ 204 h 207"/>
                <a:gd name="T2" fmla="*/ 2 w 24"/>
                <a:gd name="T3" fmla="*/ 202 h 207"/>
                <a:gd name="T4" fmla="*/ 2 w 24"/>
                <a:gd name="T5" fmla="*/ 202 h 207"/>
                <a:gd name="T6" fmla="*/ 19 w 24"/>
                <a:gd name="T7" fmla="*/ 202 h 207"/>
                <a:gd name="T8" fmla="*/ 9 w 24"/>
                <a:gd name="T9" fmla="*/ 3 h 207"/>
                <a:gd name="T10" fmla="*/ 9 w 24"/>
                <a:gd name="T11" fmla="*/ 3 h 207"/>
                <a:gd name="T12" fmla="*/ 11 w 24"/>
                <a:gd name="T13" fmla="*/ 0 h 207"/>
                <a:gd name="T14" fmla="*/ 11 w 24"/>
                <a:gd name="T15" fmla="*/ 0 h 207"/>
                <a:gd name="T16" fmla="*/ 13 w 24"/>
                <a:gd name="T17" fmla="*/ 3 h 207"/>
                <a:gd name="T18" fmla="*/ 13 w 24"/>
                <a:gd name="T19" fmla="*/ 3 h 207"/>
                <a:gd name="T20" fmla="*/ 24 w 24"/>
                <a:gd name="T21" fmla="*/ 207 h 207"/>
                <a:gd name="T22" fmla="*/ 2 w 24"/>
                <a:gd name="T23" fmla="*/ 207 h 207"/>
                <a:gd name="T24" fmla="*/ 0 w 24"/>
                <a:gd name="T25" fmla="*/ 204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 h="207">
                  <a:moveTo>
                    <a:pt x="0" y="204"/>
                  </a:moveTo>
                  <a:cubicBezTo>
                    <a:pt x="0" y="203"/>
                    <a:pt x="1" y="202"/>
                    <a:pt x="2" y="202"/>
                  </a:cubicBezTo>
                  <a:cubicBezTo>
                    <a:pt x="2" y="202"/>
                    <a:pt x="2" y="202"/>
                    <a:pt x="2" y="202"/>
                  </a:cubicBezTo>
                  <a:cubicBezTo>
                    <a:pt x="19" y="202"/>
                    <a:pt x="19" y="202"/>
                    <a:pt x="19" y="202"/>
                  </a:cubicBezTo>
                  <a:cubicBezTo>
                    <a:pt x="9" y="3"/>
                    <a:pt x="9" y="3"/>
                    <a:pt x="9" y="3"/>
                  </a:cubicBezTo>
                  <a:cubicBezTo>
                    <a:pt x="9" y="3"/>
                    <a:pt x="9" y="3"/>
                    <a:pt x="9" y="3"/>
                  </a:cubicBezTo>
                  <a:cubicBezTo>
                    <a:pt x="9" y="2"/>
                    <a:pt x="10" y="0"/>
                    <a:pt x="11" y="0"/>
                  </a:cubicBezTo>
                  <a:cubicBezTo>
                    <a:pt x="11" y="0"/>
                    <a:pt x="11" y="0"/>
                    <a:pt x="11" y="0"/>
                  </a:cubicBezTo>
                  <a:cubicBezTo>
                    <a:pt x="12" y="0"/>
                    <a:pt x="13" y="1"/>
                    <a:pt x="13" y="3"/>
                  </a:cubicBezTo>
                  <a:cubicBezTo>
                    <a:pt x="13" y="3"/>
                    <a:pt x="13" y="3"/>
                    <a:pt x="13" y="3"/>
                  </a:cubicBezTo>
                  <a:cubicBezTo>
                    <a:pt x="24" y="207"/>
                    <a:pt x="24" y="207"/>
                    <a:pt x="24" y="207"/>
                  </a:cubicBezTo>
                  <a:cubicBezTo>
                    <a:pt x="2" y="207"/>
                    <a:pt x="2" y="207"/>
                    <a:pt x="2" y="207"/>
                  </a:cubicBezTo>
                  <a:cubicBezTo>
                    <a:pt x="1" y="207"/>
                    <a:pt x="0" y="206"/>
                    <a:pt x="0" y="2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41"/>
            <p:cNvSpPr>
              <a:spLocks noEditPoints="1"/>
            </p:cNvSpPr>
            <p:nvPr/>
          </p:nvSpPr>
          <p:spPr bwMode="auto">
            <a:xfrm>
              <a:off x="1450" y="2301"/>
              <a:ext cx="67" cy="501"/>
            </a:xfrm>
            <a:custGeom>
              <a:avLst/>
              <a:gdLst>
                <a:gd name="T0" fmla="*/ 0 w 28"/>
                <a:gd name="T1" fmla="*/ 206 h 211"/>
                <a:gd name="T2" fmla="*/ 4 w 28"/>
                <a:gd name="T3" fmla="*/ 202 h 211"/>
                <a:gd name="T4" fmla="*/ 4 w 28"/>
                <a:gd name="T5" fmla="*/ 202 h 211"/>
                <a:gd name="T6" fmla="*/ 19 w 28"/>
                <a:gd name="T7" fmla="*/ 202 h 211"/>
                <a:gd name="T8" fmla="*/ 8 w 28"/>
                <a:gd name="T9" fmla="*/ 0 h 211"/>
                <a:gd name="T10" fmla="*/ 10 w 28"/>
                <a:gd name="T11" fmla="*/ 2 h 211"/>
                <a:gd name="T12" fmla="*/ 13 w 28"/>
                <a:gd name="T13" fmla="*/ 0 h 211"/>
                <a:gd name="T14" fmla="*/ 13 w 28"/>
                <a:gd name="T15" fmla="*/ 0 h 211"/>
                <a:gd name="T16" fmla="*/ 13 w 28"/>
                <a:gd name="T17" fmla="*/ 0 h 211"/>
                <a:gd name="T18" fmla="*/ 13 w 28"/>
                <a:gd name="T19" fmla="*/ 0 h 211"/>
                <a:gd name="T20" fmla="*/ 17 w 28"/>
                <a:gd name="T21" fmla="*/ 5 h 211"/>
                <a:gd name="T22" fmla="*/ 17 w 28"/>
                <a:gd name="T23" fmla="*/ 5 h 211"/>
                <a:gd name="T24" fmla="*/ 28 w 28"/>
                <a:gd name="T25" fmla="*/ 211 h 211"/>
                <a:gd name="T26" fmla="*/ 4 w 28"/>
                <a:gd name="T27" fmla="*/ 211 h 211"/>
                <a:gd name="T28" fmla="*/ 0 w 28"/>
                <a:gd name="T29" fmla="*/ 206 h 211"/>
                <a:gd name="T30" fmla="*/ 4 w 28"/>
                <a:gd name="T31" fmla="*/ 206 h 211"/>
                <a:gd name="T32" fmla="*/ 4 w 28"/>
                <a:gd name="T33" fmla="*/ 207 h 211"/>
                <a:gd name="T34" fmla="*/ 4 w 28"/>
                <a:gd name="T35" fmla="*/ 207 h 211"/>
                <a:gd name="T36" fmla="*/ 24 w 28"/>
                <a:gd name="T37" fmla="*/ 207 h 211"/>
                <a:gd name="T38" fmla="*/ 13 w 28"/>
                <a:gd name="T39" fmla="*/ 5 h 211"/>
                <a:gd name="T40" fmla="*/ 13 w 28"/>
                <a:gd name="T41" fmla="*/ 4 h 211"/>
                <a:gd name="T42" fmla="*/ 13 w 28"/>
                <a:gd name="T43" fmla="*/ 4 h 211"/>
                <a:gd name="T44" fmla="*/ 13 w 28"/>
                <a:gd name="T45" fmla="*/ 4 h 211"/>
                <a:gd name="T46" fmla="*/ 13 w 28"/>
                <a:gd name="T47" fmla="*/ 4 h 211"/>
                <a:gd name="T48" fmla="*/ 13 w 28"/>
                <a:gd name="T49" fmla="*/ 5 h 211"/>
                <a:gd name="T50" fmla="*/ 13 w 28"/>
                <a:gd name="T51" fmla="*/ 5 h 211"/>
                <a:gd name="T52" fmla="*/ 13 w 28"/>
                <a:gd name="T53" fmla="*/ 10 h 211"/>
                <a:gd name="T54" fmla="*/ 13 w 28"/>
                <a:gd name="T55" fmla="*/ 10 h 211"/>
                <a:gd name="T56" fmla="*/ 23 w 28"/>
                <a:gd name="T57" fmla="*/ 206 h 211"/>
                <a:gd name="T58" fmla="*/ 4 w 28"/>
                <a:gd name="T59" fmla="*/ 206 h 211"/>
                <a:gd name="T60" fmla="*/ 4 w 28"/>
                <a:gd name="T61" fmla="*/ 206 h 211"/>
                <a:gd name="T62" fmla="*/ 4 w 28"/>
                <a:gd name="T63" fmla="*/ 206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8" h="211">
                  <a:moveTo>
                    <a:pt x="0" y="206"/>
                  </a:moveTo>
                  <a:cubicBezTo>
                    <a:pt x="0" y="204"/>
                    <a:pt x="2" y="202"/>
                    <a:pt x="4" y="202"/>
                  </a:cubicBezTo>
                  <a:cubicBezTo>
                    <a:pt x="4" y="202"/>
                    <a:pt x="4" y="202"/>
                    <a:pt x="4" y="202"/>
                  </a:cubicBezTo>
                  <a:cubicBezTo>
                    <a:pt x="19" y="202"/>
                    <a:pt x="19" y="202"/>
                    <a:pt x="19" y="202"/>
                  </a:cubicBezTo>
                  <a:cubicBezTo>
                    <a:pt x="8" y="0"/>
                    <a:pt x="8" y="0"/>
                    <a:pt x="8" y="0"/>
                  </a:cubicBezTo>
                  <a:cubicBezTo>
                    <a:pt x="10" y="2"/>
                    <a:pt x="10" y="2"/>
                    <a:pt x="10" y="2"/>
                  </a:cubicBezTo>
                  <a:cubicBezTo>
                    <a:pt x="11" y="1"/>
                    <a:pt x="12" y="0"/>
                    <a:pt x="13" y="0"/>
                  </a:cubicBezTo>
                  <a:cubicBezTo>
                    <a:pt x="13" y="0"/>
                    <a:pt x="13" y="0"/>
                    <a:pt x="13" y="0"/>
                  </a:cubicBezTo>
                  <a:cubicBezTo>
                    <a:pt x="13" y="0"/>
                    <a:pt x="13" y="0"/>
                    <a:pt x="13" y="0"/>
                  </a:cubicBezTo>
                  <a:cubicBezTo>
                    <a:pt x="13" y="0"/>
                    <a:pt x="13" y="0"/>
                    <a:pt x="13" y="0"/>
                  </a:cubicBezTo>
                  <a:cubicBezTo>
                    <a:pt x="15" y="0"/>
                    <a:pt x="17" y="2"/>
                    <a:pt x="17" y="5"/>
                  </a:cubicBezTo>
                  <a:cubicBezTo>
                    <a:pt x="17" y="5"/>
                    <a:pt x="17" y="5"/>
                    <a:pt x="17" y="5"/>
                  </a:cubicBezTo>
                  <a:cubicBezTo>
                    <a:pt x="28" y="211"/>
                    <a:pt x="28" y="211"/>
                    <a:pt x="28" y="211"/>
                  </a:cubicBezTo>
                  <a:cubicBezTo>
                    <a:pt x="4" y="211"/>
                    <a:pt x="4" y="211"/>
                    <a:pt x="4" y="211"/>
                  </a:cubicBezTo>
                  <a:cubicBezTo>
                    <a:pt x="2" y="211"/>
                    <a:pt x="0" y="209"/>
                    <a:pt x="0" y="206"/>
                  </a:cubicBezTo>
                  <a:close/>
                  <a:moveTo>
                    <a:pt x="4" y="206"/>
                  </a:moveTo>
                  <a:cubicBezTo>
                    <a:pt x="4" y="206"/>
                    <a:pt x="4" y="207"/>
                    <a:pt x="4" y="207"/>
                  </a:cubicBezTo>
                  <a:cubicBezTo>
                    <a:pt x="4" y="207"/>
                    <a:pt x="4" y="207"/>
                    <a:pt x="4" y="207"/>
                  </a:cubicBezTo>
                  <a:cubicBezTo>
                    <a:pt x="24" y="207"/>
                    <a:pt x="24" y="207"/>
                    <a:pt x="24" y="207"/>
                  </a:cubicBezTo>
                  <a:cubicBezTo>
                    <a:pt x="13" y="5"/>
                    <a:pt x="13" y="5"/>
                    <a:pt x="13" y="5"/>
                  </a:cubicBezTo>
                  <a:cubicBezTo>
                    <a:pt x="13" y="5"/>
                    <a:pt x="13" y="4"/>
                    <a:pt x="13" y="4"/>
                  </a:cubicBezTo>
                  <a:cubicBezTo>
                    <a:pt x="13" y="4"/>
                    <a:pt x="13" y="4"/>
                    <a:pt x="13" y="4"/>
                  </a:cubicBezTo>
                  <a:cubicBezTo>
                    <a:pt x="13" y="4"/>
                    <a:pt x="13" y="4"/>
                    <a:pt x="13" y="4"/>
                  </a:cubicBezTo>
                  <a:cubicBezTo>
                    <a:pt x="13" y="4"/>
                    <a:pt x="13" y="4"/>
                    <a:pt x="13" y="4"/>
                  </a:cubicBezTo>
                  <a:cubicBezTo>
                    <a:pt x="13" y="4"/>
                    <a:pt x="13" y="5"/>
                    <a:pt x="13" y="5"/>
                  </a:cubicBezTo>
                  <a:cubicBezTo>
                    <a:pt x="13" y="5"/>
                    <a:pt x="13" y="5"/>
                    <a:pt x="13" y="5"/>
                  </a:cubicBezTo>
                  <a:cubicBezTo>
                    <a:pt x="13" y="10"/>
                    <a:pt x="13" y="10"/>
                    <a:pt x="13" y="10"/>
                  </a:cubicBezTo>
                  <a:cubicBezTo>
                    <a:pt x="13" y="10"/>
                    <a:pt x="13" y="10"/>
                    <a:pt x="13" y="10"/>
                  </a:cubicBezTo>
                  <a:cubicBezTo>
                    <a:pt x="23" y="206"/>
                    <a:pt x="23" y="206"/>
                    <a:pt x="23" y="206"/>
                  </a:cubicBezTo>
                  <a:cubicBezTo>
                    <a:pt x="4" y="206"/>
                    <a:pt x="4" y="206"/>
                    <a:pt x="4" y="206"/>
                  </a:cubicBezTo>
                  <a:cubicBezTo>
                    <a:pt x="4" y="206"/>
                    <a:pt x="4" y="206"/>
                    <a:pt x="4" y="206"/>
                  </a:cubicBezTo>
                  <a:cubicBezTo>
                    <a:pt x="4" y="206"/>
                    <a:pt x="4" y="206"/>
                    <a:pt x="4" y="20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42"/>
            <p:cNvSpPr/>
            <p:nvPr/>
          </p:nvSpPr>
          <p:spPr bwMode="auto">
            <a:xfrm>
              <a:off x="1517" y="2306"/>
              <a:ext cx="81" cy="484"/>
            </a:xfrm>
            <a:custGeom>
              <a:avLst/>
              <a:gdLst>
                <a:gd name="T0" fmla="*/ 10 w 34"/>
                <a:gd name="T1" fmla="*/ 199 h 204"/>
                <a:gd name="T2" fmla="*/ 9 w 34"/>
                <a:gd name="T3" fmla="*/ 195 h 204"/>
                <a:gd name="T4" fmla="*/ 9 w 34"/>
                <a:gd name="T5" fmla="*/ 195 h 204"/>
                <a:gd name="T6" fmla="*/ 8 w 34"/>
                <a:gd name="T7" fmla="*/ 188 h 204"/>
                <a:gd name="T8" fmla="*/ 8 w 34"/>
                <a:gd name="T9" fmla="*/ 188 h 204"/>
                <a:gd name="T10" fmla="*/ 6 w 34"/>
                <a:gd name="T11" fmla="*/ 165 h 204"/>
                <a:gd name="T12" fmla="*/ 6 w 34"/>
                <a:gd name="T13" fmla="*/ 165 h 204"/>
                <a:gd name="T14" fmla="*/ 3 w 34"/>
                <a:gd name="T15" fmla="*/ 98 h 204"/>
                <a:gd name="T16" fmla="*/ 3 w 34"/>
                <a:gd name="T17" fmla="*/ 98 h 204"/>
                <a:gd name="T18" fmla="*/ 0 w 34"/>
                <a:gd name="T19" fmla="*/ 3 h 204"/>
                <a:gd name="T20" fmla="*/ 0 w 34"/>
                <a:gd name="T21" fmla="*/ 3 h 204"/>
                <a:gd name="T22" fmla="*/ 0 w 34"/>
                <a:gd name="T23" fmla="*/ 3 h 204"/>
                <a:gd name="T24" fmla="*/ 2 w 34"/>
                <a:gd name="T25" fmla="*/ 0 h 204"/>
                <a:gd name="T26" fmla="*/ 2 w 34"/>
                <a:gd name="T27" fmla="*/ 0 h 204"/>
                <a:gd name="T28" fmla="*/ 4 w 34"/>
                <a:gd name="T29" fmla="*/ 3 h 204"/>
                <a:gd name="T30" fmla="*/ 4 w 34"/>
                <a:gd name="T31" fmla="*/ 3 h 204"/>
                <a:gd name="T32" fmla="*/ 10 w 34"/>
                <a:gd name="T33" fmla="*/ 162 h 204"/>
                <a:gd name="T34" fmla="*/ 10 w 34"/>
                <a:gd name="T35" fmla="*/ 162 h 204"/>
                <a:gd name="T36" fmla="*/ 14 w 34"/>
                <a:gd name="T37" fmla="*/ 196 h 204"/>
                <a:gd name="T38" fmla="*/ 14 w 34"/>
                <a:gd name="T39" fmla="*/ 196 h 204"/>
                <a:gd name="T40" fmla="*/ 30 w 34"/>
                <a:gd name="T41" fmla="*/ 199 h 204"/>
                <a:gd name="T42" fmla="*/ 30 w 34"/>
                <a:gd name="T43" fmla="*/ 199 h 204"/>
                <a:gd name="T44" fmla="*/ 31 w 34"/>
                <a:gd name="T45" fmla="*/ 199 h 204"/>
                <a:gd name="T46" fmla="*/ 31 w 34"/>
                <a:gd name="T47" fmla="*/ 199 h 204"/>
                <a:gd name="T48" fmla="*/ 34 w 34"/>
                <a:gd name="T49" fmla="*/ 202 h 204"/>
                <a:gd name="T50" fmla="*/ 34 w 34"/>
                <a:gd name="T51" fmla="*/ 202 h 204"/>
                <a:gd name="T52" fmla="*/ 31 w 34"/>
                <a:gd name="T53" fmla="*/ 204 h 204"/>
                <a:gd name="T54" fmla="*/ 31 w 34"/>
                <a:gd name="T55" fmla="*/ 204 h 204"/>
                <a:gd name="T56" fmla="*/ 30 w 34"/>
                <a:gd name="T57" fmla="*/ 204 h 204"/>
                <a:gd name="T58" fmla="*/ 30 w 34"/>
                <a:gd name="T59" fmla="*/ 204 h 204"/>
                <a:gd name="T60" fmla="*/ 10 w 34"/>
                <a:gd name="T61" fmla="*/ 199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 h="204">
                  <a:moveTo>
                    <a:pt x="10" y="199"/>
                  </a:moveTo>
                  <a:cubicBezTo>
                    <a:pt x="9" y="198"/>
                    <a:pt x="9" y="197"/>
                    <a:pt x="9" y="195"/>
                  </a:cubicBezTo>
                  <a:cubicBezTo>
                    <a:pt x="9" y="195"/>
                    <a:pt x="9" y="195"/>
                    <a:pt x="9" y="195"/>
                  </a:cubicBezTo>
                  <a:cubicBezTo>
                    <a:pt x="8" y="193"/>
                    <a:pt x="8" y="191"/>
                    <a:pt x="8" y="188"/>
                  </a:cubicBezTo>
                  <a:cubicBezTo>
                    <a:pt x="8" y="188"/>
                    <a:pt x="8" y="188"/>
                    <a:pt x="8" y="188"/>
                  </a:cubicBezTo>
                  <a:cubicBezTo>
                    <a:pt x="7" y="182"/>
                    <a:pt x="6" y="174"/>
                    <a:pt x="6" y="165"/>
                  </a:cubicBezTo>
                  <a:cubicBezTo>
                    <a:pt x="6" y="165"/>
                    <a:pt x="6" y="165"/>
                    <a:pt x="6" y="165"/>
                  </a:cubicBezTo>
                  <a:cubicBezTo>
                    <a:pt x="5" y="147"/>
                    <a:pt x="3" y="122"/>
                    <a:pt x="3" y="98"/>
                  </a:cubicBezTo>
                  <a:cubicBezTo>
                    <a:pt x="3" y="98"/>
                    <a:pt x="3" y="98"/>
                    <a:pt x="3" y="98"/>
                  </a:cubicBezTo>
                  <a:cubicBezTo>
                    <a:pt x="1" y="50"/>
                    <a:pt x="0" y="3"/>
                    <a:pt x="0" y="3"/>
                  </a:cubicBezTo>
                  <a:cubicBezTo>
                    <a:pt x="0" y="3"/>
                    <a:pt x="0" y="3"/>
                    <a:pt x="0" y="3"/>
                  </a:cubicBezTo>
                  <a:cubicBezTo>
                    <a:pt x="0" y="3"/>
                    <a:pt x="0" y="3"/>
                    <a:pt x="0" y="3"/>
                  </a:cubicBezTo>
                  <a:cubicBezTo>
                    <a:pt x="0" y="2"/>
                    <a:pt x="1" y="0"/>
                    <a:pt x="2" y="0"/>
                  </a:cubicBezTo>
                  <a:cubicBezTo>
                    <a:pt x="2" y="0"/>
                    <a:pt x="2" y="0"/>
                    <a:pt x="2" y="0"/>
                  </a:cubicBezTo>
                  <a:cubicBezTo>
                    <a:pt x="3" y="0"/>
                    <a:pt x="4" y="1"/>
                    <a:pt x="4" y="3"/>
                  </a:cubicBezTo>
                  <a:cubicBezTo>
                    <a:pt x="4" y="3"/>
                    <a:pt x="4" y="3"/>
                    <a:pt x="4" y="3"/>
                  </a:cubicBezTo>
                  <a:cubicBezTo>
                    <a:pt x="4" y="3"/>
                    <a:pt x="7" y="106"/>
                    <a:pt x="10" y="162"/>
                  </a:cubicBezTo>
                  <a:cubicBezTo>
                    <a:pt x="10" y="162"/>
                    <a:pt x="10" y="162"/>
                    <a:pt x="10" y="162"/>
                  </a:cubicBezTo>
                  <a:cubicBezTo>
                    <a:pt x="11" y="180"/>
                    <a:pt x="13" y="194"/>
                    <a:pt x="14" y="196"/>
                  </a:cubicBezTo>
                  <a:cubicBezTo>
                    <a:pt x="14" y="196"/>
                    <a:pt x="14" y="196"/>
                    <a:pt x="14" y="196"/>
                  </a:cubicBezTo>
                  <a:cubicBezTo>
                    <a:pt x="17" y="199"/>
                    <a:pt x="26" y="200"/>
                    <a:pt x="30" y="199"/>
                  </a:cubicBezTo>
                  <a:cubicBezTo>
                    <a:pt x="30" y="199"/>
                    <a:pt x="30" y="199"/>
                    <a:pt x="30" y="199"/>
                  </a:cubicBezTo>
                  <a:cubicBezTo>
                    <a:pt x="31" y="199"/>
                    <a:pt x="31" y="199"/>
                    <a:pt x="31" y="199"/>
                  </a:cubicBezTo>
                  <a:cubicBezTo>
                    <a:pt x="31" y="199"/>
                    <a:pt x="31" y="199"/>
                    <a:pt x="31" y="199"/>
                  </a:cubicBezTo>
                  <a:cubicBezTo>
                    <a:pt x="32" y="199"/>
                    <a:pt x="34" y="200"/>
                    <a:pt x="34" y="202"/>
                  </a:cubicBezTo>
                  <a:cubicBezTo>
                    <a:pt x="34" y="202"/>
                    <a:pt x="34" y="202"/>
                    <a:pt x="34" y="202"/>
                  </a:cubicBezTo>
                  <a:cubicBezTo>
                    <a:pt x="34" y="203"/>
                    <a:pt x="33" y="204"/>
                    <a:pt x="31" y="204"/>
                  </a:cubicBezTo>
                  <a:cubicBezTo>
                    <a:pt x="31" y="204"/>
                    <a:pt x="31" y="204"/>
                    <a:pt x="31" y="204"/>
                  </a:cubicBezTo>
                  <a:cubicBezTo>
                    <a:pt x="31" y="204"/>
                    <a:pt x="31" y="204"/>
                    <a:pt x="30" y="204"/>
                  </a:cubicBezTo>
                  <a:cubicBezTo>
                    <a:pt x="30" y="204"/>
                    <a:pt x="30" y="204"/>
                    <a:pt x="30" y="204"/>
                  </a:cubicBezTo>
                  <a:cubicBezTo>
                    <a:pt x="26" y="204"/>
                    <a:pt x="16" y="204"/>
                    <a:pt x="10" y="19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43"/>
            <p:cNvSpPr>
              <a:spLocks noEditPoints="1"/>
            </p:cNvSpPr>
            <p:nvPr/>
          </p:nvSpPr>
          <p:spPr bwMode="auto">
            <a:xfrm>
              <a:off x="1512" y="2301"/>
              <a:ext cx="91" cy="494"/>
            </a:xfrm>
            <a:custGeom>
              <a:avLst/>
              <a:gdLst>
                <a:gd name="T0" fmla="*/ 12 w 38"/>
                <a:gd name="T1" fmla="*/ 201 h 208"/>
                <a:gd name="T2" fmla="*/ 9 w 38"/>
                <a:gd name="T3" fmla="*/ 197 h 208"/>
                <a:gd name="T4" fmla="*/ 8 w 38"/>
                <a:gd name="T5" fmla="*/ 190 h 208"/>
                <a:gd name="T6" fmla="*/ 6 w 38"/>
                <a:gd name="T7" fmla="*/ 167 h 208"/>
                <a:gd name="T8" fmla="*/ 3 w 38"/>
                <a:gd name="T9" fmla="*/ 101 h 208"/>
                <a:gd name="T10" fmla="*/ 0 w 38"/>
                <a:gd name="T11" fmla="*/ 5 h 208"/>
                <a:gd name="T12" fmla="*/ 0 w 38"/>
                <a:gd name="T13" fmla="*/ 2 h 208"/>
                <a:gd name="T14" fmla="*/ 4 w 38"/>
                <a:gd name="T15" fmla="*/ 0 h 208"/>
                <a:gd name="T16" fmla="*/ 4 w 38"/>
                <a:gd name="T17" fmla="*/ 0 h 208"/>
                <a:gd name="T18" fmla="*/ 8 w 38"/>
                <a:gd name="T19" fmla="*/ 5 h 208"/>
                <a:gd name="T20" fmla="*/ 14 w 38"/>
                <a:gd name="T21" fmla="*/ 164 h 208"/>
                <a:gd name="T22" fmla="*/ 16 w 38"/>
                <a:gd name="T23" fmla="*/ 187 h 208"/>
                <a:gd name="T24" fmla="*/ 17 w 38"/>
                <a:gd name="T25" fmla="*/ 197 h 208"/>
                <a:gd name="T26" fmla="*/ 31 w 38"/>
                <a:gd name="T27" fmla="*/ 199 h 208"/>
                <a:gd name="T28" fmla="*/ 32 w 38"/>
                <a:gd name="T29" fmla="*/ 199 h 208"/>
                <a:gd name="T30" fmla="*/ 33 w 38"/>
                <a:gd name="T31" fmla="*/ 199 h 208"/>
                <a:gd name="T32" fmla="*/ 33 w 38"/>
                <a:gd name="T33" fmla="*/ 199 h 208"/>
                <a:gd name="T34" fmla="*/ 33 w 38"/>
                <a:gd name="T35" fmla="*/ 199 h 208"/>
                <a:gd name="T36" fmla="*/ 33 w 38"/>
                <a:gd name="T37" fmla="*/ 199 h 208"/>
                <a:gd name="T38" fmla="*/ 33 w 38"/>
                <a:gd name="T39" fmla="*/ 199 h 208"/>
                <a:gd name="T40" fmla="*/ 33 w 38"/>
                <a:gd name="T41" fmla="*/ 199 h 208"/>
                <a:gd name="T42" fmla="*/ 38 w 38"/>
                <a:gd name="T43" fmla="*/ 204 h 208"/>
                <a:gd name="T44" fmla="*/ 38 w 38"/>
                <a:gd name="T45" fmla="*/ 204 h 208"/>
                <a:gd name="T46" fmla="*/ 33 w 38"/>
                <a:gd name="T47" fmla="*/ 208 h 208"/>
                <a:gd name="T48" fmla="*/ 32 w 38"/>
                <a:gd name="T49" fmla="*/ 208 h 208"/>
                <a:gd name="T50" fmla="*/ 32 w 38"/>
                <a:gd name="T51" fmla="*/ 204 h 208"/>
                <a:gd name="T52" fmla="*/ 33 w 38"/>
                <a:gd name="T53" fmla="*/ 204 h 208"/>
                <a:gd name="T54" fmla="*/ 34 w 38"/>
                <a:gd name="T55" fmla="*/ 204 h 208"/>
                <a:gd name="T56" fmla="*/ 33 w 38"/>
                <a:gd name="T57" fmla="*/ 203 h 208"/>
                <a:gd name="T58" fmla="*/ 33 w 38"/>
                <a:gd name="T59" fmla="*/ 203 h 208"/>
                <a:gd name="T60" fmla="*/ 32 w 38"/>
                <a:gd name="T61" fmla="*/ 203 h 208"/>
                <a:gd name="T62" fmla="*/ 31 w 38"/>
                <a:gd name="T63" fmla="*/ 203 h 208"/>
                <a:gd name="T64" fmla="*/ 14 w 38"/>
                <a:gd name="T65" fmla="*/ 200 h 208"/>
                <a:gd name="T66" fmla="*/ 14 w 38"/>
                <a:gd name="T67" fmla="*/ 199 h 208"/>
                <a:gd name="T68" fmla="*/ 12 w 38"/>
                <a:gd name="T69" fmla="*/ 187 h 208"/>
                <a:gd name="T70" fmla="*/ 10 w 38"/>
                <a:gd name="T71" fmla="*/ 164 h 208"/>
                <a:gd name="T72" fmla="*/ 4 w 38"/>
                <a:gd name="T73" fmla="*/ 5 h 208"/>
                <a:gd name="T74" fmla="*/ 4 w 38"/>
                <a:gd name="T75" fmla="*/ 5 h 208"/>
                <a:gd name="T76" fmla="*/ 4 w 38"/>
                <a:gd name="T77" fmla="*/ 5 h 208"/>
                <a:gd name="T78" fmla="*/ 4 w 38"/>
                <a:gd name="T79" fmla="*/ 4 h 208"/>
                <a:gd name="T80" fmla="*/ 4 w 38"/>
                <a:gd name="T81" fmla="*/ 5 h 208"/>
                <a:gd name="T82" fmla="*/ 4 w 38"/>
                <a:gd name="T83" fmla="*/ 8 h 208"/>
                <a:gd name="T84" fmla="*/ 7 w 38"/>
                <a:gd name="T85" fmla="*/ 100 h 208"/>
                <a:gd name="T86" fmla="*/ 10 w 38"/>
                <a:gd name="T87" fmla="*/ 167 h 208"/>
                <a:gd name="T88" fmla="*/ 12 w 38"/>
                <a:gd name="T89" fmla="*/ 190 h 208"/>
                <a:gd name="T90" fmla="*/ 12 w 38"/>
                <a:gd name="T91" fmla="*/ 197 h 208"/>
                <a:gd name="T92" fmla="*/ 14 w 38"/>
                <a:gd name="T93" fmla="*/ 200 h 208"/>
                <a:gd name="T94" fmla="*/ 32 w 38"/>
                <a:gd name="T95" fmla="*/ 204 h 208"/>
                <a:gd name="T96" fmla="*/ 34 w 38"/>
                <a:gd name="T97" fmla="*/ 204 h 208"/>
                <a:gd name="T98" fmla="*/ 34 w 38"/>
                <a:gd name="T99" fmla="*/ 204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8" h="208">
                  <a:moveTo>
                    <a:pt x="11" y="203"/>
                  </a:moveTo>
                  <a:cubicBezTo>
                    <a:pt x="12" y="201"/>
                    <a:pt x="12" y="201"/>
                    <a:pt x="12" y="201"/>
                  </a:cubicBezTo>
                  <a:cubicBezTo>
                    <a:pt x="11" y="203"/>
                    <a:pt x="11" y="203"/>
                    <a:pt x="11" y="203"/>
                  </a:cubicBezTo>
                  <a:cubicBezTo>
                    <a:pt x="9" y="201"/>
                    <a:pt x="9" y="199"/>
                    <a:pt x="9" y="197"/>
                  </a:cubicBezTo>
                  <a:cubicBezTo>
                    <a:pt x="9" y="197"/>
                    <a:pt x="9" y="197"/>
                    <a:pt x="9" y="197"/>
                  </a:cubicBezTo>
                  <a:cubicBezTo>
                    <a:pt x="8" y="196"/>
                    <a:pt x="8" y="193"/>
                    <a:pt x="8" y="190"/>
                  </a:cubicBezTo>
                  <a:cubicBezTo>
                    <a:pt x="8" y="190"/>
                    <a:pt x="8" y="190"/>
                    <a:pt x="8" y="190"/>
                  </a:cubicBezTo>
                  <a:cubicBezTo>
                    <a:pt x="7" y="185"/>
                    <a:pt x="6" y="177"/>
                    <a:pt x="6" y="167"/>
                  </a:cubicBezTo>
                  <a:cubicBezTo>
                    <a:pt x="6" y="167"/>
                    <a:pt x="6" y="167"/>
                    <a:pt x="6" y="167"/>
                  </a:cubicBezTo>
                  <a:cubicBezTo>
                    <a:pt x="5" y="149"/>
                    <a:pt x="3" y="125"/>
                    <a:pt x="3" y="101"/>
                  </a:cubicBezTo>
                  <a:cubicBezTo>
                    <a:pt x="3" y="101"/>
                    <a:pt x="3" y="101"/>
                    <a:pt x="3" y="101"/>
                  </a:cubicBezTo>
                  <a:cubicBezTo>
                    <a:pt x="1" y="52"/>
                    <a:pt x="0" y="5"/>
                    <a:pt x="0" y="5"/>
                  </a:cubicBezTo>
                  <a:cubicBezTo>
                    <a:pt x="0" y="5"/>
                    <a:pt x="0" y="5"/>
                    <a:pt x="0" y="5"/>
                  </a:cubicBezTo>
                  <a:cubicBezTo>
                    <a:pt x="0" y="2"/>
                    <a:pt x="0" y="2"/>
                    <a:pt x="0" y="2"/>
                  </a:cubicBezTo>
                  <a:cubicBezTo>
                    <a:pt x="1" y="2"/>
                    <a:pt x="1" y="2"/>
                    <a:pt x="1" y="2"/>
                  </a:cubicBezTo>
                  <a:cubicBezTo>
                    <a:pt x="1" y="1"/>
                    <a:pt x="2" y="0"/>
                    <a:pt x="4" y="0"/>
                  </a:cubicBezTo>
                  <a:cubicBezTo>
                    <a:pt x="4" y="0"/>
                    <a:pt x="4" y="0"/>
                    <a:pt x="4" y="0"/>
                  </a:cubicBezTo>
                  <a:cubicBezTo>
                    <a:pt x="4" y="0"/>
                    <a:pt x="4" y="0"/>
                    <a:pt x="4" y="0"/>
                  </a:cubicBezTo>
                  <a:cubicBezTo>
                    <a:pt x="4" y="0"/>
                    <a:pt x="4" y="0"/>
                    <a:pt x="4" y="0"/>
                  </a:cubicBezTo>
                  <a:cubicBezTo>
                    <a:pt x="6" y="0"/>
                    <a:pt x="8" y="2"/>
                    <a:pt x="8" y="5"/>
                  </a:cubicBezTo>
                  <a:cubicBezTo>
                    <a:pt x="8" y="5"/>
                    <a:pt x="8" y="5"/>
                    <a:pt x="8" y="5"/>
                  </a:cubicBezTo>
                  <a:cubicBezTo>
                    <a:pt x="8" y="5"/>
                    <a:pt x="11" y="108"/>
                    <a:pt x="14" y="164"/>
                  </a:cubicBezTo>
                  <a:cubicBezTo>
                    <a:pt x="14" y="164"/>
                    <a:pt x="14" y="164"/>
                    <a:pt x="14" y="164"/>
                  </a:cubicBezTo>
                  <a:cubicBezTo>
                    <a:pt x="15" y="173"/>
                    <a:pt x="15" y="181"/>
                    <a:pt x="16" y="187"/>
                  </a:cubicBezTo>
                  <a:cubicBezTo>
                    <a:pt x="16" y="187"/>
                    <a:pt x="16" y="187"/>
                    <a:pt x="16" y="187"/>
                  </a:cubicBezTo>
                  <a:cubicBezTo>
                    <a:pt x="16" y="192"/>
                    <a:pt x="17" y="196"/>
                    <a:pt x="17" y="197"/>
                  </a:cubicBezTo>
                  <a:cubicBezTo>
                    <a:pt x="17" y="197"/>
                    <a:pt x="17" y="197"/>
                    <a:pt x="17" y="197"/>
                  </a:cubicBezTo>
                  <a:cubicBezTo>
                    <a:pt x="20" y="199"/>
                    <a:pt x="28" y="200"/>
                    <a:pt x="31" y="199"/>
                  </a:cubicBezTo>
                  <a:cubicBezTo>
                    <a:pt x="31" y="199"/>
                    <a:pt x="31" y="199"/>
                    <a:pt x="31" y="199"/>
                  </a:cubicBezTo>
                  <a:cubicBezTo>
                    <a:pt x="31" y="199"/>
                    <a:pt x="31" y="199"/>
                    <a:pt x="32" y="199"/>
                  </a:cubicBezTo>
                  <a:cubicBezTo>
                    <a:pt x="32" y="199"/>
                    <a:pt x="32" y="199"/>
                    <a:pt x="32" y="199"/>
                  </a:cubicBezTo>
                  <a:cubicBezTo>
                    <a:pt x="32" y="199"/>
                    <a:pt x="33" y="199"/>
                    <a:pt x="33" y="199"/>
                  </a:cubicBezTo>
                  <a:cubicBezTo>
                    <a:pt x="33" y="199"/>
                    <a:pt x="33" y="199"/>
                    <a:pt x="33" y="199"/>
                  </a:cubicBezTo>
                  <a:cubicBezTo>
                    <a:pt x="33" y="199"/>
                    <a:pt x="33" y="199"/>
                    <a:pt x="33" y="199"/>
                  </a:cubicBezTo>
                  <a:cubicBezTo>
                    <a:pt x="33" y="199"/>
                    <a:pt x="33" y="199"/>
                    <a:pt x="33" y="199"/>
                  </a:cubicBezTo>
                  <a:cubicBezTo>
                    <a:pt x="33" y="199"/>
                    <a:pt x="33" y="199"/>
                    <a:pt x="33" y="199"/>
                  </a:cubicBezTo>
                  <a:cubicBezTo>
                    <a:pt x="33" y="199"/>
                    <a:pt x="33" y="199"/>
                    <a:pt x="33" y="199"/>
                  </a:cubicBezTo>
                  <a:cubicBezTo>
                    <a:pt x="33" y="199"/>
                    <a:pt x="33" y="199"/>
                    <a:pt x="33" y="199"/>
                  </a:cubicBezTo>
                  <a:cubicBezTo>
                    <a:pt x="33" y="199"/>
                    <a:pt x="33" y="199"/>
                    <a:pt x="33" y="199"/>
                  </a:cubicBezTo>
                  <a:cubicBezTo>
                    <a:pt x="33" y="199"/>
                    <a:pt x="33" y="199"/>
                    <a:pt x="33" y="199"/>
                  </a:cubicBezTo>
                  <a:cubicBezTo>
                    <a:pt x="33" y="199"/>
                    <a:pt x="33" y="199"/>
                    <a:pt x="33" y="199"/>
                  </a:cubicBezTo>
                  <a:cubicBezTo>
                    <a:pt x="33" y="199"/>
                    <a:pt x="33" y="199"/>
                    <a:pt x="33" y="199"/>
                  </a:cubicBezTo>
                  <a:cubicBezTo>
                    <a:pt x="33" y="199"/>
                    <a:pt x="33" y="199"/>
                    <a:pt x="33" y="199"/>
                  </a:cubicBezTo>
                  <a:cubicBezTo>
                    <a:pt x="36" y="200"/>
                    <a:pt x="38" y="201"/>
                    <a:pt x="38" y="204"/>
                  </a:cubicBezTo>
                  <a:cubicBezTo>
                    <a:pt x="38" y="204"/>
                    <a:pt x="38" y="204"/>
                    <a:pt x="38" y="204"/>
                  </a:cubicBezTo>
                  <a:cubicBezTo>
                    <a:pt x="38" y="204"/>
                    <a:pt x="38" y="204"/>
                    <a:pt x="38" y="204"/>
                  </a:cubicBezTo>
                  <a:cubicBezTo>
                    <a:pt x="38" y="206"/>
                    <a:pt x="36" y="208"/>
                    <a:pt x="33" y="208"/>
                  </a:cubicBezTo>
                  <a:cubicBezTo>
                    <a:pt x="33" y="208"/>
                    <a:pt x="33" y="208"/>
                    <a:pt x="33" y="208"/>
                  </a:cubicBezTo>
                  <a:cubicBezTo>
                    <a:pt x="33" y="208"/>
                    <a:pt x="33" y="208"/>
                    <a:pt x="32" y="208"/>
                  </a:cubicBezTo>
                  <a:cubicBezTo>
                    <a:pt x="32" y="208"/>
                    <a:pt x="32" y="208"/>
                    <a:pt x="32" y="208"/>
                  </a:cubicBezTo>
                  <a:cubicBezTo>
                    <a:pt x="28" y="208"/>
                    <a:pt x="18" y="208"/>
                    <a:pt x="11" y="203"/>
                  </a:cubicBezTo>
                  <a:close/>
                  <a:moveTo>
                    <a:pt x="32" y="204"/>
                  </a:moveTo>
                  <a:cubicBezTo>
                    <a:pt x="33" y="204"/>
                    <a:pt x="33" y="204"/>
                    <a:pt x="33" y="204"/>
                  </a:cubicBezTo>
                  <a:cubicBezTo>
                    <a:pt x="33" y="204"/>
                    <a:pt x="33" y="204"/>
                    <a:pt x="33" y="204"/>
                  </a:cubicBezTo>
                  <a:cubicBezTo>
                    <a:pt x="33" y="204"/>
                    <a:pt x="34" y="204"/>
                    <a:pt x="34" y="204"/>
                  </a:cubicBezTo>
                  <a:cubicBezTo>
                    <a:pt x="34" y="204"/>
                    <a:pt x="34" y="204"/>
                    <a:pt x="34" y="204"/>
                  </a:cubicBezTo>
                  <a:cubicBezTo>
                    <a:pt x="34" y="204"/>
                    <a:pt x="33" y="204"/>
                    <a:pt x="33" y="203"/>
                  </a:cubicBezTo>
                  <a:cubicBezTo>
                    <a:pt x="33" y="203"/>
                    <a:pt x="33" y="203"/>
                    <a:pt x="33" y="203"/>
                  </a:cubicBezTo>
                  <a:cubicBezTo>
                    <a:pt x="33" y="204"/>
                    <a:pt x="33" y="204"/>
                    <a:pt x="33" y="204"/>
                  </a:cubicBezTo>
                  <a:cubicBezTo>
                    <a:pt x="33" y="203"/>
                    <a:pt x="33" y="203"/>
                    <a:pt x="33" y="203"/>
                  </a:cubicBezTo>
                  <a:cubicBezTo>
                    <a:pt x="32" y="203"/>
                    <a:pt x="32" y="203"/>
                    <a:pt x="32" y="203"/>
                  </a:cubicBezTo>
                  <a:cubicBezTo>
                    <a:pt x="32" y="203"/>
                    <a:pt x="32" y="203"/>
                    <a:pt x="32" y="203"/>
                  </a:cubicBezTo>
                  <a:cubicBezTo>
                    <a:pt x="32" y="203"/>
                    <a:pt x="31" y="203"/>
                    <a:pt x="31" y="203"/>
                  </a:cubicBezTo>
                  <a:cubicBezTo>
                    <a:pt x="31" y="203"/>
                    <a:pt x="31" y="203"/>
                    <a:pt x="31" y="203"/>
                  </a:cubicBezTo>
                  <a:cubicBezTo>
                    <a:pt x="27" y="203"/>
                    <a:pt x="19" y="203"/>
                    <a:pt x="14" y="200"/>
                  </a:cubicBezTo>
                  <a:cubicBezTo>
                    <a:pt x="14" y="200"/>
                    <a:pt x="14" y="200"/>
                    <a:pt x="14" y="200"/>
                  </a:cubicBezTo>
                  <a:cubicBezTo>
                    <a:pt x="14" y="199"/>
                    <a:pt x="14" y="199"/>
                    <a:pt x="14" y="199"/>
                  </a:cubicBezTo>
                  <a:cubicBezTo>
                    <a:pt x="14" y="199"/>
                    <a:pt x="14" y="199"/>
                    <a:pt x="14" y="199"/>
                  </a:cubicBezTo>
                  <a:cubicBezTo>
                    <a:pt x="13" y="197"/>
                    <a:pt x="13" y="193"/>
                    <a:pt x="12" y="187"/>
                  </a:cubicBezTo>
                  <a:cubicBezTo>
                    <a:pt x="12" y="187"/>
                    <a:pt x="12" y="187"/>
                    <a:pt x="12" y="187"/>
                  </a:cubicBezTo>
                  <a:cubicBezTo>
                    <a:pt x="11" y="181"/>
                    <a:pt x="11" y="173"/>
                    <a:pt x="10" y="164"/>
                  </a:cubicBezTo>
                  <a:cubicBezTo>
                    <a:pt x="10" y="164"/>
                    <a:pt x="10" y="164"/>
                    <a:pt x="10" y="164"/>
                  </a:cubicBezTo>
                  <a:cubicBezTo>
                    <a:pt x="7" y="109"/>
                    <a:pt x="5" y="9"/>
                    <a:pt x="4" y="5"/>
                  </a:cubicBezTo>
                  <a:cubicBezTo>
                    <a:pt x="4" y="5"/>
                    <a:pt x="4" y="5"/>
                    <a:pt x="4" y="5"/>
                  </a:cubicBezTo>
                  <a:cubicBezTo>
                    <a:pt x="4" y="5"/>
                    <a:pt x="4" y="5"/>
                    <a:pt x="4" y="5"/>
                  </a:cubicBezTo>
                  <a:cubicBezTo>
                    <a:pt x="4" y="5"/>
                    <a:pt x="4" y="5"/>
                    <a:pt x="4" y="5"/>
                  </a:cubicBezTo>
                  <a:cubicBezTo>
                    <a:pt x="5" y="5"/>
                    <a:pt x="5" y="5"/>
                    <a:pt x="5" y="5"/>
                  </a:cubicBezTo>
                  <a:cubicBezTo>
                    <a:pt x="4" y="5"/>
                    <a:pt x="4" y="5"/>
                    <a:pt x="4" y="5"/>
                  </a:cubicBezTo>
                  <a:cubicBezTo>
                    <a:pt x="4" y="5"/>
                    <a:pt x="4" y="4"/>
                    <a:pt x="4" y="4"/>
                  </a:cubicBezTo>
                  <a:cubicBezTo>
                    <a:pt x="4" y="4"/>
                    <a:pt x="4" y="4"/>
                    <a:pt x="4" y="4"/>
                  </a:cubicBezTo>
                  <a:cubicBezTo>
                    <a:pt x="4" y="4"/>
                    <a:pt x="4" y="4"/>
                    <a:pt x="4" y="4"/>
                  </a:cubicBezTo>
                  <a:cubicBezTo>
                    <a:pt x="4" y="4"/>
                    <a:pt x="4" y="5"/>
                    <a:pt x="4" y="5"/>
                  </a:cubicBezTo>
                  <a:cubicBezTo>
                    <a:pt x="4" y="5"/>
                    <a:pt x="4" y="5"/>
                    <a:pt x="4" y="5"/>
                  </a:cubicBezTo>
                  <a:cubicBezTo>
                    <a:pt x="4" y="8"/>
                    <a:pt x="4" y="8"/>
                    <a:pt x="4" y="8"/>
                  </a:cubicBezTo>
                  <a:cubicBezTo>
                    <a:pt x="4" y="8"/>
                    <a:pt x="4" y="8"/>
                    <a:pt x="4" y="8"/>
                  </a:cubicBezTo>
                  <a:cubicBezTo>
                    <a:pt x="4" y="20"/>
                    <a:pt x="5" y="60"/>
                    <a:pt x="7" y="100"/>
                  </a:cubicBezTo>
                  <a:cubicBezTo>
                    <a:pt x="7" y="100"/>
                    <a:pt x="7" y="100"/>
                    <a:pt x="7" y="100"/>
                  </a:cubicBezTo>
                  <a:cubicBezTo>
                    <a:pt x="7" y="124"/>
                    <a:pt x="9" y="149"/>
                    <a:pt x="10" y="167"/>
                  </a:cubicBezTo>
                  <a:cubicBezTo>
                    <a:pt x="10" y="167"/>
                    <a:pt x="10" y="167"/>
                    <a:pt x="10" y="167"/>
                  </a:cubicBezTo>
                  <a:cubicBezTo>
                    <a:pt x="10" y="176"/>
                    <a:pt x="11" y="184"/>
                    <a:pt x="12" y="190"/>
                  </a:cubicBezTo>
                  <a:cubicBezTo>
                    <a:pt x="12" y="190"/>
                    <a:pt x="12" y="190"/>
                    <a:pt x="12" y="190"/>
                  </a:cubicBezTo>
                  <a:cubicBezTo>
                    <a:pt x="12" y="193"/>
                    <a:pt x="12" y="195"/>
                    <a:pt x="12" y="197"/>
                  </a:cubicBezTo>
                  <a:cubicBezTo>
                    <a:pt x="12" y="197"/>
                    <a:pt x="12" y="197"/>
                    <a:pt x="12" y="197"/>
                  </a:cubicBezTo>
                  <a:cubicBezTo>
                    <a:pt x="13" y="199"/>
                    <a:pt x="13" y="199"/>
                    <a:pt x="14" y="200"/>
                  </a:cubicBezTo>
                  <a:cubicBezTo>
                    <a:pt x="14" y="200"/>
                    <a:pt x="14" y="200"/>
                    <a:pt x="14" y="200"/>
                  </a:cubicBezTo>
                  <a:cubicBezTo>
                    <a:pt x="18" y="204"/>
                    <a:pt x="28" y="204"/>
                    <a:pt x="32" y="204"/>
                  </a:cubicBezTo>
                  <a:close/>
                  <a:moveTo>
                    <a:pt x="34" y="204"/>
                  </a:moveTo>
                  <a:cubicBezTo>
                    <a:pt x="34" y="204"/>
                    <a:pt x="34" y="204"/>
                    <a:pt x="34" y="204"/>
                  </a:cubicBezTo>
                  <a:cubicBezTo>
                    <a:pt x="34" y="204"/>
                    <a:pt x="34" y="204"/>
                    <a:pt x="34" y="204"/>
                  </a:cubicBezTo>
                  <a:cubicBezTo>
                    <a:pt x="34" y="204"/>
                    <a:pt x="34" y="204"/>
                    <a:pt x="34" y="2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94" name="Group 173"/>
          <p:cNvGrpSpPr>
            <a:grpSpLocks noChangeAspect="1"/>
          </p:cNvGrpSpPr>
          <p:nvPr/>
        </p:nvGrpSpPr>
        <p:grpSpPr bwMode="auto">
          <a:xfrm>
            <a:off x="9281779" y="3265366"/>
            <a:ext cx="695325" cy="938213"/>
            <a:chOff x="3106" y="2648"/>
            <a:chExt cx="438" cy="591"/>
          </a:xfrm>
          <a:solidFill>
            <a:schemeClr val="tx1">
              <a:lumMod val="85000"/>
              <a:lumOff val="15000"/>
            </a:schemeClr>
          </a:solidFill>
        </p:grpSpPr>
        <p:sp>
          <p:nvSpPr>
            <p:cNvPr id="95" name="Freeform 174"/>
            <p:cNvSpPr/>
            <p:nvPr/>
          </p:nvSpPr>
          <p:spPr bwMode="auto">
            <a:xfrm>
              <a:off x="3258" y="2648"/>
              <a:ext cx="13" cy="35"/>
            </a:xfrm>
            <a:custGeom>
              <a:avLst/>
              <a:gdLst>
                <a:gd name="T0" fmla="*/ 3 w 3"/>
                <a:gd name="T1" fmla="*/ 4 h 8"/>
                <a:gd name="T2" fmla="*/ 3 w 3"/>
                <a:gd name="T3" fmla="*/ 3 h 8"/>
                <a:gd name="T4" fmla="*/ 0 w 3"/>
                <a:gd name="T5" fmla="*/ 4 h 8"/>
                <a:gd name="T6" fmla="*/ 0 w 3"/>
                <a:gd name="T7" fmla="*/ 6 h 8"/>
                <a:gd name="T8" fmla="*/ 3 w 3"/>
                <a:gd name="T9" fmla="*/ 4 h 8"/>
              </a:gdLst>
              <a:ahLst/>
              <a:cxnLst>
                <a:cxn ang="0">
                  <a:pos x="T0" y="T1"/>
                </a:cxn>
                <a:cxn ang="0">
                  <a:pos x="T2" y="T3"/>
                </a:cxn>
                <a:cxn ang="0">
                  <a:pos x="T4" y="T5"/>
                </a:cxn>
                <a:cxn ang="0">
                  <a:pos x="T6" y="T7"/>
                </a:cxn>
                <a:cxn ang="0">
                  <a:pos x="T8" y="T9"/>
                </a:cxn>
              </a:cxnLst>
              <a:rect l="0" t="0" r="r" b="b"/>
              <a:pathLst>
                <a:path w="3" h="8">
                  <a:moveTo>
                    <a:pt x="3" y="4"/>
                  </a:moveTo>
                  <a:cubicBezTo>
                    <a:pt x="3" y="4"/>
                    <a:pt x="3" y="3"/>
                    <a:pt x="3" y="3"/>
                  </a:cubicBezTo>
                  <a:cubicBezTo>
                    <a:pt x="3" y="0"/>
                    <a:pt x="0" y="2"/>
                    <a:pt x="0" y="4"/>
                  </a:cubicBezTo>
                  <a:cubicBezTo>
                    <a:pt x="0" y="4"/>
                    <a:pt x="0" y="5"/>
                    <a:pt x="0" y="6"/>
                  </a:cubicBezTo>
                  <a:cubicBezTo>
                    <a:pt x="0" y="8"/>
                    <a:pt x="3" y="6"/>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175"/>
            <p:cNvSpPr/>
            <p:nvPr/>
          </p:nvSpPr>
          <p:spPr bwMode="auto">
            <a:xfrm>
              <a:off x="3197" y="2700"/>
              <a:ext cx="26" cy="13"/>
            </a:xfrm>
            <a:custGeom>
              <a:avLst/>
              <a:gdLst>
                <a:gd name="T0" fmla="*/ 3 w 6"/>
                <a:gd name="T1" fmla="*/ 3 h 3"/>
                <a:gd name="T2" fmla="*/ 3 w 6"/>
                <a:gd name="T3" fmla="*/ 3 h 3"/>
                <a:gd name="T4" fmla="*/ 4 w 6"/>
                <a:gd name="T5" fmla="*/ 0 h 3"/>
                <a:gd name="T6" fmla="*/ 3 w 6"/>
                <a:gd name="T7" fmla="*/ 0 h 3"/>
                <a:gd name="T8" fmla="*/ 3 w 6"/>
                <a:gd name="T9" fmla="*/ 3 h 3"/>
              </a:gdLst>
              <a:ahLst/>
              <a:cxnLst>
                <a:cxn ang="0">
                  <a:pos x="T0" y="T1"/>
                </a:cxn>
                <a:cxn ang="0">
                  <a:pos x="T2" y="T3"/>
                </a:cxn>
                <a:cxn ang="0">
                  <a:pos x="T4" y="T5"/>
                </a:cxn>
                <a:cxn ang="0">
                  <a:pos x="T6" y="T7"/>
                </a:cxn>
                <a:cxn ang="0">
                  <a:pos x="T8" y="T9"/>
                </a:cxn>
              </a:cxnLst>
              <a:rect l="0" t="0" r="r" b="b"/>
              <a:pathLst>
                <a:path w="6" h="3">
                  <a:moveTo>
                    <a:pt x="3" y="3"/>
                  </a:moveTo>
                  <a:cubicBezTo>
                    <a:pt x="3" y="3"/>
                    <a:pt x="3" y="3"/>
                    <a:pt x="3" y="3"/>
                  </a:cubicBezTo>
                  <a:cubicBezTo>
                    <a:pt x="5" y="3"/>
                    <a:pt x="6" y="0"/>
                    <a:pt x="4" y="0"/>
                  </a:cubicBezTo>
                  <a:cubicBezTo>
                    <a:pt x="4" y="0"/>
                    <a:pt x="4" y="0"/>
                    <a:pt x="3" y="0"/>
                  </a:cubicBezTo>
                  <a:cubicBezTo>
                    <a:pt x="2" y="0"/>
                    <a:pt x="0"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176"/>
            <p:cNvSpPr/>
            <p:nvPr/>
          </p:nvSpPr>
          <p:spPr bwMode="auto">
            <a:xfrm>
              <a:off x="3175" y="2700"/>
              <a:ext cx="26" cy="26"/>
            </a:xfrm>
            <a:custGeom>
              <a:avLst/>
              <a:gdLst>
                <a:gd name="T0" fmla="*/ 4 w 6"/>
                <a:gd name="T1" fmla="*/ 4 h 6"/>
                <a:gd name="T2" fmla="*/ 4 w 6"/>
                <a:gd name="T3" fmla="*/ 4 h 6"/>
                <a:gd name="T4" fmla="*/ 3 w 6"/>
                <a:gd name="T5" fmla="*/ 2 h 6"/>
                <a:gd name="T6" fmla="*/ 2 w 6"/>
                <a:gd name="T7" fmla="*/ 2 h 6"/>
                <a:gd name="T8" fmla="*/ 4 w 6"/>
                <a:gd name="T9" fmla="*/ 4 h 6"/>
              </a:gdLst>
              <a:ahLst/>
              <a:cxnLst>
                <a:cxn ang="0">
                  <a:pos x="T0" y="T1"/>
                </a:cxn>
                <a:cxn ang="0">
                  <a:pos x="T2" y="T3"/>
                </a:cxn>
                <a:cxn ang="0">
                  <a:pos x="T4" y="T5"/>
                </a:cxn>
                <a:cxn ang="0">
                  <a:pos x="T6" y="T7"/>
                </a:cxn>
                <a:cxn ang="0">
                  <a:pos x="T8" y="T9"/>
                </a:cxn>
              </a:cxnLst>
              <a:rect l="0" t="0" r="r" b="b"/>
              <a:pathLst>
                <a:path w="6" h="6">
                  <a:moveTo>
                    <a:pt x="4" y="4"/>
                  </a:moveTo>
                  <a:cubicBezTo>
                    <a:pt x="4" y="4"/>
                    <a:pt x="4" y="4"/>
                    <a:pt x="4" y="4"/>
                  </a:cubicBezTo>
                  <a:cubicBezTo>
                    <a:pt x="6" y="2"/>
                    <a:pt x="4" y="0"/>
                    <a:pt x="3" y="2"/>
                  </a:cubicBezTo>
                  <a:cubicBezTo>
                    <a:pt x="2" y="2"/>
                    <a:pt x="2" y="2"/>
                    <a:pt x="2" y="2"/>
                  </a:cubicBezTo>
                  <a:cubicBezTo>
                    <a:pt x="0" y="4"/>
                    <a:pt x="2"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177"/>
            <p:cNvSpPr/>
            <p:nvPr/>
          </p:nvSpPr>
          <p:spPr bwMode="auto">
            <a:xfrm>
              <a:off x="3153" y="2739"/>
              <a:ext cx="27" cy="39"/>
            </a:xfrm>
            <a:custGeom>
              <a:avLst/>
              <a:gdLst>
                <a:gd name="T0" fmla="*/ 3 w 6"/>
                <a:gd name="T1" fmla="*/ 7 h 9"/>
                <a:gd name="T2" fmla="*/ 5 w 6"/>
                <a:gd name="T3" fmla="*/ 3 h 9"/>
                <a:gd name="T4" fmla="*/ 2 w 6"/>
                <a:gd name="T5" fmla="*/ 2 h 9"/>
                <a:gd name="T6" fmla="*/ 1 w 6"/>
                <a:gd name="T7" fmla="*/ 5 h 9"/>
                <a:gd name="T8" fmla="*/ 3 w 6"/>
                <a:gd name="T9" fmla="*/ 7 h 9"/>
              </a:gdLst>
              <a:ahLst/>
              <a:cxnLst>
                <a:cxn ang="0">
                  <a:pos x="T0" y="T1"/>
                </a:cxn>
                <a:cxn ang="0">
                  <a:pos x="T2" y="T3"/>
                </a:cxn>
                <a:cxn ang="0">
                  <a:pos x="T4" y="T5"/>
                </a:cxn>
                <a:cxn ang="0">
                  <a:pos x="T6" y="T7"/>
                </a:cxn>
                <a:cxn ang="0">
                  <a:pos x="T8" y="T9"/>
                </a:cxn>
              </a:cxnLst>
              <a:rect l="0" t="0" r="r" b="b"/>
              <a:pathLst>
                <a:path w="6" h="9">
                  <a:moveTo>
                    <a:pt x="3" y="7"/>
                  </a:moveTo>
                  <a:cubicBezTo>
                    <a:pt x="4" y="6"/>
                    <a:pt x="5" y="4"/>
                    <a:pt x="5" y="3"/>
                  </a:cubicBezTo>
                  <a:cubicBezTo>
                    <a:pt x="6" y="0"/>
                    <a:pt x="3" y="0"/>
                    <a:pt x="2" y="2"/>
                  </a:cubicBezTo>
                  <a:cubicBezTo>
                    <a:pt x="2" y="3"/>
                    <a:pt x="1" y="4"/>
                    <a:pt x="1" y="5"/>
                  </a:cubicBezTo>
                  <a:cubicBezTo>
                    <a:pt x="0" y="7"/>
                    <a:pt x="2" y="9"/>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178"/>
            <p:cNvSpPr/>
            <p:nvPr/>
          </p:nvSpPr>
          <p:spPr bwMode="auto">
            <a:xfrm>
              <a:off x="3123" y="2760"/>
              <a:ext cx="26" cy="22"/>
            </a:xfrm>
            <a:custGeom>
              <a:avLst/>
              <a:gdLst>
                <a:gd name="T0" fmla="*/ 2 w 6"/>
                <a:gd name="T1" fmla="*/ 5 h 5"/>
                <a:gd name="T2" fmla="*/ 4 w 6"/>
                <a:gd name="T3" fmla="*/ 4 h 5"/>
                <a:gd name="T4" fmla="*/ 3 w 6"/>
                <a:gd name="T5" fmla="*/ 1 h 5"/>
                <a:gd name="T6" fmla="*/ 2 w 6"/>
                <a:gd name="T7" fmla="*/ 1 h 5"/>
                <a:gd name="T8" fmla="*/ 0 w 6"/>
                <a:gd name="T9" fmla="*/ 4 h 5"/>
                <a:gd name="T10" fmla="*/ 2 w 6"/>
                <a:gd name="T11" fmla="*/ 5 h 5"/>
              </a:gdLst>
              <a:ahLst/>
              <a:cxnLst>
                <a:cxn ang="0">
                  <a:pos x="T0" y="T1"/>
                </a:cxn>
                <a:cxn ang="0">
                  <a:pos x="T2" y="T3"/>
                </a:cxn>
                <a:cxn ang="0">
                  <a:pos x="T4" y="T5"/>
                </a:cxn>
                <a:cxn ang="0">
                  <a:pos x="T6" y="T7"/>
                </a:cxn>
                <a:cxn ang="0">
                  <a:pos x="T8" y="T9"/>
                </a:cxn>
                <a:cxn ang="0">
                  <a:pos x="T10" y="T11"/>
                </a:cxn>
              </a:cxnLst>
              <a:rect l="0" t="0" r="r" b="b"/>
              <a:pathLst>
                <a:path w="6" h="5">
                  <a:moveTo>
                    <a:pt x="2" y="5"/>
                  </a:moveTo>
                  <a:cubicBezTo>
                    <a:pt x="3" y="5"/>
                    <a:pt x="4" y="4"/>
                    <a:pt x="4" y="4"/>
                  </a:cubicBezTo>
                  <a:cubicBezTo>
                    <a:pt x="6" y="2"/>
                    <a:pt x="5" y="0"/>
                    <a:pt x="3" y="1"/>
                  </a:cubicBezTo>
                  <a:cubicBezTo>
                    <a:pt x="3" y="1"/>
                    <a:pt x="2" y="2"/>
                    <a:pt x="2" y="1"/>
                  </a:cubicBezTo>
                  <a:cubicBezTo>
                    <a:pt x="1" y="2"/>
                    <a:pt x="0" y="3"/>
                    <a:pt x="0" y="4"/>
                  </a:cubicBezTo>
                  <a:cubicBezTo>
                    <a:pt x="0" y="5"/>
                    <a:pt x="1"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179"/>
            <p:cNvSpPr>
              <a:spLocks noEditPoints="1"/>
            </p:cNvSpPr>
            <p:nvPr/>
          </p:nvSpPr>
          <p:spPr bwMode="auto">
            <a:xfrm>
              <a:off x="3149" y="2769"/>
              <a:ext cx="22" cy="21"/>
            </a:xfrm>
            <a:custGeom>
              <a:avLst/>
              <a:gdLst>
                <a:gd name="T0" fmla="*/ 2 w 5"/>
                <a:gd name="T1" fmla="*/ 5 h 5"/>
                <a:gd name="T2" fmla="*/ 3 w 5"/>
                <a:gd name="T3" fmla="*/ 2 h 5"/>
                <a:gd name="T4" fmla="*/ 0 w 5"/>
                <a:gd name="T5" fmla="*/ 3 h 5"/>
                <a:gd name="T6" fmla="*/ 2 w 5"/>
                <a:gd name="T7" fmla="*/ 5 h 5"/>
                <a:gd name="T8" fmla="*/ 3 w 5"/>
                <a:gd name="T9" fmla="*/ 2 h 5"/>
                <a:gd name="T10" fmla="*/ 3 w 5"/>
                <a:gd name="T11" fmla="*/ 2 h 5"/>
                <a:gd name="T12" fmla="*/ 3 w 5"/>
                <a:gd name="T13" fmla="*/ 2 h 5"/>
                <a:gd name="T14" fmla="*/ 3 w 5"/>
                <a:gd name="T15" fmla="*/ 2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2" y="5"/>
                  </a:moveTo>
                  <a:cubicBezTo>
                    <a:pt x="3" y="5"/>
                    <a:pt x="5" y="2"/>
                    <a:pt x="3" y="2"/>
                  </a:cubicBezTo>
                  <a:cubicBezTo>
                    <a:pt x="3" y="0"/>
                    <a:pt x="0" y="2"/>
                    <a:pt x="0" y="3"/>
                  </a:cubicBezTo>
                  <a:cubicBezTo>
                    <a:pt x="0" y="5"/>
                    <a:pt x="1" y="5"/>
                    <a:pt x="2" y="5"/>
                  </a:cubicBezTo>
                  <a:close/>
                  <a:moveTo>
                    <a:pt x="3" y="2"/>
                  </a:moveTo>
                  <a:cubicBezTo>
                    <a:pt x="3" y="2"/>
                    <a:pt x="3" y="2"/>
                    <a:pt x="3" y="2"/>
                  </a:cubicBezTo>
                  <a:cubicBezTo>
                    <a:pt x="3" y="2"/>
                    <a:pt x="3" y="2"/>
                    <a:pt x="3" y="2"/>
                  </a:cubicBezTo>
                  <a:cubicBezTo>
                    <a:pt x="3"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180"/>
            <p:cNvSpPr/>
            <p:nvPr/>
          </p:nvSpPr>
          <p:spPr bwMode="auto">
            <a:xfrm>
              <a:off x="3127" y="2786"/>
              <a:ext cx="22" cy="43"/>
            </a:xfrm>
            <a:custGeom>
              <a:avLst/>
              <a:gdLst>
                <a:gd name="T0" fmla="*/ 2 w 5"/>
                <a:gd name="T1" fmla="*/ 3 h 10"/>
                <a:gd name="T2" fmla="*/ 2 w 5"/>
                <a:gd name="T3" fmla="*/ 6 h 10"/>
                <a:gd name="T4" fmla="*/ 1 w 5"/>
                <a:gd name="T5" fmla="*/ 7 h 10"/>
                <a:gd name="T6" fmla="*/ 1 w 5"/>
                <a:gd name="T7" fmla="*/ 10 h 10"/>
                <a:gd name="T8" fmla="*/ 4 w 5"/>
                <a:gd name="T9" fmla="*/ 8 h 10"/>
                <a:gd name="T10" fmla="*/ 4 w 5"/>
                <a:gd name="T11" fmla="*/ 7 h 10"/>
                <a:gd name="T12" fmla="*/ 5 w 5"/>
                <a:gd name="T13" fmla="*/ 6 h 10"/>
                <a:gd name="T14" fmla="*/ 5 w 5"/>
                <a:gd name="T15" fmla="*/ 2 h 10"/>
                <a:gd name="T16" fmla="*/ 2 w 5"/>
                <a:gd name="T17" fmla="*/ 3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0">
                  <a:moveTo>
                    <a:pt x="2" y="3"/>
                  </a:moveTo>
                  <a:cubicBezTo>
                    <a:pt x="2" y="4"/>
                    <a:pt x="2" y="5"/>
                    <a:pt x="2" y="6"/>
                  </a:cubicBezTo>
                  <a:cubicBezTo>
                    <a:pt x="1" y="6"/>
                    <a:pt x="1" y="7"/>
                    <a:pt x="1" y="7"/>
                  </a:cubicBezTo>
                  <a:cubicBezTo>
                    <a:pt x="0" y="8"/>
                    <a:pt x="0" y="9"/>
                    <a:pt x="1" y="10"/>
                  </a:cubicBezTo>
                  <a:cubicBezTo>
                    <a:pt x="2" y="10"/>
                    <a:pt x="3" y="9"/>
                    <a:pt x="4" y="8"/>
                  </a:cubicBezTo>
                  <a:cubicBezTo>
                    <a:pt x="4" y="8"/>
                    <a:pt x="4" y="8"/>
                    <a:pt x="4" y="7"/>
                  </a:cubicBezTo>
                  <a:cubicBezTo>
                    <a:pt x="5" y="7"/>
                    <a:pt x="5" y="6"/>
                    <a:pt x="5" y="6"/>
                  </a:cubicBezTo>
                  <a:cubicBezTo>
                    <a:pt x="5" y="4"/>
                    <a:pt x="5" y="3"/>
                    <a:pt x="5" y="2"/>
                  </a:cubicBezTo>
                  <a:cubicBezTo>
                    <a:pt x="5" y="0"/>
                    <a:pt x="2" y="1"/>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181"/>
            <p:cNvSpPr/>
            <p:nvPr/>
          </p:nvSpPr>
          <p:spPr bwMode="auto">
            <a:xfrm>
              <a:off x="3132" y="2855"/>
              <a:ext cx="21"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82"/>
            <p:cNvSpPr/>
            <p:nvPr/>
          </p:nvSpPr>
          <p:spPr bwMode="auto">
            <a:xfrm>
              <a:off x="3149" y="2885"/>
              <a:ext cx="17" cy="35"/>
            </a:xfrm>
            <a:custGeom>
              <a:avLst/>
              <a:gdLst>
                <a:gd name="T0" fmla="*/ 4 w 4"/>
                <a:gd name="T1" fmla="*/ 4 h 8"/>
                <a:gd name="T2" fmla="*/ 4 w 4"/>
                <a:gd name="T3" fmla="*/ 2 h 8"/>
                <a:gd name="T4" fmla="*/ 1 w 4"/>
                <a:gd name="T5" fmla="*/ 4 h 8"/>
                <a:gd name="T6" fmla="*/ 1 w 4"/>
                <a:gd name="T7" fmla="*/ 5 h 8"/>
                <a:gd name="T8" fmla="*/ 4 w 4"/>
                <a:gd name="T9" fmla="*/ 4 h 8"/>
              </a:gdLst>
              <a:ahLst/>
              <a:cxnLst>
                <a:cxn ang="0">
                  <a:pos x="T0" y="T1"/>
                </a:cxn>
                <a:cxn ang="0">
                  <a:pos x="T2" y="T3"/>
                </a:cxn>
                <a:cxn ang="0">
                  <a:pos x="T4" y="T5"/>
                </a:cxn>
                <a:cxn ang="0">
                  <a:pos x="T6" y="T7"/>
                </a:cxn>
                <a:cxn ang="0">
                  <a:pos x="T8" y="T9"/>
                </a:cxn>
              </a:cxnLst>
              <a:rect l="0" t="0" r="r" b="b"/>
              <a:pathLst>
                <a:path w="4" h="8">
                  <a:moveTo>
                    <a:pt x="4" y="4"/>
                  </a:moveTo>
                  <a:cubicBezTo>
                    <a:pt x="4" y="3"/>
                    <a:pt x="4" y="3"/>
                    <a:pt x="4" y="2"/>
                  </a:cubicBezTo>
                  <a:cubicBezTo>
                    <a:pt x="2" y="0"/>
                    <a:pt x="0" y="3"/>
                    <a:pt x="1" y="4"/>
                  </a:cubicBezTo>
                  <a:cubicBezTo>
                    <a:pt x="1" y="5"/>
                    <a:pt x="1" y="5"/>
                    <a:pt x="1" y="5"/>
                  </a:cubicBezTo>
                  <a:cubicBezTo>
                    <a:pt x="1" y="8"/>
                    <a:pt x="4"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183"/>
            <p:cNvSpPr/>
            <p:nvPr/>
          </p:nvSpPr>
          <p:spPr bwMode="auto">
            <a:xfrm>
              <a:off x="3127" y="2954"/>
              <a:ext cx="26" cy="52"/>
            </a:xfrm>
            <a:custGeom>
              <a:avLst/>
              <a:gdLst>
                <a:gd name="T0" fmla="*/ 5 w 6"/>
                <a:gd name="T1" fmla="*/ 8 h 12"/>
                <a:gd name="T2" fmla="*/ 4 w 6"/>
                <a:gd name="T3" fmla="*/ 4 h 12"/>
                <a:gd name="T4" fmla="*/ 3 w 6"/>
                <a:gd name="T5" fmla="*/ 4 h 12"/>
                <a:gd name="T6" fmla="*/ 3 w 6"/>
                <a:gd name="T7" fmla="*/ 0 h 12"/>
                <a:gd name="T8" fmla="*/ 2 w 6"/>
                <a:gd name="T9" fmla="*/ 4 h 12"/>
                <a:gd name="T10" fmla="*/ 0 w 6"/>
                <a:gd name="T11" fmla="*/ 6 h 12"/>
                <a:gd name="T12" fmla="*/ 2 w 6"/>
                <a:gd name="T13" fmla="*/ 10 h 12"/>
                <a:gd name="T14" fmla="*/ 5 w 6"/>
                <a:gd name="T15" fmla="*/ 8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12">
                  <a:moveTo>
                    <a:pt x="5" y="8"/>
                  </a:moveTo>
                  <a:cubicBezTo>
                    <a:pt x="5" y="7"/>
                    <a:pt x="4" y="6"/>
                    <a:pt x="4" y="4"/>
                  </a:cubicBezTo>
                  <a:cubicBezTo>
                    <a:pt x="4" y="4"/>
                    <a:pt x="3" y="4"/>
                    <a:pt x="3" y="4"/>
                  </a:cubicBezTo>
                  <a:cubicBezTo>
                    <a:pt x="4" y="3"/>
                    <a:pt x="5" y="0"/>
                    <a:pt x="3" y="0"/>
                  </a:cubicBezTo>
                  <a:cubicBezTo>
                    <a:pt x="1" y="0"/>
                    <a:pt x="0" y="3"/>
                    <a:pt x="2" y="4"/>
                  </a:cubicBezTo>
                  <a:cubicBezTo>
                    <a:pt x="1" y="4"/>
                    <a:pt x="0" y="5"/>
                    <a:pt x="0" y="6"/>
                  </a:cubicBezTo>
                  <a:cubicBezTo>
                    <a:pt x="1" y="8"/>
                    <a:pt x="1" y="9"/>
                    <a:pt x="2" y="10"/>
                  </a:cubicBezTo>
                  <a:cubicBezTo>
                    <a:pt x="2" y="12"/>
                    <a:pt x="6" y="1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84"/>
            <p:cNvSpPr>
              <a:spLocks noEditPoints="1"/>
            </p:cNvSpPr>
            <p:nvPr/>
          </p:nvSpPr>
          <p:spPr bwMode="auto">
            <a:xfrm>
              <a:off x="3158" y="3006"/>
              <a:ext cx="48" cy="43"/>
            </a:xfrm>
            <a:custGeom>
              <a:avLst/>
              <a:gdLst>
                <a:gd name="T0" fmla="*/ 8 w 11"/>
                <a:gd name="T1" fmla="*/ 8 h 10"/>
                <a:gd name="T2" fmla="*/ 10 w 11"/>
                <a:gd name="T3" fmla="*/ 5 h 10"/>
                <a:gd name="T4" fmla="*/ 9 w 11"/>
                <a:gd name="T5" fmla="*/ 4 h 10"/>
                <a:gd name="T6" fmla="*/ 10 w 11"/>
                <a:gd name="T7" fmla="*/ 3 h 10"/>
                <a:gd name="T8" fmla="*/ 10 w 11"/>
                <a:gd name="T9" fmla="*/ 2 h 10"/>
                <a:gd name="T10" fmla="*/ 7 w 11"/>
                <a:gd name="T11" fmla="*/ 3 h 10"/>
                <a:gd name="T12" fmla="*/ 7 w 11"/>
                <a:gd name="T13" fmla="*/ 4 h 10"/>
                <a:gd name="T14" fmla="*/ 7 w 11"/>
                <a:gd name="T15" fmla="*/ 5 h 10"/>
                <a:gd name="T16" fmla="*/ 5 w 11"/>
                <a:gd name="T17" fmla="*/ 5 h 10"/>
                <a:gd name="T18" fmla="*/ 4 w 11"/>
                <a:gd name="T19" fmla="*/ 3 h 10"/>
                <a:gd name="T20" fmla="*/ 4 w 11"/>
                <a:gd name="T21" fmla="*/ 3 h 10"/>
                <a:gd name="T22" fmla="*/ 3 w 11"/>
                <a:gd name="T23" fmla="*/ 7 h 10"/>
                <a:gd name="T24" fmla="*/ 4 w 11"/>
                <a:gd name="T25" fmla="*/ 7 h 10"/>
                <a:gd name="T26" fmla="*/ 5 w 11"/>
                <a:gd name="T27" fmla="*/ 6 h 10"/>
                <a:gd name="T28" fmla="*/ 5 w 11"/>
                <a:gd name="T29" fmla="*/ 8 h 10"/>
                <a:gd name="T30" fmla="*/ 6 w 11"/>
                <a:gd name="T31" fmla="*/ 9 h 10"/>
                <a:gd name="T32" fmla="*/ 8 w 11"/>
                <a:gd name="T33" fmla="*/ 8 h 10"/>
                <a:gd name="T34" fmla="*/ 9 w 11"/>
                <a:gd name="T35" fmla="*/ 5 h 10"/>
                <a:gd name="T36" fmla="*/ 9 w 11"/>
                <a:gd name="T37" fmla="*/ 5 h 10"/>
                <a:gd name="T38" fmla="*/ 9 w 11"/>
                <a:gd name="T39" fmla="*/ 5 h 10"/>
                <a:gd name="T40" fmla="*/ 9 w 11"/>
                <a:gd name="T41"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 h="10">
                  <a:moveTo>
                    <a:pt x="8" y="8"/>
                  </a:moveTo>
                  <a:cubicBezTo>
                    <a:pt x="10" y="8"/>
                    <a:pt x="11" y="6"/>
                    <a:pt x="10" y="5"/>
                  </a:cubicBezTo>
                  <a:cubicBezTo>
                    <a:pt x="10" y="5"/>
                    <a:pt x="10" y="5"/>
                    <a:pt x="9" y="4"/>
                  </a:cubicBezTo>
                  <a:cubicBezTo>
                    <a:pt x="10" y="4"/>
                    <a:pt x="10" y="4"/>
                    <a:pt x="10" y="3"/>
                  </a:cubicBezTo>
                  <a:cubicBezTo>
                    <a:pt x="10" y="3"/>
                    <a:pt x="10" y="2"/>
                    <a:pt x="10" y="2"/>
                  </a:cubicBezTo>
                  <a:cubicBezTo>
                    <a:pt x="10" y="0"/>
                    <a:pt x="7" y="1"/>
                    <a:pt x="7" y="3"/>
                  </a:cubicBezTo>
                  <a:cubicBezTo>
                    <a:pt x="7" y="4"/>
                    <a:pt x="7" y="4"/>
                    <a:pt x="7" y="4"/>
                  </a:cubicBezTo>
                  <a:cubicBezTo>
                    <a:pt x="7" y="4"/>
                    <a:pt x="7" y="5"/>
                    <a:pt x="7" y="5"/>
                  </a:cubicBezTo>
                  <a:cubicBezTo>
                    <a:pt x="6" y="5"/>
                    <a:pt x="6" y="5"/>
                    <a:pt x="5" y="5"/>
                  </a:cubicBezTo>
                  <a:cubicBezTo>
                    <a:pt x="6" y="4"/>
                    <a:pt x="6" y="3"/>
                    <a:pt x="4" y="3"/>
                  </a:cubicBezTo>
                  <a:cubicBezTo>
                    <a:pt x="4" y="3"/>
                    <a:pt x="4" y="3"/>
                    <a:pt x="4" y="3"/>
                  </a:cubicBezTo>
                  <a:cubicBezTo>
                    <a:pt x="2" y="3"/>
                    <a:pt x="0" y="7"/>
                    <a:pt x="3" y="7"/>
                  </a:cubicBezTo>
                  <a:cubicBezTo>
                    <a:pt x="3" y="7"/>
                    <a:pt x="3" y="7"/>
                    <a:pt x="4" y="7"/>
                  </a:cubicBezTo>
                  <a:cubicBezTo>
                    <a:pt x="4" y="7"/>
                    <a:pt x="4" y="7"/>
                    <a:pt x="5" y="6"/>
                  </a:cubicBezTo>
                  <a:cubicBezTo>
                    <a:pt x="4" y="7"/>
                    <a:pt x="4" y="7"/>
                    <a:pt x="5" y="8"/>
                  </a:cubicBezTo>
                  <a:cubicBezTo>
                    <a:pt x="5" y="8"/>
                    <a:pt x="5" y="9"/>
                    <a:pt x="6" y="9"/>
                  </a:cubicBezTo>
                  <a:cubicBezTo>
                    <a:pt x="6" y="10"/>
                    <a:pt x="8" y="9"/>
                    <a:pt x="8" y="8"/>
                  </a:cubicBezTo>
                  <a:close/>
                  <a:moveTo>
                    <a:pt x="9" y="5"/>
                  </a:moveTo>
                  <a:cubicBezTo>
                    <a:pt x="9" y="5"/>
                    <a:pt x="9" y="5"/>
                    <a:pt x="9" y="5"/>
                  </a:cubicBezTo>
                  <a:cubicBezTo>
                    <a:pt x="9" y="5"/>
                    <a:pt x="9" y="5"/>
                    <a:pt x="9" y="5"/>
                  </a:cubicBezTo>
                  <a:cubicBezTo>
                    <a:pt x="9" y="5"/>
                    <a:pt x="9" y="5"/>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85"/>
            <p:cNvSpPr/>
            <p:nvPr/>
          </p:nvSpPr>
          <p:spPr bwMode="auto">
            <a:xfrm>
              <a:off x="3240" y="3071"/>
              <a:ext cx="22" cy="30"/>
            </a:xfrm>
            <a:custGeom>
              <a:avLst/>
              <a:gdLst>
                <a:gd name="T0" fmla="*/ 1 w 5"/>
                <a:gd name="T1" fmla="*/ 2 h 7"/>
                <a:gd name="T2" fmla="*/ 0 w 5"/>
                <a:gd name="T3" fmla="*/ 5 h 7"/>
                <a:gd name="T4" fmla="*/ 3 w 5"/>
                <a:gd name="T5" fmla="*/ 4 h 7"/>
                <a:gd name="T6" fmla="*/ 3 w 5"/>
                <a:gd name="T7" fmla="*/ 4 h 7"/>
                <a:gd name="T8" fmla="*/ 1 w 5"/>
                <a:gd name="T9" fmla="*/ 2 h 7"/>
              </a:gdLst>
              <a:ahLst/>
              <a:cxnLst>
                <a:cxn ang="0">
                  <a:pos x="T0" y="T1"/>
                </a:cxn>
                <a:cxn ang="0">
                  <a:pos x="T2" y="T3"/>
                </a:cxn>
                <a:cxn ang="0">
                  <a:pos x="T4" y="T5"/>
                </a:cxn>
                <a:cxn ang="0">
                  <a:pos x="T6" y="T7"/>
                </a:cxn>
                <a:cxn ang="0">
                  <a:pos x="T8" y="T9"/>
                </a:cxn>
              </a:cxnLst>
              <a:rect l="0" t="0" r="r" b="b"/>
              <a:pathLst>
                <a:path w="5" h="7">
                  <a:moveTo>
                    <a:pt x="1" y="2"/>
                  </a:moveTo>
                  <a:cubicBezTo>
                    <a:pt x="0" y="3"/>
                    <a:pt x="0" y="4"/>
                    <a:pt x="0" y="5"/>
                  </a:cubicBezTo>
                  <a:cubicBezTo>
                    <a:pt x="0" y="7"/>
                    <a:pt x="3" y="6"/>
                    <a:pt x="3" y="4"/>
                  </a:cubicBezTo>
                  <a:cubicBezTo>
                    <a:pt x="3" y="4"/>
                    <a:pt x="3" y="4"/>
                    <a:pt x="3" y="4"/>
                  </a:cubicBezTo>
                  <a:cubicBezTo>
                    <a:pt x="5" y="2"/>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186"/>
            <p:cNvSpPr/>
            <p:nvPr/>
          </p:nvSpPr>
          <p:spPr bwMode="auto">
            <a:xfrm>
              <a:off x="3210" y="3032"/>
              <a:ext cx="169" cy="203"/>
            </a:xfrm>
            <a:custGeom>
              <a:avLst/>
              <a:gdLst>
                <a:gd name="T0" fmla="*/ 36 w 39"/>
                <a:gd name="T1" fmla="*/ 13 h 47"/>
                <a:gd name="T2" fmla="*/ 37 w 39"/>
                <a:gd name="T3" fmla="*/ 13 h 47"/>
                <a:gd name="T4" fmla="*/ 38 w 39"/>
                <a:gd name="T5" fmla="*/ 9 h 47"/>
                <a:gd name="T6" fmla="*/ 37 w 39"/>
                <a:gd name="T7" fmla="*/ 8 h 47"/>
                <a:gd name="T8" fmla="*/ 36 w 39"/>
                <a:gd name="T9" fmla="*/ 6 h 47"/>
                <a:gd name="T10" fmla="*/ 37 w 39"/>
                <a:gd name="T11" fmla="*/ 4 h 47"/>
                <a:gd name="T12" fmla="*/ 35 w 39"/>
                <a:gd name="T13" fmla="*/ 2 h 47"/>
                <a:gd name="T14" fmla="*/ 32 w 39"/>
                <a:gd name="T15" fmla="*/ 5 h 47"/>
                <a:gd name="T16" fmla="*/ 33 w 39"/>
                <a:gd name="T17" fmla="*/ 9 h 47"/>
                <a:gd name="T18" fmla="*/ 33 w 39"/>
                <a:gd name="T19" fmla="*/ 10 h 47"/>
                <a:gd name="T20" fmla="*/ 32 w 39"/>
                <a:gd name="T21" fmla="*/ 13 h 47"/>
                <a:gd name="T22" fmla="*/ 31 w 39"/>
                <a:gd name="T23" fmla="*/ 12 h 47"/>
                <a:gd name="T24" fmla="*/ 28 w 39"/>
                <a:gd name="T25" fmla="*/ 12 h 47"/>
                <a:gd name="T26" fmla="*/ 27 w 39"/>
                <a:gd name="T27" fmla="*/ 8 h 47"/>
                <a:gd name="T28" fmla="*/ 23 w 39"/>
                <a:gd name="T29" fmla="*/ 10 h 47"/>
                <a:gd name="T30" fmla="*/ 21 w 39"/>
                <a:gd name="T31" fmla="*/ 13 h 47"/>
                <a:gd name="T32" fmla="*/ 21 w 39"/>
                <a:gd name="T33" fmla="*/ 13 h 47"/>
                <a:gd name="T34" fmla="*/ 21 w 39"/>
                <a:gd name="T35" fmla="*/ 11 h 47"/>
                <a:gd name="T36" fmla="*/ 18 w 39"/>
                <a:gd name="T37" fmla="*/ 7 h 47"/>
                <a:gd name="T38" fmla="*/ 15 w 39"/>
                <a:gd name="T39" fmla="*/ 9 h 47"/>
                <a:gd name="T40" fmla="*/ 15 w 39"/>
                <a:gd name="T41" fmla="*/ 10 h 47"/>
                <a:gd name="T42" fmla="*/ 14 w 39"/>
                <a:gd name="T43" fmla="*/ 11 h 47"/>
                <a:gd name="T44" fmla="*/ 14 w 39"/>
                <a:gd name="T45" fmla="*/ 7 h 47"/>
                <a:gd name="T46" fmla="*/ 13 w 39"/>
                <a:gd name="T47" fmla="*/ 5 h 47"/>
                <a:gd name="T48" fmla="*/ 17 w 39"/>
                <a:gd name="T49" fmla="*/ 3 h 47"/>
                <a:gd name="T50" fmla="*/ 13 w 39"/>
                <a:gd name="T51" fmla="*/ 4 h 47"/>
                <a:gd name="T52" fmla="*/ 9 w 39"/>
                <a:gd name="T53" fmla="*/ 7 h 47"/>
                <a:gd name="T54" fmla="*/ 11 w 39"/>
                <a:gd name="T55" fmla="*/ 9 h 47"/>
                <a:gd name="T56" fmla="*/ 12 w 39"/>
                <a:gd name="T57" fmla="*/ 12 h 47"/>
                <a:gd name="T58" fmla="*/ 14 w 39"/>
                <a:gd name="T59" fmla="*/ 16 h 47"/>
                <a:gd name="T60" fmla="*/ 13 w 39"/>
                <a:gd name="T61" fmla="*/ 32 h 47"/>
                <a:gd name="T62" fmla="*/ 6 w 39"/>
                <a:gd name="T63" fmla="*/ 45 h 47"/>
                <a:gd name="T64" fmla="*/ 9 w 39"/>
                <a:gd name="T65" fmla="*/ 43 h 47"/>
                <a:gd name="T66" fmla="*/ 16 w 39"/>
                <a:gd name="T67" fmla="*/ 40 h 47"/>
                <a:gd name="T68" fmla="*/ 20 w 39"/>
                <a:gd name="T69" fmla="*/ 44 h 47"/>
                <a:gd name="T70" fmla="*/ 22 w 39"/>
                <a:gd name="T71" fmla="*/ 36 h 47"/>
                <a:gd name="T72" fmla="*/ 20 w 39"/>
                <a:gd name="T73" fmla="*/ 27 h 47"/>
                <a:gd name="T74" fmla="*/ 23 w 39"/>
                <a:gd name="T75" fmla="*/ 15 h 47"/>
                <a:gd name="T76" fmla="*/ 23 w 39"/>
                <a:gd name="T77" fmla="*/ 14 h 47"/>
                <a:gd name="T78" fmla="*/ 28 w 39"/>
                <a:gd name="T79" fmla="*/ 14 h 47"/>
                <a:gd name="T80" fmla="*/ 30 w 39"/>
                <a:gd name="T81" fmla="*/ 16 h 47"/>
                <a:gd name="T82" fmla="*/ 33 w 39"/>
                <a:gd name="T83" fmla="*/ 14 h 47"/>
                <a:gd name="T84" fmla="*/ 34 w 39"/>
                <a:gd name="T85" fmla="*/ 16 h 47"/>
                <a:gd name="T86" fmla="*/ 37 w 39"/>
                <a:gd name="T87" fmla="*/ 1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 h="47">
                  <a:moveTo>
                    <a:pt x="37" y="14"/>
                  </a:moveTo>
                  <a:cubicBezTo>
                    <a:pt x="37" y="13"/>
                    <a:pt x="36" y="13"/>
                    <a:pt x="36" y="13"/>
                  </a:cubicBezTo>
                  <a:cubicBezTo>
                    <a:pt x="36" y="13"/>
                    <a:pt x="36" y="13"/>
                    <a:pt x="36" y="13"/>
                  </a:cubicBezTo>
                  <a:cubicBezTo>
                    <a:pt x="36" y="13"/>
                    <a:pt x="37" y="13"/>
                    <a:pt x="37" y="13"/>
                  </a:cubicBezTo>
                  <a:cubicBezTo>
                    <a:pt x="38" y="13"/>
                    <a:pt x="39" y="12"/>
                    <a:pt x="39" y="11"/>
                  </a:cubicBezTo>
                  <a:cubicBezTo>
                    <a:pt x="39" y="10"/>
                    <a:pt x="39" y="9"/>
                    <a:pt x="38" y="9"/>
                  </a:cubicBezTo>
                  <a:cubicBezTo>
                    <a:pt x="37" y="9"/>
                    <a:pt x="37" y="9"/>
                    <a:pt x="36" y="9"/>
                  </a:cubicBezTo>
                  <a:cubicBezTo>
                    <a:pt x="37" y="9"/>
                    <a:pt x="37" y="9"/>
                    <a:pt x="37" y="8"/>
                  </a:cubicBezTo>
                  <a:cubicBezTo>
                    <a:pt x="37" y="8"/>
                    <a:pt x="37" y="8"/>
                    <a:pt x="37" y="8"/>
                  </a:cubicBezTo>
                  <a:cubicBezTo>
                    <a:pt x="37" y="7"/>
                    <a:pt x="37" y="7"/>
                    <a:pt x="36" y="6"/>
                  </a:cubicBezTo>
                  <a:cubicBezTo>
                    <a:pt x="37" y="6"/>
                    <a:pt x="37" y="5"/>
                    <a:pt x="37" y="5"/>
                  </a:cubicBezTo>
                  <a:cubicBezTo>
                    <a:pt x="37" y="4"/>
                    <a:pt x="37" y="4"/>
                    <a:pt x="37" y="4"/>
                  </a:cubicBezTo>
                  <a:cubicBezTo>
                    <a:pt x="37" y="3"/>
                    <a:pt x="36" y="3"/>
                    <a:pt x="36" y="3"/>
                  </a:cubicBezTo>
                  <a:cubicBezTo>
                    <a:pt x="36" y="2"/>
                    <a:pt x="35" y="2"/>
                    <a:pt x="35" y="2"/>
                  </a:cubicBezTo>
                  <a:cubicBezTo>
                    <a:pt x="33" y="2"/>
                    <a:pt x="32" y="3"/>
                    <a:pt x="32" y="5"/>
                  </a:cubicBezTo>
                  <a:cubicBezTo>
                    <a:pt x="32" y="5"/>
                    <a:pt x="32" y="5"/>
                    <a:pt x="32" y="5"/>
                  </a:cubicBezTo>
                  <a:cubicBezTo>
                    <a:pt x="31" y="6"/>
                    <a:pt x="30" y="9"/>
                    <a:pt x="32" y="9"/>
                  </a:cubicBezTo>
                  <a:cubicBezTo>
                    <a:pt x="32" y="9"/>
                    <a:pt x="32" y="9"/>
                    <a:pt x="33" y="9"/>
                  </a:cubicBezTo>
                  <a:cubicBezTo>
                    <a:pt x="33" y="9"/>
                    <a:pt x="33" y="10"/>
                    <a:pt x="33" y="10"/>
                  </a:cubicBezTo>
                  <a:cubicBezTo>
                    <a:pt x="33" y="10"/>
                    <a:pt x="33" y="10"/>
                    <a:pt x="33" y="10"/>
                  </a:cubicBezTo>
                  <a:cubicBezTo>
                    <a:pt x="33" y="11"/>
                    <a:pt x="33" y="11"/>
                    <a:pt x="32" y="11"/>
                  </a:cubicBezTo>
                  <a:cubicBezTo>
                    <a:pt x="32" y="12"/>
                    <a:pt x="32" y="13"/>
                    <a:pt x="32" y="13"/>
                  </a:cubicBezTo>
                  <a:cubicBezTo>
                    <a:pt x="32" y="13"/>
                    <a:pt x="32" y="13"/>
                    <a:pt x="32" y="13"/>
                  </a:cubicBezTo>
                  <a:cubicBezTo>
                    <a:pt x="32" y="13"/>
                    <a:pt x="31" y="12"/>
                    <a:pt x="31" y="12"/>
                  </a:cubicBezTo>
                  <a:cubicBezTo>
                    <a:pt x="30" y="11"/>
                    <a:pt x="29" y="12"/>
                    <a:pt x="28" y="13"/>
                  </a:cubicBezTo>
                  <a:cubicBezTo>
                    <a:pt x="28" y="13"/>
                    <a:pt x="28" y="12"/>
                    <a:pt x="28" y="12"/>
                  </a:cubicBezTo>
                  <a:cubicBezTo>
                    <a:pt x="27" y="12"/>
                    <a:pt x="27" y="12"/>
                    <a:pt x="27" y="12"/>
                  </a:cubicBezTo>
                  <a:cubicBezTo>
                    <a:pt x="28" y="11"/>
                    <a:pt x="29" y="8"/>
                    <a:pt x="27" y="8"/>
                  </a:cubicBezTo>
                  <a:cubicBezTo>
                    <a:pt x="26" y="8"/>
                    <a:pt x="25" y="9"/>
                    <a:pt x="24" y="10"/>
                  </a:cubicBezTo>
                  <a:cubicBezTo>
                    <a:pt x="24" y="10"/>
                    <a:pt x="24" y="10"/>
                    <a:pt x="23" y="10"/>
                  </a:cubicBezTo>
                  <a:cubicBezTo>
                    <a:pt x="22" y="10"/>
                    <a:pt x="21" y="11"/>
                    <a:pt x="21" y="13"/>
                  </a:cubicBezTo>
                  <a:cubicBezTo>
                    <a:pt x="21" y="13"/>
                    <a:pt x="21" y="13"/>
                    <a:pt x="21" y="13"/>
                  </a:cubicBezTo>
                  <a:cubicBezTo>
                    <a:pt x="21" y="13"/>
                    <a:pt x="21" y="13"/>
                    <a:pt x="21" y="13"/>
                  </a:cubicBezTo>
                  <a:cubicBezTo>
                    <a:pt x="21" y="13"/>
                    <a:pt x="21" y="13"/>
                    <a:pt x="21" y="13"/>
                  </a:cubicBezTo>
                  <a:cubicBezTo>
                    <a:pt x="21" y="12"/>
                    <a:pt x="22" y="11"/>
                    <a:pt x="21" y="11"/>
                  </a:cubicBezTo>
                  <a:cubicBezTo>
                    <a:pt x="21" y="11"/>
                    <a:pt x="21" y="11"/>
                    <a:pt x="21" y="11"/>
                  </a:cubicBezTo>
                  <a:cubicBezTo>
                    <a:pt x="21" y="8"/>
                    <a:pt x="20" y="7"/>
                    <a:pt x="18" y="7"/>
                  </a:cubicBezTo>
                  <a:cubicBezTo>
                    <a:pt x="18" y="7"/>
                    <a:pt x="18" y="7"/>
                    <a:pt x="18" y="7"/>
                  </a:cubicBezTo>
                  <a:cubicBezTo>
                    <a:pt x="18" y="5"/>
                    <a:pt x="15" y="6"/>
                    <a:pt x="15" y="8"/>
                  </a:cubicBezTo>
                  <a:cubicBezTo>
                    <a:pt x="15" y="8"/>
                    <a:pt x="15" y="9"/>
                    <a:pt x="15" y="9"/>
                  </a:cubicBezTo>
                  <a:cubicBezTo>
                    <a:pt x="15" y="9"/>
                    <a:pt x="15" y="10"/>
                    <a:pt x="15" y="10"/>
                  </a:cubicBezTo>
                  <a:cubicBezTo>
                    <a:pt x="15" y="10"/>
                    <a:pt x="15" y="10"/>
                    <a:pt x="15" y="10"/>
                  </a:cubicBezTo>
                  <a:cubicBezTo>
                    <a:pt x="15" y="11"/>
                    <a:pt x="15" y="11"/>
                    <a:pt x="14" y="11"/>
                  </a:cubicBezTo>
                  <a:cubicBezTo>
                    <a:pt x="14" y="11"/>
                    <a:pt x="14" y="11"/>
                    <a:pt x="14" y="11"/>
                  </a:cubicBezTo>
                  <a:cubicBezTo>
                    <a:pt x="14" y="11"/>
                    <a:pt x="15" y="10"/>
                    <a:pt x="14" y="10"/>
                  </a:cubicBezTo>
                  <a:cubicBezTo>
                    <a:pt x="14" y="9"/>
                    <a:pt x="14" y="8"/>
                    <a:pt x="14" y="7"/>
                  </a:cubicBezTo>
                  <a:cubicBezTo>
                    <a:pt x="14" y="7"/>
                    <a:pt x="14" y="6"/>
                    <a:pt x="13" y="6"/>
                  </a:cubicBezTo>
                  <a:cubicBezTo>
                    <a:pt x="13" y="6"/>
                    <a:pt x="14" y="5"/>
                    <a:pt x="13" y="5"/>
                  </a:cubicBezTo>
                  <a:cubicBezTo>
                    <a:pt x="14" y="5"/>
                    <a:pt x="14" y="5"/>
                    <a:pt x="14" y="5"/>
                  </a:cubicBezTo>
                  <a:cubicBezTo>
                    <a:pt x="15" y="8"/>
                    <a:pt x="18" y="5"/>
                    <a:pt x="17" y="3"/>
                  </a:cubicBezTo>
                  <a:cubicBezTo>
                    <a:pt x="17" y="3"/>
                    <a:pt x="17" y="3"/>
                    <a:pt x="17" y="2"/>
                  </a:cubicBezTo>
                  <a:cubicBezTo>
                    <a:pt x="16" y="0"/>
                    <a:pt x="13" y="3"/>
                    <a:pt x="13" y="4"/>
                  </a:cubicBezTo>
                  <a:cubicBezTo>
                    <a:pt x="13" y="3"/>
                    <a:pt x="12" y="3"/>
                    <a:pt x="11" y="4"/>
                  </a:cubicBezTo>
                  <a:cubicBezTo>
                    <a:pt x="10" y="5"/>
                    <a:pt x="10" y="6"/>
                    <a:pt x="9" y="7"/>
                  </a:cubicBezTo>
                  <a:cubicBezTo>
                    <a:pt x="9" y="7"/>
                    <a:pt x="9" y="9"/>
                    <a:pt x="10" y="9"/>
                  </a:cubicBezTo>
                  <a:cubicBezTo>
                    <a:pt x="10" y="9"/>
                    <a:pt x="10" y="9"/>
                    <a:pt x="11" y="9"/>
                  </a:cubicBezTo>
                  <a:cubicBezTo>
                    <a:pt x="11" y="9"/>
                    <a:pt x="11" y="10"/>
                    <a:pt x="11" y="11"/>
                  </a:cubicBezTo>
                  <a:cubicBezTo>
                    <a:pt x="11" y="12"/>
                    <a:pt x="12" y="12"/>
                    <a:pt x="12" y="12"/>
                  </a:cubicBezTo>
                  <a:cubicBezTo>
                    <a:pt x="11" y="13"/>
                    <a:pt x="11" y="14"/>
                    <a:pt x="12" y="14"/>
                  </a:cubicBezTo>
                  <a:cubicBezTo>
                    <a:pt x="12" y="15"/>
                    <a:pt x="13" y="16"/>
                    <a:pt x="14" y="16"/>
                  </a:cubicBezTo>
                  <a:cubicBezTo>
                    <a:pt x="13" y="21"/>
                    <a:pt x="14" y="26"/>
                    <a:pt x="13" y="30"/>
                  </a:cubicBezTo>
                  <a:cubicBezTo>
                    <a:pt x="13" y="31"/>
                    <a:pt x="13" y="31"/>
                    <a:pt x="13" y="32"/>
                  </a:cubicBezTo>
                  <a:cubicBezTo>
                    <a:pt x="10" y="33"/>
                    <a:pt x="7" y="37"/>
                    <a:pt x="4" y="39"/>
                  </a:cubicBezTo>
                  <a:cubicBezTo>
                    <a:pt x="0" y="41"/>
                    <a:pt x="1" y="47"/>
                    <a:pt x="6" y="45"/>
                  </a:cubicBezTo>
                  <a:cubicBezTo>
                    <a:pt x="7" y="44"/>
                    <a:pt x="8" y="43"/>
                    <a:pt x="9" y="42"/>
                  </a:cubicBezTo>
                  <a:cubicBezTo>
                    <a:pt x="9" y="42"/>
                    <a:pt x="9" y="42"/>
                    <a:pt x="9" y="43"/>
                  </a:cubicBezTo>
                  <a:cubicBezTo>
                    <a:pt x="9" y="47"/>
                    <a:pt x="14" y="45"/>
                    <a:pt x="15" y="42"/>
                  </a:cubicBezTo>
                  <a:cubicBezTo>
                    <a:pt x="16" y="42"/>
                    <a:pt x="16" y="41"/>
                    <a:pt x="16" y="40"/>
                  </a:cubicBezTo>
                  <a:cubicBezTo>
                    <a:pt x="17" y="41"/>
                    <a:pt x="17" y="41"/>
                    <a:pt x="18" y="42"/>
                  </a:cubicBezTo>
                  <a:cubicBezTo>
                    <a:pt x="18" y="43"/>
                    <a:pt x="19" y="43"/>
                    <a:pt x="20" y="44"/>
                  </a:cubicBezTo>
                  <a:cubicBezTo>
                    <a:pt x="23" y="46"/>
                    <a:pt x="28" y="39"/>
                    <a:pt x="24" y="37"/>
                  </a:cubicBezTo>
                  <a:cubicBezTo>
                    <a:pt x="24" y="37"/>
                    <a:pt x="23" y="36"/>
                    <a:pt x="22" y="36"/>
                  </a:cubicBezTo>
                  <a:cubicBezTo>
                    <a:pt x="21" y="35"/>
                    <a:pt x="21" y="33"/>
                    <a:pt x="20" y="33"/>
                  </a:cubicBezTo>
                  <a:cubicBezTo>
                    <a:pt x="19" y="31"/>
                    <a:pt x="20" y="28"/>
                    <a:pt x="20" y="27"/>
                  </a:cubicBezTo>
                  <a:cubicBezTo>
                    <a:pt x="21" y="24"/>
                    <a:pt x="20" y="20"/>
                    <a:pt x="20" y="17"/>
                  </a:cubicBezTo>
                  <a:cubicBezTo>
                    <a:pt x="21" y="17"/>
                    <a:pt x="23" y="16"/>
                    <a:pt x="23" y="15"/>
                  </a:cubicBezTo>
                  <a:cubicBezTo>
                    <a:pt x="23" y="15"/>
                    <a:pt x="23" y="14"/>
                    <a:pt x="23" y="14"/>
                  </a:cubicBezTo>
                  <a:cubicBezTo>
                    <a:pt x="23" y="14"/>
                    <a:pt x="23" y="14"/>
                    <a:pt x="23" y="14"/>
                  </a:cubicBezTo>
                  <a:cubicBezTo>
                    <a:pt x="24" y="15"/>
                    <a:pt x="25" y="15"/>
                    <a:pt x="26" y="16"/>
                  </a:cubicBezTo>
                  <a:cubicBezTo>
                    <a:pt x="27" y="16"/>
                    <a:pt x="28" y="15"/>
                    <a:pt x="28" y="14"/>
                  </a:cubicBezTo>
                  <a:cubicBezTo>
                    <a:pt x="28" y="15"/>
                    <a:pt x="28" y="15"/>
                    <a:pt x="29" y="15"/>
                  </a:cubicBezTo>
                  <a:cubicBezTo>
                    <a:pt x="29" y="16"/>
                    <a:pt x="29" y="16"/>
                    <a:pt x="30" y="16"/>
                  </a:cubicBezTo>
                  <a:cubicBezTo>
                    <a:pt x="31" y="17"/>
                    <a:pt x="33" y="15"/>
                    <a:pt x="32" y="14"/>
                  </a:cubicBezTo>
                  <a:cubicBezTo>
                    <a:pt x="32" y="14"/>
                    <a:pt x="33" y="14"/>
                    <a:pt x="33" y="14"/>
                  </a:cubicBezTo>
                  <a:cubicBezTo>
                    <a:pt x="34" y="14"/>
                    <a:pt x="34" y="14"/>
                    <a:pt x="35" y="14"/>
                  </a:cubicBezTo>
                  <a:cubicBezTo>
                    <a:pt x="34" y="15"/>
                    <a:pt x="34" y="15"/>
                    <a:pt x="34" y="16"/>
                  </a:cubicBezTo>
                  <a:cubicBezTo>
                    <a:pt x="35" y="17"/>
                    <a:pt x="35" y="17"/>
                    <a:pt x="36" y="17"/>
                  </a:cubicBezTo>
                  <a:cubicBezTo>
                    <a:pt x="38" y="17"/>
                    <a:pt x="39" y="14"/>
                    <a:pt x="3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187"/>
            <p:cNvSpPr/>
            <p:nvPr/>
          </p:nvSpPr>
          <p:spPr bwMode="auto">
            <a:xfrm>
              <a:off x="3436" y="3045"/>
              <a:ext cx="30" cy="30"/>
            </a:xfrm>
            <a:custGeom>
              <a:avLst/>
              <a:gdLst>
                <a:gd name="T0" fmla="*/ 5 w 7"/>
                <a:gd name="T1" fmla="*/ 1 h 7"/>
                <a:gd name="T2" fmla="*/ 3 w 7"/>
                <a:gd name="T3" fmla="*/ 0 h 7"/>
                <a:gd name="T4" fmla="*/ 1 w 7"/>
                <a:gd name="T5" fmla="*/ 3 h 7"/>
                <a:gd name="T6" fmla="*/ 3 w 7"/>
                <a:gd name="T7" fmla="*/ 5 h 7"/>
                <a:gd name="T8" fmla="*/ 4 w 7"/>
                <a:gd name="T9" fmla="*/ 5 h 7"/>
                <a:gd name="T10" fmla="*/ 5 w 7"/>
                <a:gd name="T11" fmla="*/ 1 h 7"/>
              </a:gdLst>
              <a:ahLst/>
              <a:cxnLst>
                <a:cxn ang="0">
                  <a:pos x="T0" y="T1"/>
                </a:cxn>
                <a:cxn ang="0">
                  <a:pos x="T2" y="T3"/>
                </a:cxn>
                <a:cxn ang="0">
                  <a:pos x="T4" y="T5"/>
                </a:cxn>
                <a:cxn ang="0">
                  <a:pos x="T6" y="T7"/>
                </a:cxn>
                <a:cxn ang="0">
                  <a:pos x="T8" y="T9"/>
                </a:cxn>
                <a:cxn ang="0">
                  <a:pos x="T10" y="T11"/>
                </a:cxn>
              </a:cxnLst>
              <a:rect l="0" t="0" r="r" b="b"/>
              <a:pathLst>
                <a:path w="7" h="7">
                  <a:moveTo>
                    <a:pt x="5" y="1"/>
                  </a:moveTo>
                  <a:cubicBezTo>
                    <a:pt x="5" y="1"/>
                    <a:pt x="4" y="0"/>
                    <a:pt x="3" y="0"/>
                  </a:cubicBezTo>
                  <a:cubicBezTo>
                    <a:pt x="2" y="0"/>
                    <a:pt x="1" y="2"/>
                    <a:pt x="1" y="3"/>
                  </a:cubicBezTo>
                  <a:cubicBezTo>
                    <a:pt x="0" y="5"/>
                    <a:pt x="2" y="7"/>
                    <a:pt x="3" y="5"/>
                  </a:cubicBezTo>
                  <a:cubicBezTo>
                    <a:pt x="3" y="5"/>
                    <a:pt x="4" y="5"/>
                    <a:pt x="4" y="5"/>
                  </a:cubicBezTo>
                  <a:cubicBezTo>
                    <a:pt x="6" y="5"/>
                    <a:pt x="7" y="1"/>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88"/>
            <p:cNvSpPr/>
            <p:nvPr/>
          </p:nvSpPr>
          <p:spPr bwMode="auto">
            <a:xfrm>
              <a:off x="3471" y="3036"/>
              <a:ext cx="26" cy="17"/>
            </a:xfrm>
            <a:custGeom>
              <a:avLst/>
              <a:gdLst>
                <a:gd name="T0" fmla="*/ 3 w 6"/>
                <a:gd name="T1" fmla="*/ 0 h 4"/>
                <a:gd name="T2" fmla="*/ 3 w 6"/>
                <a:gd name="T3" fmla="*/ 4 h 4"/>
                <a:gd name="T4" fmla="*/ 3 w 6"/>
                <a:gd name="T5" fmla="*/ 0 h 4"/>
              </a:gdLst>
              <a:ahLst/>
              <a:cxnLst>
                <a:cxn ang="0">
                  <a:pos x="T0" y="T1"/>
                </a:cxn>
                <a:cxn ang="0">
                  <a:pos x="T2" y="T3"/>
                </a:cxn>
                <a:cxn ang="0">
                  <a:pos x="T4" y="T5"/>
                </a:cxn>
              </a:cxnLst>
              <a:rect l="0" t="0" r="r" b="b"/>
              <a:pathLst>
                <a:path w="6" h="4">
                  <a:moveTo>
                    <a:pt x="3" y="0"/>
                  </a:moveTo>
                  <a:cubicBezTo>
                    <a:pt x="1" y="0"/>
                    <a:pt x="0" y="4"/>
                    <a:pt x="3" y="4"/>
                  </a:cubicBezTo>
                  <a:cubicBezTo>
                    <a:pt x="4" y="4"/>
                    <a:pt x="6"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89"/>
            <p:cNvSpPr/>
            <p:nvPr/>
          </p:nvSpPr>
          <p:spPr bwMode="auto">
            <a:xfrm>
              <a:off x="3453" y="3023"/>
              <a:ext cx="18" cy="30"/>
            </a:xfrm>
            <a:custGeom>
              <a:avLst/>
              <a:gdLst>
                <a:gd name="T0" fmla="*/ 1 w 4"/>
                <a:gd name="T1" fmla="*/ 2 h 7"/>
                <a:gd name="T2" fmla="*/ 1 w 4"/>
                <a:gd name="T3" fmla="*/ 6 h 7"/>
                <a:gd name="T4" fmla="*/ 4 w 4"/>
                <a:gd name="T5" fmla="*/ 3 h 7"/>
                <a:gd name="T6" fmla="*/ 1 w 4"/>
                <a:gd name="T7" fmla="*/ 2 h 7"/>
              </a:gdLst>
              <a:ahLst/>
              <a:cxnLst>
                <a:cxn ang="0">
                  <a:pos x="T0" y="T1"/>
                </a:cxn>
                <a:cxn ang="0">
                  <a:pos x="T2" y="T3"/>
                </a:cxn>
                <a:cxn ang="0">
                  <a:pos x="T4" y="T5"/>
                </a:cxn>
                <a:cxn ang="0">
                  <a:pos x="T6" y="T7"/>
                </a:cxn>
              </a:cxnLst>
              <a:rect l="0" t="0" r="r" b="b"/>
              <a:pathLst>
                <a:path w="4" h="7">
                  <a:moveTo>
                    <a:pt x="1" y="2"/>
                  </a:moveTo>
                  <a:cubicBezTo>
                    <a:pt x="0" y="3"/>
                    <a:pt x="0" y="4"/>
                    <a:pt x="1" y="6"/>
                  </a:cubicBezTo>
                  <a:cubicBezTo>
                    <a:pt x="2" y="7"/>
                    <a:pt x="4" y="5"/>
                    <a:pt x="4" y="3"/>
                  </a:cubicBezTo>
                  <a:cubicBezTo>
                    <a:pt x="4" y="1"/>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190"/>
            <p:cNvSpPr>
              <a:spLocks noEditPoints="1"/>
            </p:cNvSpPr>
            <p:nvPr/>
          </p:nvSpPr>
          <p:spPr bwMode="auto">
            <a:xfrm>
              <a:off x="3462" y="2984"/>
              <a:ext cx="39" cy="35"/>
            </a:xfrm>
            <a:custGeom>
              <a:avLst/>
              <a:gdLst>
                <a:gd name="T0" fmla="*/ 6 w 9"/>
                <a:gd name="T1" fmla="*/ 1 h 8"/>
                <a:gd name="T2" fmla="*/ 5 w 9"/>
                <a:gd name="T3" fmla="*/ 4 h 8"/>
                <a:gd name="T4" fmla="*/ 5 w 9"/>
                <a:gd name="T5" fmla="*/ 4 h 8"/>
                <a:gd name="T6" fmla="*/ 5 w 9"/>
                <a:gd name="T7" fmla="*/ 4 h 8"/>
                <a:gd name="T8" fmla="*/ 4 w 9"/>
                <a:gd name="T9" fmla="*/ 4 h 8"/>
                <a:gd name="T10" fmla="*/ 1 w 9"/>
                <a:gd name="T11" fmla="*/ 4 h 8"/>
                <a:gd name="T12" fmla="*/ 0 w 9"/>
                <a:gd name="T13" fmla="*/ 7 h 8"/>
                <a:gd name="T14" fmla="*/ 1 w 9"/>
                <a:gd name="T15" fmla="*/ 8 h 8"/>
                <a:gd name="T16" fmla="*/ 1 w 9"/>
                <a:gd name="T17" fmla="*/ 8 h 8"/>
                <a:gd name="T18" fmla="*/ 4 w 9"/>
                <a:gd name="T19" fmla="*/ 8 h 8"/>
                <a:gd name="T20" fmla="*/ 5 w 9"/>
                <a:gd name="T21" fmla="*/ 7 h 8"/>
                <a:gd name="T22" fmla="*/ 5 w 9"/>
                <a:gd name="T23" fmla="*/ 7 h 8"/>
                <a:gd name="T24" fmla="*/ 7 w 9"/>
                <a:gd name="T25" fmla="*/ 5 h 8"/>
                <a:gd name="T26" fmla="*/ 7 w 9"/>
                <a:gd name="T27" fmla="*/ 5 h 8"/>
                <a:gd name="T28" fmla="*/ 9 w 9"/>
                <a:gd name="T29" fmla="*/ 3 h 8"/>
                <a:gd name="T30" fmla="*/ 9 w 9"/>
                <a:gd name="T31" fmla="*/ 2 h 8"/>
                <a:gd name="T32" fmla="*/ 6 w 9"/>
                <a:gd name="T33" fmla="*/ 1 h 8"/>
                <a:gd name="T34" fmla="*/ 6 w 9"/>
                <a:gd name="T35" fmla="*/ 3 h 8"/>
                <a:gd name="T36" fmla="*/ 6 w 9"/>
                <a:gd name="T37" fmla="*/ 3 h 8"/>
                <a:gd name="T38" fmla="*/ 6 w 9"/>
                <a:gd name="T39" fmla="*/ 3 h 8"/>
                <a:gd name="T40" fmla="*/ 6 w 9"/>
                <a:gd name="T41"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 h="8">
                  <a:moveTo>
                    <a:pt x="6" y="1"/>
                  </a:moveTo>
                  <a:cubicBezTo>
                    <a:pt x="6" y="2"/>
                    <a:pt x="6" y="3"/>
                    <a:pt x="5" y="4"/>
                  </a:cubicBezTo>
                  <a:cubicBezTo>
                    <a:pt x="5" y="4"/>
                    <a:pt x="5" y="4"/>
                    <a:pt x="5" y="4"/>
                  </a:cubicBezTo>
                  <a:cubicBezTo>
                    <a:pt x="5" y="4"/>
                    <a:pt x="5" y="4"/>
                    <a:pt x="5" y="4"/>
                  </a:cubicBezTo>
                  <a:cubicBezTo>
                    <a:pt x="4" y="4"/>
                    <a:pt x="4" y="4"/>
                    <a:pt x="4" y="4"/>
                  </a:cubicBezTo>
                  <a:cubicBezTo>
                    <a:pt x="3" y="3"/>
                    <a:pt x="2" y="2"/>
                    <a:pt x="1" y="4"/>
                  </a:cubicBezTo>
                  <a:cubicBezTo>
                    <a:pt x="0" y="5"/>
                    <a:pt x="0" y="6"/>
                    <a:pt x="0" y="7"/>
                  </a:cubicBezTo>
                  <a:cubicBezTo>
                    <a:pt x="0" y="8"/>
                    <a:pt x="0" y="8"/>
                    <a:pt x="1" y="8"/>
                  </a:cubicBezTo>
                  <a:cubicBezTo>
                    <a:pt x="1" y="8"/>
                    <a:pt x="1" y="8"/>
                    <a:pt x="1" y="8"/>
                  </a:cubicBezTo>
                  <a:cubicBezTo>
                    <a:pt x="2" y="8"/>
                    <a:pt x="3" y="8"/>
                    <a:pt x="4" y="8"/>
                  </a:cubicBezTo>
                  <a:cubicBezTo>
                    <a:pt x="4" y="8"/>
                    <a:pt x="5" y="8"/>
                    <a:pt x="5" y="7"/>
                  </a:cubicBezTo>
                  <a:cubicBezTo>
                    <a:pt x="5" y="7"/>
                    <a:pt x="5" y="7"/>
                    <a:pt x="5" y="7"/>
                  </a:cubicBezTo>
                  <a:cubicBezTo>
                    <a:pt x="6" y="7"/>
                    <a:pt x="7" y="6"/>
                    <a:pt x="7" y="5"/>
                  </a:cubicBezTo>
                  <a:cubicBezTo>
                    <a:pt x="7" y="5"/>
                    <a:pt x="7" y="5"/>
                    <a:pt x="7" y="5"/>
                  </a:cubicBezTo>
                  <a:cubicBezTo>
                    <a:pt x="8" y="5"/>
                    <a:pt x="9" y="4"/>
                    <a:pt x="9" y="3"/>
                  </a:cubicBezTo>
                  <a:cubicBezTo>
                    <a:pt x="9" y="3"/>
                    <a:pt x="9" y="2"/>
                    <a:pt x="9" y="2"/>
                  </a:cubicBezTo>
                  <a:cubicBezTo>
                    <a:pt x="9" y="1"/>
                    <a:pt x="8" y="0"/>
                    <a:pt x="6" y="1"/>
                  </a:cubicBezTo>
                  <a:close/>
                  <a:moveTo>
                    <a:pt x="6" y="3"/>
                  </a:moveTo>
                  <a:cubicBezTo>
                    <a:pt x="6" y="3"/>
                    <a:pt x="6" y="3"/>
                    <a:pt x="6" y="3"/>
                  </a:cubicBezTo>
                  <a:cubicBezTo>
                    <a:pt x="6" y="3"/>
                    <a:pt x="6" y="3"/>
                    <a:pt x="6" y="3"/>
                  </a:cubicBezTo>
                  <a:cubicBezTo>
                    <a:pt x="6" y="3"/>
                    <a:pt x="6" y="3"/>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191"/>
            <p:cNvSpPr/>
            <p:nvPr/>
          </p:nvSpPr>
          <p:spPr bwMode="auto">
            <a:xfrm>
              <a:off x="3497" y="2972"/>
              <a:ext cx="26" cy="21"/>
            </a:xfrm>
            <a:custGeom>
              <a:avLst/>
              <a:gdLst>
                <a:gd name="T0" fmla="*/ 3 w 6"/>
                <a:gd name="T1" fmla="*/ 1 h 5"/>
                <a:gd name="T2" fmla="*/ 3 w 6"/>
                <a:gd name="T3" fmla="*/ 5 h 5"/>
                <a:gd name="T4" fmla="*/ 5 w 6"/>
                <a:gd name="T5" fmla="*/ 3 h 5"/>
                <a:gd name="T6" fmla="*/ 3 w 6"/>
                <a:gd name="T7" fmla="*/ 1 h 5"/>
              </a:gdLst>
              <a:ahLst/>
              <a:cxnLst>
                <a:cxn ang="0">
                  <a:pos x="T0" y="T1"/>
                </a:cxn>
                <a:cxn ang="0">
                  <a:pos x="T2" y="T3"/>
                </a:cxn>
                <a:cxn ang="0">
                  <a:pos x="T4" y="T5"/>
                </a:cxn>
                <a:cxn ang="0">
                  <a:pos x="T6" y="T7"/>
                </a:cxn>
              </a:cxnLst>
              <a:rect l="0" t="0" r="r" b="b"/>
              <a:pathLst>
                <a:path w="6" h="5">
                  <a:moveTo>
                    <a:pt x="3" y="1"/>
                  </a:moveTo>
                  <a:cubicBezTo>
                    <a:pt x="1" y="1"/>
                    <a:pt x="0" y="5"/>
                    <a:pt x="3" y="5"/>
                  </a:cubicBezTo>
                  <a:cubicBezTo>
                    <a:pt x="4" y="4"/>
                    <a:pt x="5" y="4"/>
                    <a:pt x="5" y="3"/>
                  </a:cubicBezTo>
                  <a:cubicBezTo>
                    <a:pt x="6" y="1"/>
                    <a:pt x="4"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192"/>
            <p:cNvSpPr/>
            <p:nvPr/>
          </p:nvSpPr>
          <p:spPr bwMode="auto">
            <a:xfrm>
              <a:off x="3518" y="2937"/>
              <a:ext cx="13" cy="30"/>
            </a:xfrm>
            <a:custGeom>
              <a:avLst/>
              <a:gdLst>
                <a:gd name="T0" fmla="*/ 3 w 3"/>
                <a:gd name="T1" fmla="*/ 3 h 7"/>
                <a:gd name="T2" fmla="*/ 3 w 3"/>
                <a:gd name="T3" fmla="*/ 2 h 7"/>
                <a:gd name="T4" fmla="*/ 0 w 3"/>
                <a:gd name="T5" fmla="*/ 4 h 7"/>
                <a:gd name="T6" fmla="*/ 0 w 3"/>
                <a:gd name="T7" fmla="*/ 4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2"/>
                  </a:cubicBezTo>
                  <a:cubicBezTo>
                    <a:pt x="3" y="0"/>
                    <a:pt x="0" y="2"/>
                    <a:pt x="0" y="4"/>
                  </a:cubicBezTo>
                  <a:cubicBezTo>
                    <a:pt x="0" y="4"/>
                    <a:pt x="0" y="4"/>
                    <a:pt x="0" y="4"/>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193"/>
            <p:cNvSpPr/>
            <p:nvPr/>
          </p:nvSpPr>
          <p:spPr bwMode="auto">
            <a:xfrm>
              <a:off x="3501" y="2877"/>
              <a:ext cx="43" cy="51"/>
            </a:xfrm>
            <a:custGeom>
              <a:avLst/>
              <a:gdLst>
                <a:gd name="T0" fmla="*/ 6 w 10"/>
                <a:gd name="T1" fmla="*/ 3 h 12"/>
                <a:gd name="T2" fmla="*/ 6 w 10"/>
                <a:gd name="T3" fmla="*/ 4 h 12"/>
                <a:gd name="T4" fmla="*/ 6 w 10"/>
                <a:gd name="T5" fmla="*/ 6 h 12"/>
                <a:gd name="T6" fmla="*/ 7 w 10"/>
                <a:gd name="T7" fmla="*/ 6 h 12"/>
                <a:gd name="T8" fmla="*/ 7 w 10"/>
                <a:gd name="T9" fmla="*/ 6 h 12"/>
                <a:gd name="T10" fmla="*/ 7 w 10"/>
                <a:gd name="T11" fmla="*/ 7 h 12"/>
                <a:gd name="T12" fmla="*/ 7 w 10"/>
                <a:gd name="T13" fmla="*/ 7 h 12"/>
                <a:gd name="T14" fmla="*/ 5 w 10"/>
                <a:gd name="T15" fmla="*/ 6 h 12"/>
                <a:gd name="T16" fmla="*/ 4 w 10"/>
                <a:gd name="T17" fmla="*/ 5 h 12"/>
                <a:gd name="T18" fmla="*/ 3 w 10"/>
                <a:gd name="T19" fmla="*/ 5 h 12"/>
                <a:gd name="T20" fmla="*/ 3 w 10"/>
                <a:gd name="T21" fmla="*/ 9 h 12"/>
                <a:gd name="T22" fmla="*/ 3 w 10"/>
                <a:gd name="T23" fmla="*/ 9 h 12"/>
                <a:gd name="T24" fmla="*/ 4 w 10"/>
                <a:gd name="T25" fmla="*/ 9 h 12"/>
                <a:gd name="T26" fmla="*/ 4 w 10"/>
                <a:gd name="T27" fmla="*/ 9 h 12"/>
                <a:gd name="T28" fmla="*/ 7 w 10"/>
                <a:gd name="T29" fmla="*/ 8 h 12"/>
                <a:gd name="T30" fmla="*/ 7 w 10"/>
                <a:gd name="T31" fmla="*/ 8 h 12"/>
                <a:gd name="T32" fmla="*/ 7 w 10"/>
                <a:gd name="T33" fmla="*/ 8 h 12"/>
                <a:gd name="T34" fmla="*/ 10 w 10"/>
                <a:gd name="T35" fmla="*/ 5 h 12"/>
                <a:gd name="T36" fmla="*/ 10 w 10"/>
                <a:gd name="T37" fmla="*/ 5 h 12"/>
                <a:gd name="T38" fmla="*/ 10 w 10"/>
                <a:gd name="T39" fmla="*/ 4 h 12"/>
                <a:gd name="T40" fmla="*/ 10 w 10"/>
                <a:gd name="T41" fmla="*/ 2 h 12"/>
                <a:gd name="T42" fmla="*/ 6 w 10"/>
                <a:gd name="T43"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 h="12">
                  <a:moveTo>
                    <a:pt x="6" y="3"/>
                  </a:moveTo>
                  <a:cubicBezTo>
                    <a:pt x="6" y="3"/>
                    <a:pt x="6" y="4"/>
                    <a:pt x="6" y="4"/>
                  </a:cubicBezTo>
                  <a:cubicBezTo>
                    <a:pt x="6" y="5"/>
                    <a:pt x="6" y="5"/>
                    <a:pt x="6" y="6"/>
                  </a:cubicBezTo>
                  <a:cubicBezTo>
                    <a:pt x="6" y="6"/>
                    <a:pt x="6" y="6"/>
                    <a:pt x="7" y="6"/>
                  </a:cubicBezTo>
                  <a:cubicBezTo>
                    <a:pt x="7" y="6"/>
                    <a:pt x="7" y="6"/>
                    <a:pt x="7" y="6"/>
                  </a:cubicBezTo>
                  <a:cubicBezTo>
                    <a:pt x="7" y="6"/>
                    <a:pt x="7" y="6"/>
                    <a:pt x="7" y="7"/>
                  </a:cubicBezTo>
                  <a:cubicBezTo>
                    <a:pt x="7" y="7"/>
                    <a:pt x="7" y="7"/>
                    <a:pt x="7" y="7"/>
                  </a:cubicBezTo>
                  <a:cubicBezTo>
                    <a:pt x="6" y="6"/>
                    <a:pt x="6" y="6"/>
                    <a:pt x="5" y="6"/>
                  </a:cubicBezTo>
                  <a:cubicBezTo>
                    <a:pt x="5" y="6"/>
                    <a:pt x="5" y="5"/>
                    <a:pt x="4" y="5"/>
                  </a:cubicBezTo>
                  <a:cubicBezTo>
                    <a:pt x="4" y="5"/>
                    <a:pt x="4" y="5"/>
                    <a:pt x="3" y="5"/>
                  </a:cubicBezTo>
                  <a:cubicBezTo>
                    <a:pt x="1" y="5"/>
                    <a:pt x="0" y="9"/>
                    <a:pt x="3" y="9"/>
                  </a:cubicBezTo>
                  <a:cubicBezTo>
                    <a:pt x="3" y="9"/>
                    <a:pt x="3" y="9"/>
                    <a:pt x="3" y="9"/>
                  </a:cubicBezTo>
                  <a:cubicBezTo>
                    <a:pt x="4" y="9"/>
                    <a:pt x="4" y="9"/>
                    <a:pt x="4" y="9"/>
                  </a:cubicBezTo>
                  <a:cubicBezTo>
                    <a:pt x="4" y="9"/>
                    <a:pt x="4" y="9"/>
                    <a:pt x="4" y="9"/>
                  </a:cubicBezTo>
                  <a:cubicBezTo>
                    <a:pt x="4" y="12"/>
                    <a:pt x="7" y="10"/>
                    <a:pt x="7" y="8"/>
                  </a:cubicBezTo>
                  <a:cubicBezTo>
                    <a:pt x="7" y="8"/>
                    <a:pt x="7" y="8"/>
                    <a:pt x="7" y="8"/>
                  </a:cubicBezTo>
                  <a:cubicBezTo>
                    <a:pt x="7" y="8"/>
                    <a:pt x="7" y="8"/>
                    <a:pt x="7" y="8"/>
                  </a:cubicBezTo>
                  <a:cubicBezTo>
                    <a:pt x="8" y="8"/>
                    <a:pt x="10" y="7"/>
                    <a:pt x="10" y="5"/>
                  </a:cubicBezTo>
                  <a:cubicBezTo>
                    <a:pt x="10" y="5"/>
                    <a:pt x="10" y="5"/>
                    <a:pt x="10" y="5"/>
                  </a:cubicBezTo>
                  <a:cubicBezTo>
                    <a:pt x="10" y="5"/>
                    <a:pt x="10" y="4"/>
                    <a:pt x="10" y="4"/>
                  </a:cubicBezTo>
                  <a:cubicBezTo>
                    <a:pt x="10" y="3"/>
                    <a:pt x="10" y="3"/>
                    <a:pt x="10" y="2"/>
                  </a:cubicBezTo>
                  <a:cubicBezTo>
                    <a:pt x="10" y="0"/>
                    <a:pt x="7" y="1"/>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194"/>
            <p:cNvSpPr/>
            <p:nvPr/>
          </p:nvSpPr>
          <p:spPr bwMode="auto">
            <a:xfrm>
              <a:off x="3514" y="2924"/>
              <a:ext cx="26" cy="13"/>
            </a:xfrm>
            <a:custGeom>
              <a:avLst/>
              <a:gdLst>
                <a:gd name="T0" fmla="*/ 4 w 6"/>
                <a:gd name="T1" fmla="*/ 0 h 3"/>
                <a:gd name="T2" fmla="*/ 3 w 6"/>
                <a:gd name="T3" fmla="*/ 3 h 3"/>
                <a:gd name="T4" fmla="*/ 4 w 6"/>
                <a:gd name="T5" fmla="*/ 0 h 3"/>
              </a:gdLst>
              <a:ahLst/>
              <a:cxnLst>
                <a:cxn ang="0">
                  <a:pos x="T0" y="T1"/>
                </a:cxn>
                <a:cxn ang="0">
                  <a:pos x="T2" y="T3"/>
                </a:cxn>
                <a:cxn ang="0">
                  <a:pos x="T4" y="T5"/>
                </a:cxn>
              </a:cxnLst>
              <a:rect l="0" t="0" r="r" b="b"/>
              <a:pathLst>
                <a:path w="6" h="3">
                  <a:moveTo>
                    <a:pt x="4" y="0"/>
                  </a:moveTo>
                  <a:cubicBezTo>
                    <a:pt x="2" y="0"/>
                    <a:pt x="0" y="3"/>
                    <a:pt x="3" y="3"/>
                  </a:cubicBezTo>
                  <a:cubicBezTo>
                    <a:pt x="5" y="3"/>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195"/>
            <p:cNvSpPr/>
            <p:nvPr/>
          </p:nvSpPr>
          <p:spPr bwMode="auto">
            <a:xfrm>
              <a:off x="3505" y="2838"/>
              <a:ext cx="18" cy="21"/>
            </a:xfrm>
            <a:custGeom>
              <a:avLst/>
              <a:gdLst>
                <a:gd name="T0" fmla="*/ 4 w 4"/>
                <a:gd name="T1" fmla="*/ 3 h 5"/>
                <a:gd name="T2" fmla="*/ 4 w 4"/>
                <a:gd name="T3" fmla="*/ 1 h 5"/>
                <a:gd name="T4" fmla="*/ 3 w 4"/>
                <a:gd name="T5" fmla="*/ 0 h 5"/>
                <a:gd name="T6" fmla="*/ 1 w 4"/>
                <a:gd name="T7" fmla="*/ 3 h 5"/>
                <a:gd name="T8" fmla="*/ 4 w 4"/>
                <a:gd name="T9" fmla="*/ 3 h 5"/>
              </a:gdLst>
              <a:ahLst/>
              <a:cxnLst>
                <a:cxn ang="0">
                  <a:pos x="T0" y="T1"/>
                </a:cxn>
                <a:cxn ang="0">
                  <a:pos x="T2" y="T3"/>
                </a:cxn>
                <a:cxn ang="0">
                  <a:pos x="T4" y="T5"/>
                </a:cxn>
                <a:cxn ang="0">
                  <a:pos x="T6" y="T7"/>
                </a:cxn>
                <a:cxn ang="0">
                  <a:pos x="T8" y="T9"/>
                </a:cxn>
              </a:cxnLst>
              <a:rect l="0" t="0" r="r" b="b"/>
              <a:pathLst>
                <a:path w="4" h="5">
                  <a:moveTo>
                    <a:pt x="4" y="3"/>
                  </a:moveTo>
                  <a:cubicBezTo>
                    <a:pt x="4" y="2"/>
                    <a:pt x="4" y="2"/>
                    <a:pt x="4" y="1"/>
                  </a:cubicBezTo>
                  <a:cubicBezTo>
                    <a:pt x="4" y="0"/>
                    <a:pt x="3" y="0"/>
                    <a:pt x="3" y="0"/>
                  </a:cubicBezTo>
                  <a:cubicBezTo>
                    <a:pt x="1" y="1"/>
                    <a:pt x="1" y="2"/>
                    <a:pt x="1" y="3"/>
                  </a:cubicBezTo>
                  <a:cubicBezTo>
                    <a:pt x="0" y="5"/>
                    <a:pt x="3" y="4"/>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196"/>
            <p:cNvSpPr/>
            <p:nvPr/>
          </p:nvSpPr>
          <p:spPr bwMode="auto">
            <a:xfrm>
              <a:off x="3510" y="2851"/>
              <a:ext cx="30" cy="26"/>
            </a:xfrm>
            <a:custGeom>
              <a:avLst/>
              <a:gdLst>
                <a:gd name="T0" fmla="*/ 6 w 7"/>
                <a:gd name="T1" fmla="*/ 0 h 6"/>
                <a:gd name="T2" fmla="*/ 5 w 7"/>
                <a:gd name="T3" fmla="*/ 1 h 6"/>
                <a:gd name="T4" fmla="*/ 1 w 7"/>
                <a:gd name="T5" fmla="*/ 5 h 6"/>
                <a:gd name="T6" fmla="*/ 4 w 7"/>
                <a:gd name="T7" fmla="*/ 5 h 6"/>
                <a:gd name="T8" fmla="*/ 7 w 7"/>
                <a:gd name="T9" fmla="*/ 3 h 6"/>
                <a:gd name="T10" fmla="*/ 7 w 7"/>
                <a:gd name="T11" fmla="*/ 2 h 6"/>
                <a:gd name="T12" fmla="*/ 6 w 7"/>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7" h="6">
                  <a:moveTo>
                    <a:pt x="6" y="0"/>
                  </a:moveTo>
                  <a:cubicBezTo>
                    <a:pt x="5" y="0"/>
                    <a:pt x="5" y="0"/>
                    <a:pt x="5" y="1"/>
                  </a:cubicBezTo>
                  <a:cubicBezTo>
                    <a:pt x="3" y="1"/>
                    <a:pt x="0" y="3"/>
                    <a:pt x="1" y="5"/>
                  </a:cubicBezTo>
                  <a:cubicBezTo>
                    <a:pt x="1" y="6"/>
                    <a:pt x="3" y="6"/>
                    <a:pt x="4" y="5"/>
                  </a:cubicBezTo>
                  <a:cubicBezTo>
                    <a:pt x="5" y="5"/>
                    <a:pt x="7" y="4"/>
                    <a:pt x="7" y="3"/>
                  </a:cubicBezTo>
                  <a:cubicBezTo>
                    <a:pt x="7" y="2"/>
                    <a:pt x="7" y="2"/>
                    <a:pt x="7" y="2"/>
                  </a:cubicBezTo>
                  <a:cubicBezTo>
                    <a:pt x="7" y="1"/>
                    <a:pt x="6"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97"/>
            <p:cNvSpPr/>
            <p:nvPr/>
          </p:nvSpPr>
          <p:spPr bwMode="auto">
            <a:xfrm>
              <a:off x="3501" y="2799"/>
              <a:ext cx="43" cy="35"/>
            </a:xfrm>
            <a:custGeom>
              <a:avLst/>
              <a:gdLst>
                <a:gd name="T0" fmla="*/ 3 w 10"/>
                <a:gd name="T1" fmla="*/ 7 h 8"/>
                <a:gd name="T2" fmla="*/ 6 w 10"/>
                <a:gd name="T3" fmla="*/ 6 h 8"/>
                <a:gd name="T4" fmla="*/ 6 w 10"/>
                <a:gd name="T5" fmla="*/ 6 h 8"/>
                <a:gd name="T6" fmla="*/ 7 w 10"/>
                <a:gd name="T7" fmla="*/ 8 h 8"/>
                <a:gd name="T8" fmla="*/ 7 w 10"/>
                <a:gd name="T9" fmla="*/ 5 h 8"/>
                <a:gd name="T10" fmla="*/ 6 w 10"/>
                <a:gd name="T11" fmla="*/ 5 h 8"/>
                <a:gd name="T12" fmla="*/ 5 w 10"/>
                <a:gd name="T13" fmla="*/ 3 h 8"/>
                <a:gd name="T14" fmla="*/ 5 w 10"/>
                <a:gd name="T15" fmla="*/ 3 h 8"/>
                <a:gd name="T16" fmla="*/ 4 w 10"/>
                <a:gd name="T17" fmla="*/ 2 h 8"/>
                <a:gd name="T18" fmla="*/ 1 w 10"/>
                <a:gd name="T19" fmla="*/ 5 h 8"/>
                <a:gd name="T20" fmla="*/ 3 w 10"/>
                <a:gd name="T21"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8">
                  <a:moveTo>
                    <a:pt x="3" y="7"/>
                  </a:moveTo>
                  <a:cubicBezTo>
                    <a:pt x="4" y="8"/>
                    <a:pt x="5" y="7"/>
                    <a:pt x="6" y="6"/>
                  </a:cubicBezTo>
                  <a:cubicBezTo>
                    <a:pt x="6" y="6"/>
                    <a:pt x="6" y="6"/>
                    <a:pt x="6" y="6"/>
                  </a:cubicBezTo>
                  <a:cubicBezTo>
                    <a:pt x="5" y="7"/>
                    <a:pt x="5" y="8"/>
                    <a:pt x="7" y="8"/>
                  </a:cubicBezTo>
                  <a:cubicBezTo>
                    <a:pt x="9" y="8"/>
                    <a:pt x="10" y="5"/>
                    <a:pt x="7" y="5"/>
                  </a:cubicBezTo>
                  <a:cubicBezTo>
                    <a:pt x="7" y="5"/>
                    <a:pt x="7" y="5"/>
                    <a:pt x="6" y="5"/>
                  </a:cubicBezTo>
                  <a:cubicBezTo>
                    <a:pt x="7" y="4"/>
                    <a:pt x="7" y="3"/>
                    <a:pt x="5" y="3"/>
                  </a:cubicBezTo>
                  <a:cubicBezTo>
                    <a:pt x="5" y="3"/>
                    <a:pt x="5" y="3"/>
                    <a:pt x="5" y="3"/>
                  </a:cubicBezTo>
                  <a:cubicBezTo>
                    <a:pt x="5" y="3"/>
                    <a:pt x="4" y="2"/>
                    <a:pt x="4" y="2"/>
                  </a:cubicBezTo>
                  <a:cubicBezTo>
                    <a:pt x="3" y="0"/>
                    <a:pt x="0" y="3"/>
                    <a:pt x="1" y="5"/>
                  </a:cubicBezTo>
                  <a:cubicBezTo>
                    <a:pt x="2" y="5"/>
                    <a:pt x="2" y="6"/>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198"/>
            <p:cNvSpPr/>
            <p:nvPr/>
          </p:nvSpPr>
          <p:spPr bwMode="auto">
            <a:xfrm>
              <a:off x="3479" y="2803"/>
              <a:ext cx="22" cy="18"/>
            </a:xfrm>
            <a:custGeom>
              <a:avLst/>
              <a:gdLst>
                <a:gd name="T0" fmla="*/ 2 w 5"/>
                <a:gd name="T1" fmla="*/ 4 h 4"/>
                <a:gd name="T2" fmla="*/ 3 w 5"/>
                <a:gd name="T3" fmla="*/ 0 h 4"/>
                <a:gd name="T4" fmla="*/ 3 w 5"/>
                <a:gd name="T5" fmla="*/ 0 h 4"/>
                <a:gd name="T6" fmla="*/ 2 w 5"/>
                <a:gd name="T7" fmla="*/ 4 h 4"/>
                <a:gd name="T8" fmla="*/ 2 w 5"/>
                <a:gd name="T9" fmla="*/ 4 h 4"/>
              </a:gdLst>
              <a:ahLst/>
              <a:cxnLst>
                <a:cxn ang="0">
                  <a:pos x="T0" y="T1"/>
                </a:cxn>
                <a:cxn ang="0">
                  <a:pos x="T2" y="T3"/>
                </a:cxn>
                <a:cxn ang="0">
                  <a:pos x="T4" y="T5"/>
                </a:cxn>
                <a:cxn ang="0">
                  <a:pos x="T6" y="T7"/>
                </a:cxn>
                <a:cxn ang="0">
                  <a:pos x="T8" y="T9"/>
                </a:cxn>
              </a:cxnLst>
              <a:rect l="0" t="0" r="r" b="b"/>
              <a:pathLst>
                <a:path w="5" h="4">
                  <a:moveTo>
                    <a:pt x="2" y="4"/>
                  </a:moveTo>
                  <a:cubicBezTo>
                    <a:pt x="4" y="4"/>
                    <a:pt x="5" y="0"/>
                    <a:pt x="3" y="0"/>
                  </a:cubicBezTo>
                  <a:cubicBezTo>
                    <a:pt x="3" y="0"/>
                    <a:pt x="3" y="0"/>
                    <a:pt x="3" y="0"/>
                  </a:cubicBezTo>
                  <a:cubicBezTo>
                    <a:pt x="1" y="0"/>
                    <a:pt x="0" y="4"/>
                    <a:pt x="2" y="4"/>
                  </a:cubicBezTo>
                  <a:cubicBezTo>
                    <a:pt x="2" y="4"/>
                    <a:pt x="2"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199"/>
            <p:cNvSpPr/>
            <p:nvPr/>
          </p:nvSpPr>
          <p:spPr bwMode="auto">
            <a:xfrm>
              <a:off x="3471" y="2756"/>
              <a:ext cx="34" cy="43"/>
            </a:xfrm>
            <a:custGeom>
              <a:avLst/>
              <a:gdLst>
                <a:gd name="T0" fmla="*/ 4 w 8"/>
                <a:gd name="T1" fmla="*/ 7 h 10"/>
                <a:gd name="T2" fmla="*/ 5 w 8"/>
                <a:gd name="T3" fmla="*/ 10 h 10"/>
                <a:gd name="T4" fmla="*/ 6 w 8"/>
                <a:gd name="T5" fmla="*/ 6 h 10"/>
                <a:gd name="T6" fmla="*/ 7 w 8"/>
                <a:gd name="T7" fmla="*/ 5 h 10"/>
                <a:gd name="T8" fmla="*/ 6 w 8"/>
                <a:gd name="T9" fmla="*/ 2 h 10"/>
                <a:gd name="T10" fmla="*/ 4 w 8"/>
                <a:gd name="T11" fmla="*/ 1 h 10"/>
                <a:gd name="T12" fmla="*/ 2 w 8"/>
                <a:gd name="T13" fmla="*/ 4 h 10"/>
                <a:gd name="T14" fmla="*/ 4 w 8"/>
                <a:gd name="T15" fmla="*/ 7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0">
                  <a:moveTo>
                    <a:pt x="4" y="7"/>
                  </a:moveTo>
                  <a:cubicBezTo>
                    <a:pt x="3" y="8"/>
                    <a:pt x="3" y="10"/>
                    <a:pt x="5" y="10"/>
                  </a:cubicBezTo>
                  <a:cubicBezTo>
                    <a:pt x="6" y="10"/>
                    <a:pt x="7" y="7"/>
                    <a:pt x="6" y="6"/>
                  </a:cubicBezTo>
                  <a:cubicBezTo>
                    <a:pt x="7" y="6"/>
                    <a:pt x="7" y="6"/>
                    <a:pt x="7" y="5"/>
                  </a:cubicBezTo>
                  <a:cubicBezTo>
                    <a:pt x="8" y="4"/>
                    <a:pt x="7" y="2"/>
                    <a:pt x="6" y="2"/>
                  </a:cubicBezTo>
                  <a:cubicBezTo>
                    <a:pt x="5" y="2"/>
                    <a:pt x="5" y="1"/>
                    <a:pt x="4" y="1"/>
                  </a:cubicBezTo>
                  <a:cubicBezTo>
                    <a:pt x="3" y="0"/>
                    <a:pt x="0" y="3"/>
                    <a:pt x="2" y="4"/>
                  </a:cubicBezTo>
                  <a:cubicBezTo>
                    <a:pt x="3" y="5"/>
                    <a:pt x="4" y="6"/>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200"/>
            <p:cNvSpPr/>
            <p:nvPr/>
          </p:nvSpPr>
          <p:spPr bwMode="auto">
            <a:xfrm>
              <a:off x="3458" y="2765"/>
              <a:ext cx="13" cy="25"/>
            </a:xfrm>
            <a:custGeom>
              <a:avLst/>
              <a:gdLst>
                <a:gd name="T0" fmla="*/ 3 w 3"/>
                <a:gd name="T1" fmla="*/ 3 h 6"/>
                <a:gd name="T2" fmla="*/ 3 w 3"/>
                <a:gd name="T3" fmla="*/ 2 h 6"/>
                <a:gd name="T4" fmla="*/ 0 w 3"/>
                <a:gd name="T5" fmla="*/ 3 h 6"/>
                <a:gd name="T6" fmla="*/ 0 w 3"/>
                <a:gd name="T7" fmla="*/ 4 h 6"/>
                <a:gd name="T8" fmla="*/ 3 w 3"/>
                <a:gd name="T9" fmla="*/ 3 h 6"/>
              </a:gdLst>
              <a:ahLst/>
              <a:cxnLst>
                <a:cxn ang="0">
                  <a:pos x="T0" y="T1"/>
                </a:cxn>
                <a:cxn ang="0">
                  <a:pos x="T2" y="T3"/>
                </a:cxn>
                <a:cxn ang="0">
                  <a:pos x="T4" y="T5"/>
                </a:cxn>
                <a:cxn ang="0">
                  <a:pos x="T6" y="T7"/>
                </a:cxn>
                <a:cxn ang="0">
                  <a:pos x="T8" y="T9"/>
                </a:cxn>
              </a:cxnLst>
              <a:rect l="0" t="0" r="r" b="b"/>
              <a:pathLst>
                <a:path w="3" h="6">
                  <a:moveTo>
                    <a:pt x="3" y="3"/>
                  </a:moveTo>
                  <a:cubicBezTo>
                    <a:pt x="3" y="2"/>
                    <a:pt x="3" y="2"/>
                    <a:pt x="3" y="2"/>
                  </a:cubicBezTo>
                  <a:cubicBezTo>
                    <a:pt x="3" y="0"/>
                    <a:pt x="0" y="1"/>
                    <a:pt x="0" y="3"/>
                  </a:cubicBezTo>
                  <a:cubicBezTo>
                    <a:pt x="0" y="3"/>
                    <a:pt x="0" y="3"/>
                    <a:pt x="0" y="4"/>
                  </a:cubicBezTo>
                  <a:cubicBezTo>
                    <a:pt x="0" y="6"/>
                    <a:pt x="3" y="4"/>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201"/>
            <p:cNvSpPr/>
            <p:nvPr/>
          </p:nvSpPr>
          <p:spPr bwMode="auto">
            <a:xfrm>
              <a:off x="3445" y="2709"/>
              <a:ext cx="26" cy="25"/>
            </a:xfrm>
            <a:custGeom>
              <a:avLst/>
              <a:gdLst>
                <a:gd name="T0" fmla="*/ 3 w 6"/>
                <a:gd name="T1" fmla="*/ 6 h 6"/>
                <a:gd name="T2" fmla="*/ 4 w 6"/>
                <a:gd name="T3" fmla="*/ 6 h 6"/>
                <a:gd name="T4" fmla="*/ 6 w 6"/>
                <a:gd name="T5" fmla="*/ 3 h 6"/>
                <a:gd name="T6" fmla="*/ 6 w 6"/>
                <a:gd name="T7" fmla="*/ 2 h 6"/>
                <a:gd name="T8" fmla="*/ 3 w 6"/>
                <a:gd name="T9" fmla="*/ 3 h 6"/>
                <a:gd name="T10" fmla="*/ 3 w 6"/>
                <a:gd name="T11" fmla="*/ 6 h 6"/>
              </a:gdLst>
              <a:ahLst/>
              <a:cxnLst>
                <a:cxn ang="0">
                  <a:pos x="T0" y="T1"/>
                </a:cxn>
                <a:cxn ang="0">
                  <a:pos x="T2" y="T3"/>
                </a:cxn>
                <a:cxn ang="0">
                  <a:pos x="T4" y="T5"/>
                </a:cxn>
                <a:cxn ang="0">
                  <a:pos x="T6" y="T7"/>
                </a:cxn>
                <a:cxn ang="0">
                  <a:pos x="T8" y="T9"/>
                </a:cxn>
                <a:cxn ang="0">
                  <a:pos x="T10" y="T11"/>
                </a:cxn>
              </a:cxnLst>
              <a:rect l="0" t="0" r="r" b="b"/>
              <a:pathLst>
                <a:path w="6" h="6">
                  <a:moveTo>
                    <a:pt x="3" y="6"/>
                  </a:moveTo>
                  <a:cubicBezTo>
                    <a:pt x="3" y="6"/>
                    <a:pt x="4" y="6"/>
                    <a:pt x="4" y="6"/>
                  </a:cubicBezTo>
                  <a:cubicBezTo>
                    <a:pt x="5" y="5"/>
                    <a:pt x="6" y="4"/>
                    <a:pt x="6" y="3"/>
                  </a:cubicBezTo>
                  <a:cubicBezTo>
                    <a:pt x="6" y="3"/>
                    <a:pt x="6" y="3"/>
                    <a:pt x="6" y="2"/>
                  </a:cubicBezTo>
                  <a:cubicBezTo>
                    <a:pt x="6" y="0"/>
                    <a:pt x="4" y="1"/>
                    <a:pt x="3" y="3"/>
                  </a:cubicBezTo>
                  <a:cubicBezTo>
                    <a:pt x="1" y="3"/>
                    <a:pt x="0" y="6"/>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202"/>
            <p:cNvSpPr/>
            <p:nvPr/>
          </p:nvSpPr>
          <p:spPr bwMode="auto">
            <a:xfrm>
              <a:off x="3431" y="2730"/>
              <a:ext cx="14" cy="26"/>
            </a:xfrm>
            <a:custGeom>
              <a:avLst/>
              <a:gdLst>
                <a:gd name="T0" fmla="*/ 3 w 3"/>
                <a:gd name="T1" fmla="*/ 3 h 6"/>
                <a:gd name="T2" fmla="*/ 3 w 3"/>
                <a:gd name="T3" fmla="*/ 2 h 6"/>
                <a:gd name="T4" fmla="*/ 2 w 3"/>
                <a:gd name="T5" fmla="*/ 0 h 6"/>
                <a:gd name="T6" fmla="*/ 0 w 3"/>
                <a:gd name="T7" fmla="*/ 4 h 6"/>
                <a:gd name="T8" fmla="*/ 3 w 3"/>
                <a:gd name="T9" fmla="*/ 3 h 6"/>
              </a:gdLst>
              <a:ahLst/>
              <a:cxnLst>
                <a:cxn ang="0">
                  <a:pos x="T0" y="T1"/>
                </a:cxn>
                <a:cxn ang="0">
                  <a:pos x="T2" y="T3"/>
                </a:cxn>
                <a:cxn ang="0">
                  <a:pos x="T4" y="T5"/>
                </a:cxn>
                <a:cxn ang="0">
                  <a:pos x="T6" y="T7"/>
                </a:cxn>
                <a:cxn ang="0">
                  <a:pos x="T8" y="T9"/>
                </a:cxn>
              </a:cxnLst>
              <a:rect l="0" t="0" r="r" b="b"/>
              <a:pathLst>
                <a:path w="3" h="6">
                  <a:moveTo>
                    <a:pt x="3" y="3"/>
                  </a:moveTo>
                  <a:cubicBezTo>
                    <a:pt x="3" y="3"/>
                    <a:pt x="3" y="2"/>
                    <a:pt x="3" y="2"/>
                  </a:cubicBezTo>
                  <a:cubicBezTo>
                    <a:pt x="3" y="1"/>
                    <a:pt x="3" y="0"/>
                    <a:pt x="2" y="0"/>
                  </a:cubicBezTo>
                  <a:cubicBezTo>
                    <a:pt x="0" y="1"/>
                    <a:pt x="0" y="2"/>
                    <a:pt x="0" y="4"/>
                  </a:cubicBezTo>
                  <a:cubicBezTo>
                    <a:pt x="0" y="6"/>
                    <a:pt x="2"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203"/>
            <p:cNvSpPr/>
            <p:nvPr/>
          </p:nvSpPr>
          <p:spPr bwMode="auto">
            <a:xfrm>
              <a:off x="3445" y="2739"/>
              <a:ext cx="34" cy="17"/>
            </a:xfrm>
            <a:custGeom>
              <a:avLst/>
              <a:gdLst>
                <a:gd name="T0" fmla="*/ 6 w 8"/>
                <a:gd name="T1" fmla="*/ 0 h 4"/>
                <a:gd name="T2" fmla="*/ 3 w 8"/>
                <a:gd name="T3" fmla="*/ 0 h 4"/>
                <a:gd name="T4" fmla="*/ 3 w 8"/>
                <a:gd name="T5" fmla="*/ 4 h 4"/>
                <a:gd name="T6" fmla="*/ 5 w 8"/>
                <a:gd name="T7" fmla="*/ 4 h 4"/>
                <a:gd name="T8" fmla="*/ 6 w 8"/>
                <a:gd name="T9" fmla="*/ 0 h 4"/>
              </a:gdLst>
              <a:ahLst/>
              <a:cxnLst>
                <a:cxn ang="0">
                  <a:pos x="T0" y="T1"/>
                </a:cxn>
                <a:cxn ang="0">
                  <a:pos x="T2" y="T3"/>
                </a:cxn>
                <a:cxn ang="0">
                  <a:pos x="T4" y="T5"/>
                </a:cxn>
                <a:cxn ang="0">
                  <a:pos x="T6" y="T7"/>
                </a:cxn>
                <a:cxn ang="0">
                  <a:pos x="T8" y="T9"/>
                </a:cxn>
              </a:cxnLst>
              <a:rect l="0" t="0" r="r" b="b"/>
              <a:pathLst>
                <a:path w="8" h="4">
                  <a:moveTo>
                    <a:pt x="6" y="0"/>
                  </a:moveTo>
                  <a:cubicBezTo>
                    <a:pt x="5" y="0"/>
                    <a:pt x="4" y="0"/>
                    <a:pt x="3" y="0"/>
                  </a:cubicBezTo>
                  <a:cubicBezTo>
                    <a:pt x="2" y="0"/>
                    <a:pt x="0" y="4"/>
                    <a:pt x="3" y="4"/>
                  </a:cubicBezTo>
                  <a:cubicBezTo>
                    <a:pt x="3" y="4"/>
                    <a:pt x="4" y="4"/>
                    <a:pt x="5" y="4"/>
                  </a:cubicBezTo>
                  <a:cubicBezTo>
                    <a:pt x="7" y="4"/>
                    <a:pt x="8"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204"/>
            <p:cNvSpPr/>
            <p:nvPr/>
          </p:nvSpPr>
          <p:spPr bwMode="auto">
            <a:xfrm>
              <a:off x="3436" y="2683"/>
              <a:ext cx="26" cy="30"/>
            </a:xfrm>
            <a:custGeom>
              <a:avLst/>
              <a:gdLst>
                <a:gd name="T0" fmla="*/ 2 w 6"/>
                <a:gd name="T1" fmla="*/ 5 h 7"/>
                <a:gd name="T2" fmla="*/ 4 w 6"/>
                <a:gd name="T3" fmla="*/ 2 h 7"/>
                <a:gd name="T4" fmla="*/ 4 w 6"/>
                <a:gd name="T5" fmla="*/ 2 h 7"/>
                <a:gd name="T6" fmla="*/ 2 w 6"/>
                <a:gd name="T7" fmla="*/ 5 h 7"/>
                <a:gd name="T8" fmla="*/ 2 w 6"/>
                <a:gd name="T9" fmla="*/ 5 h 7"/>
              </a:gdLst>
              <a:ahLst/>
              <a:cxnLst>
                <a:cxn ang="0">
                  <a:pos x="T0" y="T1"/>
                </a:cxn>
                <a:cxn ang="0">
                  <a:pos x="T2" y="T3"/>
                </a:cxn>
                <a:cxn ang="0">
                  <a:pos x="T4" y="T5"/>
                </a:cxn>
                <a:cxn ang="0">
                  <a:pos x="T6" y="T7"/>
                </a:cxn>
                <a:cxn ang="0">
                  <a:pos x="T8" y="T9"/>
                </a:cxn>
              </a:cxnLst>
              <a:rect l="0" t="0" r="r" b="b"/>
              <a:pathLst>
                <a:path w="6" h="7">
                  <a:moveTo>
                    <a:pt x="2" y="5"/>
                  </a:moveTo>
                  <a:cubicBezTo>
                    <a:pt x="4" y="7"/>
                    <a:pt x="6" y="4"/>
                    <a:pt x="4" y="2"/>
                  </a:cubicBezTo>
                  <a:cubicBezTo>
                    <a:pt x="4" y="2"/>
                    <a:pt x="4" y="2"/>
                    <a:pt x="4" y="2"/>
                  </a:cubicBezTo>
                  <a:cubicBezTo>
                    <a:pt x="3" y="0"/>
                    <a:pt x="0" y="4"/>
                    <a:pt x="2" y="5"/>
                  </a:cubicBezTo>
                  <a:cubicBezTo>
                    <a:pt x="2" y="5"/>
                    <a:pt x="2"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205"/>
            <p:cNvSpPr/>
            <p:nvPr/>
          </p:nvSpPr>
          <p:spPr bwMode="auto">
            <a:xfrm>
              <a:off x="3414" y="2683"/>
              <a:ext cx="31" cy="43"/>
            </a:xfrm>
            <a:custGeom>
              <a:avLst/>
              <a:gdLst>
                <a:gd name="T0" fmla="*/ 1 w 7"/>
                <a:gd name="T1" fmla="*/ 6 h 10"/>
                <a:gd name="T2" fmla="*/ 2 w 7"/>
                <a:gd name="T3" fmla="*/ 8 h 10"/>
                <a:gd name="T4" fmla="*/ 3 w 7"/>
                <a:gd name="T5" fmla="*/ 8 h 10"/>
                <a:gd name="T6" fmla="*/ 6 w 7"/>
                <a:gd name="T7" fmla="*/ 5 h 10"/>
                <a:gd name="T8" fmla="*/ 4 w 7"/>
                <a:gd name="T9" fmla="*/ 4 h 10"/>
                <a:gd name="T10" fmla="*/ 3 w 7"/>
                <a:gd name="T11" fmla="*/ 4 h 10"/>
                <a:gd name="T12" fmla="*/ 3 w 7"/>
                <a:gd name="T13" fmla="*/ 4 h 10"/>
                <a:gd name="T14" fmla="*/ 3 w 7"/>
                <a:gd name="T15" fmla="*/ 1 h 10"/>
                <a:gd name="T16" fmla="*/ 0 w 7"/>
                <a:gd name="T17" fmla="*/ 4 h 10"/>
                <a:gd name="T18" fmla="*/ 1 w 7"/>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0">
                  <a:moveTo>
                    <a:pt x="1" y="6"/>
                  </a:moveTo>
                  <a:cubicBezTo>
                    <a:pt x="1" y="6"/>
                    <a:pt x="1" y="8"/>
                    <a:pt x="2" y="8"/>
                  </a:cubicBezTo>
                  <a:cubicBezTo>
                    <a:pt x="3" y="8"/>
                    <a:pt x="3" y="8"/>
                    <a:pt x="3" y="8"/>
                  </a:cubicBezTo>
                  <a:cubicBezTo>
                    <a:pt x="5" y="10"/>
                    <a:pt x="7" y="7"/>
                    <a:pt x="6" y="5"/>
                  </a:cubicBezTo>
                  <a:cubicBezTo>
                    <a:pt x="5" y="5"/>
                    <a:pt x="4" y="4"/>
                    <a:pt x="4" y="4"/>
                  </a:cubicBezTo>
                  <a:cubicBezTo>
                    <a:pt x="4" y="4"/>
                    <a:pt x="3" y="4"/>
                    <a:pt x="3" y="4"/>
                  </a:cubicBezTo>
                  <a:cubicBezTo>
                    <a:pt x="3" y="4"/>
                    <a:pt x="3" y="4"/>
                    <a:pt x="3" y="4"/>
                  </a:cubicBezTo>
                  <a:cubicBezTo>
                    <a:pt x="5" y="3"/>
                    <a:pt x="5" y="0"/>
                    <a:pt x="3" y="1"/>
                  </a:cubicBezTo>
                  <a:cubicBezTo>
                    <a:pt x="1" y="1"/>
                    <a:pt x="1" y="2"/>
                    <a:pt x="0" y="4"/>
                  </a:cubicBezTo>
                  <a:cubicBezTo>
                    <a:pt x="0" y="5"/>
                    <a:pt x="1"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206"/>
            <p:cNvSpPr/>
            <p:nvPr/>
          </p:nvSpPr>
          <p:spPr bwMode="auto">
            <a:xfrm>
              <a:off x="3397" y="2691"/>
              <a:ext cx="17" cy="35"/>
            </a:xfrm>
            <a:custGeom>
              <a:avLst/>
              <a:gdLst>
                <a:gd name="T0" fmla="*/ 4 w 4"/>
                <a:gd name="T1" fmla="*/ 4 h 8"/>
                <a:gd name="T2" fmla="*/ 4 w 4"/>
                <a:gd name="T3" fmla="*/ 3 h 8"/>
                <a:gd name="T4" fmla="*/ 0 w 4"/>
                <a:gd name="T5" fmla="*/ 4 h 8"/>
                <a:gd name="T6" fmla="*/ 0 w 4"/>
                <a:gd name="T7" fmla="*/ 5 h 8"/>
                <a:gd name="T8" fmla="*/ 4 w 4"/>
                <a:gd name="T9" fmla="*/ 4 h 8"/>
              </a:gdLst>
              <a:ahLst/>
              <a:cxnLst>
                <a:cxn ang="0">
                  <a:pos x="T0" y="T1"/>
                </a:cxn>
                <a:cxn ang="0">
                  <a:pos x="T2" y="T3"/>
                </a:cxn>
                <a:cxn ang="0">
                  <a:pos x="T4" y="T5"/>
                </a:cxn>
                <a:cxn ang="0">
                  <a:pos x="T6" y="T7"/>
                </a:cxn>
                <a:cxn ang="0">
                  <a:pos x="T8" y="T9"/>
                </a:cxn>
              </a:cxnLst>
              <a:rect l="0" t="0" r="r" b="b"/>
              <a:pathLst>
                <a:path w="4" h="8">
                  <a:moveTo>
                    <a:pt x="4" y="4"/>
                  </a:moveTo>
                  <a:cubicBezTo>
                    <a:pt x="4" y="4"/>
                    <a:pt x="4" y="3"/>
                    <a:pt x="4" y="3"/>
                  </a:cubicBezTo>
                  <a:cubicBezTo>
                    <a:pt x="4" y="0"/>
                    <a:pt x="0" y="2"/>
                    <a:pt x="0" y="4"/>
                  </a:cubicBezTo>
                  <a:cubicBezTo>
                    <a:pt x="0" y="4"/>
                    <a:pt x="0" y="5"/>
                    <a:pt x="0" y="5"/>
                  </a:cubicBezTo>
                  <a:cubicBezTo>
                    <a:pt x="0" y="8"/>
                    <a:pt x="4"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207"/>
            <p:cNvSpPr/>
            <p:nvPr/>
          </p:nvSpPr>
          <p:spPr bwMode="auto">
            <a:xfrm>
              <a:off x="3397" y="2665"/>
              <a:ext cx="21" cy="18"/>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208"/>
            <p:cNvSpPr/>
            <p:nvPr/>
          </p:nvSpPr>
          <p:spPr bwMode="auto">
            <a:xfrm>
              <a:off x="3362" y="2661"/>
              <a:ext cx="26" cy="17"/>
            </a:xfrm>
            <a:custGeom>
              <a:avLst/>
              <a:gdLst>
                <a:gd name="T0" fmla="*/ 2 w 6"/>
                <a:gd name="T1" fmla="*/ 4 h 4"/>
                <a:gd name="T2" fmla="*/ 5 w 6"/>
                <a:gd name="T3" fmla="*/ 4 h 4"/>
                <a:gd name="T4" fmla="*/ 6 w 6"/>
                <a:gd name="T5" fmla="*/ 1 h 4"/>
                <a:gd name="T6" fmla="*/ 4 w 6"/>
                <a:gd name="T7" fmla="*/ 0 h 4"/>
                <a:gd name="T8" fmla="*/ 3 w 6"/>
                <a:gd name="T9" fmla="*/ 1 h 4"/>
                <a:gd name="T10" fmla="*/ 2 w 6"/>
                <a:gd name="T11" fmla="*/ 4 h 4"/>
              </a:gdLst>
              <a:ahLst/>
              <a:cxnLst>
                <a:cxn ang="0">
                  <a:pos x="T0" y="T1"/>
                </a:cxn>
                <a:cxn ang="0">
                  <a:pos x="T2" y="T3"/>
                </a:cxn>
                <a:cxn ang="0">
                  <a:pos x="T4" y="T5"/>
                </a:cxn>
                <a:cxn ang="0">
                  <a:pos x="T6" y="T7"/>
                </a:cxn>
                <a:cxn ang="0">
                  <a:pos x="T8" y="T9"/>
                </a:cxn>
                <a:cxn ang="0">
                  <a:pos x="T10" y="T11"/>
                </a:cxn>
              </a:cxnLst>
              <a:rect l="0" t="0" r="r" b="b"/>
              <a:pathLst>
                <a:path w="6" h="4">
                  <a:moveTo>
                    <a:pt x="2" y="4"/>
                  </a:moveTo>
                  <a:cubicBezTo>
                    <a:pt x="3" y="4"/>
                    <a:pt x="4" y="4"/>
                    <a:pt x="5" y="4"/>
                  </a:cubicBezTo>
                  <a:cubicBezTo>
                    <a:pt x="5" y="3"/>
                    <a:pt x="6" y="2"/>
                    <a:pt x="6" y="1"/>
                  </a:cubicBezTo>
                  <a:cubicBezTo>
                    <a:pt x="6" y="0"/>
                    <a:pt x="4" y="0"/>
                    <a:pt x="4" y="0"/>
                  </a:cubicBezTo>
                  <a:cubicBezTo>
                    <a:pt x="3" y="1"/>
                    <a:pt x="3" y="1"/>
                    <a:pt x="3" y="1"/>
                  </a:cubicBezTo>
                  <a:cubicBezTo>
                    <a:pt x="1" y="1"/>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209"/>
            <p:cNvSpPr/>
            <p:nvPr/>
          </p:nvSpPr>
          <p:spPr bwMode="auto">
            <a:xfrm>
              <a:off x="3332" y="2661"/>
              <a:ext cx="21" cy="30"/>
            </a:xfrm>
            <a:custGeom>
              <a:avLst/>
              <a:gdLst>
                <a:gd name="T0" fmla="*/ 1 w 5"/>
                <a:gd name="T1" fmla="*/ 6 h 7"/>
                <a:gd name="T2" fmla="*/ 4 w 5"/>
                <a:gd name="T3" fmla="*/ 5 h 7"/>
                <a:gd name="T4" fmla="*/ 5 w 5"/>
                <a:gd name="T5" fmla="*/ 2 h 7"/>
                <a:gd name="T6" fmla="*/ 1 w 5"/>
                <a:gd name="T7" fmla="*/ 3 h 7"/>
                <a:gd name="T8" fmla="*/ 1 w 5"/>
                <a:gd name="T9" fmla="*/ 4 h 7"/>
                <a:gd name="T10" fmla="*/ 1 w 5"/>
                <a:gd name="T11" fmla="*/ 6 h 7"/>
              </a:gdLst>
              <a:ahLst/>
              <a:cxnLst>
                <a:cxn ang="0">
                  <a:pos x="T0" y="T1"/>
                </a:cxn>
                <a:cxn ang="0">
                  <a:pos x="T2" y="T3"/>
                </a:cxn>
                <a:cxn ang="0">
                  <a:pos x="T4" y="T5"/>
                </a:cxn>
                <a:cxn ang="0">
                  <a:pos x="T6" y="T7"/>
                </a:cxn>
                <a:cxn ang="0">
                  <a:pos x="T8" y="T9"/>
                </a:cxn>
                <a:cxn ang="0">
                  <a:pos x="T10" y="T11"/>
                </a:cxn>
              </a:cxnLst>
              <a:rect l="0" t="0" r="r" b="b"/>
              <a:pathLst>
                <a:path w="5" h="7">
                  <a:moveTo>
                    <a:pt x="1" y="6"/>
                  </a:moveTo>
                  <a:cubicBezTo>
                    <a:pt x="2" y="7"/>
                    <a:pt x="3" y="6"/>
                    <a:pt x="4" y="5"/>
                  </a:cubicBezTo>
                  <a:cubicBezTo>
                    <a:pt x="4" y="4"/>
                    <a:pt x="5" y="3"/>
                    <a:pt x="5" y="2"/>
                  </a:cubicBezTo>
                  <a:cubicBezTo>
                    <a:pt x="5" y="0"/>
                    <a:pt x="2" y="0"/>
                    <a:pt x="1" y="3"/>
                  </a:cubicBezTo>
                  <a:cubicBezTo>
                    <a:pt x="1" y="3"/>
                    <a:pt x="1" y="4"/>
                    <a:pt x="1" y="4"/>
                  </a:cubicBezTo>
                  <a:cubicBezTo>
                    <a:pt x="0" y="5"/>
                    <a:pt x="1"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210"/>
            <p:cNvSpPr/>
            <p:nvPr/>
          </p:nvSpPr>
          <p:spPr bwMode="auto">
            <a:xfrm>
              <a:off x="3314" y="2674"/>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4"/>
                    <a:pt x="0" y="4"/>
                    <a:pt x="0" y="4"/>
                  </a:cubicBezTo>
                  <a:cubicBezTo>
                    <a:pt x="0" y="6"/>
                    <a:pt x="3" y="5"/>
                    <a:pt x="3" y="3"/>
                  </a:cubicBezTo>
                  <a:cubicBezTo>
                    <a:pt x="3" y="3"/>
                    <a:pt x="3" y="2"/>
                    <a:pt x="3" y="2"/>
                  </a:cubicBezTo>
                  <a:cubicBezTo>
                    <a:pt x="3"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211"/>
            <p:cNvSpPr/>
            <p:nvPr/>
          </p:nvSpPr>
          <p:spPr bwMode="auto">
            <a:xfrm>
              <a:off x="3306" y="2648"/>
              <a:ext cx="21" cy="30"/>
            </a:xfrm>
            <a:custGeom>
              <a:avLst/>
              <a:gdLst>
                <a:gd name="T0" fmla="*/ 4 w 5"/>
                <a:gd name="T1" fmla="*/ 4 h 7"/>
                <a:gd name="T2" fmla="*/ 3 w 5"/>
                <a:gd name="T3" fmla="*/ 4 h 7"/>
                <a:gd name="T4" fmla="*/ 1 w 5"/>
                <a:gd name="T5" fmla="*/ 2 h 7"/>
                <a:gd name="T6" fmla="*/ 0 w 5"/>
                <a:gd name="T7" fmla="*/ 5 h 7"/>
                <a:gd name="T8" fmla="*/ 4 w 5"/>
                <a:gd name="T9" fmla="*/ 4 h 7"/>
              </a:gdLst>
              <a:ahLst/>
              <a:cxnLst>
                <a:cxn ang="0">
                  <a:pos x="T0" y="T1"/>
                </a:cxn>
                <a:cxn ang="0">
                  <a:pos x="T2" y="T3"/>
                </a:cxn>
                <a:cxn ang="0">
                  <a:pos x="T4" y="T5"/>
                </a:cxn>
                <a:cxn ang="0">
                  <a:pos x="T6" y="T7"/>
                </a:cxn>
                <a:cxn ang="0">
                  <a:pos x="T8" y="T9"/>
                </a:cxn>
              </a:cxnLst>
              <a:rect l="0" t="0" r="r" b="b"/>
              <a:pathLst>
                <a:path w="5" h="7">
                  <a:moveTo>
                    <a:pt x="4" y="4"/>
                  </a:moveTo>
                  <a:cubicBezTo>
                    <a:pt x="4" y="4"/>
                    <a:pt x="4" y="4"/>
                    <a:pt x="3" y="4"/>
                  </a:cubicBezTo>
                  <a:cubicBezTo>
                    <a:pt x="5" y="2"/>
                    <a:pt x="3" y="0"/>
                    <a:pt x="1" y="2"/>
                  </a:cubicBezTo>
                  <a:cubicBezTo>
                    <a:pt x="0" y="3"/>
                    <a:pt x="0" y="4"/>
                    <a:pt x="0" y="5"/>
                  </a:cubicBezTo>
                  <a:cubicBezTo>
                    <a:pt x="0" y="7"/>
                    <a:pt x="3" y="5"/>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212"/>
            <p:cNvSpPr/>
            <p:nvPr/>
          </p:nvSpPr>
          <p:spPr bwMode="auto">
            <a:xfrm>
              <a:off x="3284" y="2670"/>
              <a:ext cx="26" cy="30"/>
            </a:xfrm>
            <a:custGeom>
              <a:avLst/>
              <a:gdLst>
                <a:gd name="T0" fmla="*/ 4 w 6"/>
                <a:gd name="T1" fmla="*/ 5 h 7"/>
                <a:gd name="T2" fmla="*/ 5 w 6"/>
                <a:gd name="T3" fmla="*/ 3 h 7"/>
                <a:gd name="T4" fmla="*/ 2 w 6"/>
                <a:gd name="T5" fmla="*/ 2 h 7"/>
                <a:gd name="T6" fmla="*/ 1 w 6"/>
                <a:gd name="T7" fmla="*/ 4 h 7"/>
                <a:gd name="T8" fmla="*/ 4 w 6"/>
                <a:gd name="T9" fmla="*/ 5 h 7"/>
              </a:gdLst>
              <a:ahLst/>
              <a:cxnLst>
                <a:cxn ang="0">
                  <a:pos x="T0" y="T1"/>
                </a:cxn>
                <a:cxn ang="0">
                  <a:pos x="T2" y="T3"/>
                </a:cxn>
                <a:cxn ang="0">
                  <a:pos x="T4" y="T5"/>
                </a:cxn>
                <a:cxn ang="0">
                  <a:pos x="T6" y="T7"/>
                </a:cxn>
                <a:cxn ang="0">
                  <a:pos x="T8" y="T9"/>
                </a:cxn>
              </a:cxnLst>
              <a:rect l="0" t="0" r="r" b="b"/>
              <a:pathLst>
                <a:path w="6" h="7">
                  <a:moveTo>
                    <a:pt x="4" y="5"/>
                  </a:moveTo>
                  <a:cubicBezTo>
                    <a:pt x="4" y="4"/>
                    <a:pt x="4" y="4"/>
                    <a:pt x="5" y="3"/>
                  </a:cubicBezTo>
                  <a:cubicBezTo>
                    <a:pt x="6" y="1"/>
                    <a:pt x="2" y="0"/>
                    <a:pt x="2" y="2"/>
                  </a:cubicBezTo>
                  <a:cubicBezTo>
                    <a:pt x="1" y="3"/>
                    <a:pt x="1" y="4"/>
                    <a:pt x="1" y="4"/>
                  </a:cubicBezTo>
                  <a:cubicBezTo>
                    <a:pt x="0" y="7"/>
                    <a:pt x="3" y="7"/>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213"/>
            <p:cNvSpPr/>
            <p:nvPr/>
          </p:nvSpPr>
          <p:spPr bwMode="auto">
            <a:xfrm>
              <a:off x="3262" y="2687"/>
              <a:ext cx="22" cy="26"/>
            </a:xfrm>
            <a:custGeom>
              <a:avLst/>
              <a:gdLst>
                <a:gd name="T0" fmla="*/ 2 w 5"/>
                <a:gd name="T1" fmla="*/ 1 h 6"/>
                <a:gd name="T2" fmla="*/ 2 w 5"/>
                <a:gd name="T3" fmla="*/ 5 h 6"/>
                <a:gd name="T4" fmla="*/ 3 w 5"/>
                <a:gd name="T5" fmla="*/ 5 h 6"/>
                <a:gd name="T6" fmla="*/ 3 w 5"/>
                <a:gd name="T7" fmla="*/ 1 h 6"/>
                <a:gd name="T8" fmla="*/ 2 w 5"/>
                <a:gd name="T9" fmla="*/ 1 h 6"/>
              </a:gdLst>
              <a:ahLst/>
              <a:cxnLst>
                <a:cxn ang="0">
                  <a:pos x="T0" y="T1"/>
                </a:cxn>
                <a:cxn ang="0">
                  <a:pos x="T2" y="T3"/>
                </a:cxn>
                <a:cxn ang="0">
                  <a:pos x="T4" y="T5"/>
                </a:cxn>
                <a:cxn ang="0">
                  <a:pos x="T6" y="T7"/>
                </a:cxn>
                <a:cxn ang="0">
                  <a:pos x="T8" y="T9"/>
                </a:cxn>
              </a:cxnLst>
              <a:rect l="0" t="0" r="r" b="b"/>
              <a:pathLst>
                <a:path w="5" h="6">
                  <a:moveTo>
                    <a:pt x="2" y="1"/>
                  </a:moveTo>
                  <a:cubicBezTo>
                    <a:pt x="0" y="2"/>
                    <a:pt x="0" y="6"/>
                    <a:pt x="2" y="5"/>
                  </a:cubicBezTo>
                  <a:cubicBezTo>
                    <a:pt x="2" y="5"/>
                    <a:pt x="4" y="4"/>
                    <a:pt x="3" y="5"/>
                  </a:cubicBezTo>
                  <a:cubicBezTo>
                    <a:pt x="5" y="4"/>
                    <a:pt x="5" y="0"/>
                    <a:pt x="3" y="1"/>
                  </a:cubicBezTo>
                  <a:cubicBezTo>
                    <a:pt x="3" y="1"/>
                    <a:pt x="1"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214"/>
            <p:cNvSpPr/>
            <p:nvPr/>
          </p:nvSpPr>
          <p:spPr bwMode="auto">
            <a:xfrm>
              <a:off x="3371" y="2704"/>
              <a:ext cx="30" cy="17"/>
            </a:xfrm>
            <a:custGeom>
              <a:avLst/>
              <a:gdLst>
                <a:gd name="T0" fmla="*/ 3 w 7"/>
                <a:gd name="T1" fmla="*/ 4 h 4"/>
                <a:gd name="T2" fmla="*/ 4 w 7"/>
                <a:gd name="T3" fmla="*/ 4 h 4"/>
                <a:gd name="T4" fmla="*/ 5 w 7"/>
                <a:gd name="T5" fmla="*/ 0 h 4"/>
                <a:gd name="T6" fmla="*/ 3 w 7"/>
                <a:gd name="T7" fmla="*/ 0 h 4"/>
                <a:gd name="T8" fmla="*/ 3 w 7"/>
                <a:gd name="T9" fmla="*/ 4 h 4"/>
              </a:gdLst>
              <a:ahLst/>
              <a:cxnLst>
                <a:cxn ang="0">
                  <a:pos x="T0" y="T1"/>
                </a:cxn>
                <a:cxn ang="0">
                  <a:pos x="T2" y="T3"/>
                </a:cxn>
                <a:cxn ang="0">
                  <a:pos x="T4" y="T5"/>
                </a:cxn>
                <a:cxn ang="0">
                  <a:pos x="T6" y="T7"/>
                </a:cxn>
                <a:cxn ang="0">
                  <a:pos x="T8" y="T9"/>
                </a:cxn>
              </a:cxnLst>
              <a:rect l="0" t="0" r="r" b="b"/>
              <a:pathLst>
                <a:path w="7" h="4">
                  <a:moveTo>
                    <a:pt x="3" y="4"/>
                  </a:moveTo>
                  <a:cubicBezTo>
                    <a:pt x="3" y="4"/>
                    <a:pt x="4" y="4"/>
                    <a:pt x="4" y="4"/>
                  </a:cubicBezTo>
                  <a:cubicBezTo>
                    <a:pt x="6" y="4"/>
                    <a:pt x="7" y="0"/>
                    <a:pt x="5" y="0"/>
                  </a:cubicBezTo>
                  <a:cubicBezTo>
                    <a:pt x="5" y="0"/>
                    <a:pt x="4" y="0"/>
                    <a:pt x="3" y="0"/>
                  </a:cubicBezTo>
                  <a:cubicBezTo>
                    <a:pt x="2"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215"/>
            <p:cNvSpPr>
              <a:spLocks noEditPoints="1"/>
            </p:cNvSpPr>
            <p:nvPr/>
          </p:nvSpPr>
          <p:spPr bwMode="auto">
            <a:xfrm>
              <a:off x="3162" y="2851"/>
              <a:ext cx="161" cy="168"/>
            </a:xfrm>
            <a:custGeom>
              <a:avLst/>
              <a:gdLst>
                <a:gd name="T0" fmla="*/ 5 w 37"/>
                <a:gd name="T1" fmla="*/ 9 h 39"/>
                <a:gd name="T2" fmla="*/ 2 w 37"/>
                <a:gd name="T3" fmla="*/ 20 h 39"/>
                <a:gd name="T4" fmla="*/ 2 w 37"/>
                <a:gd name="T5" fmla="*/ 37 h 39"/>
                <a:gd name="T6" fmla="*/ 7 w 37"/>
                <a:gd name="T7" fmla="*/ 38 h 39"/>
                <a:gd name="T8" fmla="*/ 18 w 37"/>
                <a:gd name="T9" fmla="*/ 33 h 39"/>
                <a:gd name="T10" fmla="*/ 31 w 37"/>
                <a:gd name="T11" fmla="*/ 24 h 39"/>
                <a:gd name="T12" fmla="*/ 24 w 37"/>
                <a:gd name="T13" fmla="*/ 4 h 39"/>
                <a:gd name="T14" fmla="*/ 5 w 37"/>
                <a:gd name="T15" fmla="*/ 9 h 39"/>
                <a:gd name="T16" fmla="*/ 22 w 37"/>
                <a:gd name="T17" fmla="*/ 24 h 39"/>
                <a:gd name="T18" fmla="*/ 9 w 37"/>
                <a:gd name="T19" fmla="*/ 31 h 39"/>
                <a:gd name="T20" fmla="*/ 10 w 37"/>
                <a:gd name="T21" fmla="*/ 17 h 39"/>
                <a:gd name="T22" fmla="*/ 19 w 37"/>
                <a:gd name="T23" fmla="*/ 10 h 39"/>
                <a:gd name="T24" fmla="*/ 22 w 37"/>
                <a:gd name="T25" fmla="*/ 2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 h="39">
                  <a:moveTo>
                    <a:pt x="5" y="9"/>
                  </a:moveTo>
                  <a:cubicBezTo>
                    <a:pt x="3" y="12"/>
                    <a:pt x="3" y="16"/>
                    <a:pt x="2" y="20"/>
                  </a:cubicBezTo>
                  <a:cubicBezTo>
                    <a:pt x="2" y="26"/>
                    <a:pt x="0" y="31"/>
                    <a:pt x="2" y="37"/>
                  </a:cubicBezTo>
                  <a:cubicBezTo>
                    <a:pt x="2" y="39"/>
                    <a:pt x="5" y="39"/>
                    <a:pt x="7" y="38"/>
                  </a:cubicBezTo>
                  <a:cubicBezTo>
                    <a:pt x="11" y="37"/>
                    <a:pt x="14" y="35"/>
                    <a:pt x="18" y="33"/>
                  </a:cubicBezTo>
                  <a:cubicBezTo>
                    <a:pt x="22" y="31"/>
                    <a:pt x="28" y="28"/>
                    <a:pt x="31" y="24"/>
                  </a:cubicBezTo>
                  <a:cubicBezTo>
                    <a:pt x="37" y="16"/>
                    <a:pt x="31" y="8"/>
                    <a:pt x="24" y="4"/>
                  </a:cubicBezTo>
                  <a:cubicBezTo>
                    <a:pt x="17" y="0"/>
                    <a:pt x="9" y="3"/>
                    <a:pt x="5" y="9"/>
                  </a:cubicBezTo>
                  <a:close/>
                  <a:moveTo>
                    <a:pt x="22" y="24"/>
                  </a:moveTo>
                  <a:cubicBezTo>
                    <a:pt x="18" y="27"/>
                    <a:pt x="13" y="30"/>
                    <a:pt x="9" y="31"/>
                  </a:cubicBezTo>
                  <a:cubicBezTo>
                    <a:pt x="8" y="26"/>
                    <a:pt x="10" y="21"/>
                    <a:pt x="10" y="17"/>
                  </a:cubicBezTo>
                  <a:cubicBezTo>
                    <a:pt x="10" y="11"/>
                    <a:pt x="13" y="6"/>
                    <a:pt x="19" y="10"/>
                  </a:cubicBezTo>
                  <a:cubicBezTo>
                    <a:pt x="25" y="14"/>
                    <a:pt x="29" y="19"/>
                    <a:pt x="2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216"/>
            <p:cNvSpPr>
              <a:spLocks noEditPoints="1"/>
            </p:cNvSpPr>
            <p:nvPr/>
          </p:nvSpPr>
          <p:spPr bwMode="auto">
            <a:xfrm>
              <a:off x="3358" y="3053"/>
              <a:ext cx="95" cy="186"/>
            </a:xfrm>
            <a:custGeom>
              <a:avLst/>
              <a:gdLst>
                <a:gd name="T0" fmla="*/ 15 w 22"/>
                <a:gd name="T1" fmla="*/ 28 h 43"/>
                <a:gd name="T2" fmla="*/ 15 w 22"/>
                <a:gd name="T3" fmla="*/ 22 h 43"/>
                <a:gd name="T4" fmla="*/ 15 w 22"/>
                <a:gd name="T5" fmla="*/ 6 h 43"/>
                <a:gd name="T6" fmla="*/ 15 w 22"/>
                <a:gd name="T7" fmla="*/ 6 h 43"/>
                <a:gd name="T8" fmla="*/ 17 w 22"/>
                <a:gd name="T9" fmla="*/ 5 h 43"/>
                <a:gd name="T10" fmla="*/ 15 w 22"/>
                <a:gd name="T11" fmla="*/ 2 h 43"/>
                <a:gd name="T12" fmla="*/ 14 w 22"/>
                <a:gd name="T13" fmla="*/ 3 h 43"/>
                <a:gd name="T14" fmla="*/ 13 w 22"/>
                <a:gd name="T15" fmla="*/ 4 h 43"/>
                <a:gd name="T16" fmla="*/ 11 w 22"/>
                <a:gd name="T17" fmla="*/ 4 h 43"/>
                <a:gd name="T18" fmla="*/ 10 w 22"/>
                <a:gd name="T19" fmla="*/ 3 h 43"/>
                <a:gd name="T20" fmla="*/ 9 w 22"/>
                <a:gd name="T21" fmla="*/ 3 h 43"/>
                <a:gd name="T22" fmla="*/ 8 w 22"/>
                <a:gd name="T23" fmla="*/ 3 h 43"/>
                <a:gd name="T24" fmla="*/ 6 w 22"/>
                <a:gd name="T25" fmla="*/ 6 h 43"/>
                <a:gd name="T26" fmla="*/ 6 w 22"/>
                <a:gd name="T27" fmla="*/ 6 h 43"/>
                <a:gd name="T28" fmla="*/ 8 w 22"/>
                <a:gd name="T29" fmla="*/ 8 h 43"/>
                <a:gd name="T30" fmla="*/ 8 w 22"/>
                <a:gd name="T31" fmla="*/ 11 h 43"/>
                <a:gd name="T32" fmla="*/ 8 w 22"/>
                <a:gd name="T33" fmla="*/ 28 h 43"/>
                <a:gd name="T34" fmla="*/ 8 w 22"/>
                <a:gd name="T35" fmla="*/ 28 h 43"/>
                <a:gd name="T36" fmla="*/ 4 w 22"/>
                <a:gd name="T37" fmla="*/ 32 h 43"/>
                <a:gd name="T38" fmla="*/ 5 w 22"/>
                <a:gd name="T39" fmla="*/ 39 h 43"/>
                <a:gd name="T40" fmla="*/ 7 w 22"/>
                <a:gd name="T41" fmla="*/ 38 h 43"/>
                <a:gd name="T42" fmla="*/ 7 w 22"/>
                <a:gd name="T43" fmla="*/ 38 h 43"/>
                <a:gd name="T44" fmla="*/ 13 w 22"/>
                <a:gd name="T45" fmla="*/ 38 h 43"/>
                <a:gd name="T46" fmla="*/ 14 w 22"/>
                <a:gd name="T47" fmla="*/ 39 h 43"/>
                <a:gd name="T48" fmla="*/ 20 w 22"/>
                <a:gd name="T49" fmla="*/ 34 h 43"/>
                <a:gd name="T50" fmla="*/ 15 w 22"/>
                <a:gd name="T51" fmla="*/ 28 h 43"/>
                <a:gd name="T52" fmla="*/ 12 w 22"/>
                <a:gd name="T53" fmla="*/ 11 h 43"/>
                <a:gd name="T54" fmla="*/ 12 w 22"/>
                <a:gd name="T55" fmla="*/ 11 h 43"/>
                <a:gd name="T56" fmla="*/ 12 w 22"/>
                <a:gd name="T57" fmla="*/ 10 h 43"/>
                <a:gd name="T58" fmla="*/ 12 w 22"/>
                <a:gd name="T59" fmla="*/ 1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 h="43">
                  <a:moveTo>
                    <a:pt x="15" y="28"/>
                  </a:moveTo>
                  <a:cubicBezTo>
                    <a:pt x="14" y="26"/>
                    <a:pt x="14" y="24"/>
                    <a:pt x="15" y="22"/>
                  </a:cubicBezTo>
                  <a:cubicBezTo>
                    <a:pt x="15" y="17"/>
                    <a:pt x="15" y="12"/>
                    <a:pt x="15" y="6"/>
                  </a:cubicBezTo>
                  <a:cubicBezTo>
                    <a:pt x="15" y="6"/>
                    <a:pt x="15" y="6"/>
                    <a:pt x="15" y="6"/>
                  </a:cubicBezTo>
                  <a:cubicBezTo>
                    <a:pt x="16" y="5"/>
                    <a:pt x="16" y="5"/>
                    <a:pt x="17" y="5"/>
                  </a:cubicBezTo>
                  <a:cubicBezTo>
                    <a:pt x="18" y="3"/>
                    <a:pt x="17" y="0"/>
                    <a:pt x="15" y="2"/>
                  </a:cubicBezTo>
                  <a:cubicBezTo>
                    <a:pt x="15" y="2"/>
                    <a:pt x="14" y="3"/>
                    <a:pt x="14" y="3"/>
                  </a:cubicBezTo>
                  <a:cubicBezTo>
                    <a:pt x="13" y="4"/>
                    <a:pt x="13" y="4"/>
                    <a:pt x="13" y="4"/>
                  </a:cubicBezTo>
                  <a:cubicBezTo>
                    <a:pt x="13" y="4"/>
                    <a:pt x="12" y="4"/>
                    <a:pt x="11" y="4"/>
                  </a:cubicBezTo>
                  <a:cubicBezTo>
                    <a:pt x="11" y="3"/>
                    <a:pt x="11" y="3"/>
                    <a:pt x="10" y="3"/>
                  </a:cubicBezTo>
                  <a:cubicBezTo>
                    <a:pt x="10" y="3"/>
                    <a:pt x="9" y="3"/>
                    <a:pt x="9" y="3"/>
                  </a:cubicBezTo>
                  <a:cubicBezTo>
                    <a:pt x="8" y="3"/>
                    <a:pt x="8" y="3"/>
                    <a:pt x="8" y="3"/>
                  </a:cubicBezTo>
                  <a:cubicBezTo>
                    <a:pt x="6" y="3"/>
                    <a:pt x="6" y="5"/>
                    <a:pt x="6" y="6"/>
                  </a:cubicBezTo>
                  <a:cubicBezTo>
                    <a:pt x="6" y="6"/>
                    <a:pt x="6" y="6"/>
                    <a:pt x="6" y="6"/>
                  </a:cubicBezTo>
                  <a:cubicBezTo>
                    <a:pt x="7" y="7"/>
                    <a:pt x="7" y="7"/>
                    <a:pt x="8" y="8"/>
                  </a:cubicBezTo>
                  <a:cubicBezTo>
                    <a:pt x="7" y="10"/>
                    <a:pt x="8" y="10"/>
                    <a:pt x="8" y="11"/>
                  </a:cubicBezTo>
                  <a:cubicBezTo>
                    <a:pt x="9" y="17"/>
                    <a:pt x="8" y="22"/>
                    <a:pt x="8" y="28"/>
                  </a:cubicBezTo>
                  <a:cubicBezTo>
                    <a:pt x="8" y="28"/>
                    <a:pt x="8" y="28"/>
                    <a:pt x="8" y="28"/>
                  </a:cubicBezTo>
                  <a:cubicBezTo>
                    <a:pt x="7" y="29"/>
                    <a:pt x="6" y="32"/>
                    <a:pt x="4" y="32"/>
                  </a:cubicBezTo>
                  <a:cubicBezTo>
                    <a:pt x="1" y="34"/>
                    <a:pt x="0" y="41"/>
                    <a:pt x="5" y="39"/>
                  </a:cubicBezTo>
                  <a:cubicBezTo>
                    <a:pt x="6" y="39"/>
                    <a:pt x="6" y="38"/>
                    <a:pt x="7" y="38"/>
                  </a:cubicBezTo>
                  <a:cubicBezTo>
                    <a:pt x="7" y="38"/>
                    <a:pt x="7" y="38"/>
                    <a:pt x="7" y="38"/>
                  </a:cubicBezTo>
                  <a:cubicBezTo>
                    <a:pt x="7" y="42"/>
                    <a:pt x="11" y="40"/>
                    <a:pt x="13" y="38"/>
                  </a:cubicBezTo>
                  <a:cubicBezTo>
                    <a:pt x="13" y="38"/>
                    <a:pt x="14" y="39"/>
                    <a:pt x="14" y="39"/>
                  </a:cubicBezTo>
                  <a:cubicBezTo>
                    <a:pt x="17" y="43"/>
                    <a:pt x="22" y="37"/>
                    <a:pt x="20" y="34"/>
                  </a:cubicBezTo>
                  <a:cubicBezTo>
                    <a:pt x="18" y="32"/>
                    <a:pt x="17" y="29"/>
                    <a:pt x="15" y="28"/>
                  </a:cubicBezTo>
                  <a:close/>
                  <a:moveTo>
                    <a:pt x="12" y="11"/>
                  </a:moveTo>
                  <a:cubicBezTo>
                    <a:pt x="12" y="11"/>
                    <a:pt x="12" y="11"/>
                    <a:pt x="12" y="11"/>
                  </a:cubicBezTo>
                  <a:cubicBezTo>
                    <a:pt x="12" y="10"/>
                    <a:pt x="12" y="10"/>
                    <a:pt x="12" y="10"/>
                  </a:cubicBezTo>
                  <a:cubicBezTo>
                    <a:pt x="12" y="10"/>
                    <a:pt x="12" y="10"/>
                    <a:pt x="12"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217"/>
            <p:cNvSpPr/>
            <p:nvPr/>
          </p:nvSpPr>
          <p:spPr bwMode="auto">
            <a:xfrm>
              <a:off x="3188" y="2717"/>
              <a:ext cx="26" cy="17"/>
            </a:xfrm>
            <a:custGeom>
              <a:avLst/>
              <a:gdLst>
                <a:gd name="T0" fmla="*/ 2 w 6"/>
                <a:gd name="T1" fmla="*/ 4 h 4"/>
                <a:gd name="T2" fmla="*/ 3 w 6"/>
                <a:gd name="T3" fmla="*/ 4 h 4"/>
                <a:gd name="T4" fmla="*/ 4 w 6"/>
                <a:gd name="T5" fmla="*/ 0 h 4"/>
                <a:gd name="T6" fmla="*/ 3 w 6"/>
                <a:gd name="T7" fmla="*/ 0 h 4"/>
                <a:gd name="T8" fmla="*/ 2 w 6"/>
                <a:gd name="T9" fmla="*/ 4 h 4"/>
              </a:gdLst>
              <a:ahLst/>
              <a:cxnLst>
                <a:cxn ang="0">
                  <a:pos x="T0" y="T1"/>
                </a:cxn>
                <a:cxn ang="0">
                  <a:pos x="T2" y="T3"/>
                </a:cxn>
                <a:cxn ang="0">
                  <a:pos x="T4" y="T5"/>
                </a:cxn>
                <a:cxn ang="0">
                  <a:pos x="T6" y="T7"/>
                </a:cxn>
                <a:cxn ang="0">
                  <a:pos x="T8" y="T9"/>
                </a:cxn>
              </a:cxnLst>
              <a:rect l="0" t="0" r="r" b="b"/>
              <a:pathLst>
                <a:path w="6" h="4">
                  <a:moveTo>
                    <a:pt x="2" y="4"/>
                  </a:moveTo>
                  <a:cubicBezTo>
                    <a:pt x="2" y="4"/>
                    <a:pt x="3" y="4"/>
                    <a:pt x="3" y="4"/>
                  </a:cubicBezTo>
                  <a:cubicBezTo>
                    <a:pt x="5" y="4"/>
                    <a:pt x="6" y="0"/>
                    <a:pt x="4" y="0"/>
                  </a:cubicBezTo>
                  <a:cubicBezTo>
                    <a:pt x="3" y="0"/>
                    <a:pt x="3"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218"/>
            <p:cNvSpPr/>
            <p:nvPr/>
          </p:nvSpPr>
          <p:spPr bwMode="auto">
            <a:xfrm>
              <a:off x="3223" y="2678"/>
              <a:ext cx="30" cy="35"/>
            </a:xfrm>
            <a:custGeom>
              <a:avLst/>
              <a:gdLst>
                <a:gd name="T0" fmla="*/ 2 w 7"/>
                <a:gd name="T1" fmla="*/ 8 h 8"/>
                <a:gd name="T2" fmla="*/ 2 w 7"/>
                <a:gd name="T3" fmla="*/ 8 h 8"/>
                <a:gd name="T4" fmla="*/ 4 w 7"/>
                <a:gd name="T5" fmla="*/ 5 h 8"/>
                <a:gd name="T6" fmla="*/ 7 w 7"/>
                <a:gd name="T7" fmla="*/ 3 h 8"/>
                <a:gd name="T8" fmla="*/ 7 w 7"/>
                <a:gd name="T9" fmla="*/ 2 h 8"/>
                <a:gd name="T10" fmla="*/ 4 w 7"/>
                <a:gd name="T11" fmla="*/ 3 h 8"/>
                <a:gd name="T12" fmla="*/ 4 w 7"/>
                <a:gd name="T13" fmla="*/ 4 h 8"/>
                <a:gd name="T14" fmla="*/ 4 w 7"/>
                <a:gd name="T15" fmla="*/ 4 h 8"/>
                <a:gd name="T16" fmla="*/ 3 w 7"/>
                <a:gd name="T17" fmla="*/ 4 h 8"/>
                <a:gd name="T18" fmla="*/ 3 w 7"/>
                <a:gd name="T19" fmla="*/ 4 h 8"/>
                <a:gd name="T20" fmla="*/ 2 w 7"/>
                <a:gd name="T21"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8"/>
                  </a:moveTo>
                  <a:cubicBezTo>
                    <a:pt x="2" y="8"/>
                    <a:pt x="2" y="8"/>
                    <a:pt x="2" y="8"/>
                  </a:cubicBezTo>
                  <a:cubicBezTo>
                    <a:pt x="4" y="8"/>
                    <a:pt x="5" y="6"/>
                    <a:pt x="4" y="5"/>
                  </a:cubicBezTo>
                  <a:cubicBezTo>
                    <a:pt x="5" y="5"/>
                    <a:pt x="7" y="4"/>
                    <a:pt x="7" y="3"/>
                  </a:cubicBezTo>
                  <a:cubicBezTo>
                    <a:pt x="7" y="2"/>
                    <a:pt x="7" y="2"/>
                    <a:pt x="7" y="2"/>
                  </a:cubicBezTo>
                  <a:cubicBezTo>
                    <a:pt x="7" y="0"/>
                    <a:pt x="4" y="1"/>
                    <a:pt x="4" y="3"/>
                  </a:cubicBezTo>
                  <a:cubicBezTo>
                    <a:pt x="4" y="3"/>
                    <a:pt x="4" y="3"/>
                    <a:pt x="4" y="4"/>
                  </a:cubicBezTo>
                  <a:cubicBezTo>
                    <a:pt x="4" y="4"/>
                    <a:pt x="4" y="4"/>
                    <a:pt x="4" y="4"/>
                  </a:cubicBezTo>
                  <a:cubicBezTo>
                    <a:pt x="4" y="4"/>
                    <a:pt x="3" y="4"/>
                    <a:pt x="3" y="4"/>
                  </a:cubicBezTo>
                  <a:cubicBezTo>
                    <a:pt x="3" y="4"/>
                    <a:pt x="3" y="4"/>
                    <a:pt x="3" y="4"/>
                  </a:cubicBezTo>
                  <a:cubicBezTo>
                    <a:pt x="1" y="4"/>
                    <a:pt x="0"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219"/>
            <p:cNvSpPr/>
            <p:nvPr/>
          </p:nvSpPr>
          <p:spPr bwMode="auto">
            <a:xfrm>
              <a:off x="3166" y="2808"/>
              <a:ext cx="18" cy="30"/>
            </a:xfrm>
            <a:custGeom>
              <a:avLst/>
              <a:gdLst>
                <a:gd name="T0" fmla="*/ 4 w 4"/>
                <a:gd name="T1" fmla="*/ 3 h 7"/>
                <a:gd name="T2" fmla="*/ 4 w 4"/>
                <a:gd name="T3" fmla="*/ 3 h 7"/>
                <a:gd name="T4" fmla="*/ 0 w 4"/>
                <a:gd name="T5" fmla="*/ 4 h 7"/>
                <a:gd name="T6" fmla="*/ 0 w 4"/>
                <a:gd name="T7" fmla="*/ 4 h 7"/>
                <a:gd name="T8" fmla="*/ 4 w 4"/>
                <a:gd name="T9" fmla="*/ 3 h 7"/>
              </a:gdLst>
              <a:ahLst/>
              <a:cxnLst>
                <a:cxn ang="0">
                  <a:pos x="T0" y="T1"/>
                </a:cxn>
                <a:cxn ang="0">
                  <a:pos x="T2" y="T3"/>
                </a:cxn>
                <a:cxn ang="0">
                  <a:pos x="T4" y="T5"/>
                </a:cxn>
                <a:cxn ang="0">
                  <a:pos x="T6" y="T7"/>
                </a:cxn>
                <a:cxn ang="0">
                  <a:pos x="T8" y="T9"/>
                </a:cxn>
              </a:cxnLst>
              <a:rect l="0" t="0" r="r" b="b"/>
              <a:pathLst>
                <a:path w="4" h="7">
                  <a:moveTo>
                    <a:pt x="4" y="3"/>
                  </a:moveTo>
                  <a:cubicBezTo>
                    <a:pt x="4" y="3"/>
                    <a:pt x="4" y="3"/>
                    <a:pt x="4" y="3"/>
                  </a:cubicBezTo>
                  <a:cubicBezTo>
                    <a:pt x="4" y="0"/>
                    <a:pt x="0" y="2"/>
                    <a:pt x="0" y="4"/>
                  </a:cubicBezTo>
                  <a:cubicBezTo>
                    <a:pt x="0" y="4"/>
                    <a:pt x="0" y="4"/>
                    <a:pt x="0" y="4"/>
                  </a:cubicBezTo>
                  <a:cubicBezTo>
                    <a:pt x="0" y="7"/>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220"/>
            <p:cNvSpPr/>
            <p:nvPr/>
          </p:nvSpPr>
          <p:spPr bwMode="auto">
            <a:xfrm>
              <a:off x="3188" y="2747"/>
              <a:ext cx="13" cy="31"/>
            </a:xfrm>
            <a:custGeom>
              <a:avLst/>
              <a:gdLst>
                <a:gd name="T0" fmla="*/ 3 w 3"/>
                <a:gd name="T1" fmla="*/ 3 h 7"/>
                <a:gd name="T2" fmla="*/ 3 w 3"/>
                <a:gd name="T3" fmla="*/ 2 h 7"/>
                <a:gd name="T4" fmla="*/ 0 w 3"/>
                <a:gd name="T5" fmla="*/ 4 h 7"/>
                <a:gd name="T6" fmla="*/ 0 w 3"/>
                <a:gd name="T7" fmla="*/ 5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2"/>
                  </a:cubicBezTo>
                  <a:cubicBezTo>
                    <a:pt x="3" y="0"/>
                    <a:pt x="0" y="2"/>
                    <a:pt x="0" y="4"/>
                  </a:cubicBezTo>
                  <a:cubicBezTo>
                    <a:pt x="0" y="4"/>
                    <a:pt x="0" y="4"/>
                    <a:pt x="0" y="5"/>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221"/>
            <p:cNvSpPr/>
            <p:nvPr/>
          </p:nvSpPr>
          <p:spPr bwMode="auto">
            <a:xfrm>
              <a:off x="3162" y="2859"/>
              <a:ext cx="26" cy="13"/>
            </a:xfrm>
            <a:custGeom>
              <a:avLst/>
              <a:gdLst>
                <a:gd name="T0" fmla="*/ 2 w 6"/>
                <a:gd name="T1" fmla="*/ 3 h 3"/>
                <a:gd name="T2" fmla="*/ 3 w 6"/>
                <a:gd name="T3" fmla="*/ 3 h 3"/>
                <a:gd name="T4" fmla="*/ 3 w 6"/>
                <a:gd name="T5" fmla="*/ 0 h 3"/>
                <a:gd name="T6" fmla="*/ 3 w 6"/>
                <a:gd name="T7" fmla="*/ 0 h 3"/>
                <a:gd name="T8" fmla="*/ 2 w 6"/>
                <a:gd name="T9" fmla="*/ 3 h 3"/>
              </a:gdLst>
              <a:ahLst/>
              <a:cxnLst>
                <a:cxn ang="0">
                  <a:pos x="T0" y="T1"/>
                </a:cxn>
                <a:cxn ang="0">
                  <a:pos x="T2" y="T3"/>
                </a:cxn>
                <a:cxn ang="0">
                  <a:pos x="T4" y="T5"/>
                </a:cxn>
                <a:cxn ang="0">
                  <a:pos x="T6" y="T7"/>
                </a:cxn>
                <a:cxn ang="0">
                  <a:pos x="T8" y="T9"/>
                </a:cxn>
              </a:cxnLst>
              <a:rect l="0" t="0" r="r" b="b"/>
              <a:pathLst>
                <a:path w="6" h="3">
                  <a:moveTo>
                    <a:pt x="2" y="3"/>
                  </a:moveTo>
                  <a:cubicBezTo>
                    <a:pt x="2" y="3"/>
                    <a:pt x="2" y="3"/>
                    <a:pt x="3" y="3"/>
                  </a:cubicBezTo>
                  <a:cubicBezTo>
                    <a:pt x="4" y="3"/>
                    <a:pt x="6" y="0"/>
                    <a:pt x="3" y="0"/>
                  </a:cubicBezTo>
                  <a:cubicBezTo>
                    <a:pt x="3" y="0"/>
                    <a:pt x="3" y="0"/>
                    <a:pt x="3" y="0"/>
                  </a:cubicBezTo>
                  <a:cubicBezTo>
                    <a:pt x="1" y="0"/>
                    <a:pt x="0"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222"/>
            <p:cNvSpPr/>
            <p:nvPr/>
          </p:nvSpPr>
          <p:spPr bwMode="auto">
            <a:xfrm>
              <a:off x="3145" y="2821"/>
              <a:ext cx="26" cy="17"/>
            </a:xfrm>
            <a:custGeom>
              <a:avLst/>
              <a:gdLst>
                <a:gd name="T0" fmla="*/ 2 w 6"/>
                <a:gd name="T1" fmla="*/ 4 h 4"/>
                <a:gd name="T2" fmla="*/ 3 w 6"/>
                <a:gd name="T3" fmla="*/ 4 h 4"/>
                <a:gd name="T4" fmla="*/ 3 w 6"/>
                <a:gd name="T5" fmla="*/ 0 h 4"/>
                <a:gd name="T6" fmla="*/ 3 w 6"/>
                <a:gd name="T7" fmla="*/ 0 h 4"/>
                <a:gd name="T8" fmla="*/ 2 w 6"/>
                <a:gd name="T9" fmla="*/ 4 h 4"/>
              </a:gdLst>
              <a:ahLst/>
              <a:cxnLst>
                <a:cxn ang="0">
                  <a:pos x="T0" y="T1"/>
                </a:cxn>
                <a:cxn ang="0">
                  <a:pos x="T2" y="T3"/>
                </a:cxn>
                <a:cxn ang="0">
                  <a:pos x="T4" y="T5"/>
                </a:cxn>
                <a:cxn ang="0">
                  <a:pos x="T6" y="T7"/>
                </a:cxn>
                <a:cxn ang="0">
                  <a:pos x="T8" y="T9"/>
                </a:cxn>
              </a:cxnLst>
              <a:rect l="0" t="0" r="r" b="b"/>
              <a:pathLst>
                <a:path w="6" h="4">
                  <a:moveTo>
                    <a:pt x="2" y="4"/>
                  </a:moveTo>
                  <a:cubicBezTo>
                    <a:pt x="2" y="4"/>
                    <a:pt x="2" y="4"/>
                    <a:pt x="3" y="4"/>
                  </a:cubicBezTo>
                  <a:cubicBezTo>
                    <a:pt x="5" y="4"/>
                    <a:pt x="6" y="0"/>
                    <a:pt x="3" y="0"/>
                  </a:cubicBezTo>
                  <a:cubicBezTo>
                    <a:pt x="3" y="0"/>
                    <a:pt x="3"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223"/>
            <p:cNvSpPr/>
            <p:nvPr/>
          </p:nvSpPr>
          <p:spPr bwMode="auto">
            <a:xfrm>
              <a:off x="3171" y="2756"/>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4"/>
                    <a:pt x="0" y="4"/>
                    <a:pt x="0" y="4"/>
                  </a:cubicBezTo>
                  <a:cubicBezTo>
                    <a:pt x="0" y="6"/>
                    <a:pt x="3" y="5"/>
                    <a:pt x="3" y="3"/>
                  </a:cubicBezTo>
                  <a:cubicBezTo>
                    <a:pt x="3" y="3"/>
                    <a:pt x="3" y="3"/>
                    <a:pt x="3" y="2"/>
                  </a:cubicBezTo>
                  <a:cubicBezTo>
                    <a:pt x="3" y="0"/>
                    <a:pt x="0" y="2"/>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224"/>
            <p:cNvSpPr/>
            <p:nvPr/>
          </p:nvSpPr>
          <p:spPr bwMode="auto">
            <a:xfrm>
              <a:off x="3162" y="2950"/>
              <a:ext cx="26" cy="17"/>
            </a:xfrm>
            <a:custGeom>
              <a:avLst/>
              <a:gdLst>
                <a:gd name="T0" fmla="*/ 3 w 6"/>
                <a:gd name="T1" fmla="*/ 4 h 4"/>
                <a:gd name="T2" fmla="*/ 3 w 6"/>
                <a:gd name="T3" fmla="*/ 4 h 4"/>
                <a:gd name="T4" fmla="*/ 4 w 6"/>
                <a:gd name="T5" fmla="*/ 0 h 4"/>
                <a:gd name="T6" fmla="*/ 3 w 6"/>
                <a:gd name="T7" fmla="*/ 0 h 4"/>
                <a:gd name="T8" fmla="*/ 3 w 6"/>
                <a:gd name="T9" fmla="*/ 4 h 4"/>
              </a:gdLst>
              <a:ahLst/>
              <a:cxnLst>
                <a:cxn ang="0">
                  <a:pos x="T0" y="T1"/>
                </a:cxn>
                <a:cxn ang="0">
                  <a:pos x="T2" y="T3"/>
                </a:cxn>
                <a:cxn ang="0">
                  <a:pos x="T4" y="T5"/>
                </a:cxn>
                <a:cxn ang="0">
                  <a:pos x="T6" y="T7"/>
                </a:cxn>
                <a:cxn ang="0">
                  <a:pos x="T8" y="T9"/>
                </a:cxn>
              </a:cxnLst>
              <a:rect l="0" t="0" r="r" b="b"/>
              <a:pathLst>
                <a:path w="6" h="4">
                  <a:moveTo>
                    <a:pt x="3" y="4"/>
                  </a:moveTo>
                  <a:cubicBezTo>
                    <a:pt x="3" y="4"/>
                    <a:pt x="3" y="4"/>
                    <a:pt x="3" y="4"/>
                  </a:cubicBezTo>
                  <a:cubicBezTo>
                    <a:pt x="5" y="4"/>
                    <a:pt x="6" y="0"/>
                    <a:pt x="4" y="0"/>
                  </a:cubicBezTo>
                  <a:cubicBezTo>
                    <a:pt x="4" y="0"/>
                    <a:pt x="3" y="0"/>
                    <a:pt x="3" y="0"/>
                  </a:cubicBezTo>
                  <a:cubicBezTo>
                    <a:pt x="1"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225"/>
            <p:cNvSpPr/>
            <p:nvPr/>
          </p:nvSpPr>
          <p:spPr bwMode="auto">
            <a:xfrm>
              <a:off x="3123" y="2881"/>
              <a:ext cx="22" cy="13"/>
            </a:xfrm>
            <a:custGeom>
              <a:avLst/>
              <a:gdLst>
                <a:gd name="T0" fmla="*/ 2 w 5"/>
                <a:gd name="T1" fmla="*/ 3 h 3"/>
                <a:gd name="T2" fmla="*/ 3 w 5"/>
                <a:gd name="T3" fmla="*/ 0 h 3"/>
                <a:gd name="T4" fmla="*/ 2 w 5"/>
                <a:gd name="T5" fmla="*/ 3 h 3"/>
              </a:gdLst>
              <a:ahLst/>
              <a:cxnLst>
                <a:cxn ang="0">
                  <a:pos x="T0" y="T1"/>
                </a:cxn>
                <a:cxn ang="0">
                  <a:pos x="T2" y="T3"/>
                </a:cxn>
                <a:cxn ang="0">
                  <a:pos x="T4" y="T5"/>
                </a:cxn>
              </a:cxnLst>
              <a:rect l="0" t="0" r="r" b="b"/>
              <a:pathLst>
                <a:path w="5" h="3">
                  <a:moveTo>
                    <a:pt x="2" y="3"/>
                  </a:moveTo>
                  <a:cubicBezTo>
                    <a:pt x="4" y="3"/>
                    <a:pt x="5" y="0"/>
                    <a:pt x="3" y="0"/>
                  </a:cubicBezTo>
                  <a:cubicBezTo>
                    <a:pt x="1" y="0"/>
                    <a:pt x="0"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226"/>
            <p:cNvSpPr/>
            <p:nvPr/>
          </p:nvSpPr>
          <p:spPr bwMode="auto">
            <a:xfrm>
              <a:off x="3119" y="2915"/>
              <a:ext cx="30" cy="39"/>
            </a:xfrm>
            <a:custGeom>
              <a:avLst/>
              <a:gdLst>
                <a:gd name="T0" fmla="*/ 3 w 7"/>
                <a:gd name="T1" fmla="*/ 6 h 9"/>
                <a:gd name="T2" fmla="*/ 3 w 7"/>
                <a:gd name="T3" fmla="*/ 6 h 9"/>
                <a:gd name="T4" fmla="*/ 6 w 7"/>
                <a:gd name="T5" fmla="*/ 5 h 9"/>
                <a:gd name="T6" fmla="*/ 7 w 7"/>
                <a:gd name="T7" fmla="*/ 2 h 9"/>
                <a:gd name="T8" fmla="*/ 5 w 7"/>
                <a:gd name="T9" fmla="*/ 0 h 9"/>
                <a:gd name="T10" fmla="*/ 3 w 7"/>
                <a:gd name="T11" fmla="*/ 2 h 9"/>
                <a:gd name="T12" fmla="*/ 3 w 7"/>
                <a:gd name="T13" fmla="*/ 2 h 9"/>
                <a:gd name="T14" fmla="*/ 3 w 7"/>
                <a:gd name="T15" fmla="*/ 2 h 9"/>
                <a:gd name="T16" fmla="*/ 2 w 7"/>
                <a:gd name="T17" fmla="*/ 6 h 9"/>
                <a:gd name="T18" fmla="*/ 2 w 7"/>
                <a:gd name="T19" fmla="*/ 6 h 9"/>
                <a:gd name="T20" fmla="*/ 3 w 7"/>
                <a:gd name="T21"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3" y="6"/>
                  </a:moveTo>
                  <a:cubicBezTo>
                    <a:pt x="3" y="6"/>
                    <a:pt x="3" y="6"/>
                    <a:pt x="3" y="6"/>
                  </a:cubicBezTo>
                  <a:cubicBezTo>
                    <a:pt x="3" y="9"/>
                    <a:pt x="6" y="7"/>
                    <a:pt x="6" y="5"/>
                  </a:cubicBezTo>
                  <a:cubicBezTo>
                    <a:pt x="6" y="4"/>
                    <a:pt x="6" y="3"/>
                    <a:pt x="7" y="2"/>
                  </a:cubicBezTo>
                  <a:cubicBezTo>
                    <a:pt x="7" y="1"/>
                    <a:pt x="6" y="0"/>
                    <a:pt x="5" y="0"/>
                  </a:cubicBezTo>
                  <a:cubicBezTo>
                    <a:pt x="4" y="0"/>
                    <a:pt x="4" y="1"/>
                    <a:pt x="3" y="2"/>
                  </a:cubicBezTo>
                  <a:cubicBezTo>
                    <a:pt x="3" y="2"/>
                    <a:pt x="3" y="2"/>
                    <a:pt x="3" y="2"/>
                  </a:cubicBezTo>
                  <a:cubicBezTo>
                    <a:pt x="3" y="2"/>
                    <a:pt x="3" y="2"/>
                    <a:pt x="3" y="2"/>
                  </a:cubicBezTo>
                  <a:cubicBezTo>
                    <a:pt x="1" y="2"/>
                    <a:pt x="0" y="6"/>
                    <a:pt x="2" y="6"/>
                  </a:cubicBezTo>
                  <a:cubicBezTo>
                    <a:pt x="2" y="6"/>
                    <a:pt x="2" y="6"/>
                    <a:pt x="2" y="6"/>
                  </a:cubicBezTo>
                  <a:cubicBezTo>
                    <a:pt x="3" y="6"/>
                    <a:pt x="3" y="6"/>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227"/>
            <p:cNvSpPr/>
            <p:nvPr/>
          </p:nvSpPr>
          <p:spPr bwMode="auto">
            <a:xfrm>
              <a:off x="3123" y="2829"/>
              <a:ext cx="22"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228"/>
            <p:cNvSpPr/>
            <p:nvPr/>
          </p:nvSpPr>
          <p:spPr bwMode="auto">
            <a:xfrm>
              <a:off x="3114" y="2864"/>
              <a:ext cx="18" cy="30"/>
            </a:xfrm>
            <a:custGeom>
              <a:avLst/>
              <a:gdLst>
                <a:gd name="T0" fmla="*/ 4 w 4"/>
                <a:gd name="T1" fmla="*/ 3 h 7"/>
                <a:gd name="T2" fmla="*/ 4 w 4"/>
                <a:gd name="T3" fmla="*/ 3 h 7"/>
                <a:gd name="T4" fmla="*/ 0 w 4"/>
                <a:gd name="T5" fmla="*/ 4 h 7"/>
                <a:gd name="T6" fmla="*/ 0 w 4"/>
                <a:gd name="T7" fmla="*/ 4 h 7"/>
                <a:gd name="T8" fmla="*/ 4 w 4"/>
                <a:gd name="T9" fmla="*/ 3 h 7"/>
              </a:gdLst>
              <a:ahLst/>
              <a:cxnLst>
                <a:cxn ang="0">
                  <a:pos x="T0" y="T1"/>
                </a:cxn>
                <a:cxn ang="0">
                  <a:pos x="T2" y="T3"/>
                </a:cxn>
                <a:cxn ang="0">
                  <a:pos x="T4" y="T5"/>
                </a:cxn>
                <a:cxn ang="0">
                  <a:pos x="T6" y="T7"/>
                </a:cxn>
                <a:cxn ang="0">
                  <a:pos x="T8" y="T9"/>
                </a:cxn>
              </a:cxnLst>
              <a:rect l="0" t="0" r="r" b="b"/>
              <a:pathLst>
                <a:path w="4" h="7">
                  <a:moveTo>
                    <a:pt x="4" y="3"/>
                  </a:moveTo>
                  <a:cubicBezTo>
                    <a:pt x="4" y="3"/>
                    <a:pt x="4" y="3"/>
                    <a:pt x="4" y="3"/>
                  </a:cubicBezTo>
                  <a:cubicBezTo>
                    <a:pt x="4" y="0"/>
                    <a:pt x="0" y="2"/>
                    <a:pt x="0" y="4"/>
                  </a:cubicBezTo>
                  <a:cubicBezTo>
                    <a:pt x="0" y="4"/>
                    <a:pt x="0" y="4"/>
                    <a:pt x="0" y="4"/>
                  </a:cubicBezTo>
                  <a:cubicBezTo>
                    <a:pt x="0" y="7"/>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229"/>
            <p:cNvSpPr/>
            <p:nvPr/>
          </p:nvSpPr>
          <p:spPr bwMode="auto">
            <a:xfrm>
              <a:off x="3223" y="2717"/>
              <a:ext cx="26" cy="17"/>
            </a:xfrm>
            <a:custGeom>
              <a:avLst/>
              <a:gdLst>
                <a:gd name="T0" fmla="*/ 3 w 6"/>
                <a:gd name="T1" fmla="*/ 4 h 4"/>
                <a:gd name="T2" fmla="*/ 4 w 6"/>
                <a:gd name="T3" fmla="*/ 0 h 4"/>
                <a:gd name="T4" fmla="*/ 3 w 6"/>
                <a:gd name="T5" fmla="*/ 0 h 4"/>
                <a:gd name="T6" fmla="*/ 2 w 6"/>
                <a:gd name="T7" fmla="*/ 4 h 4"/>
                <a:gd name="T8" fmla="*/ 3 w 6"/>
                <a:gd name="T9" fmla="*/ 4 h 4"/>
              </a:gdLst>
              <a:ahLst/>
              <a:cxnLst>
                <a:cxn ang="0">
                  <a:pos x="T0" y="T1"/>
                </a:cxn>
                <a:cxn ang="0">
                  <a:pos x="T2" y="T3"/>
                </a:cxn>
                <a:cxn ang="0">
                  <a:pos x="T4" y="T5"/>
                </a:cxn>
                <a:cxn ang="0">
                  <a:pos x="T6" y="T7"/>
                </a:cxn>
                <a:cxn ang="0">
                  <a:pos x="T8" y="T9"/>
                </a:cxn>
              </a:cxnLst>
              <a:rect l="0" t="0" r="r" b="b"/>
              <a:pathLst>
                <a:path w="6" h="4">
                  <a:moveTo>
                    <a:pt x="3" y="4"/>
                  </a:moveTo>
                  <a:cubicBezTo>
                    <a:pt x="5" y="4"/>
                    <a:pt x="6" y="0"/>
                    <a:pt x="4" y="0"/>
                  </a:cubicBezTo>
                  <a:cubicBezTo>
                    <a:pt x="4" y="0"/>
                    <a:pt x="3" y="0"/>
                    <a:pt x="3" y="0"/>
                  </a:cubicBezTo>
                  <a:cubicBezTo>
                    <a:pt x="1" y="0"/>
                    <a:pt x="0" y="4"/>
                    <a:pt x="2"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230"/>
            <p:cNvSpPr/>
            <p:nvPr/>
          </p:nvSpPr>
          <p:spPr bwMode="auto">
            <a:xfrm>
              <a:off x="3210" y="2739"/>
              <a:ext cx="17" cy="26"/>
            </a:xfrm>
            <a:custGeom>
              <a:avLst/>
              <a:gdLst>
                <a:gd name="T0" fmla="*/ 0 w 4"/>
                <a:gd name="T1" fmla="*/ 3 h 6"/>
                <a:gd name="T2" fmla="*/ 0 w 4"/>
                <a:gd name="T3" fmla="*/ 4 h 6"/>
                <a:gd name="T4" fmla="*/ 4 w 4"/>
                <a:gd name="T5" fmla="*/ 3 h 6"/>
                <a:gd name="T6" fmla="*/ 4 w 4"/>
                <a:gd name="T7" fmla="*/ 2 h 6"/>
                <a:gd name="T8" fmla="*/ 0 w 4"/>
                <a:gd name="T9" fmla="*/ 3 h 6"/>
              </a:gdLst>
              <a:ahLst/>
              <a:cxnLst>
                <a:cxn ang="0">
                  <a:pos x="T0" y="T1"/>
                </a:cxn>
                <a:cxn ang="0">
                  <a:pos x="T2" y="T3"/>
                </a:cxn>
                <a:cxn ang="0">
                  <a:pos x="T4" y="T5"/>
                </a:cxn>
                <a:cxn ang="0">
                  <a:pos x="T6" y="T7"/>
                </a:cxn>
                <a:cxn ang="0">
                  <a:pos x="T8" y="T9"/>
                </a:cxn>
              </a:cxnLst>
              <a:rect l="0" t="0" r="r" b="b"/>
              <a:pathLst>
                <a:path w="4" h="6">
                  <a:moveTo>
                    <a:pt x="0" y="3"/>
                  </a:moveTo>
                  <a:cubicBezTo>
                    <a:pt x="0" y="3"/>
                    <a:pt x="0" y="3"/>
                    <a:pt x="0" y="4"/>
                  </a:cubicBezTo>
                  <a:cubicBezTo>
                    <a:pt x="0" y="6"/>
                    <a:pt x="4" y="4"/>
                    <a:pt x="4" y="3"/>
                  </a:cubicBezTo>
                  <a:cubicBezTo>
                    <a:pt x="4" y="2"/>
                    <a:pt x="4" y="2"/>
                    <a:pt x="4" y="2"/>
                  </a:cubicBezTo>
                  <a:cubicBezTo>
                    <a:pt x="4"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231"/>
            <p:cNvSpPr/>
            <p:nvPr/>
          </p:nvSpPr>
          <p:spPr bwMode="auto">
            <a:xfrm>
              <a:off x="3206" y="3079"/>
              <a:ext cx="21" cy="13"/>
            </a:xfrm>
            <a:custGeom>
              <a:avLst/>
              <a:gdLst>
                <a:gd name="T0" fmla="*/ 3 w 5"/>
                <a:gd name="T1" fmla="*/ 0 h 3"/>
                <a:gd name="T2" fmla="*/ 2 w 5"/>
                <a:gd name="T3" fmla="*/ 3 h 3"/>
                <a:gd name="T4" fmla="*/ 3 w 5"/>
                <a:gd name="T5" fmla="*/ 0 h 3"/>
              </a:gdLst>
              <a:ahLst/>
              <a:cxnLst>
                <a:cxn ang="0">
                  <a:pos x="T0" y="T1"/>
                </a:cxn>
                <a:cxn ang="0">
                  <a:pos x="T2" y="T3"/>
                </a:cxn>
                <a:cxn ang="0">
                  <a:pos x="T4" y="T5"/>
                </a:cxn>
              </a:cxnLst>
              <a:rect l="0" t="0" r="r" b="b"/>
              <a:pathLst>
                <a:path w="5" h="3">
                  <a:moveTo>
                    <a:pt x="3" y="0"/>
                  </a:moveTo>
                  <a:cubicBezTo>
                    <a:pt x="1" y="0"/>
                    <a:pt x="0" y="3"/>
                    <a:pt x="2" y="3"/>
                  </a:cubicBezTo>
                  <a:cubicBezTo>
                    <a:pt x="4" y="3"/>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232"/>
            <p:cNvSpPr/>
            <p:nvPr/>
          </p:nvSpPr>
          <p:spPr bwMode="auto">
            <a:xfrm>
              <a:off x="3175" y="3062"/>
              <a:ext cx="22"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233"/>
            <p:cNvSpPr/>
            <p:nvPr/>
          </p:nvSpPr>
          <p:spPr bwMode="auto">
            <a:xfrm>
              <a:off x="3193" y="3036"/>
              <a:ext cx="47" cy="43"/>
            </a:xfrm>
            <a:custGeom>
              <a:avLst/>
              <a:gdLst>
                <a:gd name="T0" fmla="*/ 5 w 11"/>
                <a:gd name="T1" fmla="*/ 9 h 10"/>
                <a:gd name="T2" fmla="*/ 6 w 11"/>
                <a:gd name="T3" fmla="*/ 8 h 10"/>
                <a:gd name="T4" fmla="*/ 7 w 11"/>
                <a:gd name="T5" fmla="*/ 7 h 10"/>
                <a:gd name="T6" fmla="*/ 7 w 11"/>
                <a:gd name="T7" fmla="*/ 7 h 10"/>
                <a:gd name="T8" fmla="*/ 10 w 11"/>
                <a:gd name="T9" fmla="*/ 5 h 10"/>
                <a:gd name="T10" fmla="*/ 9 w 11"/>
                <a:gd name="T11" fmla="*/ 4 h 10"/>
                <a:gd name="T12" fmla="*/ 7 w 11"/>
                <a:gd name="T13" fmla="*/ 4 h 10"/>
                <a:gd name="T14" fmla="*/ 6 w 11"/>
                <a:gd name="T15" fmla="*/ 2 h 10"/>
                <a:gd name="T16" fmla="*/ 3 w 11"/>
                <a:gd name="T17" fmla="*/ 1 h 10"/>
                <a:gd name="T18" fmla="*/ 1 w 11"/>
                <a:gd name="T19" fmla="*/ 5 h 10"/>
                <a:gd name="T20" fmla="*/ 4 w 11"/>
                <a:gd name="T21" fmla="*/ 6 h 10"/>
                <a:gd name="T22" fmla="*/ 4 w 11"/>
                <a:gd name="T23" fmla="*/ 6 h 10"/>
                <a:gd name="T24" fmla="*/ 5 w 11"/>
                <a:gd name="T25"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0">
                  <a:moveTo>
                    <a:pt x="5" y="9"/>
                  </a:moveTo>
                  <a:cubicBezTo>
                    <a:pt x="6" y="8"/>
                    <a:pt x="6" y="8"/>
                    <a:pt x="6" y="8"/>
                  </a:cubicBezTo>
                  <a:cubicBezTo>
                    <a:pt x="6" y="8"/>
                    <a:pt x="7" y="7"/>
                    <a:pt x="7" y="7"/>
                  </a:cubicBezTo>
                  <a:cubicBezTo>
                    <a:pt x="7" y="7"/>
                    <a:pt x="7" y="7"/>
                    <a:pt x="7" y="7"/>
                  </a:cubicBezTo>
                  <a:cubicBezTo>
                    <a:pt x="8" y="10"/>
                    <a:pt x="11" y="7"/>
                    <a:pt x="10" y="5"/>
                  </a:cubicBezTo>
                  <a:cubicBezTo>
                    <a:pt x="10" y="5"/>
                    <a:pt x="10" y="4"/>
                    <a:pt x="9" y="4"/>
                  </a:cubicBezTo>
                  <a:cubicBezTo>
                    <a:pt x="9" y="3"/>
                    <a:pt x="8" y="3"/>
                    <a:pt x="7" y="4"/>
                  </a:cubicBezTo>
                  <a:cubicBezTo>
                    <a:pt x="7" y="3"/>
                    <a:pt x="7" y="3"/>
                    <a:pt x="6" y="2"/>
                  </a:cubicBezTo>
                  <a:cubicBezTo>
                    <a:pt x="5" y="2"/>
                    <a:pt x="4" y="2"/>
                    <a:pt x="3" y="1"/>
                  </a:cubicBezTo>
                  <a:cubicBezTo>
                    <a:pt x="2" y="0"/>
                    <a:pt x="0" y="4"/>
                    <a:pt x="1" y="5"/>
                  </a:cubicBezTo>
                  <a:cubicBezTo>
                    <a:pt x="2" y="5"/>
                    <a:pt x="3" y="6"/>
                    <a:pt x="4" y="6"/>
                  </a:cubicBezTo>
                  <a:cubicBezTo>
                    <a:pt x="4" y="6"/>
                    <a:pt x="4" y="6"/>
                    <a:pt x="4" y="6"/>
                  </a:cubicBezTo>
                  <a:cubicBezTo>
                    <a:pt x="2" y="8"/>
                    <a:pt x="4" y="10"/>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234"/>
            <p:cNvSpPr/>
            <p:nvPr/>
          </p:nvSpPr>
          <p:spPr bwMode="auto">
            <a:xfrm>
              <a:off x="3140" y="3010"/>
              <a:ext cx="22" cy="18"/>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235"/>
            <p:cNvSpPr/>
            <p:nvPr/>
          </p:nvSpPr>
          <p:spPr bwMode="auto">
            <a:xfrm>
              <a:off x="3106" y="2890"/>
              <a:ext cx="21" cy="17"/>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236"/>
            <p:cNvSpPr/>
            <p:nvPr/>
          </p:nvSpPr>
          <p:spPr bwMode="auto">
            <a:xfrm>
              <a:off x="3106" y="2959"/>
              <a:ext cx="26" cy="17"/>
            </a:xfrm>
            <a:custGeom>
              <a:avLst/>
              <a:gdLst>
                <a:gd name="T0" fmla="*/ 3 w 6"/>
                <a:gd name="T1" fmla="*/ 0 h 4"/>
                <a:gd name="T2" fmla="*/ 3 w 6"/>
                <a:gd name="T3" fmla="*/ 4 h 4"/>
                <a:gd name="T4" fmla="*/ 3 w 6"/>
                <a:gd name="T5" fmla="*/ 0 h 4"/>
              </a:gdLst>
              <a:ahLst/>
              <a:cxnLst>
                <a:cxn ang="0">
                  <a:pos x="T0" y="T1"/>
                </a:cxn>
                <a:cxn ang="0">
                  <a:pos x="T2" y="T3"/>
                </a:cxn>
                <a:cxn ang="0">
                  <a:pos x="T4" y="T5"/>
                </a:cxn>
              </a:cxnLst>
              <a:rect l="0" t="0" r="r" b="b"/>
              <a:pathLst>
                <a:path w="6" h="4">
                  <a:moveTo>
                    <a:pt x="3" y="0"/>
                  </a:moveTo>
                  <a:cubicBezTo>
                    <a:pt x="1" y="0"/>
                    <a:pt x="0" y="4"/>
                    <a:pt x="3" y="4"/>
                  </a:cubicBezTo>
                  <a:cubicBezTo>
                    <a:pt x="4" y="4"/>
                    <a:pt x="6"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237"/>
            <p:cNvSpPr/>
            <p:nvPr/>
          </p:nvSpPr>
          <p:spPr bwMode="auto">
            <a:xfrm>
              <a:off x="3140" y="2937"/>
              <a:ext cx="26" cy="17"/>
            </a:xfrm>
            <a:custGeom>
              <a:avLst/>
              <a:gdLst>
                <a:gd name="T0" fmla="*/ 3 w 6"/>
                <a:gd name="T1" fmla="*/ 4 h 4"/>
                <a:gd name="T2" fmla="*/ 3 w 6"/>
                <a:gd name="T3" fmla="*/ 0 h 4"/>
                <a:gd name="T4" fmla="*/ 3 w 6"/>
                <a:gd name="T5" fmla="*/ 4 h 4"/>
              </a:gdLst>
              <a:ahLst/>
              <a:cxnLst>
                <a:cxn ang="0">
                  <a:pos x="T0" y="T1"/>
                </a:cxn>
                <a:cxn ang="0">
                  <a:pos x="T2" y="T3"/>
                </a:cxn>
                <a:cxn ang="0">
                  <a:pos x="T4" y="T5"/>
                </a:cxn>
              </a:cxnLst>
              <a:rect l="0" t="0" r="r" b="b"/>
              <a:pathLst>
                <a:path w="6" h="4">
                  <a:moveTo>
                    <a:pt x="3" y="4"/>
                  </a:moveTo>
                  <a:cubicBezTo>
                    <a:pt x="5" y="4"/>
                    <a:pt x="6" y="0"/>
                    <a:pt x="3" y="0"/>
                  </a:cubicBezTo>
                  <a:cubicBezTo>
                    <a:pt x="2"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238"/>
            <p:cNvSpPr/>
            <p:nvPr/>
          </p:nvSpPr>
          <p:spPr bwMode="auto">
            <a:xfrm>
              <a:off x="3284" y="3036"/>
              <a:ext cx="48" cy="35"/>
            </a:xfrm>
            <a:custGeom>
              <a:avLst/>
              <a:gdLst>
                <a:gd name="T0" fmla="*/ 10 w 11"/>
                <a:gd name="T1" fmla="*/ 5 h 8"/>
                <a:gd name="T2" fmla="*/ 10 w 11"/>
                <a:gd name="T3" fmla="*/ 4 h 8"/>
                <a:gd name="T4" fmla="*/ 9 w 11"/>
                <a:gd name="T5" fmla="*/ 2 h 8"/>
                <a:gd name="T6" fmla="*/ 7 w 11"/>
                <a:gd name="T7" fmla="*/ 2 h 8"/>
                <a:gd name="T8" fmla="*/ 6 w 11"/>
                <a:gd name="T9" fmla="*/ 2 h 8"/>
                <a:gd name="T10" fmla="*/ 5 w 11"/>
                <a:gd name="T11" fmla="*/ 3 h 8"/>
                <a:gd name="T12" fmla="*/ 4 w 11"/>
                <a:gd name="T13" fmla="*/ 2 h 8"/>
                <a:gd name="T14" fmla="*/ 4 w 11"/>
                <a:gd name="T15" fmla="*/ 2 h 8"/>
                <a:gd name="T16" fmla="*/ 2 w 11"/>
                <a:gd name="T17" fmla="*/ 5 h 8"/>
                <a:gd name="T18" fmla="*/ 2 w 11"/>
                <a:gd name="T19" fmla="*/ 6 h 8"/>
                <a:gd name="T20" fmla="*/ 4 w 11"/>
                <a:gd name="T21" fmla="*/ 5 h 8"/>
                <a:gd name="T22" fmla="*/ 5 w 11"/>
                <a:gd name="T23" fmla="*/ 6 h 8"/>
                <a:gd name="T24" fmla="*/ 6 w 11"/>
                <a:gd name="T25" fmla="*/ 6 h 8"/>
                <a:gd name="T26" fmla="*/ 7 w 11"/>
                <a:gd name="T27" fmla="*/ 6 h 8"/>
                <a:gd name="T28" fmla="*/ 7 w 11"/>
                <a:gd name="T29" fmla="*/ 6 h 8"/>
                <a:gd name="T30" fmla="*/ 10 w 11"/>
                <a:gd name="T3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 h="8">
                  <a:moveTo>
                    <a:pt x="10" y="5"/>
                  </a:moveTo>
                  <a:cubicBezTo>
                    <a:pt x="10" y="5"/>
                    <a:pt x="10" y="4"/>
                    <a:pt x="10" y="4"/>
                  </a:cubicBezTo>
                  <a:cubicBezTo>
                    <a:pt x="11" y="3"/>
                    <a:pt x="11" y="2"/>
                    <a:pt x="9" y="2"/>
                  </a:cubicBezTo>
                  <a:cubicBezTo>
                    <a:pt x="9" y="2"/>
                    <a:pt x="8" y="2"/>
                    <a:pt x="7" y="2"/>
                  </a:cubicBezTo>
                  <a:cubicBezTo>
                    <a:pt x="7" y="2"/>
                    <a:pt x="6" y="2"/>
                    <a:pt x="6" y="2"/>
                  </a:cubicBezTo>
                  <a:cubicBezTo>
                    <a:pt x="6" y="2"/>
                    <a:pt x="5" y="2"/>
                    <a:pt x="5" y="3"/>
                  </a:cubicBezTo>
                  <a:cubicBezTo>
                    <a:pt x="5" y="3"/>
                    <a:pt x="5" y="2"/>
                    <a:pt x="4" y="2"/>
                  </a:cubicBezTo>
                  <a:cubicBezTo>
                    <a:pt x="4" y="2"/>
                    <a:pt x="4" y="2"/>
                    <a:pt x="4" y="2"/>
                  </a:cubicBezTo>
                  <a:cubicBezTo>
                    <a:pt x="3" y="0"/>
                    <a:pt x="0" y="4"/>
                    <a:pt x="2" y="5"/>
                  </a:cubicBezTo>
                  <a:cubicBezTo>
                    <a:pt x="2" y="5"/>
                    <a:pt x="2" y="5"/>
                    <a:pt x="2" y="6"/>
                  </a:cubicBezTo>
                  <a:cubicBezTo>
                    <a:pt x="3" y="6"/>
                    <a:pt x="4" y="6"/>
                    <a:pt x="4" y="5"/>
                  </a:cubicBezTo>
                  <a:cubicBezTo>
                    <a:pt x="4" y="5"/>
                    <a:pt x="5" y="6"/>
                    <a:pt x="5" y="6"/>
                  </a:cubicBezTo>
                  <a:cubicBezTo>
                    <a:pt x="6" y="6"/>
                    <a:pt x="6" y="6"/>
                    <a:pt x="6" y="6"/>
                  </a:cubicBezTo>
                  <a:cubicBezTo>
                    <a:pt x="6" y="6"/>
                    <a:pt x="7" y="6"/>
                    <a:pt x="7" y="6"/>
                  </a:cubicBezTo>
                  <a:cubicBezTo>
                    <a:pt x="7" y="6"/>
                    <a:pt x="7" y="6"/>
                    <a:pt x="7" y="6"/>
                  </a:cubicBezTo>
                  <a:cubicBezTo>
                    <a:pt x="7" y="8"/>
                    <a:pt x="10" y="7"/>
                    <a:pt x="1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239"/>
            <p:cNvSpPr/>
            <p:nvPr/>
          </p:nvSpPr>
          <p:spPr bwMode="auto">
            <a:xfrm>
              <a:off x="3375" y="3045"/>
              <a:ext cx="22" cy="26"/>
            </a:xfrm>
            <a:custGeom>
              <a:avLst/>
              <a:gdLst>
                <a:gd name="T0" fmla="*/ 2 w 5"/>
                <a:gd name="T1" fmla="*/ 2 h 6"/>
                <a:gd name="T2" fmla="*/ 1 w 5"/>
                <a:gd name="T3" fmla="*/ 2 h 6"/>
                <a:gd name="T4" fmla="*/ 3 w 5"/>
                <a:gd name="T5" fmla="*/ 5 h 6"/>
                <a:gd name="T6" fmla="*/ 3 w 5"/>
                <a:gd name="T7" fmla="*/ 4 h 6"/>
                <a:gd name="T8" fmla="*/ 2 w 5"/>
                <a:gd name="T9" fmla="*/ 2 h 6"/>
              </a:gdLst>
              <a:ahLst/>
              <a:cxnLst>
                <a:cxn ang="0">
                  <a:pos x="T0" y="T1"/>
                </a:cxn>
                <a:cxn ang="0">
                  <a:pos x="T2" y="T3"/>
                </a:cxn>
                <a:cxn ang="0">
                  <a:pos x="T4" y="T5"/>
                </a:cxn>
                <a:cxn ang="0">
                  <a:pos x="T6" y="T7"/>
                </a:cxn>
                <a:cxn ang="0">
                  <a:pos x="T8" y="T9"/>
                </a:cxn>
              </a:cxnLst>
              <a:rect l="0" t="0" r="r" b="b"/>
              <a:pathLst>
                <a:path w="5" h="6">
                  <a:moveTo>
                    <a:pt x="2" y="2"/>
                  </a:moveTo>
                  <a:cubicBezTo>
                    <a:pt x="1" y="2"/>
                    <a:pt x="1" y="2"/>
                    <a:pt x="1" y="2"/>
                  </a:cubicBezTo>
                  <a:cubicBezTo>
                    <a:pt x="0" y="4"/>
                    <a:pt x="1" y="6"/>
                    <a:pt x="3" y="5"/>
                  </a:cubicBezTo>
                  <a:cubicBezTo>
                    <a:pt x="3" y="4"/>
                    <a:pt x="3" y="4"/>
                    <a:pt x="3" y="4"/>
                  </a:cubicBezTo>
                  <a:cubicBezTo>
                    <a:pt x="5" y="3"/>
                    <a:pt x="4" y="0"/>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240"/>
            <p:cNvSpPr/>
            <p:nvPr/>
          </p:nvSpPr>
          <p:spPr bwMode="auto">
            <a:xfrm>
              <a:off x="3262" y="3010"/>
              <a:ext cx="17" cy="35"/>
            </a:xfrm>
            <a:custGeom>
              <a:avLst/>
              <a:gdLst>
                <a:gd name="T0" fmla="*/ 1 w 4"/>
                <a:gd name="T1" fmla="*/ 3 h 8"/>
                <a:gd name="T2" fmla="*/ 1 w 4"/>
                <a:gd name="T3" fmla="*/ 4 h 8"/>
                <a:gd name="T4" fmla="*/ 0 w 4"/>
                <a:gd name="T5" fmla="*/ 5 h 8"/>
                <a:gd name="T6" fmla="*/ 0 w 4"/>
                <a:gd name="T7" fmla="*/ 5 h 8"/>
                <a:gd name="T8" fmla="*/ 0 w 4"/>
                <a:gd name="T9" fmla="*/ 6 h 8"/>
                <a:gd name="T10" fmla="*/ 4 w 4"/>
                <a:gd name="T11" fmla="*/ 5 h 8"/>
                <a:gd name="T12" fmla="*/ 4 w 4"/>
                <a:gd name="T13" fmla="*/ 4 h 8"/>
                <a:gd name="T14" fmla="*/ 4 w 4"/>
                <a:gd name="T15" fmla="*/ 4 h 8"/>
                <a:gd name="T16" fmla="*/ 4 w 4"/>
                <a:gd name="T17" fmla="*/ 3 h 8"/>
                <a:gd name="T18" fmla="*/ 4 w 4"/>
                <a:gd name="T19" fmla="*/ 2 h 8"/>
                <a:gd name="T20" fmla="*/ 1 w 4"/>
                <a:gd name="T21"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8">
                  <a:moveTo>
                    <a:pt x="1" y="3"/>
                  </a:moveTo>
                  <a:cubicBezTo>
                    <a:pt x="1" y="3"/>
                    <a:pt x="1" y="3"/>
                    <a:pt x="1" y="4"/>
                  </a:cubicBezTo>
                  <a:cubicBezTo>
                    <a:pt x="1" y="4"/>
                    <a:pt x="0" y="4"/>
                    <a:pt x="0" y="5"/>
                  </a:cubicBezTo>
                  <a:cubicBezTo>
                    <a:pt x="0" y="5"/>
                    <a:pt x="0" y="5"/>
                    <a:pt x="0" y="5"/>
                  </a:cubicBezTo>
                  <a:cubicBezTo>
                    <a:pt x="0" y="5"/>
                    <a:pt x="0" y="5"/>
                    <a:pt x="0" y="6"/>
                  </a:cubicBezTo>
                  <a:cubicBezTo>
                    <a:pt x="0" y="8"/>
                    <a:pt x="4" y="6"/>
                    <a:pt x="4" y="5"/>
                  </a:cubicBezTo>
                  <a:cubicBezTo>
                    <a:pt x="4" y="4"/>
                    <a:pt x="4" y="4"/>
                    <a:pt x="4" y="4"/>
                  </a:cubicBezTo>
                  <a:cubicBezTo>
                    <a:pt x="4" y="4"/>
                    <a:pt x="4" y="4"/>
                    <a:pt x="4" y="4"/>
                  </a:cubicBezTo>
                  <a:cubicBezTo>
                    <a:pt x="4" y="3"/>
                    <a:pt x="4" y="3"/>
                    <a:pt x="4" y="3"/>
                  </a:cubicBezTo>
                  <a:cubicBezTo>
                    <a:pt x="4" y="2"/>
                    <a:pt x="4" y="2"/>
                    <a:pt x="4" y="2"/>
                  </a:cubicBezTo>
                  <a:cubicBezTo>
                    <a:pt x="4" y="0"/>
                    <a:pt x="1" y="1"/>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241"/>
            <p:cNvSpPr/>
            <p:nvPr/>
          </p:nvSpPr>
          <p:spPr bwMode="auto">
            <a:xfrm>
              <a:off x="3214" y="3006"/>
              <a:ext cx="48" cy="35"/>
            </a:xfrm>
            <a:custGeom>
              <a:avLst/>
              <a:gdLst>
                <a:gd name="T0" fmla="*/ 10 w 11"/>
                <a:gd name="T1" fmla="*/ 7 h 8"/>
                <a:gd name="T2" fmla="*/ 10 w 11"/>
                <a:gd name="T3" fmla="*/ 5 h 8"/>
                <a:gd name="T4" fmla="*/ 8 w 11"/>
                <a:gd name="T5" fmla="*/ 4 h 8"/>
                <a:gd name="T6" fmla="*/ 8 w 11"/>
                <a:gd name="T7" fmla="*/ 2 h 8"/>
                <a:gd name="T8" fmla="*/ 6 w 11"/>
                <a:gd name="T9" fmla="*/ 0 h 8"/>
                <a:gd name="T10" fmla="*/ 5 w 11"/>
                <a:gd name="T11" fmla="*/ 4 h 8"/>
                <a:gd name="T12" fmla="*/ 5 w 11"/>
                <a:gd name="T13" fmla="*/ 4 h 8"/>
                <a:gd name="T14" fmla="*/ 3 w 11"/>
                <a:gd name="T15" fmla="*/ 4 h 8"/>
                <a:gd name="T16" fmla="*/ 3 w 11"/>
                <a:gd name="T17" fmla="*/ 7 h 8"/>
                <a:gd name="T18" fmla="*/ 3 w 11"/>
                <a:gd name="T19" fmla="*/ 7 h 8"/>
                <a:gd name="T20" fmla="*/ 5 w 11"/>
                <a:gd name="T21" fmla="*/ 7 h 8"/>
                <a:gd name="T22" fmla="*/ 6 w 11"/>
                <a:gd name="T23" fmla="*/ 7 h 8"/>
                <a:gd name="T24" fmla="*/ 6 w 11"/>
                <a:gd name="T25" fmla="*/ 7 h 8"/>
                <a:gd name="T26" fmla="*/ 7 w 11"/>
                <a:gd name="T27" fmla="*/ 8 h 8"/>
                <a:gd name="T28" fmla="*/ 8 w 11"/>
                <a:gd name="T29" fmla="*/ 8 h 8"/>
                <a:gd name="T30" fmla="*/ 10 w 11"/>
                <a:gd name="T31"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 h="8">
                  <a:moveTo>
                    <a:pt x="10" y="7"/>
                  </a:moveTo>
                  <a:cubicBezTo>
                    <a:pt x="11" y="6"/>
                    <a:pt x="11" y="5"/>
                    <a:pt x="10" y="5"/>
                  </a:cubicBezTo>
                  <a:cubicBezTo>
                    <a:pt x="9" y="5"/>
                    <a:pt x="9" y="4"/>
                    <a:pt x="8" y="4"/>
                  </a:cubicBezTo>
                  <a:cubicBezTo>
                    <a:pt x="8" y="3"/>
                    <a:pt x="9" y="2"/>
                    <a:pt x="8" y="2"/>
                  </a:cubicBezTo>
                  <a:cubicBezTo>
                    <a:pt x="8" y="1"/>
                    <a:pt x="7" y="0"/>
                    <a:pt x="6" y="0"/>
                  </a:cubicBezTo>
                  <a:cubicBezTo>
                    <a:pt x="5" y="0"/>
                    <a:pt x="4" y="3"/>
                    <a:pt x="5" y="4"/>
                  </a:cubicBezTo>
                  <a:cubicBezTo>
                    <a:pt x="5" y="4"/>
                    <a:pt x="5" y="4"/>
                    <a:pt x="5" y="4"/>
                  </a:cubicBezTo>
                  <a:cubicBezTo>
                    <a:pt x="4" y="4"/>
                    <a:pt x="4" y="4"/>
                    <a:pt x="3" y="4"/>
                  </a:cubicBezTo>
                  <a:cubicBezTo>
                    <a:pt x="1" y="4"/>
                    <a:pt x="0" y="7"/>
                    <a:pt x="3" y="7"/>
                  </a:cubicBezTo>
                  <a:cubicBezTo>
                    <a:pt x="3" y="7"/>
                    <a:pt x="3" y="7"/>
                    <a:pt x="3" y="7"/>
                  </a:cubicBezTo>
                  <a:cubicBezTo>
                    <a:pt x="3" y="8"/>
                    <a:pt x="4" y="8"/>
                    <a:pt x="5" y="7"/>
                  </a:cubicBezTo>
                  <a:cubicBezTo>
                    <a:pt x="5" y="7"/>
                    <a:pt x="6" y="8"/>
                    <a:pt x="6" y="7"/>
                  </a:cubicBezTo>
                  <a:cubicBezTo>
                    <a:pt x="6" y="7"/>
                    <a:pt x="6" y="7"/>
                    <a:pt x="6" y="7"/>
                  </a:cubicBezTo>
                  <a:cubicBezTo>
                    <a:pt x="6" y="8"/>
                    <a:pt x="7" y="8"/>
                    <a:pt x="7" y="8"/>
                  </a:cubicBezTo>
                  <a:cubicBezTo>
                    <a:pt x="7" y="8"/>
                    <a:pt x="8" y="8"/>
                    <a:pt x="8" y="8"/>
                  </a:cubicBezTo>
                  <a:cubicBezTo>
                    <a:pt x="9" y="8"/>
                    <a:pt x="10" y="8"/>
                    <a:pt x="1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242"/>
            <p:cNvSpPr/>
            <p:nvPr/>
          </p:nvSpPr>
          <p:spPr bwMode="auto">
            <a:xfrm>
              <a:off x="3232" y="2980"/>
              <a:ext cx="13" cy="30"/>
            </a:xfrm>
            <a:custGeom>
              <a:avLst/>
              <a:gdLst>
                <a:gd name="T0" fmla="*/ 3 w 3"/>
                <a:gd name="T1" fmla="*/ 3 h 7"/>
                <a:gd name="T2" fmla="*/ 3 w 3"/>
                <a:gd name="T3" fmla="*/ 3 h 7"/>
                <a:gd name="T4" fmla="*/ 0 w 3"/>
                <a:gd name="T5" fmla="*/ 4 h 7"/>
                <a:gd name="T6" fmla="*/ 0 w 3"/>
                <a:gd name="T7" fmla="*/ 4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3"/>
                  </a:cubicBezTo>
                  <a:cubicBezTo>
                    <a:pt x="3" y="0"/>
                    <a:pt x="0" y="2"/>
                    <a:pt x="0" y="4"/>
                  </a:cubicBezTo>
                  <a:cubicBezTo>
                    <a:pt x="0" y="4"/>
                    <a:pt x="0" y="4"/>
                    <a:pt x="0" y="4"/>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243"/>
            <p:cNvSpPr/>
            <p:nvPr/>
          </p:nvSpPr>
          <p:spPr bwMode="auto">
            <a:xfrm>
              <a:off x="3175" y="2984"/>
              <a:ext cx="48" cy="35"/>
            </a:xfrm>
            <a:custGeom>
              <a:avLst/>
              <a:gdLst>
                <a:gd name="T0" fmla="*/ 6 w 11"/>
                <a:gd name="T1" fmla="*/ 6 h 8"/>
                <a:gd name="T2" fmla="*/ 7 w 11"/>
                <a:gd name="T3" fmla="*/ 6 h 8"/>
                <a:gd name="T4" fmla="*/ 9 w 11"/>
                <a:gd name="T5" fmla="*/ 3 h 8"/>
                <a:gd name="T6" fmla="*/ 7 w 11"/>
                <a:gd name="T7" fmla="*/ 2 h 8"/>
                <a:gd name="T8" fmla="*/ 6 w 11"/>
                <a:gd name="T9" fmla="*/ 3 h 8"/>
                <a:gd name="T10" fmla="*/ 6 w 11"/>
                <a:gd name="T11" fmla="*/ 2 h 8"/>
                <a:gd name="T12" fmla="*/ 6 w 11"/>
                <a:gd name="T13" fmla="*/ 2 h 8"/>
                <a:gd name="T14" fmla="*/ 5 w 11"/>
                <a:gd name="T15" fmla="*/ 1 h 8"/>
                <a:gd name="T16" fmla="*/ 3 w 11"/>
                <a:gd name="T17" fmla="*/ 0 h 8"/>
                <a:gd name="T18" fmla="*/ 1 w 11"/>
                <a:gd name="T19" fmla="*/ 1 h 8"/>
                <a:gd name="T20" fmla="*/ 2 w 11"/>
                <a:gd name="T21" fmla="*/ 4 h 8"/>
                <a:gd name="T22" fmla="*/ 3 w 11"/>
                <a:gd name="T23" fmla="*/ 5 h 8"/>
                <a:gd name="T24" fmla="*/ 3 w 11"/>
                <a:gd name="T25" fmla="*/ 5 h 8"/>
                <a:gd name="T26" fmla="*/ 4 w 11"/>
                <a:gd name="T27" fmla="*/ 5 h 8"/>
                <a:gd name="T28" fmla="*/ 4 w 11"/>
                <a:gd name="T29" fmla="*/ 5 h 8"/>
                <a:gd name="T30" fmla="*/ 5 w 11"/>
                <a:gd name="T31" fmla="*/ 5 h 8"/>
                <a:gd name="T32" fmla="*/ 5 w 11"/>
                <a:gd name="T33" fmla="*/ 4 h 8"/>
                <a:gd name="T34" fmla="*/ 6 w 11"/>
                <a:gd name="T35"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8">
                  <a:moveTo>
                    <a:pt x="6" y="6"/>
                  </a:moveTo>
                  <a:cubicBezTo>
                    <a:pt x="6" y="6"/>
                    <a:pt x="7" y="6"/>
                    <a:pt x="7" y="6"/>
                  </a:cubicBezTo>
                  <a:cubicBezTo>
                    <a:pt x="9" y="8"/>
                    <a:pt x="11" y="4"/>
                    <a:pt x="9" y="3"/>
                  </a:cubicBezTo>
                  <a:cubicBezTo>
                    <a:pt x="8" y="3"/>
                    <a:pt x="8" y="3"/>
                    <a:pt x="7" y="2"/>
                  </a:cubicBezTo>
                  <a:cubicBezTo>
                    <a:pt x="7" y="2"/>
                    <a:pt x="6" y="3"/>
                    <a:pt x="6" y="3"/>
                  </a:cubicBezTo>
                  <a:cubicBezTo>
                    <a:pt x="6" y="3"/>
                    <a:pt x="6" y="2"/>
                    <a:pt x="6" y="2"/>
                  </a:cubicBezTo>
                  <a:cubicBezTo>
                    <a:pt x="6" y="2"/>
                    <a:pt x="6" y="2"/>
                    <a:pt x="6" y="2"/>
                  </a:cubicBezTo>
                  <a:cubicBezTo>
                    <a:pt x="6" y="2"/>
                    <a:pt x="6" y="1"/>
                    <a:pt x="5" y="1"/>
                  </a:cubicBezTo>
                  <a:cubicBezTo>
                    <a:pt x="5" y="0"/>
                    <a:pt x="4" y="0"/>
                    <a:pt x="3" y="0"/>
                  </a:cubicBezTo>
                  <a:cubicBezTo>
                    <a:pt x="3" y="0"/>
                    <a:pt x="2" y="0"/>
                    <a:pt x="1" y="1"/>
                  </a:cubicBezTo>
                  <a:cubicBezTo>
                    <a:pt x="0" y="2"/>
                    <a:pt x="1" y="5"/>
                    <a:pt x="2" y="4"/>
                  </a:cubicBezTo>
                  <a:cubicBezTo>
                    <a:pt x="2" y="4"/>
                    <a:pt x="3" y="5"/>
                    <a:pt x="3" y="5"/>
                  </a:cubicBezTo>
                  <a:cubicBezTo>
                    <a:pt x="3" y="5"/>
                    <a:pt x="3" y="5"/>
                    <a:pt x="3" y="5"/>
                  </a:cubicBezTo>
                  <a:cubicBezTo>
                    <a:pt x="4" y="5"/>
                    <a:pt x="4" y="5"/>
                    <a:pt x="4" y="5"/>
                  </a:cubicBezTo>
                  <a:cubicBezTo>
                    <a:pt x="4" y="5"/>
                    <a:pt x="4" y="5"/>
                    <a:pt x="4" y="5"/>
                  </a:cubicBezTo>
                  <a:cubicBezTo>
                    <a:pt x="5" y="5"/>
                    <a:pt x="5" y="5"/>
                    <a:pt x="5" y="5"/>
                  </a:cubicBezTo>
                  <a:cubicBezTo>
                    <a:pt x="5" y="5"/>
                    <a:pt x="5" y="4"/>
                    <a:pt x="5" y="4"/>
                  </a:cubicBezTo>
                  <a:cubicBezTo>
                    <a:pt x="5" y="5"/>
                    <a:pt x="5" y="6"/>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244"/>
            <p:cNvSpPr/>
            <p:nvPr/>
          </p:nvSpPr>
          <p:spPr bwMode="auto">
            <a:xfrm>
              <a:off x="3297" y="3023"/>
              <a:ext cx="22" cy="18"/>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245"/>
            <p:cNvSpPr/>
            <p:nvPr/>
          </p:nvSpPr>
          <p:spPr bwMode="auto">
            <a:xfrm>
              <a:off x="3418" y="3019"/>
              <a:ext cx="27" cy="30"/>
            </a:xfrm>
            <a:custGeom>
              <a:avLst/>
              <a:gdLst>
                <a:gd name="T0" fmla="*/ 4 w 6"/>
                <a:gd name="T1" fmla="*/ 0 h 7"/>
                <a:gd name="T2" fmla="*/ 3 w 6"/>
                <a:gd name="T3" fmla="*/ 0 h 7"/>
                <a:gd name="T4" fmla="*/ 3 w 6"/>
                <a:gd name="T5" fmla="*/ 3 h 7"/>
                <a:gd name="T6" fmla="*/ 3 w 6"/>
                <a:gd name="T7" fmla="*/ 3 h 7"/>
                <a:gd name="T8" fmla="*/ 3 w 6"/>
                <a:gd name="T9" fmla="*/ 7 h 7"/>
                <a:gd name="T10" fmla="*/ 4 w 6"/>
                <a:gd name="T11" fmla="*/ 3 h 7"/>
                <a:gd name="T12" fmla="*/ 4 w 6"/>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6" h="7">
                  <a:moveTo>
                    <a:pt x="4" y="0"/>
                  </a:moveTo>
                  <a:cubicBezTo>
                    <a:pt x="4" y="0"/>
                    <a:pt x="4" y="0"/>
                    <a:pt x="3" y="0"/>
                  </a:cubicBezTo>
                  <a:cubicBezTo>
                    <a:pt x="2" y="0"/>
                    <a:pt x="0" y="3"/>
                    <a:pt x="3" y="3"/>
                  </a:cubicBezTo>
                  <a:cubicBezTo>
                    <a:pt x="3" y="3"/>
                    <a:pt x="3" y="3"/>
                    <a:pt x="3" y="3"/>
                  </a:cubicBezTo>
                  <a:cubicBezTo>
                    <a:pt x="2" y="4"/>
                    <a:pt x="1" y="7"/>
                    <a:pt x="3" y="7"/>
                  </a:cubicBezTo>
                  <a:cubicBezTo>
                    <a:pt x="5" y="7"/>
                    <a:pt x="6" y="3"/>
                    <a:pt x="4" y="3"/>
                  </a:cubicBezTo>
                  <a:cubicBezTo>
                    <a:pt x="5" y="2"/>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246"/>
            <p:cNvSpPr/>
            <p:nvPr/>
          </p:nvSpPr>
          <p:spPr bwMode="auto">
            <a:xfrm>
              <a:off x="3436" y="2976"/>
              <a:ext cx="39" cy="34"/>
            </a:xfrm>
            <a:custGeom>
              <a:avLst/>
              <a:gdLst>
                <a:gd name="T0" fmla="*/ 5 w 9"/>
                <a:gd name="T1" fmla="*/ 6 h 8"/>
                <a:gd name="T2" fmla="*/ 6 w 9"/>
                <a:gd name="T3" fmla="*/ 2 h 8"/>
                <a:gd name="T4" fmla="*/ 4 w 9"/>
                <a:gd name="T5" fmla="*/ 5 h 8"/>
                <a:gd name="T6" fmla="*/ 3 w 9"/>
                <a:gd name="T7" fmla="*/ 4 h 8"/>
                <a:gd name="T8" fmla="*/ 3 w 9"/>
                <a:gd name="T9" fmla="*/ 5 h 8"/>
                <a:gd name="T10" fmla="*/ 3 w 9"/>
                <a:gd name="T11" fmla="*/ 4 h 8"/>
                <a:gd name="T12" fmla="*/ 4 w 9"/>
                <a:gd name="T13" fmla="*/ 0 h 8"/>
                <a:gd name="T14" fmla="*/ 0 w 9"/>
                <a:gd name="T15" fmla="*/ 4 h 8"/>
                <a:gd name="T16" fmla="*/ 2 w 9"/>
                <a:gd name="T17" fmla="*/ 5 h 8"/>
                <a:gd name="T18" fmla="*/ 3 w 9"/>
                <a:gd name="T19" fmla="*/ 8 h 8"/>
                <a:gd name="T20" fmla="*/ 5 w 9"/>
                <a:gd name="T21" fmla="*/ 5 h 8"/>
                <a:gd name="T22" fmla="*/ 5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6"/>
                  </a:moveTo>
                  <a:cubicBezTo>
                    <a:pt x="7" y="6"/>
                    <a:pt x="9" y="2"/>
                    <a:pt x="6" y="2"/>
                  </a:cubicBezTo>
                  <a:cubicBezTo>
                    <a:pt x="5" y="2"/>
                    <a:pt x="4" y="4"/>
                    <a:pt x="4" y="5"/>
                  </a:cubicBezTo>
                  <a:cubicBezTo>
                    <a:pt x="4" y="5"/>
                    <a:pt x="4" y="4"/>
                    <a:pt x="3" y="4"/>
                  </a:cubicBezTo>
                  <a:cubicBezTo>
                    <a:pt x="3" y="4"/>
                    <a:pt x="3" y="5"/>
                    <a:pt x="3" y="5"/>
                  </a:cubicBezTo>
                  <a:cubicBezTo>
                    <a:pt x="3" y="4"/>
                    <a:pt x="3" y="4"/>
                    <a:pt x="3" y="4"/>
                  </a:cubicBezTo>
                  <a:cubicBezTo>
                    <a:pt x="5" y="3"/>
                    <a:pt x="6" y="0"/>
                    <a:pt x="4" y="0"/>
                  </a:cubicBezTo>
                  <a:cubicBezTo>
                    <a:pt x="2" y="0"/>
                    <a:pt x="1" y="2"/>
                    <a:pt x="0" y="4"/>
                  </a:cubicBezTo>
                  <a:cubicBezTo>
                    <a:pt x="0" y="5"/>
                    <a:pt x="1" y="5"/>
                    <a:pt x="2" y="5"/>
                  </a:cubicBezTo>
                  <a:cubicBezTo>
                    <a:pt x="1" y="6"/>
                    <a:pt x="1" y="8"/>
                    <a:pt x="3" y="8"/>
                  </a:cubicBezTo>
                  <a:cubicBezTo>
                    <a:pt x="4" y="8"/>
                    <a:pt x="5" y="6"/>
                    <a:pt x="5" y="5"/>
                  </a:cubicBezTo>
                  <a:cubicBezTo>
                    <a:pt x="5" y="6"/>
                    <a:pt x="5" y="6"/>
                    <a:pt x="5"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247"/>
            <p:cNvSpPr/>
            <p:nvPr/>
          </p:nvSpPr>
          <p:spPr bwMode="auto">
            <a:xfrm>
              <a:off x="3475" y="2950"/>
              <a:ext cx="48" cy="30"/>
            </a:xfrm>
            <a:custGeom>
              <a:avLst/>
              <a:gdLst>
                <a:gd name="T0" fmla="*/ 3 w 11"/>
                <a:gd name="T1" fmla="*/ 7 h 7"/>
                <a:gd name="T2" fmla="*/ 5 w 11"/>
                <a:gd name="T3" fmla="*/ 5 h 7"/>
                <a:gd name="T4" fmla="*/ 5 w 11"/>
                <a:gd name="T5" fmla="*/ 5 h 7"/>
                <a:gd name="T6" fmla="*/ 7 w 11"/>
                <a:gd name="T7" fmla="*/ 5 h 7"/>
                <a:gd name="T8" fmla="*/ 9 w 11"/>
                <a:gd name="T9" fmla="*/ 2 h 7"/>
                <a:gd name="T10" fmla="*/ 8 w 11"/>
                <a:gd name="T11" fmla="*/ 2 h 7"/>
                <a:gd name="T12" fmla="*/ 7 w 11"/>
                <a:gd name="T13" fmla="*/ 0 h 7"/>
                <a:gd name="T14" fmla="*/ 4 w 11"/>
                <a:gd name="T15" fmla="*/ 3 h 7"/>
                <a:gd name="T16" fmla="*/ 4 w 11"/>
                <a:gd name="T17" fmla="*/ 3 h 7"/>
                <a:gd name="T18" fmla="*/ 3 w 11"/>
                <a:gd name="T19" fmla="*/ 3 h 7"/>
                <a:gd name="T20" fmla="*/ 3 w 11"/>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7">
                  <a:moveTo>
                    <a:pt x="3" y="7"/>
                  </a:moveTo>
                  <a:cubicBezTo>
                    <a:pt x="4" y="7"/>
                    <a:pt x="5" y="6"/>
                    <a:pt x="5" y="5"/>
                  </a:cubicBezTo>
                  <a:cubicBezTo>
                    <a:pt x="5" y="5"/>
                    <a:pt x="5" y="5"/>
                    <a:pt x="5" y="5"/>
                  </a:cubicBezTo>
                  <a:cubicBezTo>
                    <a:pt x="6" y="5"/>
                    <a:pt x="6" y="5"/>
                    <a:pt x="7" y="5"/>
                  </a:cubicBezTo>
                  <a:cubicBezTo>
                    <a:pt x="9" y="6"/>
                    <a:pt x="11" y="2"/>
                    <a:pt x="9" y="2"/>
                  </a:cubicBezTo>
                  <a:cubicBezTo>
                    <a:pt x="9" y="2"/>
                    <a:pt x="8" y="2"/>
                    <a:pt x="8" y="2"/>
                  </a:cubicBezTo>
                  <a:cubicBezTo>
                    <a:pt x="8" y="1"/>
                    <a:pt x="8" y="0"/>
                    <a:pt x="7" y="0"/>
                  </a:cubicBezTo>
                  <a:cubicBezTo>
                    <a:pt x="5" y="0"/>
                    <a:pt x="4" y="1"/>
                    <a:pt x="4" y="3"/>
                  </a:cubicBezTo>
                  <a:cubicBezTo>
                    <a:pt x="4" y="3"/>
                    <a:pt x="4" y="3"/>
                    <a:pt x="4" y="3"/>
                  </a:cubicBezTo>
                  <a:cubicBezTo>
                    <a:pt x="4" y="3"/>
                    <a:pt x="4" y="3"/>
                    <a:pt x="3" y="3"/>
                  </a:cubicBezTo>
                  <a:cubicBezTo>
                    <a:pt x="2" y="3"/>
                    <a:pt x="0" y="7"/>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Freeform 248"/>
            <p:cNvSpPr/>
            <p:nvPr/>
          </p:nvSpPr>
          <p:spPr bwMode="auto">
            <a:xfrm>
              <a:off x="3180" y="2963"/>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3"/>
                    <a:pt x="0" y="3"/>
                    <a:pt x="0" y="4"/>
                  </a:cubicBezTo>
                  <a:cubicBezTo>
                    <a:pt x="0" y="6"/>
                    <a:pt x="3" y="4"/>
                    <a:pt x="3" y="3"/>
                  </a:cubicBezTo>
                  <a:cubicBezTo>
                    <a:pt x="3" y="2"/>
                    <a:pt x="3" y="2"/>
                    <a:pt x="3" y="2"/>
                  </a:cubicBezTo>
                  <a:cubicBezTo>
                    <a:pt x="3"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7" name="Freeform 249"/>
            <p:cNvSpPr>
              <a:spLocks noEditPoints="1"/>
            </p:cNvSpPr>
            <p:nvPr/>
          </p:nvSpPr>
          <p:spPr bwMode="auto">
            <a:xfrm>
              <a:off x="3153" y="2972"/>
              <a:ext cx="22" cy="34"/>
            </a:xfrm>
            <a:custGeom>
              <a:avLst/>
              <a:gdLst>
                <a:gd name="T0" fmla="*/ 3 w 5"/>
                <a:gd name="T1" fmla="*/ 4 h 8"/>
                <a:gd name="T2" fmla="*/ 3 w 5"/>
                <a:gd name="T3" fmla="*/ 2 h 8"/>
                <a:gd name="T4" fmla="*/ 0 w 5"/>
                <a:gd name="T5" fmla="*/ 4 h 8"/>
                <a:gd name="T6" fmla="*/ 1 w 5"/>
                <a:gd name="T7" fmla="*/ 5 h 8"/>
                <a:gd name="T8" fmla="*/ 2 w 5"/>
                <a:gd name="T9" fmla="*/ 8 h 8"/>
                <a:gd name="T10" fmla="*/ 2 w 5"/>
                <a:gd name="T11" fmla="*/ 8 h 8"/>
                <a:gd name="T12" fmla="*/ 3 w 5"/>
                <a:gd name="T13" fmla="*/ 4 h 8"/>
                <a:gd name="T14" fmla="*/ 3 w 5"/>
                <a:gd name="T15" fmla="*/ 2 h 8"/>
                <a:gd name="T16" fmla="*/ 3 w 5"/>
                <a:gd name="T17" fmla="*/ 2 h 8"/>
                <a:gd name="T18" fmla="*/ 2 w 5"/>
                <a:gd name="T19" fmla="*/ 2 h 8"/>
                <a:gd name="T20" fmla="*/ 3 w 5"/>
                <a:gd name="T2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8">
                  <a:moveTo>
                    <a:pt x="3" y="4"/>
                  </a:moveTo>
                  <a:cubicBezTo>
                    <a:pt x="4" y="3"/>
                    <a:pt x="4" y="2"/>
                    <a:pt x="3" y="2"/>
                  </a:cubicBezTo>
                  <a:cubicBezTo>
                    <a:pt x="2" y="0"/>
                    <a:pt x="0" y="2"/>
                    <a:pt x="0" y="4"/>
                  </a:cubicBezTo>
                  <a:cubicBezTo>
                    <a:pt x="0" y="4"/>
                    <a:pt x="0" y="5"/>
                    <a:pt x="1" y="5"/>
                  </a:cubicBezTo>
                  <a:cubicBezTo>
                    <a:pt x="0" y="6"/>
                    <a:pt x="0" y="8"/>
                    <a:pt x="2" y="8"/>
                  </a:cubicBezTo>
                  <a:cubicBezTo>
                    <a:pt x="2" y="8"/>
                    <a:pt x="2" y="8"/>
                    <a:pt x="2" y="8"/>
                  </a:cubicBezTo>
                  <a:cubicBezTo>
                    <a:pt x="4" y="8"/>
                    <a:pt x="5" y="5"/>
                    <a:pt x="3" y="4"/>
                  </a:cubicBezTo>
                  <a:close/>
                  <a:moveTo>
                    <a:pt x="3" y="2"/>
                  </a:moveTo>
                  <a:cubicBezTo>
                    <a:pt x="3" y="2"/>
                    <a:pt x="3" y="2"/>
                    <a:pt x="3" y="2"/>
                  </a:cubicBezTo>
                  <a:cubicBezTo>
                    <a:pt x="3" y="2"/>
                    <a:pt x="3" y="2"/>
                    <a:pt x="2" y="2"/>
                  </a:cubicBezTo>
                  <a:cubicBezTo>
                    <a:pt x="2"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250"/>
            <p:cNvSpPr/>
            <p:nvPr/>
          </p:nvSpPr>
          <p:spPr bwMode="auto">
            <a:xfrm>
              <a:off x="3384" y="3032"/>
              <a:ext cx="21" cy="17"/>
            </a:xfrm>
            <a:custGeom>
              <a:avLst/>
              <a:gdLst>
                <a:gd name="T0" fmla="*/ 3 w 5"/>
                <a:gd name="T1" fmla="*/ 3 h 4"/>
                <a:gd name="T2" fmla="*/ 3 w 5"/>
                <a:gd name="T3" fmla="*/ 0 h 4"/>
                <a:gd name="T4" fmla="*/ 0 w 5"/>
                <a:gd name="T5" fmla="*/ 3 h 4"/>
                <a:gd name="T6" fmla="*/ 2 w 5"/>
                <a:gd name="T7" fmla="*/ 4 h 4"/>
                <a:gd name="T8" fmla="*/ 3 w 5"/>
                <a:gd name="T9" fmla="*/ 3 h 4"/>
              </a:gdLst>
              <a:ahLst/>
              <a:cxnLst>
                <a:cxn ang="0">
                  <a:pos x="T0" y="T1"/>
                </a:cxn>
                <a:cxn ang="0">
                  <a:pos x="T2" y="T3"/>
                </a:cxn>
                <a:cxn ang="0">
                  <a:pos x="T4" y="T5"/>
                </a:cxn>
                <a:cxn ang="0">
                  <a:pos x="T6" y="T7"/>
                </a:cxn>
                <a:cxn ang="0">
                  <a:pos x="T8" y="T9"/>
                </a:cxn>
              </a:cxnLst>
              <a:rect l="0" t="0" r="r" b="b"/>
              <a:pathLst>
                <a:path w="5" h="4">
                  <a:moveTo>
                    <a:pt x="3" y="3"/>
                  </a:moveTo>
                  <a:cubicBezTo>
                    <a:pt x="4" y="2"/>
                    <a:pt x="5" y="0"/>
                    <a:pt x="3" y="0"/>
                  </a:cubicBezTo>
                  <a:cubicBezTo>
                    <a:pt x="1" y="0"/>
                    <a:pt x="0" y="1"/>
                    <a:pt x="0" y="3"/>
                  </a:cubicBezTo>
                  <a:cubicBezTo>
                    <a:pt x="0" y="4"/>
                    <a:pt x="1" y="4"/>
                    <a:pt x="2" y="4"/>
                  </a:cubicBezTo>
                  <a:cubicBezTo>
                    <a:pt x="3" y="4"/>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251"/>
            <p:cNvSpPr>
              <a:spLocks noEditPoints="1"/>
            </p:cNvSpPr>
            <p:nvPr/>
          </p:nvSpPr>
          <p:spPr bwMode="auto">
            <a:xfrm>
              <a:off x="3401" y="3015"/>
              <a:ext cx="26" cy="47"/>
            </a:xfrm>
            <a:custGeom>
              <a:avLst/>
              <a:gdLst>
                <a:gd name="T0" fmla="*/ 5 w 6"/>
                <a:gd name="T1" fmla="*/ 2 h 11"/>
                <a:gd name="T2" fmla="*/ 4 w 6"/>
                <a:gd name="T3" fmla="*/ 0 h 11"/>
                <a:gd name="T4" fmla="*/ 2 w 6"/>
                <a:gd name="T5" fmla="*/ 3 h 11"/>
                <a:gd name="T6" fmla="*/ 3 w 6"/>
                <a:gd name="T7" fmla="*/ 4 h 11"/>
                <a:gd name="T8" fmla="*/ 2 w 6"/>
                <a:gd name="T9" fmla="*/ 5 h 11"/>
                <a:gd name="T10" fmla="*/ 2 w 6"/>
                <a:gd name="T11" fmla="*/ 8 h 11"/>
                <a:gd name="T12" fmla="*/ 2 w 6"/>
                <a:gd name="T13" fmla="*/ 11 h 11"/>
                <a:gd name="T14" fmla="*/ 4 w 6"/>
                <a:gd name="T15" fmla="*/ 8 h 11"/>
                <a:gd name="T16" fmla="*/ 5 w 6"/>
                <a:gd name="T17" fmla="*/ 5 h 11"/>
                <a:gd name="T18" fmla="*/ 4 w 6"/>
                <a:gd name="T19" fmla="*/ 4 h 11"/>
                <a:gd name="T20" fmla="*/ 5 w 6"/>
                <a:gd name="T21" fmla="*/ 2 h 11"/>
                <a:gd name="T22" fmla="*/ 3 w 6"/>
                <a:gd name="T23" fmla="*/ 3 h 11"/>
                <a:gd name="T24" fmla="*/ 3 w 6"/>
                <a:gd name="T25" fmla="*/ 3 h 11"/>
                <a:gd name="T26" fmla="*/ 3 w 6"/>
                <a:gd name="T27" fmla="*/ 4 h 11"/>
                <a:gd name="T28" fmla="*/ 3 w 6"/>
                <a:gd name="T29"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5" y="2"/>
                  </a:moveTo>
                  <a:cubicBezTo>
                    <a:pt x="5" y="0"/>
                    <a:pt x="5" y="0"/>
                    <a:pt x="4" y="0"/>
                  </a:cubicBezTo>
                  <a:cubicBezTo>
                    <a:pt x="2" y="0"/>
                    <a:pt x="1" y="3"/>
                    <a:pt x="2" y="3"/>
                  </a:cubicBezTo>
                  <a:cubicBezTo>
                    <a:pt x="2" y="4"/>
                    <a:pt x="3" y="4"/>
                    <a:pt x="3" y="4"/>
                  </a:cubicBezTo>
                  <a:cubicBezTo>
                    <a:pt x="3" y="4"/>
                    <a:pt x="2" y="4"/>
                    <a:pt x="2" y="5"/>
                  </a:cubicBezTo>
                  <a:cubicBezTo>
                    <a:pt x="1" y="6"/>
                    <a:pt x="0" y="8"/>
                    <a:pt x="2" y="8"/>
                  </a:cubicBezTo>
                  <a:cubicBezTo>
                    <a:pt x="1" y="9"/>
                    <a:pt x="1" y="11"/>
                    <a:pt x="2" y="11"/>
                  </a:cubicBezTo>
                  <a:cubicBezTo>
                    <a:pt x="4" y="11"/>
                    <a:pt x="5" y="9"/>
                    <a:pt x="4" y="8"/>
                  </a:cubicBezTo>
                  <a:cubicBezTo>
                    <a:pt x="5" y="7"/>
                    <a:pt x="6" y="6"/>
                    <a:pt x="5" y="5"/>
                  </a:cubicBezTo>
                  <a:cubicBezTo>
                    <a:pt x="5" y="4"/>
                    <a:pt x="5" y="4"/>
                    <a:pt x="4" y="4"/>
                  </a:cubicBezTo>
                  <a:cubicBezTo>
                    <a:pt x="5" y="3"/>
                    <a:pt x="5" y="2"/>
                    <a:pt x="5" y="2"/>
                  </a:cubicBezTo>
                  <a:close/>
                  <a:moveTo>
                    <a:pt x="3" y="3"/>
                  </a:moveTo>
                  <a:cubicBezTo>
                    <a:pt x="3" y="3"/>
                    <a:pt x="3" y="3"/>
                    <a:pt x="3" y="3"/>
                  </a:cubicBezTo>
                  <a:cubicBezTo>
                    <a:pt x="3" y="3"/>
                    <a:pt x="3" y="3"/>
                    <a:pt x="3" y="4"/>
                  </a:cubicBezTo>
                  <a:cubicBezTo>
                    <a:pt x="3" y="3"/>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10" name="任意多边形 209"/>
          <p:cNvSpPr/>
          <p:nvPr/>
        </p:nvSpPr>
        <p:spPr>
          <a:xfrm flipH="1">
            <a:off x="9391317" y="947640"/>
            <a:ext cx="1354911" cy="591052"/>
          </a:xfrm>
          <a:custGeom>
            <a:avLst/>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no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11" name="任意多边形 210"/>
          <p:cNvSpPr/>
          <p:nvPr/>
        </p:nvSpPr>
        <p:spPr>
          <a:xfrm>
            <a:off x="10328695" y="1079882"/>
            <a:ext cx="1034600" cy="475413"/>
          </a:xfrm>
          <a:custGeom>
            <a:avLst/>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5" name="组合 84"/>
          <p:cNvGrpSpPr/>
          <p:nvPr/>
        </p:nvGrpSpPr>
        <p:grpSpPr>
          <a:xfrm>
            <a:off x="6470651" y="2225675"/>
            <a:ext cx="3730626" cy="3038475"/>
            <a:chOff x="6470651" y="2225675"/>
            <a:chExt cx="3730626" cy="3038475"/>
          </a:xfrm>
        </p:grpSpPr>
        <p:sp>
          <p:nvSpPr>
            <p:cNvPr id="7" name="Freeform 6"/>
            <p:cNvSpPr>
              <a:spLocks noEditPoints="1"/>
            </p:cNvSpPr>
            <p:nvPr/>
          </p:nvSpPr>
          <p:spPr bwMode="auto">
            <a:xfrm>
              <a:off x="9405939" y="2720975"/>
              <a:ext cx="661988" cy="715963"/>
            </a:xfrm>
            <a:custGeom>
              <a:avLst/>
              <a:gdLst>
                <a:gd name="T0" fmla="*/ 0 w 431"/>
                <a:gd name="T1" fmla="*/ 233 h 466"/>
                <a:gd name="T2" fmla="*/ 215 w 431"/>
                <a:gd name="T3" fmla="*/ 0 h 466"/>
                <a:gd name="T4" fmla="*/ 215 w 431"/>
                <a:gd name="T5" fmla="*/ 0 h 466"/>
                <a:gd name="T6" fmla="*/ 431 w 431"/>
                <a:gd name="T7" fmla="*/ 233 h 466"/>
                <a:gd name="T8" fmla="*/ 431 w 431"/>
                <a:gd name="T9" fmla="*/ 233 h 466"/>
                <a:gd name="T10" fmla="*/ 215 w 431"/>
                <a:gd name="T11" fmla="*/ 466 h 466"/>
                <a:gd name="T12" fmla="*/ 215 w 431"/>
                <a:gd name="T13" fmla="*/ 466 h 466"/>
                <a:gd name="T14" fmla="*/ 0 w 431"/>
                <a:gd name="T15" fmla="*/ 233 h 466"/>
                <a:gd name="T16" fmla="*/ 17 w 431"/>
                <a:gd name="T17" fmla="*/ 233 h 466"/>
                <a:gd name="T18" fmla="*/ 215 w 431"/>
                <a:gd name="T19" fmla="*/ 449 h 466"/>
                <a:gd name="T20" fmla="*/ 215 w 431"/>
                <a:gd name="T21" fmla="*/ 449 h 466"/>
                <a:gd name="T22" fmla="*/ 414 w 431"/>
                <a:gd name="T23" fmla="*/ 233 h 466"/>
                <a:gd name="T24" fmla="*/ 414 w 431"/>
                <a:gd name="T25" fmla="*/ 233 h 466"/>
                <a:gd name="T26" fmla="*/ 215 w 431"/>
                <a:gd name="T27" fmla="*/ 17 h 466"/>
                <a:gd name="T28" fmla="*/ 215 w 431"/>
                <a:gd name="T29" fmla="*/ 17 h 466"/>
                <a:gd name="T30" fmla="*/ 17 w 431"/>
                <a:gd name="T31" fmla="*/ 233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31" h="466">
                  <a:moveTo>
                    <a:pt x="0" y="233"/>
                  </a:moveTo>
                  <a:cubicBezTo>
                    <a:pt x="1" y="105"/>
                    <a:pt x="96" y="0"/>
                    <a:pt x="215" y="0"/>
                  </a:cubicBezTo>
                  <a:cubicBezTo>
                    <a:pt x="215" y="0"/>
                    <a:pt x="215" y="0"/>
                    <a:pt x="215" y="0"/>
                  </a:cubicBezTo>
                  <a:cubicBezTo>
                    <a:pt x="335" y="0"/>
                    <a:pt x="430" y="105"/>
                    <a:pt x="431" y="233"/>
                  </a:cubicBezTo>
                  <a:cubicBezTo>
                    <a:pt x="431" y="233"/>
                    <a:pt x="431" y="233"/>
                    <a:pt x="431" y="233"/>
                  </a:cubicBezTo>
                  <a:cubicBezTo>
                    <a:pt x="430" y="361"/>
                    <a:pt x="335" y="466"/>
                    <a:pt x="215" y="466"/>
                  </a:cubicBezTo>
                  <a:cubicBezTo>
                    <a:pt x="215" y="466"/>
                    <a:pt x="215" y="466"/>
                    <a:pt x="215" y="466"/>
                  </a:cubicBezTo>
                  <a:cubicBezTo>
                    <a:pt x="96" y="466"/>
                    <a:pt x="1" y="361"/>
                    <a:pt x="0" y="233"/>
                  </a:cubicBezTo>
                  <a:close/>
                  <a:moveTo>
                    <a:pt x="17" y="233"/>
                  </a:moveTo>
                  <a:cubicBezTo>
                    <a:pt x="17" y="353"/>
                    <a:pt x="106" y="449"/>
                    <a:pt x="215" y="449"/>
                  </a:cubicBezTo>
                  <a:cubicBezTo>
                    <a:pt x="215" y="449"/>
                    <a:pt x="215" y="449"/>
                    <a:pt x="215" y="449"/>
                  </a:cubicBezTo>
                  <a:cubicBezTo>
                    <a:pt x="325" y="449"/>
                    <a:pt x="414" y="353"/>
                    <a:pt x="414" y="233"/>
                  </a:cubicBezTo>
                  <a:cubicBezTo>
                    <a:pt x="414" y="233"/>
                    <a:pt x="414" y="233"/>
                    <a:pt x="414" y="233"/>
                  </a:cubicBezTo>
                  <a:cubicBezTo>
                    <a:pt x="414" y="113"/>
                    <a:pt x="325" y="17"/>
                    <a:pt x="215" y="17"/>
                  </a:cubicBezTo>
                  <a:cubicBezTo>
                    <a:pt x="215" y="17"/>
                    <a:pt x="215" y="17"/>
                    <a:pt x="215" y="17"/>
                  </a:cubicBezTo>
                  <a:cubicBezTo>
                    <a:pt x="106" y="17"/>
                    <a:pt x="17" y="113"/>
                    <a:pt x="17" y="23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8" name="Freeform 7"/>
            <p:cNvSpPr>
              <a:spLocks noEditPoints="1"/>
            </p:cNvSpPr>
            <p:nvPr/>
          </p:nvSpPr>
          <p:spPr bwMode="auto">
            <a:xfrm>
              <a:off x="9551989" y="3127375"/>
              <a:ext cx="352425" cy="141288"/>
            </a:xfrm>
            <a:custGeom>
              <a:avLst/>
              <a:gdLst>
                <a:gd name="T0" fmla="*/ 0 w 229"/>
                <a:gd name="T1" fmla="*/ 36 h 92"/>
                <a:gd name="T2" fmla="*/ 13 w 229"/>
                <a:gd name="T3" fmla="*/ 25 h 92"/>
                <a:gd name="T4" fmla="*/ 43 w 229"/>
                <a:gd name="T5" fmla="*/ 50 h 92"/>
                <a:gd name="T6" fmla="*/ 43 w 229"/>
                <a:gd name="T7" fmla="*/ 50 h 92"/>
                <a:gd name="T8" fmla="*/ 113 w 229"/>
                <a:gd name="T9" fmla="*/ 76 h 92"/>
                <a:gd name="T10" fmla="*/ 113 w 229"/>
                <a:gd name="T11" fmla="*/ 76 h 92"/>
                <a:gd name="T12" fmla="*/ 121 w 229"/>
                <a:gd name="T13" fmla="*/ 75 h 92"/>
                <a:gd name="T14" fmla="*/ 121 w 229"/>
                <a:gd name="T15" fmla="*/ 75 h 92"/>
                <a:gd name="T16" fmla="*/ 189 w 229"/>
                <a:gd name="T17" fmla="*/ 36 h 92"/>
                <a:gd name="T18" fmla="*/ 189 w 229"/>
                <a:gd name="T19" fmla="*/ 36 h 92"/>
                <a:gd name="T20" fmla="*/ 215 w 229"/>
                <a:gd name="T21" fmla="*/ 0 h 92"/>
                <a:gd name="T22" fmla="*/ 215 w 229"/>
                <a:gd name="T23" fmla="*/ 0 h 92"/>
                <a:gd name="T24" fmla="*/ 229 w 229"/>
                <a:gd name="T25" fmla="*/ 8 h 92"/>
                <a:gd name="T26" fmla="*/ 122 w 229"/>
                <a:gd name="T27" fmla="*/ 92 h 92"/>
                <a:gd name="T28" fmla="*/ 122 w 229"/>
                <a:gd name="T29" fmla="*/ 92 h 92"/>
                <a:gd name="T30" fmla="*/ 113 w 229"/>
                <a:gd name="T31" fmla="*/ 92 h 92"/>
                <a:gd name="T32" fmla="*/ 113 w 229"/>
                <a:gd name="T33" fmla="*/ 92 h 92"/>
                <a:gd name="T34" fmla="*/ 0 w 229"/>
                <a:gd name="T35" fmla="*/ 36 h 92"/>
                <a:gd name="T36" fmla="*/ 0 w 229"/>
                <a:gd name="T37" fmla="*/ 36 h 92"/>
                <a:gd name="T38" fmla="*/ 0 w 229"/>
                <a:gd name="T39" fmla="*/ 36 h 92"/>
                <a:gd name="T40" fmla="*/ 0 w 229"/>
                <a:gd name="T41" fmla="*/ 36 h 92"/>
                <a:gd name="T42" fmla="*/ 0 w 229"/>
                <a:gd name="T43" fmla="*/ 36 h 92"/>
                <a:gd name="T44" fmla="*/ 0 w 229"/>
                <a:gd name="T45" fmla="*/ 3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9" h="92">
                  <a:moveTo>
                    <a:pt x="0" y="36"/>
                  </a:moveTo>
                  <a:cubicBezTo>
                    <a:pt x="13" y="25"/>
                    <a:pt x="13" y="25"/>
                    <a:pt x="13" y="25"/>
                  </a:cubicBezTo>
                  <a:cubicBezTo>
                    <a:pt x="13" y="25"/>
                    <a:pt x="24" y="38"/>
                    <a:pt x="43" y="50"/>
                  </a:cubicBezTo>
                  <a:cubicBezTo>
                    <a:pt x="43" y="50"/>
                    <a:pt x="43" y="50"/>
                    <a:pt x="43" y="50"/>
                  </a:cubicBezTo>
                  <a:cubicBezTo>
                    <a:pt x="61" y="63"/>
                    <a:pt x="86" y="76"/>
                    <a:pt x="113" y="76"/>
                  </a:cubicBezTo>
                  <a:cubicBezTo>
                    <a:pt x="113" y="76"/>
                    <a:pt x="113" y="76"/>
                    <a:pt x="113" y="76"/>
                  </a:cubicBezTo>
                  <a:cubicBezTo>
                    <a:pt x="115" y="76"/>
                    <a:pt x="118" y="76"/>
                    <a:pt x="121" y="75"/>
                  </a:cubicBezTo>
                  <a:cubicBezTo>
                    <a:pt x="121" y="75"/>
                    <a:pt x="121" y="75"/>
                    <a:pt x="121" y="75"/>
                  </a:cubicBezTo>
                  <a:cubicBezTo>
                    <a:pt x="149" y="73"/>
                    <a:pt x="172" y="54"/>
                    <a:pt x="189" y="36"/>
                  </a:cubicBezTo>
                  <a:cubicBezTo>
                    <a:pt x="189" y="36"/>
                    <a:pt x="189" y="36"/>
                    <a:pt x="189" y="36"/>
                  </a:cubicBezTo>
                  <a:cubicBezTo>
                    <a:pt x="206" y="18"/>
                    <a:pt x="215" y="0"/>
                    <a:pt x="215" y="0"/>
                  </a:cubicBezTo>
                  <a:cubicBezTo>
                    <a:pt x="215" y="0"/>
                    <a:pt x="215" y="0"/>
                    <a:pt x="215" y="0"/>
                  </a:cubicBezTo>
                  <a:cubicBezTo>
                    <a:pt x="229" y="8"/>
                    <a:pt x="229" y="8"/>
                    <a:pt x="229" y="8"/>
                  </a:cubicBezTo>
                  <a:cubicBezTo>
                    <a:pt x="229" y="8"/>
                    <a:pt x="191" y="84"/>
                    <a:pt x="122" y="92"/>
                  </a:cubicBezTo>
                  <a:cubicBezTo>
                    <a:pt x="122" y="92"/>
                    <a:pt x="122" y="92"/>
                    <a:pt x="122" y="92"/>
                  </a:cubicBezTo>
                  <a:cubicBezTo>
                    <a:pt x="119" y="92"/>
                    <a:pt x="116" y="92"/>
                    <a:pt x="113" y="92"/>
                  </a:cubicBezTo>
                  <a:cubicBezTo>
                    <a:pt x="113" y="92"/>
                    <a:pt x="113" y="92"/>
                    <a:pt x="113" y="92"/>
                  </a:cubicBezTo>
                  <a:cubicBezTo>
                    <a:pt x="50" y="92"/>
                    <a:pt x="2" y="37"/>
                    <a:pt x="0" y="36"/>
                  </a:cubicBezTo>
                  <a:close/>
                  <a:moveTo>
                    <a:pt x="0" y="36"/>
                  </a:moveTo>
                  <a:cubicBezTo>
                    <a:pt x="0" y="36"/>
                    <a:pt x="0" y="36"/>
                    <a:pt x="0" y="36"/>
                  </a:cubicBezTo>
                  <a:cubicBezTo>
                    <a:pt x="0" y="36"/>
                    <a:pt x="0" y="36"/>
                    <a:pt x="0" y="36"/>
                  </a:cubicBezTo>
                  <a:cubicBezTo>
                    <a:pt x="0" y="36"/>
                    <a:pt x="0" y="36"/>
                    <a:pt x="0" y="36"/>
                  </a:cubicBezTo>
                  <a:cubicBezTo>
                    <a:pt x="0" y="36"/>
                    <a:pt x="0" y="36"/>
                    <a:pt x="0" y="36"/>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9" name="Freeform 8"/>
            <p:cNvSpPr/>
            <p:nvPr/>
          </p:nvSpPr>
          <p:spPr bwMode="auto">
            <a:xfrm>
              <a:off x="9610726" y="2500313"/>
              <a:ext cx="195263" cy="242888"/>
            </a:xfrm>
            <a:custGeom>
              <a:avLst/>
              <a:gdLst>
                <a:gd name="T0" fmla="*/ 39 w 126"/>
                <a:gd name="T1" fmla="*/ 118 h 158"/>
                <a:gd name="T2" fmla="*/ 1 w 126"/>
                <a:gd name="T3" fmla="*/ 48 h 158"/>
                <a:gd name="T4" fmla="*/ 1 w 126"/>
                <a:gd name="T5" fmla="*/ 48 h 158"/>
                <a:gd name="T6" fmla="*/ 20 w 126"/>
                <a:gd name="T7" fmla="*/ 23 h 158"/>
                <a:gd name="T8" fmla="*/ 20 w 126"/>
                <a:gd name="T9" fmla="*/ 23 h 158"/>
                <a:gd name="T10" fmla="*/ 105 w 126"/>
                <a:gd name="T11" fmla="*/ 1 h 158"/>
                <a:gd name="T12" fmla="*/ 105 w 126"/>
                <a:gd name="T13" fmla="*/ 1 h 158"/>
                <a:gd name="T14" fmla="*/ 125 w 126"/>
                <a:gd name="T15" fmla="*/ 15 h 158"/>
                <a:gd name="T16" fmla="*/ 125 w 126"/>
                <a:gd name="T17" fmla="*/ 15 h 158"/>
                <a:gd name="T18" fmla="*/ 126 w 126"/>
                <a:gd name="T19" fmla="*/ 23 h 158"/>
                <a:gd name="T20" fmla="*/ 126 w 126"/>
                <a:gd name="T21" fmla="*/ 23 h 158"/>
                <a:gd name="T22" fmla="*/ 116 w 126"/>
                <a:gd name="T23" fmla="*/ 64 h 158"/>
                <a:gd name="T24" fmla="*/ 116 w 126"/>
                <a:gd name="T25" fmla="*/ 64 h 158"/>
                <a:gd name="T26" fmla="*/ 101 w 126"/>
                <a:gd name="T27" fmla="*/ 57 h 158"/>
                <a:gd name="T28" fmla="*/ 109 w 126"/>
                <a:gd name="T29" fmla="*/ 23 h 158"/>
                <a:gd name="T30" fmla="*/ 109 w 126"/>
                <a:gd name="T31" fmla="*/ 23 h 158"/>
                <a:gd name="T32" fmla="*/ 109 w 126"/>
                <a:gd name="T33" fmla="*/ 18 h 158"/>
                <a:gd name="T34" fmla="*/ 109 w 126"/>
                <a:gd name="T35" fmla="*/ 18 h 158"/>
                <a:gd name="T36" fmla="*/ 109 w 126"/>
                <a:gd name="T37" fmla="*/ 18 h 158"/>
                <a:gd name="T38" fmla="*/ 105 w 126"/>
                <a:gd name="T39" fmla="*/ 17 h 158"/>
                <a:gd name="T40" fmla="*/ 105 w 126"/>
                <a:gd name="T41" fmla="*/ 17 h 158"/>
                <a:gd name="T42" fmla="*/ 25 w 126"/>
                <a:gd name="T43" fmla="*/ 39 h 158"/>
                <a:gd name="T44" fmla="*/ 25 w 126"/>
                <a:gd name="T45" fmla="*/ 39 h 158"/>
                <a:gd name="T46" fmla="*/ 17 w 126"/>
                <a:gd name="T47" fmla="*/ 48 h 158"/>
                <a:gd name="T48" fmla="*/ 17 w 126"/>
                <a:gd name="T49" fmla="*/ 48 h 158"/>
                <a:gd name="T50" fmla="*/ 52 w 126"/>
                <a:gd name="T51" fmla="*/ 108 h 158"/>
                <a:gd name="T52" fmla="*/ 52 w 126"/>
                <a:gd name="T53" fmla="*/ 108 h 158"/>
                <a:gd name="T54" fmla="*/ 87 w 126"/>
                <a:gd name="T55" fmla="*/ 146 h 158"/>
                <a:gd name="T56" fmla="*/ 87 w 126"/>
                <a:gd name="T57" fmla="*/ 146 h 158"/>
                <a:gd name="T58" fmla="*/ 76 w 126"/>
                <a:gd name="T59" fmla="*/ 158 h 158"/>
                <a:gd name="T60" fmla="*/ 39 w 126"/>
                <a:gd name="T61" fmla="*/ 11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6" h="158">
                  <a:moveTo>
                    <a:pt x="39" y="118"/>
                  </a:moveTo>
                  <a:cubicBezTo>
                    <a:pt x="21" y="96"/>
                    <a:pt x="2" y="70"/>
                    <a:pt x="1" y="48"/>
                  </a:cubicBezTo>
                  <a:cubicBezTo>
                    <a:pt x="1" y="48"/>
                    <a:pt x="1" y="48"/>
                    <a:pt x="1" y="48"/>
                  </a:cubicBezTo>
                  <a:cubicBezTo>
                    <a:pt x="0" y="37"/>
                    <a:pt x="8" y="26"/>
                    <a:pt x="20" y="23"/>
                  </a:cubicBezTo>
                  <a:cubicBezTo>
                    <a:pt x="20" y="23"/>
                    <a:pt x="20" y="23"/>
                    <a:pt x="20" y="23"/>
                  </a:cubicBezTo>
                  <a:cubicBezTo>
                    <a:pt x="55" y="13"/>
                    <a:pt x="85" y="1"/>
                    <a:pt x="105" y="1"/>
                  </a:cubicBezTo>
                  <a:cubicBezTo>
                    <a:pt x="105" y="1"/>
                    <a:pt x="105" y="1"/>
                    <a:pt x="105" y="1"/>
                  </a:cubicBezTo>
                  <a:cubicBezTo>
                    <a:pt x="113" y="0"/>
                    <a:pt x="124" y="5"/>
                    <a:pt x="125" y="15"/>
                  </a:cubicBezTo>
                  <a:cubicBezTo>
                    <a:pt x="125" y="15"/>
                    <a:pt x="125" y="15"/>
                    <a:pt x="125" y="15"/>
                  </a:cubicBezTo>
                  <a:cubicBezTo>
                    <a:pt x="126" y="18"/>
                    <a:pt x="126" y="20"/>
                    <a:pt x="126" y="23"/>
                  </a:cubicBezTo>
                  <a:cubicBezTo>
                    <a:pt x="126" y="23"/>
                    <a:pt x="126" y="23"/>
                    <a:pt x="126" y="23"/>
                  </a:cubicBezTo>
                  <a:cubicBezTo>
                    <a:pt x="126" y="42"/>
                    <a:pt x="116" y="64"/>
                    <a:pt x="116" y="64"/>
                  </a:cubicBezTo>
                  <a:cubicBezTo>
                    <a:pt x="116" y="64"/>
                    <a:pt x="116" y="64"/>
                    <a:pt x="116" y="64"/>
                  </a:cubicBezTo>
                  <a:cubicBezTo>
                    <a:pt x="101" y="57"/>
                    <a:pt x="101" y="57"/>
                    <a:pt x="101" y="57"/>
                  </a:cubicBezTo>
                  <a:cubicBezTo>
                    <a:pt x="100" y="57"/>
                    <a:pt x="109" y="37"/>
                    <a:pt x="109" y="23"/>
                  </a:cubicBezTo>
                  <a:cubicBezTo>
                    <a:pt x="109" y="23"/>
                    <a:pt x="109" y="23"/>
                    <a:pt x="109" y="23"/>
                  </a:cubicBezTo>
                  <a:cubicBezTo>
                    <a:pt x="109" y="21"/>
                    <a:pt x="109" y="19"/>
                    <a:pt x="109" y="18"/>
                  </a:cubicBezTo>
                  <a:cubicBezTo>
                    <a:pt x="109" y="18"/>
                    <a:pt x="109" y="18"/>
                    <a:pt x="109" y="18"/>
                  </a:cubicBezTo>
                  <a:cubicBezTo>
                    <a:pt x="109" y="18"/>
                    <a:pt x="109" y="18"/>
                    <a:pt x="109" y="18"/>
                  </a:cubicBezTo>
                  <a:cubicBezTo>
                    <a:pt x="108" y="18"/>
                    <a:pt x="107" y="17"/>
                    <a:pt x="105" y="17"/>
                  </a:cubicBezTo>
                  <a:cubicBezTo>
                    <a:pt x="105" y="17"/>
                    <a:pt x="105" y="17"/>
                    <a:pt x="105" y="17"/>
                  </a:cubicBezTo>
                  <a:cubicBezTo>
                    <a:pt x="92" y="17"/>
                    <a:pt x="60" y="29"/>
                    <a:pt x="25" y="39"/>
                  </a:cubicBezTo>
                  <a:cubicBezTo>
                    <a:pt x="25" y="39"/>
                    <a:pt x="25" y="39"/>
                    <a:pt x="25" y="39"/>
                  </a:cubicBezTo>
                  <a:cubicBezTo>
                    <a:pt x="18" y="42"/>
                    <a:pt x="18" y="43"/>
                    <a:pt x="17" y="48"/>
                  </a:cubicBezTo>
                  <a:cubicBezTo>
                    <a:pt x="17" y="48"/>
                    <a:pt x="17" y="48"/>
                    <a:pt x="17" y="48"/>
                  </a:cubicBezTo>
                  <a:cubicBezTo>
                    <a:pt x="17" y="60"/>
                    <a:pt x="34" y="87"/>
                    <a:pt x="52" y="108"/>
                  </a:cubicBezTo>
                  <a:cubicBezTo>
                    <a:pt x="52" y="108"/>
                    <a:pt x="52" y="108"/>
                    <a:pt x="52" y="108"/>
                  </a:cubicBezTo>
                  <a:cubicBezTo>
                    <a:pt x="69" y="129"/>
                    <a:pt x="87" y="146"/>
                    <a:pt x="87" y="146"/>
                  </a:cubicBezTo>
                  <a:cubicBezTo>
                    <a:pt x="87" y="146"/>
                    <a:pt x="87" y="146"/>
                    <a:pt x="87" y="146"/>
                  </a:cubicBezTo>
                  <a:cubicBezTo>
                    <a:pt x="76" y="158"/>
                    <a:pt x="76" y="158"/>
                    <a:pt x="76" y="158"/>
                  </a:cubicBezTo>
                  <a:cubicBezTo>
                    <a:pt x="76" y="158"/>
                    <a:pt x="57" y="140"/>
                    <a:pt x="39" y="118"/>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0" name="Freeform 9"/>
            <p:cNvSpPr/>
            <p:nvPr/>
          </p:nvSpPr>
          <p:spPr bwMode="auto">
            <a:xfrm>
              <a:off x="9753601" y="2608263"/>
              <a:ext cx="115888" cy="139700"/>
            </a:xfrm>
            <a:custGeom>
              <a:avLst/>
              <a:gdLst>
                <a:gd name="T0" fmla="*/ 0 w 76"/>
                <a:gd name="T1" fmla="*/ 51 h 91"/>
                <a:gd name="T2" fmla="*/ 10 w 76"/>
                <a:gd name="T3" fmla="*/ 25 h 91"/>
                <a:gd name="T4" fmla="*/ 10 w 76"/>
                <a:gd name="T5" fmla="*/ 25 h 91"/>
                <a:gd name="T6" fmla="*/ 55 w 76"/>
                <a:gd name="T7" fmla="*/ 1 h 91"/>
                <a:gd name="T8" fmla="*/ 55 w 76"/>
                <a:gd name="T9" fmla="*/ 1 h 91"/>
                <a:gd name="T10" fmla="*/ 73 w 76"/>
                <a:gd name="T11" fmla="*/ 15 h 91"/>
                <a:gd name="T12" fmla="*/ 73 w 76"/>
                <a:gd name="T13" fmla="*/ 15 h 91"/>
                <a:gd name="T14" fmla="*/ 76 w 76"/>
                <a:gd name="T15" fmla="*/ 35 h 91"/>
                <a:gd name="T16" fmla="*/ 76 w 76"/>
                <a:gd name="T17" fmla="*/ 35 h 91"/>
                <a:gd name="T18" fmla="*/ 72 w 76"/>
                <a:gd name="T19" fmla="*/ 53 h 91"/>
                <a:gd name="T20" fmla="*/ 72 w 76"/>
                <a:gd name="T21" fmla="*/ 53 h 91"/>
                <a:gd name="T22" fmla="*/ 58 w 76"/>
                <a:gd name="T23" fmla="*/ 45 h 91"/>
                <a:gd name="T24" fmla="*/ 58 w 76"/>
                <a:gd name="T25" fmla="*/ 43 h 91"/>
                <a:gd name="T26" fmla="*/ 58 w 76"/>
                <a:gd name="T27" fmla="*/ 43 h 91"/>
                <a:gd name="T28" fmla="*/ 59 w 76"/>
                <a:gd name="T29" fmla="*/ 35 h 91"/>
                <a:gd name="T30" fmla="*/ 59 w 76"/>
                <a:gd name="T31" fmla="*/ 35 h 91"/>
                <a:gd name="T32" fmla="*/ 57 w 76"/>
                <a:gd name="T33" fmla="*/ 20 h 91"/>
                <a:gd name="T34" fmla="*/ 57 w 76"/>
                <a:gd name="T35" fmla="*/ 20 h 91"/>
                <a:gd name="T36" fmla="*/ 56 w 76"/>
                <a:gd name="T37" fmla="*/ 18 h 91"/>
                <a:gd name="T38" fmla="*/ 56 w 76"/>
                <a:gd name="T39" fmla="*/ 18 h 91"/>
                <a:gd name="T40" fmla="*/ 55 w 76"/>
                <a:gd name="T41" fmla="*/ 17 h 91"/>
                <a:gd name="T42" fmla="*/ 55 w 76"/>
                <a:gd name="T43" fmla="*/ 17 h 91"/>
                <a:gd name="T44" fmla="*/ 20 w 76"/>
                <a:gd name="T45" fmla="*/ 38 h 91"/>
                <a:gd name="T46" fmla="*/ 20 w 76"/>
                <a:gd name="T47" fmla="*/ 38 h 91"/>
                <a:gd name="T48" fmla="*/ 16 w 76"/>
                <a:gd name="T49" fmla="*/ 51 h 91"/>
                <a:gd name="T50" fmla="*/ 16 w 76"/>
                <a:gd name="T51" fmla="*/ 51 h 91"/>
                <a:gd name="T52" fmla="*/ 23 w 76"/>
                <a:gd name="T53" fmla="*/ 86 h 91"/>
                <a:gd name="T54" fmla="*/ 23 w 76"/>
                <a:gd name="T55" fmla="*/ 86 h 91"/>
                <a:gd name="T56" fmla="*/ 23 w 76"/>
                <a:gd name="T57" fmla="*/ 86 h 91"/>
                <a:gd name="T58" fmla="*/ 7 w 76"/>
                <a:gd name="T59" fmla="*/ 91 h 91"/>
                <a:gd name="T60" fmla="*/ 0 w 76"/>
                <a:gd name="T61" fmla="*/ 5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6" h="91">
                  <a:moveTo>
                    <a:pt x="0" y="51"/>
                  </a:moveTo>
                  <a:cubicBezTo>
                    <a:pt x="0" y="42"/>
                    <a:pt x="1" y="32"/>
                    <a:pt x="10" y="25"/>
                  </a:cubicBezTo>
                  <a:cubicBezTo>
                    <a:pt x="10" y="25"/>
                    <a:pt x="10" y="25"/>
                    <a:pt x="10" y="25"/>
                  </a:cubicBezTo>
                  <a:cubicBezTo>
                    <a:pt x="21" y="17"/>
                    <a:pt x="38" y="2"/>
                    <a:pt x="55" y="1"/>
                  </a:cubicBezTo>
                  <a:cubicBezTo>
                    <a:pt x="55" y="1"/>
                    <a:pt x="55" y="1"/>
                    <a:pt x="55" y="1"/>
                  </a:cubicBezTo>
                  <a:cubicBezTo>
                    <a:pt x="62" y="0"/>
                    <a:pt x="71" y="7"/>
                    <a:pt x="73" y="15"/>
                  </a:cubicBezTo>
                  <a:cubicBezTo>
                    <a:pt x="73" y="15"/>
                    <a:pt x="73" y="15"/>
                    <a:pt x="73" y="15"/>
                  </a:cubicBezTo>
                  <a:cubicBezTo>
                    <a:pt x="75" y="23"/>
                    <a:pt x="76" y="29"/>
                    <a:pt x="76" y="35"/>
                  </a:cubicBezTo>
                  <a:cubicBezTo>
                    <a:pt x="76" y="35"/>
                    <a:pt x="76" y="35"/>
                    <a:pt x="76" y="35"/>
                  </a:cubicBezTo>
                  <a:cubicBezTo>
                    <a:pt x="76" y="46"/>
                    <a:pt x="73" y="52"/>
                    <a:pt x="72" y="53"/>
                  </a:cubicBezTo>
                  <a:cubicBezTo>
                    <a:pt x="72" y="53"/>
                    <a:pt x="72" y="53"/>
                    <a:pt x="72" y="53"/>
                  </a:cubicBezTo>
                  <a:cubicBezTo>
                    <a:pt x="58" y="45"/>
                    <a:pt x="58" y="45"/>
                    <a:pt x="58" y="45"/>
                  </a:cubicBezTo>
                  <a:cubicBezTo>
                    <a:pt x="58" y="45"/>
                    <a:pt x="58" y="45"/>
                    <a:pt x="58" y="43"/>
                  </a:cubicBezTo>
                  <a:cubicBezTo>
                    <a:pt x="58" y="43"/>
                    <a:pt x="58" y="43"/>
                    <a:pt x="58" y="43"/>
                  </a:cubicBezTo>
                  <a:cubicBezTo>
                    <a:pt x="59" y="41"/>
                    <a:pt x="59" y="39"/>
                    <a:pt x="59" y="35"/>
                  </a:cubicBezTo>
                  <a:cubicBezTo>
                    <a:pt x="59" y="35"/>
                    <a:pt x="59" y="35"/>
                    <a:pt x="59" y="35"/>
                  </a:cubicBezTo>
                  <a:cubicBezTo>
                    <a:pt x="59" y="31"/>
                    <a:pt x="59" y="26"/>
                    <a:pt x="57" y="20"/>
                  </a:cubicBezTo>
                  <a:cubicBezTo>
                    <a:pt x="57" y="20"/>
                    <a:pt x="57" y="20"/>
                    <a:pt x="57" y="20"/>
                  </a:cubicBezTo>
                  <a:cubicBezTo>
                    <a:pt x="56" y="18"/>
                    <a:pt x="56" y="18"/>
                    <a:pt x="56" y="18"/>
                  </a:cubicBezTo>
                  <a:cubicBezTo>
                    <a:pt x="56" y="18"/>
                    <a:pt x="56" y="18"/>
                    <a:pt x="56" y="18"/>
                  </a:cubicBezTo>
                  <a:cubicBezTo>
                    <a:pt x="56" y="18"/>
                    <a:pt x="56" y="17"/>
                    <a:pt x="55" y="17"/>
                  </a:cubicBezTo>
                  <a:cubicBezTo>
                    <a:pt x="55" y="17"/>
                    <a:pt x="55" y="17"/>
                    <a:pt x="55" y="17"/>
                  </a:cubicBezTo>
                  <a:cubicBezTo>
                    <a:pt x="49" y="17"/>
                    <a:pt x="30" y="30"/>
                    <a:pt x="20" y="38"/>
                  </a:cubicBezTo>
                  <a:cubicBezTo>
                    <a:pt x="20" y="38"/>
                    <a:pt x="20" y="38"/>
                    <a:pt x="20" y="38"/>
                  </a:cubicBezTo>
                  <a:cubicBezTo>
                    <a:pt x="18" y="39"/>
                    <a:pt x="16" y="44"/>
                    <a:pt x="16" y="51"/>
                  </a:cubicBezTo>
                  <a:cubicBezTo>
                    <a:pt x="16" y="51"/>
                    <a:pt x="16" y="51"/>
                    <a:pt x="16" y="51"/>
                  </a:cubicBezTo>
                  <a:cubicBezTo>
                    <a:pt x="16" y="66"/>
                    <a:pt x="23" y="86"/>
                    <a:pt x="23" y="86"/>
                  </a:cubicBezTo>
                  <a:cubicBezTo>
                    <a:pt x="23" y="86"/>
                    <a:pt x="23" y="86"/>
                    <a:pt x="23" y="86"/>
                  </a:cubicBezTo>
                  <a:cubicBezTo>
                    <a:pt x="23" y="86"/>
                    <a:pt x="23" y="86"/>
                    <a:pt x="23" y="86"/>
                  </a:cubicBezTo>
                  <a:cubicBezTo>
                    <a:pt x="7" y="91"/>
                    <a:pt x="7" y="91"/>
                    <a:pt x="7" y="91"/>
                  </a:cubicBezTo>
                  <a:cubicBezTo>
                    <a:pt x="7" y="90"/>
                    <a:pt x="0" y="70"/>
                    <a:pt x="0" y="51"/>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1" name="Freeform 10"/>
            <p:cNvSpPr/>
            <p:nvPr/>
          </p:nvSpPr>
          <p:spPr bwMode="auto">
            <a:xfrm>
              <a:off x="9723439" y="3424238"/>
              <a:ext cx="26988" cy="73025"/>
            </a:xfrm>
            <a:custGeom>
              <a:avLst/>
              <a:gdLst>
                <a:gd name="T0" fmla="*/ 0 w 17"/>
                <a:gd name="T1" fmla="*/ 46 h 46"/>
                <a:gd name="T2" fmla="*/ 0 w 17"/>
                <a:gd name="T3" fmla="*/ 0 h 46"/>
                <a:gd name="T4" fmla="*/ 17 w 17"/>
                <a:gd name="T5" fmla="*/ 0 h 46"/>
                <a:gd name="T6" fmla="*/ 17 w 17"/>
                <a:gd name="T7" fmla="*/ 46 h 46"/>
                <a:gd name="T8" fmla="*/ 0 w 17"/>
                <a:gd name="T9" fmla="*/ 46 h 46"/>
                <a:gd name="T10" fmla="*/ 0 w 17"/>
                <a:gd name="T11" fmla="*/ 46 h 46"/>
              </a:gdLst>
              <a:ahLst/>
              <a:cxnLst>
                <a:cxn ang="0">
                  <a:pos x="T0" y="T1"/>
                </a:cxn>
                <a:cxn ang="0">
                  <a:pos x="T2" y="T3"/>
                </a:cxn>
                <a:cxn ang="0">
                  <a:pos x="T4" y="T5"/>
                </a:cxn>
                <a:cxn ang="0">
                  <a:pos x="T6" y="T7"/>
                </a:cxn>
                <a:cxn ang="0">
                  <a:pos x="T8" y="T9"/>
                </a:cxn>
                <a:cxn ang="0">
                  <a:pos x="T10" y="T11"/>
                </a:cxn>
              </a:cxnLst>
              <a:rect l="0" t="0" r="r" b="b"/>
              <a:pathLst>
                <a:path w="17" h="46">
                  <a:moveTo>
                    <a:pt x="0" y="46"/>
                  </a:moveTo>
                  <a:lnTo>
                    <a:pt x="0" y="0"/>
                  </a:lnTo>
                  <a:lnTo>
                    <a:pt x="17" y="0"/>
                  </a:lnTo>
                  <a:lnTo>
                    <a:pt x="17" y="46"/>
                  </a:lnTo>
                  <a:lnTo>
                    <a:pt x="0" y="46"/>
                  </a:lnTo>
                  <a:lnTo>
                    <a:pt x="0" y="4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2" name="Freeform 11"/>
            <p:cNvSpPr>
              <a:spLocks noEditPoints="1"/>
            </p:cNvSpPr>
            <p:nvPr/>
          </p:nvSpPr>
          <p:spPr bwMode="auto">
            <a:xfrm>
              <a:off x="9456739" y="3484563"/>
              <a:ext cx="523875" cy="830263"/>
            </a:xfrm>
            <a:custGeom>
              <a:avLst/>
              <a:gdLst>
                <a:gd name="T0" fmla="*/ 0 w 341"/>
                <a:gd name="T1" fmla="*/ 269 h 539"/>
                <a:gd name="T2" fmla="*/ 171 w 341"/>
                <a:gd name="T3" fmla="*/ 0 h 539"/>
                <a:gd name="T4" fmla="*/ 171 w 341"/>
                <a:gd name="T5" fmla="*/ 0 h 539"/>
                <a:gd name="T6" fmla="*/ 341 w 341"/>
                <a:gd name="T7" fmla="*/ 269 h 539"/>
                <a:gd name="T8" fmla="*/ 341 w 341"/>
                <a:gd name="T9" fmla="*/ 269 h 539"/>
                <a:gd name="T10" fmla="*/ 171 w 341"/>
                <a:gd name="T11" fmla="*/ 539 h 539"/>
                <a:gd name="T12" fmla="*/ 171 w 341"/>
                <a:gd name="T13" fmla="*/ 539 h 539"/>
                <a:gd name="T14" fmla="*/ 0 w 341"/>
                <a:gd name="T15" fmla="*/ 269 h 539"/>
                <a:gd name="T16" fmla="*/ 63 w 341"/>
                <a:gd name="T17" fmla="*/ 89 h 539"/>
                <a:gd name="T18" fmla="*/ 16 w 341"/>
                <a:gd name="T19" fmla="*/ 269 h 539"/>
                <a:gd name="T20" fmla="*/ 16 w 341"/>
                <a:gd name="T21" fmla="*/ 269 h 539"/>
                <a:gd name="T22" fmla="*/ 63 w 341"/>
                <a:gd name="T23" fmla="*/ 450 h 539"/>
                <a:gd name="T24" fmla="*/ 63 w 341"/>
                <a:gd name="T25" fmla="*/ 450 h 539"/>
                <a:gd name="T26" fmla="*/ 171 w 341"/>
                <a:gd name="T27" fmla="*/ 523 h 539"/>
                <a:gd name="T28" fmla="*/ 171 w 341"/>
                <a:gd name="T29" fmla="*/ 523 h 539"/>
                <a:gd name="T30" fmla="*/ 279 w 341"/>
                <a:gd name="T31" fmla="*/ 450 h 539"/>
                <a:gd name="T32" fmla="*/ 279 w 341"/>
                <a:gd name="T33" fmla="*/ 450 h 539"/>
                <a:gd name="T34" fmla="*/ 325 w 341"/>
                <a:gd name="T35" fmla="*/ 269 h 539"/>
                <a:gd name="T36" fmla="*/ 325 w 341"/>
                <a:gd name="T37" fmla="*/ 269 h 539"/>
                <a:gd name="T38" fmla="*/ 279 w 341"/>
                <a:gd name="T39" fmla="*/ 89 h 539"/>
                <a:gd name="T40" fmla="*/ 279 w 341"/>
                <a:gd name="T41" fmla="*/ 89 h 539"/>
                <a:gd name="T42" fmla="*/ 171 w 341"/>
                <a:gd name="T43" fmla="*/ 16 h 539"/>
                <a:gd name="T44" fmla="*/ 171 w 341"/>
                <a:gd name="T45" fmla="*/ 16 h 539"/>
                <a:gd name="T46" fmla="*/ 170 w 341"/>
                <a:gd name="T47" fmla="*/ 16 h 539"/>
                <a:gd name="T48" fmla="*/ 170 w 341"/>
                <a:gd name="T49" fmla="*/ 16 h 539"/>
                <a:gd name="T50" fmla="*/ 63 w 341"/>
                <a:gd name="T51" fmla="*/ 89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41" h="539">
                  <a:moveTo>
                    <a:pt x="0" y="269"/>
                  </a:moveTo>
                  <a:cubicBezTo>
                    <a:pt x="0" y="123"/>
                    <a:pt x="73" y="1"/>
                    <a:pt x="171" y="0"/>
                  </a:cubicBezTo>
                  <a:cubicBezTo>
                    <a:pt x="171" y="0"/>
                    <a:pt x="171" y="0"/>
                    <a:pt x="171" y="0"/>
                  </a:cubicBezTo>
                  <a:cubicBezTo>
                    <a:pt x="268" y="1"/>
                    <a:pt x="341" y="123"/>
                    <a:pt x="341" y="269"/>
                  </a:cubicBezTo>
                  <a:cubicBezTo>
                    <a:pt x="341" y="269"/>
                    <a:pt x="341" y="269"/>
                    <a:pt x="341" y="269"/>
                  </a:cubicBezTo>
                  <a:cubicBezTo>
                    <a:pt x="341" y="416"/>
                    <a:pt x="268" y="538"/>
                    <a:pt x="171" y="539"/>
                  </a:cubicBezTo>
                  <a:cubicBezTo>
                    <a:pt x="171" y="539"/>
                    <a:pt x="171" y="539"/>
                    <a:pt x="171" y="539"/>
                  </a:cubicBezTo>
                  <a:cubicBezTo>
                    <a:pt x="73" y="538"/>
                    <a:pt x="0" y="416"/>
                    <a:pt x="0" y="269"/>
                  </a:cubicBezTo>
                  <a:close/>
                  <a:moveTo>
                    <a:pt x="63" y="89"/>
                  </a:moveTo>
                  <a:cubicBezTo>
                    <a:pt x="34" y="134"/>
                    <a:pt x="16" y="198"/>
                    <a:pt x="16" y="269"/>
                  </a:cubicBezTo>
                  <a:cubicBezTo>
                    <a:pt x="16" y="269"/>
                    <a:pt x="16" y="269"/>
                    <a:pt x="16" y="269"/>
                  </a:cubicBezTo>
                  <a:cubicBezTo>
                    <a:pt x="16" y="340"/>
                    <a:pt x="34" y="404"/>
                    <a:pt x="63" y="450"/>
                  </a:cubicBezTo>
                  <a:cubicBezTo>
                    <a:pt x="63" y="450"/>
                    <a:pt x="63" y="450"/>
                    <a:pt x="63" y="450"/>
                  </a:cubicBezTo>
                  <a:cubicBezTo>
                    <a:pt x="91" y="496"/>
                    <a:pt x="130" y="523"/>
                    <a:pt x="171" y="523"/>
                  </a:cubicBezTo>
                  <a:cubicBezTo>
                    <a:pt x="171" y="523"/>
                    <a:pt x="171" y="523"/>
                    <a:pt x="171" y="523"/>
                  </a:cubicBezTo>
                  <a:cubicBezTo>
                    <a:pt x="212" y="523"/>
                    <a:pt x="250" y="496"/>
                    <a:pt x="279" y="450"/>
                  </a:cubicBezTo>
                  <a:cubicBezTo>
                    <a:pt x="279" y="450"/>
                    <a:pt x="279" y="450"/>
                    <a:pt x="279" y="450"/>
                  </a:cubicBezTo>
                  <a:cubicBezTo>
                    <a:pt x="307" y="404"/>
                    <a:pt x="325" y="340"/>
                    <a:pt x="325" y="269"/>
                  </a:cubicBezTo>
                  <a:cubicBezTo>
                    <a:pt x="325" y="269"/>
                    <a:pt x="325" y="269"/>
                    <a:pt x="325" y="269"/>
                  </a:cubicBezTo>
                  <a:cubicBezTo>
                    <a:pt x="325" y="198"/>
                    <a:pt x="307" y="134"/>
                    <a:pt x="279" y="89"/>
                  </a:cubicBezTo>
                  <a:cubicBezTo>
                    <a:pt x="279" y="89"/>
                    <a:pt x="279" y="89"/>
                    <a:pt x="279" y="89"/>
                  </a:cubicBezTo>
                  <a:cubicBezTo>
                    <a:pt x="250" y="43"/>
                    <a:pt x="212" y="16"/>
                    <a:pt x="171" y="16"/>
                  </a:cubicBezTo>
                  <a:cubicBezTo>
                    <a:pt x="171" y="16"/>
                    <a:pt x="171" y="16"/>
                    <a:pt x="171" y="16"/>
                  </a:cubicBezTo>
                  <a:cubicBezTo>
                    <a:pt x="171" y="16"/>
                    <a:pt x="171" y="16"/>
                    <a:pt x="170" y="16"/>
                  </a:cubicBezTo>
                  <a:cubicBezTo>
                    <a:pt x="170" y="16"/>
                    <a:pt x="170" y="16"/>
                    <a:pt x="170" y="16"/>
                  </a:cubicBezTo>
                  <a:cubicBezTo>
                    <a:pt x="130" y="16"/>
                    <a:pt x="91" y="43"/>
                    <a:pt x="63" y="8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3" name="Freeform 12"/>
            <p:cNvSpPr/>
            <p:nvPr/>
          </p:nvSpPr>
          <p:spPr bwMode="auto">
            <a:xfrm>
              <a:off x="9615489" y="3479800"/>
              <a:ext cx="223838" cy="119063"/>
            </a:xfrm>
            <a:custGeom>
              <a:avLst/>
              <a:gdLst>
                <a:gd name="T0" fmla="*/ 131 w 145"/>
                <a:gd name="T1" fmla="*/ 19 h 78"/>
                <a:gd name="T2" fmla="*/ 124 w 145"/>
                <a:gd name="T3" fmla="*/ 24 h 78"/>
                <a:gd name="T4" fmla="*/ 107 w 145"/>
                <a:gd name="T5" fmla="*/ 29 h 78"/>
                <a:gd name="T6" fmla="*/ 78 w 145"/>
                <a:gd name="T7" fmla="*/ 0 h 78"/>
                <a:gd name="T8" fmla="*/ 34 w 145"/>
                <a:gd name="T9" fmla="*/ 52 h 78"/>
                <a:gd name="T10" fmla="*/ 13 w 145"/>
                <a:gd name="T11" fmla="*/ 25 h 78"/>
                <a:gd name="T12" fmla="*/ 0 w 145"/>
                <a:gd name="T13" fmla="*/ 36 h 78"/>
                <a:gd name="T14" fmla="*/ 34 w 145"/>
                <a:gd name="T15" fmla="*/ 78 h 78"/>
                <a:gd name="T16" fmla="*/ 79 w 145"/>
                <a:gd name="T17" fmla="*/ 24 h 78"/>
                <a:gd name="T18" fmla="*/ 103 w 145"/>
                <a:gd name="T19" fmla="*/ 48 h 78"/>
                <a:gd name="T20" fmla="*/ 132 w 145"/>
                <a:gd name="T21" fmla="*/ 39 h 78"/>
                <a:gd name="T22" fmla="*/ 133 w 145"/>
                <a:gd name="T23" fmla="*/ 38 h 78"/>
                <a:gd name="T24" fmla="*/ 145 w 145"/>
                <a:gd name="T25" fmla="*/ 30 h 78"/>
                <a:gd name="T26" fmla="*/ 131 w 145"/>
                <a:gd name="T27" fmla="*/ 1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5" h="78">
                  <a:moveTo>
                    <a:pt x="131" y="19"/>
                  </a:moveTo>
                  <a:cubicBezTo>
                    <a:pt x="128" y="21"/>
                    <a:pt x="126" y="23"/>
                    <a:pt x="124" y="24"/>
                  </a:cubicBezTo>
                  <a:cubicBezTo>
                    <a:pt x="107" y="29"/>
                    <a:pt x="107" y="29"/>
                    <a:pt x="107" y="29"/>
                  </a:cubicBezTo>
                  <a:cubicBezTo>
                    <a:pt x="78" y="0"/>
                    <a:pt x="78" y="0"/>
                    <a:pt x="78" y="0"/>
                  </a:cubicBezTo>
                  <a:cubicBezTo>
                    <a:pt x="34" y="52"/>
                    <a:pt x="34" y="52"/>
                    <a:pt x="34" y="52"/>
                  </a:cubicBezTo>
                  <a:cubicBezTo>
                    <a:pt x="13" y="25"/>
                    <a:pt x="13" y="25"/>
                    <a:pt x="13" y="25"/>
                  </a:cubicBezTo>
                  <a:cubicBezTo>
                    <a:pt x="0" y="36"/>
                    <a:pt x="0" y="36"/>
                    <a:pt x="0" y="36"/>
                  </a:cubicBezTo>
                  <a:cubicBezTo>
                    <a:pt x="34" y="78"/>
                    <a:pt x="34" y="78"/>
                    <a:pt x="34" y="78"/>
                  </a:cubicBezTo>
                  <a:cubicBezTo>
                    <a:pt x="79" y="24"/>
                    <a:pt x="79" y="24"/>
                    <a:pt x="79" y="24"/>
                  </a:cubicBezTo>
                  <a:cubicBezTo>
                    <a:pt x="103" y="48"/>
                    <a:pt x="103" y="48"/>
                    <a:pt x="103" y="48"/>
                  </a:cubicBezTo>
                  <a:cubicBezTo>
                    <a:pt x="132" y="39"/>
                    <a:pt x="132" y="39"/>
                    <a:pt x="132" y="39"/>
                  </a:cubicBezTo>
                  <a:cubicBezTo>
                    <a:pt x="133" y="38"/>
                    <a:pt x="133" y="38"/>
                    <a:pt x="133" y="38"/>
                  </a:cubicBezTo>
                  <a:cubicBezTo>
                    <a:pt x="133" y="38"/>
                    <a:pt x="137" y="35"/>
                    <a:pt x="145" y="30"/>
                  </a:cubicBezTo>
                  <a:cubicBezTo>
                    <a:pt x="139" y="27"/>
                    <a:pt x="135" y="23"/>
                    <a:pt x="131" y="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4" name="Freeform 13"/>
            <p:cNvSpPr>
              <a:spLocks noEditPoints="1"/>
            </p:cNvSpPr>
            <p:nvPr/>
          </p:nvSpPr>
          <p:spPr bwMode="auto">
            <a:xfrm>
              <a:off x="9675814" y="3495675"/>
              <a:ext cx="150813" cy="661988"/>
            </a:xfrm>
            <a:custGeom>
              <a:avLst/>
              <a:gdLst>
                <a:gd name="T0" fmla="*/ 3 w 95"/>
                <a:gd name="T1" fmla="*/ 356 h 417"/>
                <a:gd name="T2" fmla="*/ 0 w 95"/>
                <a:gd name="T3" fmla="*/ 354 h 417"/>
                <a:gd name="T4" fmla="*/ 30 w 95"/>
                <a:gd name="T5" fmla="*/ 0 h 417"/>
                <a:gd name="T6" fmla="*/ 47 w 95"/>
                <a:gd name="T7" fmla="*/ 0 h 417"/>
                <a:gd name="T8" fmla="*/ 95 w 95"/>
                <a:gd name="T9" fmla="*/ 313 h 417"/>
                <a:gd name="T10" fmla="*/ 69 w 95"/>
                <a:gd name="T11" fmla="*/ 417 h 417"/>
                <a:gd name="T12" fmla="*/ 3 w 95"/>
                <a:gd name="T13" fmla="*/ 356 h 417"/>
                <a:gd name="T14" fmla="*/ 3 w 95"/>
                <a:gd name="T15" fmla="*/ 356 h 417"/>
                <a:gd name="T16" fmla="*/ 59 w 95"/>
                <a:gd name="T17" fmla="*/ 387 h 417"/>
                <a:gd name="T18" fmla="*/ 79 w 95"/>
                <a:gd name="T19" fmla="*/ 312 h 417"/>
                <a:gd name="T20" fmla="*/ 41 w 95"/>
                <a:gd name="T21" fmla="*/ 68 h 417"/>
                <a:gd name="T22" fmla="*/ 17 w 95"/>
                <a:gd name="T23" fmla="*/ 347 h 417"/>
                <a:gd name="T24" fmla="*/ 59 w 95"/>
                <a:gd name="T25" fmla="*/ 387 h 417"/>
                <a:gd name="T26" fmla="*/ 59 w 95"/>
                <a:gd name="T27" fmla="*/ 387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5" h="417">
                  <a:moveTo>
                    <a:pt x="3" y="356"/>
                  </a:moveTo>
                  <a:lnTo>
                    <a:pt x="0" y="354"/>
                  </a:lnTo>
                  <a:lnTo>
                    <a:pt x="30" y="0"/>
                  </a:lnTo>
                  <a:lnTo>
                    <a:pt x="47" y="0"/>
                  </a:lnTo>
                  <a:lnTo>
                    <a:pt x="95" y="313"/>
                  </a:lnTo>
                  <a:lnTo>
                    <a:pt x="69" y="417"/>
                  </a:lnTo>
                  <a:lnTo>
                    <a:pt x="3" y="356"/>
                  </a:lnTo>
                  <a:lnTo>
                    <a:pt x="3" y="356"/>
                  </a:lnTo>
                  <a:close/>
                  <a:moveTo>
                    <a:pt x="59" y="387"/>
                  </a:moveTo>
                  <a:lnTo>
                    <a:pt x="79" y="312"/>
                  </a:lnTo>
                  <a:lnTo>
                    <a:pt x="41" y="68"/>
                  </a:lnTo>
                  <a:lnTo>
                    <a:pt x="17" y="347"/>
                  </a:lnTo>
                  <a:lnTo>
                    <a:pt x="59" y="387"/>
                  </a:lnTo>
                  <a:lnTo>
                    <a:pt x="59" y="387"/>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5" name="Freeform 14"/>
            <p:cNvSpPr/>
            <p:nvPr/>
          </p:nvSpPr>
          <p:spPr bwMode="auto">
            <a:xfrm>
              <a:off x="9572626" y="4302125"/>
              <a:ext cx="130175" cy="962025"/>
            </a:xfrm>
            <a:custGeom>
              <a:avLst/>
              <a:gdLst>
                <a:gd name="T0" fmla="*/ 0 w 82"/>
                <a:gd name="T1" fmla="*/ 606 h 606"/>
                <a:gd name="T2" fmla="*/ 0 w 82"/>
                <a:gd name="T3" fmla="*/ 590 h 606"/>
                <a:gd name="T4" fmla="*/ 65 w 82"/>
                <a:gd name="T5" fmla="*/ 590 h 606"/>
                <a:gd name="T6" fmla="*/ 44 w 82"/>
                <a:gd name="T7" fmla="*/ 0 h 606"/>
                <a:gd name="T8" fmla="*/ 60 w 82"/>
                <a:gd name="T9" fmla="*/ 0 h 606"/>
                <a:gd name="T10" fmla="*/ 82 w 82"/>
                <a:gd name="T11" fmla="*/ 606 h 606"/>
                <a:gd name="T12" fmla="*/ 0 w 82"/>
                <a:gd name="T13" fmla="*/ 606 h 606"/>
                <a:gd name="T14" fmla="*/ 0 w 82"/>
                <a:gd name="T15" fmla="*/ 606 h 6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2" h="606">
                  <a:moveTo>
                    <a:pt x="0" y="606"/>
                  </a:moveTo>
                  <a:lnTo>
                    <a:pt x="0" y="590"/>
                  </a:lnTo>
                  <a:lnTo>
                    <a:pt x="65" y="590"/>
                  </a:lnTo>
                  <a:lnTo>
                    <a:pt x="44" y="0"/>
                  </a:lnTo>
                  <a:lnTo>
                    <a:pt x="60" y="0"/>
                  </a:lnTo>
                  <a:lnTo>
                    <a:pt x="82" y="606"/>
                  </a:lnTo>
                  <a:lnTo>
                    <a:pt x="0" y="606"/>
                  </a:lnTo>
                  <a:lnTo>
                    <a:pt x="0" y="60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6" name="Freeform 15"/>
            <p:cNvSpPr/>
            <p:nvPr/>
          </p:nvSpPr>
          <p:spPr bwMode="auto">
            <a:xfrm>
              <a:off x="9739314" y="4297363"/>
              <a:ext cx="201613" cy="930275"/>
            </a:xfrm>
            <a:custGeom>
              <a:avLst/>
              <a:gdLst>
                <a:gd name="T0" fmla="*/ 54 w 127"/>
                <a:gd name="T1" fmla="*/ 586 h 586"/>
                <a:gd name="T2" fmla="*/ 0 w 127"/>
                <a:gd name="T3" fmla="*/ 1 h 586"/>
                <a:gd name="T4" fmla="*/ 15 w 127"/>
                <a:gd name="T5" fmla="*/ 0 h 586"/>
                <a:gd name="T6" fmla="*/ 69 w 127"/>
                <a:gd name="T7" fmla="*/ 570 h 586"/>
                <a:gd name="T8" fmla="*/ 127 w 127"/>
                <a:gd name="T9" fmla="*/ 570 h 586"/>
                <a:gd name="T10" fmla="*/ 127 w 127"/>
                <a:gd name="T11" fmla="*/ 586 h 586"/>
                <a:gd name="T12" fmla="*/ 54 w 127"/>
                <a:gd name="T13" fmla="*/ 586 h 586"/>
                <a:gd name="T14" fmla="*/ 54 w 127"/>
                <a:gd name="T15" fmla="*/ 586 h 5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7" h="586">
                  <a:moveTo>
                    <a:pt x="54" y="586"/>
                  </a:moveTo>
                  <a:lnTo>
                    <a:pt x="0" y="1"/>
                  </a:lnTo>
                  <a:lnTo>
                    <a:pt x="15" y="0"/>
                  </a:lnTo>
                  <a:lnTo>
                    <a:pt x="69" y="570"/>
                  </a:lnTo>
                  <a:lnTo>
                    <a:pt x="127" y="570"/>
                  </a:lnTo>
                  <a:lnTo>
                    <a:pt x="127" y="586"/>
                  </a:lnTo>
                  <a:lnTo>
                    <a:pt x="54" y="586"/>
                  </a:lnTo>
                  <a:lnTo>
                    <a:pt x="54" y="58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7" name="Oval 16"/>
            <p:cNvSpPr>
              <a:spLocks noChangeArrowheads="1"/>
            </p:cNvSpPr>
            <p:nvPr/>
          </p:nvSpPr>
          <p:spPr bwMode="auto">
            <a:xfrm>
              <a:off x="9602789" y="2973388"/>
              <a:ext cx="47625" cy="46038"/>
            </a:xfrm>
            <a:prstGeom prst="ellipse">
              <a:avLst/>
            </a:pr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8" name="Oval 17"/>
            <p:cNvSpPr>
              <a:spLocks noChangeArrowheads="1"/>
            </p:cNvSpPr>
            <p:nvPr/>
          </p:nvSpPr>
          <p:spPr bwMode="auto">
            <a:xfrm>
              <a:off x="9832976" y="2973388"/>
              <a:ext cx="47625" cy="46038"/>
            </a:xfrm>
            <a:prstGeom prst="ellipse">
              <a:avLst/>
            </a:pr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19" name="Freeform 18"/>
            <p:cNvSpPr/>
            <p:nvPr/>
          </p:nvSpPr>
          <p:spPr bwMode="auto">
            <a:xfrm>
              <a:off x="9855201" y="3535363"/>
              <a:ext cx="304800" cy="754063"/>
            </a:xfrm>
            <a:custGeom>
              <a:avLst/>
              <a:gdLst>
                <a:gd name="T0" fmla="*/ 199 w 199"/>
                <a:gd name="T1" fmla="*/ 420 h 490"/>
                <a:gd name="T2" fmla="*/ 11 w 199"/>
                <a:gd name="T3" fmla="*/ 0 h 490"/>
                <a:gd name="T4" fmla="*/ 0 w 199"/>
                <a:gd name="T5" fmla="*/ 15 h 490"/>
                <a:gd name="T6" fmla="*/ 181 w 199"/>
                <a:gd name="T7" fmla="*/ 420 h 490"/>
                <a:gd name="T8" fmla="*/ 152 w 199"/>
                <a:gd name="T9" fmla="*/ 478 h 490"/>
                <a:gd name="T10" fmla="*/ 155 w 199"/>
                <a:gd name="T11" fmla="*/ 489 h 490"/>
                <a:gd name="T12" fmla="*/ 159 w 199"/>
                <a:gd name="T13" fmla="*/ 490 h 490"/>
                <a:gd name="T14" fmla="*/ 167 w 199"/>
                <a:gd name="T15" fmla="*/ 486 h 490"/>
                <a:gd name="T16" fmla="*/ 199 w 199"/>
                <a:gd name="T17" fmla="*/ 423 h 490"/>
                <a:gd name="T18" fmla="*/ 199 w 199"/>
                <a:gd name="T19" fmla="*/ 42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9" h="490">
                  <a:moveTo>
                    <a:pt x="199" y="420"/>
                  </a:moveTo>
                  <a:cubicBezTo>
                    <a:pt x="170" y="227"/>
                    <a:pt x="85" y="88"/>
                    <a:pt x="11" y="0"/>
                  </a:cubicBezTo>
                  <a:cubicBezTo>
                    <a:pt x="8" y="5"/>
                    <a:pt x="4" y="10"/>
                    <a:pt x="0" y="15"/>
                  </a:cubicBezTo>
                  <a:cubicBezTo>
                    <a:pt x="72" y="101"/>
                    <a:pt x="153" y="235"/>
                    <a:pt x="181" y="420"/>
                  </a:cubicBezTo>
                  <a:cubicBezTo>
                    <a:pt x="152" y="478"/>
                    <a:pt x="152" y="478"/>
                    <a:pt x="152" y="478"/>
                  </a:cubicBezTo>
                  <a:cubicBezTo>
                    <a:pt x="149" y="482"/>
                    <a:pt x="151" y="487"/>
                    <a:pt x="155" y="489"/>
                  </a:cubicBezTo>
                  <a:cubicBezTo>
                    <a:pt x="157" y="490"/>
                    <a:pt x="158" y="490"/>
                    <a:pt x="159" y="490"/>
                  </a:cubicBezTo>
                  <a:cubicBezTo>
                    <a:pt x="163" y="490"/>
                    <a:pt x="166" y="489"/>
                    <a:pt x="167" y="486"/>
                  </a:cubicBezTo>
                  <a:cubicBezTo>
                    <a:pt x="199" y="423"/>
                    <a:pt x="199" y="423"/>
                    <a:pt x="199" y="423"/>
                  </a:cubicBezTo>
                  <a:lnTo>
                    <a:pt x="199" y="420"/>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0" name="Freeform 19"/>
            <p:cNvSpPr/>
            <p:nvPr/>
          </p:nvSpPr>
          <p:spPr bwMode="auto">
            <a:xfrm>
              <a:off x="10133014" y="4178300"/>
              <a:ext cx="68263" cy="93663"/>
            </a:xfrm>
            <a:custGeom>
              <a:avLst/>
              <a:gdLst>
                <a:gd name="T0" fmla="*/ 0 w 44"/>
                <a:gd name="T1" fmla="*/ 51 h 61"/>
                <a:gd name="T2" fmla="*/ 0 w 44"/>
                <a:gd name="T3" fmla="*/ 4 h 61"/>
                <a:gd name="T4" fmla="*/ 17 w 44"/>
                <a:gd name="T5" fmla="*/ 0 h 61"/>
                <a:gd name="T6" fmla="*/ 42 w 44"/>
                <a:gd name="T7" fmla="*/ 47 h 61"/>
                <a:gd name="T8" fmla="*/ 38 w 44"/>
                <a:gd name="T9" fmla="*/ 59 h 61"/>
                <a:gd name="T10" fmla="*/ 38 w 44"/>
                <a:gd name="T11" fmla="*/ 59 h 61"/>
                <a:gd name="T12" fmla="*/ 26 w 44"/>
                <a:gd name="T13" fmla="*/ 55 h 61"/>
                <a:gd name="T14" fmla="*/ 26 w 44"/>
                <a:gd name="T15" fmla="*/ 55 h 61"/>
                <a:gd name="T16" fmla="*/ 18 w 44"/>
                <a:gd name="T17" fmla="*/ 39 h 61"/>
                <a:gd name="T18" fmla="*/ 18 w 44"/>
                <a:gd name="T19" fmla="*/ 51 h 61"/>
                <a:gd name="T20" fmla="*/ 9 w 44"/>
                <a:gd name="T21" fmla="*/ 60 h 61"/>
                <a:gd name="T22" fmla="*/ 9 w 44"/>
                <a:gd name="T23" fmla="*/ 60 h 61"/>
                <a:gd name="T24" fmla="*/ 0 w 44"/>
                <a:gd name="T25" fmla="*/ 5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61">
                  <a:moveTo>
                    <a:pt x="0" y="51"/>
                  </a:moveTo>
                  <a:cubicBezTo>
                    <a:pt x="0" y="4"/>
                    <a:pt x="0" y="4"/>
                    <a:pt x="0" y="4"/>
                  </a:cubicBezTo>
                  <a:cubicBezTo>
                    <a:pt x="17" y="0"/>
                    <a:pt x="17" y="0"/>
                    <a:pt x="17" y="0"/>
                  </a:cubicBezTo>
                  <a:cubicBezTo>
                    <a:pt x="42" y="47"/>
                    <a:pt x="42" y="47"/>
                    <a:pt x="42" y="47"/>
                  </a:cubicBezTo>
                  <a:cubicBezTo>
                    <a:pt x="44" y="51"/>
                    <a:pt x="42" y="56"/>
                    <a:pt x="38" y="59"/>
                  </a:cubicBezTo>
                  <a:cubicBezTo>
                    <a:pt x="38" y="59"/>
                    <a:pt x="38" y="59"/>
                    <a:pt x="38" y="59"/>
                  </a:cubicBezTo>
                  <a:cubicBezTo>
                    <a:pt x="34" y="61"/>
                    <a:pt x="28" y="59"/>
                    <a:pt x="26" y="55"/>
                  </a:cubicBezTo>
                  <a:cubicBezTo>
                    <a:pt x="26" y="55"/>
                    <a:pt x="26" y="55"/>
                    <a:pt x="26" y="55"/>
                  </a:cubicBezTo>
                  <a:cubicBezTo>
                    <a:pt x="18" y="39"/>
                    <a:pt x="18" y="39"/>
                    <a:pt x="18" y="39"/>
                  </a:cubicBezTo>
                  <a:cubicBezTo>
                    <a:pt x="18" y="51"/>
                    <a:pt x="18" y="51"/>
                    <a:pt x="18" y="51"/>
                  </a:cubicBezTo>
                  <a:cubicBezTo>
                    <a:pt x="18" y="56"/>
                    <a:pt x="14" y="60"/>
                    <a:pt x="9" y="60"/>
                  </a:cubicBezTo>
                  <a:cubicBezTo>
                    <a:pt x="9" y="60"/>
                    <a:pt x="9" y="60"/>
                    <a:pt x="9" y="60"/>
                  </a:cubicBezTo>
                  <a:cubicBezTo>
                    <a:pt x="4" y="60"/>
                    <a:pt x="0" y="56"/>
                    <a:pt x="0" y="51"/>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1" name="Freeform 20"/>
            <p:cNvSpPr/>
            <p:nvPr/>
          </p:nvSpPr>
          <p:spPr bwMode="auto">
            <a:xfrm>
              <a:off x="9004301" y="3046413"/>
              <a:ext cx="542925" cy="588963"/>
            </a:xfrm>
            <a:custGeom>
              <a:avLst/>
              <a:gdLst>
                <a:gd name="T0" fmla="*/ 2 w 353"/>
                <a:gd name="T1" fmla="*/ 81 h 383"/>
                <a:gd name="T2" fmla="*/ 350 w 353"/>
                <a:gd name="T3" fmla="*/ 383 h 383"/>
                <a:gd name="T4" fmla="*/ 353 w 353"/>
                <a:gd name="T5" fmla="*/ 365 h 383"/>
                <a:gd name="T6" fmla="*/ 18 w 353"/>
                <a:gd name="T7" fmla="*/ 74 h 383"/>
                <a:gd name="T8" fmla="*/ 21 w 353"/>
                <a:gd name="T9" fmla="*/ 9 h 383"/>
                <a:gd name="T10" fmla="*/ 12 w 353"/>
                <a:gd name="T11" fmla="*/ 0 h 383"/>
                <a:gd name="T12" fmla="*/ 8 w 353"/>
                <a:gd name="T13" fmla="*/ 1 h 383"/>
                <a:gd name="T14" fmla="*/ 3 w 353"/>
                <a:gd name="T15" fmla="*/ 8 h 383"/>
                <a:gd name="T16" fmla="*/ 0 w 353"/>
                <a:gd name="T17" fmla="*/ 79 h 383"/>
                <a:gd name="T18" fmla="*/ 2 w 353"/>
                <a:gd name="T19" fmla="*/ 81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3" h="383">
                  <a:moveTo>
                    <a:pt x="2" y="81"/>
                  </a:moveTo>
                  <a:cubicBezTo>
                    <a:pt x="110" y="244"/>
                    <a:pt x="245" y="334"/>
                    <a:pt x="350" y="383"/>
                  </a:cubicBezTo>
                  <a:cubicBezTo>
                    <a:pt x="351" y="377"/>
                    <a:pt x="352" y="371"/>
                    <a:pt x="353" y="365"/>
                  </a:cubicBezTo>
                  <a:cubicBezTo>
                    <a:pt x="252" y="317"/>
                    <a:pt x="122" y="230"/>
                    <a:pt x="18" y="74"/>
                  </a:cubicBezTo>
                  <a:cubicBezTo>
                    <a:pt x="21" y="9"/>
                    <a:pt x="21" y="9"/>
                    <a:pt x="21" y="9"/>
                  </a:cubicBezTo>
                  <a:cubicBezTo>
                    <a:pt x="21" y="4"/>
                    <a:pt x="17" y="0"/>
                    <a:pt x="12" y="0"/>
                  </a:cubicBezTo>
                  <a:cubicBezTo>
                    <a:pt x="11" y="0"/>
                    <a:pt x="9" y="0"/>
                    <a:pt x="8" y="1"/>
                  </a:cubicBezTo>
                  <a:cubicBezTo>
                    <a:pt x="5" y="2"/>
                    <a:pt x="3" y="5"/>
                    <a:pt x="3" y="8"/>
                  </a:cubicBezTo>
                  <a:cubicBezTo>
                    <a:pt x="0" y="79"/>
                    <a:pt x="0" y="79"/>
                    <a:pt x="0" y="79"/>
                  </a:cubicBezTo>
                  <a:lnTo>
                    <a:pt x="2" y="81"/>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2" name="Freeform 21"/>
            <p:cNvSpPr>
              <a:spLocks noEditPoints="1"/>
            </p:cNvSpPr>
            <p:nvPr/>
          </p:nvSpPr>
          <p:spPr bwMode="auto">
            <a:xfrm>
              <a:off x="9523414" y="2919413"/>
              <a:ext cx="211138" cy="157163"/>
            </a:xfrm>
            <a:custGeom>
              <a:avLst/>
              <a:gdLst>
                <a:gd name="T0" fmla="*/ 30 w 137"/>
                <a:gd name="T1" fmla="*/ 102 h 102"/>
                <a:gd name="T2" fmla="*/ 0 w 137"/>
                <a:gd name="T3" fmla="*/ 51 h 102"/>
                <a:gd name="T4" fmla="*/ 0 w 137"/>
                <a:gd name="T5" fmla="*/ 51 h 102"/>
                <a:gd name="T6" fmla="*/ 30 w 137"/>
                <a:gd name="T7" fmla="*/ 0 h 102"/>
                <a:gd name="T8" fmla="*/ 30 w 137"/>
                <a:gd name="T9" fmla="*/ 0 h 102"/>
                <a:gd name="T10" fmla="*/ 107 w 137"/>
                <a:gd name="T11" fmla="*/ 0 h 102"/>
                <a:gd name="T12" fmla="*/ 137 w 137"/>
                <a:gd name="T13" fmla="*/ 51 h 102"/>
                <a:gd name="T14" fmla="*/ 137 w 137"/>
                <a:gd name="T15" fmla="*/ 51 h 102"/>
                <a:gd name="T16" fmla="*/ 107 w 137"/>
                <a:gd name="T17" fmla="*/ 102 h 102"/>
                <a:gd name="T18" fmla="*/ 107 w 137"/>
                <a:gd name="T19" fmla="*/ 102 h 102"/>
                <a:gd name="T20" fmla="*/ 30 w 137"/>
                <a:gd name="T21" fmla="*/ 102 h 102"/>
                <a:gd name="T22" fmla="*/ 12 w 137"/>
                <a:gd name="T23" fmla="*/ 51 h 102"/>
                <a:gd name="T24" fmla="*/ 30 w 137"/>
                <a:gd name="T25" fmla="*/ 82 h 102"/>
                <a:gd name="T26" fmla="*/ 30 w 137"/>
                <a:gd name="T27" fmla="*/ 82 h 102"/>
                <a:gd name="T28" fmla="*/ 107 w 137"/>
                <a:gd name="T29" fmla="*/ 82 h 102"/>
                <a:gd name="T30" fmla="*/ 125 w 137"/>
                <a:gd name="T31" fmla="*/ 51 h 102"/>
                <a:gd name="T32" fmla="*/ 125 w 137"/>
                <a:gd name="T33" fmla="*/ 51 h 102"/>
                <a:gd name="T34" fmla="*/ 107 w 137"/>
                <a:gd name="T35" fmla="*/ 20 h 102"/>
                <a:gd name="T36" fmla="*/ 107 w 137"/>
                <a:gd name="T37" fmla="*/ 20 h 102"/>
                <a:gd name="T38" fmla="*/ 30 w 137"/>
                <a:gd name="T39" fmla="*/ 20 h 102"/>
                <a:gd name="T40" fmla="*/ 12 w 137"/>
                <a:gd name="T41" fmla="*/ 5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7" h="102">
                  <a:moveTo>
                    <a:pt x="30" y="102"/>
                  </a:moveTo>
                  <a:cubicBezTo>
                    <a:pt x="13" y="102"/>
                    <a:pt x="0" y="79"/>
                    <a:pt x="0" y="51"/>
                  </a:cubicBezTo>
                  <a:cubicBezTo>
                    <a:pt x="0" y="51"/>
                    <a:pt x="0" y="51"/>
                    <a:pt x="0" y="51"/>
                  </a:cubicBezTo>
                  <a:cubicBezTo>
                    <a:pt x="0" y="23"/>
                    <a:pt x="13" y="0"/>
                    <a:pt x="30" y="0"/>
                  </a:cubicBezTo>
                  <a:cubicBezTo>
                    <a:pt x="30" y="0"/>
                    <a:pt x="30" y="0"/>
                    <a:pt x="30" y="0"/>
                  </a:cubicBezTo>
                  <a:cubicBezTo>
                    <a:pt x="107" y="0"/>
                    <a:pt x="107" y="0"/>
                    <a:pt x="107" y="0"/>
                  </a:cubicBezTo>
                  <a:cubicBezTo>
                    <a:pt x="124" y="0"/>
                    <a:pt x="137" y="23"/>
                    <a:pt x="137" y="51"/>
                  </a:cubicBezTo>
                  <a:cubicBezTo>
                    <a:pt x="137" y="51"/>
                    <a:pt x="137" y="51"/>
                    <a:pt x="137" y="51"/>
                  </a:cubicBezTo>
                  <a:cubicBezTo>
                    <a:pt x="137" y="79"/>
                    <a:pt x="124" y="102"/>
                    <a:pt x="107" y="102"/>
                  </a:cubicBezTo>
                  <a:cubicBezTo>
                    <a:pt x="107" y="102"/>
                    <a:pt x="107" y="102"/>
                    <a:pt x="107" y="102"/>
                  </a:cubicBezTo>
                  <a:cubicBezTo>
                    <a:pt x="30" y="102"/>
                    <a:pt x="30" y="102"/>
                    <a:pt x="30" y="102"/>
                  </a:cubicBezTo>
                  <a:close/>
                  <a:moveTo>
                    <a:pt x="12" y="51"/>
                  </a:moveTo>
                  <a:cubicBezTo>
                    <a:pt x="12" y="68"/>
                    <a:pt x="20" y="82"/>
                    <a:pt x="30" y="82"/>
                  </a:cubicBezTo>
                  <a:cubicBezTo>
                    <a:pt x="30" y="82"/>
                    <a:pt x="30" y="82"/>
                    <a:pt x="30" y="82"/>
                  </a:cubicBezTo>
                  <a:cubicBezTo>
                    <a:pt x="107" y="82"/>
                    <a:pt x="107" y="82"/>
                    <a:pt x="107" y="82"/>
                  </a:cubicBezTo>
                  <a:cubicBezTo>
                    <a:pt x="117" y="82"/>
                    <a:pt x="125" y="68"/>
                    <a:pt x="125" y="51"/>
                  </a:cubicBezTo>
                  <a:cubicBezTo>
                    <a:pt x="125" y="51"/>
                    <a:pt x="125" y="51"/>
                    <a:pt x="125" y="51"/>
                  </a:cubicBezTo>
                  <a:cubicBezTo>
                    <a:pt x="125" y="34"/>
                    <a:pt x="117" y="20"/>
                    <a:pt x="107" y="20"/>
                  </a:cubicBezTo>
                  <a:cubicBezTo>
                    <a:pt x="107" y="20"/>
                    <a:pt x="107" y="20"/>
                    <a:pt x="107" y="20"/>
                  </a:cubicBezTo>
                  <a:cubicBezTo>
                    <a:pt x="30" y="20"/>
                    <a:pt x="30" y="20"/>
                    <a:pt x="30" y="20"/>
                  </a:cubicBezTo>
                  <a:cubicBezTo>
                    <a:pt x="20" y="20"/>
                    <a:pt x="12" y="34"/>
                    <a:pt x="12" y="51"/>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3" name="Freeform 22"/>
            <p:cNvSpPr>
              <a:spLocks noEditPoints="1"/>
            </p:cNvSpPr>
            <p:nvPr/>
          </p:nvSpPr>
          <p:spPr bwMode="auto">
            <a:xfrm>
              <a:off x="9752014" y="2919413"/>
              <a:ext cx="211138" cy="150813"/>
            </a:xfrm>
            <a:custGeom>
              <a:avLst/>
              <a:gdLst>
                <a:gd name="T0" fmla="*/ 30 w 138"/>
                <a:gd name="T1" fmla="*/ 98 h 98"/>
                <a:gd name="T2" fmla="*/ 0 w 138"/>
                <a:gd name="T3" fmla="*/ 49 h 98"/>
                <a:gd name="T4" fmla="*/ 0 w 138"/>
                <a:gd name="T5" fmla="*/ 49 h 98"/>
                <a:gd name="T6" fmla="*/ 30 w 138"/>
                <a:gd name="T7" fmla="*/ 0 h 98"/>
                <a:gd name="T8" fmla="*/ 30 w 138"/>
                <a:gd name="T9" fmla="*/ 0 h 98"/>
                <a:gd name="T10" fmla="*/ 108 w 138"/>
                <a:gd name="T11" fmla="*/ 0 h 98"/>
                <a:gd name="T12" fmla="*/ 138 w 138"/>
                <a:gd name="T13" fmla="*/ 49 h 98"/>
                <a:gd name="T14" fmla="*/ 138 w 138"/>
                <a:gd name="T15" fmla="*/ 49 h 98"/>
                <a:gd name="T16" fmla="*/ 108 w 138"/>
                <a:gd name="T17" fmla="*/ 98 h 98"/>
                <a:gd name="T18" fmla="*/ 108 w 138"/>
                <a:gd name="T19" fmla="*/ 98 h 98"/>
                <a:gd name="T20" fmla="*/ 30 w 138"/>
                <a:gd name="T21" fmla="*/ 98 h 98"/>
                <a:gd name="T22" fmla="*/ 12 w 138"/>
                <a:gd name="T23" fmla="*/ 49 h 98"/>
                <a:gd name="T24" fmla="*/ 30 w 138"/>
                <a:gd name="T25" fmla="*/ 79 h 98"/>
                <a:gd name="T26" fmla="*/ 30 w 138"/>
                <a:gd name="T27" fmla="*/ 79 h 98"/>
                <a:gd name="T28" fmla="*/ 108 w 138"/>
                <a:gd name="T29" fmla="*/ 79 h 98"/>
                <a:gd name="T30" fmla="*/ 126 w 138"/>
                <a:gd name="T31" fmla="*/ 49 h 98"/>
                <a:gd name="T32" fmla="*/ 126 w 138"/>
                <a:gd name="T33" fmla="*/ 49 h 98"/>
                <a:gd name="T34" fmla="*/ 108 w 138"/>
                <a:gd name="T35" fmla="*/ 19 h 98"/>
                <a:gd name="T36" fmla="*/ 108 w 138"/>
                <a:gd name="T37" fmla="*/ 19 h 98"/>
                <a:gd name="T38" fmla="*/ 30 w 138"/>
                <a:gd name="T39" fmla="*/ 19 h 98"/>
                <a:gd name="T40" fmla="*/ 12 w 138"/>
                <a:gd name="T41" fmla="*/ 49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8" h="98">
                  <a:moveTo>
                    <a:pt x="30" y="98"/>
                  </a:moveTo>
                  <a:cubicBezTo>
                    <a:pt x="13" y="98"/>
                    <a:pt x="0" y="76"/>
                    <a:pt x="0" y="49"/>
                  </a:cubicBezTo>
                  <a:cubicBezTo>
                    <a:pt x="0" y="49"/>
                    <a:pt x="0" y="49"/>
                    <a:pt x="0" y="49"/>
                  </a:cubicBezTo>
                  <a:cubicBezTo>
                    <a:pt x="0" y="22"/>
                    <a:pt x="13" y="0"/>
                    <a:pt x="30" y="0"/>
                  </a:cubicBezTo>
                  <a:cubicBezTo>
                    <a:pt x="30" y="0"/>
                    <a:pt x="30" y="0"/>
                    <a:pt x="30" y="0"/>
                  </a:cubicBezTo>
                  <a:cubicBezTo>
                    <a:pt x="108" y="0"/>
                    <a:pt x="108" y="0"/>
                    <a:pt x="108" y="0"/>
                  </a:cubicBezTo>
                  <a:cubicBezTo>
                    <a:pt x="124" y="0"/>
                    <a:pt x="138" y="22"/>
                    <a:pt x="138" y="49"/>
                  </a:cubicBezTo>
                  <a:cubicBezTo>
                    <a:pt x="138" y="49"/>
                    <a:pt x="138" y="49"/>
                    <a:pt x="138" y="49"/>
                  </a:cubicBezTo>
                  <a:cubicBezTo>
                    <a:pt x="138" y="76"/>
                    <a:pt x="124" y="98"/>
                    <a:pt x="108" y="98"/>
                  </a:cubicBezTo>
                  <a:cubicBezTo>
                    <a:pt x="108" y="98"/>
                    <a:pt x="108" y="98"/>
                    <a:pt x="108" y="98"/>
                  </a:cubicBezTo>
                  <a:cubicBezTo>
                    <a:pt x="30" y="98"/>
                    <a:pt x="30" y="98"/>
                    <a:pt x="30" y="98"/>
                  </a:cubicBezTo>
                  <a:close/>
                  <a:moveTo>
                    <a:pt x="12" y="49"/>
                  </a:moveTo>
                  <a:cubicBezTo>
                    <a:pt x="12" y="65"/>
                    <a:pt x="20" y="79"/>
                    <a:pt x="30" y="79"/>
                  </a:cubicBezTo>
                  <a:cubicBezTo>
                    <a:pt x="30" y="79"/>
                    <a:pt x="30" y="79"/>
                    <a:pt x="30" y="79"/>
                  </a:cubicBezTo>
                  <a:cubicBezTo>
                    <a:pt x="108" y="79"/>
                    <a:pt x="108" y="79"/>
                    <a:pt x="108" y="79"/>
                  </a:cubicBezTo>
                  <a:cubicBezTo>
                    <a:pt x="118" y="79"/>
                    <a:pt x="126" y="65"/>
                    <a:pt x="126" y="49"/>
                  </a:cubicBezTo>
                  <a:cubicBezTo>
                    <a:pt x="126" y="49"/>
                    <a:pt x="126" y="49"/>
                    <a:pt x="126" y="49"/>
                  </a:cubicBezTo>
                  <a:cubicBezTo>
                    <a:pt x="126" y="33"/>
                    <a:pt x="118" y="19"/>
                    <a:pt x="108" y="19"/>
                  </a:cubicBezTo>
                  <a:cubicBezTo>
                    <a:pt x="108" y="19"/>
                    <a:pt x="108" y="19"/>
                    <a:pt x="108" y="19"/>
                  </a:cubicBezTo>
                  <a:cubicBezTo>
                    <a:pt x="30" y="19"/>
                    <a:pt x="30" y="19"/>
                    <a:pt x="30" y="19"/>
                  </a:cubicBezTo>
                  <a:cubicBezTo>
                    <a:pt x="20" y="19"/>
                    <a:pt x="12" y="33"/>
                    <a:pt x="12" y="4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4" name="Freeform 23"/>
            <p:cNvSpPr/>
            <p:nvPr/>
          </p:nvSpPr>
          <p:spPr bwMode="auto">
            <a:xfrm>
              <a:off x="9418639" y="2957513"/>
              <a:ext cx="122238" cy="58738"/>
            </a:xfrm>
            <a:custGeom>
              <a:avLst/>
              <a:gdLst>
                <a:gd name="T0" fmla="*/ 0 w 77"/>
                <a:gd name="T1" fmla="*/ 26 h 37"/>
                <a:gd name="T2" fmla="*/ 73 w 77"/>
                <a:gd name="T3" fmla="*/ 0 h 37"/>
                <a:gd name="T4" fmla="*/ 77 w 77"/>
                <a:gd name="T5" fmla="*/ 11 h 37"/>
                <a:gd name="T6" fmla="*/ 4 w 77"/>
                <a:gd name="T7" fmla="*/ 37 h 37"/>
                <a:gd name="T8" fmla="*/ 0 w 77"/>
                <a:gd name="T9" fmla="*/ 26 h 37"/>
                <a:gd name="T10" fmla="*/ 0 w 77"/>
                <a:gd name="T11" fmla="*/ 26 h 37"/>
              </a:gdLst>
              <a:ahLst/>
              <a:cxnLst>
                <a:cxn ang="0">
                  <a:pos x="T0" y="T1"/>
                </a:cxn>
                <a:cxn ang="0">
                  <a:pos x="T2" y="T3"/>
                </a:cxn>
                <a:cxn ang="0">
                  <a:pos x="T4" y="T5"/>
                </a:cxn>
                <a:cxn ang="0">
                  <a:pos x="T6" y="T7"/>
                </a:cxn>
                <a:cxn ang="0">
                  <a:pos x="T8" y="T9"/>
                </a:cxn>
                <a:cxn ang="0">
                  <a:pos x="T10" y="T11"/>
                </a:cxn>
              </a:cxnLst>
              <a:rect l="0" t="0" r="r" b="b"/>
              <a:pathLst>
                <a:path w="77" h="37">
                  <a:moveTo>
                    <a:pt x="0" y="26"/>
                  </a:moveTo>
                  <a:lnTo>
                    <a:pt x="73" y="0"/>
                  </a:lnTo>
                  <a:lnTo>
                    <a:pt x="77" y="11"/>
                  </a:lnTo>
                  <a:lnTo>
                    <a:pt x="4" y="37"/>
                  </a:lnTo>
                  <a:lnTo>
                    <a:pt x="0" y="26"/>
                  </a:lnTo>
                  <a:lnTo>
                    <a:pt x="0" y="26"/>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5" name="Freeform 24"/>
            <p:cNvSpPr/>
            <p:nvPr/>
          </p:nvSpPr>
          <p:spPr bwMode="auto">
            <a:xfrm>
              <a:off x="9936164" y="2951163"/>
              <a:ext cx="119063" cy="68263"/>
            </a:xfrm>
            <a:custGeom>
              <a:avLst/>
              <a:gdLst>
                <a:gd name="T0" fmla="*/ 0 w 75"/>
                <a:gd name="T1" fmla="*/ 10 h 43"/>
                <a:gd name="T2" fmla="*/ 5 w 75"/>
                <a:gd name="T3" fmla="*/ 0 h 43"/>
                <a:gd name="T4" fmla="*/ 75 w 75"/>
                <a:gd name="T5" fmla="*/ 32 h 43"/>
                <a:gd name="T6" fmla="*/ 70 w 75"/>
                <a:gd name="T7" fmla="*/ 43 h 43"/>
                <a:gd name="T8" fmla="*/ 0 w 75"/>
                <a:gd name="T9" fmla="*/ 10 h 43"/>
                <a:gd name="T10" fmla="*/ 0 w 75"/>
                <a:gd name="T11" fmla="*/ 10 h 43"/>
              </a:gdLst>
              <a:ahLst/>
              <a:cxnLst>
                <a:cxn ang="0">
                  <a:pos x="T0" y="T1"/>
                </a:cxn>
                <a:cxn ang="0">
                  <a:pos x="T2" y="T3"/>
                </a:cxn>
                <a:cxn ang="0">
                  <a:pos x="T4" y="T5"/>
                </a:cxn>
                <a:cxn ang="0">
                  <a:pos x="T6" y="T7"/>
                </a:cxn>
                <a:cxn ang="0">
                  <a:pos x="T8" y="T9"/>
                </a:cxn>
                <a:cxn ang="0">
                  <a:pos x="T10" y="T11"/>
                </a:cxn>
              </a:cxnLst>
              <a:rect l="0" t="0" r="r" b="b"/>
              <a:pathLst>
                <a:path w="75" h="43">
                  <a:moveTo>
                    <a:pt x="0" y="10"/>
                  </a:moveTo>
                  <a:lnTo>
                    <a:pt x="5" y="0"/>
                  </a:lnTo>
                  <a:lnTo>
                    <a:pt x="75" y="32"/>
                  </a:lnTo>
                  <a:lnTo>
                    <a:pt x="70" y="43"/>
                  </a:lnTo>
                  <a:lnTo>
                    <a:pt x="0" y="10"/>
                  </a:lnTo>
                  <a:lnTo>
                    <a:pt x="0" y="10"/>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6" name="Freeform 25"/>
            <p:cNvSpPr/>
            <p:nvPr/>
          </p:nvSpPr>
          <p:spPr bwMode="auto">
            <a:xfrm>
              <a:off x="9709151" y="2952750"/>
              <a:ext cx="61913" cy="20638"/>
            </a:xfrm>
            <a:custGeom>
              <a:avLst/>
              <a:gdLst>
                <a:gd name="T0" fmla="*/ 0 w 39"/>
                <a:gd name="T1" fmla="*/ 12 h 13"/>
                <a:gd name="T2" fmla="*/ 0 w 39"/>
                <a:gd name="T3" fmla="*/ 0 h 13"/>
                <a:gd name="T4" fmla="*/ 39 w 39"/>
                <a:gd name="T5" fmla="*/ 1 h 13"/>
                <a:gd name="T6" fmla="*/ 39 w 39"/>
                <a:gd name="T7" fmla="*/ 13 h 13"/>
                <a:gd name="T8" fmla="*/ 0 w 39"/>
                <a:gd name="T9" fmla="*/ 12 h 13"/>
                <a:gd name="T10" fmla="*/ 0 w 39"/>
                <a:gd name="T11" fmla="*/ 12 h 13"/>
              </a:gdLst>
              <a:ahLst/>
              <a:cxnLst>
                <a:cxn ang="0">
                  <a:pos x="T0" y="T1"/>
                </a:cxn>
                <a:cxn ang="0">
                  <a:pos x="T2" y="T3"/>
                </a:cxn>
                <a:cxn ang="0">
                  <a:pos x="T4" y="T5"/>
                </a:cxn>
                <a:cxn ang="0">
                  <a:pos x="T6" y="T7"/>
                </a:cxn>
                <a:cxn ang="0">
                  <a:pos x="T8" y="T9"/>
                </a:cxn>
                <a:cxn ang="0">
                  <a:pos x="T10" y="T11"/>
                </a:cxn>
              </a:cxnLst>
              <a:rect l="0" t="0" r="r" b="b"/>
              <a:pathLst>
                <a:path w="39" h="13">
                  <a:moveTo>
                    <a:pt x="0" y="12"/>
                  </a:moveTo>
                  <a:lnTo>
                    <a:pt x="0" y="0"/>
                  </a:lnTo>
                  <a:lnTo>
                    <a:pt x="39" y="1"/>
                  </a:lnTo>
                  <a:lnTo>
                    <a:pt x="39" y="13"/>
                  </a:lnTo>
                  <a:lnTo>
                    <a:pt x="0" y="12"/>
                  </a:lnTo>
                  <a:lnTo>
                    <a:pt x="0" y="12"/>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7" name="Freeform 26"/>
            <p:cNvSpPr/>
            <p:nvPr/>
          </p:nvSpPr>
          <p:spPr bwMode="auto">
            <a:xfrm>
              <a:off x="8937626" y="3082925"/>
              <a:ext cx="92075" cy="92075"/>
            </a:xfrm>
            <a:custGeom>
              <a:avLst/>
              <a:gdLst>
                <a:gd name="T0" fmla="*/ 40 w 60"/>
                <a:gd name="T1" fmla="*/ 7 h 60"/>
                <a:gd name="T2" fmla="*/ 60 w 60"/>
                <a:gd name="T3" fmla="*/ 49 h 60"/>
                <a:gd name="T4" fmla="*/ 47 w 60"/>
                <a:gd name="T5" fmla="*/ 60 h 60"/>
                <a:gd name="T6" fmla="*/ 5 w 60"/>
                <a:gd name="T7" fmla="*/ 28 h 60"/>
                <a:gd name="T8" fmla="*/ 3 w 60"/>
                <a:gd name="T9" fmla="*/ 15 h 60"/>
                <a:gd name="T10" fmla="*/ 3 w 60"/>
                <a:gd name="T11" fmla="*/ 15 h 60"/>
                <a:gd name="T12" fmla="*/ 15 w 60"/>
                <a:gd name="T13" fmla="*/ 14 h 60"/>
                <a:gd name="T14" fmla="*/ 15 w 60"/>
                <a:gd name="T15" fmla="*/ 14 h 60"/>
                <a:gd name="T16" fmla="*/ 29 w 60"/>
                <a:gd name="T17" fmla="*/ 24 h 60"/>
                <a:gd name="T18" fmla="*/ 24 w 60"/>
                <a:gd name="T19" fmla="*/ 14 h 60"/>
                <a:gd name="T20" fmla="*/ 29 w 60"/>
                <a:gd name="T21" fmla="*/ 2 h 60"/>
                <a:gd name="T22" fmla="*/ 29 w 60"/>
                <a:gd name="T23" fmla="*/ 2 h 60"/>
                <a:gd name="T24" fmla="*/ 40 w 60"/>
                <a:gd name="T25" fmla="*/ 7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 h="60">
                  <a:moveTo>
                    <a:pt x="40" y="7"/>
                  </a:moveTo>
                  <a:cubicBezTo>
                    <a:pt x="60" y="49"/>
                    <a:pt x="60" y="49"/>
                    <a:pt x="60" y="49"/>
                  </a:cubicBezTo>
                  <a:cubicBezTo>
                    <a:pt x="47" y="60"/>
                    <a:pt x="47" y="60"/>
                    <a:pt x="47" y="60"/>
                  </a:cubicBezTo>
                  <a:cubicBezTo>
                    <a:pt x="5" y="28"/>
                    <a:pt x="5" y="28"/>
                    <a:pt x="5" y="28"/>
                  </a:cubicBezTo>
                  <a:cubicBezTo>
                    <a:pt x="1" y="25"/>
                    <a:pt x="0" y="19"/>
                    <a:pt x="3" y="15"/>
                  </a:cubicBezTo>
                  <a:cubicBezTo>
                    <a:pt x="3" y="15"/>
                    <a:pt x="3" y="15"/>
                    <a:pt x="3" y="15"/>
                  </a:cubicBezTo>
                  <a:cubicBezTo>
                    <a:pt x="6" y="12"/>
                    <a:pt x="11" y="11"/>
                    <a:pt x="15" y="14"/>
                  </a:cubicBezTo>
                  <a:cubicBezTo>
                    <a:pt x="15" y="14"/>
                    <a:pt x="15" y="14"/>
                    <a:pt x="15" y="14"/>
                  </a:cubicBezTo>
                  <a:cubicBezTo>
                    <a:pt x="29" y="24"/>
                    <a:pt x="29" y="24"/>
                    <a:pt x="29" y="24"/>
                  </a:cubicBezTo>
                  <a:cubicBezTo>
                    <a:pt x="24" y="14"/>
                    <a:pt x="24" y="14"/>
                    <a:pt x="24" y="14"/>
                  </a:cubicBezTo>
                  <a:cubicBezTo>
                    <a:pt x="22" y="10"/>
                    <a:pt x="24" y="4"/>
                    <a:pt x="29" y="2"/>
                  </a:cubicBezTo>
                  <a:cubicBezTo>
                    <a:pt x="29" y="2"/>
                    <a:pt x="29" y="2"/>
                    <a:pt x="29" y="2"/>
                  </a:cubicBezTo>
                  <a:cubicBezTo>
                    <a:pt x="33" y="0"/>
                    <a:pt x="38" y="2"/>
                    <a:pt x="40" y="7"/>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8" name="Freeform 27"/>
            <p:cNvSpPr/>
            <p:nvPr/>
          </p:nvSpPr>
          <p:spPr bwMode="auto">
            <a:xfrm>
              <a:off x="7848601" y="2371725"/>
              <a:ext cx="147638" cy="212725"/>
            </a:xfrm>
            <a:custGeom>
              <a:avLst/>
              <a:gdLst>
                <a:gd name="T0" fmla="*/ 62 w 96"/>
                <a:gd name="T1" fmla="*/ 129 h 138"/>
                <a:gd name="T2" fmla="*/ 4 w 96"/>
                <a:gd name="T3" fmla="*/ 27 h 138"/>
                <a:gd name="T4" fmla="*/ 11 w 96"/>
                <a:gd name="T5" fmla="*/ 4 h 138"/>
                <a:gd name="T6" fmla="*/ 11 w 96"/>
                <a:gd name="T7" fmla="*/ 4 h 138"/>
                <a:gd name="T8" fmla="*/ 34 w 96"/>
                <a:gd name="T9" fmla="*/ 11 h 138"/>
                <a:gd name="T10" fmla="*/ 34 w 96"/>
                <a:gd name="T11" fmla="*/ 11 h 138"/>
                <a:gd name="T12" fmla="*/ 92 w 96"/>
                <a:gd name="T13" fmla="*/ 112 h 138"/>
                <a:gd name="T14" fmla="*/ 85 w 96"/>
                <a:gd name="T15" fmla="*/ 135 h 138"/>
                <a:gd name="T16" fmla="*/ 85 w 96"/>
                <a:gd name="T17" fmla="*/ 135 h 138"/>
                <a:gd name="T18" fmla="*/ 77 w 96"/>
                <a:gd name="T19" fmla="*/ 138 h 138"/>
                <a:gd name="T20" fmla="*/ 77 w 96"/>
                <a:gd name="T21" fmla="*/ 138 h 138"/>
                <a:gd name="T22" fmla="*/ 62 w 96"/>
                <a:gd name="T23" fmla="*/ 129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 h="138">
                  <a:moveTo>
                    <a:pt x="62" y="129"/>
                  </a:moveTo>
                  <a:cubicBezTo>
                    <a:pt x="4" y="27"/>
                    <a:pt x="4" y="27"/>
                    <a:pt x="4" y="27"/>
                  </a:cubicBezTo>
                  <a:cubicBezTo>
                    <a:pt x="0" y="19"/>
                    <a:pt x="2" y="9"/>
                    <a:pt x="11" y="4"/>
                  </a:cubicBezTo>
                  <a:cubicBezTo>
                    <a:pt x="11" y="4"/>
                    <a:pt x="11" y="4"/>
                    <a:pt x="11" y="4"/>
                  </a:cubicBezTo>
                  <a:cubicBezTo>
                    <a:pt x="19" y="0"/>
                    <a:pt x="29" y="3"/>
                    <a:pt x="34" y="11"/>
                  </a:cubicBezTo>
                  <a:cubicBezTo>
                    <a:pt x="34" y="11"/>
                    <a:pt x="34" y="11"/>
                    <a:pt x="34" y="11"/>
                  </a:cubicBezTo>
                  <a:cubicBezTo>
                    <a:pt x="92" y="112"/>
                    <a:pt x="92" y="112"/>
                    <a:pt x="92" y="112"/>
                  </a:cubicBezTo>
                  <a:cubicBezTo>
                    <a:pt x="96" y="120"/>
                    <a:pt x="94" y="131"/>
                    <a:pt x="85" y="135"/>
                  </a:cubicBezTo>
                  <a:cubicBezTo>
                    <a:pt x="85" y="135"/>
                    <a:pt x="85" y="135"/>
                    <a:pt x="85" y="135"/>
                  </a:cubicBezTo>
                  <a:cubicBezTo>
                    <a:pt x="83" y="137"/>
                    <a:pt x="80" y="138"/>
                    <a:pt x="77" y="138"/>
                  </a:cubicBezTo>
                  <a:cubicBezTo>
                    <a:pt x="77" y="138"/>
                    <a:pt x="77" y="138"/>
                    <a:pt x="77" y="138"/>
                  </a:cubicBezTo>
                  <a:cubicBezTo>
                    <a:pt x="71" y="138"/>
                    <a:pt x="66" y="135"/>
                    <a:pt x="62" y="12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29" name="Freeform 28"/>
            <p:cNvSpPr/>
            <p:nvPr/>
          </p:nvSpPr>
          <p:spPr bwMode="auto">
            <a:xfrm>
              <a:off x="7843839" y="2371725"/>
              <a:ext cx="180975" cy="188913"/>
            </a:xfrm>
            <a:custGeom>
              <a:avLst/>
              <a:gdLst>
                <a:gd name="T0" fmla="*/ 7 w 117"/>
                <a:gd name="T1" fmla="*/ 119 h 123"/>
                <a:gd name="T2" fmla="*/ 6 w 117"/>
                <a:gd name="T3" fmla="*/ 95 h 123"/>
                <a:gd name="T4" fmla="*/ 6 w 117"/>
                <a:gd name="T5" fmla="*/ 95 h 123"/>
                <a:gd name="T6" fmla="*/ 86 w 117"/>
                <a:gd name="T7" fmla="*/ 8 h 123"/>
                <a:gd name="T8" fmla="*/ 110 w 117"/>
                <a:gd name="T9" fmla="*/ 7 h 123"/>
                <a:gd name="T10" fmla="*/ 110 w 117"/>
                <a:gd name="T11" fmla="*/ 7 h 123"/>
                <a:gd name="T12" fmla="*/ 111 w 117"/>
                <a:gd name="T13" fmla="*/ 30 h 123"/>
                <a:gd name="T14" fmla="*/ 111 w 117"/>
                <a:gd name="T15" fmla="*/ 30 h 123"/>
                <a:gd name="T16" fmla="*/ 31 w 117"/>
                <a:gd name="T17" fmla="*/ 118 h 123"/>
                <a:gd name="T18" fmla="*/ 18 w 117"/>
                <a:gd name="T19" fmla="*/ 123 h 123"/>
                <a:gd name="T20" fmla="*/ 18 w 117"/>
                <a:gd name="T21" fmla="*/ 123 h 123"/>
                <a:gd name="T22" fmla="*/ 7 w 117"/>
                <a:gd name="T23" fmla="*/ 119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 h="123">
                  <a:moveTo>
                    <a:pt x="7" y="119"/>
                  </a:moveTo>
                  <a:cubicBezTo>
                    <a:pt x="0" y="112"/>
                    <a:pt x="0" y="102"/>
                    <a:pt x="6" y="95"/>
                  </a:cubicBezTo>
                  <a:cubicBezTo>
                    <a:pt x="6" y="95"/>
                    <a:pt x="6" y="95"/>
                    <a:pt x="6" y="95"/>
                  </a:cubicBezTo>
                  <a:cubicBezTo>
                    <a:pt x="86" y="8"/>
                    <a:pt x="86" y="8"/>
                    <a:pt x="86" y="8"/>
                  </a:cubicBezTo>
                  <a:cubicBezTo>
                    <a:pt x="92" y="1"/>
                    <a:pt x="103" y="0"/>
                    <a:pt x="110" y="7"/>
                  </a:cubicBezTo>
                  <a:cubicBezTo>
                    <a:pt x="110" y="7"/>
                    <a:pt x="110" y="7"/>
                    <a:pt x="110" y="7"/>
                  </a:cubicBezTo>
                  <a:cubicBezTo>
                    <a:pt x="116" y="13"/>
                    <a:pt x="117" y="24"/>
                    <a:pt x="111" y="30"/>
                  </a:cubicBezTo>
                  <a:cubicBezTo>
                    <a:pt x="111" y="30"/>
                    <a:pt x="111" y="30"/>
                    <a:pt x="111" y="30"/>
                  </a:cubicBezTo>
                  <a:cubicBezTo>
                    <a:pt x="31" y="118"/>
                    <a:pt x="31" y="118"/>
                    <a:pt x="31" y="118"/>
                  </a:cubicBezTo>
                  <a:cubicBezTo>
                    <a:pt x="27" y="121"/>
                    <a:pt x="23" y="123"/>
                    <a:pt x="18" y="123"/>
                  </a:cubicBezTo>
                  <a:cubicBezTo>
                    <a:pt x="18" y="123"/>
                    <a:pt x="18" y="123"/>
                    <a:pt x="18" y="123"/>
                  </a:cubicBezTo>
                  <a:cubicBezTo>
                    <a:pt x="14" y="123"/>
                    <a:pt x="10" y="122"/>
                    <a:pt x="7" y="1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0" name="Freeform 29"/>
            <p:cNvSpPr>
              <a:spLocks noEditPoints="1"/>
            </p:cNvSpPr>
            <p:nvPr/>
          </p:nvSpPr>
          <p:spPr bwMode="auto">
            <a:xfrm>
              <a:off x="6470651" y="2225675"/>
              <a:ext cx="2238375" cy="2051050"/>
            </a:xfrm>
            <a:custGeom>
              <a:avLst/>
              <a:gdLst>
                <a:gd name="T0" fmla="*/ 280 w 1455"/>
                <a:gd name="T1" fmla="*/ 1326 h 1334"/>
                <a:gd name="T2" fmla="*/ 268 w 1455"/>
                <a:gd name="T3" fmla="*/ 1327 h 1334"/>
                <a:gd name="T4" fmla="*/ 195 w 1455"/>
                <a:gd name="T5" fmla="*/ 1308 h 1334"/>
                <a:gd name="T6" fmla="*/ 139 w 1455"/>
                <a:gd name="T7" fmla="*/ 1207 h 1334"/>
                <a:gd name="T8" fmla="*/ 51 w 1455"/>
                <a:gd name="T9" fmla="*/ 512 h 1334"/>
                <a:gd name="T10" fmla="*/ 4 w 1455"/>
                <a:gd name="T11" fmla="*/ 62 h 1334"/>
                <a:gd name="T12" fmla="*/ 4 w 1455"/>
                <a:gd name="T13" fmla="*/ 62 h 1334"/>
                <a:gd name="T14" fmla="*/ 28 w 1455"/>
                <a:gd name="T15" fmla="*/ 44 h 1334"/>
                <a:gd name="T16" fmla="*/ 31 w 1455"/>
                <a:gd name="T17" fmla="*/ 45 h 1334"/>
                <a:gd name="T18" fmla="*/ 47 w 1455"/>
                <a:gd name="T19" fmla="*/ 49 h 1334"/>
                <a:gd name="T20" fmla="*/ 121 w 1455"/>
                <a:gd name="T21" fmla="*/ 55 h 1334"/>
                <a:gd name="T22" fmla="*/ 208 w 1455"/>
                <a:gd name="T23" fmla="*/ 50 h 1334"/>
                <a:gd name="T24" fmla="*/ 420 w 1455"/>
                <a:gd name="T25" fmla="*/ 46 h 1334"/>
                <a:gd name="T26" fmla="*/ 1125 w 1455"/>
                <a:gd name="T27" fmla="*/ 10 h 1334"/>
                <a:gd name="T28" fmla="*/ 1407 w 1455"/>
                <a:gd name="T29" fmla="*/ 1 h 1334"/>
                <a:gd name="T30" fmla="*/ 1440 w 1455"/>
                <a:gd name="T31" fmla="*/ 14 h 1334"/>
                <a:gd name="T32" fmla="*/ 1455 w 1455"/>
                <a:gd name="T33" fmla="*/ 63 h 1334"/>
                <a:gd name="T34" fmla="*/ 1455 w 1455"/>
                <a:gd name="T35" fmla="*/ 71 h 1334"/>
                <a:gd name="T36" fmla="*/ 1451 w 1455"/>
                <a:gd name="T37" fmla="*/ 590 h 1334"/>
                <a:gd name="T38" fmla="*/ 1437 w 1455"/>
                <a:gd name="T39" fmla="*/ 1071 h 1334"/>
                <a:gd name="T40" fmla="*/ 1412 w 1455"/>
                <a:gd name="T41" fmla="*/ 1273 h 1334"/>
                <a:gd name="T42" fmla="*/ 1333 w 1455"/>
                <a:gd name="T43" fmla="*/ 1323 h 1334"/>
                <a:gd name="T44" fmla="*/ 1002 w 1455"/>
                <a:gd name="T45" fmla="*/ 1330 h 1334"/>
                <a:gd name="T46" fmla="*/ 486 w 1455"/>
                <a:gd name="T47" fmla="*/ 1326 h 1334"/>
                <a:gd name="T48" fmla="*/ 748 w 1455"/>
                <a:gd name="T49" fmla="*/ 1300 h 1334"/>
                <a:gd name="T50" fmla="*/ 1332 w 1455"/>
                <a:gd name="T51" fmla="*/ 1289 h 1334"/>
                <a:gd name="T52" fmla="*/ 1374 w 1455"/>
                <a:gd name="T53" fmla="*/ 1268 h 1334"/>
                <a:gd name="T54" fmla="*/ 1391 w 1455"/>
                <a:gd name="T55" fmla="*/ 1234 h 1334"/>
                <a:gd name="T56" fmla="*/ 1392 w 1455"/>
                <a:gd name="T57" fmla="*/ 1225 h 1334"/>
                <a:gd name="T58" fmla="*/ 1418 w 1455"/>
                <a:gd name="T59" fmla="*/ 931 h 1334"/>
                <a:gd name="T60" fmla="*/ 1421 w 1455"/>
                <a:gd name="T61" fmla="*/ 70 h 1334"/>
                <a:gd name="T62" fmla="*/ 1421 w 1455"/>
                <a:gd name="T63" fmla="*/ 63 h 1334"/>
                <a:gd name="T64" fmla="*/ 1415 w 1455"/>
                <a:gd name="T65" fmla="*/ 37 h 1334"/>
                <a:gd name="T66" fmla="*/ 1407 w 1455"/>
                <a:gd name="T67" fmla="*/ 34 h 1334"/>
                <a:gd name="T68" fmla="*/ 1402 w 1455"/>
                <a:gd name="T69" fmla="*/ 35 h 1334"/>
                <a:gd name="T70" fmla="*/ 1401 w 1455"/>
                <a:gd name="T71" fmla="*/ 35 h 1334"/>
                <a:gd name="T72" fmla="*/ 1126 w 1455"/>
                <a:gd name="T73" fmla="*/ 44 h 1334"/>
                <a:gd name="T74" fmla="*/ 421 w 1455"/>
                <a:gd name="T75" fmla="*/ 80 h 1334"/>
                <a:gd name="T76" fmla="*/ 121 w 1455"/>
                <a:gd name="T77" fmla="*/ 89 h 1334"/>
                <a:gd name="T78" fmla="*/ 41 w 1455"/>
                <a:gd name="T79" fmla="*/ 82 h 1334"/>
                <a:gd name="T80" fmla="*/ 56 w 1455"/>
                <a:gd name="T81" fmla="*/ 200 h 1334"/>
                <a:gd name="T82" fmla="*/ 107 w 1455"/>
                <a:gd name="T83" fmla="*/ 740 h 1334"/>
                <a:gd name="T84" fmla="*/ 213 w 1455"/>
                <a:gd name="T85" fmla="*/ 1279 h 1334"/>
                <a:gd name="T86" fmla="*/ 268 w 1455"/>
                <a:gd name="T87" fmla="*/ 1293 h 1334"/>
                <a:gd name="T88" fmla="*/ 277 w 1455"/>
                <a:gd name="T89" fmla="*/ 1293 h 1334"/>
                <a:gd name="T90" fmla="*/ 278 w 1455"/>
                <a:gd name="T91" fmla="*/ 1293 h 1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55" h="1334">
                  <a:moveTo>
                    <a:pt x="486" y="1326"/>
                  </a:moveTo>
                  <a:cubicBezTo>
                    <a:pt x="280" y="1326"/>
                    <a:pt x="280" y="1326"/>
                    <a:pt x="280" y="1326"/>
                  </a:cubicBezTo>
                  <a:cubicBezTo>
                    <a:pt x="278" y="1327"/>
                    <a:pt x="274" y="1327"/>
                    <a:pt x="268" y="1327"/>
                  </a:cubicBezTo>
                  <a:cubicBezTo>
                    <a:pt x="268" y="1327"/>
                    <a:pt x="268" y="1327"/>
                    <a:pt x="268" y="1327"/>
                  </a:cubicBezTo>
                  <a:cubicBezTo>
                    <a:pt x="252" y="1327"/>
                    <a:pt x="223" y="1324"/>
                    <a:pt x="195" y="1308"/>
                  </a:cubicBezTo>
                  <a:cubicBezTo>
                    <a:pt x="195" y="1308"/>
                    <a:pt x="195" y="1308"/>
                    <a:pt x="195" y="1308"/>
                  </a:cubicBezTo>
                  <a:cubicBezTo>
                    <a:pt x="168" y="1291"/>
                    <a:pt x="143" y="1258"/>
                    <a:pt x="139" y="1207"/>
                  </a:cubicBezTo>
                  <a:cubicBezTo>
                    <a:pt x="139" y="1207"/>
                    <a:pt x="139" y="1207"/>
                    <a:pt x="139" y="1207"/>
                  </a:cubicBezTo>
                  <a:cubicBezTo>
                    <a:pt x="73" y="744"/>
                    <a:pt x="73" y="744"/>
                    <a:pt x="73" y="744"/>
                  </a:cubicBezTo>
                  <a:cubicBezTo>
                    <a:pt x="51" y="512"/>
                    <a:pt x="51" y="512"/>
                    <a:pt x="51" y="512"/>
                  </a:cubicBezTo>
                  <a:cubicBezTo>
                    <a:pt x="22" y="203"/>
                    <a:pt x="22" y="203"/>
                    <a:pt x="22" y="203"/>
                  </a:cubicBezTo>
                  <a:cubicBezTo>
                    <a:pt x="4" y="62"/>
                    <a:pt x="4" y="62"/>
                    <a:pt x="4" y="62"/>
                  </a:cubicBezTo>
                  <a:cubicBezTo>
                    <a:pt x="21" y="60"/>
                    <a:pt x="21" y="60"/>
                    <a:pt x="21" y="60"/>
                  </a:cubicBezTo>
                  <a:cubicBezTo>
                    <a:pt x="4" y="62"/>
                    <a:pt x="4" y="62"/>
                    <a:pt x="4" y="62"/>
                  </a:cubicBezTo>
                  <a:cubicBezTo>
                    <a:pt x="0" y="31"/>
                    <a:pt x="0" y="31"/>
                    <a:pt x="0" y="31"/>
                  </a:cubicBezTo>
                  <a:cubicBezTo>
                    <a:pt x="28" y="44"/>
                    <a:pt x="28" y="44"/>
                    <a:pt x="28" y="44"/>
                  </a:cubicBezTo>
                  <a:cubicBezTo>
                    <a:pt x="28" y="44"/>
                    <a:pt x="28" y="44"/>
                    <a:pt x="31" y="45"/>
                  </a:cubicBezTo>
                  <a:cubicBezTo>
                    <a:pt x="31" y="45"/>
                    <a:pt x="31" y="45"/>
                    <a:pt x="31" y="45"/>
                  </a:cubicBezTo>
                  <a:cubicBezTo>
                    <a:pt x="34" y="46"/>
                    <a:pt x="39" y="48"/>
                    <a:pt x="47" y="49"/>
                  </a:cubicBezTo>
                  <a:cubicBezTo>
                    <a:pt x="47" y="49"/>
                    <a:pt x="47" y="49"/>
                    <a:pt x="47" y="49"/>
                  </a:cubicBezTo>
                  <a:cubicBezTo>
                    <a:pt x="61" y="52"/>
                    <a:pt x="85" y="55"/>
                    <a:pt x="121" y="55"/>
                  </a:cubicBezTo>
                  <a:cubicBezTo>
                    <a:pt x="121" y="55"/>
                    <a:pt x="121" y="55"/>
                    <a:pt x="121" y="55"/>
                  </a:cubicBezTo>
                  <a:cubicBezTo>
                    <a:pt x="144" y="55"/>
                    <a:pt x="173" y="54"/>
                    <a:pt x="208" y="50"/>
                  </a:cubicBezTo>
                  <a:cubicBezTo>
                    <a:pt x="208" y="50"/>
                    <a:pt x="208" y="50"/>
                    <a:pt x="208" y="50"/>
                  </a:cubicBezTo>
                  <a:cubicBezTo>
                    <a:pt x="209" y="50"/>
                    <a:pt x="209" y="50"/>
                    <a:pt x="209" y="50"/>
                  </a:cubicBezTo>
                  <a:cubicBezTo>
                    <a:pt x="420" y="46"/>
                    <a:pt x="420" y="46"/>
                    <a:pt x="420" y="46"/>
                  </a:cubicBezTo>
                  <a:cubicBezTo>
                    <a:pt x="827" y="17"/>
                    <a:pt x="827" y="17"/>
                    <a:pt x="827" y="17"/>
                  </a:cubicBezTo>
                  <a:cubicBezTo>
                    <a:pt x="1125" y="10"/>
                    <a:pt x="1125" y="10"/>
                    <a:pt x="1125" y="10"/>
                  </a:cubicBezTo>
                  <a:cubicBezTo>
                    <a:pt x="1392" y="3"/>
                    <a:pt x="1392" y="3"/>
                    <a:pt x="1392" y="3"/>
                  </a:cubicBezTo>
                  <a:cubicBezTo>
                    <a:pt x="1395" y="2"/>
                    <a:pt x="1400" y="1"/>
                    <a:pt x="1407" y="1"/>
                  </a:cubicBezTo>
                  <a:cubicBezTo>
                    <a:pt x="1407" y="1"/>
                    <a:pt x="1407" y="1"/>
                    <a:pt x="1407" y="1"/>
                  </a:cubicBezTo>
                  <a:cubicBezTo>
                    <a:pt x="1417" y="0"/>
                    <a:pt x="1430" y="3"/>
                    <a:pt x="1440" y="14"/>
                  </a:cubicBezTo>
                  <a:cubicBezTo>
                    <a:pt x="1440" y="14"/>
                    <a:pt x="1440" y="14"/>
                    <a:pt x="1440" y="14"/>
                  </a:cubicBezTo>
                  <a:cubicBezTo>
                    <a:pt x="1450" y="25"/>
                    <a:pt x="1455" y="41"/>
                    <a:pt x="1455" y="63"/>
                  </a:cubicBezTo>
                  <a:cubicBezTo>
                    <a:pt x="1455" y="63"/>
                    <a:pt x="1455" y="63"/>
                    <a:pt x="1455" y="63"/>
                  </a:cubicBezTo>
                  <a:cubicBezTo>
                    <a:pt x="1455" y="66"/>
                    <a:pt x="1455" y="68"/>
                    <a:pt x="1455" y="71"/>
                  </a:cubicBezTo>
                  <a:cubicBezTo>
                    <a:pt x="1455" y="71"/>
                    <a:pt x="1455" y="71"/>
                    <a:pt x="1455" y="71"/>
                  </a:cubicBezTo>
                  <a:cubicBezTo>
                    <a:pt x="1451" y="590"/>
                    <a:pt x="1451" y="590"/>
                    <a:pt x="1451" y="590"/>
                  </a:cubicBezTo>
                  <a:cubicBezTo>
                    <a:pt x="1451" y="932"/>
                    <a:pt x="1451" y="932"/>
                    <a:pt x="1451" y="932"/>
                  </a:cubicBezTo>
                  <a:cubicBezTo>
                    <a:pt x="1437" y="1071"/>
                    <a:pt x="1437" y="1071"/>
                    <a:pt x="1437" y="1071"/>
                  </a:cubicBezTo>
                  <a:cubicBezTo>
                    <a:pt x="1426" y="1228"/>
                    <a:pt x="1426" y="1228"/>
                    <a:pt x="1426" y="1228"/>
                  </a:cubicBezTo>
                  <a:cubicBezTo>
                    <a:pt x="1426" y="1229"/>
                    <a:pt x="1424" y="1250"/>
                    <a:pt x="1412" y="1273"/>
                  </a:cubicBezTo>
                  <a:cubicBezTo>
                    <a:pt x="1412" y="1273"/>
                    <a:pt x="1412" y="1273"/>
                    <a:pt x="1412" y="1273"/>
                  </a:cubicBezTo>
                  <a:cubicBezTo>
                    <a:pt x="1400" y="1295"/>
                    <a:pt x="1375" y="1321"/>
                    <a:pt x="1333" y="1323"/>
                  </a:cubicBezTo>
                  <a:cubicBezTo>
                    <a:pt x="1333" y="1323"/>
                    <a:pt x="1333" y="1323"/>
                    <a:pt x="1333" y="1323"/>
                  </a:cubicBezTo>
                  <a:cubicBezTo>
                    <a:pt x="1002" y="1330"/>
                    <a:pt x="1002" y="1330"/>
                    <a:pt x="1002" y="1330"/>
                  </a:cubicBezTo>
                  <a:cubicBezTo>
                    <a:pt x="747" y="1334"/>
                    <a:pt x="747" y="1334"/>
                    <a:pt x="747" y="1334"/>
                  </a:cubicBezTo>
                  <a:cubicBezTo>
                    <a:pt x="486" y="1326"/>
                    <a:pt x="486" y="1326"/>
                    <a:pt x="486" y="1326"/>
                  </a:cubicBezTo>
                  <a:close/>
                  <a:moveTo>
                    <a:pt x="487" y="1293"/>
                  </a:moveTo>
                  <a:cubicBezTo>
                    <a:pt x="748" y="1300"/>
                    <a:pt x="748" y="1300"/>
                    <a:pt x="748" y="1300"/>
                  </a:cubicBezTo>
                  <a:cubicBezTo>
                    <a:pt x="1002" y="1296"/>
                    <a:pt x="1002" y="1296"/>
                    <a:pt x="1002" y="1296"/>
                  </a:cubicBezTo>
                  <a:cubicBezTo>
                    <a:pt x="1332" y="1289"/>
                    <a:pt x="1332" y="1289"/>
                    <a:pt x="1332" y="1289"/>
                  </a:cubicBezTo>
                  <a:cubicBezTo>
                    <a:pt x="1353" y="1288"/>
                    <a:pt x="1365" y="1279"/>
                    <a:pt x="1374" y="1268"/>
                  </a:cubicBezTo>
                  <a:cubicBezTo>
                    <a:pt x="1374" y="1268"/>
                    <a:pt x="1374" y="1268"/>
                    <a:pt x="1374" y="1268"/>
                  </a:cubicBezTo>
                  <a:cubicBezTo>
                    <a:pt x="1383" y="1257"/>
                    <a:pt x="1388" y="1243"/>
                    <a:pt x="1391" y="1234"/>
                  </a:cubicBezTo>
                  <a:cubicBezTo>
                    <a:pt x="1391" y="1234"/>
                    <a:pt x="1391" y="1234"/>
                    <a:pt x="1391" y="1234"/>
                  </a:cubicBezTo>
                  <a:cubicBezTo>
                    <a:pt x="1392" y="1228"/>
                    <a:pt x="1392" y="1224"/>
                    <a:pt x="1392" y="1225"/>
                  </a:cubicBezTo>
                  <a:cubicBezTo>
                    <a:pt x="1392" y="1225"/>
                    <a:pt x="1392" y="1225"/>
                    <a:pt x="1392" y="1225"/>
                  </a:cubicBezTo>
                  <a:cubicBezTo>
                    <a:pt x="1403" y="1068"/>
                    <a:pt x="1403" y="1068"/>
                    <a:pt x="1403" y="1068"/>
                  </a:cubicBezTo>
                  <a:cubicBezTo>
                    <a:pt x="1418" y="931"/>
                    <a:pt x="1418" y="931"/>
                    <a:pt x="1418" y="931"/>
                  </a:cubicBezTo>
                  <a:cubicBezTo>
                    <a:pt x="1418" y="590"/>
                    <a:pt x="1418" y="590"/>
                    <a:pt x="1418" y="590"/>
                  </a:cubicBezTo>
                  <a:cubicBezTo>
                    <a:pt x="1421" y="70"/>
                    <a:pt x="1421" y="70"/>
                    <a:pt x="1421" y="70"/>
                  </a:cubicBezTo>
                  <a:cubicBezTo>
                    <a:pt x="1421" y="67"/>
                    <a:pt x="1421" y="65"/>
                    <a:pt x="1421" y="63"/>
                  </a:cubicBezTo>
                  <a:cubicBezTo>
                    <a:pt x="1421" y="63"/>
                    <a:pt x="1421" y="63"/>
                    <a:pt x="1421" y="63"/>
                  </a:cubicBezTo>
                  <a:cubicBezTo>
                    <a:pt x="1421" y="46"/>
                    <a:pt x="1417" y="39"/>
                    <a:pt x="1415" y="37"/>
                  </a:cubicBezTo>
                  <a:cubicBezTo>
                    <a:pt x="1415" y="37"/>
                    <a:pt x="1415" y="37"/>
                    <a:pt x="1415" y="37"/>
                  </a:cubicBezTo>
                  <a:cubicBezTo>
                    <a:pt x="1413" y="35"/>
                    <a:pt x="1411" y="34"/>
                    <a:pt x="1407" y="34"/>
                  </a:cubicBezTo>
                  <a:cubicBezTo>
                    <a:pt x="1407" y="34"/>
                    <a:pt x="1407" y="34"/>
                    <a:pt x="1407" y="34"/>
                  </a:cubicBezTo>
                  <a:cubicBezTo>
                    <a:pt x="1405" y="34"/>
                    <a:pt x="1403" y="35"/>
                    <a:pt x="1402" y="35"/>
                  </a:cubicBezTo>
                  <a:cubicBezTo>
                    <a:pt x="1402" y="35"/>
                    <a:pt x="1402" y="35"/>
                    <a:pt x="1402" y="35"/>
                  </a:cubicBezTo>
                  <a:cubicBezTo>
                    <a:pt x="1401" y="35"/>
                    <a:pt x="1401" y="35"/>
                    <a:pt x="1401" y="35"/>
                  </a:cubicBezTo>
                  <a:cubicBezTo>
                    <a:pt x="1401" y="35"/>
                    <a:pt x="1401" y="35"/>
                    <a:pt x="1401" y="35"/>
                  </a:cubicBezTo>
                  <a:cubicBezTo>
                    <a:pt x="1398" y="36"/>
                    <a:pt x="1398" y="36"/>
                    <a:pt x="1398" y="36"/>
                  </a:cubicBezTo>
                  <a:cubicBezTo>
                    <a:pt x="1126" y="44"/>
                    <a:pt x="1126" y="44"/>
                    <a:pt x="1126" y="44"/>
                  </a:cubicBezTo>
                  <a:cubicBezTo>
                    <a:pt x="829" y="51"/>
                    <a:pt x="829" y="51"/>
                    <a:pt x="829" y="51"/>
                  </a:cubicBezTo>
                  <a:cubicBezTo>
                    <a:pt x="421" y="80"/>
                    <a:pt x="421" y="80"/>
                    <a:pt x="421" y="80"/>
                  </a:cubicBezTo>
                  <a:cubicBezTo>
                    <a:pt x="211" y="84"/>
                    <a:pt x="211" y="84"/>
                    <a:pt x="211" y="84"/>
                  </a:cubicBezTo>
                  <a:cubicBezTo>
                    <a:pt x="175" y="87"/>
                    <a:pt x="145" y="89"/>
                    <a:pt x="121" y="89"/>
                  </a:cubicBezTo>
                  <a:cubicBezTo>
                    <a:pt x="121" y="89"/>
                    <a:pt x="121" y="89"/>
                    <a:pt x="121" y="89"/>
                  </a:cubicBezTo>
                  <a:cubicBezTo>
                    <a:pt x="84" y="89"/>
                    <a:pt x="58" y="86"/>
                    <a:pt x="41" y="82"/>
                  </a:cubicBezTo>
                  <a:cubicBezTo>
                    <a:pt x="41" y="82"/>
                    <a:pt x="41" y="82"/>
                    <a:pt x="41" y="82"/>
                  </a:cubicBezTo>
                  <a:cubicBezTo>
                    <a:pt x="56" y="200"/>
                    <a:pt x="56" y="200"/>
                    <a:pt x="56" y="200"/>
                  </a:cubicBezTo>
                  <a:cubicBezTo>
                    <a:pt x="85" y="509"/>
                    <a:pt x="85" y="509"/>
                    <a:pt x="85" y="509"/>
                  </a:cubicBezTo>
                  <a:cubicBezTo>
                    <a:pt x="107" y="740"/>
                    <a:pt x="107" y="740"/>
                    <a:pt x="107" y="740"/>
                  </a:cubicBezTo>
                  <a:cubicBezTo>
                    <a:pt x="172" y="1203"/>
                    <a:pt x="172" y="1203"/>
                    <a:pt x="172" y="1203"/>
                  </a:cubicBezTo>
                  <a:cubicBezTo>
                    <a:pt x="177" y="1247"/>
                    <a:pt x="194" y="1267"/>
                    <a:pt x="213" y="1279"/>
                  </a:cubicBezTo>
                  <a:cubicBezTo>
                    <a:pt x="213" y="1279"/>
                    <a:pt x="213" y="1279"/>
                    <a:pt x="213" y="1279"/>
                  </a:cubicBezTo>
                  <a:cubicBezTo>
                    <a:pt x="232" y="1291"/>
                    <a:pt x="255" y="1293"/>
                    <a:pt x="268" y="1293"/>
                  </a:cubicBezTo>
                  <a:cubicBezTo>
                    <a:pt x="268" y="1293"/>
                    <a:pt x="268" y="1293"/>
                    <a:pt x="268" y="1293"/>
                  </a:cubicBezTo>
                  <a:cubicBezTo>
                    <a:pt x="274" y="1293"/>
                    <a:pt x="277" y="1293"/>
                    <a:pt x="277" y="1293"/>
                  </a:cubicBezTo>
                  <a:cubicBezTo>
                    <a:pt x="277" y="1293"/>
                    <a:pt x="277" y="1293"/>
                    <a:pt x="277" y="1293"/>
                  </a:cubicBezTo>
                  <a:cubicBezTo>
                    <a:pt x="278" y="1293"/>
                    <a:pt x="278" y="1293"/>
                    <a:pt x="278" y="1293"/>
                  </a:cubicBezTo>
                  <a:cubicBezTo>
                    <a:pt x="487" y="1293"/>
                    <a:pt x="487" y="1293"/>
                    <a:pt x="487" y="129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1" name="Freeform 30"/>
            <p:cNvSpPr/>
            <p:nvPr/>
          </p:nvSpPr>
          <p:spPr bwMode="auto">
            <a:xfrm>
              <a:off x="6510339" y="2643188"/>
              <a:ext cx="2225675" cy="85725"/>
            </a:xfrm>
            <a:custGeom>
              <a:avLst/>
              <a:gdLst>
                <a:gd name="T0" fmla="*/ 0 w 1447"/>
                <a:gd name="T1" fmla="*/ 40 h 56"/>
                <a:gd name="T2" fmla="*/ 16 w 1447"/>
                <a:gd name="T3" fmla="*/ 22 h 56"/>
                <a:gd name="T4" fmla="*/ 16 w 1447"/>
                <a:gd name="T5" fmla="*/ 22 h 56"/>
                <a:gd name="T6" fmla="*/ 328 w 1447"/>
                <a:gd name="T7" fmla="*/ 7 h 56"/>
                <a:gd name="T8" fmla="*/ 328 w 1447"/>
                <a:gd name="T9" fmla="*/ 7 h 56"/>
                <a:gd name="T10" fmla="*/ 396 w 1447"/>
                <a:gd name="T11" fmla="*/ 2 h 56"/>
                <a:gd name="T12" fmla="*/ 396 w 1447"/>
                <a:gd name="T13" fmla="*/ 2 h 56"/>
                <a:gd name="T14" fmla="*/ 399 w 1447"/>
                <a:gd name="T15" fmla="*/ 0 h 56"/>
                <a:gd name="T16" fmla="*/ 780 w 1447"/>
                <a:gd name="T17" fmla="*/ 15 h 56"/>
                <a:gd name="T18" fmla="*/ 1125 w 1447"/>
                <a:gd name="T19" fmla="*/ 1 h 56"/>
                <a:gd name="T20" fmla="*/ 1431 w 1447"/>
                <a:gd name="T21" fmla="*/ 11 h 56"/>
                <a:gd name="T22" fmla="*/ 1447 w 1447"/>
                <a:gd name="T23" fmla="*/ 29 h 56"/>
                <a:gd name="T24" fmla="*/ 1447 w 1447"/>
                <a:gd name="T25" fmla="*/ 29 h 56"/>
                <a:gd name="T26" fmla="*/ 1430 w 1447"/>
                <a:gd name="T27" fmla="*/ 45 h 56"/>
                <a:gd name="T28" fmla="*/ 1430 w 1447"/>
                <a:gd name="T29" fmla="*/ 45 h 56"/>
                <a:gd name="T30" fmla="*/ 1125 w 1447"/>
                <a:gd name="T31" fmla="*/ 34 h 56"/>
                <a:gd name="T32" fmla="*/ 780 w 1447"/>
                <a:gd name="T33" fmla="*/ 49 h 56"/>
                <a:gd name="T34" fmla="*/ 404 w 1447"/>
                <a:gd name="T35" fmla="*/ 34 h 56"/>
                <a:gd name="T36" fmla="*/ 382 w 1447"/>
                <a:gd name="T37" fmla="*/ 37 h 56"/>
                <a:gd name="T38" fmla="*/ 382 w 1447"/>
                <a:gd name="T39" fmla="*/ 37 h 56"/>
                <a:gd name="T40" fmla="*/ 335 w 1447"/>
                <a:gd name="T41" fmla="*/ 41 h 56"/>
                <a:gd name="T42" fmla="*/ 335 w 1447"/>
                <a:gd name="T43" fmla="*/ 41 h 56"/>
                <a:gd name="T44" fmla="*/ 203 w 1447"/>
                <a:gd name="T45" fmla="*/ 48 h 56"/>
                <a:gd name="T46" fmla="*/ 203 w 1447"/>
                <a:gd name="T47" fmla="*/ 48 h 56"/>
                <a:gd name="T48" fmla="*/ 17 w 1447"/>
                <a:gd name="T49" fmla="*/ 56 h 56"/>
                <a:gd name="T50" fmla="*/ 17 w 1447"/>
                <a:gd name="T51" fmla="*/ 56 h 56"/>
                <a:gd name="T52" fmla="*/ 17 w 1447"/>
                <a:gd name="T53" fmla="*/ 56 h 56"/>
                <a:gd name="T54" fmla="*/ 17 w 1447"/>
                <a:gd name="T55" fmla="*/ 56 h 56"/>
                <a:gd name="T56" fmla="*/ 0 w 1447"/>
                <a:gd name="T57" fmla="*/ 4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47" h="56">
                  <a:moveTo>
                    <a:pt x="0" y="40"/>
                  </a:moveTo>
                  <a:cubicBezTo>
                    <a:pt x="0" y="31"/>
                    <a:pt x="7" y="23"/>
                    <a:pt x="16" y="22"/>
                  </a:cubicBezTo>
                  <a:cubicBezTo>
                    <a:pt x="16" y="22"/>
                    <a:pt x="16" y="22"/>
                    <a:pt x="16" y="22"/>
                  </a:cubicBezTo>
                  <a:cubicBezTo>
                    <a:pt x="16" y="22"/>
                    <a:pt x="216" y="14"/>
                    <a:pt x="328" y="7"/>
                  </a:cubicBezTo>
                  <a:cubicBezTo>
                    <a:pt x="328" y="7"/>
                    <a:pt x="328" y="7"/>
                    <a:pt x="328" y="7"/>
                  </a:cubicBezTo>
                  <a:cubicBezTo>
                    <a:pt x="363" y="5"/>
                    <a:pt x="391" y="3"/>
                    <a:pt x="396" y="2"/>
                  </a:cubicBezTo>
                  <a:cubicBezTo>
                    <a:pt x="396" y="2"/>
                    <a:pt x="396" y="2"/>
                    <a:pt x="396" y="2"/>
                  </a:cubicBezTo>
                  <a:cubicBezTo>
                    <a:pt x="399" y="0"/>
                    <a:pt x="399" y="0"/>
                    <a:pt x="399" y="0"/>
                  </a:cubicBezTo>
                  <a:cubicBezTo>
                    <a:pt x="780" y="15"/>
                    <a:pt x="780" y="15"/>
                    <a:pt x="780" y="15"/>
                  </a:cubicBezTo>
                  <a:cubicBezTo>
                    <a:pt x="1125" y="1"/>
                    <a:pt x="1125" y="1"/>
                    <a:pt x="1125" y="1"/>
                  </a:cubicBezTo>
                  <a:cubicBezTo>
                    <a:pt x="1431" y="11"/>
                    <a:pt x="1431" y="11"/>
                    <a:pt x="1431" y="11"/>
                  </a:cubicBezTo>
                  <a:cubicBezTo>
                    <a:pt x="1440" y="12"/>
                    <a:pt x="1447" y="20"/>
                    <a:pt x="1447" y="29"/>
                  </a:cubicBezTo>
                  <a:cubicBezTo>
                    <a:pt x="1447" y="29"/>
                    <a:pt x="1447" y="29"/>
                    <a:pt x="1447" y="29"/>
                  </a:cubicBezTo>
                  <a:cubicBezTo>
                    <a:pt x="1447" y="38"/>
                    <a:pt x="1439" y="46"/>
                    <a:pt x="1430" y="45"/>
                  </a:cubicBezTo>
                  <a:cubicBezTo>
                    <a:pt x="1430" y="45"/>
                    <a:pt x="1430" y="45"/>
                    <a:pt x="1430" y="45"/>
                  </a:cubicBezTo>
                  <a:cubicBezTo>
                    <a:pt x="1125" y="34"/>
                    <a:pt x="1125" y="34"/>
                    <a:pt x="1125" y="34"/>
                  </a:cubicBezTo>
                  <a:cubicBezTo>
                    <a:pt x="780" y="49"/>
                    <a:pt x="780" y="49"/>
                    <a:pt x="780" y="49"/>
                  </a:cubicBezTo>
                  <a:cubicBezTo>
                    <a:pt x="404" y="34"/>
                    <a:pt x="404" y="34"/>
                    <a:pt x="404" y="34"/>
                  </a:cubicBezTo>
                  <a:cubicBezTo>
                    <a:pt x="398" y="36"/>
                    <a:pt x="392" y="36"/>
                    <a:pt x="382" y="37"/>
                  </a:cubicBezTo>
                  <a:cubicBezTo>
                    <a:pt x="382" y="37"/>
                    <a:pt x="382" y="37"/>
                    <a:pt x="382" y="37"/>
                  </a:cubicBezTo>
                  <a:cubicBezTo>
                    <a:pt x="370" y="38"/>
                    <a:pt x="354" y="40"/>
                    <a:pt x="335" y="41"/>
                  </a:cubicBezTo>
                  <a:cubicBezTo>
                    <a:pt x="335" y="41"/>
                    <a:pt x="335" y="41"/>
                    <a:pt x="335" y="41"/>
                  </a:cubicBezTo>
                  <a:cubicBezTo>
                    <a:pt x="298" y="43"/>
                    <a:pt x="250" y="46"/>
                    <a:pt x="203" y="48"/>
                  </a:cubicBezTo>
                  <a:cubicBezTo>
                    <a:pt x="203" y="48"/>
                    <a:pt x="203" y="48"/>
                    <a:pt x="203" y="48"/>
                  </a:cubicBezTo>
                  <a:cubicBezTo>
                    <a:pt x="109" y="52"/>
                    <a:pt x="17" y="56"/>
                    <a:pt x="17" y="56"/>
                  </a:cubicBezTo>
                  <a:cubicBezTo>
                    <a:pt x="17" y="56"/>
                    <a:pt x="17" y="56"/>
                    <a:pt x="17" y="56"/>
                  </a:cubicBezTo>
                  <a:cubicBezTo>
                    <a:pt x="17" y="56"/>
                    <a:pt x="17" y="56"/>
                    <a:pt x="17" y="56"/>
                  </a:cubicBezTo>
                  <a:cubicBezTo>
                    <a:pt x="17" y="56"/>
                    <a:pt x="17" y="56"/>
                    <a:pt x="17" y="56"/>
                  </a:cubicBezTo>
                  <a:cubicBezTo>
                    <a:pt x="8" y="56"/>
                    <a:pt x="0" y="49"/>
                    <a:pt x="0" y="40"/>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2" name="Freeform 31"/>
            <p:cNvSpPr/>
            <p:nvPr/>
          </p:nvSpPr>
          <p:spPr bwMode="auto">
            <a:xfrm>
              <a:off x="6559551" y="3055938"/>
              <a:ext cx="2182813" cy="109538"/>
            </a:xfrm>
            <a:custGeom>
              <a:avLst/>
              <a:gdLst>
                <a:gd name="T0" fmla="*/ 17 w 1419"/>
                <a:gd name="T1" fmla="*/ 67 h 71"/>
                <a:gd name="T2" fmla="*/ 1 w 1419"/>
                <a:gd name="T3" fmla="*/ 49 h 71"/>
                <a:gd name="T4" fmla="*/ 1 w 1419"/>
                <a:gd name="T5" fmla="*/ 49 h 71"/>
                <a:gd name="T6" fmla="*/ 18 w 1419"/>
                <a:gd name="T7" fmla="*/ 33 h 71"/>
                <a:gd name="T8" fmla="*/ 18 w 1419"/>
                <a:gd name="T9" fmla="*/ 33 h 71"/>
                <a:gd name="T10" fmla="*/ 86 w 1419"/>
                <a:gd name="T11" fmla="*/ 37 h 71"/>
                <a:gd name="T12" fmla="*/ 278 w 1419"/>
                <a:gd name="T13" fmla="*/ 15 h 71"/>
                <a:gd name="T14" fmla="*/ 548 w 1419"/>
                <a:gd name="T15" fmla="*/ 8 h 71"/>
                <a:gd name="T16" fmla="*/ 871 w 1419"/>
                <a:gd name="T17" fmla="*/ 8 h 71"/>
                <a:gd name="T18" fmla="*/ 1125 w 1419"/>
                <a:gd name="T19" fmla="*/ 8 h 71"/>
                <a:gd name="T20" fmla="*/ 1402 w 1419"/>
                <a:gd name="T21" fmla="*/ 0 h 71"/>
                <a:gd name="T22" fmla="*/ 1419 w 1419"/>
                <a:gd name="T23" fmla="*/ 17 h 71"/>
                <a:gd name="T24" fmla="*/ 1419 w 1419"/>
                <a:gd name="T25" fmla="*/ 17 h 71"/>
                <a:gd name="T26" fmla="*/ 1402 w 1419"/>
                <a:gd name="T27" fmla="*/ 34 h 71"/>
                <a:gd name="T28" fmla="*/ 1402 w 1419"/>
                <a:gd name="T29" fmla="*/ 34 h 71"/>
                <a:gd name="T30" fmla="*/ 1126 w 1419"/>
                <a:gd name="T31" fmla="*/ 41 h 71"/>
                <a:gd name="T32" fmla="*/ 871 w 1419"/>
                <a:gd name="T33" fmla="*/ 41 h 71"/>
                <a:gd name="T34" fmla="*/ 548 w 1419"/>
                <a:gd name="T35" fmla="*/ 41 h 71"/>
                <a:gd name="T36" fmla="*/ 280 w 1419"/>
                <a:gd name="T37" fmla="*/ 49 h 71"/>
                <a:gd name="T38" fmla="*/ 87 w 1419"/>
                <a:gd name="T39" fmla="*/ 71 h 71"/>
                <a:gd name="T40" fmla="*/ 17 w 1419"/>
                <a:gd name="T41" fmla="*/ 67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19" h="71">
                  <a:moveTo>
                    <a:pt x="17" y="67"/>
                  </a:moveTo>
                  <a:cubicBezTo>
                    <a:pt x="7" y="66"/>
                    <a:pt x="0" y="58"/>
                    <a:pt x="1" y="49"/>
                  </a:cubicBezTo>
                  <a:cubicBezTo>
                    <a:pt x="1" y="49"/>
                    <a:pt x="1" y="49"/>
                    <a:pt x="1" y="49"/>
                  </a:cubicBezTo>
                  <a:cubicBezTo>
                    <a:pt x="1" y="40"/>
                    <a:pt x="9" y="33"/>
                    <a:pt x="18" y="33"/>
                  </a:cubicBezTo>
                  <a:cubicBezTo>
                    <a:pt x="18" y="33"/>
                    <a:pt x="18" y="33"/>
                    <a:pt x="18" y="33"/>
                  </a:cubicBezTo>
                  <a:cubicBezTo>
                    <a:pt x="86" y="37"/>
                    <a:pt x="86" y="37"/>
                    <a:pt x="86" y="37"/>
                  </a:cubicBezTo>
                  <a:cubicBezTo>
                    <a:pt x="278" y="15"/>
                    <a:pt x="278" y="15"/>
                    <a:pt x="278" y="15"/>
                  </a:cubicBezTo>
                  <a:cubicBezTo>
                    <a:pt x="548" y="8"/>
                    <a:pt x="548" y="8"/>
                    <a:pt x="548" y="8"/>
                  </a:cubicBezTo>
                  <a:cubicBezTo>
                    <a:pt x="871" y="8"/>
                    <a:pt x="871" y="8"/>
                    <a:pt x="871" y="8"/>
                  </a:cubicBezTo>
                  <a:cubicBezTo>
                    <a:pt x="1125" y="8"/>
                    <a:pt x="1125" y="8"/>
                    <a:pt x="1125" y="8"/>
                  </a:cubicBezTo>
                  <a:cubicBezTo>
                    <a:pt x="1402" y="0"/>
                    <a:pt x="1402" y="0"/>
                    <a:pt x="1402" y="0"/>
                  </a:cubicBezTo>
                  <a:cubicBezTo>
                    <a:pt x="1411" y="0"/>
                    <a:pt x="1419" y="8"/>
                    <a:pt x="1419" y="17"/>
                  </a:cubicBezTo>
                  <a:cubicBezTo>
                    <a:pt x="1419" y="17"/>
                    <a:pt x="1419" y="17"/>
                    <a:pt x="1419" y="17"/>
                  </a:cubicBezTo>
                  <a:cubicBezTo>
                    <a:pt x="1419" y="26"/>
                    <a:pt x="1412" y="34"/>
                    <a:pt x="1402" y="34"/>
                  </a:cubicBezTo>
                  <a:cubicBezTo>
                    <a:pt x="1402" y="34"/>
                    <a:pt x="1402" y="34"/>
                    <a:pt x="1402" y="34"/>
                  </a:cubicBezTo>
                  <a:cubicBezTo>
                    <a:pt x="1126" y="41"/>
                    <a:pt x="1126" y="41"/>
                    <a:pt x="1126" y="41"/>
                  </a:cubicBezTo>
                  <a:cubicBezTo>
                    <a:pt x="871" y="41"/>
                    <a:pt x="871" y="41"/>
                    <a:pt x="871" y="41"/>
                  </a:cubicBezTo>
                  <a:cubicBezTo>
                    <a:pt x="548" y="41"/>
                    <a:pt x="548" y="41"/>
                    <a:pt x="548" y="41"/>
                  </a:cubicBezTo>
                  <a:cubicBezTo>
                    <a:pt x="280" y="49"/>
                    <a:pt x="280" y="49"/>
                    <a:pt x="280" y="49"/>
                  </a:cubicBezTo>
                  <a:cubicBezTo>
                    <a:pt x="87" y="71"/>
                    <a:pt x="87" y="71"/>
                    <a:pt x="87" y="71"/>
                  </a:cubicBezTo>
                  <a:cubicBezTo>
                    <a:pt x="17" y="67"/>
                    <a:pt x="17" y="67"/>
                    <a:pt x="17" y="67"/>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3" name="Freeform 32"/>
            <p:cNvSpPr/>
            <p:nvPr/>
          </p:nvSpPr>
          <p:spPr bwMode="auto">
            <a:xfrm>
              <a:off x="6604001" y="3452813"/>
              <a:ext cx="2119313" cy="92075"/>
            </a:xfrm>
            <a:custGeom>
              <a:avLst/>
              <a:gdLst>
                <a:gd name="T0" fmla="*/ 1 w 1378"/>
                <a:gd name="T1" fmla="*/ 44 h 60"/>
                <a:gd name="T2" fmla="*/ 17 w 1378"/>
                <a:gd name="T3" fmla="*/ 26 h 60"/>
                <a:gd name="T4" fmla="*/ 17 w 1378"/>
                <a:gd name="T5" fmla="*/ 26 h 60"/>
                <a:gd name="T6" fmla="*/ 293 w 1378"/>
                <a:gd name="T7" fmla="*/ 11 h 60"/>
                <a:gd name="T8" fmla="*/ 443 w 1378"/>
                <a:gd name="T9" fmla="*/ 4 h 60"/>
                <a:gd name="T10" fmla="*/ 614 w 1378"/>
                <a:gd name="T11" fmla="*/ 4 h 60"/>
                <a:gd name="T12" fmla="*/ 831 w 1378"/>
                <a:gd name="T13" fmla="*/ 11 h 60"/>
                <a:gd name="T14" fmla="*/ 980 w 1378"/>
                <a:gd name="T15" fmla="*/ 4 h 60"/>
                <a:gd name="T16" fmla="*/ 1086 w 1378"/>
                <a:gd name="T17" fmla="*/ 0 h 60"/>
                <a:gd name="T18" fmla="*/ 1305 w 1378"/>
                <a:gd name="T19" fmla="*/ 5 h 60"/>
                <a:gd name="T20" fmla="*/ 1305 w 1378"/>
                <a:gd name="T21" fmla="*/ 5 h 60"/>
                <a:gd name="T22" fmla="*/ 1364 w 1378"/>
                <a:gd name="T23" fmla="*/ 12 h 60"/>
                <a:gd name="T24" fmla="*/ 1364 w 1378"/>
                <a:gd name="T25" fmla="*/ 12 h 60"/>
                <a:gd name="T26" fmla="*/ 1374 w 1378"/>
                <a:gd name="T27" fmla="*/ 34 h 60"/>
                <a:gd name="T28" fmla="*/ 1374 w 1378"/>
                <a:gd name="T29" fmla="*/ 34 h 60"/>
                <a:gd name="T30" fmla="*/ 1353 w 1378"/>
                <a:gd name="T31" fmla="*/ 44 h 60"/>
                <a:gd name="T32" fmla="*/ 1353 w 1378"/>
                <a:gd name="T33" fmla="*/ 44 h 60"/>
                <a:gd name="T34" fmla="*/ 1303 w 1378"/>
                <a:gd name="T35" fmla="*/ 39 h 60"/>
                <a:gd name="T36" fmla="*/ 1303 w 1378"/>
                <a:gd name="T37" fmla="*/ 39 h 60"/>
                <a:gd name="T38" fmla="*/ 1211 w 1378"/>
                <a:gd name="T39" fmla="*/ 36 h 60"/>
                <a:gd name="T40" fmla="*/ 1211 w 1378"/>
                <a:gd name="T41" fmla="*/ 36 h 60"/>
                <a:gd name="T42" fmla="*/ 1086 w 1378"/>
                <a:gd name="T43" fmla="*/ 34 h 60"/>
                <a:gd name="T44" fmla="*/ 1086 w 1378"/>
                <a:gd name="T45" fmla="*/ 34 h 60"/>
                <a:gd name="T46" fmla="*/ 981 w 1378"/>
                <a:gd name="T47" fmla="*/ 38 h 60"/>
                <a:gd name="T48" fmla="*/ 832 w 1378"/>
                <a:gd name="T49" fmla="*/ 45 h 60"/>
                <a:gd name="T50" fmla="*/ 614 w 1378"/>
                <a:gd name="T51" fmla="*/ 38 h 60"/>
                <a:gd name="T52" fmla="*/ 444 w 1378"/>
                <a:gd name="T53" fmla="*/ 38 h 60"/>
                <a:gd name="T54" fmla="*/ 295 w 1378"/>
                <a:gd name="T55" fmla="*/ 45 h 60"/>
                <a:gd name="T56" fmla="*/ 18 w 1378"/>
                <a:gd name="T57" fmla="*/ 60 h 60"/>
                <a:gd name="T58" fmla="*/ 18 w 1378"/>
                <a:gd name="T59" fmla="*/ 60 h 60"/>
                <a:gd name="T60" fmla="*/ 18 w 1378"/>
                <a:gd name="T61" fmla="*/ 60 h 60"/>
                <a:gd name="T62" fmla="*/ 1 w 1378"/>
                <a:gd name="T63" fmla="*/ 4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78" h="60">
                  <a:moveTo>
                    <a:pt x="1" y="44"/>
                  </a:moveTo>
                  <a:cubicBezTo>
                    <a:pt x="0" y="34"/>
                    <a:pt x="7" y="26"/>
                    <a:pt x="17" y="26"/>
                  </a:cubicBezTo>
                  <a:cubicBezTo>
                    <a:pt x="17" y="26"/>
                    <a:pt x="17" y="26"/>
                    <a:pt x="17" y="26"/>
                  </a:cubicBezTo>
                  <a:cubicBezTo>
                    <a:pt x="293" y="11"/>
                    <a:pt x="293" y="11"/>
                    <a:pt x="293" y="11"/>
                  </a:cubicBezTo>
                  <a:cubicBezTo>
                    <a:pt x="443" y="4"/>
                    <a:pt x="443" y="4"/>
                    <a:pt x="443" y="4"/>
                  </a:cubicBezTo>
                  <a:cubicBezTo>
                    <a:pt x="614" y="4"/>
                    <a:pt x="614" y="4"/>
                    <a:pt x="614" y="4"/>
                  </a:cubicBezTo>
                  <a:cubicBezTo>
                    <a:pt x="831" y="11"/>
                    <a:pt x="831" y="11"/>
                    <a:pt x="831" y="11"/>
                  </a:cubicBezTo>
                  <a:cubicBezTo>
                    <a:pt x="980" y="4"/>
                    <a:pt x="980" y="4"/>
                    <a:pt x="980" y="4"/>
                  </a:cubicBezTo>
                  <a:cubicBezTo>
                    <a:pt x="1086" y="0"/>
                    <a:pt x="1086" y="0"/>
                    <a:pt x="1086" y="0"/>
                  </a:cubicBezTo>
                  <a:cubicBezTo>
                    <a:pt x="1086" y="1"/>
                    <a:pt x="1223" y="0"/>
                    <a:pt x="1305" y="5"/>
                  </a:cubicBezTo>
                  <a:cubicBezTo>
                    <a:pt x="1305" y="5"/>
                    <a:pt x="1305" y="5"/>
                    <a:pt x="1305" y="5"/>
                  </a:cubicBezTo>
                  <a:cubicBezTo>
                    <a:pt x="1332" y="7"/>
                    <a:pt x="1352" y="8"/>
                    <a:pt x="1364" y="12"/>
                  </a:cubicBezTo>
                  <a:cubicBezTo>
                    <a:pt x="1364" y="12"/>
                    <a:pt x="1364" y="12"/>
                    <a:pt x="1364" y="12"/>
                  </a:cubicBezTo>
                  <a:cubicBezTo>
                    <a:pt x="1373" y="16"/>
                    <a:pt x="1378" y="25"/>
                    <a:pt x="1374" y="34"/>
                  </a:cubicBezTo>
                  <a:cubicBezTo>
                    <a:pt x="1374" y="34"/>
                    <a:pt x="1374" y="34"/>
                    <a:pt x="1374" y="34"/>
                  </a:cubicBezTo>
                  <a:cubicBezTo>
                    <a:pt x="1371" y="43"/>
                    <a:pt x="1361" y="47"/>
                    <a:pt x="1353" y="44"/>
                  </a:cubicBezTo>
                  <a:cubicBezTo>
                    <a:pt x="1353" y="44"/>
                    <a:pt x="1353" y="44"/>
                    <a:pt x="1353" y="44"/>
                  </a:cubicBezTo>
                  <a:cubicBezTo>
                    <a:pt x="1351" y="43"/>
                    <a:pt x="1329" y="40"/>
                    <a:pt x="1303" y="39"/>
                  </a:cubicBezTo>
                  <a:cubicBezTo>
                    <a:pt x="1303" y="39"/>
                    <a:pt x="1303" y="39"/>
                    <a:pt x="1303" y="39"/>
                  </a:cubicBezTo>
                  <a:cubicBezTo>
                    <a:pt x="1276" y="37"/>
                    <a:pt x="1243" y="36"/>
                    <a:pt x="1211" y="36"/>
                  </a:cubicBezTo>
                  <a:cubicBezTo>
                    <a:pt x="1211" y="36"/>
                    <a:pt x="1211" y="36"/>
                    <a:pt x="1211" y="36"/>
                  </a:cubicBezTo>
                  <a:cubicBezTo>
                    <a:pt x="1147" y="34"/>
                    <a:pt x="1086" y="34"/>
                    <a:pt x="1086" y="34"/>
                  </a:cubicBezTo>
                  <a:cubicBezTo>
                    <a:pt x="1086" y="34"/>
                    <a:pt x="1086" y="34"/>
                    <a:pt x="1086" y="34"/>
                  </a:cubicBezTo>
                  <a:cubicBezTo>
                    <a:pt x="981" y="38"/>
                    <a:pt x="981" y="38"/>
                    <a:pt x="981" y="38"/>
                  </a:cubicBezTo>
                  <a:cubicBezTo>
                    <a:pt x="832" y="45"/>
                    <a:pt x="832" y="45"/>
                    <a:pt x="832" y="45"/>
                  </a:cubicBezTo>
                  <a:cubicBezTo>
                    <a:pt x="614" y="38"/>
                    <a:pt x="614" y="38"/>
                    <a:pt x="614" y="38"/>
                  </a:cubicBezTo>
                  <a:cubicBezTo>
                    <a:pt x="444" y="38"/>
                    <a:pt x="444" y="38"/>
                    <a:pt x="444" y="38"/>
                  </a:cubicBezTo>
                  <a:cubicBezTo>
                    <a:pt x="295" y="45"/>
                    <a:pt x="295" y="45"/>
                    <a:pt x="295" y="45"/>
                  </a:cubicBezTo>
                  <a:cubicBezTo>
                    <a:pt x="18" y="60"/>
                    <a:pt x="18" y="60"/>
                    <a:pt x="18" y="60"/>
                  </a:cubicBezTo>
                  <a:cubicBezTo>
                    <a:pt x="18" y="60"/>
                    <a:pt x="18" y="60"/>
                    <a:pt x="18" y="60"/>
                  </a:cubicBezTo>
                  <a:cubicBezTo>
                    <a:pt x="18" y="60"/>
                    <a:pt x="18" y="60"/>
                    <a:pt x="18" y="60"/>
                  </a:cubicBezTo>
                  <a:cubicBezTo>
                    <a:pt x="9" y="60"/>
                    <a:pt x="1" y="53"/>
                    <a:pt x="1" y="44"/>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4" name="Freeform 33"/>
            <p:cNvSpPr/>
            <p:nvPr/>
          </p:nvSpPr>
          <p:spPr bwMode="auto">
            <a:xfrm>
              <a:off x="6643689" y="3771900"/>
              <a:ext cx="2066925" cy="147638"/>
            </a:xfrm>
            <a:custGeom>
              <a:avLst/>
              <a:gdLst>
                <a:gd name="T0" fmla="*/ 0 w 1343"/>
                <a:gd name="T1" fmla="*/ 80 h 96"/>
                <a:gd name="T2" fmla="*/ 16 w 1343"/>
                <a:gd name="T3" fmla="*/ 62 h 96"/>
                <a:gd name="T4" fmla="*/ 16 w 1343"/>
                <a:gd name="T5" fmla="*/ 62 h 96"/>
                <a:gd name="T6" fmla="*/ 325 w 1343"/>
                <a:gd name="T7" fmla="*/ 44 h 96"/>
                <a:gd name="T8" fmla="*/ 544 w 1343"/>
                <a:gd name="T9" fmla="*/ 37 h 96"/>
                <a:gd name="T10" fmla="*/ 776 w 1343"/>
                <a:gd name="T11" fmla="*/ 33 h 96"/>
                <a:gd name="T12" fmla="*/ 1044 w 1343"/>
                <a:gd name="T13" fmla="*/ 30 h 96"/>
                <a:gd name="T14" fmla="*/ 1323 w 1343"/>
                <a:gd name="T15" fmla="*/ 1 h 96"/>
                <a:gd name="T16" fmla="*/ 1342 w 1343"/>
                <a:gd name="T17" fmla="*/ 16 h 96"/>
                <a:gd name="T18" fmla="*/ 1342 w 1343"/>
                <a:gd name="T19" fmla="*/ 16 h 96"/>
                <a:gd name="T20" fmla="*/ 1327 w 1343"/>
                <a:gd name="T21" fmla="*/ 34 h 96"/>
                <a:gd name="T22" fmla="*/ 1327 w 1343"/>
                <a:gd name="T23" fmla="*/ 34 h 96"/>
                <a:gd name="T24" fmla="*/ 1046 w 1343"/>
                <a:gd name="T25" fmla="*/ 63 h 96"/>
                <a:gd name="T26" fmla="*/ 777 w 1343"/>
                <a:gd name="T27" fmla="*/ 67 h 96"/>
                <a:gd name="T28" fmla="*/ 544 w 1343"/>
                <a:gd name="T29" fmla="*/ 71 h 96"/>
                <a:gd name="T30" fmla="*/ 327 w 1343"/>
                <a:gd name="T31" fmla="*/ 78 h 96"/>
                <a:gd name="T32" fmla="*/ 18 w 1343"/>
                <a:gd name="T33" fmla="*/ 96 h 96"/>
                <a:gd name="T34" fmla="*/ 17 w 1343"/>
                <a:gd name="T35" fmla="*/ 96 h 96"/>
                <a:gd name="T36" fmla="*/ 17 w 1343"/>
                <a:gd name="T37" fmla="*/ 96 h 96"/>
                <a:gd name="T38" fmla="*/ 0 w 1343"/>
                <a:gd name="T39" fmla="*/ 8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3" h="96">
                  <a:moveTo>
                    <a:pt x="0" y="80"/>
                  </a:moveTo>
                  <a:cubicBezTo>
                    <a:pt x="0" y="71"/>
                    <a:pt x="7" y="63"/>
                    <a:pt x="16" y="62"/>
                  </a:cubicBezTo>
                  <a:cubicBezTo>
                    <a:pt x="16" y="62"/>
                    <a:pt x="16" y="62"/>
                    <a:pt x="16" y="62"/>
                  </a:cubicBezTo>
                  <a:cubicBezTo>
                    <a:pt x="325" y="44"/>
                    <a:pt x="325" y="44"/>
                    <a:pt x="325" y="44"/>
                  </a:cubicBezTo>
                  <a:cubicBezTo>
                    <a:pt x="544" y="37"/>
                    <a:pt x="544" y="37"/>
                    <a:pt x="544" y="37"/>
                  </a:cubicBezTo>
                  <a:cubicBezTo>
                    <a:pt x="776" y="33"/>
                    <a:pt x="776" y="33"/>
                    <a:pt x="776" y="33"/>
                  </a:cubicBezTo>
                  <a:cubicBezTo>
                    <a:pt x="1044" y="30"/>
                    <a:pt x="1044" y="30"/>
                    <a:pt x="1044" y="30"/>
                  </a:cubicBezTo>
                  <a:cubicBezTo>
                    <a:pt x="1323" y="1"/>
                    <a:pt x="1323" y="1"/>
                    <a:pt x="1323" y="1"/>
                  </a:cubicBezTo>
                  <a:cubicBezTo>
                    <a:pt x="1333" y="0"/>
                    <a:pt x="1341" y="6"/>
                    <a:pt x="1342" y="16"/>
                  </a:cubicBezTo>
                  <a:cubicBezTo>
                    <a:pt x="1342" y="16"/>
                    <a:pt x="1342" y="16"/>
                    <a:pt x="1342" y="16"/>
                  </a:cubicBezTo>
                  <a:cubicBezTo>
                    <a:pt x="1343" y="25"/>
                    <a:pt x="1336" y="33"/>
                    <a:pt x="1327" y="34"/>
                  </a:cubicBezTo>
                  <a:cubicBezTo>
                    <a:pt x="1327" y="34"/>
                    <a:pt x="1327" y="34"/>
                    <a:pt x="1327" y="34"/>
                  </a:cubicBezTo>
                  <a:cubicBezTo>
                    <a:pt x="1046" y="63"/>
                    <a:pt x="1046" y="63"/>
                    <a:pt x="1046" y="63"/>
                  </a:cubicBezTo>
                  <a:cubicBezTo>
                    <a:pt x="777" y="67"/>
                    <a:pt x="777" y="67"/>
                    <a:pt x="777" y="67"/>
                  </a:cubicBezTo>
                  <a:cubicBezTo>
                    <a:pt x="544" y="71"/>
                    <a:pt x="544" y="71"/>
                    <a:pt x="544" y="71"/>
                  </a:cubicBezTo>
                  <a:cubicBezTo>
                    <a:pt x="327" y="78"/>
                    <a:pt x="327" y="78"/>
                    <a:pt x="327" y="78"/>
                  </a:cubicBezTo>
                  <a:cubicBezTo>
                    <a:pt x="18" y="96"/>
                    <a:pt x="18" y="96"/>
                    <a:pt x="18" y="96"/>
                  </a:cubicBezTo>
                  <a:cubicBezTo>
                    <a:pt x="18" y="96"/>
                    <a:pt x="17" y="96"/>
                    <a:pt x="17" y="96"/>
                  </a:cubicBezTo>
                  <a:cubicBezTo>
                    <a:pt x="17" y="96"/>
                    <a:pt x="17" y="96"/>
                    <a:pt x="17" y="96"/>
                  </a:cubicBezTo>
                  <a:cubicBezTo>
                    <a:pt x="8" y="96"/>
                    <a:pt x="1" y="89"/>
                    <a:pt x="0" y="80"/>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5" name="Freeform 34"/>
            <p:cNvSpPr/>
            <p:nvPr/>
          </p:nvSpPr>
          <p:spPr bwMode="auto">
            <a:xfrm>
              <a:off x="6808789" y="2300288"/>
              <a:ext cx="290513" cy="1965325"/>
            </a:xfrm>
            <a:custGeom>
              <a:avLst/>
              <a:gdLst>
                <a:gd name="T0" fmla="*/ 155 w 189"/>
                <a:gd name="T1" fmla="*/ 1263 h 1278"/>
                <a:gd name="T2" fmla="*/ 144 w 189"/>
                <a:gd name="T3" fmla="*/ 1168 h 1278"/>
                <a:gd name="T4" fmla="*/ 126 w 189"/>
                <a:gd name="T5" fmla="*/ 925 h 1278"/>
                <a:gd name="T6" fmla="*/ 104 w 189"/>
                <a:gd name="T7" fmla="*/ 729 h 1278"/>
                <a:gd name="T8" fmla="*/ 71 w 189"/>
                <a:gd name="T9" fmla="*/ 398 h 1278"/>
                <a:gd name="T10" fmla="*/ 5 w 189"/>
                <a:gd name="T11" fmla="*/ 29 h 1278"/>
                <a:gd name="T12" fmla="*/ 5 w 189"/>
                <a:gd name="T13" fmla="*/ 29 h 1278"/>
                <a:gd name="T14" fmla="*/ 4 w 189"/>
                <a:gd name="T15" fmla="*/ 26 h 1278"/>
                <a:gd name="T16" fmla="*/ 4 w 189"/>
                <a:gd name="T17" fmla="*/ 26 h 1278"/>
                <a:gd name="T18" fmla="*/ 4 w 189"/>
                <a:gd name="T19" fmla="*/ 26 h 1278"/>
                <a:gd name="T20" fmla="*/ 12 w 189"/>
                <a:gd name="T21" fmla="*/ 4 h 1278"/>
                <a:gd name="T22" fmla="*/ 12 w 189"/>
                <a:gd name="T23" fmla="*/ 4 h 1278"/>
                <a:gd name="T24" fmla="*/ 34 w 189"/>
                <a:gd name="T25" fmla="*/ 12 h 1278"/>
                <a:gd name="T26" fmla="*/ 34 w 189"/>
                <a:gd name="T27" fmla="*/ 12 h 1278"/>
                <a:gd name="T28" fmla="*/ 105 w 189"/>
                <a:gd name="T29" fmla="*/ 395 h 1278"/>
                <a:gd name="T30" fmla="*/ 105 w 189"/>
                <a:gd name="T31" fmla="*/ 395 h 1278"/>
                <a:gd name="T32" fmla="*/ 137 w 189"/>
                <a:gd name="T33" fmla="*/ 726 h 1278"/>
                <a:gd name="T34" fmla="*/ 159 w 189"/>
                <a:gd name="T35" fmla="*/ 922 h 1278"/>
                <a:gd name="T36" fmla="*/ 177 w 189"/>
                <a:gd name="T37" fmla="*/ 1165 h 1278"/>
                <a:gd name="T38" fmla="*/ 188 w 189"/>
                <a:gd name="T39" fmla="*/ 1260 h 1278"/>
                <a:gd name="T40" fmla="*/ 174 w 189"/>
                <a:gd name="T41" fmla="*/ 1278 h 1278"/>
                <a:gd name="T42" fmla="*/ 174 w 189"/>
                <a:gd name="T43" fmla="*/ 1278 h 1278"/>
                <a:gd name="T44" fmla="*/ 172 w 189"/>
                <a:gd name="T45" fmla="*/ 1278 h 1278"/>
                <a:gd name="T46" fmla="*/ 172 w 189"/>
                <a:gd name="T47" fmla="*/ 1278 h 1278"/>
                <a:gd name="T48" fmla="*/ 155 w 189"/>
                <a:gd name="T49" fmla="*/ 1263 h 1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9" h="1278">
                  <a:moveTo>
                    <a:pt x="155" y="1263"/>
                  </a:moveTo>
                  <a:cubicBezTo>
                    <a:pt x="144" y="1168"/>
                    <a:pt x="144" y="1168"/>
                    <a:pt x="144" y="1168"/>
                  </a:cubicBezTo>
                  <a:cubicBezTo>
                    <a:pt x="126" y="925"/>
                    <a:pt x="126" y="925"/>
                    <a:pt x="126" y="925"/>
                  </a:cubicBezTo>
                  <a:cubicBezTo>
                    <a:pt x="104" y="729"/>
                    <a:pt x="104" y="729"/>
                    <a:pt x="104" y="729"/>
                  </a:cubicBezTo>
                  <a:cubicBezTo>
                    <a:pt x="71" y="398"/>
                    <a:pt x="71" y="398"/>
                    <a:pt x="71" y="398"/>
                  </a:cubicBezTo>
                  <a:cubicBezTo>
                    <a:pt x="46" y="142"/>
                    <a:pt x="12" y="47"/>
                    <a:pt x="5" y="29"/>
                  </a:cubicBezTo>
                  <a:cubicBezTo>
                    <a:pt x="5" y="29"/>
                    <a:pt x="5" y="29"/>
                    <a:pt x="5" y="29"/>
                  </a:cubicBezTo>
                  <a:cubicBezTo>
                    <a:pt x="4" y="27"/>
                    <a:pt x="4" y="26"/>
                    <a:pt x="4" y="26"/>
                  </a:cubicBezTo>
                  <a:cubicBezTo>
                    <a:pt x="4" y="26"/>
                    <a:pt x="4" y="26"/>
                    <a:pt x="4" y="26"/>
                  </a:cubicBezTo>
                  <a:cubicBezTo>
                    <a:pt x="4" y="26"/>
                    <a:pt x="4" y="26"/>
                    <a:pt x="4" y="26"/>
                  </a:cubicBezTo>
                  <a:cubicBezTo>
                    <a:pt x="0" y="18"/>
                    <a:pt x="3" y="8"/>
                    <a:pt x="12" y="4"/>
                  </a:cubicBezTo>
                  <a:cubicBezTo>
                    <a:pt x="12" y="4"/>
                    <a:pt x="12" y="4"/>
                    <a:pt x="12" y="4"/>
                  </a:cubicBezTo>
                  <a:cubicBezTo>
                    <a:pt x="20" y="0"/>
                    <a:pt x="30" y="3"/>
                    <a:pt x="34" y="12"/>
                  </a:cubicBezTo>
                  <a:cubicBezTo>
                    <a:pt x="34" y="12"/>
                    <a:pt x="34" y="12"/>
                    <a:pt x="34" y="12"/>
                  </a:cubicBezTo>
                  <a:cubicBezTo>
                    <a:pt x="35" y="14"/>
                    <a:pt x="76" y="99"/>
                    <a:pt x="105" y="395"/>
                  </a:cubicBezTo>
                  <a:cubicBezTo>
                    <a:pt x="105" y="395"/>
                    <a:pt x="105" y="395"/>
                    <a:pt x="105" y="395"/>
                  </a:cubicBezTo>
                  <a:cubicBezTo>
                    <a:pt x="137" y="726"/>
                    <a:pt x="137" y="726"/>
                    <a:pt x="137" y="726"/>
                  </a:cubicBezTo>
                  <a:cubicBezTo>
                    <a:pt x="159" y="922"/>
                    <a:pt x="159" y="922"/>
                    <a:pt x="159" y="922"/>
                  </a:cubicBezTo>
                  <a:cubicBezTo>
                    <a:pt x="177" y="1165"/>
                    <a:pt x="177" y="1165"/>
                    <a:pt x="177" y="1165"/>
                  </a:cubicBezTo>
                  <a:cubicBezTo>
                    <a:pt x="188" y="1260"/>
                    <a:pt x="188" y="1260"/>
                    <a:pt x="188" y="1260"/>
                  </a:cubicBezTo>
                  <a:cubicBezTo>
                    <a:pt x="189" y="1269"/>
                    <a:pt x="183" y="1277"/>
                    <a:pt x="174" y="1278"/>
                  </a:cubicBezTo>
                  <a:cubicBezTo>
                    <a:pt x="174" y="1278"/>
                    <a:pt x="174" y="1278"/>
                    <a:pt x="174" y="1278"/>
                  </a:cubicBezTo>
                  <a:cubicBezTo>
                    <a:pt x="173" y="1278"/>
                    <a:pt x="172" y="1278"/>
                    <a:pt x="172" y="1278"/>
                  </a:cubicBezTo>
                  <a:cubicBezTo>
                    <a:pt x="172" y="1278"/>
                    <a:pt x="172" y="1278"/>
                    <a:pt x="172" y="1278"/>
                  </a:cubicBezTo>
                  <a:cubicBezTo>
                    <a:pt x="163" y="1278"/>
                    <a:pt x="156" y="1272"/>
                    <a:pt x="155" y="1263"/>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6" name="Freeform 35"/>
            <p:cNvSpPr/>
            <p:nvPr/>
          </p:nvSpPr>
          <p:spPr bwMode="auto">
            <a:xfrm>
              <a:off x="7275514" y="2279650"/>
              <a:ext cx="174625" cy="1985963"/>
            </a:xfrm>
            <a:custGeom>
              <a:avLst/>
              <a:gdLst>
                <a:gd name="T0" fmla="*/ 80 w 114"/>
                <a:gd name="T1" fmla="*/ 1290 h 1291"/>
                <a:gd name="T2" fmla="*/ 71 w 114"/>
                <a:gd name="T3" fmla="*/ 1268 h 1291"/>
                <a:gd name="T4" fmla="*/ 71 w 114"/>
                <a:gd name="T5" fmla="*/ 1268 h 1291"/>
                <a:gd name="T6" fmla="*/ 80 w 114"/>
                <a:gd name="T7" fmla="*/ 1183 h 1291"/>
                <a:gd name="T8" fmla="*/ 80 w 114"/>
                <a:gd name="T9" fmla="*/ 1183 h 1291"/>
                <a:gd name="T10" fmla="*/ 77 w 114"/>
                <a:gd name="T11" fmla="*/ 1102 h 1291"/>
                <a:gd name="T12" fmla="*/ 77 w 114"/>
                <a:gd name="T13" fmla="*/ 1102 h 1291"/>
                <a:gd name="T14" fmla="*/ 55 w 114"/>
                <a:gd name="T15" fmla="*/ 909 h 1291"/>
                <a:gd name="T16" fmla="*/ 33 w 114"/>
                <a:gd name="T17" fmla="*/ 643 h 1291"/>
                <a:gd name="T18" fmla="*/ 23 w 114"/>
                <a:gd name="T19" fmla="*/ 382 h 1291"/>
                <a:gd name="T20" fmla="*/ 1 w 114"/>
                <a:gd name="T21" fmla="*/ 18 h 1291"/>
                <a:gd name="T22" fmla="*/ 1 w 114"/>
                <a:gd name="T23" fmla="*/ 18 h 1291"/>
                <a:gd name="T24" fmla="*/ 17 w 114"/>
                <a:gd name="T25" fmla="*/ 0 h 1291"/>
                <a:gd name="T26" fmla="*/ 17 w 114"/>
                <a:gd name="T27" fmla="*/ 0 h 1291"/>
                <a:gd name="T28" fmla="*/ 34 w 114"/>
                <a:gd name="T29" fmla="*/ 16 h 1291"/>
                <a:gd name="T30" fmla="*/ 34 w 114"/>
                <a:gd name="T31" fmla="*/ 16 h 1291"/>
                <a:gd name="T32" fmla="*/ 56 w 114"/>
                <a:gd name="T33" fmla="*/ 380 h 1291"/>
                <a:gd name="T34" fmla="*/ 67 w 114"/>
                <a:gd name="T35" fmla="*/ 641 h 1291"/>
                <a:gd name="T36" fmla="*/ 89 w 114"/>
                <a:gd name="T37" fmla="*/ 906 h 1291"/>
                <a:gd name="T38" fmla="*/ 111 w 114"/>
                <a:gd name="T39" fmla="*/ 1099 h 1291"/>
                <a:gd name="T40" fmla="*/ 114 w 114"/>
                <a:gd name="T41" fmla="*/ 1183 h 1291"/>
                <a:gd name="T42" fmla="*/ 114 w 114"/>
                <a:gd name="T43" fmla="*/ 1183 h 1291"/>
                <a:gd name="T44" fmla="*/ 102 w 114"/>
                <a:gd name="T45" fmla="*/ 1282 h 1291"/>
                <a:gd name="T46" fmla="*/ 102 w 114"/>
                <a:gd name="T47" fmla="*/ 1282 h 1291"/>
                <a:gd name="T48" fmla="*/ 87 w 114"/>
                <a:gd name="T49" fmla="*/ 1291 h 1291"/>
                <a:gd name="T50" fmla="*/ 87 w 114"/>
                <a:gd name="T51" fmla="*/ 1291 h 1291"/>
                <a:gd name="T52" fmla="*/ 80 w 114"/>
                <a:gd name="T53" fmla="*/ 1290 h 1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4" h="1291">
                  <a:moveTo>
                    <a:pt x="80" y="1290"/>
                  </a:moveTo>
                  <a:cubicBezTo>
                    <a:pt x="71" y="1286"/>
                    <a:pt x="67" y="1276"/>
                    <a:pt x="71" y="1268"/>
                  </a:cubicBezTo>
                  <a:cubicBezTo>
                    <a:pt x="71" y="1268"/>
                    <a:pt x="71" y="1268"/>
                    <a:pt x="71" y="1268"/>
                  </a:cubicBezTo>
                  <a:cubicBezTo>
                    <a:pt x="77" y="1256"/>
                    <a:pt x="81" y="1218"/>
                    <a:pt x="80" y="1183"/>
                  </a:cubicBezTo>
                  <a:cubicBezTo>
                    <a:pt x="80" y="1183"/>
                    <a:pt x="80" y="1183"/>
                    <a:pt x="80" y="1183"/>
                  </a:cubicBezTo>
                  <a:cubicBezTo>
                    <a:pt x="80" y="1141"/>
                    <a:pt x="77" y="1102"/>
                    <a:pt x="77" y="1102"/>
                  </a:cubicBezTo>
                  <a:cubicBezTo>
                    <a:pt x="77" y="1102"/>
                    <a:pt x="77" y="1102"/>
                    <a:pt x="77" y="1102"/>
                  </a:cubicBezTo>
                  <a:cubicBezTo>
                    <a:pt x="55" y="909"/>
                    <a:pt x="55" y="909"/>
                    <a:pt x="55" y="909"/>
                  </a:cubicBezTo>
                  <a:cubicBezTo>
                    <a:pt x="33" y="643"/>
                    <a:pt x="33" y="643"/>
                    <a:pt x="33" y="643"/>
                  </a:cubicBezTo>
                  <a:cubicBezTo>
                    <a:pt x="23" y="382"/>
                    <a:pt x="23" y="382"/>
                    <a:pt x="23" y="382"/>
                  </a:cubicBezTo>
                  <a:cubicBezTo>
                    <a:pt x="1" y="18"/>
                    <a:pt x="1" y="18"/>
                    <a:pt x="1" y="18"/>
                  </a:cubicBezTo>
                  <a:cubicBezTo>
                    <a:pt x="1" y="18"/>
                    <a:pt x="1" y="18"/>
                    <a:pt x="1" y="18"/>
                  </a:cubicBezTo>
                  <a:cubicBezTo>
                    <a:pt x="0" y="9"/>
                    <a:pt x="7" y="1"/>
                    <a:pt x="17" y="0"/>
                  </a:cubicBezTo>
                  <a:cubicBezTo>
                    <a:pt x="17" y="0"/>
                    <a:pt x="17" y="0"/>
                    <a:pt x="17" y="0"/>
                  </a:cubicBezTo>
                  <a:cubicBezTo>
                    <a:pt x="26" y="0"/>
                    <a:pt x="34" y="7"/>
                    <a:pt x="34" y="16"/>
                  </a:cubicBezTo>
                  <a:cubicBezTo>
                    <a:pt x="34" y="16"/>
                    <a:pt x="34" y="16"/>
                    <a:pt x="34" y="16"/>
                  </a:cubicBezTo>
                  <a:cubicBezTo>
                    <a:pt x="56" y="380"/>
                    <a:pt x="56" y="380"/>
                    <a:pt x="56" y="380"/>
                  </a:cubicBezTo>
                  <a:cubicBezTo>
                    <a:pt x="67" y="641"/>
                    <a:pt x="67" y="641"/>
                    <a:pt x="67" y="641"/>
                  </a:cubicBezTo>
                  <a:cubicBezTo>
                    <a:pt x="89" y="906"/>
                    <a:pt x="89" y="906"/>
                    <a:pt x="89" y="906"/>
                  </a:cubicBezTo>
                  <a:cubicBezTo>
                    <a:pt x="111" y="1099"/>
                    <a:pt x="111" y="1099"/>
                    <a:pt x="111" y="1099"/>
                  </a:cubicBezTo>
                  <a:cubicBezTo>
                    <a:pt x="111" y="1099"/>
                    <a:pt x="114" y="1139"/>
                    <a:pt x="114" y="1183"/>
                  </a:cubicBezTo>
                  <a:cubicBezTo>
                    <a:pt x="114" y="1183"/>
                    <a:pt x="114" y="1183"/>
                    <a:pt x="114" y="1183"/>
                  </a:cubicBezTo>
                  <a:cubicBezTo>
                    <a:pt x="114" y="1220"/>
                    <a:pt x="112" y="1257"/>
                    <a:pt x="102" y="1282"/>
                  </a:cubicBezTo>
                  <a:cubicBezTo>
                    <a:pt x="102" y="1282"/>
                    <a:pt x="102" y="1282"/>
                    <a:pt x="102" y="1282"/>
                  </a:cubicBezTo>
                  <a:cubicBezTo>
                    <a:pt x="99" y="1288"/>
                    <a:pt x="93" y="1291"/>
                    <a:pt x="87" y="1291"/>
                  </a:cubicBezTo>
                  <a:cubicBezTo>
                    <a:pt x="87" y="1291"/>
                    <a:pt x="87" y="1291"/>
                    <a:pt x="87" y="1291"/>
                  </a:cubicBezTo>
                  <a:cubicBezTo>
                    <a:pt x="84" y="1291"/>
                    <a:pt x="82" y="1291"/>
                    <a:pt x="80" y="1290"/>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7" name="Freeform 36"/>
            <p:cNvSpPr/>
            <p:nvPr/>
          </p:nvSpPr>
          <p:spPr bwMode="auto">
            <a:xfrm>
              <a:off x="7678739" y="2255838"/>
              <a:ext cx="141288" cy="2009775"/>
            </a:xfrm>
            <a:custGeom>
              <a:avLst/>
              <a:gdLst>
                <a:gd name="T0" fmla="*/ 59 w 92"/>
                <a:gd name="T1" fmla="*/ 1290 h 1306"/>
                <a:gd name="T2" fmla="*/ 59 w 92"/>
                <a:gd name="T3" fmla="*/ 1134 h 1306"/>
                <a:gd name="T4" fmla="*/ 40 w 92"/>
                <a:gd name="T5" fmla="*/ 935 h 1306"/>
                <a:gd name="T6" fmla="*/ 22 w 92"/>
                <a:gd name="T7" fmla="*/ 694 h 1306"/>
                <a:gd name="T8" fmla="*/ 19 w 92"/>
                <a:gd name="T9" fmla="*/ 404 h 1306"/>
                <a:gd name="T10" fmla="*/ 0 w 92"/>
                <a:gd name="T11" fmla="*/ 18 h 1306"/>
                <a:gd name="T12" fmla="*/ 0 w 92"/>
                <a:gd name="T13" fmla="*/ 19 h 1306"/>
                <a:gd name="T14" fmla="*/ 16 w 92"/>
                <a:gd name="T15" fmla="*/ 1 h 1306"/>
                <a:gd name="T16" fmla="*/ 16 w 92"/>
                <a:gd name="T17" fmla="*/ 1 h 1306"/>
                <a:gd name="T18" fmla="*/ 34 w 92"/>
                <a:gd name="T19" fmla="*/ 17 h 1306"/>
                <a:gd name="T20" fmla="*/ 34 w 92"/>
                <a:gd name="T21" fmla="*/ 17 h 1306"/>
                <a:gd name="T22" fmla="*/ 52 w 92"/>
                <a:gd name="T23" fmla="*/ 403 h 1306"/>
                <a:gd name="T24" fmla="*/ 56 w 92"/>
                <a:gd name="T25" fmla="*/ 693 h 1306"/>
                <a:gd name="T26" fmla="*/ 74 w 92"/>
                <a:gd name="T27" fmla="*/ 932 h 1306"/>
                <a:gd name="T28" fmla="*/ 92 w 92"/>
                <a:gd name="T29" fmla="*/ 1133 h 1306"/>
                <a:gd name="T30" fmla="*/ 92 w 92"/>
                <a:gd name="T31" fmla="*/ 1290 h 1306"/>
                <a:gd name="T32" fmla="*/ 75 w 92"/>
                <a:gd name="T33" fmla="*/ 1306 h 1306"/>
                <a:gd name="T34" fmla="*/ 75 w 92"/>
                <a:gd name="T35" fmla="*/ 1306 h 1306"/>
                <a:gd name="T36" fmla="*/ 59 w 92"/>
                <a:gd name="T37" fmla="*/ 1290 h 1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2" h="1306">
                  <a:moveTo>
                    <a:pt x="59" y="1290"/>
                  </a:moveTo>
                  <a:cubicBezTo>
                    <a:pt x="59" y="1134"/>
                    <a:pt x="59" y="1134"/>
                    <a:pt x="59" y="1134"/>
                  </a:cubicBezTo>
                  <a:cubicBezTo>
                    <a:pt x="40" y="935"/>
                    <a:pt x="40" y="935"/>
                    <a:pt x="40" y="935"/>
                  </a:cubicBezTo>
                  <a:cubicBezTo>
                    <a:pt x="22" y="694"/>
                    <a:pt x="22" y="694"/>
                    <a:pt x="22" y="694"/>
                  </a:cubicBezTo>
                  <a:cubicBezTo>
                    <a:pt x="19" y="404"/>
                    <a:pt x="19" y="404"/>
                    <a:pt x="19" y="404"/>
                  </a:cubicBezTo>
                  <a:cubicBezTo>
                    <a:pt x="0" y="18"/>
                    <a:pt x="0" y="18"/>
                    <a:pt x="0" y="18"/>
                  </a:cubicBezTo>
                  <a:cubicBezTo>
                    <a:pt x="0" y="19"/>
                    <a:pt x="0" y="19"/>
                    <a:pt x="0" y="19"/>
                  </a:cubicBezTo>
                  <a:cubicBezTo>
                    <a:pt x="0" y="9"/>
                    <a:pt x="7" y="1"/>
                    <a:pt x="16" y="1"/>
                  </a:cubicBezTo>
                  <a:cubicBezTo>
                    <a:pt x="16" y="1"/>
                    <a:pt x="16" y="1"/>
                    <a:pt x="16" y="1"/>
                  </a:cubicBezTo>
                  <a:cubicBezTo>
                    <a:pt x="26" y="0"/>
                    <a:pt x="34" y="8"/>
                    <a:pt x="34" y="17"/>
                  </a:cubicBezTo>
                  <a:cubicBezTo>
                    <a:pt x="34" y="17"/>
                    <a:pt x="34" y="17"/>
                    <a:pt x="34" y="17"/>
                  </a:cubicBezTo>
                  <a:cubicBezTo>
                    <a:pt x="52" y="403"/>
                    <a:pt x="52" y="403"/>
                    <a:pt x="52" y="403"/>
                  </a:cubicBezTo>
                  <a:cubicBezTo>
                    <a:pt x="56" y="693"/>
                    <a:pt x="56" y="693"/>
                    <a:pt x="56" y="693"/>
                  </a:cubicBezTo>
                  <a:cubicBezTo>
                    <a:pt x="74" y="932"/>
                    <a:pt x="74" y="932"/>
                    <a:pt x="74" y="932"/>
                  </a:cubicBezTo>
                  <a:cubicBezTo>
                    <a:pt x="92" y="1133"/>
                    <a:pt x="92" y="1133"/>
                    <a:pt x="92" y="1133"/>
                  </a:cubicBezTo>
                  <a:cubicBezTo>
                    <a:pt x="92" y="1290"/>
                    <a:pt x="92" y="1290"/>
                    <a:pt x="92" y="1290"/>
                  </a:cubicBezTo>
                  <a:cubicBezTo>
                    <a:pt x="92" y="1299"/>
                    <a:pt x="85" y="1306"/>
                    <a:pt x="75" y="1306"/>
                  </a:cubicBezTo>
                  <a:cubicBezTo>
                    <a:pt x="75" y="1306"/>
                    <a:pt x="75" y="1306"/>
                    <a:pt x="75" y="1306"/>
                  </a:cubicBezTo>
                  <a:cubicBezTo>
                    <a:pt x="66" y="1306"/>
                    <a:pt x="59" y="1299"/>
                    <a:pt x="59" y="1290"/>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8" name="Freeform 37"/>
            <p:cNvSpPr/>
            <p:nvPr/>
          </p:nvSpPr>
          <p:spPr bwMode="auto">
            <a:xfrm>
              <a:off x="8147051" y="2246313"/>
              <a:ext cx="76200" cy="2035175"/>
            </a:xfrm>
            <a:custGeom>
              <a:avLst/>
              <a:gdLst>
                <a:gd name="T0" fmla="*/ 15 w 49"/>
                <a:gd name="T1" fmla="*/ 1307 h 1324"/>
                <a:gd name="T2" fmla="*/ 15 w 49"/>
                <a:gd name="T3" fmla="*/ 1126 h 1324"/>
                <a:gd name="T4" fmla="*/ 12 w 49"/>
                <a:gd name="T5" fmla="*/ 976 h 1324"/>
                <a:gd name="T6" fmla="*/ 15 w 49"/>
                <a:gd name="T7" fmla="*/ 821 h 1324"/>
                <a:gd name="T8" fmla="*/ 11 w 49"/>
                <a:gd name="T9" fmla="*/ 610 h 1324"/>
                <a:gd name="T10" fmla="*/ 12 w 49"/>
                <a:gd name="T11" fmla="*/ 407 h 1324"/>
                <a:gd name="T12" fmla="*/ 1 w 49"/>
                <a:gd name="T13" fmla="*/ 18 h 1324"/>
                <a:gd name="T14" fmla="*/ 1 w 49"/>
                <a:gd name="T15" fmla="*/ 18 h 1324"/>
                <a:gd name="T16" fmla="*/ 17 w 49"/>
                <a:gd name="T17" fmla="*/ 1 h 1324"/>
                <a:gd name="T18" fmla="*/ 17 w 49"/>
                <a:gd name="T19" fmla="*/ 1 h 1324"/>
                <a:gd name="T20" fmla="*/ 34 w 49"/>
                <a:gd name="T21" fmla="*/ 17 h 1324"/>
                <a:gd name="T22" fmla="*/ 34 w 49"/>
                <a:gd name="T23" fmla="*/ 17 h 1324"/>
                <a:gd name="T24" fmla="*/ 45 w 49"/>
                <a:gd name="T25" fmla="*/ 406 h 1324"/>
                <a:gd name="T26" fmla="*/ 45 w 49"/>
                <a:gd name="T27" fmla="*/ 609 h 1324"/>
                <a:gd name="T28" fmla="*/ 49 w 49"/>
                <a:gd name="T29" fmla="*/ 821 h 1324"/>
                <a:gd name="T30" fmla="*/ 45 w 49"/>
                <a:gd name="T31" fmla="*/ 976 h 1324"/>
                <a:gd name="T32" fmla="*/ 49 w 49"/>
                <a:gd name="T33" fmla="*/ 1126 h 1324"/>
                <a:gd name="T34" fmla="*/ 49 w 49"/>
                <a:gd name="T35" fmla="*/ 1307 h 1324"/>
                <a:gd name="T36" fmla="*/ 32 w 49"/>
                <a:gd name="T37" fmla="*/ 1324 h 1324"/>
                <a:gd name="T38" fmla="*/ 32 w 49"/>
                <a:gd name="T39" fmla="*/ 1324 h 1324"/>
                <a:gd name="T40" fmla="*/ 15 w 49"/>
                <a:gd name="T41" fmla="*/ 1307 h 1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9" h="1324">
                  <a:moveTo>
                    <a:pt x="15" y="1307"/>
                  </a:moveTo>
                  <a:cubicBezTo>
                    <a:pt x="15" y="1126"/>
                    <a:pt x="15" y="1126"/>
                    <a:pt x="15" y="1126"/>
                  </a:cubicBezTo>
                  <a:cubicBezTo>
                    <a:pt x="12" y="976"/>
                    <a:pt x="12" y="976"/>
                    <a:pt x="12" y="976"/>
                  </a:cubicBezTo>
                  <a:cubicBezTo>
                    <a:pt x="15" y="821"/>
                    <a:pt x="15" y="821"/>
                    <a:pt x="15" y="821"/>
                  </a:cubicBezTo>
                  <a:cubicBezTo>
                    <a:pt x="11" y="610"/>
                    <a:pt x="11" y="610"/>
                    <a:pt x="11" y="610"/>
                  </a:cubicBezTo>
                  <a:cubicBezTo>
                    <a:pt x="12" y="407"/>
                    <a:pt x="12" y="407"/>
                    <a:pt x="12" y="407"/>
                  </a:cubicBezTo>
                  <a:cubicBezTo>
                    <a:pt x="1" y="18"/>
                    <a:pt x="1" y="18"/>
                    <a:pt x="1" y="18"/>
                  </a:cubicBezTo>
                  <a:cubicBezTo>
                    <a:pt x="1" y="18"/>
                    <a:pt x="1" y="18"/>
                    <a:pt x="1" y="18"/>
                  </a:cubicBezTo>
                  <a:cubicBezTo>
                    <a:pt x="0" y="9"/>
                    <a:pt x="8" y="1"/>
                    <a:pt x="17" y="1"/>
                  </a:cubicBezTo>
                  <a:cubicBezTo>
                    <a:pt x="17" y="1"/>
                    <a:pt x="17" y="1"/>
                    <a:pt x="17" y="1"/>
                  </a:cubicBezTo>
                  <a:cubicBezTo>
                    <a:pt x="26" y="0"/>
                    <a:pt x="34" y="8"/>
                    <a:pt x="34" y="17"/>
                  </a:cubicBezTo>
                  <a:cubicBezTo>
                    <a:pt x="34" y="17"/>
                    <a:pt x="34" y="17"/>
                    <a:pt x="34" y="17"/>
                  </a:cubicBezTo>
                  <a:cubicBezTo>
                    <a:pt x="45" y="406"/>
                    <a:pt x="45" y="406"/>
                    <a:pt x="45" y="406"/>
                  </a:cubicBezTo>
                  <a:cubicBezTo>
                    <a:pt x="45" y="609"/>
                    <a:pt x="45" y="609"/>
                    <a:pt x="45" y="609"/>
                  </a:cubicBezTo>
                  <a:cubicBezTo>
                    <a:pt x="49" y="821"/>
                    <a:pt x="49" y="821"/>
                    <a:pt x="49" y="821"/>
                  </a:cubicBezTo>
                  <a:cubicBezTo>
                    <a:pt x="45" y="976"/>
                    <a:pt x="45" y="976"/>
                    <a:pt x="45" y="976"/>
                  </a:cubicBezTo>
                  <a:cubicBezTo>
                    <a:pt x="49" y="1126"/>
                    <a:pt x="49" y="1126"/>
                    <a:pt x="49" y="1126"/>
                  </a:cubicBezTo>
                  <a:cubicBezTo>
                    <a:pt x="49" y="1307"/>
                    <a:pt x="49" y="1307"/>
                    <a:pt x="49" y="1307"/>
                  </a:cubicBezTo>
                  <a:cubicBezTo>
                    <a:pt x="49" y="1317"/>
                    <a:pt x="41" y="1324"/>
                    <a:pt x="32" y="1324"/>
                  </a:cubicBezTo>
                  <a:cubicBezTo>
                    <a:pt x="32" y="1324"/>
                    <a:pt x="32" y="1324"/>
                    <a:pt x="32" y="1324"/>
                  </a:cubicBezTo>
                  <a:cubicBezTo>
                    <a:pt x="23" y="1324"/>
                    <a:pt x="15" y="1317"/>
                    <a:pt x="15" y="1307"/>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39" name="Freeform 38"/>
            <p:cNvSpPr/>
            <p:nvPr/>
          </p:nvSpPr>
          <p:spPr bwMode="auto">
            <a:xfrm>
              <a:off x="7496176" y="3209925"/>
              <a:ext cx="174625" cy="188913"/>
            </a:xfrm>
            <a:custGeom>
              <a:avLst/>
              <a:gdLst>
                <a:gd name="T0" fmla="*/ 78 w 113"/>
                <a:gd name="T1" fmla="*/ 108 h 123"/>
                <a:gd name="T2" fmla="*/ 44 w 113"/>
                <a:gd name="T3" fmla="*/ 60 h 123"/>
                <a:gd name="T4" fmla="*/ 44 w 113"/>
                <a:gd name="T5" fmla="*/ 60 h 123"/>
                <a:gd name="T6" fmla="*/ 10 w 113"/>
                <a:gd name="T7" fmla="*/ 33 h 123"/>
                <a:gd name="T8" fmla="*/ 10 w 113"/>
                <a:gd name="T9" fmla="*/ 33 h 123"/>
                <a:gd name="T10" fmla="*/ 5 w 113"/>
                <a:gd name="T11" fmla="*/ 10 h 123"/>
                <a:gd name="T12" fmla="*/ 5 w 113"/>
                <a:gd name="T13" fmla="*/ 10 h 123"/>
                <a:gd name="T14" fmla="*/ 28 w 113"/>
                <a:gd name="T15" fmla="*/ 5 h 123"/>
                <a:gd name="T16" fmla="*/ 28 w 113"/>
                <a:gd name="T17" fmla="*/ 5 h 123"/>
                <a:gd name="T18" fmla="*/ 67 w 113"/>
                <a:gd name="T19" fmla="*/ 35 h 123"/>
                <a:gd name="T20" fmla="*/ 67 w 113"/>
                <a:gd name="T21" fmla="*/ 35 h 123"/>
                <a:gd name="T22" fmla="*/ 112 w 113"/>
                <a:gd name="T23" fmla="*/ 105 h 123"/>
                <a:gd name="T24" fmla="*/ 112 w 113"/>
                <a:gd name="T25" fmla="*/ 105 h 123"/>
                <a:gd name="T26" fmla="*/ 97 w 113"/>
                <a:gd name="T27" fmla="*/ 123 h 123"/>
                <a:gd name="T28" fmla="*/ 97 w 113"/>
                <a:gd name="T29" fmla="*/ 123 h 123"/>
                <a:gd name="T30" fmla="*/ 95 w 113"/>
                <a:gd name="T31" fmla="*/ 123 h 123"/>
                <a:gd name="T32" fmla="*/ 95 w 113"/>
                <a:gd name="T33" fmla="*/ 123 h 123"/>
                <a:gd name="T34" fmla="*/ 78 w 113"/>
                <a:gd name="T35" fmla="*/ 108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3" h="123">
                  <a:moveTo>
                    <a:pt x="78" y="108"/>
                  </a:moveTo>
                  <a:cubicBezTo>
                    <a:pt x="78" y="97"/>
                    <a:pt x="62" y="76"/>
                    <a:pt x="44" y="60"/>
                  </a:cubicBezTo>
                  <a:cubicBezTo>
                    <a:pt x="44" y="60"/>
                    <a:pt x="44" y="60"/>
                    <a:pt x="44" y="60"/>
                  </a:cubicBezTo>
                  <a:cubicBezTo>
                    <a:pt x="27" y="44"/>
                    <a:pt x="10" y="33"/>
                    <a:pt x="10" y="33"/>
                  </a:cubicBezTo>
                  <a:cubicBezTo>
                    <a:pt x="10" y="33"/>
                    <a:pt x="10" y="33"/>
                    <a:pt x="10" y="33"/>
                  </a:cubicBezTo>
                  <a:cubicBezTo>
                    <a:pt x="2" y="28"/>
                    <a:pt x="0" y="18"/>
                    <a:pt x="5" y="10"/>
                  </a:cubicBezTo>
                  <a:cubicBezTo>
                    <a:pt x="5" y="10"/>
                    <a:pt x="5" y="10"/>
                    <a:pt x="5" y="10"/>
                  </a:cubicBezTo>
                  <a:cubicBezTo>
                    <a:pt x="10" y="2"/>
                    <a:pt x="20" y="0"/>
                    <a:pt x="28" y="5"/>
                  </a:cubicBezTo>
                  <a:cubicBezTo>
                    <a:pt x="28" y="5"/>
                    <a:pt x="28" y="5"/>
                    <a:pt x="28" y="5"/>
                  </a:cubicBezTo>
                  <a:cubicBezTo>
                    <a:pt x="29" y="5"/>
                    <a:pt x="47" y="17"/>
                    <a:pt x="67" y="35"/>
                  </a:cubicBezTo>
                  <a:cubicBezTo>
                    <a:pt x="67" y="35"/>
                    <a:pt x="67" y="35"/>
                    <a:pt x="67" y="35"/>
                  </a:cubicBezTo>
                  <a:cubicBezTo>
                    <a:pt x="86" y="53"/>
                    <a:pt x="109" y="75"/>
                    <a:pt x="112" y="105"/>
                  </a:cubicBezTo>
                  <a:cubicBezTo>
                    <a:pt x="112" y="105"/>
                    <a:pt x="112" y="105"/>
                    <a:pt x="112" y="105"/>
                  </a:cubicBezTo>
                  <a:cubicBezTo>
                    <a:pt x="113" y="114"/>
                    <a:pt x="106" y="122"/>
                    <a:pt x="97" y="123"/>
                  </a:cubicBezTo>
                  <a:cubicBezTo>
                    <a:pt x="97" y="123"/>
                    <a:pt x="97" y="123"/>
                    <a:pt x="97" y="123"/>
                  </a:cubicBezTo>
                  <a:cubicBezTo>
                    <a:pt x="96" y="123"/>
                    <a:pt x="96" y="123"/>
                    <a:pt x="95" y="123"/>
                  </a:cubicBezTo>
                  <a:cubicBezTo>
                    <a:pt x="95" y="123"/>
                    <a:pt x="95" y="123"/>
                    <a:pt x="95" y="123"/>
                  </a:cubicBezTo>
                  <a:cubicBezTo>
                    <a:pt x="87" y="123"/>
                    <a:pt x="79" y="117"/>
                    <a:pt x="78" y="108"/>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40" name="Freeform 39"/>
            <p:cNvSpPr/>
            <p:nvPr/>
          </p:nvSpPr>
          <p:spPr bwMode="auto">
            <a:xfrm>
              <a:off x="7485064" y="3178175"/>
              <a:ext cx="196850" cy="204788"/>
            </a:xfrm>
            <a:custGeom>
              <a:avLst/>
              <a:gdLst>
                <a:gd name="T0" fmla="*/ 7 w 128"/>
                <a:gd name="T1" fmla="*/ 129 h 133"/>
                <a:gd name="T2" fmla="*/ 6 w 128"/>
                <a:gd name="T3" fmla="*/ 105 h 133"/>
                <a:gd name="T4" fmla="*/ 6 w 128"/>
                <a:gd name="T5" fmla="*/ 105 h 133"/>
                <a:gd name="T6" fmla="*/ 97 w 128"/>
                <a:gd name="T7" fmla="*/ 7 h 133"/>
                <a:gd name="T8" fmla="*/ 121 w 128"/>
                <a:gd name="T9" fmla="*/ 6 h 133"/>
                <a:gd name="T10" fmla="*/ 121 w 128"/>
                <a:gd name="T11" fmla="*/ 6 h 133"/>
                <a:gd name="T12" fmla="*/ 122 w 128"/>
                <a:gd name="T13" fmla="*/ 30 h 133"/>
                <a:gd name="T14" fmla="*/ 122 w 128"/>
                <a:gd name="T15" fmla="*/ 30 h 133"/>
                <a:gd name="T16" fmla="*/ 31 w 128"/>
                <a:gd name="T17" fmla="*/ 128 h 133"/>
                <a:gd name="T18" fmla="*/ 19 w 128"/>
                <a:gd name="T19" fmla="*/ 133 h 133"/>
                <a:gd name="T20" fmla="*/ 19 w 128"/>
                <a:gd name="T21" fmla="*/ 133 h 133"/>
                <a:gd name="T22" fmla="*/ 7 w 128"/>
                <a:gd name="T23" fmla="*/ 129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8" h="133">
                  <a:moveTo>
                    <a:pt x="7" y="129"/>
                  </a:moveTo>
                  <a:cubicBezTo>
                    <a:pt x="0" y="122"/>
                    <a:pt x="0" y="112"/>
                    <a:pt x="6" y="105"/>
                  </a:cubicBezTo>
                  <a:cubicBezTo>
                    <a:pt x="6" y="105"/>
                    <a:pt x="6" y="105"/>
                    <a:pt x="6" y="105"/>
                  </a:cubicBezTo>
                  <a:cubicBezTo>
                    <a:pt x="97" y="7"/>
                    <a:pt x="97" y="7"/>
                    <a:pt x="97" y="7"/>
                  </a:cubicBezTo>
                  <a:cubicBezTo>
                    <a:pt x="103" y="0"/>
                    <a:pt x="114" y="0"/>
                    <a:pt x="121" y="6"/>
                  </a:cubicBezTo>
                  <a:cubicBezTo>
                    <a:pt x="121" y="6"/>
                    <a:pt x="121" y="6"/>
                    <a:pt x="121" y="6"/>
                  </a:cubicBezTo>
                  <a:cubicBezTo>
                    <a:pt x="128" y="12"/>
                    <a:pt x="128" y="23"/>
                    <a:pt x="122" y="30"/>
                  </a:cubicBezTo>
                  <a:cubicBezTo>
                    <a:pt x="122" y="30"/>
                    <a:pt x="122" y="30"/>
                    <a:pt x="122" y="30"/>
                  </a:cubicBezTo>
                  <a:cubicBezTo>
                    <a:pt x="31" y="128"/>
                    <a:pt x="31" y="128"/>
                    <a:pt x="31" y="128"/>
                  </a:cubicBezTo>
                  <a:cubicBezTo>
                    <a:pt x="28" y="131"/>
                    <a:pt x="23" y="133"/>
                    <a:pt x="19" y="133"/>
                  </a:cubicBezTo>
                  <a:cubicBezTo>
                    <a:pt x="19" y="133"/>
                    <a:pt x="19" y="133"/>
                    <a:pt x="19" y="133"/>
                  </a:cubicBezTo>
                  <a:cubicBezTo>
                    <a:pt x="15" y="133"/>
                    <a:pt x="10" y="132"/>
                    <a:pt x="7" y="12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41" name="Freeform 40"/>
            <p:cNvSpPr/>
            <p:nvPr/>
          </p:nvSpPr>
          <p:spPr bwMode="auto">
            <a:xfrm>
              <a:off x="6786564" y="3992563"/>
              <a:ext cx="193675" cy="149225"/>
            </a:xfrm>
            <a:custGeom>
              <a:avLst/>
              <a:gdLst>
                <a:gd name="T0" fmla="*/ 92 w 126"/>
                <a:gd name="T1" fmla="*/ 89 h 97"/>
                <a:gd name="T2" fmla="*/ 49 w 126"/>
                <a:gd name="T3" fmla="*/ 55 h 97"/>
                <a:gd name="T4" fmla="*/ 49 w 126"/>
                <a:gd name="T5" fmla="*/ 55 h 97"/>
                <a:gd name="T6" fmla="*/ 12 w 126"/>
                <a:gd name="T7" fmla="*/ 34 h 97"/>
                <a:gd name="T8" fmla="*/ 12 w 126"/>
                <a:gd name="T9" fmla="*/ 34 h 97"/>
                <a:gd name="T10" fmla="*/ 4 w 126"/>
                <a:gd name="T11" fmla="*/ 11 h 97"/>
                <a:gd name="T12" fmla="*/ 4 w 126"/>
                <a:gd name="T13" fmla="*/ 11 h 97"/>
                <a:gd name="T14" fmla="*/ 27 w 126"/>
                <a:gd name="T15" fmla="*/ 4 h 97"/>
                <a:gd name="T16" fmla="*/ 27 w 126"/>
                <a:gd name="T17" fmla="*/ 4 h 97"/>
                <a:gd name="T18" fmla="*/ 66 w 126"/>
                <a:gd name="T19" fmla="*/ 26 h 97"/>
                <a:gd name="T20" fmla="*/ 66 w 126"/>
                <a:gd name="T21" fmla="*/ 26 h 97"/>
                <a:gd name="T22" fmla="*/ 121 w 126"/>
                <a:gd name="T23" fmla="*/ 72 h 97"/>
                <a:gd name="T24" fmla="*/ 121 w 126"/>
                <a:gd name="T25" fmla="*/ 72 h 97"/>
                <a:gd name="T26" fmla="*/ 115 w 126"/>
                <a:gd name="T27" fmla="*/ 95 h 97"/>
                <a:gd name="T28" fmla="*/ 115 w 126"/>
                <a:gd name="T29" fmla="*/ 95 h 97"/>
                <a:gd name="T30" fmla="*/ 107 w 126"/>
                <a:gd name="T31" fmla="*/ 97 h 97"/>
                <a:gd name="T32" fmla="*/ 107 w 126"/>
                <a:gd name="T33" fmla="*/ 97 h 97"/>
                <a:gd name="T34" fmla="*/ 92 w 126"/>
                <a:gd name="T35" fmla="*/ 8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6" h="97">
                  <a:moveTo>
                    <a:pt x="92" y="89"/>
                  </a:moveTo>
                  <a:cubicBezTo>
                    <a:pt x="89" y="83"/>
                    <a:pt x="68" y="66"/>
                    <a:pt x="49" y="55"/>
                  </a:cubicBezTo>
                  <a:cubicBezTo>
                    <a:pt x="49" y="55"/>
                    <a:pt x="49" y="55"/>
                    <a:pt x="49" y="55"/>
                  </a:cubicBezTo>
                  <a:cubicBezTo>
                    <a:pt x="30" y="43"/>
                    <a:pt x="12" y="34"/>
                    <a:pt x="12" y="34"/>
                  </a:cubicBezTo>
                  <a:cubicBezTo>
                    <a:pt x="12" y="34"/>
                    <a:pt x="12" y="34"/>
                    <a:pt x="12" y="34"/>
                  </a:cubicBezTo>
                  <a:cubicBezTo>
                    <a:pt x="4" y="30"/>
                    <a:pt x="0" y="20"/>
                    <a:pt x="4" y="11"/>
                  </a:cubicBezTo>
                  <a:cubicBezTo>
                    <a:pt x="4" y="11"/>
                    <a:pt x="4" y="11"/>
                    <a:pt x="4" y="11"/>
                  </a:cubicBezTo>
                  <a:cubicBezTo>
                    <a:pt x="9" y="3"/>
                    <a:pt x="19" y="0"/>
                    <a:pt x="27" y="4"/>
                  </a:cubicBezTo>
                  <a:cubicBezTo>
                    <a:pt x="27" y="4"/>
                    <a:pt x="27" y="4"/>
                    <a:pt x="27" y="4"/>
                  </a:cubicBezTo>
                  <a:cubicBezTo>
                    <a:pt x="27" y="4"/>
                    <a:pt x="46" y="13"/>
                    <a:pt x="66" y="26"/>
                  </a:cubicBezTo>
                  <a:cubicBezTo>
                    <a:pt x="66" y="26"/>
                    <a:pt x="66" y="26"/>
                    <a:pt x="66" y="26"/>
                  </a:cubicBezTo>
                  <a:cubicBezTo>
                    <a:pt x="87" y="39"/>
                    <a:pt x="110" y="53"/>
                    <a:pt x="121" y="72"/>
                  </a:cubicBezTo>
                  <a:cubicBezTo>
                    <a:pt x="121" y="72"/>
                    <a:pt x="121" y="72"/>
                    <a:pt x="121" y="72"/>
                  </a:cubicBezTo>
                  <a:cubicBezTo>
                    <a:pt x="126" y="80"/>
                    <a:pt x="123" y="91"/>
                    <a:pt x="115" y="95"/>
                  </a:cubicBezTo>
                  <a:cubicBezTo>
                    <a:pt x="115" y="95"/>
                    <a:pt x="115" y="95"/>
                    <a:pt x="115" y="95"/>
                  </a:cubicBezTo>
                  <a:cubicBezTo>
                    <a:pt x="112" y="97"/>
                    <a:pt x="110" y="97"/>
                    <a:pt x="107" y="97"/>
                  </a:cubicBezTo>
                  <a:cubicBezTo>
                    <a:pt x="107" y="97"/>
                    <a:pt x="107" y="97"/>
                    <a:pt x="107" y="97"/>
                  </a:cubicBezTo>
                  <a:cubicBezTo>
                    <a:pt x="101" y="97"/>
                    <a:pt x="95" y="94"/>
                    <a:pt x="92" y="8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42" name="Freeform 41"/>
            <p:cNvSpPr/>
            <p:nvPr/>
          </p:nvSpPr>
          <p:spPr bwMode="auto">
            <a:xfrm>
              <a:off x="6757989" y="3965575"/>
              <a:ext cx="227013" cy="200025"/>
            </a:xfrm>
            <a:custGeom>
              <a:avLst/>
              <a:gdLst>
                <a:gd name="T0" fmla="*/ 3 w 147"/>
                <a:gd name="T1" fmla="*/ 119 h 130"/>
                <a:gd name="T2" fmla="*/ 13 w 147"/>
                <a:gd name="T3" fmla="*/ 97 h 130"/>
                <a:gd name="T4" fmla="*/ 13 w 147"/>
                <a:gd name="T5" fmla="*/ 97 h 130"/>
                <a:gd name="T6" fmla="*/ 73 w 147"/>
                <a:gd name="T7" fmla="*/ 50 h 130"/>
                <a:gd name="T8" fmla="*/ 73 w 147"/>
                <a:gd name="T9" fmla="*/ 50 h 130"/>
                <a:gd name="T10" fmla="*/ 116 w 147"/>
                <a:gd name="T11" fmla="*/ 7 h 130"/>
                <a:gd name="T12" fmla="*/ 116 w 147"/>
                <a:gd name="T13" fmla="*/ 7 h 130"/>
                <a:gd name="T14" fmla="*/ 116 w 147"/>
                <a:gd name="T15" fmla="*/ 7 h 130"/>
                <a:gd name="T16" fmla="*/ 140 w 147"/>
                <a:gd name="T17" fmla="*/ 6 h 130"/>
                <a:gd name="T18" fmla="*/ 140 w 147"/>
                <a:gd name="T19" fmla="*/ 6 h 130"/>
                <a:gd name="T20" fmla="*/ 141 w 147"/>
                <a:gd name="T21" fmla="*/ 30 h 130"/>
                <a:gd name="T22" fmla="*/ 141 w 147"/>
                <a:gd name="T23" fmla="*/ 30 h 130"/>
                <a:gd name="T24" fmla="*/ 96 w 147"/>
                <a:gd name="T25" fmla="*/ 74 h 130"/>
                <a:gd name="T26" fmla="*/ 96 w 147"/>
                <a:gd name="T27" fmla="*/ 74 h 130"/>
                <a:gd name="T28" fmla="*/ 25 w 147"/>
                <a:gd name="T29" fmla="*/ 129 h 130"/>
                <a:gd name="T30" fmla="*/ 25 w 147"/>
                <a:gd name="T31" fmla="*/ 129 h 130"/>
                <a:gd name="T32" fmla="*/ 19 w 147"/>
                <a:gd name="T33" fmla="*/ 130 h 130"/>
                <a:gd name="T34" fmla="*/ 19 w 147"/>
                <a:gd name="T35" fmla="*/ 130 h 130"/>
                <a:gd name="T36" fmla="*/ 3 w 147"/>
                <a:gd name="T37" fmla="*/ 11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7" h="130">
                  <a:moveTo>
                    <a:pt x="3" y="119"/>
                  </a:moveTo>
                  <a:cubicBezTo>
                    <a:pt x="0" y="110"/>
                    <a:pt x="5" y="101"/>
                    <a:pt x="13" y="97"/>
                  </a:cubicBezTo>
                  <a:cubicBezTo>
                    <a:pt x="13" y="97"/>
                    <a:pt x="13" y="97"/>
                    <a:pt x="13" y="97"/>
                  </a:cubicBezTo>
                  <a:cubicBezTo>
                    <a:pt x="22" y="95"/>
                    <a:pt x="51" y="71"/>
                    <a:pt x="73" y="50"/>
                  </a:cubicBezTo>
                  <a:cubicBezTo>
                    <a:pt x="73" y="50"/>
                    <a:pt x="73" y="50"/>
                    <a:pt x="73" y="50"/>
                  </a:cubicBezTo>
                  <a:cubicBezTo>
                    <a:pt x="96" y="28"/>
                    <a:pt x="116" y="7"/>
                    <a:pt x="116" y="7"/>
                  </a:cubicBezTo>
                  <a:cubicBezTo>
                    <a:pt x="116" y="7"/>
                    <a:pt x="116" y="7"/>
                    <a:pt x="116" y="7"/>
                  </a:cubicBezTo>
                  <a:cubicBezTo>
                    <a:pt x="116" y="7"/>
                    <a:pt x="116" y="7"/>
                    <a:pt x="116" y="7"/>
                  </a:cubicBezTo>
                  <a:cubicBezTo>
                    <a:pt x="123" y="0"/>
                    <a:pt x="133" y="0"/>
                    <a:pt x="140" y="6"/>
                  </a:cubicBezTo>
                  <a:cubicBezTo>
                    <a:pt x="140" y="6"/>
                    <a:pt x="140" y="6"/>
                    <a:pt x="140" y="6"/>
                  </a:cubicBezTo>
                  <a:cubicBezTo>
                    <a:pt x="147" y="13"/>
                    <a:pt x="147" y="24"/>
                    <a:pt x="141" y="30"/>
                  </a:cubicBezTo>
                  <a:cubicBezTo>
                    <a:pt x="141" y="30"/>
                    <a:pt x="141" y="30"/>
                    <a:pt x="141" y="30"/>
                  </a:cubicBezTo>
                  <a:cubicBezTo>
                    <a:pt x="140" y="30"/>
                    <a:pt x="120" y="51"/>
                    <a:pt x="96" y="74"/>
                  </a:cubicBezTo>
                  <a:cubicBezTo>
                    <a:pt x="96" y="74"/>
                    <a:pt x="96" y="74"/>
                    <a:pt x="96" y="74"/>
                  </a:cubicBezTo>
                  <a:cubicBezTo>
                    <a:pt x="72" y="97"/>
                    <a:pt x="46" y="120"/>
                    <a:pt x="25" y="129"/>
                  </a:cubicBezTo>
                  <a:cubicBezTo>
                    <a:pt x="25" y="129"/>
                    <a:pt x="25" y="129"/>
                    <a:pt x="25" y="129"/>
                  </a:cubicBezTo>
                  <a:cubicBezTo>
                    <a:pt x="23" y="130"/>
                    <a:pt x="21" y="130"/>
                    <a:pt x="19" y="130"/>
                  </a:cubicBezTo>
                  <a:cubicBezTo>
                    <a:pt x="19" y="130"/>
                    <a:pt x="19" y="130"/>
                    <a:pt x="19" y="130"/>
                  </a:cubicBezTo>
                  <a:cubicBezTo>
                    <a:pt x="12" y="130"/>
                    <a:pt x="6" y="126"/>
                    <a:pt x="3" y="119"/>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43" name="Freeform 42"/>
            <p:cNvSpPr>
              <a:spLocks noEditPoints="1"/>
            </p:cNvSpPr>
            <p:nvPr/>
          </p:nvSpPr>
          <p:spPr bwMode="auto">
            <a:xfrm>
              <a:off x="8374064" y="3948113"/>
              <a:ext cx="180975" cy="149225"/>
            </a:xfrm>
            <a:custGeom>
              <a:avLst/>
              <a:gdLst>
                <a:gd name="T0" fmla="*/ 93 w 117"/>
                <a:gd name="T1" fmla="*/ 97 h 97"/>
                <a:gd name="T2" fmla="*/ 6 w 117"/>
                <a:gd name="T3" fmla="*/ 30 h 97"/>
                <a:gd name="T4" fmla="*/ 6 w 117"/>
                <a:gd name="T5" fmla="*/ 30 h 97"/>
                <a:gd name="T6" fmla="*/ 7 w 117"/>
                <a:gd name="T7" fmla="*/ 6 h 97"/>
                <a:gd name="T8" fmla="*/ 7 w 117"/>
                <a:gd name="T9" fmla="*/ 6 h 97"/>
                <a:gd name="T10" fmla="*/ 31 w 117"/>
                <a:gd name="T11" fmla="*/ 7 h 97"/>
                <a:gd name="T12" fmla="*/ 31 w 117"/>
                <a:gd name="T13" fmla="*/ 7 h 97"/>
                <a:gd name="T14" fmla="*/ 57 w 117"/>
                <a:gd name="T15" fmla="*/ 33 h 97"/>
                <a:gd name="T16" fmla="*/ 57 w 117"/>
                <a:gd name="T17" fmla="*/ 33 h 97"/>
                <a:gd name="T18" fmla="*/ 104 w 117"/>
                <a:gd name="T19" fmla="*/ 64 h 97"/>
                <a:gd name="T20" fmla="*/ 104 w 117"/>
                <a:gd name="T21" fmla="*/ 64 h 97"/>
                <a:gd name="T22" fmla="*/ 114 w 117"/>
                <a:gd name="T23" fmla="*/ 86 h 97"/>
                <a:gd name="T24" fmla="*/ 114 w 117"/>
                <a:gd name="T25" fmla="*/ 86 h 97"/>
                <a:gd name="T26" fmla="*/ 98 w 117"/>
                <a:gd name="T27" fmla="*/ 97 h 97"/>
                <a:gd name="T28" fmla="*/ 98 w 117"/>
                <a:gd name="T29" fmla="*/ 97 h 97"/>
                <a:gd name="T30" fmla="*/ 93 w 117"/>
                <a:gd name="T31" fmla="*/ 97 h 97"/>
                <a:gd name="T32" fmla="*/ 6 w 117"/>
                <a:gd name="T33" fmla="*/ 30 h 97"/>
                <a:gd name="T34" fmla="*/ 6 w 117"/>
                <a:gd name="T35" fmla="*/ 30 h 97"/>
                <a:gd name="T36" fmla="*/ 6 w 117"/>
                <a:gd name="T37" fmla="*/ 30 h 97"/>
                <a:gd name="T38" fmla="*/ 6 w 117"/>
                <a:gd name="T39" fmla="*/ 3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7" h="97">
                  <a:moveTo>
                    <a:pt x="93" y="97"/>
                  </a:moveTo>
                  <a:cubicBezTo>
                    <a:pt x="53" y="82"/>
                    <a:pt x="8" y="31"/>
                    <a:pt x="6" y="30"/>
                  </a:cubicBezTo>
                  <a:cubicBezTo>
                    <a:pt x="6" y="30"/>
                    <a:pt x="6" y="30"/>
                    <a:pt x="6" y="30"/>
                  </a:cubicBezTo>
                  <a:cubicBezTo>
                    <a:pt x="0" y="23"/>
                    <a:pt x="0" y="13"/>
                    <a:pt x="7" y="6"/>
                  </a:cubicBezTo>
                  <a:cubicBezTo>
                    <a:pt x="7" y="6"/>
                    <a:pt x="7" y="6"/>
                    <a:pt x="7" y="6"/>
                  </a:cubicBezTo>
                  <a:cubicBezTo>
                    <a:pt x="14" y="0"/>
                    <a:pt x="24" y="0"/>
                    <a:pt x="31" y="7"/>
                  </a:cubicBezTo>
                  <a:cubicBezTo>
                    <a:pt x="31" y="7"/>
                    <a:pt x="31" y="7"/>
                    <a:pt x="31" y="7"/>
                  </a:cubicBezTo>
                  <a:cubicBezTo>
                    <a:pt x="31" y="7"/>
                    <a:pt x="42" y="19"/>
                    <a:pt x="57" y="33"/>
                  </a:cubicBezTo>
                  <a:cubicBezTo>
                    <a:pt x="57" y="33"/>
                    <a:pt x="57" y="33"/>
                    <a:pt x="57" y="33"/>
                  </a:cubicBezTo>
                  <a:cubicBezTo>
                    <a:pt x="72" y="46"/>
                    <a:pt x="92" y="61"/>
                    <a:pt x="104" y="64"/>
                  </a:cubicBezTo>
                  <a:cubicBezTo>
                    <a:pt x="104" y="64"/>
                    <a:pt x="104" y="64"/>
                    <a:pt x="104" y="64"/>
                  </a:cubicBezTo>
                  <a:cubicBezTo>
                    <a:pt x="113" y="67"/>
                    <a:pt x="117" y="77"/>
                    <a:pt x="114" y="86"/>
                  </a:cubicBezTo>
                  <a:cubicBezTo>
                    <a:pt x="114" y="86"/>
                    <a:pt x="114" y="86"/>
                    <a:pt x="114" y="86"/>
                  </a:cubicBezTo>
                  <a:cubicBezTo>
                    <a:pt x="112" y="93"/>
                    <a:pt x="105" y="97"/>
                    <a:pt x="98" y="97"/>
                  </a:cubicBezTo>
                  <a:cubicBezTo>
                    <a:pt x="98" y="97"/>
                    <a:pt x="98" y="97"/>
                    <a:pt x="98" y="97"/>
                  </a:cubicBezTo>
                  <a:cubicBezTo>
                    <a:pt x="97" y="97"/>
                    <a:pt x="95" y="97"/>
                    <a:pt x="93" y="97"/>
                  </a:cubicBezTo>
                  <a:close/>
                  <a:moveTo>
                    <a:pt x="6" y="30"/>
                  </a:moveTo>
                  <a:cubicBezTo>
                    <a:pt x="6" y="30"/>
                    <a:pt x="6" y="30"/>
                    <a:pt x="6" y="30"/>
                  </a:cubicBezTo>
                  <a:cubicBezTo>
                    <a:pt x="6" y="30"/>
                    <a:pt x="6" y="30"/>
                    <a:pt x="6" y="30"/>
                  </a:cubicBezTo>
                  <a:cubicBezTo>
                    <a:pt x="6" y="30"/>
                    <a:pt x="6" y="30"/>
                    <a:pt x="6" y="30"/>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80" name="Freeform 43"/>
            <p:cNvSpPr/>
            <p:nvPr/>
          </p:nvSpPr>
          <p:spPr bwMode="auto">
            <a:xfrm>
              <a:off x="8358189" y="3954463"/>
              <a:ext cx="173038" cy="171450"/>
            </a:xfrm>
            <a:custGeom>
              <a:avLst/>
              <a:gdLst>
                <a:gd name="T0" fmla="*/ 7 w 113"/>
                <a:gd name="T1" fmla="*/ 107 h 112"/>
                <a:gd name="T2" fmla="*/ 7 w 113"/>
                <a:gd name="T3" fmla="*/ 83 h 112"/>
                <a:gd name="T4" fmla="*/ 7 w 113"/>
                <a:gd name="T5" fmla="*/ 83 h 112"/>
                <a:gd name="T6" fmla="*/ 83 w 113"/>
                <a:gd name="T7" fmla="*/ 6 h 112"/>
                <a:gd name="T8" fmla="*/ 107 w 113"/>
                <a:gd name="T9" fmla="*/ 6 h 112"/>
                <a:gd name="T10" fmla="*/ 107 w 113"/>
                <a:gd name="T11" fmla="*/ 6 h 112"/>
                <a:gd name="T12" fmla="*/ 107 w 113"/>
                <a:gd name="T13" fmla="*/ 30 h 112"/>
                <a:gd name="T14" fmla="*/ 107 w 113"/>
                <a:gd name="T15" fmla="*/ 30 h 112"/>
                <a:gd name="T16" fmla="*/ 30 w 113"/>
                <a:gd name="T17" fmla="*/ 107 h 112"/>
                <a:gd name="T18" fmla="*/ 19 w 113"/>
                <a:gd name="T19" fmla="*/ 112 h 112"/>
                <a:gd name="T20" fmla="*/ 19 w 113"/>
                <a:gd name="T21" fmla="*/ 112 h 112"/>
                <a:gd name="T22" fmla="*/ 7 w 113"/>
                <a:gd name="T23" fmla="*/ 107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3" h="112">
                  <a:moveTo>
                    <a:pt x="7" y="107"/>
                  </a:moveTo>
                  <a:cubicBezTo>
                    <a:pt x="0" y="100"/>
                    <a:pt x="0" y="89"/>
                    <a:pt x="7" y="83"/>
                  </a:cubicBezTo>
                  <a:cubicBezTo>
                    <a:pt x="7" y="83"/>
                    <a:pt x="7" y="83"/>
                    <a:pt x="7" y="83"/>
                  </a:cubicBezTo>
                  <a:cubicBezTo>
                    <a:pt x="83" y="6"/>
                    <a:pt x="83" y="6"/>
                    <a:pt x="83" y="6"/>
                  </a:cubicBezTo>
                  <a:cubicBezTo>
                    <a:pt x="89" y="0"/>
                    <a:pt x="100" y="0"/>
                    <a:pt x="107" y="6"/>
                  </a:cubicBezTo>
                  <a:cubicBezTo>
                    <a:pt x="107" y="6"/>
                    <a:pt x="107" y="6"/>
                    <a:pt x="107" y="6"/>
                  </a:cubicBezTo>
                  <a:cubicBezTo>
                    <a:pt x="113" y="13"/>
                    <a:pt x="113" y="24"/>
                    <a:pt x="107" y="30"/>
                  </a:cubicBezTo>
                  <a:cubicBezTo>
                    <a:pt x="107" y="30"/>
                    <a:pt x="107" y="30"/>
                    <a:pt x="107" y="30"/>
                  </a:cubicBezTo>
                  <a:cubicBezTo>
                    <a:pt x="30" y="107"/>
                    <a:pt x="30" y="107"/>
                    <a:pt x="30" y="107"/>
                  </a:cubicBezTo>
                  <a:cubicBezTo>
                    <a:pt x="27" y="110"/>
                    <a:pt x="23" y="112"/>
                    <a:pt x="19" y="112"/>
                  </a:cubicBezTo>
                  <a:cubicBezTo>
                    <a:pt x="19" y="112"/>
                    <a:pt x="19" y="112"/>
                    <a:pt x="19" y="112"/>
                  </a:cubicBezTo>
                  <a:cubicBezTo>
                    <a:pt x="14" y="112"/>
                    <a:pt x="10" y="110"/>
                    <a:pt x="7" y="107"/>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81" name="Freeform 44"/>
            <p:cNvSpPr/>
            <p:nvPr/>
          </p:nvSpPr>
          <p:spPr bwMode="auto">
            <a:xfrm>
              <a:off x="7134226" y="4476750"/>
              <a:ext cx="206375" cy="525463"/>
            </a:xfrm>
            <a:custGeom>
              <a:avLst/>
              <a:gdLst>
                <a:gd name="T0" fmla="*/ 3 w 135"/>
                <a:gd name="T1" fmla="*/ 280 h 341"/>
                <a:gd name="T2" fmla="*/ 0 w 135"/>
                <a:gd name="T3" fmla="*/ 91 h 341"/>
                <a:gd name="T4" fmla="*/ 13 w 135"/>
                <a:gd name="T5" fmla="*/ 37 h 341"/>
                <a:gd name="T6" fmla="*/ 42 w 135"/>
                <a:gd name="T7" fmla="*/ 9 h 341"/>
                <a:gd name="T8" fmla="*/ 72 w 135"/>
                <a:gd name="T9" fmla="*/ 1 h 341"/>
                <a:gd name="T10" fmla="*/ 95 w 135"/>
                <a:gd name="T11" fmla="*/ 6 h 341"/>
                <a:gd name="T12" fmla="*/ 115 w 135"/>
                <a:gd name="T13" fmla="*/ 24 h 341"/>
                <a:gd name="T14" fmla="*/ 128 w 135"/>
                <a:gd name="T15" fmla="*/ 55 h 341"/>
                <a:gd name="T16" fmla="*/ 134 w 135"/>
                <a:gd name="T17" fmla="*/ 98 h 341"/>
                <a:gd name="T18" fmla="*/ 135 w 135"/>
                <a:gd name="T19" fmla="*/ 137 h 341"/>
                <a:gd name="T20" fmla="*/ 130 w 135"/>
                <a:gd name="T21" fmla="*/ 165 h 341"/>
                <a:gd name="T22" fmla="*/ 116 w 135"/>
                <a:gd name="T23" fmla="*/ 190 h 341"/>
                <a:gd name="T24" fmla="*/ 99 w 135"/>
                <a:gd name="T25" fmla="*/ 209 h 341"/>
                <a:gd name="T26" fmla="*/ 80 w 135"/>
                <a:gd name="T27" fmla="*/ 214 h 341"/>
                <a:gd name="T28" fmla="*/ 61 w 135"/>
                <a:gd name="T29" fmla="*/ 205 h 341"/>
                <a:gd name="T30" fmla="*/ 52 w 135"/>
                <a:gd name="T31" fmla="*/ 190 h 341"/>
                <a:gd name="T32" fmla="*/ 56 w 135"/>
                <a:gd name="T33" fmla="*/ 178 h 341"/>
                <a:gd name="T34" fmla="*/ 69 w 135"/>
                <a:gd name="T35" fmla="*/ 171 h 341"/>
                <a:gd name="T36" fmla="*/ 84 w 135"/>
                <a:gd name="T37" fmla="*/ 164 h 341"/>
                <a:gd name="T38" fmla="*/ 94 w 135"/>
                <a:gd name="T39" fmla="*/ 132 h 341"/>
                <a:gd name="T40" fmla="*/ 90 w 135"/>
                <a:gd name="T41" fmla="*/ 82 h 341"/>
                <a:gd name="T42" fmla="*/ 77 w 135"/>
                <a:gd name="T43" fmla="*/ 52 h 341"/>
                <a:gd name="T44" fmla="*/ 66 w 135"/>
                <a:gd name="T45" fmla="*/ 48 h 341"/>
                <a:gd name="T46" fmla="*/ 53 w 135"/>
                <a:gd name="T47" fmla="*/ 63 h 341"/>
                <a:gd name="T48" fmla="*/ 43 w 135"/>
                <a:gd name="T49" fmla="*/ 91 h 341"/>
                <a:gd name="T50" fmla="*/ 41 w 135"/>
                <a:gd name="T51" fmla="*/ 177 h 341"/>
                <a:gd name="T52" fmla="*/ 45 w 135"/>
                <a:gd name="T53" fmla="*/ 274 h 341"/>
                <a:gd name="T54" fmla="*/ 48 w 135"/>
                <a:gd name="T55" fmla="*/ 314 h 341"/>
                <a:gd name="T56" fmla="*/ 44 w 135"/>
                <a:gd name="T57" fmla="*/ 332 h 341"/>
                <a:gd name="T58" fmla="*/ 33 w 135"/>
                <a:gd name="T59" fmla="*/ 340 h 341"/>
                <a:gd name="T60" fmla="*/ 18 w 135"/>
                <a:gd name="T61" fmla="*/ 338 h 341"/>
                <a:gd name="T62" fmla="*/ 7 w 135"/>
                <a:gd name="T63" fmla="*/ 326 h 341"/>
                <a:gd name="T64" fmla="*/ 3 w 135"/>
                <a:gd name="T65" fmla="*/ 28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5" h="341">
                  <a:moveTo>
                    <a:pt x="3" y="280"/>
                  </a:moveTo>
                  <a:cubicBezTo>
                    <a:pt x="1" y="178"/>
                    <a:pt x="0" y="115"/>
                    <a:pt x="0" y="91"/>
                  </a:cubicBezTo>
                  <a:cubicBezTo>
                    <a:pt x="1" y="67"/>
                    <a:pt x="5" y="49"/>
                    <a:pt x="13" y="37"/>
                  </a:cubicBezTo>
                  <a:cubicBezTo>
                    <a:pt x="20" y="25"/>
                    <a:pt x="30" y="15"/>
                    <a:pt x="42" y="9"/>
                  </a:cubicBezTo>
                  <a:cubicBezTo>
                    <a:pt x="54" y="3"/>
                    <a:pt x="64" y="0"/>
                    <a:pt x="72" y="1"/>
                  </a:cubicBezTo>
                  <a:cubicBezTo>
                    <a:pt x="80" y="1"/>
                    <a:pt x="88" y="3"/>
                    <a:pt x="95" y="6"/>
                  </a:cubicBezTo>
                  <a:cubicBezTo>
                    <a:pt x="103" y="10"/>
                    <a:pt x="110" y="16"/>
                    <a:pt x="115" y="24"/>
                  </a:cubicBezTo>
                  <a:cubicBezTo>
                    <a:pt x="120" y="32"/>
                    <a:pt x="124" y="42"/>
                    <a:pt x="128" y="55"/>
                  </a:cubicBezTo>
                  <a:cubicBezTo>
                    <a:pt x="132" y="67"/>
                    <a:pt x="134" y="82"/>
                    <a:pt x="134" y="98"/>
                  </a:cubicBezTo>
                  <a:cubicBezTo>
                    <a:pt x="135" y="114"/>
                    <a:pt x="135" y="127"/>
                    <a:pt x="135" y="137"/>
                  </a:cubicBezTo>
                  <a:cubicBezTo>
                    <a:pt x="135" y="148"/>
                    <a:pt x="133" y="157"/>
                    <a:pt x="130" y="165"/>
                  </a:cubicBezTo>
                  <a:cubicBezTo>
                    <a:pt x="126" y="174"/>
                    <a:pt x="122" y="182"/>
                    <a:pt x="116" y="190"/>
                  </a:cubicBezTo>
                  <a:cubicBezTo>
                    <a:pt x="111" y="198"/>
                    <a:pt x="105" y="204"/>
                    <a:pt x="99" y="209"/>
                  </a:cubicBezTo>
                  <a:cubicBezTo>
                    <a:pt x="93" y="213"/>
                    <a:pt x="86" y="215"/>
                    <a:pt x="80" y="214"/>
                  </a:cubicBezTo>
                  <a:cubicBezTo>
                    <a:pt x="73" y="213"/>
                    <a:pt x="67" y="210"/>
                    <a:pt x="61" y="205"/>
                  </a:cubicBezTo>
                  <a:cubicBezTo>
                    <a:pt x="55" y="200"/>
                    <a:pt x="52" y="195"/>
                    <a:pt x="52" y="190"/>
                  </a:cubicBezTo>
                  <a:cubicBezTo>
                    <a:pt x="52" y="184"/>
                    <a:pt x="53" y="180"/>
                    <a:pt x="56" y="178"/>
                  </a:cubicBezTo>
                  <a:cubicBezTo>
                    <a:pt x="58" y="175"/>
                    <a:pt x="62" y="173"/>
                    <a:pt x="69" y="171"/>
                  </a:cubicBezTo>
                  <a:cubicBezTo>
                    <a:pt x="75" y="169"/>
                    <a:pt x="80" y="166"/>
                    <a:pt x="84" y="164"/>
                  </a:cubicBezTo>
                  <a:cubicBezTo>
                    <a:pt x="89" y="161"/>
                    <a:pt x="92" y="151"/>
                    <a:pt x="94" y="132"/>
                  </a:cubicBezTo>
                  <a:cubicBezTo>
                    <a:pt x="97" y="114"/>
                    <a:pt x="95" y="97"/>
                    <a:pt x="90" y="82"/>
                  </a:cubicBezTo>
                  <a:cubicBezTo>
                    <a:pt x="85" y="67"/>
                    <a:pt x="81" y="57"/>
                    <a:pt x="77" y="52"/>
                  </a:cubicBezTo>
                  <a:cubicBezTo>
                    <a:pt x="73" y="48"/>
                    <a:pt x="69" y="46"/>
                    <a:pt x="66" y="48"/>
                  </a:cubicBezTo>
                  <a:cubicBezTo>
                    <a:pt x="62" y="50"/>
                    <a:pt x="58" y="55"/>
                    <a:pt x="53" y="63"/>
                  </a:cubicBezTo>
                  <a:cubicBezTo>
                    <a:pt x="49" y="71"/>
                    <a:pt x="45" y="80"/>
                    <a:pt x="43" y="91"/>
                  </a:cubicBezTo>
                  <a:cubicBezTo>
                    <a:pt x="41" y="102"/>
                    <a:pt x="40" y="130"/>
                    <a:pt x="41" y="177"/>
                  </a:cubicBezTo>
                  <a:cubicBezTo>
                    <a:pt x="42" y="223"/>
                    <a:pt x="44" y="255"/>
                    <a:pt x="45" y="274"/>
                  </a:cubicBezTo>
                  <a:cubicBezTo>
                    <a:pt x="47" y="292"/>
                    <a:pt x="48" y="306"/>
                    <a:pt x="48" y="314"/>
                  </a:cubicBezTo>
                  <a:cubicBezTo>
                    <a:pt x="48" y="322"/>
                    <a:pt x="46" y="328"/>
                    <a:pt x="44" y="332"/>
                  </a:cubicBezTo>
                  <a:cubicBezTo>
                    <a:pt x="42" y="336"/>
                    <a:pt x="38" y="339"/>
                    <a:pt x="33" y="340"/>
                  </a:cubicBezTo>
                  <a:cubicBezTo>
                    <a:pt x="28" y="341"/>
                    <a:pt x="23" y="340"/>
                    <a:pt x="18" y="338"/>
                  </a:cubicBezTo>
                  <a:cubicBezTo>
                    <a:pt x="14" y="336"/>
                    <a:pt x="10" y="332"/>
                    <a:pt x="7" y="326"/>
                  </a:cubicBezTo>
                  <a:cubicBezTo>
                    <a:pt x="5" y="321"/>
                    <a:pt x="3" y="305"/>
                    <a:pt x="3" y="280"/>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82" name="Freeform 45"/>
            <p:cNvSpPr/>
            <p:nvPr/>
          </p:nvSpPr>
          <p:spPr bwMode="auto">
            <a:xfrm>
              <a:off x="7369176" y="4479925"/>
              <a:ext cx="100013" cy="482600"/>
            </a:xfrm>
            <a:custGeom>
              <a:avLst/>
              <a:gdLst>
                <a:gd name="T0" fmla="*/ 6 w 65"/>
                <a:gd name="T1" fmla="*/ 260 h 314"/>
                <a:gd name="T2" fmla="*/ 23 w 65"/>
                <a:gd name="T3" fmla="*/ 128 h 314"/>
                <a:gd name="T4" fmla="*/ 25 w 65"/>
                <a:gd name="T5" fmla="*/ 46 h 314"/>
                <a:gd name="T6" fmla="*/ 29 w 65"/>
                <a:gd name="T7" fmla="*/ 12 h 314"/>
                <a:gd name="T8" fmla="*/ 40 w 65"/>
                <a:gd name="T9" fmla="*/ 1 h 314"/>
                <a:gd name="T10" fmla="*/ 53 w 65"/>
                <a:gd name="T11" fmla="*/ 2 h 314"/>
                <a:gd name="T12" fmla="*/ 63 w 65"/>
                <a:gd name="T13" fmla="*/ 13 h 314"/>
                <a:gd name="T14" fmla="*/ 63 w 65"/>
                <a:gd name="T15" fmla="*/ 104 h 314"/>
                <a:gd name="T16" fmla="*/ 54 w 65"/>
                <a:gd name="T17" fmla="*/ 233 h 314"/>
                <a:gd name="T18" fmla="*/ 46 w 65"/>
                <a:gd name="T19" fmla="*/ 291 h 314"/>
                <a:gd name="T20" fmla="*/ 33 w 65"/>
                <a:gd name="T21" fmla="*/ 308 h 314"/>
                <a:gd name="T22" fmla="*/ 19 w 65"/>
                <a:gd name="T23" fmla="*/ 313 h 314"/>
                <a:gd name="T24" fmla="*/ 7 w 65"/>
                <a:gd name="T25" fmla="*/ 306 h 314"/>
                <a:gd name="T26" fmla="*/ 0 w 65"/>
                <a:gd name="T27" fmla="*/ 291 h 314"/>
                <a:gd name="T28" fmla="*/ 2 w 65"/>
                <a:gd name="T29" fmla="*/ 275 h 314"/>
                <a:gd name="T30" fmla="*/ 8 w 65"/>
                <a:gd name="T31" fmla="*/ 254 h 314"/>
                <a:gd name="T32" fmla="*/ 6 w 65"/>
                <a:gd name="T33" fmla="*/ 251 h 314"/>
                <a:gd name="T34" fmla="*/ 8 w 65"/>
                <a:gd name="T35" fmla="*/ 250 h 314"/>
                <a:gd name="T36" fmla="*/ 6 w 65"/>
                <a:gd name="T37" fmla="*/ 26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5" h="314">
                  <a:moveTo>
                    <a:pt x="6" y="260"/>
                  </a:moveTo>
                  <a:cubicBezTo>
                    <a:pt x="15" y="210"/>
                    <a:pt x="20" y="166"/>
                    <a:pt x="23" y="128"/>
                  </a:cubicBezTo>
                  <a:cubicBezTo>
                    <a:pt x="25" y="89"/>
                    <a:pt x="26" y="62"/>
                    <a:pt x="25" y="46"/>
                  </a:cubicBezTo>
                  <a:cubicBezTo>
                    <a:pt x="24" y="30"/>
                    <a:pt x="26" y="19"/>
                    <a:pt x="29" y="12"/>
                  </a:cubicBezTo>
                  <a:cubicBezTo>
                    <a:pt x="32" y="5"/>
                    <a:pt x="36" y="2"/>
                    <a:pt x="40" y="1"/>
                  </a:cubicBezTo>
                  <a:cubicBezTo>
                    <a:pt x="44" y="0"/>
                    <a:pt x="48" y="0"/>
                    <a:pt x="53" y="2"/>
                  </a:cubicBezTo>
                  <a:cubicBezTo>
                    <a:pt x="58" y="4"/>
                    <a:pt x="61" y="7"/>
                    <a:pt x="63" y="13"/>
                  </a:cubicBezTo>
                  <a:cubicBezTo>
                    <a:pt x="65" y="19"/>
                    <a:pt x="65" y="50"/>
                    <a:pt x="63" y="104"/>
                  </a:cubicBezTo>
                  <a:cubicBezTo>
                    <a:pt x="60" y="159"/>
                    <a:pt x="57" y="202"/>
                    <a:pt x="54" y="233"/>
                  </a:cubicBezTo>
                  <a:cubicBezTo>
                    <a:pt x="50" y="264"/>
                    <a:pt x="47" y="283"/>
                    <a:pt x="46" y="291"/>
                  </a:cubicBezTo>
                  <a:cubicBezTo>
                    <a:pt x="44" y="298"/>
                    <a:pt x="39" y="304"/>
                    <a:pt x="33" y="308"/>
                  </a:cubicBezTo>
                  <a:cubicBezTo>
                    <a:pt x="27" y="312"/>
                    <a:pt x="22" y="314"/>
                    <a:pt x="19" y="313"/>
                  </a:cubicBezTo>
                  <a:cubicBezTo>
                    <a:pt x="15" y="312"/>
                    <a:pt x="11" y="310"/>
                    <a:pt x="7" y="306"/>
                  </a:cubicBezTo>
                  <a:cubicBezTo>
                    <a:pt x="3" y="302"/>
                    <a:pt x="1" y="297"/>
                    <a:pt x="0" y="291"/>
                  </a:cubicBezTo>
                  <a:cubicBezTo>
                    <a:pt x="0" y="285"/>
                    <a:pt x="0" y="280"/>
                    <a:pt x="2" y="275"/>
                  </a:cubicBezTo>
                  <a:cubicBezTo>
                    <a:pt x="3" y="271"/>
                    <a:pt x="5" y="264"/>
                    <a:pt x="8" y="254"/>
                  </a:cubicBezTo>
                  <a:cubicBezTo>
                    <a:pt x="6" y="251"/>
                    <a:pt x="6" y="251"/>
                    <a:pt x="6" y="251"/>
                  </a:cubicBezTo>
                  <a:cubicBezTo>
                    <a:pt x="8" y="250"/>
                    <a:pt x="8" y="250"/>
                    <a:pt x="8" y="250"/>
                  </a:cubicBezTo>
                  <a:lnTo>
                    <a:pt x="6" y="260"/>
                  </a:ln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83" name="Freeform 46"/>
            <p:cNvSpPr>
              <a:spLocks noEditPoints="1"/>
            </p:cNvSpPr>
            <p:nvPr/>
          </p:nvSpPr>
          <p:spPr bwMode="auto">
            <a:xfrm>
              <a:off x="7502526" y="4673600"/>
              <a:ext cx="265113" cy="284163"/>
            </a:xfrm>
            <a:custGeom>
              <a:avLst/>
              <a:gdLst>
                <a:gd name="T0" fmla="*/ 59 w 172"/>
                <a:gd name="T1" fmla="*/ 8 h 184"/>
                <a:gd name="T2" fmla="*/ 86 w 172"/>
                <a:gd name="T3" fmla="*/ 1 h 184"/>
                <a:gd name="T4" fmla="*/ 112 w 172"/>
                <a:gd name="T5" fmla="*/ 5 h 184"/>
                <a:gd name="T6" fmla="*/ 141 w 172"/>
                <a:gd name="T7" fmla="*/ 32 h 184"/>
                <a:gd name="T8" fmla="*/ 164 w 172"/>
                <a:gd name="T9" fmla="*/ 102 h 184"/>
                <a:gd name="T10" fmla="*/ 172 w 172"/>
                <a:gd name="T11" fmla="*/ 161 h 184"/>
                <a:gd name="T12" fmla="*/ 165 w 172"/>
                <a:gd name="T13" fmla="*/ 180 h 184"/>
                <a:gd name="T14" fmla="*/ 150 w 172"/>
                <a:gd name="T15" fmla="*/ 182 h 184"/>
                <a:gd name="T16" fmla="*/ 133 w 172"/>
                <a:gd name="T17" fmla="*/ 159 h 184"/>
                <a:gd name="T18" fmla="*/ 125 w 172"/>
                <a:gd name="T19" fmla="*/ 128 h 184"/>
                <a:gd name="T20" fmla="*/ 109 w 172"/>
                <a:gd name="T21" fmla="*/ 132 h 184"/>
                <a:gd name="T22" fmla="*/ 70 w 172"/>
                <a:gd name="T23" fmla="*/ 152 h 184"/>
                <a:gd name="T24" fmla="*/ 36 w 172"/>
                <a:gd name="T25" fmla="*/ 157 h 184"/>
                <a:gd name="T26" fmla="*/ 14 w 172"/>
                <a:gd name="T27" fmla="*/ 146 h 184"/>
                <a:gd name="T28" fmla="*/ 2 w 172"/>
                <a:gd name="T29" fmla="*/ 124 h 184"/>
                <a:gd name="T30" fmla="*/ 3 w 172"/>
                <a:gd name="T31" fmla="*/ 86 h 184"/>
                <a:gd name="T32" fmla="*/ 30 w 172"/>
                <a:gd name="T33" fmla="*/ 34 h 184"/>
                <a:gd name="T34" fmla="*/ 59 w 172"/>
                <a:gd name="T35" fmla="*/ 8 h 184"/>
                <a:gd name="T36" fmla="*/ 37 w 172"/>
                <a:gd name="T37" fmla="*/ 81 h 184"/>
                <a:gd name="T38" fmla="*/ 33 w 172"/>
                <a:gd name="T39" fmla="*/ 99 h 184"/>
                <a:gd name="T40" fmla="*/ 38 w 172"/>
                <a:gd name="T41" fmla="*/ 113 h 184"/>
                <a:gd name="T42" fmla="*/ 54 w 172"/>
                <a:gd name="T43" fmla="*/ 118 h 184"/>
                <a:gd name="T44" fmla="*/ 74 w 172"/>
                <a:gd name="T45" fmla="*/ 113 h 184"/>
                <a:gd name="T46" fmla="*/ 94 w 172"/>
                <a:gd name="T47" fmla="*/ 94 h 184"/>
                <a:gd name="T48" fmla="*/ 105 w 172"/>
                <a:gd name="T49" fmla="*/ 73 h 184"/>
                <a:gd name="T50" fmla="*/ 107 w 172"/>
                <a:gd name="T51" fmla="*/ 54 h 184"/>
                <a:gd name="T52" fmla="*/ 100 w 172"/>
                <a:gd name="T53" fmla="*/ 41 h 184"/>
                <a:gd name="T54" fmla="*/ 82 w 172"/>
                <a:gd name="T55" fmla="*/ 41 h 184"/>
                <a:gd name="T56" fmla="*/ 55 w 172"/>
                <a:gd name="T57" fmla="*/ 57 h 184"/>
                <a:gd name="T58" fmla="*/ 37 w 172"/>
                <a:gd name="T59" fmla="*/ 81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2" h="184">
                  <a:moveTo>
                    <a:pt x="59" y="8"/>
                  </a:moveTo>
                  <a:cubicBezTo>
                    <a:pt x="69" y="3"/>
                    <a:pt x="78" y="0"/>
                    <a:pt x="86" y="1"/>
                  </a:cubicBezTo>
                  <a:cubicBezTo>
                    <a:pt x="95" y="1"/>
                    <a:pt x="103" y="2"/>
                    <a:pt x="112" y="5"/>
                  </a:cubicBezTo>
                  <a:cubicBezTo>
                    <a:pt x="121" y="7"/>
                    <a:pt x="131" y="16"/>
                    <a:pt x="141" y="32"/>
                  </a:cubicBezTo>
                  <a:cubicBezTo>
                    <a:pt x="151" y="48"/>
                    <a:pt x="159" y="71"/>
                    <a:pt x="164" y="102"/>
                  </a:cubicBezTo>
                  <a:cubicBezTo>
                    <a:pt x="170" y="132"/>
                    <a:pt x="172" y="152"/>
                    <a:pt x="172" y="161"/>
                  </a:cubicBezTo>
                  <a:cubicBezTo>
                    <a:pt x="172" y="170"/>
                    <a:pt x="170" y="177"/>
                    <a:pt x="165" y="180"/>
                  </a:cubicBezTo>
                  <a:cubicBezTo>
                    <a:pt x="161" y="184"/>
                    <a:pt x="155" y="184"/>
                    <a:pt x="150" y="182"/>
                  </a:cubicBezTo>
                  <a:cubicBezTo>
                    <a:pt x="144" y="180"/>
                    <a:pt x="138" y="172"/>
                    <a:pt x="133" y="159"/>
                  </a:cubicBezTo>
                  <a:cubicBezTo>
                    <a:pt x="128" y="145"/>
                    <a:pt x="126" y="135"/>
                    <a:pt x="125" y="128"/>
                  </a:cubicBezTo>
                  <a:cubicBezTo>
                    <a:pt x="125" y="121"/>
                    <a:pt x="119" y="123"/>
                    <a:pt x="109" y="132"/>
                  </a:cubicBezTo>
                  <a:cubicBezTo>
                    <a:pt x="98" y="141"/>
                    <a:pt x="85" y="148"/>
                    <a:pt x="70" y="152"/>
                  </a:cubicBezTo>
                  <a:cubicBezTo>
                    <a:pt x="54" y="156"/>
                    <a:pt x="43" y="157"/>
                    <a:pt x="36" y="157"/>
                  </a:cubicBezTo>
                  <a:cubicBezTo>
                    <a:pt x="29" y="157"/>
                    <a:pt x="22" y="153"/>
                    <a:pt x="14" y="146"/>
                  </a:cubicBezTo>
                  <a:cubicBezTo>
                    <a:pt x="7" y="140"/>
                    <a:pt x="3" y="132"/>
                    <a:pt x="2" y="124"/>
                  </a:cubicBezTo>
                  <a:cubicBezTo>
                    <a:pt x="0" y="115"/>
                    <a:pt x="1" y="103"/>
                    <a:pt x="3" y="86"/>
                  </a:cubicBezTo>
                  <a:cubicBezTo>
                    <a:pt x="6" y="70"/>
                    <a:pt x="15" y="53"/>
                    <a:pt x="30" y="34"/>
                  </a:cubicBezTo>
                  <a:cubicBezTo>
                    <a:pt x="40" y="22"/>
                    <a:pt x="50" y="14"/>
                    <a:pt x="59" y="8"/>
                  </a:cubicBezTo>
                  <a:close/>
                  <a:moveTo>
                    <a:pt x="37" y="81"/>
                  </a:moveTo>
                  <a:cubicBezTo>
                    <a:pt x="34" y="87"/>
                    <a:pt x="33" y="93"/>
                    <a:pt x="33" y="99"/>
                  </a:cubicBezTo>
                  <a:cubicBezTo>
                    <a:pt x="33" y="104"/>
                    <a:pt x="34" y="109"/>
                    <a:pt x="38" y="113"/>
                  </a:cubicBezTo>
                  <a:cubicBezTo>
                    <a:pt x="42" y="116"/>
                    <a:pt x="47" y="118"/>
                    <a:pt x="54" y="118"/>
                  </a:cubicBezTo>
                  <a:cubicBezTo>
                    <a:pt x="61" y="119"/>
                    <a:pt x="67" y="117"/>
                    <a:pt x="74" y="113"/>
                  </a:cubicBezTo>
                  <a:cubicBezTo>
                    <a:pt x="81" y="109"/>
                    <a:pt x="88" y="103"/>
                    <a:pt x="94" y="94"/>
                  </a:cubicBezTo>
                  <a:cubicBezTo>
                    <a:pt x="101" y="85"/>
                    <a:pt x="104" y="78"/>
                    <a:pt x="105" y="73"/>
                  </a:cubicBezTo>
                  <a:cubicBezTo>
                    <a:pt x="107" y="68"/>
                    <a:pt x="107" y="62"/>
                    <a:pt x="107" y="54"/>
                  </a:cubicBezTo>
                  <a:cubicBezTo>
                    <a:pt x="107" y="47"/>
                    <a:pt x="105" y="42"/>
                    <a:pt x="100" y="41"/>
                  </a:cubicBezTo>
                  <a:cubicBezTo>
                    <a:pt x="95" y="39"/>
                    <a:pt x="89" y="39"/>
                    <a:pt x="82" y="41"/>
                  </a:cubicBezTo>
                  <a:cubicBezTo>
                    <a:pt x="75" y="42"/>
                    <a:pt x="66" y="48"/>
                    <a:pt x="55" y="57"/>
                  </a:cubicBezTo>
                  <a:cubicBezTo>
                    <a:pt x="45" y="67"/>
                    <a:pt x="39" y="74"/>
                    <a:pt x="37" y="81"/>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sp>
          <p:nvSpPr>
            <p:cNvPr id="84" name="Freeform 47"/>
            <p:cNvSpPr/>
            <p:nvPr/>
          </p:nvSpPr>
          <p:spPr bwMode="auto">
            <a:xfrm>
              <a:off x="7799389" y="4687888"/>
              <a:ext cx="233363" cy="211138"/>
            </a:xfrm>
            <a:custGeom>
              <a:avLst/>
              <a:gdLst>
                <a:gd name="T0" fmla="*/ 5 w 152"/>
                <a:gd name="T1" fmla="*/ 94 h 137"/>
                <a:gd name="T2" fmla="*/ 41 w 152"/>
                <a:gd name="T3" fmla="*/ 30 h 137"/>
                <a:gd name="T4" fmla="*/ 63 w 152"/>
                <a:gd name="T5" fmla="*/ 8 h 137"/>
                <a:gd name="T6" fmla="*/ 83 w 152"/>
                <a:gd name="T7" fmla="*/ 1 h 137"/>
                <a:gd name="T8" fmla="*/ 106 w 152"/>
                <a:gd name="T9" fmla="*/ 0 h 137"/>
                <a:gd name="T10" fmla="*/ 129 w 152"/>
                <a:gd name="T11" fmla="*/ 25 h 137"/>
                <a:gd name="T12" fmla="*/ 147 w 152"/>
                <a:gd name="T13" fmla="*/ 63 h 137"/>
                <a:gd name="T14" fmla="*/ 152 w 152"/>
                <a:gd name="T15" fmla="*/ 102 h 137"/>
                <a:gd name="T16" fmla="*/ 149 w 152"/>
                <a:gd name="T17" fmla="*/ 131 h 137"/>
                <a:gd name="T18" fmla="*/ 135 w 152"/>
                <a:gd name="T19" fmla="*/ 136 h 137"/>
                <a:gd name="T20" fmla="*/ 118 w 152"/>
                <a:gd name="T21" fmla="*/ 131 h 137"/>
                <a:gd name="T22" fmla="*/ 110 w 152"/>
                <a:gd name="T23" fmla="*/ 105 h 137"/>
                <a:gd name="T24" fmla="*/ 101 w 152"/>
                <a:gd name="T25" fmla="*/ 69 h 137"/>
                <a:gd name="T26" fmla="*/ 88 w 152"/>
                <a:gd name="T27" fmla="*/ 52 h 137"/>
                <a:gd name="T28" fmla="*/ 69 w 152"/>
                <a:gd name="T29" fmla="*/ 57 h 137"/>
                <a:gd name="T30" fmla="*/ 50 w 152"/>
                <a:gd name="T31" fmla="*/ 86 h 137"/>
                <a:gd name="T32" fmla="*/ 44 w 152"/>
                <a:gd name="T33" fmla="*/ 116 h 137"/>
                <a:gd name="T34" fmla="*/ 39 w 152"/>
                <a:gd name="T35" fmla="*/ 129 h 137"/>
                <a:gd name="T36" fmla="*/ 25 w 152"/>
                <a:gd name="T37" fmla="*/ 134 h 137"/>
                <a:gd name="T38" fmla="*/ 9 w 152"/>
                <a:gd name="T39" fmla="*/ 130 h 137"/>
                <a:gd name="T40" fmla="*/ 0 w 152"/>
                <a:gd name="T41" fmla="*/ 116 h 137"/>
                <a:gd name="T42" fmla="*/ 5 w 152"/>
                <a:gd name="T43" fmla="*/ 94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2" h="137">
                  <a:moveTo>
                    <a:pt x="5" y="94"/>
                  </a:moveTo>
                  <a:cubicBezTo>
                    <a:pt x="18" y="63"/>
                    <a:pt x="30" y="41"/>
                    <a:pt x="41" y="30"/>
                  </a:cubicBezTo>
                  <a:cubicBezTo>
                    <a:pt x="52" y="19"/>
                    <a:pt x="59" y="12"/>
                    <a:pt x="63" y="8"/>
                  </a:cubicBezTo>
                  <a:cubicBezTo>
                    <a:pt x="67" y="5"/>
                    <a:pt x="74" y="2"/>
                    <a:pt x="83" y="1"/>
                  </a:cubicBezTo>
                  <a:cubicBezTo>
                    <a:pt x="91" y="0"/>
                    <a:pt x="99" y="0"/>
                    <a:pt x="106" y="0"/>
                  </a:cubicBezTo>
                  <a:cubicBezTo>
                    <a:pt x="112" y="1"/>
                    <a:pt x="120" y="9"/>
                    <a:pt x="129" y="25"/>
                  </a:cubicBezTo>
                  <a:cubicBezTo>
                    <a:pt x="138" y="40"/>
                    <a:pt x="144" y="53"/>
                    <a:pt x="147" y="63"/>
                  </a:cubicBezTo>
                  <a:cubicBezTo>
                    <a:pt x="150" y="74"/>
                    <a:pt x="152" y="87"/>
                    <a:pt x="152" y="102"/>
                  </a:cubicBezTo>
                  <a:cubicBezTo>
                    <a:pt x="152" y="118"/>
                    <a:pt x="151" y="128"/>
                    <a:pt x="149" y="131"/>
                  </a:cubicBezTo>
                  <a:cubicBezTo>
                    <a:pt x="147" y="134"/>
                    <a:pt x="142" y="136"/>
                    <a:pt x="135" y="136"/>
                  </a:cubicBezTo>
                  <a:cubicBezTo>
                    <a:pt x="128" y="137"/>
                    <a:pt x="122" y="135"/>
                    <a:pt x="118" y="131"/>
                  </a:cubicBezTo>
                  <a:cubicBezTo>
                    <a:pt x="114" y="127"/>
                    <a:pt x="111" y="118"/>
                    <a:pt x="110" y="105"/>
                  </a:cubicBezTo>
                  <a:cubicBezTo>
                    <a:pt x="108" y="91"/>
                    <a:pt x="105" y="79"/>
                    <a:pt x="101" y="69"/>
                  </a:cubicBezTo>
                  <a:cubicBezTo>
                    <a:pt x="97" y="58"/>
                    <a:pt x="93" y="53"/>
                    <a:pt x="88" y="52"/>
                  </a:cubicBezTo>
                  <a:cubicBezTo>
                    <a:pt x="84" y="51"/>
                    <a:pt x="78" y="53"/>
                    <a:pt x="69" y="57"/>
                  </a:cubicBezTo>
                  <a:cubicBezTo>
                    <a:pt x="61" y="61"/>
                    <a:pt x="54" y="71"/>
                    <a:pt x="50" y="86"/>
                  </a:cubicBezTo>
                  <a:cubicBezTo>
                    <a:pt x="47" y="100"/>
                    <a:pt x="44" y="110"/>
                    <a:pt x="44" y="116"/>
                  </a:cubicBezTo>
                  <a:cubicBezTo>
                    <a:pt x="43" y="121"/>
                    <a:pt x="41" y="126"/>
                    <a:pt x="39" y="129"/>
                  </a:cubicBezTo>
                  <a:cubicBezTo>
                    <a:pt x="37" y="132"/>
                    <a:pt x="32" y="134"/>
                    <a:pt x="25" y="134"/>
                  </a:cubicBezTo>
                  <a:cubicBezTo>
                    <a:pt x="19" y="134"/>
                    <a:pt x="13" y="133"/>
                    <a:pt x="9" y="130"/>
                  </a:cubicBezTo>
                  <a:cubicBezTo>
                    <a:pt x="4" y="127"/>
                    <a:pt x="1" y="122"/>
                    <a:pt x="0" y="116"/>
                  </a:cubicBezTo>
                  <a:cubicBezTo>
                    <a:pt x="0" y="111"/>
                    <a:pt x="1" y="103"/>
                    <a:pt x="5" y="94"/>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grpSp>
      <p:sp>
        <p:nvSpPr>
          <p:cNvPr id="167" name="任意多边形 166"/>
          <p:cNvSpPr/>
          <p:nvPr/>
        </p:nvSpPr>
        <p:spPr>
          <a:xfrm>
            <a:off x="1635347" y="2728346"/>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8" name="任意多边形 167"/>
          <p:cNvSpPr/>
          <p:nvPr/>
        </p:nvSpPr>
        <p:spPr>
          <a:xfrm>
            <a:off x="1635347" y="3777522"/>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任意多边形 168"/>
          <p:cNvSpPr/>
          <p:nvPr/>
        </p:nvSpPr>
        <p:spPr>
          <a:xfrm>
            <a:off x="1635347" y="4826483"/>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0" name="文本框 169"/>
          <p:cNvSpPr txBox="1"/>
          <p:nvPr/>
        </p:nvSpPr>
        <p:spPr>
          <a:xfrm>
            <a:off x="1557301" y="2255838"/>
            <a:ext cx="4585784" cy="441339"/>
          </a:xfrm>
          <a:prstGeom prst="rect">
            <a:avLst/>
          </a:prstGeom>
          <a:noFill/>
        </p:spPr>
        <p:txBody>
          <a:bodyPr wrap="square" rtlCol="0">
            <a:spAutoFit/>
          </a:bodyPr>
          <a:lstStyle/>
          <a:p>
            <a:pPr algn="just">
              <a:lnSpc>
                <a:spcPct val="125000"/>
              </a:lnSpc>
            </a:pPr>
            <a:r>
              <a:rPr lang="en-US" altLang="zh-CN" sz="2000" b="1">
                <a:solidFill>
                  <a:schemeClr val="tx1">
                    <a:lumMod val="85000"/>
                    <a:lumOff val="15000"/>
                  </a:schemeClr>
                </a:solidFill>
                <a:latin typeface="方正静蕾简体" panose="02000000000000000000" pitchFamily="2" charset="-122"/>
                <a:ea typeface="方正静蕾简体" panose="02000000000000000000" pitchFamily="2" charset="-122"/>
              </a:rPr>
              <a:t>1.</a:t>
            </a:r>
            <a:r>
              <a:rPr lang="zh-CN" altLang="en-US" sz="20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000" b="1" dirty="0">
                <a:solidFill>
                  <a:schemeClr val="tx1">
                    <a:lumMod val="85000"/>
                    <a:lumOff val="15000"/>
                  </a:schemeClr>
                </a:solidFill>
                <a:latin typeface="方正静蕾简体" panose="02000000000000000000" pitchFamily="2" charset="-122"/>
                <a:ea typeface="方正静蕾简体" panose="02000000000000000000" pitchFamily="2" charset="-122"/>
              </a:rPr>
              <a:t>在这里输入文字请</a:t>
            </a:r>
            <a:r>
              <a:rPr lang="zh-CN" altLang="en-US" sz="2000" b="1">
                <a:solidFill>
                  <a:schemeClr val="tx1">
                    <a:lumMod val="85000"/>
                    <a:lumOff val="15000"/>
                  </a:schemeClr>
                </a:solidFill>
                <a:latin typeface="方正静蕾简体" panose="02000000000000000000" pitchFamily="2" charset="-122"/>
                <a:ea typeface="方正静蕾简体" panose="02000000000000000000" pitchFamily="2" charset="-122"/>
              </a:rPr>
              <a:t>在这里</a:t>
            </a:r>
            <a:endParaRPr lang="zh-CN" altLang="en-US" sz="20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71" name="文本框 170"/>
          <p:cNvSpPr txBox="1"/>
          <p:nvPr/>
        </p:nvSpPr>
        <p:spPr>
          <a:xfrm>
            <a:off x="1557301" y="3305014"/>
            <a:ext cx="4585784" cy="441339"/>
          </a:xfrm>
          <a:prstGeom prst="rect">
            <a:avLst/>
          </a:prstGeom>
          <a:noFill/>
        </p:spPr>
        <p:txBody>
          <a:bodyPr wrap="square" rtlCol="0">
            <a:spAutoFit/>
          </a:bodyPr>
          <a:lstStyle/>
          <a:p>
            <a:pPr algn="just">
              <a:lnSpc>
                <a:spcPct val="125000"/>
              </a:lnSpc>
            </a:pPr>
            <a:r>
              <a:rPr lang="en-US" altLang="zh-CN" sz="2000" b="1">
                <a:solidFill>
                  <a:schemeClr val="tx1">
                    <a:lumMod val="85000"/>
                    <a:lumOff val="15000"/>
                  </a:schemeClr>
                </a:solidFill>
                <a:latin typeface="方正静蕾简体" panose="02000000000000000000" pitchFamily="2" charset="-122"/>
                <a:ea typeface="方正静蕾简体" panose="02000000000000000000" pitchFamily="2" charset="-122"/>
              </a:rPr>
              <a:t>2.</a:t>
            </a:r>
            <a:r>
              <a:rPr lang="zh-CN" altLang="en-US" sz="20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000" b="1" dirty="0">
                <a:solidFill>
                  <a:schemeClr val="tx1">
                    <a:lumMod val="85000"/>
                    <a:lumOff val="15000"/>
                  </a:schemeClr>
                </a:solidFill>
                <a:latin typeface="方正静蕾简体" panose="02000000000000000000" pitchFamily="2" charset="-122"/>
                <a:ea typeface="方正静蕾简体" panose="02000000000000000000" pitchFamily="2" charset="-122"/>
              </a:rPr>
              <a:t>在这里输入文字请</a:t>
            </a:r>
            <a:r>
              <a:rPr lang="zh-CN" altLang="en-US" sz="2000" b="1">
                <a:solidFill>
                  <a:schemeClr val="tx1">
                    <a:lumMod val="85000"/>
                    <a:lumOff val="15000"/>
                  </a:schemeClr>
                </a:solidFill>
                <a:latin typeface="方正静蕾简体" panose="02000000000000000000" pitchFamily="2" charset="-122"/>
                <a:ea typeface="方正静蕾简体" panose="02000000000000000000" pitchFamily="2" charset="-122"/>
              </a:rPr>
              <a:t>在这里</a:t>
            </a:r>
            <a:endParaRPr lang="zh-CN" altLang="en-US" sz="20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72" name="文本框 171"/>
          <p:cNvSpPr txBox="1"/>
          <p:nvPr/>
        </p:nvSpPr>
        <p:spPr>
          <a:xfrm>
            <a:off x="1557301" y="4353975"/>
            <a:ext cx="4585784" cy="441339"/>
          </a:xfrm>
          <a:prstGeom prst="rect">
            <a:avLst/>
          </a:prstGeom>
          <a:noFill/>
        </p:spPr>
        <p:txBody>
          <a:bodyPr wrap="square" rtlCol="0">
            <a:spAutoFit/>
          </a:bodyPr>
          <a:lstStyle/>
          <a:p>
            <a:pPr algn="just">
              <a:lnSpc>
                <a:spcPct val="125000"/>
              </a:lnSpc>
            </a:pPr>
            <a:r>
              <a:rPr lang="en-US" altLang="zh-CN" sz="2000" b="1">
                <a:solidFill>
                  <a:schemeClr val="tx1">
                    <a:lumMod val="85000"/>
                    <a:lumOff val="15000"/>
                  </a:schemeClr>
                </a:solidFill>
                <a:latin typeface="方正静蕾简体" panose="02000000000000000000" pitchFamily="2" charset="-122"/>
                <a:ea typeface="方正静蕾简体" panose="02000000000000000000" pitchFamily="2" charset="-122"/>
              </a:rPr>
              <a:t>3.</a:t>
            </a:r>
            <a:r>
              <a:rPr lang="zh-CN" altLang="en-US" sz="2000" b="1">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000" b="1" dirty="0">
                <a:solidFill>
                  <a:schemeClr val="tx1">
                    <a:lumMod val="85000"/>
                    <a:lumOff val="15000"/>
                  </a:schemeClr>
                </a:solidFill>
                <a:latin typeface="方正静蕾简体" panose="02000000000000000000" pitchFamily="2" charset="-122"/>
                <a:ea typeface="方正静蕾简体" panose="02000000000000000000" pitchFamily="2" charset="-122"/>
              </a:rPr>
              <a:t>在这里输入文字请</a:t>
            </a:r>
            <a:r>
              <a:rPr lang="zh-CN" altLang="en-US" sz="2000" b="1">
                <a:solidFill>
                  <a:schemeClr val="tx1">
                    <a:lumMod val="85000"/>
                    <a:lumOff val="15000"/>
                  </a:schemeClr>
                </a:solidFill>
                <a:latin typeface="方正静蕾简体" panose="02000000000000000000" pitchFamily="2" charset="-122"/>
                <a:ea typeface="方正静蕾简体" panose="02000000000000000000" pitchFamily="2" charset="-122"/>
              </a:rPr>
              <a:t>在这里</a:t>
            </a:r>
            <a:endParaRPr lang="zh-CN" altLang="en-US" sz="2000" b="1"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52" name="组合 51"/>
          <p:cNvGrpSpPr/>
          <p:nvPr/>
        </p:nvGrpSpPr>
        <p:grpSpPr>
          <a:xfrm rot="1192981">
            <a:off x="318899" y="220711"/>
            <a:ext cx="579734" cy="587264"/>
            <a:chOff x="2118580" y="4342651"/>
            <a:chExt cx="672245" cy="680977"/>
          </a:xfrm>
        </p:grpSpPr>
        <p:grpSp>
          <p:nvGrpSpPr>
            <p:cNvPr id="53" name="组合 52"/>
            <p:cNvGrpSpPr/>
            <p:nvPr/>
          </p:nvGrpSpPr>
          <p:grpSpPr>
            <a:xfrm>
              <a:off x="2124539" y="4342651"/>
              <a:ext cx="641611" cy="680977"/>
              <a:chOff x="2124539" y="4342651"/>
              <a:chExt cx="641611" cy="680977"/>
            </a:xfrm>
          </p:grpSpPr>
          <p:sp>
            <p:nvSpPr>
              <p:cNvPr id="71" name="任意多边形 70"/>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任意多边形 71"/>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任意多边形 72"/>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任意多边形 73"/>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任意多边形 74"/>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4" name="任意多边形 53"/>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任意多边形 55"/>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任意多边形 56"/>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任意多边形 57"/>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任意多边形 58"/>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任意多边形 61"/>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任意多边形 62"/>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任意多边形 63"/>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任意多边形 64"/>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任意多边形 65"/>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任意多边形 66"/>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任意多边形 67"/>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任意多边形 68"/>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任意多边形 69"/>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6" name="文本框 75"/>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noChangeAspect="1"/>
          </p:cNvGrpSpPr>
          <p:nvPr/>
        </p:nvGrpSpPr>
        <p:grpSpPr bwMode="auto">
          <a:xfrm>
            <a:off x="1716088" y="1801812"/>
            <a:ext cx="3824287" cy="4025900"/>
            <a:chOff x="1081" y="1135"/>
            <a:chExt cx="2409" cy="2536"/>
          </a:xfrm>
          <a:solidFill>
            <a:schemeClr val="tx1">
              <a:lumMod val="85000"/>
              <a:lumOff val="15000"/>
            </a:schemeClr>
          </a:solidFill>
        </p:grpSpPr>
        <p:sp>
          <p:nvSpPr>
            <p:cNvPr id="6" name="Freeform 6"/>
            <p:cNvSpPr>
              <a:spLocks noEditPoints="1"/>
            </p:cNvSpPr>
            <p:nvPr/>
          </p:nvSpPr>
          <p:spPr bwMode="auto">
            <a:xfrm>
              <a:off x="2087" y="2253"/>
              <a:ext cx="368" cy="398"/>
            </a:xfrm>
            <a:custGeom>
              <a:avLst/>
              <a:gdLst>
                <a:gd name="T0" fmla="*/ 0 w 360"/>
                <a:gd name="T1" fmla="*/ 194 h 389"/>
                <a:gd name="T2" fmla="*/ 180 w 360"/>
                <a:gd name="T3" fmla="*/ 0 h 389"/>
                <a:gd name="T4" fmla="*/ 180 w 360"/>
                <a:gd name="T5" fmla="*/ 0 h 389"/>
                <a:gd name="T6" fmla="*/ 360 w 360"/>
                <a:gd name="T7" fmla="*/ 194 h 389"/>
                <a:gd name="T8" fmla="*/ 360 w 360"/>
                <a:gd name="T9" fmla="*/ 194 h 389"/>
                <a:gd name="T10" fmla="*/ 180 w 360"/>
                <a:gd name="T11" fmla="*/ 389 h 389"/>
                <a:gd name="T12" fmla="*/ 180 w 360"/>
                <a:gd name="T13" fmla="*/ 389 h 389"/>
                <a:gd name="T14" fmla="*/ 0 w 360"/>
                <a:gd name="T15" fmla="*/ 194 h 389"/>
                <a:gd name="T16" fmla="*/ 14 w 360"/>
                <a:gd name="T17" fmla="*/ 194 h 389"/>
                <a:gd name="T18" fmla="*/ 180 w 360"/>
                <a:gd name="T19" fmla="*/ 375 h 389"/>
                <a:gd name="T20" fmla="*/ 180 w 360"/>
                <a:gd name="T21" fmla="*/ 375 h 389"/>
                <a:gd name="T22" fmla="*/ 346 w 360"/>
                <a:gd name="T23" fmla="*/ 194 h 389"/>
                <a:gd name="T24" fmla="*/ 346 w 360"/>
                <a:gd name="T25" fmla="*/ 194 h 389"/>
                <a:gd name="T26" fmla="*/ 180 w 360"/>
                <a:gd name="T27" fmla="*/ 13 h 389"/>
                <a:gd name="T28" fmla="*/ 180 w 360"/>
                <a:gd name="T29" fmla="*/ 13 h 389"/>
                <a:gd name="T30" fmla="*/ 14 w 360"/>
                <a:gd name="T31" fmla="*/ 194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89">
                  <a:moveTo>
                    <a:pt x="0" y="194"/>
                  </a:moveTo>
                  <a:cubicBezTo>
                    <a:pt x="0" y="87"/>
                    <a:pt x="80" y="0"/>
                    <a:pt x="180" y="0"/>
                  </a:cubicBezTo>
                  <a:cubicBezTo>
                    <a:pt x="180" y="0"/>
                    <a:pt x="180" y="0"/>
                    <a:pt x="180" y="0"/>
                  </a:cubicBezTo>
                  <a:cubicBezTo>
                    <a:pt x="280" y="0"/>
                    <a:pt x="360" y="87"/>
                    <a:pt x="360" y="194"/>
                  </a:cubicBezTo>
                  <a:cubicBezTo>
                    <a:pt x="360" y="194"/>
                    <a:pt x="360" y="194"/>
                    <a:pt x="360" y="194"/>
                  </a:cubicBezTo>
                  <a:cubicBezTo>
                    <a:pt x="360" y="302"/>
                    <a:pt x="280" y="389"/>
                    <a:pt x="180" y="389"/>
                  </a:cubicBezTo>
                  <a:cubicBezTo>
                    <a:pt x="180" y="389"/>
                    <a:pt x="180" y="389"/>
                    <a:pt x="180" y="389"/>
                  </a:cubicBezTo>
                  <a:cubicBezTo>
                    <a:pt x="80" y="389"/>
                    <a:pt x="0" y="302"/>
                    <a:pt x="0" y="194"/>
                  </a:cubicBezTo>
                  <a:close/>
                  <a:moveTo>
                    <a:pt x="14" y="194"/>
                  </a:moveTo>
                  <a:cubicBezTo>
                    <a:pt x="14" y="295"/>
                    <a:pt x="89" y="375"/>
                    <a:pt x="180" y="375"/>
                  </a:cubicBezTo>
                  <a:cubicBezTo>
                    <a:pt x="180" y="375"/>
                    <a:pt x="180" y="375"/>
                    <a:pt x="180" y="375"/>
                  </a:cubicBezTo>
                  <a:cubicBezTo>
                    <a:pt x="271" y="375"/>
                    <a:pt x="346" y="295"/>
                    <a:pt x="346" y="194"/>
                  </a:cubicBezTo>
                  <a:cubicBezTo>
                    <a:pt x="346" y="194"/>
                    <a:pt x="346" y="194"/>
                    <a:pt x="346" y="194"/>
                  </a:cubicBezTo>
                  <a:cubicBezTo>
                    <a:pt x="346" y="94"/>
                    <a:pt x="271" y="14"/>
                    <a:pt x="180" y="13"/>
                  </a:cubicBezTo>
                  <a:cubicBezTo>
                    <a:pt x="180" y="13"/>
                    <a:pt x="180" y="13"/>
                    <a:pt x="180" y="13"/>
                  </a:cubicBezTo>
                  <a:cubicBezTo>
                    <a:pt x="89" y="14"/>
                    <a:pt x="14" y="94"/>
                    <a:pt x="14" y="19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7"/>
            <p:cNvSpPr/>
            <p:nvPr/>
          </p:nvSpPr>
          <p:spPr bwMode="auto">
            <a:xfrm>
              <a:off x="2213" y="2382"/>
              <a:ext cx="19" cy="15"/>
            </a:xfrm>
            <a:custGeom>
              <a:avLst/>
              <a:gdLst>
                <a:gd name="T0" fmla="*/ 0 w 19"/>
                <a:gd name="T1" fmla="*/ 15 h 15"/>
                <a:gd name="T2" fmla="*/ 0 w 19"/>
                <a:gd name="T3" fmla="*/ 0 h 15"/>
                <a:gd name="T4" fmla="*/ 19 w 19"/>
                <a:gd name="T5" fmla="*/ 0 h 15"/>
                <a:gd name="T6" fmla="*/ 19 w 19"/>
                <a:gd name="T7" fmla="*/ 15 h 15"/>
                <a:gd name="T8" fmla="*/ 0 w 19"/>
                <a:gd name="T9" fmla="*/ 15 h 15"/>
                <a:gd name="T10" fmla="*/ 0 w 19"/>
                <a:gd name="T11" fmla="*/ 15 h 15"/>
              </a:gdLst>
              <a:ahLst/>
              <a:cxnLst>
                <a:cxn ang="0">
                  <a:pos x="T0" y="T1"/>
                </a:cxn>
                <a:cxn ang="0">
                  <a:pos x="T2" y="T3"/>
                </a:cxn>
                <a:cxn ang="0">
                  <a:pos x="T4" y="T5"/>
                </a:cxn>
                <a:cxn ang="0">
                  <a:pos x="T6" y="T7"/>
                </a:cxn>
                <a:cxn ang="0">
                  <a:pos x="T8" y="T9"/>
                </a:cxn>
                <a:cxn ang="0">
                  <a:pos x="T10" y="T11"/>
                </a:cxn>
              </a:cxnLst>
              <a:rect l="0" t="0" r="r" b="b"/>
              <a:pathLst>
                <a:path w="19" h="15">
                  <a:moveTo>
                    <a:pt x="0" y="15"/>
                  </a:moveTo>
                  <a:lnTo>
                    <a:pt x="0" y="0"/>
                  </a:lnTo>
                  <a:lnTo>
                    <a:pt x="19" y="0"/>
                  </a:lnTo>
                  <a:lnTo>
                    <a:pt x="19" y="15"/>
                  </a:lnTo>
                  <a:lnTo>
                    <a:pt x="0" y="15"/>
                  </a:lnTo>
                  <a:lnTo>
                    <a:pt x="0" y="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8"/>
            <p:cNvSpPr/>
            <p:nvPr/>
          </p:nvSpPr>
          <p:spPr bwMode="auto">
            <a:xfrm>
              <a:off x="2304" y="2381"/>
              <a:ext cx="16" cy="15"/>
            </a:xfrm>
            <a:custGeom>
              <a:avLst/>
              <a:gdLst>
                <a:gd name="T0" fmla="*/ 0 w 16"/>
                <a:gd name="T1" fmla="*/ 15 h 15"/>
                <a:gd name="T2" fmla="*/ 0 w 16"/>
                <a:gd name="T3" fmla="*/ 0 h 15"/>
                <a:gd name="T4" fmla="*/ 16 w 16"/>
                <a:gd name="T5" fmla="*/ 0 h 15"/>
                <a:gd name="T6" fmla="*/ 16 w 16"/>
                <a:gd name="T7" fmla="*/ 15 h 15"/>
                <a:gd name="T8" fmla="*/ 0 w 16"/>
                <a:gd name="T9" fmla="*/ 15 h 15"/>
                <a:gd name="T10" fmla="*/ 0 w 16"/>
                <a:gd name="T11" fmla="*/ 15 h 15"/>
              </a:gdLst>
              <a:ahLst/>
              <a:cxnLst>
                <a:cxn ang="0">
                  <a:pos x="T0" y="T1"/>
                </a:cxn>
                <a:cxn ang="0">
                  <a:pos x="T2" y="T3"/>
                </a:cxn>
                <a:cxn ang="0">
                  <a:pos x="T4" y="T5"/>
                </a:cxn>
                <a:cxn ang="0">
                  <a:pos x="T6" y="T7"/>
                </a:cxn>
                <a:cxn ang="0">
                  <a:pos x="T8" y="T9"/>
                </a:cxn>
                <a:cxn ang="0">
                  <a:pos x="T10" y="T11"/>
                </a:cxn>
              </a:cxnLst>
              <a:rect l="0" t="0" r="r" b="b"/>
              <a:pathLst>
                <a:path w="16" h="15">
                  <a:moveTo>
                    <a:pt x="0" y="15"/>
                  </a:moveTo>
                  <a:lnTo>
                    <a:pt x="0" y="0"/>
                  </a:lnTo>
                  <a:lnTo>
                    <a:pt x="16" y="0"/>
                  </a:lnTo>
                  <a:lnTo>
                    <a:pt x="16" y="15"/>
                  </a:lnTo>
                  <a:lnTo>
                    <a:pt x="0" y="15"/>
                  </a:lnTo>
                  <a:lnTo>
                    <a:pt x="0" y="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9"/>
            <p:cNvSpPr/>
            <p:nvPr/>
          </p:nvSpPr>
          <p:spPr bwMode="auto">
            <a:xfrm>
              <a:off x="2264" y="2644"/>
              <a:ext cx="14" cy="41"/>
            </a:xfrm>
            <a:custGeom>
              <a:avLst/>
              <a:gdLst>
                <a:gd name="T0" fmla="*/ 0 w 14"/>
                <a:gd name="T1" fmla="*/ 41 h 41"/>
                <a:gd name="T2" fmla="*/ 0 w 14"/>
                <a:gd name="T3" fmla="*/ 0 h 41"/>
                <a:gd name="T4" fmla="*/ 14 w 14"/>
                <a:gd name="T5" fmla="*/ 0 h 41"/>
                <a:gd name="T6" fmla="*/ 14 w 14"/>
                <a:gd name="T7" fmla="*/ 41 h 41"/>
                <a:gd name="T8" fmla="*/ 0 w 14"/>
                <a:gd name="T9" fmla="*/ 41 h 41"/>
                <a:gd name="T10" fmla="*/ 0 w 14"/>
                <a:gd name="T11" fmla="*/ 41 h 41"/>
              </a:gdLst>
              <a:ahLst/>
              <a:cxnLst>
                <a:cxn ang="0">
                  <a:pos x="T0" y="T1"/>
                </a:cxn>
                <a:cxn ang="0">
                  <a:pos x="T2" y="T3"/>
                </a:cxn>
                <a:cxn ang="0">
                  <a:pos x="T4" y="T5"/>
                </a:cxn>
                <a:cxn ang="0">
                  <a:pos x="T6" y="T7"/>
                </a:cxn>
                <a:cxn ang="0">
                  <a:pos x="T8" y="T9"/>
                </a:cxn>
                <a:cxn ang="0">
                  <a:pos x="T10" y="T11"/>
                </a:cxn>
              </a:cxnLst>
              <a:rect l="0" t="0" r="r" b="b"/>
              <a:pathLst>
                <a:path w="14" h="41">
                  <a:moveTo>
                    <a:pt x="0" y="41"/>
                  </a:moveTo>
                  <a:lnTo>
                    <a:pt x="0" y="0"/>
                  </a:lnTo>
                  <a:lnTo>
                    <a:pt x="14" y="0"/>
                  </a:lnTo>
                  <a:lnTo>
                    <a:pt x="14" y="41"/>
                  </a:lnTo>
                  <a:lnTo>
                    <a:pt x="0" y="41"/>
                  </a:lnTo>
                  <a:lnTo>
                    <a:pt x="0"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
            <p:cNvSpPr>
              <a:spLocks noEditPoints="1"/>
            </p:cNvSpPr>
            <p:nvPr/>
          </p:nvSpPr>
          <p:spPr bwMode="auto">
            <a:xfrm>
              <a:off x="2114" y="2678"/>
              <a:ext cx="293" cy="462"/>
            </a:xfrm>
            <a:custGeom>
              <a:avLst/>
              <a:gdLst>
                <a:gd name="T0" fmla="*/ 0 w 286"/>
                <a:gd name="T1" fmla="*/ 226 h 452"/>
                <a:gd name="T2" fmla="*/ 143 w 286"/>
                <a:gd name="T3" fmla="*/ 0 h 452"/>
                <a:gd name="T4" fmla="*/ 143 w 286"/>
                <a:gd name="T5" fmla="*/ 0 h 452"/>
                <a:gd name="T6" fmla="*/ 286 w 286"/>
                <a:gd name="T7" fmla="*/ 226 h 452"/>
                <a:gd name="T8" fmla="*/ 286 w 286"/>
                <a:gd name="T9" fmla="*/ 226 h 452"/>
                <a:gd name="T10" fmla="*/ 143 w 286"/>
                <a:gd name="T11" fmla="*/ 452 h 452"/>
                <a:gd name="T12" fmla="*/ 143 w 286"/>
                <a:gd name="T13" fmla="*/ 452 h 452"/>
                <a:gd name="T14" fmla="*/ 0 w 286"/>
                <a:gd name="T15" fmla="*/ 226 h 452"/>
                <a:gd name="T16" fmla="*/ 53 w 286"/>
                <a:gd name="T17" fmla="*/ 75 h 452"/>
                <a:gd name="T18" fmla="*/ 14 w 286"/>
                <a:gd name="T19" fmla="*/ 226 h 452"/>
                <a:gd name="T20" fmla="*/ 14 w 286"/>
                <a:gd name="T21" fmla="*/ 226 h 452"/>
                <a:gd name="T22" fmla="*/ 53 w 286"/>
                <a:gd name="T23" fmla="*/ 377 h 452"/>
                <a:gd name="T24" fmla="*/ 53 w 286"/>
                <a:gd name="T25" fmla="*/ 377 h 452"/>
                <a:gd name="T26" fmla="*/ 143 w 286"/>
                <a:gd name="T27" fmla="*/ 438 h 452"/>
                <a:gd name="T28" fmla="*/ 143 w 286"/>
                <a:gd name="T29" fmla="*/ 438 h 452"/>
                <a:gd name="T30" fmla="*/ 233 w 286"/>
                <a:gd name="T31" fmla="*/ 377 h 452"/>
                <a:gd name="T32" fmla="*/ 233 w 286"/>
                <a:gd name="T33" fmla="*/ 377 h 452"/>
                <a:gd name="T34" fmla="*/ 272 w 286"/>
                <a:gd name="T35" fmla="*/ 226 h 452"/>
                <a:gd name="T36" fmla="*/ 272 w 286"/>
                <a:gd name="T37" fmla="*/ 226 h 452"/>
                <a:gd name="T38" fmla="*/ 233 w 286"/>
                <a:gd name="T39" fmla="*/ 75 h 452"/>
                <a:gd name="T40" fmla="*/ 233 w 286"/>
                <a:gd name="T41" fmla="*/ 75 h 452"/>
                <a:gd name="T42" fmla="*/ 143 w 286"/>
                <a:gd name="T43" fmla="*/ 14 h 452"/>
                <a:gd name="T44" fmla="*/ 143 w 286"/>
                <a:gd name="T45" fmla="*/ 14 h 452"/>
                <a:gd name="T46" fmla="*/ 143 w 286"/>
                <a:gd name="T47" fmla="*/ 14 h 452"/>
                <a:gd name="T48" fmla="*/ 143 w 286"/>
                <a:gd name="T49" fmla="*/ 14 h 452"/>
                <a:gd name="T50" fmla="*/ 53 w 286"/>
                <a:gd name="T51" fmla="*/ 75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6" h="452">
                  <a:moveTo>
                    <a:pt x="0" y="226"/>
                  </a:moveTo>
                  <a:cubicBezTo>
                    <a:pt x="0" y="103"/>
                    <a:pt x="61" y="1"/>
                    <a:pt x="143" y="0"/>
                  </a:cubicBezTo>
                  <a:cubicBezTo>
                    <a:pt x="143" y="0"/>
                    <a:pt x="143" y="0"/>
                    <a:pt x="143" y="0"/>
                  </a:cubicBezTo>
                  <a:cubicBezTo>
                    <a:pt x="225" y="1"/>
                    <a:pt x="286" y="103"/>
                    <a:pt x="286" y="226"/>
                  </a:cubicBezTo>
                  <a:cubicBezTo>
                    <a:pt x="286" y="226"/>
                    <a:pt x="286" y="226"/>
                    <a:pt x="286" y="226"/>
                  </a:cubicBezTo>
                  <a:cubicBezTo>
                    <a:pt x="286" y="349"/>
                    <a:pt x="225" y="451"/>
                    <a:pt x="143" y="452"/>
                  </a:cubicBezTo>
                  <a:cubicBezTo>
                    <a:pt x="143" y="452"/>
                    <a:pt x="143" y="452"/>
                    <a:pt x="143" y="452"/>
                  </a:cubicBezTo>
                  <a:cubicBezTo>
                    <a:pt x="61" y="451"/>
                    <a:pt x="0" y="349"/>
                    <a:pt x="0" y="226"/>
                  </a:cubicBezTo>
                  <a:close/>
                  <a:moveTo>
                    <a:pt x="53" y="75"/>
                  </a:moveTo>
                  <a:cubicBezTo>
                    <a:pt x="29" y="113"/>
                    <a:pt x="14" y="167"/>
                    <a:pt x="14" y="226"/>
                  </a:cubicBezTo>
                  <a:cubicBezTo>
                    <a:pt x="14" y="226"/>
                    <a:pt x="14" y="226"/>
                    <a:pt x="14" y="226"/>
                  </a:cubicBezTo>
                  <a:cubicBezTo>
                    <a:pt x="14" y="285"/>
                    <a:pt x="29" y="339"/>
                    <a:pt x="53" y="377"/>
                  </a:cubicBezTo>
                  <a:cubicBezTo>
                    <a:pt x="53" y="377"/>
                    <a:pt x="53" y="377"/>
                    <a:pt x="53" y="377"/>
                  </a:cubicBezTo>
                  <a:cubicBezTo>
                    <a:pt x="77" y="415"/>
                    <a:pt x="109" y="438"/>
                    <a:pt x="143" y="438"/>
                  </a:cubicBezTo>
                  <a:cubicBezTo>
                    <a:pt x="143" y="438"/>
                    <a:pt x="143" y="438"/>
                    <a:pt x="143" y="438"/>
                  </a:cubicBezTo>
                  <a:cubicBezTo>
                    <a:pt x="177" y="438"/>
                    <a:pt x="210" y="415"/>
                    <a:pt x="233" y="377"/>
                  </a:cubicBezTo>
                  <a:cubicBezTo>
                    <a:pt x="233" y="377"/>
                    <a:pt x="233" y="377"/>
                    <a:pt x="233" y="377"/>
                  </a:cubicBezTo>
                  <a:cubicBezTo>
                    <a:pt x="257" y="339"/>
                    <a:pt x="272" y="285"/>
                    <a:pt x="272" y="226"/>
                  </a:cubicBezTo>
                  <a:cubicBezTo>
                    <a:pt x="272" y="226"/>
                    <a:pt x="272" y="226"/>
                    <a:pt x="272" y="226"/>
                  </a:cubicBezTo>
                  <a:cubicBezTo>
                    <a:pt x="272" y="167"/>
                    <a:pt x="257" y="113"/>
                    <a:pt x="233" y="75"/>
                  </a:cubicBezTo>
                  <a:cubicBezTo>
                    <a:pt x="233" y="75"/>
                    <a:pt x="233" y="75"/>
                    <a:pt x="233" y="75"/>
                  </a:cubicBezTo>
                  <a:cubicBezTo>
                    <a:pt x="210" y="36"/>
                    <a:pt x="177" y="14"/>
                    <a:pt x="143" y="14"/>
                  </a:cubicBezTo>
                  <a:cubicBezTo>
                    <a:pt x="143" y="14"/>
                    <a:pt x="143" y="14"/>
                    <a:pt x="143" y="14"/>
                  </a:cubicBezTo>
                  <a:cubicBezTo>
                    <a:pt x="143" y="14"/>
                    <a:pt x="143" y="14"/>
                    <a:pt x="143" y="14"/>
                  </a:cubicBezTo>
                  <a:cubicBezTo>
                    <a:pt x="143" y="14"/>
                    <a:pt x="143" y="14"/>
                    <a:pt x="143" y="14"/>
                  </a:cubicBezTo>
                  <a:cubicBezTo>
                    <a:pt x="109" y="14"/>
                    <a:pt x="77" y="36"/>
                    <a:pt x="53" y="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1"/>
            <p:cNvSpPr/>
            <p:nvPr/>
          </p:nvSpPr>
          <p:spPr bwMode="auto">
            <a:xfrm>
              <a:off x="2203" y="2395"/>
              <a:ext cx="549" cy="346"/>
            </a:xfrm>
            <a:custGeom>
              <a:avLst/>
              <a:gdLst>
                <a:gd name="T0" fmla="*/ 0 w 537"/>
                <a:gd name="T1" fmla="*/ 304 h 339"/>
                <a:gd name="T2" fmla="*/ 11 w 537"/>
                <a:gd name="T3" fmla="*/ 295 h 339"/>
                <a:gd name="T4" fmla="*/ 29 w 537"/>
                <a:gd name="T5" fmla="*/ 318 h 339"/>
                <a:gd name="T6" fmla="*/ 65 w 537"/>
                <a:gd name="T7" fmla="*/ 274 h 339"/>
                <a:gd name="T8" fmla="*/ 90 w 537"/>
                <a:gd name="T9" fmla="*/ 298 h 339"/>
                <a:gd name="T10" fmla="*/ 104 w 537"/>
                <a:gd name="T11" fmla="*/ 294 h 339"/>
                <a:gd name="T12" fmla="*/ 454 w 537"/>
                <a:gd name="T13" fmla="*/ 49 h 339"/>
                <a:gd name="T14" fmla="*/ 454 w 537"/>
                <a:gd name="T15" fmla="*/ 49 h 339"/>
                <a:gd name="T16" fmla="*/ 535 w 537"/>
                <a:gd name="T17" fmla="*/ 0 h 339"/>
                <a:gd name="T18" fmla="*/ 535 w 537"/>
                <a:gd name="T19" fmla="*/ 0 h 339"/>
                <a:gd name="T20" fmla="*/ 537 w 537"/>
                <a:gd name="T21" fmla="*/ 14 h 339"/>
                <a:gd name="T22" fmla="*/ 461 w 537"/>
                <a:gd name="T23" fmla="*/ 61 h 339"/>
                <a:gd name="T24" fmla="*/ 461 w 537"/>
                <a:gd name="T25" fmla="*/ 61 h 339"/>
                <a:gd name="T26" fmla="*/ 315 w 537"/>
                <a:gd name="T27" fmla="*/ 161 h 339"/>
                <a:gd name="T28" fmla="*/ 315 w 537"/>
                <a:gd name="T29" fmla="*/ 161 h 339"/>
                <a:gd name="T30" fmla="*/ 112 w 537"/>
                <a:gd name="T31" fmla="*/ 306 h 339"/>
                <a:gd name="T32" fmla="*/ 112 w 537"/>
                <a:gd name="T33" fmla="*/ 306 h 339"/>
                <a:gd name="T34" fmla="*/ 111 w 537"/>
                <a:gd name="T35" fmla="*/ 307 h 339"/>
                <a:gd name="T36" fmla="*/ 86 w 537"/>
                <a:gd name="T37" fmla="*/ 314 h 339"/>
                <a:gd name="T38" fmla="*/ 66 w 537"/>
                <a:gd name="T39" fmla="*/ 294 h 339"/>
                <a:gd name="T40" fmla="*/ 29 w 537"/>
                <a:gd name="T41" fmla="*/ 339 h 339"/>
                <a:gd name="T42" fmla="*/ 0 w 537"/>
                <a:gd name="T43" fmla="*/ 304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7" h="339">
                  <a:moveTo>
                    <a:pt x="0" y="304"/>
                  </a:moveTo>
                  <a:cubicBezTo>
                    <a:pt x="11" y="295"/>
                    <a:pt x="11" y="295"/>
                    <a:pt x="11" y="295"/>
                  </a:cubicBezTo>
                  <a:cubicBezTo>
                    <a:pt x="29" y="318"/>
                    <a:pt x="29" y="318"/>
                    <a:pt x="29" y="318"/>
                  </a:cubicBezTo>
                  <a:cubicBezTo>
                    <a:pt x="65" y="274"/>
                    <a:pt x="65" y="274"/>
                    <a:pt x="65" y="274"/>
                  </a:cubicBezTo>
                  <a:cubicBezTo>
                    <a:pt x="90" y="298"/>
                    <a:pt x="90" y="298"/>
                    <a:pt x="90" y="298"/>
                  </a:cubicBezTo>
                  <a:cubicBezTo>
                    <a:pt x="104" y="294"/>
                    <a:pt x="104" y="294"/>
                    <a:pt x="104" y="294"/>
                  </a:cubicBezTo>
                  <a:cubicBezTo>
                    <a:pt x="120" y="283"/>
                    <a:pt x="334" y="129"/>
                    <a:pt x="454" y="49"/>
                  </a:cubicBezTo>
                  <a:cubicBezTo>
                    <a:pt x="454" y="49"/>
                    <a:pt x="454" y="49"/>
                    <a:pt x="454" y="49"/>
                  </a:cubicBezTo>
                  <a:cubicBezTo>
                    <a:pt x="496" y="21"/>
                    <a:pt x="524" y="3"/>
                    <a:pt x="535" y="0"/>
                  </a:cubicBezTo>
                  <a:cubicBezTo>
                    <a:pt x="535" y="0"/>
                    <a:pt x="535" y="0"/>
                    <a:pt x="535" y="0"/>
                  </a:cubicBezTo>
                  <a:cubicBezTo>
                    <a:pt x="537" y="14"/>
                    <a:pt x="537" y="14"/>
                    <a:pt x="537" y="14"/>
                  </a:cubicBezTo>
                  <a:cubicBezTo>
                    <a:pt x="534" y="14"/>
                    <a:pt x="502" y="33"/>
                    <a:pt x="461" y="61"/>
                  </a:cubicBezTo>
                  <a:cubicBezTo>
                    <a:pt x="461" y="61"/>
                    <a:pt x="461" y="61"/>
                    <a:pt x="461" y="61"/>
                  </a:cubicBezTo>
                  <a:cubicBezTo>
                    <a:pt x="420" y="88"/>
                    <a:pt x="367" y="125"/>
                    <a:pt x="315" y="161"/>
                  </a:cubicBezTo>
                  <a:cubicBezTo>
                    <a:pt x="315" y="161"/>
                    <a:pt x="315" y="161"/>
                    <a:pt x="315" y="161"/>
                  </a:cubicBezTo>
                  <a:cubicBezTo>
                    <a:pt x="212" y="234"/>
                    <a:pt x="112" y="306"/>
                    <a:pt x="112" y="306"/>
                  </a:cubicBezTo>
                  <a:cubicBezTo>
                    <a:pt x="112" y="306"/>
                    <a:pt x="112" y="306"/>
                    <a:pt x="112" y="306"/>
                  </a:cubicBezTo>
                  <a:cubicBezTo>
                    <a:pt x="111" y="307"/>
                    <a:pt x="111" y="307"/>
                    <a:pt x="111" y="307"/>
                  </a:cubicBezTo>
                  <a:cubicBezTo>
                    <a:pt x="86" y="314"/>
                    <a:pt x="86" y="314"/>
                    <a:pt x="86" y="314"/>
                  </a:cubicBezTo>
                  <a:cubicBezTo>
                    <a:pt x="66" y="294"/>
                    <a:pt x="66" y="294"/>
                    <a:pt x="66" y="294"/>
                  </a:cubicBezTo>
                  <a:cubicBezTo>
                    <a:pt x="29" y="339"/>
                    <a:pt x="29" y="339"/>
                    <a:pt x="29" y="339"/>
                  </a:cubicBezTo>
                  <a:cubicBezTo>
                    <a:pt x="0" y="304"/>
                    <a:pt x="0" y="304"/>
                    <a:pt x="0" y="3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2"/>
            <p:cNvSpPr>
              <a:spLocks noEditPoints="1"/>
            </p:cNvSpPr>
            <p:nvPr/>
          </p:nvSpPr>
          <p:spPr bwMode="auto">
            <a:xfrm>
              <a:off x="2237" y="2684"/>
              <a:ext cx="84" cy="368"/>
            </a:xfrm>
            <a:custGeom>
              <a:avLst/>
              <a:gdLst>
                <a:gd name="T0" fmla="*/ 2 w 84"/>
                <a:gd name="T1" fmla="*/ 315 h 368"/>
                <a:gd name="T2" fmla="*/ 0 w 84"/>
                <a:gd name="T3" fmla="*/ 312 h 368"/>
                <a:gd name="T4" fmla="*/ 27 w 84"/>
                <a:gd name="T5" fmla="*/ 0 h 368"/>
                <a:gd name="T6" fmla="*/ 41 w 84"/>
                <a:gd name="T7" fmla="*/ 0 h 368"/>
                <a:gd name="T8" fmla="*/ 84 w 84"/>
                <a:gd name="T9" fmla="*/ 277 h 368"/>
                <a:gd name="T10" fmla="*/ 60 w 84"/>
                <a:gd name="T11" fmla="*/ 368 h 368"/>
                <a:gd name="T12" fmla="*/ 2 w 84"/>
                <a:gd name="T13" fmla="*/ 315 h 368"/>
                <a:gd name="T14" fmla="*/ 2 w 84"/>
                <a:gd name="T15" fmla="*/ 315 h 368"/>
                <a:gd name="T16" fmla="*/ 52 w 84"/>
                <a:gd name="T17" fmla="*/ 341 h 368"/>
                <a:gd name="T18" fmla="*/ 69 w 84"/>
                <a:gd name="T19" fmla="*/ 276 h 368"/>
                <a:gd name="T20" fmla="*/ 36 w 84"/>
                <a:gd name="T21" fmla="*/ 60 h 368"/>
                <a:gd name="T22" fmla="*/ 14 w 84"/>
                <a:gd name="T23" fmla="*/ 307 h 368"/>
                <a:gd name="T24" fmla="*/ 52 w 84"/>
                <a:gd name="T25" fmla="*/ 341 h 368"/>
                <a:gd name="T26" fmla="*/ 52 w 84"/>
                <a:gd name="T27" fmla="*/ 341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 h="368">
                  <a:moveTo>
                    <a:pt x="2" y="315"/>
                  </a:moveTo>
                  <a:lnTo>
                    <a:pt x="0" y="312"/>
                  </a:lnTo>
                  <a:lnTo>
                    <a:pt x="27" y="0"/>
                  </a:lnTo>
                  <a:lnTo>
                    <a:pt x="41" y="0"/>
                  </a:lnTo>
                  <a:lnTo>
                    <a:pt x="84" y="277"/>
                  </a:lnTo>
                  <a:lnTo>
                    <a:pt x="60" y="368"/>
                  </a:lnTo>
                  <a:lnTo>
                    <a:pt x="2" y="315"/>
                  </a:lnTo>
                  <a:lnTo>
                    <a:pt x="2" y="315"/>
                  </a:lnTo>
                  <a:close/>
                  <a:moveTo>
                    <a:pt x="52" y="341"/>
                  </a:moveTo>
                  <a:lnTo>
                    <a:pt x="69" y="276"/>
                  </a:lnTo>
                  <a:lnTo>
                    <a:pt x="36" y="60"/>
                  </a:lnTo>
                  <a:lnTo>
                    <a:pt x="14" y="307"/>
                  </a:lnTo>
                  <a:lnTo>
                    <a:pt x="52" y="341"/>
                  </a:lnTo>
                  <a:lnTo>
                    <a:pt x="52" y="3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13"/>
            <p:cNvSpPr/>
            <p:nvPr/>
          </p:nvSpPr>
          <p:spPr bwMode="auto">
            <a:xfrm>
              <a:off x="2675" y="2432"/>
              <a:ext cx="76" cy="15"/>
            </a:xfrm>
            <a:custGeom>
              <a:avLst/>
              <a:gdLst>
                <a:gd name="T0" fmla="*/ 0 w 76"/>
                <a:gd name="T1" fmla="*/ 15 h 15"/>
                <a:gd name="T2" fmla="*/ 0 w 76"/>
                <a:gd name="T3" fmla="*/ 0 h 15"/>
                <a:gd name="T4" fmla="*/ 76 w 76"/>
                <a:gd name="T5" fmla="*/ 0 h 15"/>
                <a:gd name="T6" fmla="*/ 76 w 76"/>
                <a:gd name="T7" fmla="*/ 15 h 15"/>
                <a:gd name="T8" fmla="*/ 0 w 76"/>
                <a:gd name="T9" fmla="*/ 15 h 15"/>
                <a:gd name="T10" fmla="*/ 0 w 76"/>
                <a:gd name="T11" fmla="*/ 15 h 15"/>
              </a:gdLst>
              <a:ahLst/>
              <a:cxnLst>
                <a:cxn ang="0">
                  <a:pos x="T0" y="T1"/>
                </a:cxn>
                <a:cxn ang="0">
                  <a:pos x="T2" y="T3"/>
                </a:cxn>
                <a:cxn ang="0">
                  <a:pos x="T4" y="T5"/>
                </a:cxn>
                <a:cxn ang="0">
                  <a:pos x="T6" y="T7"/>
                </a:cxn>
                <a:cxn ang="0">
                  <a:pos x="T8" y="T9"/>
                </a:cxn>
                <a:cxn ang="0">
                  <a:pos x="T10" y="T11"/>
                </a:cxn>
              </a:cxnLst>
              <a:rect l="0" t="0" r="r" b="b"/>
              <a:pathLst>
                <a:path w="76" h="15">
                  <a:moveTo>
                    <a:pt x="0" y="15"/>
                  </a:moveTo>
                  <a:lnTo>
                    <a:pt x="0" y="0"/>
                  </a:lnTo>
                  <a:lnTo>
                    <a:pt x="76" y="0"/>
                  </a:lnTo>
                  <a:lnTo>
                    <a:pt x="76" y="15"/>
                  </a:lnTo>
                  <a:lnTo>
                    <a:pt x="0" y="15"/>
                  </a:lnTo>
                  <a:lnTo>
                    <a:pt x="0" y="1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14"/>
            <p:cNvSpPr/>
            <p:nvPr/>
          </p:nvSpPr>
          <p:spPr bwMode="auto">
            <a:xfrm>
              <a:off x="1788" y="2458"/>
              <a:ext cx="408" cy="264"/>
            </a:xfrm>
            <a:custGeom>
              <a:avLst/>
              <a:gdLst>
                <a:gd name="T0" fmla="*/ 330 w 399"/>
                <a:gd name="T1" fmla="*/ 204 h 258"/>
                <a:gd name="T2" fmla="*/ 221 w 399"/>
                <a:gd name="T3" fmla="*/ 122 h 258"/>
                <a:gd name="T4" fmla="*/ 221 w 399"/>
                <a:gd name="T5" fmla="*/ 122 h 258"/>
                <a:gd name="T6" fmla="*/ 72 w 399"/>
                <a:gd name="T7" fmla="*/ 15 h 258"/>
                <a:gd name="T8" fmla="*/ 72 w 399"/>
                <a:gd name="T9" fmla="*/ 15 h 258"/>
                <a:gd name="T10" fmla="*/ 4 w 399"/>
                <a:gd name="T11" fmla="*/ 35 h 258"/>
                <a:gd name="T12" fmla="*/ 4 w 399"/>
                <a:gd name="T13" fmla="*/ 35 h 258"/>
                <a:gd name="T14" fmla="*/ 0 w 399"/>
                <a:gd name="T15" fmla="*/ 22 h 258"/>
                <a:gd name="T16" fmla="*/ 75 w 399"/>
                <a:gd name="T17" fmla="*/ 0 h 258"/>
                <a:gd name="T18" fmla="*/ 77 w 399"/>
                <a:gd name="T19" fmla="*/ 1 h 258"/>
                <a:gd name="T20" fmla="*/ 339 w 399"/>
                <a:gd name="T21" fmla="*/ 194 h 258"/>
                <a:gd name="T22" fmla="*/ 339 w 399"/>
                <a:gd name="T23" fmla="*/ 194 h 258"/>
                <a:gd name="T24" fmla="*/ 399 w 399"/>
                <a:gd name="T25" fmla="*/ 251 h 258"/>
                <a:gd name="T26" fmla="*/ 399 w 399"/>
                <a:gd name="T27" fmla="*/ 251 h 258"/>
                <a:gd name="T28" fmla="*/ 386 w 399"/>
                <a:gd name="T29" fmla="*/ 258 h 258"/>
                <a:gd name="T30" fmla="*/ 330 w 399"/>
                <a:gd name="T31" fmla="*/ 204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99" h="258">
                  <a:moveTo>
                    <a:pt x="330" y="204"/>
                  </a:moveTo>
                  <a:cubicBezTo>
                    <a:pt x="299" y="180"/>
                    <a:pt x="260" y="150"/>
                    <a:pt x="221" y="122"/>
                  </a:cubicBezTo>
                  <a:cubicBezTo>
                    <a:pt x="221" y="122"/>
                    <a:pt x="221" y="122"/>
                    <a:pt x="221" y="122"/>
                  </a:cubicBezTo>
                  <a:cubicBezTo>
                    <a:pt x="153" y="71"/>
                    <a:pt x="86" y="25"/>
                    <a:pt x="72" y="15"/>
                  </a:cubicBezTo>
                  <a:cubicBezTo>
                    <a:pt x="72" y="15"/>
                    <a:pt x="72" y="15"/>
                    <a:pt x="72" y="15"/>
                  </a:cubicBezTo>
                  <a:cubicBezTo>
                    <a:pt x="4" y="35"/>
                    <a:pt x="4" y="35"/>
                    <a:pt x="4" y="35"/>
                  </a:cubicBezTo>
                  <a:cubicBezTo>
                    <a:pt x="4" y="35"/>
                    <a:pt x="4" y="35"/>
                    <a:pt x="4" y="35"/>
                  </a:cubicBezTo>
                  <a:cubicBezTo>
                    <a:pt x="0" y="22"/>
                    <a:pt x="0" y="22"/>
                    <a:pt x="0" y="22"/>
                  </a:cubicBezTo>
                  <a:cubicBezTo>
                    <a:pt x="75" y="0"/>
                    <a:pt x="75" y="0"/>
                    <a:pt x="75" y="0"/>
                  </a:cubicBezTo>
                  <a:cubicBezTo>
                    <a:pt x="77" y="1"/>
                    <a:pt x="77" y="1"/>
                    <a:pt x="77" y="1"/>
                  </a:cubicBezTo>
                  <a:cubicBezTo>
                    <a:pt x="77" y="2"/>
                    <a:pt x="246" y="118"/>
                    <a:pt x="339" y="194"/>
                  </a:cubicBezTo>
                  <a:cubicBezTo>
                    <a:pt x="339" y="194"/>
                    <a:pt x="339" y="194"/>
                    <a:pt x="339" y="194"/>
                  </a:cubicBezTo>
                  <a:cubicBezTo>
                    <a:pt x="370" y="219"/>
                    <a:pt x="392" y="239"/>
                    <a:pt x="399" y="251"/>
                  </a:cubicBezTo>
                  <a:cubicBezTo>
                    <a:pt x="399" y="251"/>
                    <a:pt x="399" y="251"/>
                    <a:pt x="399" y="251"/>
                  </a:cubicBezTo>
                  <a:cubicBezTo>
                    <a:pt x="386" y="258"/>
                    <a:pt x="386" y="258"/>
                    <a:pt x="386" y="258"/>
                  </a:cubicBezTo>
                  <a:cubicBezTo>
                    <a:pt x="383" y="250"/>
                    <a:pt x="360" y="229"/>
                    <a:pt x="330" y="20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15"/>
            <p:cNvSpPr/>
            <p:nvPr/>
          </p:nvSpPr>
          <p:spPr bwMode="auto">
            <a:xfrm>
              <a:off x="1787" y="2423"/>
              <a:ext cx="79" cy="49"/>
            </a:xfrm>
            <a:custGeom>
              <a:avLst/>
              <a:gdLst>
                <a:gd name="T0" fmla="*/ 24 w 79"/>
                <a:gd name="T1" fmla="*/ 35 h 49"/>
                <a:gd name="T2" fmla="*/ 45 w 79"/>
                <a:gd name="T3" fmla="*/ 35 h 49"/>
                <a:gd name="T4" fmla="*/ 0 w 79"/>
                <a:gd name="T5" fmla="*/ 13 h 49"/>
                <a:gd name="T6" fmla="*/ 0 w 79"/>
                <a:gd name="T7" fmla="*/ 13 h 49"/>
                <a:gd name="T8" fmla="*/ 6 w 79"/>
                <a:gd name="T9" fmla="*/ 0 h 49"/>
                <a:gd name="T10" fmla="*/ 79 w 79"/>
                <a:gd name="T11" fmla="*/ 36 h 49"/>
                <a:gd name="T12" fmla="*/ 76 w 79"/>
                <a:gd name="T13" fmla="*/ 49 h 49"/>
                <a:gd name="T14" fmla="*/ 24 w 79"/>
                <a:gd name="T15" fmla="*/ 49 h 49"/>
                <a:gd name="T16" fmla="*/ 24 w 79"/>
                <a:gd name="T17" fmla="*/ 35 h 49"/>
                <a:gd name="T18" fmla="*/ 24 w 79"/>
                <a:gd name="T19" fmla="*/ 3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 h="49">
                  <a:moveTo>
                    <a:pt x="24" y="35"/>
                  </a:moveTo>
                  <a:lnTo>
                    <a:pt x="45" y="35"/>
                  </a:lnTo>
                  <a:lnTo>
                    <a:pt x="0" y="13"/>
                  </a:lnTo>
                  <a:lnTo>
                    <a:pt x="0" y="13"/>
                  </a:lnTo>
                  <a:lnTo>
                    <a:pt x="6" y="0"/>
                  </a:lnTo>
                  <a:lnTo>
                    <a:pt x="79" y="36"/>
                  </a:lnTo>
                  <a:lnTo>
                    <a:pt x="76" y="49"/>
                  </a:lnTo>
                  <a:lnTo>
                    <a:pt x="24" y="49"/>
                  </a:lnTo>
                  <a:lnTo>
                    <a:pt x="24" y="35"/>
                  </a:lnTo>
                  <a:lnTo>
                    <a:pt x="24"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16"/>
            <p:cNvSpPr/>
            <p:nvPr/>
          </p:nvSpPr>
          <p:spPr bwMode="auto">
            <a:xfrm>
              <a:off x="2180" y="3132"/>
              <a:ext cx="71" cy="535"/>
            </a:xfrm>
            <a:custGeom>
              <a:avLst/>
              <a:gdLst>
                <a:gd name="T0" fmla="*/ 0 w 71"/>
                <a:gd name="T1" fmla="*/ 535 h 535"/>
                <a:gd name="T2" fmla="*/ 0 w 71"/>
                <a:gd name="T3" fmla="*/ 522 h 535"/>
                <a:gd name="T4" fmla="*/ 57 w 71"/>
                <a:gd name="T5" fmla="*/ 522 h 535"/>
                <a:gd name="T6" fmla="*/ 39 w 71"/>
                <a:gd name="T7" fmla="*/ 1 h 535"/>
                <a:gd name="T8" fmla="*/ 52 w 71"/>
                <a:gd name="T9" fmla="*/ 0 h 535"/>
                <a:gd name="T10" fmla="*/ 71 w 71"/>
                <a:gd name="T11" fmla="*/ 535 h 535"/>
                <a:gd name="T12" fmla="*/ 0 w 71"/>
                <a:gd name="T13" fmla="*/ 535 h 535"/>
                <a:gd name="T14" fmla="*/ 0 w 71"/>
                <a:gd name="T15" fmla="*/ 535 h 5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535">
                  <a:moveTo>
                    <a:pt x="0" y="535"/>
                  </a:moveTo>
                  <a:lnTo>
                    <a:pt x="0" y="522"/>
                  </a:lnTo>
                  <a:lnTo>
                    <a:pt x="57" y="522"/>
                  </a:lnTo>
                  <a:lnTo>
                    <a:pt x="39" y="1"/>
                  </a:lnTo>
                  <a:lnTo>
                    <a:pt x="52" y="0"/>
                  </a:lnTo>
                  <a:lnTo>
                    <a:pt x="71" y="535"/>
                  </a:lnTo>
                  <a:lnTo>
                    <a:pt x="0" y="535"/>
                  </a:lnTo>
                  <a:lnTo>
                    <a:pt x="0" y="5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7"/>
            <p:cNvSpPr/>
            <p:nvPr/>
          </p:nvSpPr>
          <p:spPr bwMode="auto">
            <a:xfrm>
              <a:off x="2272" y="3130"/>
              <a:ext cx="112" cy="518"/>
            </a:xfrm>
            <a:custGeom>
              <a:avLst/>
              <a:gdLst>
                <a:gd name="T0" fmla="*/ 48 w 112"/>
                <a:gd name="T1" fmla="*/ 518 h 518"/>
                <a:gd name="T2" fmla="*/ 0 w 112"/>
                <a:gd name="T3" fmla="*/ 1 h 518"/>
                <a:gd name="T4" fmla="*/ 14 w 112"/>
                <a:gd name="T5" fmla="*/ 0 h 518"/>
                <a:gd name="T6" fmla="*/ 61 w 112"/>
                <a:gd name="T7" fmla="*/ 504 h 518"/>
                <a:gd name="T8" fmla="*/ 112 w 112"/>
                <a:gd name="T9" fmla="*/ 504 h 518"/>
                <a:gd name="T10" fmla="*/ 112 w 112"/>
                <a:gd name="T11" fmla="*/ 518 h 518"/>
                <a:gd name="T12" fmla="*/ 48 w 112"/>
                <a:gd name="T13" fmla="*/ 518 h 518"/>
                <a:gd name="T14" fmla="*/ 48 w 112"/>
                <a:gd name="T15" fmla="*/ 518 h 5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 h="518">
                  <a:moveTo>
                    <a:pt x="48" y="518"/>
                  </a:moveTo>
                  <a:lnTo>
                    <a:pt x="0" y="1"/>
                  </a:lnTo>
                  <a:lnTo>
                    <a:pt x="14" y="0"/>
                  </a:lnTo>
                  <a:lnTo>
                    <a:pt x="61" y="504"/>
                  </a:lnTo>
                  <a:lnTo>
                    <a:pt x="112" y="504"/>
                  </a:lnTo>
                  <a:lnTo>
                    <a:pt x="112" y="518"/>
                  </a:lnTo>
                  <a:lnTo>
                    <a:pt x="48" y="518"/>
                  </a:lnTo>
                  <a:lnTo>
                    <a:pt x="48" y="5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18"/>
            <p:cNvSpPr/>
            <p:nvPr/>
          </p:nvSpPr>
          <p:spPr bwMode="auto">
            <a:xfrm>
              <a:off x="2187" y="2501"/>
              <a:ext cx="162" cy="68"/>
            </a:xfrm>
            <a:custGeom>
              <a:avLst/>
              <a:gdLst>
                <a:gd name="T0" fmla="*/ 16 w 159"/>
                <a:gd name="T1" fmla="*/ 4 h 67"/>
                <a:gd name="T2" fmla="*/ 74 w 159"/>
                <a:gd name="T3" fmla="*/ 51 h 67"/>
                <a:gd name="T4" fmla="*/ 74 w 159"/>
                <a:gd name="T5" fmla="*/ 51 h 67"/>
                <a:gd name="T6" fmla="*/ 117 w 159"/>
                <a:gd name="T7" fmla="*/ 33 h 67"/>
                <a:gd name="T8" fmla="*/ 117 w 159"/>
                <a:gd name="T9" fmla="*/ 33 h 67"/>
                <a:gd name="T10" fmla="*/ 142 w 159"/>
                <a:gd name="T11" fmla="*/ 8 h 67"/>
                <a:gd name="T12" fmla="*/ 142 w 159"/>
                <a:gd name="T13" fmla="*/ 8 h 67"/>
                <a:gd name="T14" fmla="*/ 144 w 159"/>
                <a:gd name="T15" fmla="*/ 6 h 67"/>
                <a:gd name="T16" fmla="*/ 144 w 159"/>
                <a:gd name="T17" fmla="*/ 6 h 67"/>
                <a:gd name="T18" fmla="*/ 144 w 159"/>
                <a:gd name="T19" fmla="*/ 6 h 67"/>
                <a:gd name="T20" fmla="*/ 155 w 159"/>
                <a:gd name="T21" fmla="*/ 5 h 67"/>
                <a:gd name="T22" fmla="*/ 155 w 159"/>
                <a:gd name="T23" fmla="*/ 5 h 67"/>
                <a:gd name="T24" fmla="*/ 157 w 159"/>
                <a:gd name="T25" fmla="*/ 16 h 67"/>
                <a:gd name="T26" fmla="*/ 157 w 159"/>
                <a:gd name="T27" fmla="*/ 16 h 67"/>
                <a:gd name="T28" fmla="*/ 133 w 159"/>
                <a:gd name="T29" fmla="*/ 41 h 67"/>
                <a:gd name="T30" fmla="*/ 133 w 159"/>
                <a:gd name="T31" fmla="*/ 41 h 67"/>
                <a:gd name="T32" fmla="*/ 74 w 159"/>
                <a:gd name="T33" fmla="*/ 67 h 67"/>
                <a:gd name="T34" fmla="*/ 74 w 159"/>
                <a:gd name="T35" fmla="*/ 67 h 67"/>
                <a:gd name="T36" fmla="*/ 2 w 159"/>
                <a:gd name="T37" fmla="*/ 12 h 67"/>
                <a:gd name="T38" fmla="*/ 2 w 159"/>
                <a:gd name="T39" fmla="*/ 12 h 67"/>
                <a:gd name="T40" fmla="*/ 5 w 159"/>
                <a:gd name="T41" fmla="*/ 1 h 67"/>
                <a:gd name="T42" fmla="*/ 5 w 159"/>
                <a:gd name="T43" fmla="*/ 1 h 67"/>
                <a:gd name="T44" fmla="*/ 9 w 159"/>
                <a:gd name="T45" fmla="*/ 0 h 67"/>
                <a:gd name="T46" fmla="*/ 9 w 159"/>
                <a:gd name="T47" fmla="*/ 0 h 67"/>
                <a:gd name="T48" fmla="*/ 16 w 159"/>
                <a:gd name="T49" fmla="*/ 4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9" h="67">
                  <a:moveTo>
                    <a:pt x="16" y="4"/>
                  </a:moveTo>
                  <a:cubicBezTo>
                    <a:pt x="36" y="41"/>
                    <a:pt x="56" y="51"/>
                    <a:pt x="74" y="51"/>
                  </a:cubicBezTo>
                  <a:cubicBezTo>
                    <a:pt x="74" y="51"/>
                    <a:pt x="74" y="51"/>
                    <a:pt x="74" y="51"/>
                  </a:cubicBezTo>
                  <a:cubicBezTo>
                    <a:pt x="89" y="51"/>
                    <a:pt x="105" y="43"/>
                    <a:pt x="117" y="33"/>
                  </a:cubicBezTo>
                  <a:cubicBezTo>
                    <a:pt x="117" y="33"/>
                    <a:pt x="117" y="33"/>
                    <a:pt x="117" y="33"/>
                  </a:cubicBezTo>
                  <a:cubicBezTo>
                    <a:pt x="130" y="23"/>
                    <a:pt x="139" y="12"/>
                    <a:pt x="142" y="8"/>
                  </a:cubicBezTo>
                  <a:cubicBezTo>
                    <a:pt x="142" y="8"/>
                    <a:pt x="142" y="8"/>
                    <a:pt x="142" y="8"/>
                  </a:cubicBezTo>
                  <a:cubicBezTo>
                    <a:pt x="143" y="7"/>
                    <a:pt x="144" y="6"/>
                    <a:pt x="144" y="6"/>
                  </a:cubicBezTo>
                  <a:cubicBezTo>
                    <a:pt x="144" y="6"/>
                    <a:pt x="144" y="6"/>
                    <a:pt x="144" y="6"/>
                  </a:cubicBezTo>
                  <a:cubicBezTo>
                    <a:pt x="144" y="6"/>
                    <a:pt x="144" y="6"/>
                    <a:pt x="144" y="6"/>
                  </a:cubicBezTo>
                  <a:cubicBezTo>
                    <a:pt x="146" y="3"/>
                    <a:pt x="151" y="2"/>
                    <a:pt x="155" y="5"/>
                  </a:cubicBezTo>
                  <a:cubicBezTo>
                    <a:pt x="155" y="5"/>
                    <a:pt x="155" y="5"/>
                    <a:pt x="155" y="5"/>
                  </a:cubicBezTo>
                  <a:cubicBezTo>
                    <a:pt x="159" y="7"/>
                    <a:pt x="159" y="12"/>
                    <a:pt x="157" y="16"/>
                  </a:cubicBezTo>
                  <a:cubicBezTo>
                    <a:pt x="157" y="16"/>
                    <a:pt x="157" y="16"/>
                    <a:pt x="157" y="16"/>
                  </a:cubicBezTo>
                  <a:cubicBezTo>
                    <a:pt x="156" y="16"/>
                    <a:pt x="147" y="28"/>
                    <a:pt x="133" y="41"/>
                  </a:cubicBezTo>
                  <a:cubicBezTo>
                    <a:pt x="133" y="41"/>
                    <a:pt x="133" y="41"/>
                    <a:pt x="133" y="41"/>
                  </a:cubicBezTo>
                  <a:cubicBezTo>
                    <a:pt x="118" y="53"/>
                    <a:pt x="98" y="67"/>
                    <a:pt x="74" y="67"/>
                  </a:cubicBezTo>
                  <a:cubicBezTo>
                    <a:pt x="74" y="67"/>
                    <a:pt x="74" y="67"/>
                    <a:pt x="74" y="67"/>
                  </a:cubicBezTo>
                  <a:cubicBezTo>
                    <a:pt x="49" y="67"/>
                    <a:pt x="23" y="51"/>
                    <a:pt x="2" y="12"/>
                  </a:cubicBezTo>
                  <a:cubicBezTo>
                    <a:pt x="2" y="12"/>
                    <a:pt x="2" y="12"/>
                    <a:pt x="2" y="12"/>
                  </a:cubicBezTo>
                  <a:cubicBezTo>
                    <a:pt x="0" y="8"/>
                    <a:pt x="1" y="3"/>
                    <a:pt x="5" y="1"/>
                  </a:cubicBezTo>
                  <a:cubicBezTo>
                    <a:pt x="5" y="1"/>
                    <a:pt x="5" y="1"/>
                    <a:pt x="5" y="1"/>
                  </a:cubicBezTo>
                  <a:cubicBezTo>
                    <a:pt x="6" y="0"/>
                    <a:pt x="8" y="0"/>
                    <a:pt x="9" y="0"/>
                  </a:cubicBezTo>
                  <a:cubicBezTo>
                    <a:pt x="9" y="0"/>
                    <a:pt x="9" y="0"/>
                    <a:pt x="9" y="0"/>
                  </a:cubicBezTo>
                  <a:cubicBezTo>
                    <a:pt x="12" y="0"/>
                    <a:pt x="15" y="2"/>
                    <a:pt x="16"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20"/>
            <p:cNvSpPr>
              <a:spLocks noEditPoints="1"/>
            </p:cNvSpPr>
            <p:nvPr/>
          </p:nvSpPr>
          <p:spPr bwMode="auto">
            <a:xfrm>
              <a:off x="2827" y="2258"/>
              <a:ext cx="368" cy="397"/>
            </a:xfrm>
            <a:custGeom>
              <a:avLst/>
              <a:gdLst>
                <a:gd name="T0" fmla="*/ 0 w 360"/>
                <a:gd name="T1" fmla="*/ 194 h 389"/>
                <a:gd name="T2" fmla="*/ 180 w 360"/>
                <a:gd name="T3" fmla="*/ 0 h 389"/>
                <a:gd name="T4" fmla="*/ 180 w 360"/>
                <a:gd name="T5" fmla="*/ 0 h 389"/>
                <a:gd name="T6" fmla="*/ 360 w 360"/>
                <a:gd name="T7" fmla="*/ 194 h 389"/>
                <a:gd name="T8" fmla="*/ 360 w 360"/>
                <a:gd name="T9" fmla="*/ 194 h 389"/>
                <a:gd name="T10" fmla="*/ 180 w 360"/>
                <a:gd name="T11" fmla="*/ 389 h 389"/>
                <a:gd name="T12" fmla="*/ 180 w 360"/>
                <a:gd name="T13" fmla="*/ 389 h 389"/>
                <a:gd name="T14" fmla="*/ 0 w 360"/>
                <a:gd name="T15" fmla="*/ 194 h 389"/>
                <a:gd name="T16" fmla="*/ 14 w 360"/>
                <a:gd name="T17" fmla="*/ 194 h 389"/>
                <a:gd name="T18" fmla="*/ 180 w 360"/>
                <a:gd name="T19" fmla="*/ 375 h 389"/>
                <a:gd name="T20" fmla="*/ 180 w 360"/>
                <a:gd name="T21" fmla="*/ 375 h 389"/>
                <a:gd name="T22" fmla="*/ 346 w 360"/>
                <a:gd name="T23" fmla="*/ 194 h 389"/>
                <a:gd name="T24" fmla="*/ 346 w 360"/>
                <a:gd name="T25" fmla="*/ 194 h 389"/>
                <a:gd name="T26" fmla="*/ 180 w 360"/>
                <a:gd name="T27" fmla="*/ 13 h 389"/>
                <a:gd name="T28" fmla="*/ 180 w 360"/>
                <a:gd name="T29" fmla="*/ 13 h 389"/>
                <a:gd name="T30" fmla="*/ 14 w 360"/>
                <a:gd name="T31" fmla="*/ 194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89">
                  <a:moveTo>
                    <a:pt x="0" y="194"/>
                  </a:moveTo>
                  <a:cubicBezTo>
                    <a:pt x="0" y="87"/>
                    <a:pt x="80" y="0"/>
                    <a:pt x="180" y="0"/>
                  </a:cubicBezTo>
                  <a:cubicBezTo>
                    <a:pt x="180" y="0"/>
                    <a:pt x="180" y="0"/>
                    <a:pt x="180" y="0"/>
                  </a:cubicBezTo>
                  <a:cubicBezTo>
                    <a:pt x="280" y="0"/>
                    <a:pt x="360" y="87"/>
                    <a:pt x="360" y="194"/>
                  </a:cubicBezTo>
                  <a:cubicBezTo>
                    <a:pt x="360" y="194"/>
                    <a:pt x="360" y="194"/>
                    <a:pt x="360" y="194"/>
                  </a:cubicBezTo>
                  <a:cubicBezTo>
                    <a:pt x="360" y="302"/>
                    <a:pt x="280" y="389"/>
                    <a:pt x="180" y="389"/>
                  </a:cubicBezTo>
                  <a:cubicBezTo>
                    <a:pt x="180" y="389"/>
                    <a:pt x="180" y="389"/>
                    <a:pt x="180" y="389"/>
                  </a:cubicBezTo>
                  <a:cubicBezTo>
                    <a:pt x="80" y="389"/>
                    <a:pt x="0" y="302"/>
                    <a:pt x="0" y="194"/>
                  </a:cubicBezTo>
                  <a:close/>
                  <a:moveTo>
                    <a:pt x="14" y="194"/>
                  </a:moveTo>
                  <a:cubicBezTo>
                    <a:pt x="14" y="295"/>
                    <a:pt x="89" y="375"/>
                    <a:pt x="180" y="375"/>
                  </a:cubicBezTo>
                  <a:cubicBezTo>
                    <a:pt x="180" y="375"/>
                    <a:pt x="180" y="375"/>
                    <a:pt x="180" y="375"/>
                  </a:cubicBezTo>
                  <a:cubicBezTo>
                    <a:pt x="271" y="375"/>
                    <a:pt x="346" y="295"/>
                    <a:pt x="346" y="194"/>
                  </a:cubicBezTo>
                  <a:cubicBezTo>
                    <a:pt x="346" y="194"/>
                    <a:pt x="346" y="194"/>
                    <a:pt x="346" y="194"/>
                  </a:cubicBezTo>
                  <a:cubicBezTo>
                    <a:pt x="346" y="94"/>
                    <a:pt x="271" y="14"/>
                    <a:pt x="180" y="13"/>
                  </a:cubicBezTo>
                  <a:cubicBezTo>
                    <a:pt x="180" y="13"/>
                    <a:pt x="180" y="13"/>
                    <a:pt x="180" y="13"/>
                  </a:cubicBezTo>
                  <a:cubicBezTo>
                    <a:pt x="89" y="14"/>
                    <a:pt x="14" y="94"/>
                    <a:pt x="14" y="19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21"/>
            <p:cNvSpPr/>
            <p:nvPr/>
          </p:nvSpPr>
          <p:spPr bwMode="auto">
            <a:xfrm>
              <a:off x="3004" y="2648"/>
              <a:ext cx="14" cy="41"/>
            </a:xfrm>
            <a:custGeom>
              <a:avLst/>
              <a:gdLst>
                <a:gd name="T0" fmla="*/ 0 w 14"/>
                <a:gd name="T1" fmla="*/ 41 h 41"/>
                <a:gd name="T2" fmla="*/ 0 w 14"/>
                <a:gd name="T3" fmla="*/ 0 h 41"/>
                <a:gd name="T4" fmla="*/ 14 w 14"/>
                <a:gd name="T5" fmla="*/ 0 h 41"/>
                <a:gd name="T6" fmla="*/ 14 w 14"/>
                <a:gd name="T7" fmla="*/ 41 h 41"/>
                <a:gd name="T8" fmla="*/ 0 w 14"/>
                <a:gd name="T9" fmla="*/ 41 h 41"/>
                <a:gd name="T10" fmla="*/ 0 w 14"/>
                <a:gd name="T11" fmla="*/ 41 h 41"/>
              </a:gdLst>
              <a:ahLst/>
              <a:cxnLst>
                <a:cxn ang="0">
                  <a:pos x="T0" y="T1"/>
                </a:cxn>
                <a:cxn ang="0">
                  <a:pos x="T2" y="T3"/>
                </a:cxn>
                <a:cxn ang="0">
                  <a:pos x="T4" y="T5"/>
                </a:cxn>
                <a:cxn ang="0">
                  <a:pos x="T6" y="T7"/>
                </a:cxn>
                <a:cxn ang="0">
                  <a:pos x="T8" y="T9"/>
                </a:cxn>
                <a:cxn ang="0">
                  <a:pos x="T10" y="T11"/>
                </a:cxn>
              </a:cxnLst>
              <a:rect l="0" t="0" r="r" b="b"/>
              <a:pathLst>
                <a:path w="14" h="41">
                  <a:moveTo>
                    <a:pt x="0" y="41"/>
                  </a:moveTo>
                  <a:lnTo>
                    <a:pt x="0" y="0"/>
                  </a:lnTo>
                  <a:lnTo>
                    <a:pt x="14" y="0"/>
                  </a:lnTo>
                  <a:lnTo>
                    <a:pt x="14" y="41"/>
                  </a:lnTo>
                  <a:lnTo>
                    <a:pt x="0" y="41"/>
                  </a:lnTo>
                  <a:lnTo>
                    <a:pt x="0"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22"/>
            <p:cNvSpPr>
              <a:spLocks noEditPoints="1"/>
            </p:cNvSpPr>
            <p:nvPr/>
          </p:nvSpPr>
          <p:spPr bwMode="auto">
            <a:xfrm>
              <a:off x="2854" y="2682"/>
              <a:ext cx="293" cy="462"/>
            </a:xfrm>
            <a:custGeom>
              <a:avLst/>
              <a:gdLst>
                <a:gd name="T0" fmla="*/ 0 w 286"/>
                <a:gd name="T1" fmla="*/ 226 h 452"/>
                <a:gd name="T2" fmla="*/ 143 w 286"/>
                <a:gd name="T3" fmla="*/ 0 h 452"/>
                <a:gd name="T4" fmla="*/ 143 w 286"/>
                <a:gd name="T5" fmla="*/ 0 h 452"/>
                <a:gd name="T6" fmla="*/ 286 w 286"/>
                <a:gd name="T7" fmla="*/ 226 h 452"/>
                <a:gd name="T8" fmla="*/ 286 w 286"/>
                <a:gd name="T9" fmla="*/ 226 h 452"/>
                <a:gd name="T10" fmla="*/ 143 w 286"/>
                <a:gd name="T11" fmla="*/ 452 h 452"/>
                <a:gd name="T12" fmla="*/ 143 w 286"/>
                <a:gd name="T13" fmla="*/ 452 h 452"/>
                <a:gd name="T14" fmla="*/ 0 w 286"/>
                <a:gd name="T15" fmla="*/ 226 h 452"/>
                <a:gd name="T16" fmla="*/ 53 w 286"/>
                <a:gd name="T17" fmla="*/ 75 h 452"/>
                <a:gd name="T18" fmla="*/ 14 w 286"/>
                <a:gd name="T19" fmla="*/ 226 h 452"/>
                <a:gd name="T20" fmla="*/ 14 w 286"/>
                <a:gd name="T21" fmla="*/ 226 h 452"/>
                <a:gd name="T22" fmla="*/ 53 w 286"/>
                <a:gd name="T23" fmla="*/ 377 h 452"/>
                <a:gd name="T24" fmla="*/ 53 w 286"/>
                <a:gd name="T25" fmla="*/ 377 h 452"/>
                <a:gd name="T26" fmla="*/ 143 w 286"/>
                <a:gd name="T27" fmla="*/ 438 h 452"/>
                <a:gd name="T28" fmla="*/ 143 w 286"/>
                <a:gd name="T29" fmla="*/ 438 h 452"/>
                <a:gd name="T30" fmla="*/ 233 w 286"/>
                <a:gd name="T31" fmla="*/ 377 h 452"/>
                <a:gd name="T32" fmla="*/ 233 w 286"/>
                <a:gd name="T33" fmla="*/ 377 h 452"/>
                <a:gd name="T34" fmla="*/ 272 w 286"/>
                <a:gd name="T35" fmla="*/ 226 h 452"/>
                <a:gd name="T36" fmla="*/ 272 w 286"/>
                <a:gd name="T37" fmla="*/ 226 h 452"/>
                <a:gd name="T38" fmla="*/ 233 w 286"/>
                <a:gd name="T39" fmla="*/ 75 h 452"/>
                <a:gd name="T40" fmla="*/ 233 w 286"/>
                <a:gd name="T41" fmla="*/ 75 h 452"/>
                <a:gd name="T42" fmla="*/ 143 w 286"/>
                <a:gd name="T43" fmla="*/ 14 h 452"/>
                <a:gd name="T44" fmla="*/ 143 w 286"/>
                <a:gd name="T45" fmla="*/ 14 h 452"/>
                <a:gd name="T46" fmla="*/ 143 w 286"/>
                <a:gd name="T47" fmla="*/ 14 h 452"/>
                <a:gd name="T48" fmla="*/ 143 w 286"/>
                <a:gd name="T49" fmla="*/ 14 h 452"/>
                <a:gd name="T50" fmla="*/ 53 w 286"/>
                <a:gd name="T51" fmla="*/ 75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6" h="452">
                  <a:moveTo>
                    <a:pt x="0" y="226"/>
                  </a:moveTo>
                  <a:cubicBezTo>
                    <a:pt x="0" y="103"/>
                    <a:pt x="61" y="1"/>
                    <a:pt x="143" y="0"/>
                  </a:cubicBezTo>
                  <a:cubicBezTo>
                    <a:pt x="143" y="0"/>
                    <a:pt x="143" y="0"/>
                    <a:pt x="143" y="0"/>
                  </a:cubicBezTo>
                  <a:cubicBezTo>
                    <a:pt x="225" y="1"/>
                    <a:pt x="286" y="103"/>
                    <a:pt x="286" y="226"/>
                  </a:cubicBezTo>
                  <a:cubicBezTo>
                    <a:pt x="286" y="226"/>
                    <a:pt x="286" y="226"/>
                    <a:pt x="286" y="226"/>
                  </a:cubicBezTo>
                  <a:cubicBezTo>
                    <a:pt x="286" y="349"/>
                    <a:pt x="225" y="451"/>
                    <a:pt x="143" y="452"/>
                  </a:cubicBezTo>
                  <a:cubicBezTo>
                    <a:pt x="143" y="452"/>
                    <a:pt x="143" y="452"/>
                    <a:pt x="143" y="452"/>
                  </a:cubicBezTo>
                  <a:cubicBezTo>
                    <a:pt x="61" y="451"/>
                    <a:pt x="0" y="349"/>
                    <a:pt x="0" y="226"/>
                  </a:cubicBezTo>
                  <a:close/>
                  <a:moveTo>
                    <a:pt x="53" y="75"/>
                  </a:moveTo>
                  <a:cubicBezTo>
                    <a:pt x="29" y="113"/>
                    <a:pt x="14" y="167"/>
                    <a:pt x="14" y="226"/>
                  </a:cubicBezTo>
                  <a:cubicBezTo>
                    <a:pt x="14" y="226"/>
                    <a:pt x="14" y="226"/>
                    <a:pt x="14" y="226"/>
                  </a:cubicBezTo>
                  <a:cubicBezTo>
                    <a:pt x="14" y="285"/>
                    <a:pt x="29" y="339"/>
                    <a:pt x="53" y="377"/>
                  </a:cubicBezTo>
                  <a:cubicBezTo>
                    <a:pt x="53" y="377"/>
                    <a:pt x="53" y="377"/>
                    <a:pt x="53" y="377"/>
                  </a:cubicBezTo>
                  <a:cubicBezTo>
                    <a:pt x="77" y="415"/>
                    <a:pt x="109" y="438"/>
                    <a:pt x="143" y="438"/>
                  </a:cubicBezTo>
                  <a:cubicBezTo>
                    <a:pt x="143" y="438"/>
                    <a:pt x="143" y="438"/>
                    <a:pt x="143" y="438"/>
                  </a:cubicBezTo>
                  <a:cubicBezTo>
                    <a:pt x="177" y="438"/>
                    <a:pt x="210" y="415"/>
                    <a:pt x="233" y="377"/>
                  </a:cubicBezTo>
                  <a:cubicBezTo>
                    <a:pt x="233" y="377"/>
                    <a:pt x="233" y="377"/>
                    <a:pt x="233" y="377"/>
                  </a:cubicBezTo>
                  <a:cubicBezTo>
                    <a:pt x="257" y="339"/>
                    <a:pt x="272" y="285"/>
                    <a:pt x="272" y="226"/>
                  </a:cubicBezTo>
                  <a:cubicBezTo>
                    <a:pt x="272" y="226"/>
                    <a:pt x="272" y="226"/>
                    <a:pt x="272" y="226"/>
                  </a:cubicBezTo>
                  <a:cubicBezTo>
                    <a:pt x="272" y="167"/>
                    <a:pt x="257" y="113"/>
                    <a:pt x="233" y="75"/>
                  </a:cubicBezTo>
                  <a:cubicBezTo>
                    <a:pt x="233" y="75"/>
                    <a:pt x="233" y="75"/>
                    <a:pt x="233" y="75"/>
                  </a:cubicBezTo>
                  <a:cubicBezTo>
                    <a:pt x="210" y="36"/>
                    <a:pt x="177" y="14"/>
                    <a:pt x="143" y="14"/>
                  </a:cubicBezTo>
                  <a:cubicBezTo>
                    <a:pt x="143" y="14"/>
                    <a:pt x="143" y="14"/>
                    <a:pt x="143" y="14"/>
                  </a:cubicBezTo>
                  <a:cubicBezTo>
                    <a:pt x="143" y="14"/>
                    <a:pt x="143" y="14"/>
                    <a:pt x="143" y="14"/>
                  </a:cubicBezTo>
                  <a:cubicBezTo>
                    <a:pt x="143" y="14"/>
                    <a:pt x="143" y="14"/>
                    <a:pt x="143" y="14"/>
                  </a:cubicBezTo>
                  <a:cubicBezTo>
                    <a:pt x="109" y="14"/>
                    <a:pt x="77" y="36"/>
                    <a:pt x="53" y="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23"/>
            <p:cNvSpPr/>
            <p:nvPr/>
          </p:nvSpPr>
          <p:spPr bwMode="auto">
            <a:xfrm>
              <a:off x="2943" y="2679"/>
              <a:ext cx="123" cy="66"/>
            </a:xfrm>
            <a:custGeom>
              <a:avLst/>
              <a:gdLst>
                <a:gd name="T0" fmla="*/ 111 w 120"/>
                <a:gd name="T1" fmla="*/ 15 h 65"/>
                <a:gd name="T2" fmla="*/ 105 w 120"/>
                <a:gd name="T3" fmla="*/ 20 h 65"/>
                <a:gd name="T4" fmla="*/ 90 w 120"/>
                <a:gd name="T5" fmla="*/ 24 h 65"/>
                <a:gd name="T6" fmla="*/ 66 w 120"/>
                <a:gd name="T7" fmla="*/ 0 h 65"/>
                <a:gd name="T8" fmla="*/ 29 w 120"/>
                <a:gd name="T9" fmla="*/ 44 h 65"/>
                <a:gd name="T10" fmla="*/ 11 w 120"/>
                <a:gd name="T11" fmla="*/ 21 h 65"/>
                <a:gd name="T12" fmla="*/ 0 w 120"/>
                <a:gd name="T13" fmla="*/ 30 h 65"/>
                <a:gd name="T14" fmla="*/ 29 w 120"/>
                <a:gd name="T15" fmla="*/ 65 h 65"/>
                <a:gd name="T16" fmla="*/ 66 w 120"/>
                <a:gd name="T17" fmla="*/ 20 h 65"/>
                <a:gd name="T18" fmla="*/ 86 w 120"/>
                <a:gd name="T19" fmla="*/ 40 h 65"/>
                <a:gd name="T20" fmla="*/ 111 w 120"/>
                <a:gd name="T21" fmla="*/ 33 h 65"/>
                <a:gd name="T22" fmla="*/ 112 w 120"/>
                <a:gd name="T23" fmla="*/ 32 h 65"/>
                <a:gd name="T24" fmla="*/ 120 w 120"/>
                <a:gd name="T25" fmla="*/ 26 h 65"/>
                <a:gd name="T26" fmla="*/ 111 w 120"/>
                <a:gd name="T27"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0" h="65">
                  <a:moveTo>
                    <a:pt x="111" y="15"/>
                  </a:moveTo>
                  <a:cubicBezTo>
                    <a:pt x="108" y="18"/>
                    <a:pt x="106" y="19"/>
                    <a:pt x="105" y="20"/>
                  </a:cubicBezTo>
                  <a:cubicBezTo>
                    <a:pt x="90" y="24"/>
                    <a:pt x="90" y="24"/>
                    <a:pt x="90" y="24"/>
                  </a:cubicBezTo>
                  <a:cubicBezTo>
                    <a:pt x="66" y="0"/>
                    <a:pt x="66" y="0"/>
                    <a:pt x="66" y="0"/>
                  </a:cubicBezTo>
                  <a:cubicBezTo>
                    <a:pt x="29" y="44"/>
                    <a:pt x="29" y="44"/>
                    <a:pt x="29" y="44"/>
                  </a:cubicBezTo>
                  <a:cubicBezTo>
                    <a:pt x="11" y="21"/>
                    <a:pt x="11" y="21"/>
                    <a:pt x="11" y="21"/>
                  </a:cubicBezTo>
                  <a:cubicBezTo>
                    <a:pt x="0" y="30"/>
                    <a:pt x="0" y="30"/>
                    <a:pt x="0" y="30"/>
                  </a:cubicBezTo>
                  <a:cubicBezTo>
                    <a:pt x="29" y="65"/>
                    <a:pt x="29" y="65"/>
                    <a:pt x="29" y="65"/>
                  </a:cubicBezTo>
                  <a:cubicBezTo>
                    <a:pt x="66" y="20"/>
                    <a:pt x="66" y="20"/>
                    <a:pt x="66" y="20"/>
                  </a:cubicBezTo>
                  <a:cubicBezTo>
                    <a:pt x="86" y="40"/>
                    <a:pt x="86" y="40"/>
                    <a:pt x="86" y="40"/>
                  </a:cubicBezTo>
                  <a:cubicBezTo>
                    <a:pt x="111" y="33"/>
                    <a:pt x="111" y="33"/>
                    <a:pt x="111" y="33"/>
                  </a:cubicBezTo>
                  <a:cubicBezTo>
                    <a:pt x="112" y="32"/>
                    <a:pt x="112" y="32"/>
                    <a:pt x="112" y="32"/>
                  </a:cubicBezTo>
                  <a:cubicBezTo>
                    <a:pt x="112" y="32"/>
                    <a:pt x="115" y="30"/>
                    <a:pt x="120" y="26"/>
                  </a:cubicBezTo>
                  <a:cubicBezTo>
                    <a:pt x="116" y="23"/>
                    <a:pt x="113" y="19"/>
                    <a:pt x="111"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24"/>
            <p:cNvSpPr>
              <a:spLocks noEditPoints="1"/>
            </p:cNvSpPr>
            <p:nvPr/>
          </p:nvSpPr>
          <p:spPr bwMode="auto">
            <a:xfrm>
              <a:off x="2977" y="2688"/>
              <a:ext cx="84" cy="368"/>
            </a:xfrm>
            <a:custGeom>
              <a:avLst/>
              <a:gdLst>
                <a:gd name="T0" fmla="*/ 2 w 84"/>
                <a:gd name="T1" fmla="*/ 315 h 368"/>
                <a:gd name="T2" fmla="*/ 0 w 84"/>
                <a:gd name="T3" fmla="*/ 312 h 368"/>
                <a:gd name="T4" fmla="*/ 27 w 84"/>
                <a:gd name="T5" fmla="*/ 0 h 368"/>
                <a:gd name="T6" fmla="*/ 41 w 84"/>
                <a:gd name="T7" fmla="*/ 0 h 368"/>
                <a:gd name="T8" fmla="*/ 84 w 84"/>
                <a:gd name="T9" fmla="*/ 277 h 368"/>
                <a:gd name="T10" fmla="*/ 60 w 84"/>
                <a:gd name="T11" fmla="*/ 368 h 368"/>
                <a:gd name="T12" fmla="*/ 2 w 84"/>
                <a:gd name="T13" fmla="*/ 315 h 368"/>
                <a:gd name="T14" fmla="*/ 2 w 84"/>
                <a:gd name="T15" fmla="*/ 315 h 368"/>
                <a:gd name="T16" fmla="*/ 52 w 84"/>
                <a:gd name="T17" fmla="*/ 341 h 368"/>
                <a:gd name="T18" fmla="*/ 69 w 84"/>
                <a:gd name="T19" fmla="*/ 276 h 368"/>
                <a:gd name="T20" fmla="*/ 36 w 84"/>
                <a:gd name="T21" fmla="*/ 60 h 368"/>
                <a:gd name="T22" fmla="*/ 14 w 84"/>
                <a:gd name="T23" fmla="*/ 307 h 368"/>
                <a:gd name="T24" fmla="*/ 52 w 84"/>
                <a:gd name="T25" fmla="*/ 341 h 368"/>
                <a:gd name="T26" fmla="*/ 52 w 84"/>
                <a:gd name="T27" fmla="*/ 341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 h="368">
                  <a:moveTo>
                    <a:pt x="2" y="315"/>
                  </a:moveTo>
                  <a:lnTo>
                    <a:pt x="0" y="312"/>
                  </a:lnTo>
                  <a:lnTo>
                    <a:pt x="27" y="0"/>
                  </a:lnTo>
                  <a:lnTo>
                    <a:pt x="41" y="0"/>
                  </a:lnTo>
                  <a:lnTo>
                    <a:pt x="84" y="277"/>
                  </a:lnTo>
                  <a:lnTo>
                    <a:pt x="60" y="368"/>
                  </a:lnTo>
                  <a:lnTo>
                    <a:pt x="2" y="315"/>
                  </a:lnTo>
                  <a:lnTo>
                    <a:pt x="2" y="315"/>
                  </a:lnTo>
                  <a:close/>
                  <a:moveTo>
                    <a:pt x="52" y="341"/>
                  </a:moveTo>
                  <a:lnTo>
                    <a:pt x="69" y="276"/>
                  </a:lnTo>
                  <a:lnTo>
                    <a:pt x="36" y="60"/>
                  </a:lnTo>
                  <a:lnTo>
                    <a:pt x="14" y="307"/>
                  </a:lnTo>
                  <a:lnTo>
                    <a:pt x="52" y="341"/>
                  </a:lnTo>
                  <a:lnTo>
                    <a:pt x="52" y="3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25"/>
            <p:cNvSpPr/>
            <p:nvPr/>
          </p:nvSpPr>
          <p:spPr bwMode="auto">
            <a:xfrm>
              <a:off x="2679" y="2705"/>
              <a:ext cx="262" cy="407"/>
            </a:xfrm>
            <a:custGeom>
              <a:avLst/>
              <a:gdLst>
                <a:gd name="T0" fmla="*/ 204 w 257"/>
                <a:gd name="T1" fmla="*/ 68 h 398"/>
                <a:gd name="T2" fmla="*/ 121 w 257"/>
                <a:gd name="T3" fmla="*/ 177 h 398"/>
                <a:gd name="T4" fmla="*/ 121 w 257"/>
                <a:gd name="T5" fmla="*/ 177 h 398"/>
                <a:gd name="T6" fmla="*/ 15 w 257"/>
                <a:gd name="T7" fmla="*/ 326 h 398"/>
                <a:gd name="T8" fmla="*/ 15 w 257"/>
                <a:gd name="T9" fmla="*/ 326 h 398"/>
                <a:gd name="T10" fmla="*/ 35 w 257"/>
                <a:gd name="T11" fmla="*/ 394 h 398"/>
                <a:gd name="T12" fmla="*/ 35 w 257"/>
                <a:gd name="T13" fmla="*/ 394 h 398"/>
                <a:gd name="T14" fmla="*/ 22 w 257"/>
                <a:gd name="T15" fmla="*/ 398 h 398"/>
                <a:gd name="T16" fmla="*/ 0 w 257"/>
                <a:gd name="T17" fmla="*/ 324 h 398"/>
                <a:gd name="T18" fmla="*/ 1 w 257"/>
                <a:gd name="T19" fmla="*/ 321 h 398"/>
                <a:gd name="T20" fmla="*/ 194 w 257"/>
                <a:gd name="T21" fmla="*/ 60 h 398"/>
                <a:gd name="T22" fmla="*/ 194 w 257"/>
                <a:gd name="T23" fmla="*/ 60 h 398"/>
                <a:gd name="T24" fmla="*/ 251 w 257"/>
                <a:gd name="T25" fmla="*/ 0 h 398"/>
                <a:gd name="T26" fmla="*/ 251 w 257"/>
                <a:gd name="T27" fmla="*/ 0 h 398"/>
                <a:gd name="T28" fmla="*/ 257 w 257"/>
                <a:gd name="T29" fmla="*/ 12 h 398"/>
                <a:gd name="T30" fmla="*/ 204 w 257"/>
                <a:gd name="T31" fmla="*/ 68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398">
                  <a:moveTo>
                    <a:pt x="204" y="68"/>
                  </a:moveTo>
                  <a:cubicBezTo>
                    <a:pt x="180" y="99"/>
                    <a:pt x="150" y="138"/>
                    <a:pt x="121" y="177"/>
                  </a:cubicBezTo>
                  <a:cubicBezTo>
                    <a:pt x="121" y="177"/>
                    <a:pt x="121" y="177"/>
                    <a:pt x="121" y="177"/>
                  </a:cubicBezTo>
                  <a:cubicBezTo>
                    <a:pt x="71" y="245"/>
                    <a:pt x="25" y="312"/>
                    <a:pt x="15" y="326"/>
                  </a:cubicBezTo>
                  <a:cubicBezTo>
                    <a:pt x="15" y="326"/>
                    <a:pt x="15" y="326"/>
                    <a:pt x="15" y="326"/>
                  </a:cubicBezTo>
                  <a:cubicBezTo>
                    <a:pt x="35" y="394"/>
                    <a:pt x="35" y="394"/>
                    <a:pt x="35" y="394"/>
                  </a:cubicBezTo>
                  <a:cubicBezTo>
                    <a:pt x="35" y="394"/>
                    <a:pt x="35" y="394"/>
                    <a:pt x="35" y="394"/>
                  </a:cubicBezTo>
                  <a:cubicBezTo>
                    <a:pt x="22" y="398"/>
                    <a:pt x="22" y="398"/>
                    <a:pt x="22" y="398"/>
                  </a:cubicBezTo>
                  <a:cubicBezTo>
                    <a:pt x="0" y="324"/>
                    <a:pt x="0" y="324"/>
                    <a:pt x="0" y="324"/>
                  </a:cubicBezTo>
                  <a:cubicBezTo>
                    <a:pt x="1" y="321"/>
                    <a:pt x="1" y="321"/>
                    <a:pt x="1" y="321"/>
                  </a:cubicBezTo>
                  <a:cubicBezTo>
                    <a:pt x="1" y="321"/>
                    <a:pt x="118" y="152"/>
                    <a:pt x="194" y="60"/>
                  </a:cubicBezTo>
                  <a:cubicBezTo>
                    <a:pt x="194" y="60"/>
                    <a:pt x="194" y="60"/>
                    <a:pt x="194" y="60"/>
                  </a:cubicBezTo>
                  <a:cubicBezTo>
                    <a:pt x="219" y="28"/>
                    <a:pt x="239" y="6"/>
                    <a:pt x="251" y="0"/>
                  </a:cubicBezTo>
                  <a:cubicBezTo>
                    <a:pt x="251" y="0"/>
                    <a:pt x="251" y="0"/>
                    <a:pt x="251" y="0"/>
                  </a:cubicBezTo>
                  <a:cubicBezTo>
                    <a:pt x="257" y="12"/>
                    <a:pt x="257" y="12"/>
                    <a:pt x="257" y="12"/>
                  </a:cubicBezTo>
                  <a:cubicBezTo>
                    <a:pt x="250" y="15"/>
                    <a:pt x="229" y="38"/>
                    <a:pt x="204" y="6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26"/>
            <p:cNvSpPr/>
            <p:nvPr/>
          </p:nvSpPr>
          <p:spPr bwMode="auto">
            <a:xfrm>
              <a:off x="2644" y="3035"/>
              <a:ext cx="49" cy="78"/>
            </a:xfrm>
            <a:custGeom>
              <a:avLst/>
              <a:gdLst>
                <a:gd name="T0" fmla="*/ 35 w 49"/>
                <a:gd name="T1" fmla="*/ 56 h 78"/>
                <a:gd name="T2" fmla="*/ 35 w 49"/>
                <a:gd name="T3" fmla="*/ 33 h 78"/>
                <a:gd name="T4" fmla="*/ 13 w 49"/>
                <a:gd name="T5" fmla="*/ 78 h 78"/>
                <a:gd name="T6" fmla="*/ 13 w 49"/>
                <a:gd name="T7" fmla="*/ 78 h 78"/>
                <a:gd name="T8" fmla="*/ 0 w 49"/>
                <a:gd name="T9" fmla="*/ 72 h 78"/>
                <a:gd name="T10" fmla="*/ 36 w 49"/>
                <a:gd name="T11" fmla="*/ 0 h 78"/>
                <a:gd name="T12" fmla="*/ 49 w 49"/>
                <a:gd name="T13" fmla="*/ 3 h 78"/>
                <a:gd name="T14" fmla="*/ 49 w 49"/>
                <a:gd name="T15" fmla="*/ 56 h 78"/>
                <a:gd name="T16" fmla="*/ 35 w 49"/>
                <a:gd name="T17" fmla="*/ 56 h 78"/>
                <a:gd name="T18" fmla="*/ 35 w 49"/>
                <a:gd name="T19" fmla="*/ 5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78">
                  <a:moveTo>
                    <a:pt x="35" y="56"/>
                  </a:moveTo>
                  <a:lnTo>
                    <a:pt x="35" y="33"/>
                  </a:lnTo>
                  <a:lnTo>
                    <a:pt x="13" y="78"/>
                  </a:lnTo>
                  <a:lnTo>
                    <a:pt x="13" y="78"/>
                  </a:lnTo>
                  <a:lnTo>
                    <a:pt x="0" y="72"/>
                  </a:lnTo>
                  <a:lnTo>
                    <a:pt x="36" y="0"/>
                  </a:lnTo>
                  <a:lnTo>
                    <a:pt x="49" y="3"/>
                  </a:lnTo>
                  <a:lnTo>
                    <a:pt x="49" y="56"/>
                  </a:lnTo>
                  <a:lnTo>
                    <a:pt x="35" y="56"/>
                  </a:lnTo>
                  <a:lnTo>
                    <a:pt x="35" y="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27"/>
            <p:cNvSpPr/>
            <p:nvPr/>
          </p:nvSpPr>
          <p:spPr bwMode="auto">
            <a:xfrm>
              <a:off x="3094" y="2314"/>
              <a:ext cx="218" cy="436"/>
            </a:xfrm>
            <a:custGeom>
              <a:avLst/>
              <a:gdLst>
                <a:gd name="T0" fmla="*/ 45 w 213"/>
                <a:gd name="T1" fmla="*/ 352 h 427"/>
                <a:gd name="T2" fmla="*/ 112 w 213"/>
                <a:gd name="T3" fmla="*/ 234 h 427"/>
                <a:gd name="T4" fmla="*/ 112 w 213"/>
                <a:gd name="T5" fmla="*/ 234 h 427"/>
                <a:gd name="T6" fmla="*/ 198 w 213"/>
                <a:gd name="T7" fmla="*/ 71 h 427"/>
                <a:gd name="T8" fmla="*/ 198 w 213"/>
                <a:gd name="T9" fmla="*/ 71 h 427"/>
                <a:gd name="T10" fmla="*/ 168 w 213"/>
                <a:gd name="T11" fmla="*/ 6 h 427"/>
                <a:gd name="T12" fmla="*/ 168 w 213"/>
                <a:gd name="T13" fmla="*/ 6 h 427"/>
                <a:gd name="T14" fmla="*/ 181 w 213"/>
                <a:gd name="T15" fmla="*/ 0 h 427"/>
                <a:gd name="T16" fmla="*/ 213 w 213"/>
                <a:gd name="T17" fmla="*/ 71 h 427"/>
                <a:gd name="T18" fmla="*/ 212 w 213"/>
                <a:gd name="T19" fmla="*/ 74 h 427"/>
                <a:gd name="T20" fmla="*/ 57 w 213"/>
                <a:gd name="T21" fmla="*/ 360 h 427"/>
                <a:gd name="T22" fmla="*/ 57 w 213"/>
                <a:gd name="T23" fmla="*/ 360 h 427"/>
                <a:gd name="T24" fmla="*/ 8 w 213"/>
                <a:gd name="T25" fmla="*/ 427 h 427"/>
                <a:gd name="T26" fmla="*/ 8 w 213"/>
                <a:gd name="T27" fmla="*/ 427 h 427"/>
                <a:gd name="T28" fmla="*/ 0 w 213"/>
                <a:gd name="T29" fmla="*/ 416 h 427"/>
                <a:gd name="T30" fmla="*/ 45 w 213"/>
                <a:gd name="T31" fmla="*/ 352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3" h="427">
                  <a:moveTo>
                    <a:pt x="45" y="352"/>
                  </a:moveTo>
                  <a:cubicBezTo>
                    <a:pt x="66" y="319"/>
                    <a:pt x="90" y="276"/>
                    <a:pt x="112" y="234"/>
                  </a:cubicBezTo>
                  <a:cubicBezTo>
                    <a:pt x="112" y="234"/>
                    <a:pt x="112" y="234"/>
                    <a:pt x="112" y="234"/>
                  </a:cubicBezTo>
                  <a:cubicBezTo>
                    <a:pt x="153" y="159"/>
                    <a:pt x="190" y="87"/>
                    <a:pt x="198" y="71"/>
                  </a:cubicBezTo>
                  <a:cubicBezTo>
                    <a:pt x="198" y="71"/>
                    <a:pt x="198" y="71"/>
                    <a:pt x="198" y="71"/>
                  </a:cubicBezTo>
                  <a:cubicBezTo>
                    <a:pt x="168" y="6"/>
                    <a:pt x="168" y="6"/>
                    <a:pt x="168" y="6"/>
                  </a:cubicBezTo>
                  <a:cubicBezTo>
                    <a:pt x="168" y="6"/>
                    <a:pt x="168" y="6"/>
                    <a:pt x="168" y="6"/>
                  </a:cubicBezTo>
                  <a:cubicBezTo>
                    <a:pt x="181" y="0"/>
                    <a:pt x="181" y="0"/>
                    <a:pt x="181" y="0"/>
                  </a:cubicBezTo>
                  <a:cubicBezTo>
                    <a:pt x="213" y="71"/>
                    <a:pt x="213" y="71"/>
                    <a:pt x="213" y="71"/>
                  </a:cubicBezTo>
                  <a:cubicBezTo>
                    <a:pt x="212" y="74"/>
                    <a:pt x="212" y="74"/>
                    <a:pt x="212" y="74"/>
                  </a:cubicBezTo>
                  <a:cubicBezTo>
                    <a:pt x="212" y="75"/>
                    <a:pt x="119" y="257"/>
                    <a:pt x="57" y="360"/>
                  </a:cubicBezTo>
                  <a:cubicBezTo>
                    <a:pt x="57" y="360"/>
                    <a:pt x="57" y="360"/>
                    <a:pt x="57" y="360"/>
                  </a:cubicBezTo>
                  <a:cubicBezTo>
                    <a:pt x="36" y="394"/>
                    <a:pt x="20" y="419"/>
                    <a:pt x="8" y="427"/>
                  </a:cubicBezTo>
                  <a:cubicBezTo>
                    <a:pt x="8" y="427"/>
                    <a:pt x="8" y="427"/>
                    <a:pt x="8" y="427"/>
                  </a:cubicBezTo>
                  <a:cubicBezTo>
                    <a:pt x="0" y="416"/>
                    <a:pt x="0" y="416"/>
                    <a:pt x="0" y="416"/>
                  </a:cubicBezTo>
                  <a:cubicBezTo>
                    <a:pt x="7" y="412"/>
                    <a:pt x="25" y="386"/>
                    <a:pt x="45" y="35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28"/>
            <p:cNvSpPr/>
            <p:nvPr/>
          </p:nvSpPr>
          <p:spPr bwMode="auto">
            <a:xfrm>
              <a:off x="3290" y="2307"/>
              <a:ext cx="46" cy="81"/>
            </a:xfrm>
            <a:custGeom>
              <a:avLst/>
              <a:gdLst>
                <a:gd name="T0" fmla="*/ 14 w 46"/>
                <a:gd name="T1" fmla="*/ 26 h 81"/>
                <a:gd name="T2" fmla="*/ 17 w 46"/>
                <a:gd name="T3" fmla="*/ 48 h 81"/>
                <a:gd name="T4" fmla="*/ 32 w 46"/>
                <a:gd name="T5" fmla="*/ 0 h 81"/>
                <a:gd name="T6" fmla="*/ 32 w 46"/>
                <a:gd name="T7" fmla="*/ 0 h 81"/>
                <a:gd name="T8" fmla="*/ 46 w 46"/>
                <a:gd name="T9" fmla="*/ 5 h 81"/>
                <a:gd name="T10" fmla="*/ 21 w 46"/>
                <a:gd name="T11" fmla="*/ 81 h 81"/>
                <a:gd name="T12" fmla="*/ 8 w 46"/>
                <a:gd name="T13" fmla="*/ 80 h 81"/>
                <a:gd name="T14" fmla="*/ 0 w 46"/>
                <a:gd name="T15" fmla="*/ 28 h 81"/>
                <a:gd name="T16" fmla="*/ 14 w 46"/>
                <a:gd name="T17" fmla="*/ 26 h 81"/>
                <a:gd name="T18" fmla="*/ 14 w 46"/>
                <a:gd name="T19" fmla="*/ 2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81">
                  <a:moveTo>
                    <a:pt x="14" y="26"/>
                  </a:moveTo>
                  <a:lnTo>
                    <a:pt x="17" y="48"/>
                  </a:lnTo>
                  <a:lnTo>
                    <a:pt x="32" y="0"/>
                  </a:lnTo>
                  <a:lnTo>
                    <a:pt x="32" y="0"/>
                  </a:lnTo>
                  <a:lnTo>
                    <a:pt x="46" y="5"/>
                  </a:lnTo>
                  <a:lnTo>
                    <a:pt x="21" y="81"/>
                  </a:lnTo>
                  <a:lnTo>
                    <a:pt x="8" y="80"/>
                  </a:lnTo>
                  <a:lnTo>
                    <a:pt x="0" y="28"/>
                  </a:lnTo>
                  <a:lnTo>
                    <a:pt x="14" y="26"/>
                  </a:lnTo>
                  <a:lnTo>
                    <a:pt x="14"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29"/>
            <p:cNvSpPr/>
            <p:nvPr/>
          </p:nvSpPr>
          <p:spPr bwMode="auto">
            <a:xfrm>
              <a:off x="2920" y="3136"/>
              <a:ext cx="71" cy="535"/>
            </a:xfrm>
            <a:custGeom>
              <a:avLst/>
              <a:gdLst>
                <a:gd name="T0" fmla="*/ 0 w 71"/>
                <a:gd name="T1" fmla="*/ 535 h 535"/>
                <a:gd name="T2" fmla="*/ 0 w 71"/>
                <a:gd name="T3" fmla="*/ 522 h 535"/>
                <a:gd name="T4" fmla="*/ 57 w 71"/>
                <a:gd name="T5" fmla="*/ 522 h 535"/>
                <a:gd name="T6" fmla="*/ 39 w 71"/>
                <a:gd name="T7" fmla="*/ 1 h 535"/>
                <a:gd name="T8" fmla="*/ 52 w 71"/>
                <a:gd name="T9" fmla="*/ 0 h 535"/>
                <a:gd name="T10" fmla="*/ 71 w 71"/>
                <a:gd name="T11" fmla="*/ 535 h 535"/>
                <a:gd name="T12" fmla="*/ 0 w 71"/>
                <a:gd name="T13" fmla="*/ 535 h 535"/>
                <a:gd name="T14" fmla="*/ 0 w 71"/>
                <a:gd name="T15" fmla="*/ 535 h 5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535">
                  <a:moveTo>
                    <a:pt x="0" y="535"/>
                  </a:moveTo>
                  <a:lnTo>
                    <a:pt x="0" y="522"/>
                  </a:lnTo>
                  <a:lnTo>
                    <a:pt x="57" y="522"/>
                  </a:lnTo>
                  <a:lnTo>
                    <a:pt x="39" y="1"/>
                  </a:lnTo>
                  <a:lnTo>
                    <a:pt x="52" y="0"/>
                  </a:lnTo>
                  <a:lnTo>
                    <a:pt x="71" y="535"/>
                  </a:lnTo>
                  <a:lnTo>
                    <a:pt x="0" y="535"/>
                  </a:lnTo>
                  <a:lnTo>
                    <a:pt x="0" y="5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30"/>
            <p:cNvSpPr/>
            <p:nvPr/>
          </p:nvSpPr>
          <p:spPr bwMode="auto">
            <a:xfrm>
              <a:off x="3012" y="3134"/>
              <a:ext cx="112" cy="518"/>
            </a:xfrm>
            <a:custGeom>
              <a:avLst/>
              <a:gdLst>
                <a:gd name="T0" fmla="*/ 48 w 112"/>
                <a:gd name="T1" fmla="*/ 518 h 518"/>
                <a:gd name="T2" fmla="*/ 0 w 112"/>
                <a:gd name="T3" fmla="*/ 1 h 518"/>
                <a:gd name="T4" fmla="*/ 14 w 112"/>
                <a:gd name="T5" fmla="*/ 0 h 518"/>
                <a:gd name="T6" fmla="*/ 61 w 112"/>
                <a:gd name="T7" fmla="*/ 504 h 518"/>
                <a:gd name="T8" fmla="*/ 112 w 112"/>
                <a:gd name="T9" fmla="*/ 504 h 518"/>
                <a:gd name="T10" fmla="*/ 112 w 112"/>
                <a:gd name="T11" fmla="*/ 518 h 518"/>
                <a:gd name="T12" fmla="*/ 48 w 112"/>
                <a:gd name="T13" fmla="*/ 518 h 518"/>
                <a:gd name="T14" fmla="*/ 48 w 112"/>
                <a:gd name="T15" fmla="*/ 518 h 5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 h="518">
                  <a:moveTo>
                    <a:pt x="48" y="518"/>
                  </a:moveTo>
                  <a:lnTo>
                    <a:pt x="0" y="1"/>
                  </a:lnTo>
                  <a:lnTo>
                    <a:pt x="14" y="0"/>
                  </a:lnTo>
                  <a:lnTo>
                    <a:pt x="61" y="504"/>
                  </a:lnTo>
                  <a:lnTo>
                    <a:pt x="112" y="504"/>
                  </a:lnTo>
                  <a:lnTo>
                    <a:pt x="112" y="518"/>
                  </a:lnTo>
                  <a:lnTo>
                    <a:pt x="48" y="518"/>
                  </a:lnTo>
                  <a:lnTo>
                    <a:pt x="48" y="5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31"/>
            <p:cNvSpPr>
              <a:spLocks noEditPoints="1"/>
            </p:cNvSpPr>
            <p:nvPr/>
          </p:nvSpPr>
          <p:spPr bwMode="auto">
            <a:xfrm>
              <a:off x="2895" y="2342"/>
              <a:ext cx="104" cy="105"/>
            </a:xfrm>
            <a:custGeom>
              <a:avLst/>
              <a:gdLst>
                <a:gd name="T0" fmla="*/ 0 w 102"/>
                <a:gd name="T1" fmla="*/ 51 h 102"/>
                <a:gd name="T2" fmla="*/ 51 w 102"/>
                <a:gd name="T3" fmla="*/ 0 h 102"/>
                <a:gd name="T4" fmla="*/ 51 w 102"/>
                <a:gd name="T5" fmla="*/ 0 h 102"/>
                <a:gd name="T6" fmla="*/ 102 w 102"/>
                <a:gd name="T7" fmla="*/ 51 h 102"/>
                <a:gd name="T8" fmla="*/ 102 w 102"/>
                <a:gd name="T9" fmla="*/ 51 h 102"/>
                <a:gd name="T10" fmla="*/ 51 w 102"/>
                <a:gd name="T11" fmla="*/ 102 h 102"/>
                <a:gd name="T12" fmla="*/ 51 w 102"/>
                <a:gd name="T13" fmla="*/ 102 h 102"/>
                <a:gd name="T14" fmla="*/ 0 w 102"/>
                <a:gd name="T15" fmla="*/ 51 h 102"/>
                <a:gd name="T16" fmla="*/ 16 w 102"/>
                <a:gd name="T17" fmla="*/ 51 h 102"/>
                <a:gd name="T18" fmla="*/ 51 w 102"/>
                <a:gd name="T19" fmla="*/ 86 h 102"/>
                <a:gd name="T20" fmla="*/ 51 w 102"/>
                <a:gd name="T21" fmla="*/ 86 h 102"/>
                <a:gd name="T22" fmla="*/ 86 w 102"/>
                <a:gd name="T23" fmla="*/ 51 h 102"/>
                <a:gd name="T24" fmla="*/ 86 w 102"/>
                <a:gd name="T25" fmla="*/ 51 h 102"/>
                <a:gd name="T26" fmla="*/ 51 w 102"/>
                <a:gd name="T27" fmla="*/ 16 h 102"/>
                <a:gd name="T28" fmla="*/ 51 w 102"/>
                <a:gd name="T29" fmla="*/ 16 h 102"/>
                <a:gd name="T30" fmla="*/ 16 w 102"/>
                <a:gd name="T31" fmla="*/ 5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02">
                  <a:moveTo>
                    <a:pt x="0" y="51"/>
                  </a:moveTo>
                  <a:cubicBezTo>
                    <a:pt x="0" y="23"/>
                    <a:pt x="23" y="0"/>
                    <a:pt x="51" y="0"/>
                  </a:cubicBezTo>
                  <a:cubicBezTo>
                    <a:pt x="51" y="0"/>
                    <a:pt x="51" y="0"/>
                    <a:pt x="51" y="0"/>
                  </a:cubicBezTo>
                  <a:cubicBezTo>
                    <a:pt x="79" y="0"/>
                    <a:pt x="102" y="23"/>
                    <a:pt x="102" y="51"/>
                  </a:cubicBezTo>
                  <a:cubicBezTo>
                    <a:pt x="102" y="51"/>
                    <a:pt x="102" y="51"/>
                    <a:pt x="102" y="51"/>
                  </a:cubicBezTo>
                  <a:cubicBezTo>
                    <a:pt x="102" y="79"/>
                    <a:pt x="79" y="102"/>
                    <a:pt x="51" y="102"/>
                  </a:cubicBezTo>
                  <a:cubicBezTo>
                    <a:pt x="51" y="102"/>
                    <a:pt x="51" y="102"/>
                    <a:pt x="51" y="102"/>
                  </a:cubicBezTo>
                  <a:cubicBezTo>
                    <a:pt x="23" y="102"/>
                    <a:pt x="0" y="79"/>
                    <a:pt x="0" y="51"/>
                  </a:cubicBezTo>
                  <a:close/>
                  <a:moveTo>
                    <a:pt x="16" y="51"/>
                  </a:moveTo>
                  <a:cubicBezTo>
                    <a:pt x="16" y="70"/>
                    <a:pt x="32" y="86"/>
                    <a:pt x="51" y="86"/>
                  </a:cubicBezTo>
                  <a:cubicBezTo>
                    <a:pt x="51" y="86"/>
                    <a:pt x="51" y="86"/>
                    <a:pt x="51" y="86"/>
                  </a:cubicBezTo>
                  <a:cubicBezTo>
                    <a:pt x="70" y="86"/>
                    <a:pt x="86" y="70"/>
                    <a:pt x="86" y="51"/>
                  </a:cubicBezTo>
                  <a:cubicBezTo>
                    <a:pt x="86" y="51"/>
                    <a:pt x="86" y="51"/>
                    <a:pt x="86" y="51"/>
                  </a:cubicBezTo>
                  <a:cubicBezTo>
                    <a:pt x="86" y="32"/>
                    <a:pt x="70" y="16"/>
                    <a:pt x="51" y="16"/>
                  </a:cubicBezTo>
                  <a:cubicBezTo>
                    <a:pt x="51" y="16"/>
                    <a:pt x="51" y="16"/>
                    <a:pt x="51" y="16"/>
                  </a:cubicBezTo>
                  <a:cubicBezTo>
                    <a:pt x="32" y="16"/>
                    <a:pt x="16" y="32"/>
                    <a:pt x="16"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32"/>
            <p:cNvSpPr>
              <a:spLocks noEditPoints="1"/>
            </p:cNvSpPr>
            <p:nvPr/>
          </p:nvSpPr>
          <p:spPr bwMode="auto">
            <a:xfrm>
              <a:off x="3008" y="2336"/>
              <a:ext cx="104" cy="105"/>
            </a:xfrm>
            <a:custGeom>
              <a:avLst/>
              <a:gdLst>
                <a:gd name="T0" fmla="*/ 0 w 102"/>
                <a:gd name="T1" fmla="*/ 51 h 102"/>
                <a:gd name="T2" fmla="*/ 51 w 102"/>
                <a:gd name="T3" fmla="*/ 0 h 102"/>
                <a:gd name="T4" fmla="*/ 51 w 102"/>
                <a:gd name="T5" fmla="*/ 0 h 102"/>
                <a:gd name="T6" fmla="*/ 102 w 102"/>
                <a:gd name="T7" fmla="*/ 51 h 102"/>
                <a:gd name="T8" fmla="*/ 102 w 102"/>
                <a:gd name="T9" fmla="*/ 51 h 102"/>
                <a:gd name="T10" fmla="*/ 51 w 102"/>
                <a:gd name="T11" fmla="*/ 102 h 102"/>
                <a:gd name="T12" fmla="*/ 51 w 102"/>
                <a:gd name="T13" fmla="*/ 102 h 102"/>
                <a:gd name="T14" fmla="*/ 0 w 102"/>
                <a:gd name="T15" fmla="*/ 51 h 102"/>
                <a:gd name="T16" fmla="*/ 16 w 102"/>
                <a:gd name="T17" fmla="*/ 51 h 102"/>
                <a:gd name="T18" fmla="*/ 51 w 102"/>
                <a:gd name="T19" fmla="*/ 86 h 102"/>
                <a:gd name="T20" fmla="*/ 51 w 102"/>
                <a:gd name="T21" fmla="*/ 86 h 102"/>
                <a:gd name="T22" fmla="*/ 86 w 102"/>
                <a:gd name="T23" fmla="*/ 51 h 102"/>
                <a:gd name="T24" fmla="*/ 86 w 102"/>
                <a:gd name="T25" fmla="*/ 51 h 102"/>
                <a:gd name="T26" fmla="*/ 51 w 102"/>
                <a:gd name="T27" fmla="*/ 16 h 102"/>
                <a:gd name="T28" fmla="*/ 51 w 102"/>
                <a:gd name="T29" fmla="*/ 16 h 102"/>
                <a:gd name="T30" fmla="*/ 16 w 102"/>
                <a:gd name="T31" fmla="*/ 51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2" h="102">
                  <a:moveTo>
                    <a:pt x="0" y="51"/>
                  </a:moveTo>
                  <a:cubicBezTo>
                    <a:pt x="0" y="23"/>
                    <a:pt x="23" y="0"/>
                    <a:pt x="51" y="0"/>
                  </a:cubicBezTo>
                  <a:cubicBezTo>
                    <a:pt x="51" y="0"/>
                    <a:pt x="51" y="0"/>
                    <a:pt x="51" y="0"/>
                  </a:cubicBezTo>
                  <a:cubicBezTo>
                    <a:pt x="79" y="0"/>
                    <a:pt x="102" y="23"/>
                    <a:pt x="102" y="51"/>
                  </a:cubicBezTo>
                  <a:cubicBezTo>
                    <a:pt x="102" y="51"/>
                    <a:pt x="102" y="51"/>
                    <a:pt x="102" y="51"/>
                  </a:cubicBezTo>
                  <a:cubicBezTo>
                    <a:pt x="102" y="79"/>
                    <a:pt x="79" y="102"/>
                    <a:pt x="51" y="102"/>
                  </a:cubicBezTo>
                  <a:cubicBezTo>
                    <a:pt x="51" y="102"/>
                    <a:pt x="51" y="102"/>
                    <a:pt x="51" y="102"/>
                  </a:cubicBezTo>
                  <a:cubicBezTo>
                    <a:pt x="23" y="102"/>
                    <a:pt x="0" y="79"/>
                    <a:pt x="0" y="51"/>
                  </a:cubicBezTo>
                  <a:close/>
                  <a:moveTo>
                    <a:pt x="16" y="51"/>
                  </a:moveTo>
                  <a:cubicBezTo>
                    <a:pt x="16" y="70"/>
                    <a:pt x="32" y="86"/>
                    <a:pt x="51" y="86"/>
                  </a:cubicBezTo>
                  <a:cubicBezTo>
                    <a:pt x="51" y="86"/>
                    <a:pt x="51" y="86"/>
                    <a:pt x="51" y="86"/>
                  </a:cubicBezTo>
                  <a:cubicBezTo>
                    <a:pt x="70" y="86"/>
                    <a:pt x="86" y="70"/>
                    <a:pt x="86" y="51"/>
                  </a:cubicBezTo>
                  <a:cubicBezTo>
                    <a:pt x="86" y="51"/>
                    <a:pt x="86" y="51"/>
                    <a:pt x="86" y="51"/>
                  </a:cubicBezTo>
                  <a:cubicBezTo>
                    <a:pt x="86" y="31"/>
                    <a:pt x="70" y="16"/>
                    <a:pt x="51" y="16"/>
                  </a:cubicBezTo>
                  <a:cubicBezTo>
                    <a:pt x="51" y="16"/>
                    <a:pt x="51" y="16"/>
                    <a:pt x="51" y="16"/>
                  </a:cubicBezTo>
                  <a:cubicBezTo>
                    <a:pt x="32" y="16"/>
                    <a:pt x="16" y="31"/>
                    <a:pt x="16" y="5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33"/>
            <p:cNvSpPr/>
            <p:nvPr/>
          </p:nvSpPr>
          <p:spPr bwMode="auto">
            <a:xfrm>
              <a:off x="2977" y="2372"/>
              <a:ext cx="61" cy="29"/>
            </a:xfrm>
            <a:custGeom>
              <a:avLst/>
              <a:gdLst>
                <a:gd name="T0" fmla="*/ 44 w 60"/>
                <a:gd name="T1" fmla="*/ 24 h 28"/>
                <a:gd name="T2" fmla="*/ 31 w 60"/>
                <a:gd name="T3" fmla="*/ 16 h 28"/>
                <a:gd name="T4" fmla="*/ 31 w 60"/>
                <a:gd name="T5" fmla="*/ 16 h 28"/>
                <a:gd name="T6" fmla="*/ 15 w 60"/>
                <a:gd name="T7" fmla="*/ 24 h 28"/>
                <a:gd name="T8" fmla="*/ 15 w 60"/>
                <a:gd name="T9" fmla="*/ 24 h 28"/>
                <a:gd name="T10" fmla="*/ 15 w 60"/>
                <a:gd name="T11" fmla="*/ 24 h 28"/>
                <a:gd name="T12" fmla="*/ 15 w 60"/>
                <a:gd name="T13" fmla="*/ 24 h 28"/>
                <a:gd name="T14" fmla="*/ 15 w 60"/>
                <a:gd name="T15" fmla="*/ 24 h 28"/>
                <a:gd name="T16" fmla="*/ 4 w 60"/>
                <a:gd name="T17" fmla="*/ 25 h 28"/>
                <a:gd name="T18" fmla="*/ 4 w 60"/>
                <a:gd name="T19" fmla="*/ 25 h 28"/>
                <a:gd name="T20" fmla="*/ 3 w 60"/>
                <a:gd name="T21" fmla="*/ 14 h 28"/>
                <a:gd name="T22" fmla="*/ 3 w 60"/>
                <a:gd name="T23" fmla="*/ 14 h 28"/>
                <a:gd name="T24" fmla="*/ 31 w 60"/>
                <a:gd name="T25" fmla="*/ 0 h 28"/>
                <a:gd name="T26" fmla="*/ 31 w 60"/>
                <a:gd name="T27" fmla="*/ 0 h 28"/>
                <a:gd name="T28" fmla="*/ 57 w 60"/>
                <a:gd name="T29" fmla="*/ 14 h 28"/>
                <a:gd name="T30" fmla="*/ 57 w 60"/>
                <a:gd name="T31" fmla="*/ 14 h 28"/>
                <a:gd name="T32" fmla="*/ 56 w 60"/>
                <a:gd name="T33" fmla="*/ 25 h 28"/>
                <a:gd name="T34" fmla="*/ 56 w 60"/>
                <a:gd name="T35" fmla="*/ 25 h 28"/>
                <a:gd name="T36" fmla="*/ 51 w 60"/>
                <a:gd name="T37" fmla="*/ 27 h 28"/>
                <a:gd name="T38" fmla="*/ 51 w 60"/>
                <a:gd name="T39" fmla="*/ 27 h 28"/>
                <a:gd name="T40" fmla="*/ 44 w 60"/>
                <a:gd name="T41"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0" h="28">
                  <a:moveTo>
                    <a:pt x="44" y="24"/>
                  </a:moveTo>
                  <a:cubicBezTo>
                    <a:pt x="39" y="17"/>
                    <a:pt x="35" y="16"/>
                    <a:pt x="31" y="16"/>
                  </a:cubicBezTo>
                  <a:cubicBezTo>
                    <a:pt x="31" y="16"/>
                    <a:pt x="31" y="16"/>
                    <a:pt x="31" y="16"/>
                  </a:cubicBezTo>
                  <a:cubicBezTo>
                    <a:pt x="24" y="15"/>
                    <a:pt x="17" y="22"/>
                    <a:pt x="15" y="24"/>
                  </a:cubicBezTo>
                  <a:cubicBezTo>
                    <a:pt x="15" y="24"/>
                    <a:pt x="15" y="24"/>
                    <a:pt x="15" y="24"/>
                  </a:cubicBezTo>
                  <a:cubicBezTo>
                    <a:pt x="15" y="24"/>
                    <a:pt x="15" y="24"/>
                    <a:pt x="15" y="24"/>
                  </a:cubicBezTo>
                  <a:cubicBezTo>
                    <a:pt x="15" y="24"/>
                    <a:pt x="15" y="24"/>
                    <a:pt x="15" y="24"/>
                  </a:cubicBezTo>
                  <a:cubicBezTo>
                    <a:pt x="15" y="24"/>
                    <a:pt x="15" y="24"/>
                    <a:pt x="15" y="24"/>
                  </a:cubicBezTo>
                  <a:cubicBezTo>
                    <a:pt x="12" y="27"/>
                    <a:pt x="7" y="28"/>
                    <a:pt x="4" y="25"/>
                  </a:cubicBezTo>
                  <a:cubicBezTo>
                    <a:pt x="4" y="25"/>
                    <a:pt x="4" y="25"/>
                    <a:pt x="4" y="25"/>
                  </a:cubicBezTo>
                  <a:cubicBezTo>
                    <a:pt x="0" y="22"/>
                    <a:pt x="0" y="17"/>
                    <a:pt x="3" y="14"/>
                  </a:cubicBezTo>
                  <a:cubicBezTo>
                    <a:pt x="3" y="14"/>
                    <a:pt x="3" y="14"/>
                    <a:pt x="3" y="14"/>
                  </a:cubicBezTo>
                  <a:cubicBezTo>
                    <a:pt x="4" y="13"/>
                    <a:pt x="14" y="0"/>
                    <a:pt x="31" y="0"/>
                  </a:cubicBezTo>
                  <a:cubicBezTo>
                    <a:pt x="31" y="0"/>
                    <a:pt x="31" y="0"/>
                    <a:pt x="31" y="0"/>
                  </a:cubicBezTo>
                  <a:cubicBezTo>
                    <a:pt x="40" y="0"/>
                    <a:pt x="49" y="4"/>
                    <a:pt x="57" y="14"/>
                  </a:cubicBezTo>
                  <a:cubicBezTo>
                    <a:pt x="57" y="14"/>
                    <a:pt x="57" y="14"/>
                    <a:pt x="57" y="14"/>
                  </a:cubicBezTo>
                  <a:cubicBezTo>
                    <a:pt x="60" y="17"/>
                    <a:pt x="59" y="22"/>
                    <a:pt x="56" y="25"/>
                  </a:cubicBezTo>
                  <a:cubicBezTo>
                    <a:pt x="56" y="25"/>
                    <a:pt x="56" y="25"/>
                    <a:pt x="56" y="25"/>
                  </a:cubicBezTo>
                  <a:cubicBezTo>
                    <a:pt x="54" y="26"/>
                    <a:pt x="52" y="27"/>
                    <a:pt x="51" y="27"/>
                  </a:cubicBezTo>
                  <a:cubicBezTo>
                    <a:pt x="51" y="27"/>
                    <a:pt x="51" y="27"/>
                    <a:pt x="51" y="27"/>
                  </a:cubicBezTo>
                  <a:cubicBezTo>
                    <a:pt x="48" y="27"/>
                    <a:pt x="46" y="26"/>
                    <a:pt x="44"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34"/>
            <p:cNvSpPr/>
            <p:nvPr/>
          </p:nvSpPr>
          <p:spPr bwMode="auto">
            <a:xfrm>
              <a:off x="2830" y="2388"/>
              <a:ext cx="92" cy="35"/>
            </a:xfrm>
            <a:custGeom>
              <a:avLst/>
              <a:gdLst>
                <a:gd name="T0" fmla="*/ 1 w 90"/>
                <a:gd name="T1" fmla="*/ 28 h 34"/>
                <a:gd name="T2" fmla="*/ 7 w 90"/>
                <a:gd name="T3" fmla="*/ 18 h 34"/>
                <a:gd name="T4" fmla="*/ 7 w 90"/>
                <a:gd name="T5" fmla="*/ 18 h 34"/>
                <a:gd name="T6" fmla="*/ 79 w 90"/>
                <a:gd name="T7" fmla="*/ 1 h 34"/>
                <a:gd name="T8" fmla="*/ 89 w 90"/>
                <a:gd name="T9" fmla="*/ 7 h 34"/>
                <a:gd name="T10" fmla="*/ 89 w 90"/>
                <a:gd name="T11" fmla="*/ 7 h 34"/>
                <a:gd name="T12" fmla="*/ 83 w 90"/>
                <a:gd name="T13" fmla="*/ 17 h 34"/>
                <a:gd name="T14" fmla="*/ 83 w 90"/>
                <a:gd name="T15" fmla="*/ 17 h 34"/>
                <a:gd name="T16" fmla="*/ 11 w 90"/>
                <a:gd name="T17" fmla="*/ 34 h 34"/>
                <a:gd name="T18" fmla="*/ 9 w 90"/>
                <a:gd name="T19" fmla="*/ 34 h 34"/>
                <a:gd name="T20" fmla="*/ 9 w 90"/>
                <a:gd name="T21" fmla="*/ 34 h 34"/>
                <a:gd name="T22" fmla="*/ 1 w 90"/>
                <a:gd name="T23" fmla="*/ 28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0" h="34">
                  <a:moveTo>
                    <a:pt x="1" y="28"/>
                  </a:moveTo>
                  <a:cubicBezTo>
                    <a:pt x="0" y="24"/>
                    <a:pt x="3" y="19"/>
                    <a:pt x="7" y="18"/>
                  </a:cubicBezTo>
                  <a:cubicBezTo>
                    <a:pt x="7" y="18"/>
                    <a:pt x="7" y="18"/>
                    <a:pt x="7" y="18"/>
                  </a:cubicBezTo>
                  <a:cubicBezTo>
                    <a:pt x="79" y="1"/>
                    <a:pt x="79" y="1"/>
                    <a:pt x="79" y="1"/>
                  </a:cubicBezTo>
                  <a:cubicBezTo>
                    <a:pt x="83" y="0"/>
                    <a:pt x="88" y="3"/>
                    <a:pt x="89" y="7"/>
                  </a:cubicBezTo>
                  <a:cubicBezTo>
                    <a:pt x="89" y="7"/>
                    <a:pt x="89" y="7"/>
                    <a:pt x="89" y="7"/>
                  </a:cubicBezTo>
                  <a:cubicBezTo>
                    <a:pt x="90" y="11"/>
                    <a:pt x="87" y="15"/>
                    <a:pt x="83" y="17"/>
                  </a:cubicBezTo>
                  <a:cubicBezTo>
                    <a:pt x="83" y="17"/>
                    <a:pt x="83" y="17"/>
                    <a:pt x="83" y="17"/>
                  </a:cubicBezTo>
                  <a:cubicBezTo>
                    <a:pt x="11" y="34"/>
                    <a:pt x="11" y="34"/>
                    <a:pt x="11" y="34"/>
                  </a:cubicBezTo>
                  <a:cubicBezTo>
                    <a:pt x="10" y="34"/>
                    <a:pt x="10" y="34"/>
                    <a:pt x="9" y="34"/>
                  </a:cubicBezTo>
                  <a:cubicBezTo>
                    <a:pt x="9" y="34"/>
                    <a:pt x="9" y="34"/>
                    <a:pt x="9" y="34"/>
                  </a:cubicBezTo>
                  <a:cubicBezTo>
                    <a:pt x="6" y="34"/>
                    <a:pt x="2" y="32"/>
                    <a:pt x="1"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35"/>
            <p:cNvSpPr/>
            <p:nvPr/>
          </p:nvSpPr>
          <p:spPr bwMode="auto">
            <a:xfrm>
              <a:off x="3089" y="2381"/>
              <a:ext cx="102" cy="59"/>
            </a:xfrm>
            <a:custGeom>
              <a:avLst/>
              <a:gdLst>
                <a:gd name="T0" fmla="*/ 87 w 99"/>
                <a:gd name="T1" fmla="*/ 56 h 57"/>
                <a:gd name="T2" fmla="*/ 5 w 99"/>
                <a:gd name="T3" fmla="*/ 16 h 57"/>
                <a:gd name="T4" fmla="*/ 1 w 99"/>
                <a:gd name="T5" fmla="*/ 6 h 57"/>
                <a:gd name="T6" fmla="*/ 1 w 99"/>
                <a:gd name="T7" fmla="*/ 6 h 57"/>
                <a:gd name="T8" fmla="*/ 12 w 99"/>
                <a:gd name="T9" fmla="*/ 2 h 57"/>
                <a:gd name="T10" fmla="*/ 12 w 99"/>
                <a:gd name="T11" fmla="*/ 2 h 57"/>
                <a:gd name="T12" fmla="*/ 94 w 99"/>
                <a:gd name="T13" fmla="*/ 42 h 57"/>
                <a:gd name="T14" fmla="*/ 97 w 99"/>
                <a:gd name="T15" fmla="*/ 53 h 57"/>
                <a:gd name="T16" fmla="*/ 97 w 99"/>
                <a:gd name="T17" fmla="*/ 53 h 57"/>
                <a:gd name="T18" fmla="*/ 90 w 99"/>
                <a:gd name="T19" fmla="*/ 57 h 57"/>
                <a:gd name="T20" fmla="*/ 90 w 99"/>
                <a:gd name="T21" fmla="*/ 57 h 57"/>
                <a:gd name="T22" fmla="*/ 87 w 99"/>
                <a:gd name="T23" fmla="*/ 56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57">
                  <a:moveTo>
                    <a:pt x="87" y="56"/>
                  </a:moveTo>
                  <a:cubicBezTo>
                    <a:pt x="5" y="16"/>
                    <a:pt x="5" y="16"/>
                    <a:pt x="5" y="16"/>
                  </a:cubicBezTo>
                  <a:cubicBezTo>
                    <a:pt x="1" y="14"/>
                    <a:pt x="0" y="10"/>
                    <a:pt x="1" y="6"/>
                  </a:cubicBezTo>
                  <a:cubicBezTo>
                    <a:pt x="1" y="6"/>
                    <a:pt x="1" y="6"/>
                    <a:pt x="1" y="6"/>
                  </a:cubicBezTo>
                  <a:cubicBezTo>
                    <a:pt x="3" y="2"/>
                    <a:pt x="8" y="0"/>
                    <a:pt x="12" y="2"/>
                  </a:cubicBezTo>
                  <a:cubicBezTo>
                    <a:pt x="12" y="2"/>
                    <a:pt x="12" y="2"/>
                    <a:pt x="12" y="2"/>
                  </a:cubicBezTo>
                  <a:cubicBezTo>
                    <a:pt x="94" y="42"/>
                    <a:pt x="94" y="42"/>
                    <a:pt x="94" y="42"/>
                  </a:cubicBezTo>
                  <a:cubicBezTo>
                    <a:pt x="98" y="44"/>
                    <a:pt x="99" y="49"/>
                    <a:pt x="97" y="53"/>
                  </a:cubicBezTo>
                  <a:cubicBezTo>
                    <a:pt x="97" y="53"/>
                    <a:pt x="97" y="53"/>
                    <a:pt x="97" y="53"/>
                  </a:cubicBezTo>
                  <a:cubicBezTo>
                    <a:pt x="96" y="55"/>
                    <a:pt x="93" y="57"/>
                    <a:pt x="90" y="57"/>
                  </a:cubicBezTo>
                  <a:cubicBezTo>
                    <a:pt x="90" y="57"/>
                    <a:pt x="90" y="57"/>
                    <a:pt x="90" y="57"/>
                  </a:cubicBezTo>
                  <a:cubicBezTo>
                    <a:pt x="89" y="57"/>
                    <a:pt x="88" y="57"/>
                    <a:pt x="87" y="5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Oval 36"/>
            <p:cNvSpPr>
              <a:spLocks noChangeArrowheads="1"/>
            </p:cNvSpPr>
            <p:nvPr/>
          </p:nvSpPr>
          <p:spPr bwMode="auto">
            <a:xfrm>
              <a:off x="2939" y="2383"/>
              <a:ext cx="25" cy="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Oval 37"/>
            <p:cNvSpPr>
              <a:spLocks noChangeArrowheads="1"/>
            </p:cNvSpPr>
            <p:nvPr/>
          </p:nvSpPr>
          <p:spPr bwMode="auto">
            <a:xfrm>
              <a:off x="3052" y="2377"/>
              <a:ext cx="24" cy="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8"/>
            <p:cNvSpPr/>
            <p:nvPr/>
          </p:nvSpPr>
          <p:spPr bwMode="auto">
            <a:xfrm>
              <a:off x="2931" y="2518"/>
              <a:ext cx="162" cy="69"/>
            </a:xfrm>
            <a:custGeom>
              <a:avLst/>
              <a:gdLst>
                <a:gd name="T0" fmla="*/ 16 w 159"/>
                <a:gd name="T1" fmla="*/ 5 h 67"/>
                <a:gd name="T2" fmla="*/ 74 w 159"/>
                <a:gd name="T3" fmla="*/ 51 h 67"/>
                <a:gd name="T4" fmla="*/ 74 w 159"/>
                <a:gd name="T5" fmla="*/ 51 h 67"/>
                <a:gd name="T6" fmla="*/ 117 w 159"/>
                <a:gd name="T7" fmla="*/ 33 h 67"/>
                <a:gd name="T8" fmla="*/ 117 w 159"/>
                <a:gd name="T9" fmla="*/ 33 h 67"/>
                <a:gd name="T10" fmla="*/ 142 w 159"/>
                <a:gd name="T11" fmla="*/ 8 h 67"/>
                <a:gd name="T12" fmla="*/ 142 w 159"/>
                <a:gd name="T13" fmla="*/ 8 h 67"/>
                <a:gd name="T14" fmla="*/ 144 w 159"/>
                <a:gd name="T15" fmla="*/ 7 h 67"/>
                <a:gd name="T16" fmla="*/ 144 w 159"/>
                <a:gd name="T17" fmla="*/ 7 h 67"/>
                <a:gd name="T18" fmla="*/ 144 w 159"/>
                <a:gd name="T19" fmla="*/ 7 h 67"/>
                <a:gd name="T20" fmla="*/ 155 w 159"/>
                <a:gd name="T21" fmla="*/ 5 h 67"/>
                <a:gd name="T22" fmla="*/ 155 w 159"/>
                <a:gd name="T23" fmla="*/ 5 h 67"/>
                <a:gd name="T24" fmla="*/ 157 w 159"/>
                <a:gd name="T25" fmla="*/ 16 h 67"/>
                <a:gd name="T26" fmla="*/ 157 w 159"/>
                <a:gd name="T27" fmla="*/ 16 h 67"/>
                <a:gd name="T28" fmla="*/ 133 w 159"/>
                <a:gd name="T29" fmla="*/ 41 h 67"/>
                <a:gd name="T30" fmla="*/ 133 w 159"/>
                <a:gd name="T31" fmla="*/ 41 h 67"/>
                <a:gd name="T32" fmla="*/ 74 w 159"/>
                <a:gd name="T33" fmla="*/ 67 h 67"/>
                <a:gd name="T34" fmla="*/ 74 w 159"/>
                <a:gd name="T35" fmla="*/ 67 h 67"/>
                <a:gd name="T36" fmla="*/ 2 w 159"/>
                <a:gd name="T37" fmla="*/ 12 h 67"/>
                <a:gd name="T38" fmla="*/ 2 w 159"/>
                <a:gd name="T39" fmla="*/ 12 h 67"/>
                <a:gd name="T40" fmla="*/ 5 w 159"/>
                <a:gd name="T41" fmla="*/ 1 h 67"/>
                <a:gd name="T42" fmla="*/ 5 w 159"/>
                <a:gd name="T43" fmla="*/ 1 h 67"/>
                <a:gd name="T44" fmla="*/ 9 w 159"/>
                <a:gd name="T45" fmla="*/ 0 h 67"/>
                <a:gd name="T46" fmla="*/ 9 w 159"/>
                <a:gd name="T47" fmla="*/ 0 h 67"/>
                <a:gd name="T48" fmla="*/ 16 w 159"/>
                <a:gd name="T49" fmla="*/ 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9" h="67">
                  <a:moveTo>
                    <a:pt x="16" y="5"/>
                  </a:moveTo>
                  <a:cubicBezTo>
                    <a:pt x="36" y="41"/>
                    <a:pt x="56" y="51"/>
                    <a:pt x="74" y="51"/>
                  </a:cubicBezTo>
                  <a:cubicBezTo>
                    <a:pt x="74" y="51"/>
                    <a:pt x="74" y="51"/>
                    <a:pt x="74" y="51"/>
                  </a:cubicBezTo>
                  <a:cubicBezTo>
                    <a:pt x="89" y="51"/>
                    <a:pt x="105" y="43"/>
                    <a:pt x="117" y="33"/>
                  </a:cubicBezTo>
                  <a:cubicBezTo>
                    <a:pt x="117" y="33"/>
                    <a:pt x="117" y="33"/>
                    <a:pt x="117" y="33"/>
                  </a:cubicBezTo>
                  <a:cubicBezTo>
                    <a:pt x="130" y="24"/>
                    <a:pt x="139" y="13"/>
                    <a:pt x="142" y="8"/>
                  </a:cubicBezTo>
                  <a:cubicBezTo>
                    <a:pt x="142" y="8"/>
                    <a:pt x="142" y="8"/>
                    <a:pt x="142" y="8"/>
                  </a:cubicBezTo>
                  <a:cubicBezTo>
                    <a:pt x="143" y="7"/>
                    <a:pt x="144" y="7"/>
                    <a:pt x="144" y="7"/>
                  </a:cubicBezTo>
                  <a:cubicBezTo>
                    <a:pt x="144" y="7"/>
                    <a:pt x="144" y="7"/>
                    <a:pt x="144" y="7"/>
                  </a:cubicBezTo>
                  <a:cubicBezTo>
                    <a:pt x="144" y="7"/>
                    <a:pt x="144" y="7"/>
                    <a:pt x="144" y="7"/>
                  </a:cubicBezTo>
                  <a:cubicBezTo>
                    <a:pt x="146" y="3"/>
                    <a:pt x="151" y="2"/>
                    <a:pt x="155" y="5"/>
                  </a:cubicBezTo>
                  <a:cubicBezTo>
                    <a:pt x="155" y="5"/>
                    <a:pt x="155" y="5"/>
                    <a:pt x="155" y="5"/>
                  </a:cubicBezTo>
                  <a:cubicBezTo>
                    <a:pt x="159" y="8"/>
                    <a:pt x="159" y="13"/>
                    <a:pt x="157" y="16"/>
                  </a:cubicBezTo>
                  <a:cubicBezTo>
                    <a:pt x="157" y="16"/>
                    <a:pt x="157" y="16"/>
                    <a:pt x="157" y="16"/>
                  </a:cubicBezTo>
                  <a:cubicBezTo>
                    <a:pt x="156" y="16"/>
                    <a:pt x="147" y="29"/>
                    <a:pt x="133" y="41"/>
                  </a:cubicBezTo>
                  <a:cubicBezTo>
                    <a:pt x="133" y="41"/>
                    <a:pt x="133" y="41"/>
                    <a:pt x="133" y="41"/>
                  </a:cubicBezTo>
                  <a:cubicBezTo>
                    <a:pt x="118" y="54"/>
                    <a:pt x="98" y="67"/>
                    <a:pt x="74" y="67"/>
                  </a:cubicBezTo>
                  <a:cubicBezTo>
                    <a:pt x="74" y="67"/>
                    <a:pt x="74" y="67"/>
                    <a:pt x="74" y="67"/>
                  </a:cubicBezTo>
                  <a:cubicBezTo>
                    <a:pt x="49" y="67"/>
                    <a:pt x="23" y="52"/>
                    <a:pt x="2" y="12"/>
                  </a:cubicBezTo>
                  <a:cubicBezTo>
                    <a:pt x="2" y="12"/>
                    <a:pt x="2" y="12"/>
                    <a:pt x="2" y="12"/>
                  </a:cubicBezTo>
                  <a:cubicBezTo>
                    <a:pt x="0" y="8"/>
                    <a:pt x="1" y="3"/>
                    <a:pt x="5" y="1"/>
                  </a:cubicBezTo>
                  <a:cubicBezTo>
                    <a:pt x="5" y="1"/>
                    <a:pt x="5" y="1"/>
                    <a:pt x="5" y="1"/>
                  </a:cubicBezTo>
                  <a:cubicBezTo>
                    <a:pt x="6" y="1"/>
                    <a:pt x="8" y="0"/>
                    <a:pt x="9" y="0"/>
                  </a:cubicBezTo>
                  <a:cubicBezTo>
                    <a:pt x="9" y="0"/>
                    <a:pt x="9" y="0"/>
                    <a:pt x="9" y="0"/>
                  </a:cubicBezTo>
                  <a:cubicBezTo>
                    <a:pt x="12" y="0"/>
                    <a:pt x="15" y="2"/>
                    <a:pt x="16"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39"/>
            <p:cNvSpPr/>
            <p:nvPr/>
          </p:nvSpPr>
          <p:spPr bwMode="auto">
            <a:xfrm>
              <a:off x="2915" y="2193"/>
              <a:ext cx="38" cy="89"/>
            </a:xfrm>
            <a:custGeom>
              <a:avLst/>
              <a:gdLst>
                <a:gd name="T0" fmla="*/ 25 w 38"/>
                <a:gd name="T1" fmla="*/ 86 h 87"/>
                <a:gd name="T2" fmla="*/ 13 w 38"/>
                <a:gd name="T3" fmla="*/ 76 h 87"/>
                <a:gd name="T4" fmla="*/ 13 w 38"/>
                <a:gd name="T5" fmla="*/ 76 h 87"/>
                <a:gd name="T6" fmla="*/ 0 w 38"/>
                <a:gd name="T7" fmla="*/ 46 h 87"/>
                <a:gd name="T8" fmla="*/ 0 w 38"/>
                <a:gd name="T9" fmla="*/ 46 h 87"/>
                <a:gd name="T10" fmla="*/ 23 w 38"/>
                <a:gd name="T11" fmla="*/ 4 h 87"/>
                <a:gd name="T12" fmla="*/ 23 w 38"/>
                <a:gd name="T13" fmla="*/ 4 h 87"/>
                <a:gd name="T14" fmla="*/ 34 w 38"/>
                <a:gd name="T15" fmla="*/ 4 h 87"/>
                <a:gd name="T16" fmla="*/ 34 w 38"/>
                <a:gd name="T17" fmla="*/ 4 h 87"/>
                <a:gd name="T18" fmla="*/ 34 w 38"/>
                <a:gd name="T19" fmla="*/ 15 h 87"/>
                <a:gd name="T20" fmla="*/ 34 w 38"/>
                <a:gd name="T21" fmla="*/ 15 h 87"/>
                <a:gd name="T22" fmla="*/ 16 w 38"/>
                <a:gd name="T23" fmla="*/ 46 h 87"/>
                <a:gd name="T24" fmla="*/ 16 w 38"/>
                <a:gd name="T25" fmla="*/ 46 h 87"/>
                <a:gd name="T26" fmla="*/ 23 w 38"/>
                <a:gd name="T27" fmla="*/ 63 h 87"/>
                <a:gd name="T28" fmla="*/ 23 w 38"/>
                <a:gd name="T29" fmla="*/ 63 h 87"/>
                <a:gd name="T30" fmla="*/ 33 w 38"/>
                <a:gd name="T31" fmla="*/ 72 h 87"/>
                <a:gd name="T32" fmla="*/ 33 w 38"/>
                <a:gd name="T33" fmla="*/ 72 h 87"/>
                <a:gd name="T34" fmla="*/ 33 w 38"/>
                <a:gd name="T35" fmla="*/ 72 h 87"/>
                <a:gd name="T36" fmla="*/ 33 w 38"/>
                <a:gd name="T37" fmla="*/ 72 h 87"/>
                <a:gd name="T38" fmla="*/ 33 w 38"/>
                <a:gd name="T39" fmla="*/ 72 h 87"/>
                <a:gd name="T40" fmla="*/ 36 w 38"/>
                <a:gd name="T41" fmla="*/ 83 h 87"/>
                <a:gd name="T42" fmla="*/ 36 w 38"/>
                <a:gd name="T43" fmla="*/ 83 h 87"/>
                <a:gd name="T44" fmla="*/ 29 w 38"/>
                <a:gd name="T45" fmla="*/ 87 h 87"/>
                <a:gd name="T46" fmla="*/ 29 w 38"/>
                <a:gd name="T47" fmla="*/ 87 h 87"/>
                <a:gd name="T48" fmla="*/ 25 w 38"/>
                <a:gd name="T49" fmla="*/ 8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8" h="87">
                  <a:moveTo>
                    <a:pt x="25" y="86"/>
                  </a:moveTo>
                  <a:cubicBezTo>
                    <a:pt x="25" y="86"/>
                    <a:pt x="19" y="82"/>
                    <a:pt x="13" y="76"/>
                  </a:cubicBezTo>
                  <a:cubicBezTo>
                    <a:pt x="13" y="76"/>
                    <a:pt x="13" y="76"/>
                    <a:pt x="13" y="76"/>
                  </a:cubicBezTo>
                  <a:cubicBezTo>
                    <a:pt x="7" y="69"/>
                    <a:pt x="0" y="59"/>
                    <a:pt x="0" y="46"/>
                  </a:cubicBezTo>
                  <a:cubicBezTo>
                    <a:pt x="0" y="46"/>
                    <a:pt x="0" y="46"/>
                    <a:pt x="0" y="46"/>
                  </a:cubicBezTo>
                  <a:cubicBezTo>
                    <a:pt x="0" y="33"/>
                    <a:pt x="7" y="18"/>
                    <a:pt x="23" y="4"/>
                  </a:cubicBezTo>
                  <a:cubicBezTo>
                    <a:pt x="23" y="4"/>
                    <a:pt x="23" y="4"/>
                    <a:pt x="23" y="4"/>
                  </a:cubicBezTo>
                  <a:cubicBezTo>
                    <a:pt x="26" y="0"/>
                    <a:pt x="31" y="1"/>
                    <a:pt x="34" y="4"/>
                  </a:cubicBezTo>
                  <a:cubicBezTo>
                    <a:pt x="34" y="4"/>
                    <a:pt x="34" y="4"/>
                    <a:pt x="34" y="4"/>
                  </a:cubicBezTo>
                  <a:cubicBezTo>
                    <a:pt x="37" y="7"/>
                    <a:pt x="37" y="12"/>
                    <a:pt x="34" y="15"/>
                  </a:cubicBezTo>
                  <a:cubicBezTo>
                    <a:pt x="34" y="15"/>
                    <a:pt x="34" y="15"/>
                    <a:pt x="34" y="15"/>
                  </a:cubicBezTo>
                  <a:cubicBezTo>
                    <a:pt x="20" y="28"/>
                    <a:pt x="16" y="39"/>
                    <a:pt x="16" y="46"/>
                  </a:cubicBezTo>
                  <a:cubicBezTo>
                    <a:pt x="16" y="46"/>
                    <a:pt x="16" y="46"/>
                    <a:pt x="16" y="46"/>
                  </a:cubicBezTo>
                  <a:cubicBezTo>
                    <a:pt x="16" y="53"/>
                    <a:pt x="19" y="59"/>
                    <a:pt x="23" y="63"/>
                  </a:cubicBezTo>
                  <a:cubicBezTo>
                    <a:pt x="23" y="63"/>
                    <a:pt x="23" y="63"/>
                    <a:pt x="23" y="63"/>
                  </a:cubicBezTo>
                  <a:cubicBezTo>
                    <a:pt x="27" y="68"/>
                    <a:pt x="31" y="71"/>
                    <a:pt x="33" y="72"/>
                  </a:cubicBezTo>
                  <a:cubicBezTo>
                    <a:pt x="33" y="72"/>
                    <a:pt x="33" y="72"/>
                    <a:pt x="33" y="72"/>
                  </a:cubicBezTo>
                  <a:cubicBezTo>
                    <a:pt x="33" y="72"/>
                    <a:pt x="33" y="72"/>
                    <a:pt x="33" y="72"/>
                  </a:cubicBezTo>
                  <a:cubicBezTo>
                    <a:pt x="33" y="72"/>
                    <a:pt x="33" y="72"/>
                    <a:pt x="33" y="72"/>
                  </a:cubicBezTo>
                  <a:cubicBezTo>
                    <a:pt x="33" y="72"/>
                    <a:pt x="33" y="72"/>
                    <a:pt x="33" y="72"/>
                  </a:cubicBezTo>
                  <a:cubicBezTo>
                    <a:pt x="37" y="74"/>
                    <a:pt x="38" y="79"/>
                    <a:pt x="36" y="83"/>
                  </a:cubicBezTo>
                  <a:cubicBezTo>
                    <a:pt x="36" y="83"/>
                    <a:pt x="36" y="83"/>
                    <a:pt x="36" y="83"/>
                  </a:cubicBezTo>
                  <a:cubicBezTo>
                    <a:pt x="35" y="86"/>
                    <a:pt x="32" y="87"/>
                    <a:pt x="29" y="87"/>
                  </a:cubicBezTo>
                  <a:cubicBezTo>
                    <a:pt x="29" y="87"/>
                    <a:pt x="29" y="87"/>
                    <a:pt x="29" y="87"/>
                  </a:cubicBezTo>
                  <a:cubicBezTo>
                    <a:pt x="28" y="87"/>
                    <a:pt x="27" y="87"/>
                    <a:pt x="25"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40"/>
            <p:cNvSpPr/>
            <p:nvPr/>
          </p:nvSpPr>
          <p:spPr bwMode="auto">
            <a:xfrm>
              <a:off x="3065" y="2192"/>
              <a:ext cx="36" cy="92"/>
            </a:xfrm>
            <a:custGeom>
              <a:avLst/>
              <a:gdLst>
                <a:gd name="T0" fmla="*/ 4 w 35"/>
                <a:gd name="T1" fmla="*/ 88 h 90"/>
                <a:gd name="T2" fmla="*/ 3 w 35"/>
                <a:gd name="T3" fmla="*/ 77 h 90"/>
                <a:gd name="T4" fmla="*/ 3 w 35"/>
                <a:gd name="T5" fmla="*/ 77 h 90"/>
                <a:gd name="T6" fmla="*/ 3 w 35"/>
                <a:gd name="T7" fmla="*/ 76 h 90"/>
                <a:gd name="T8" fmla="*/ 3 w 35"/>
                <a:gd name="T9" fmla="*/ 76 h 90"/>
                <a:gd name="T10" fmla="*/ 5 w 35"/>
                <a:gd name="T11" fmla="*/ 74 h 90"/>
                <a:gd name="T12" fmla="*/ 5 w 35"/>
                <a:gd name="T13" fmla="*/ 74 h 90"/>
                <a:gd name="T14" fmla="*/ 11 w 35"/>
                <a:gd name="T15" fmla="*/ 64 h 90"/>
                <a:gd name="T16" fmla="*/ 11 w 35"/>
                <a:gd name="T17" fmla="*/ 64 h 90"/>
                <a:gd name="T18" fmla="*/ 19 w 35"/>
                <a:gd name="T19" fmla="*/ 35 h 90"/>
                <a:gd name="T20" fmla="*/ 19 w 35"/>
                <a:gd name="T21" fmla="*/ 35 h 90"/>
                <a:gd name="T22" fmla="*/ 11 w 35"/>
                <a:gd name="T23" fmla="*/ 14 h 90"/>
                <a:gd name="T24" fmla="*/ 11 w 35"/>
                <a:gd name="T25" fmla="*/ 14 h 90"/>
                <a:gd name="T26" fmla="*/ 11 w 35"/>
                <a:gd name="T27" fmla="*/ 3 h 90"/>
                <a:gd name="T28" fmla="*/ 11 w 35"/>
                <a:gd name="T29" fmla="*/ 3 h 90"/>
                <a:gd name="T30" fmla="*/ 22 w 35"/>
                <a:gd name="T31" fmla="*/ 3 h 90"/>
                <a:gd name="T32" fmla="*/ 22 w 35"/>
                <a:gd name="T33" fmla="*/ 3 h 90"/>
                <a:gd name="T34" fmla="*/ 35 w 35"/>
                <a:gd name="T35" fmla="*/ 35 h 90"/>
                <a:gd name="T36" fmla="*/ 35 w 35"/>
                <a:gd name="T37" fmla="*/ 35 h 90"/>
                <a:gd name="T38" fmla="*/ 15 w 35"/>
                <a:gd name="T39" fmla="*/ 87 h 90"/>
                <a:gd name="T40" fmla="*/ 15 w 35"/>
                <a:gd name="T41" fmla="*/ 87 h 90"/>
                <a:gd name="T42" fmla="*/ 15 w 35"/>
                <a:gd name="T43" fmla="*/ 87 h 90"/>
                <a:gd name="T44" fmla="*/ 9 w 35"/>
                <a:gd name="T45" fmla="*/ 90 h 90"/>
                <a:gd name="T46" fmla="*/ 9 w 35"/>
                <a:gd name="T47" fmla="*/ 90 h 90"/>
                <a:gd name="T48" fmla="*/ 4 w 35"/>
                <a:gd name="T49" fmla="*/ 8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5" h="90">
                  <a:moveTo>
                    <a:pt x="4" y="88"/>
                  </a:moveTo>
                  <a:cubicBezTo>
                    <a:pt x="1" y="86"/>
                    <a:pt x="0" y="81"/>
                    <a:pt x="3" y="77"/>
                  </a:cubicBezTo>
                  <a:cubicBezTo>
                    <a:pt x="3" y="77"/>
                    <a:pt x="3" y="77"/>
                    <a:pt x="3" y="77"/>
                  </a:cubicBezTo>
                  <a:cubicBezTo>
                    <a:pt x="3" y="77"/>
                    <a:pt x="3" y="77"/>
                    <a:pt x="3" y="76"/>
                  </a:cubicBezTo>
                  <a:cubicBezTo>
                    <a:pt x="3" y="76"/>
                    <a:pt x="3" y="76"/>
                    <a:pt x="3" y="76"/>
                  </a:cubicBezTo>
                  <a:cubicBezTo>
                    <a:pt x="4" y="76"/>
                    <a:pt x="4" y="75"/>
                    <a:pt x="5" y="74"/>
                  </a:cubicBezTo>
                  <a:cubicBezTo>
                    <a:pt x="5" y="74"/>
                    <a:pt x="5" y="74"/>
                    <a:pt x="5" y="74"/>
                  </a:cubicBezTo>
                  <a:cubicBezTo>
                    <a:pt x="7" y="71"/>
                    <a:pt x="9" y="68"/>
                    <a:pt x="11" y="64"/>
                  </a:cubicBezTo>
                  <a:cubicBezTo>
                    <a:pt x="11" y="64"/>
                    <a:pt x="11" y="64"/>
                    <a:pt x="11" y="64"/>
                  </a:cubicBezTo>
                  <a:cubicBezTo>
                    <a:pt x="15" y="56"/>
                    <a:pt x="19" y="45"/>
                    <a:pt x="19" y="35"/>
                  </a:cubicBezTo>
                  <a:cubicBezTo>
                    <a:pt x="19" y="35"/>
                    <a:pt x="19" y="35"/>
                    <a:pt x="19" y="35"/>
                  </a:cubicBezTo>
                  <a:cubicBezTo>
                    <a:pt x="19" y="28"/>
                    <a:pt x="17" y="21"/>
                    <a:pt x="11" y="14"/>
                  </a:cubicBezTo>
                  <a:cubicBezTo>
                    <a:pt x="11" y="14"/>
                    <a:pt x="11" y="14"/>
                    <a:pt x="11" y="14"/>
                  </a:cubicBezTo>
                  <a:cubicBezTo>
                    <a:pt x="8" y="11"/>
                    <a:pt x="8" y="6"/>
                    <a:pt x="11" y="3"/>
                  </a:cubicBezTo>
                  <a:cubicBezTo>
                    <a:pt x="11" y="3"/>
                    <a:pt x="11" y="3"/>
                    <a:pt x="11" y="3"/>
                  </a:cubicBezTo>
                  <a:cubicBezTo>
                    <a:pt x="14" y="0"/>
                    <a:pt x="19" y="0"/>
                    <a:pt x="22" y="3"/>
                  </a:cubicBezTo>
                  <a:cubicBezTo>
                    <a:pt x="22" y="3"/>
                    <a:pt x="22" y="3"/>
                    <a:pt x="22" y="3"/>
                  </a:cubicBezTo>
                  <a:cubicBezTo>
                    <a:pt x="32" y="12"/>
                    <a:pt x="35" y="24"/>
                    <a:pt x="35" y="35"/>
                  </a:cubicBezTo>
                  <a:cubicBezTo>
                    <a:pt x="35" y="35"/>
                    <a:pt x="35" y="35"/>
                    <a:pt x="35" y="35"/>
                  </a:cubicBezTo>
                  <a:cubicBezTo>
                    <a:pt x="35" y="63"/>
                    <a:pt x="15" y="86"/>
                    <a:pt x="15" y="87"/>
                  </a:cubicBezTo>
                  <a:cubicBezTo>
                    <a:pt x="15" y="87"/>
                    <a:pt x="15" y="87"/>
                    <a:pt x="15" y="87"/>
                  </a:cubicBezTo>
                  <a:cubicBezTo>
                    <a:pt x="15" y="87"/>
                    <a:pt x="15" y="87"/>
                    <a:pt x="15" y="87"/>
                  </a:cubicBezTo>
                  <a:cubicBezTo>
                    <a:pt x="14" y="89"/>
                    <a:pt x="11" y="90"/>
                    <a:pt x="9" y="90"/>
                  </a:cubicBezTo>
                  <a:cubicBezTo>
                    <a:pt x="9" y="90"/>
                    <a:pt x="9" y="90"/>
                    <a:pt x="9" y="90"/>
                  </a:cubicBezTo>
                  <a:cubicBezTo>
                    <a:pt x="7" y="90"/>
                    <a:pt x="5" y="89"/>
                    <a:pt x="4" y="8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 name="Freeform 41"/>
            <p:cNvSpPr/>
            <p:nvPr/>
          </p:nvSpPr>
          <p:spPr bwMode="auto">
            <a:xfrm>
              <a:off x="3017" y="2184"/>
              <a:ext cx="38" cy="89"/>
            </a:xfrm>
            <a:custGeom>
              <a:avLst/>
              <a:gdLst>
                <a:gd name="T0" fmla="*/ 2 w 37"/>
                <a:gd name="T1" fmla="*/ 82 h 87"/>
                <a:gd name="T2" fmla="*/ 6 w 37"/>
                <a:gd name="T3" fmla="*/ 71 h 87"/>
                <a:gd name="T4" fmla="*/ 6 w 37"/>
                <a:gd name="T5" fmla="*/ 71 h 87"/>
                <a:gd name="T6" fmla="*/ 6 w 37"/>
                <a:gd name="T7" fmla="*/ 71 h 87"/>
                <a:gd name="T8" fmla="*/ 7 w 37"/>
                <a:gd name="T9" fmla="*/ 71 h 87"/>
                <a:gd name="T10" fmla="*/ 7 w 37"/>
                <a:gd name="T11" fmla="*/ 71 h 87"/>
                <a:gd name="T12" fmla="*/ 8 w 37"/>
                <a:gd name="T13" fmla="*/ 70 h 87"/>
                <a:gd name="T14" fmla="*/ 8 w 37"/>
                <a:gd name="T15" fmla="*/ 70 h 87"/>
                <a:gd name="T16" fmla="*/ 13 w 37"/>
                <a:gd name="T17" fmla="*/ 66 h 87"/>
                <a:gd name="T18" fmla="*/ 13 w 37"/>
                <a:gd name="T19" fmla="*/ 66 h 87"/>
                <a:gd name="T20" fmla="*/ 21 w 37"/>
                <a:gd name="T21" fmla="*/ 48 h 87"/>
                <a:gd name="T22" fmla="*/ 21 w 37"/>
                <a:gd name="T23" fmla="*/ 48 h 87"/>
                <a:gd name="T24" fmla="*/ 7 w 37"/>
                <a:gd name="T25" fmla="*/ 13 h 87"/>
                <a:gd name="T26" fmla="*/ 7 w 37"/>
                <a:gd name="T27" fmla="*/ 13 h 87"/>
                <a:gd name="T28" fmla="*/ 10 w 37"/>
                <a:gd name="T29" fmla="*/ 2 h 87"/>
                <a:gd name="T30" fmla="*/ 10 w 37"/>
                <a:gd name="T31" fmla="*/ 2 h 87"/>
                <a:gd name="T32" fmla="*/ 21 w 37"/>
                <a:gd name="T33" fmla="*/ 5 h 87"/>
                <a:gd name="T34" fmla="*/ 21 w 37"/>
                <a:gd name="T35" fmla="*/ 5 h 87"/>
                <a:gd name="T36" fmla="*/ 37 w 37"/>
                <a:gd name="T37" fmla="*/ 48 h 87"/>
                <a:gd name="T38" fmla="*/ 37 w 37"/>
                <a:gd name="T39" fmla="*/ 48 h 87"/>
                <a:gd name="T40" fmla="*/ 25 w 37"/>
                <a:gd name="T41" fmla="*/ 78 h 87"/>
                <a:gd name="T42" fmla="*/ 25 w 37"/>
                <a:gd name="T43" fmla="*/ 78 h 87"/>
                <a:gd name="T44" fmla="*/ 12 w 37"/>
                <a:gd name="T45" fmla="*/ 86 h 87"/>
                <a:gd name="T46" fmla="*/ 12 w 37"/>
                <a:gd name="T47" fmla="*/ 86 h 87"/>
                <a:gd name="T48" fmla="*/ 12 w 37"/>
                <a:gd name="T49" fmla="*/ 86 h 87"/>
                <a:gd name="T50" fmla="*/ 9 w 37"/>
                <a:gd name="T51" fmla="*/ 87 h 87"/>
                <a:gd name="T52" fmla="*/ 9 w 37"/>
                <a:gd name="T53" fmla="*/ 87 h 87"/>
                <a:gd name="T54" fmla="*/ 2 w 37"/>
                <a:gd name="T55" fmla="*/ 8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7" h="87">
                  <a:moveTo>
                    <a:pt x="2" y="82"/>
                  </a:moveTo>
                  <a:cubicBezTo>
                    <a:pt x="0" y="78"/>
                    <a:pt x="2" y="73"/>
                    <a:pt x="6" y="71"/>
                  </a:cubicBezTo>
                  <a:cubicBezTo>
                    <a:pt x="6" y="71"/>
                    <a:pt x="6" y="71"/>
                    <a:pt x="6" y="71"/>
                  </a:cubicBezTo>
                  <a:cubicBezTo>
                    <a:pt x="6" y="71"/>
                    <a:pt x="6" y="71"/>
                    <a:pt x="6" y="71"/>
                  </a:cubicBezTo>
                  <a:cubicBezTo>
                    <a:pt x="6" y="71"/>
                    <a:pt x="6" y="71"/>
                    <a:pt x="7" y="71"/>
                  </a:cubicBezTo>
                  <a:cubicBezTo>
                    <a:pt x="7" y="71"/>
                    <a:pt x="7" y="71"/>
                    <a:pt x="7" y="71"/>
                  </a:cubicBezTo>
                  <a:cubicBezTo>
                    <a:pt x="7" y="71"/>
                    <a:pt x="8" y="71"/>
                    <a:pt x="8" y="70"/>
                  </a:cubicBezTo>
                  <a:cubicBezTo>
                    <a:pt x="8" y="70"/>
                    <a:pt x="8" y="70"/>
                    <a:pt x="8" y="70"/>
                  </a:cubicBezTo>
                  <a:cubicBezTo>
                    <a:pt x="10" y="70"/>
                    <a:pt x="11" y="68"/>
                    <a:pt x="13" y="66"/>
                  </a:cubicBezTo>
                  <a:cubicBezTo>
                    <a:pt x="13" y="66"/>
                    <a:pt x="13" y="66"/>
                    <a:pt x="13" y="66"/>
                  </a:cubicBezTo>
                  <a:cubicBezTo>
                    <a:pt x="17" y="63"/>
                    <a:pt x="21" y="57"/>
                    <a:pt x="21" y="48"/>
                  </a:cubicBezTo>
                  <a:cubicBezTo>
                    <a:pt x="21" y="48"/>
                    <a:pt x="21" y="48"/>
                    <a:pt x="21" y="48"/>
                  </a:cubicBezTo>
                  <a:cubicBezTo>
                    <a:pt x="21" y="40"/>
                    <a:pt x="18" y="29"/>
                    <a:pt x="7" y="13"/>
                  </a:cubicBezTo>
                  <a:cubicBezTo>
                    <a:pt x="7" y="13"/>
                    <a:pt x="7" y="13"/>
                    <a:pt x="7" y="13"/>
                  </a:cubicBezTo>
                  <a:cubicBezTo>
                    <a:pt x="5" y="10"/>
                    <a:pt x="6" y="5"/>
                    <a:pt x="10" y="2"/>
                  </a:cubicBezTo>
                  <a:cubicBezTo>
                    <a:pt x="10" y="2"/>
                    <a:pt x="10" y="2"/>
                    <a:pt x="10" y="2"/>
                  </a:cubicBezTo>
                  <a:cubicBezTo>
                    <a:pt x="13" y="0"/>
                    <a:pt x="18" y="1"/>
                    <a:pt x="21" y="5"/>
                  </a:cubicBezTo>
                  <a:cubicBezTo>
                    <a:pt x="21" y="5"/>
                    <a:pt x="21" y="5"/>
                    <a:pt x="21" y="5"/>
                  </a:cubicBezTo>
                  <a:cubicBezTo>
                    <a:pt x="32" y="22"/>
                    <a:pt x="37" y="36"/>
                    <a:pt x="37" y="48"/>
                  </a:cubicBezTo>
                  <a:cubicBezTo>
                    <a:pt x="37" y="48"/>
                    <a:pt x="37" y="48"/>
                    <a:pt x="37" y="48"/>
                  </a:cubicBezTo>
                  <a:cubicBezTo>
                    <a:pt x="37" y="62"/>
                    <a:pt x="31" y="72"/>
                    <a:pt x="25" y="78"/>
                  </a:cubicBezTo>
                  <a:cubicBezTo>
                    <a:pt x="25" y="78"/>
                    <a:pt x="25" y="78"/>
                    <a:pt x="25" y="78"/>
                  </a:cubicBezTo>
                  <a:cubicBezTo>
                    <a:pt x="19" y="84"/>
                    <a:pt x="13" y="86"/>
                    <a:pt x="12" y="86"/>
                  </a:cubicBezTo>
                  <a:cubicBezTo>
                    <a:pt x="12" y="86"/>
                    <a:pt x="12" y="86"/>
                    <a:pt x="12" y="86"/>
                  </a:cubicBezTo>
                  <a:cubicBezTo>
                    <a:pt x="12" y="86"/>
                    <a:pt x="12" y="86"/>
                    <a:pt x="12" y="86"/>
                  </a:cubicBezTo>
                  <a:cubicBezTo>
                    <a:pt x="11" y="87"/>
                    <a:pt x="10" y="87"/>
                    <a:pt x="9" y="87"/>
                  </a:cubicBezTo>
                  <a:cubicBezTo>
                    <a:pt x="9" y="87"/>
                    <a:pt x="9" y="87"/>
                    <a:pt x="9" y="87"/>
                  </a:cubicBezTo>
                  <a:cubicBezTo>
                    <a:pt x="6" y="87"/>
                    <a:pt x="3" y="85"/>
                    <a:pt x="2" y="8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9" name="Freeform 42"/>
            <p:cNvSpPr/>
            <p:nvPr/>
          </p:nvSpPr>
          <p:spPr bwMode="auto">
            <a:xfrm>
              <a:off x="2961" y="2182"/>
              <a:ext cx="37" cy="89"/>
            </a:xfrm>
            <a:custGeom>
              <a:avLst/>
              <a:gdLst>
                <a:gd name="T0" fmla="*/ 25 w 37"/>
                <a:gd name="T1" fmla="*/ 86 h 87"/>
                <a:gd name="T2" fmla="*/ 12 w 37"/>
                <a:gd name="T3" fmla="*/ 78 h 87"/>
                <a:gd name="T4" fmla="*/ 12 w 37"/>
                <a:gd name="T5" fmla="*/ 78 h 87"/>
                <a:gd name="T6" fmla="*/ 0 w 37"/>
                <a:gd name="T7" fmla="*/ 48 h 87"/>
                <a:gd name="T8" fmla="*/ 0 w 37"/>
                <a:gd name="T9" fmla="*/ 48 h 87"/>
                <a:gd name="T10" fmla="*/ 16 w 37"/>
                <a:gd name="T11" fmla="*/ 5 h 87"/>
                <a:gd name="T12" fmla="*/ 16 w 37"/>
                <a:gd name="T13" fmla="*/ 5 h 87"/>
                <a:gd name="T14" fmla="*/ 27 w 37"/>
                <a:gd name="T15" fmla="*/ 3 h 87"/>
                <a:gd name="T16" fmla="*/ 27 w 37"/>
                <a:gd name="T17" fmla="*/ 3 h 87"/>
                <a:gd name="T18" fmla="*/ 30 w 37"/>
                <a:gd name="T19" fmla="*/ 14 h 87"/>
                <a:gd name="T20" fmla="*/ 30 w 37"/>
                <a:gd name="T21" fmla="*/ 14 h 87"/>
                <a:gd name="T22" fmla="*/ 16 w 37"/>
                <a:gd name="T23" fmla="*/ 48 h 87"/>
                <a:gd name="T24" fmla="*/ 16 w 37"/>
                <a:gd name="T25" fmla="*/ 48 h 87"/>
                <a:gd name="T26" fmla="*/ 23 w 37"/>
                <a:gd name="T27" fmla="*/ 66 h 87"/>
                <a:gd name="T28" fmla="*/ 23 w 37"/>
                <a:gd name="T29" fmla="*/ 66 h 87"/>
                <a:gd name="T30" fmla="*/ 31 w 37"/>
                <a:gd name="T31" fmla="*/ 72 h 87"/>
                <a:gd name="T32" fmla="*/ 31 w 37"/>
                <a:gd name="T33" fmla="*/ 72 h 87"/>
                <a:gd name="T34" fmla="*/ 31 w 37"/>
                <a:gd name="T35" fmla="*/ 72 h 87"/>
                <a:gd name="T36" fmla="*/ 35 w 37"/>
                <a:gd name="T37" fmla="*/ 82 h 87"/>
                <a:gd name="T38" fmla="*/ 35 w 37"/>
                <a:gd name="T39" fmla="*/ 82 h 87"/>
                <a:gd name="T40" fmla="*/ 28 w 37"/>
                <a:gd name="T41" fmla="*/ 87 h 87"/>
                <a:gd name="T42" fmla="*/ 28 w 37"/>
                <a:gd name="T43" fmla="*/ 87 h 87"/>
                <a:gd name="T44" fmla="*/ 25 w 37"/>
                <a:gd name="T45" fmla="*/ 8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7" h="87">
                  <a:moveTo>
                    <a:pt x="25" y="86"/>
                  </a:moveTo>
                  <a:cubicBezTo>
                    <a:pt x="24" y="86"/>
                    <a:pt x="18" y="84"/>
                    <a:pt x="12" y="78"/>
                  </a:cubicBezTo>
                  <a:cubicBezTo>
                    <a:pt x="12" y="78"/>
                    <a:pt x="12" y="78"/>
                    <a:pt x="12" y="78"/>
                  </a:cubicBezTo>
                  <a:cubicBezTo>
                    <a:pt x="6" y="72"/>
                    <a:pt x="0" y="62"/>
                    <a:pt x="0" y="48"/>
                  </a:cubicBezTo>
                  <a:cubicBezTo>
                    <a:pt x="0" y="48"/>
                    <a:pt x="0" y="48"/>
                    <a:pt x="0" y="48"/>
                  </a:cubicBezTo>
                  <a:cubicBezTo>
                    <a:pt x="0" y="36"/>
                    <a:pt x="5" y="22"/>
                    <a:pt x="16" y="5"/>
                  </a:cubicBezTo>
                  <a:cubicBezTo>
                    <a:pt x="16" y="5"/>
                    <a:pt x="16" y="5"/>
                    <a:pt x="16" y="5"/>
                  </a:cubicBezTo>
                  <a:cubicBezTo>
                    <a:pt x="19" y="1"/>
                    <a:pt x="24" y="0"/>
                    <a:pt x="27" y="3"/>
                  </a:cubicBezTo>
                  <a:cubicBezTo>
                    <a:pt x="27" y="3"/>
                    <a:pt x="27" y="3"/>
                    <a:pt x="27" y="3"/>
                  </a:cubicBezTo>
                  <a:cubicBezTo>
                    <a:pt x="31" y="5"/>
                    <a:pt x="32" y="10"/>
                    <a:pt x="30" y="14"/>
                  </a:cubicBezTo>
                  <a:cubicBezTo>
                    <a:pt x="30" y="14"/>
                    <a:pt x="30" y="14"/>
                    <a:pt x="30" y="14"/>
                  </a:cubicBezTo>
                  <a:cubicBezTo>
                    <a:pt x="19" y="29"/>
                    <a:pt x="16" y="40"/>
                    <a:pt x="16" y="48"/>
                  </a:cubicBezTo>
                  <a:cubicBezTo>
                    <a:pt x="16" y="48"/>
                    <a:pt x="16" y="48"/>
                    <a:pt x="16" y="48"/>
                  </a:cubicBezTo>
                  <a:cubicBezTo>
                    <a:pt x="16" y="57"/>
                    <a:pt x="20" y="62"/>
                    <a:pt x="23" y="66"/>
                  </a:cubicBezTo>
                  <a:cubicBezTo>
                    <a:pt x="23" y="66"/>
                    <a:pt x="23" y="66"/>
                    <a:pt x="23" y="66"/>
                  </a:cubicBezTo>
                  <a:cubicBezTo>
                    <a:pt x="26" y="69"/>
                    <a:pt x="30" y="71"/>
                    <a:pt x="31" y="72"/>
                  </a:cubicBezTo>
                  <a:cubicBezTo>
                    <a:pt x="31" y="72"/>
                    <a:pt x="31" y="72"/>
                    <a:pt x="31" y="72"/>
                  </a:cubicBezTo>
                  <a:cubicBezTo>
                    <a:pt x="31" y="72"/>
                    <a:pt x="31" y="72"/>
                    <a:pt x="31" y="72"/>
                  </a:cubicBezTo>
                  <a:cubicBezTo>
                    <a:pt x="35" y="73"/>
                    <a:pt x="37" y="78"/>
                    <a:pt x="35" y="82"/>
                  </a:cubicBezTo>
                  <a:cubicBezTo>
                    <a:pt x="35" y="82"/>
                    <a:pt x="35" y="82"/>
                    <a:pt x="35" y="82"/>
                  </a:cubicBezTo>
                  <a:cubicBezTo>
                    <a:pt x="34" y="85"/>
                    <a:pt x="31" y="87"/>
                    <a:pt x="28" y="87"/>
                  </a:cubicBezTo>
                  <a:cubicBezTo>
                    <a:pt x="28" y="87"/>
                    <a:pt x="28" y="87"/>
                    <a:pt x="28" y="87"/>
                  </a:cubicBezTo>
                  <a:cubicBezTo>
                    <a:pt x="27" y="87"/>
                    <a:pt x="26" y="87"/>
                    <a:pt x="25" y="8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7" name="Freeform 44"/>
            <p:cNvSpPr>
              <a:spLocks noEditPoints="1"/>
            </p:cNvSpPr>
            <p:nvPr/>
          </p:nvSpPr>
          <p:spPr bwMode="auto">
            <a:xfrm>
              <a:off x="1304" y="2258"/>
              <a:ext cx="368" cy="397"/>
            </a:xfrm>
            <a:custGeom>
              <a:avLst/>
              <a:gdLst>
                <a:gd name="T0" fmla="*/ 360 w 360"/>
                <a:gd name="T1" fmla="*/ 194 h 389"/>
                <a:gd name="T2" fmla="*/ 180 w 360"/>
                <a:gd name="T3" fmla="*/ 389 h 389"/>
                <a:gd name="T4" fmla="*/ 180 w 360"/>
                <a:gd name="T5" fmla="*/ 389 h 389"/>
                <a:gd name="T6" fmla="*/ 0 w 360"/>
                <a:gd name="T7" fmla="*/ 194 h 389"/>
                <a:gd name="T8" fmla="*/ 0 w 360"/>
                <a:gd name="T9" fmla="*/ 194 h 389"/>
                <a:gd name="T10" fmla="*/ 180 w 360"/>
                <a:gd name="T11" fmla="*/ 0 h 389"/>
                <a:gd name="T12" fmla="*/ 180 w 360"/>
                <a:gd name="T13" fmla="*/ 0 h 389"/>
                <a:gd name="T14" fmla="*/ 360 w 360"/>
                <a:gd name="T15" fmla="*/ 194 h 389"/>
                <a:gd name="T16" fmla="*/ 346 w 360"/>
                <a:gd name="T17" fmla="*/ 194 h 389"/>
                <a:gd name="T18" fmla="*/ 180 w 360"/>
                <a:gd name="T19" fmla="*/ 13 h 389"/>
                <a:gd name="T20" fmla="*/ 180 w 360"/>
                <a:gd name="T21" fmla="*/ 13 h 389"/>
                <a:gd name="T22" fmla="*/ 14 w 360"/>
                <a:gd name="T23" fmla="*/ 194 h 389"/>
                <a:gd name="T24" fmla="*/ 14 w 360"/>
                <a:gd name="T25" fmla="*/ 194 h 389"/>
                <a:gd name="T26" fmla="*/ 180 w 360"/>
                <a:gd name="T27" fmla="*/ 375 h 389"/>
                <a:gd name="T28" fmla="*/ 180 w 360"/>
                <a:gd name="T29" fmla="*/ 375 h 389"/>
                <a:gd name="T30" fmla="*/ 346 w 360"/>
                <a:gd name="T31" fmla="*/ 194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60" h="389">
                  <a:moveTo>
                    <a:pt x="360" y="194"/>
                  </a:moveTo>
                  <a:cubicBezTo>
                    <a:pt x="360" y="302"/>
                    <a:pt x="280" y="389"/>
                    <a:pt x="180" y="389"/>
                  </a:cubicBezTo>
                  <a:cubicBezTo>
                    <a:pt x="180" y="389"/>
                    <a:pt x="180" y="389"/>
                    <a:pt x="180" y="389"/>
                  </a:cubicBezTo>
                  <a:cubicBezTo>
                    <a:pt x="80" y="389"/>
                    <a:pt x="0" y="302"/>
                    <a:pt x="0" y="194"/>
                  </a:cubicBezTo>
                  <a:cubicBezTo>
                    <a:pt x="0" y="194"/>
                    <a:pt x="0" y="194"/>
                    <a:pt x="0" y="194"/>
                  </a:cubicBezTo>
                  <a:cubicBezTo>
                    <a:pt x="0" y="87"/>
                    <a:pt x="80" y="0"/>
                    <a:pt x="180" y="0"/>
                  </a:cubicBezTo>
                  <a:cubicBezTo>
                    <a:pt x="180" y="0"/>
                    <a:pt x="180" y="0"/>
                    <a:pt x="180" y="0"/>
                  </a:cubicBezTo>
                  <a:cubicBezTo>
                    <a:pt x="280" y="0"/>
                    <a:pt x="360" y="87"/>
                    <a:pt x="360" y="194"/>
                  </a:cubicBezTo>
                  <a:close/>
                  <a:moveTo>
                    <a:pt x="346" y="194"/>
                  </a:moveTo>
                  <a:cubicBezTo>
                    <a:pt x="346" y="94"/>
                    <a:pt x="271" y="14"/>
                    <a:pt x="180" y="13"/>
                  </a:cubicBezTo>
                  <a:cubicBezTo>
                    <a:pt x="180" y="13"/>
                    <a:pt x="180" y="13"/>
                    <a:pt x="180" y="13"/>
                  </a:cubicBezTo>
                  <a:cubicBezTo>
                    <a:pt x="89" y="14"/>
                    <a:pt x="14" y="94"/>
                    <a:pt x="14" y="194"/>
                  </a:cubicBezTo>
                  <a:cubicBezTo>
                    <a:pt x="14" y="194"/>
                    <a:pt x="14" y="194"/>
                    <a:pt x="14" y="194"/>
                  </a:cubicBezTo>
                  <a:cubicBezTo>
                    <a:pt x="14" y="295"/>
                    <a:pt x="89" y="375"/>
                    <a:pt x="180" y="375"/>
                  </a:cubicBezTo>
                  <a:cubicBezTo>
                    <a:pt x="180" y="375"/>
                    <a:pt x="180" y="375"/>
                    <a:pt x="180" y="375"/>
                  </a:cubicBezTo>
                  <a:cubicBezTo>
                    <a:pt x="271" y="375"/>
                    <a:pt x="346" y="295"/>
                    <a:pt x="346" y="19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8" name="Freeform 45"/>
            <p:cNvSpPr/>
            <p:nvPr/>
          </p:nvSpPr>
          <p:spPr bwMode="auto">
            <a:xfrm>
              <a:off x="1481" y="2648"/>
              <a:ext cx="14" cy="41"/>
            </a:xfrm>
            <a:custGeom>
              <a:avLst/>
              <a:gdLst>
                <a:gd name="T0" fmla="*/ 14 w 14"/>
                <a:gd name="T1" fmla="*/ 41 h 41"/>
                <a:gd name="T2" fmla="*/ 14 w 14"/>
                <a:gd name="T3" fmla="*/ 0 h 41"/>
                <a:gd name="T4" fmla="*/ 0 w 14"/>
                <a:gd name="T5" fmla="*/ 0 h 41"/>
                <a:gd name="T6" fmla="*/ 0 w 14"/>
                <a:gd name="T7" fmla="*/ 41 h 41"/>
                <a:gd name="T8" fmla="*/ 14 w 14"/>
                <a:gd name="T9" fmla="*/ 41 h 41"/>
                <a:gd name="T10" fmla="*/ 14 w 14"/>
                <a:gd name="T11" fmla="*/ 41 h 41"/>
              </a:gdLst>
              <a:ahLst/>
              <a:cxnLst>
                <a:cxn ang="0">
                  <a:pos x="T0" y="T1"/>
                </a:cxn>
                <a:cxn ang="0">
                  <a:pos x="T2" y="T3"/>
                </a:cxn>
                <a:cxn ang="0">
                  <a:pos x="T4" y="T5"/>
                </a:cxn>
                <a:cxn ang="0">
                  <a:pos x="T6" y="T7"/>
                </a:cxn>
                <a:cxn ang="0">
                  <a:pos x="T8" y="T9"/>
                </a:cxn>
                <a:cxn ang="0">
                  <a:pos x="T10" y="T11"/>
                </a:cxn>
              </a:cxnLst>
              <a:rect l="0" t="0" r="r" b="b"/>
              <a:pathLst>
                <a:path w="14" h="41">
                  <a:moveTo>
                    <a:pt x="14" y="41"/>
                  </a:moveTo>
                  <a:lnTo>
                    <a:pt x="14" y="0"/>
                  </a:lnTo>
                  <a:lnTo>
                    <a:pt x="0" y="0"/>
                  </a:lnTo>
                  <a:lnTo>
                    <a:pt x="0" y="41"/>
                  </a:lnTo>
                  <a:lnTo>
                    <a:pt x="14" y="41"/>
                  </a:lnTo>
                  <a:lnTo>
                    <a:pt x="14"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9" name="Freeform 46"/>
            <p:cNvSpPr>
              <a:spLocks noEditPoints="1"/>
            </p:cNvSpPr>
            <p:nvPr/>
          </p:nvSpPr>
          <p:spPr bwMode="auto">
            <a:xfrm>
              <a:off x="1352" y="2682"/>
              <a:ext cx="292" cy="462"/>
            </a:xfrm>
            <a:custGeom>
              <a:avLst/>
              <a:gdLst>
                <a:gd name="T0" fmla="*/ 286 w 286"/>
                <a:gd name="T1" fmla="*/ 226 h 452"/>
                <a:gd name="T2" fmla="*/ 143 w 286"/>
                <a:gd name="T3" fmla="*/ 452 h 452"/>
                <a:gd name="T4" fmla="*/ 143 w 286"/>
                <a:gd name="T5" fmla="*/ 452 h 452"/>
                <a:gd name="T6" fmla="*/ 0 w 286"/>
                <a:gd name="T7" fmla="*/ 226 h 452"/>
                <a:gd name="T8" fmla="*/ 0 w 286"/>
                <a:gd name="T9" fmla="*/ 226 h 452"/>
                <a:gd name="T10" fmla="*/ 143 w 286"/>
                <a:gd name="T11" fmla="*/ 0 h 452"/>
                <a:gd name="T12" fmla="*/ 143 w 286"/>
                <a:gd name="T13" fmla="*/ 0 h 452"/>
                <a:gd name="T14" fmla="*/ 286 w 286"/>
                <a:gd name="T15" fmla="*/ 226 h 452"/>
                <a:gd name="T16" fmla="*/ 233 w 286"/>
                <a:gd name="T17" fmla="*/ 75 h 452"/>
                <a:gd name="T18" fmla="*/ 143 w 286"/>
                <a:gd name="T19" fmla="*/ 14 h 452"/>
                <a:gd name="T20" fmla="*/ 143 w 286"/>
                <a:gd name="T21" fmla="*/ 14 h 452"/>
                <a:gd name="T22" fmla="*/ 143 w 286"/>
                <a:gd name="T23" fmla="*/ 14 h 452"/>
                <a:gd name="T24" fmla="*/ 143 w 286"/>
                <a:gd name="T25" fmla="*/ 14 h 452"/>
                <a:gd name="T26" fmla="*/ 53 w 286"/>
                <a:gd name="T27" fmla="*/ 75 h 452"/>
                <a:gd name="T28" fmla="*/ 53 w 286"/>
                <a:gd name="T29" fmla="*/ 75 h 452"/>
                <a:gd name="T30" fmla="*/ 14 w 286"/>
                <a:gd name="T31" fmla="*/ 226 h 452"/>
                <a:gd name="T32" fmla="*/ 14 w 286"/>
                <a:gd name="T33" fmla="*/ 226 h 452"/>
                <a:gd name="T34" fmla="*/ 53 w 286"/>
                <a:gd name="T35" fmla="*/ 377 h 452"/>
                <a:gd name="T36" fmla="*/ 53 w 286"/>
                <a:gd name="T37" fmla="*/ 377 h 452"/>
                <a:gd name="T38" fmla="*/ 143 w 286"/>
                <a:gd name="T39" fmla="*/ 438 h 452"/>
                <a:gd name="T40" fmla="*/ 143 w 286"/>
                <a:gd name="T41" fmla="*/ 438 h 452"/>
                <a:gd name="T42" fmla="*/ 233 w 286"/>
                <a:gd name="T43" fmla="*/ 377 h 452"/>
                <a:gd name="T44" fmla="*/ 233 w 286"/>
                <a:gd name="T45" fmla="*/ 377 h 452"/>
                <a:gd name="T46" fmla="*/ 272 w 286"/>
                <a:gd name="T47" fmla="*/ 226 h 452"/>
                <a:gd name="T48" fmla="*/ 272 w 286"/>
                <a:gd name="T49" fmla="*/ 226 h 452"/>
                <a:gd name="T50" fmla="*/ 233 w 286"/>
                <a:gd name="T51" fmla="*/ 75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6" h="452">
                  <a:moveTo>
                    <a:pt x="286" y="226"/>
                  </a:moveTo>
                  <a:cubicBezTo>
                    <a:pt x="286" y="349"/>
                    <a:pt x="225" y="451"/>
                    <a:pt x="143" y="452"/>
                  </a:cubicBezTo>
                  <a:cubicBezTo>
                    <a:pt x="143" y="452"/>
                    <a:pt x="143" y="452"/>
                    <a:pt x="143" y="452"/>
                  </a:cubicBezTo>
                  <a:cubicBezTo>
                    <a:pt x="61" y="451"/>
                    <a:pt x="0" y="349"/>
                    <a:pt x="0" y="226"/>
                  </a:cubicBezTo>
                  <a:cubicBezTo>
                    <a:pt x="0" y="226"/>
                    <a:pt x="0" y="226"/>
                    <a:pt x="0" y="226"/>
                  </a:cubicBezTo>
                  <a:cubicBezTo>
                    <a:pt x="0" y="103"/>
                    <a:pt x="61" y="1"/>
                    <a:pt x="143" y="0"/>
                  </a:cubicBezTo>
                  <a:cubicBezTo>
                    <a:pt x="143" y="0"/>
                    <a:pt x="143" y="0"/>
                    <a:pt x="143" y="0"/>
                  </a:cubicBezTo>
                  <a:cubicBezTo>
                    <a:pt x="225" y="1"/>
                    <a:pt x="286" y="103"/>
                    <a:pt x="286" y="226"/>
                  </a:cubicBezTo>
                  <a:close/>
                  <a:moveTo>
                    <a:pt x="233" y="75"/>
                  </a:moveTo>
                  <a:cubicBezTo>
                    <a:pt x="209" y="36"/>
                    <a:pt x="177" y="14"/>
                    <a:pt x="143" y="14"/>
                  </a:cubicBezTo>
                  <a:cubicBezTo>
                    <a:pt x="143" y="14"/>
                    <a:pt x="143" y="14"/>
                    <a:pt x="143" y="14"/>
                  </a:cubicBezTo>
                  <a:cubicBezTo>
                    <a:pt x="143" y="14"/>
                    <a:pt x="143" y="14"/>
                    <a:pt x="143" y="14"/>
                  </a:cubicBezTo>
                  <a:cubicBezTo>
                    <a:pt x="143" y="14"/>
                    <a:pt x="143" y="14"/>
                    <a:pt x="143" y="14"/>
                  </a:cubicBezTo>
                  <a:cubicBezTo>
                    <a:pt x="108" y="14"/>
                    <a:pt x="76" y="36"/>
                    <a:pt x="53" y="75"/>
                  </a:cubicBezTo>
                  <a:cubicBezTo>
                    <a:pt x="53" y="75"/>
                    <a:pt x="53" y="75"/>
                    <a:pt x="53" y="75"/>
                  </a:cubicBezTo>
                  <a:cubicBezTo>
                    <a:pt x="29" y="113"/>
                    <a:pt x="14" y="167"/>
                    <a:pt x="14" y="226"/>
                  </a:cubicBezTo>
                  <a:cubicBezTo>
                    <a:pt x="14" y="226"/>
                    <a:pt x="14" y="226"/>
                    <a:pt x="14" y="226"/>
                  </a:cubicBezTo>
                  <a:cubicBezTo>
                    <a:pt x="14" y="285"/>
                    <a:pt x="29" y="339"/>
                    <a:pt x="53" y="377"/>
                  </a:cubicBezTo>
                  <a:cubicBezTo>
                    <a:pt x="53" y="377"/>
                    <a:pt x="53" y="377"/>
                    <a:pt x="53" y="377"/>
                  </a:cubicBezTo>
                  <a:cubicBezTo>
                    <a:pt x="76" y="415"/>
                    <a:pt x="108" y="438"/>
                    <a:pt x="143" y="438"/>
                  </a:cubicBezTo>
                  <a:cubicBezTo>
                    <a:pt x="143" y="438"/>
                    <a:pt x="143" y="438"/>
                    <a:pt x="143" y="438"/>
                  </a:cubicBezTo>
                  <a:cubicBezTo>
                    <a:pt x="177" y="438"/>
                    <a:pt x="209" y="415"/>
                    <a:pt x="233" y="377"/>
                  </a:cubicBezTo>
                  <a:cubicBezTo>
                    <a:pt x="233" y="377"/>
                    <a:pt x="233" y="377"/>
                    <a:pt x="233" y="377"/>
                  </a:cubicBezTo>
                  <a:cubicBezTo>
                    <a:pt x="257" y="339"/>
                    <a:pt x="272" y="285"/>
                    <a:pt x="272" y="226"/>
                  </a:cubicBezTo>
                  <a:cubicBezTo>
                    <a:pt x="272" y="226"/>
                    <a:pt x="272" y="226"/>
                    <a:pt x="272" y="226"/>
                  </a:cubicBezTo>
                  <a:cubicBezTo>
                    <a:pt x="272" y="167"/>
                    <a:pt x="257" y="113"/>
                    <a:pt x="233" y="7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0" name="Freeform 47"/>
            <p:cNvSpPr/>
            <p:nvPr/>
          </p:nvSpPr>
          <p:spPr bwMode="auto">
            <a:xfrm>
              <a:off x="1433" y="2679"/>
              <a:ext cx="122" cy="66"/>
            </a:xfrm>
            <a:custGeom>
              <a:avLst/>
              <a:gdLst>
                <a:gd name="T0" fmla="*/ 9 w 120"/>
                <a:gd name="T1" fmla="*/ 15 h 65"/>
                <a:gd name="T2" fmla="*/ 15 w 120"/>
                <a:gd name="T3" fmla="*/ 20 h 65"/>
                <a:gd name="T4" fmla="*/ 30 w 120"/>
                <a:gd name="T5" fmla="*/ 24 h 65"/>
                <a:gd name="T6" fmla="*/ 54 w 120"/>
                <a:gd name="T7" fmla="*/ 0 h 65"/>
                <a:gd name="T8" fmla="*/ 91 w 120"/>
                <a:gd name="T9" fmla="*/ 44 h 65"/>
                <a:gd name="T10" fmla="*/ 109 w 120"/>
                <a:gd name="T11" fmla="*/ 21 h 65"/>
                <a:gd name="T12" fmla="*/ 120 w 120"/>
                <a:gd name="T13" fmla="*/ 30 h 65"/>
                <a:gd name="T14" fmla="*/ 91 w 120"/>
                <a:gd name="T15" fmla="*/ 65 h 65"/>
                <a:gd name="T16" fmla="*/ 53 w 120"/>
                <a:gd name="T17" fmla="*/ 20 h 65"/>
                <a:gd name="T18" fmla="*/ 34 w 120"/>
                <a:gd name="T19" fmla="*/ 40 h 65"/>
                <a:gd name="T20" fmla="*/ 9 w 120"/>
                <a:gd name="T21" fmla="*/ 33 h 65"/>
                <a:gd name="T22" fmla="*/ 8 w 120"/>
                <a:gd name="T23" fmla="*/ 32 h 65"/>
                <a:gd name="T24" fmla="*/ 0 w 120"/>
                <a:gd name="T25" fmla="*/ 26 h 65"/>
                <a:gd name="T26" fmla="*/ 9 w 120"/>
                <a:gd name="T27" fmla="*/ 1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0" h="65">
                  <a:moveTo>
                    <a:pt x="9" y="15"/>
                  </a:moveTo>
                  <a:cubicBezTo>
                    <a:pt x="12" y="18"/>
                    <a:pt x="14" y="19"/>
                    <a:pt x="15" y="20"/>
                  </a:cubicBezTo>
                  <a:cubicBezTo>
                    <a:pt x="30" y="24"/>
                    <a:pt x="30" y="24"/>
                    <a:pt x="30" y="24"/>
                  </a:cubicBezTo>
                  <a:cubicBezTo>
                    <a:pt x="54" y="0"/>
                    <a:pt x="54" y="0"/>
                    <a:pt x="54" y="0"/>
                  </a:cubicBezTo>
                  <a:cubicBezTo>
                    <a:pt x="91" y="44"/>
                    <a:pt x="91" y="44"/>
                    <a:pt x="91" y="44"/>
                  </a:cubicBezTo>
                  <a:cubicBezTo>
                    <a:pt x="109" y="21"/>
                    <a:pt x="109" y="21"/>
                    <a:pt x="109" y="21"/>
                  </a:cubicBezTo>
                  <a:cubicBezTo>
                    <a:pt x="120" y="30"/>
                    <a:pt x="120" y="30"/>
                    <a:pt x="120" y="30"/>
                  </a:cubicBezTo>
                  <a:cubicBezTo>
                    <a:pt x="91" y="65"/>
                    <a:pt x="91" y="65"/>
                    <a:pt x="91" y="65"/>
                  </a:cubicBezTo>
                  <a:cubicBezTo>
                    <a:pt x="53" y="20"/>
                    <a:pt x="53" y="20"/>
                    <a:pt x="53" y="20"/>
                  </a:cubicBezTo>
                  <a:cubicBezTo>
                    <a:pt x="34" y="40"/>
                    <a:pt x="34" y="40"/>
                    <a:pt x="34" y="40"/>
                  </a:cubicBezTo>
                  <a:cubicBezTo>
                    <a:pt x="9" y="33"/>
                    <a:pt x="9" y="33"/>
                    <a:pt x="9" y="33"/>
                  </a:cubicBezTo>
                  <a:cubicBezTo>
                    <a:pt x="8" y="32"/>
                    <a:pt x="8" y="32"/>
                    <a:pt x="8" y="32"/>
                  </a:cubicBezTo>
                  <a:cubicBezTo>
                    <a:pt x="8" y="32"/>
                    <a:pt x="5" y="30"/>
                    <a:pt x="0" y="26"/>
                  </a:cubicBezTo>
                  <a:cubicBezTo>
                    <a:pt x="4" y="23"/>
                    <a:pt x="7" y="19"/>
                    <a:pt x="9"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1" name="Freeform 48"/>
            <p:cNvSpPr>
              <a:spLocks noEditPoints="1"/>
            </p:cNvSpPr>
            <p:nvPr/>
          </p:nvSpPr>
          <p:spPr bwMode="auto">
            <a:xfrm>
              <a:off x="1438" y="2688"/>
              <a:ext cx="84" cy="368"/>
            </a:xfrm>
            <a:custGeom>
              <a:avLst/>
              <a:gdLst>
                <a:gd name="T0" fmla="*/ 82 w 84"/>
                <a:gd name="T1" fmla="*/ 315 h 368"/>
                <a:gd name="T2" fmla="*/ 23 w 84"/>
                <a:gd name="T3" fmla="*/ 368 h 368"/>
                <a:gd name="T4" fmla="*/ 0 w 84"/>
                <a:gd name="T5" fmla="*/ 277 h 368"/>
                <a:gd name="T6" fmla="*/ 43 w 84"/>
                <a:gd name="T7" fmla="*/ 0 h 368"/>
                <a:gd name="T8" fmla="*/ 57 w 84"/>
                <a:gd name="T9" fmla="*/ 0 h 368"/>
                <a:gd name="T10" fmla="*/ 84 w 84"/>
                <a:gd name="T11" fmla="*/ 312 h 368"/>
                <a:gd name="T12" fmla="*/ 82 w 84"/>
                <a:gd name="T13" fmla="*/ 315 h 368"/>
                <a:gd name="T14" fmla="*/ 82 w 84"/>
                <a:gd name="T15" fmla="*/ 315 h 368"/>
                <a:gd name="T16" fmla="*/ 31 w 84"/>
                <a:gd name="T17" fmla="*/ 341 h 368"/>
                <a:gd name="T18" fmla="*/ 69 w 84"/>
                <a:gd name="T19" fmla="*/ 307 h 368"/>
                <a:gd name="T20" fmla="*/ 48 w 84"/>
                <a:gd name="T21" fmla="*/ 60 h 368"/>
                <a:gd name="T22" fmla="*/ 14 w 84"/>
                <a:gd name="T23" fmla="*/ 276 h 368"/>
                <a:gd name="T24" fmla="*/ 31 w 84"/>
                <a:gd name="T25" fmla="*/ 341 h 368"/>
                <a:gd name="T26" fmla="*/ 31 w 84"/>
                <a:gd name="T27" fmla="*/ 341 h 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 h="368">
                  <a:moveTo>
                    <a:pt x="82" y="315"/>
                  </a:moveTo>
                  <a:lnTo>
                    <a:pt x="23" y="368"/>
                  </a:lnTo>
                  <a:lnTo>
                    <a:pt x="0" y="277"/>
                  </a:lnTo>
                  <a:lnTo>
                    <a:pt x="43" y="0"/>
                  </a:lnTo>
                  <a:lnTo>
                    <a:pt x="57" y="0"/>
                  </a:lnTo>
                  <a:lnTo>
                    <a:pt x="84" y="312"/>
                  </a:lnTo>
                  <a:lnTo>
                    <a:pt x="82" y="315"/>
                  </a:lnTo>
                  <a:lnTo>
                    <a:pt x="82" y="315"/>
                  </a:lnTo>
                  <a:close/>
                  <a:moveTo>
                    <a:pt x="31" y="341"/>
                  </a:moveTo>
                  <a:lnTo>
                    <a:pt x="69" y="307"/>
                  </a:lnTo>
                  <a:lnTo>
                    <a:pt x="48" y="60"/>
                  </a:lnTo>
                  <a:lnTo>
                    <a:pt x="14" y="276"/>
                  </a:lnTo>
                  <a:lnTo>
                    <a:pt x="31" y="341"/>
                  </a:lnTo>
                  <a:lnTo>
                    <a:pt x="31" y="3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49"/>
            <p:cNvSpPr/>
            <p:nvPr/>
          </p:nvSpPr>
          <p:spPr bwMode="auto">
            <a:xfrm>
              <a:off x="1556" y="2705"/>
              <a:ext cx="264" cy="407"/>
            </a:xfrm>
            <a:custGeom>
              <a:avLst/>
              <a:gdLst>
                <a:gd name="T0" fmla="*/ 54 w 258"/>
                <a:gd name="T1" fmla="*/ 68 h 398"/>
                <a:gd name="T2" fmla="*/ 136 w 258"/>
                <a:gd name="T3" fmla="*/ 177 h 398"/>
                <a:gd name="T4" fmla="*/ 136 w 258"/>
                <a:gd name="T5" fmla="*/ 177 h 398"/>
                <a:gd name="T6" fmla="*/ 243 w 258"/>
                <a:gd name="T7" fmla="*/ 326 h 398"/>
                <a:gd name="T8" fmla="*/ 243 w 258"/>
                <a:gd name="T9" fmla="*/ 326 h 398"/>
                <a:gd name="T10" fmla="*/ 223 w 258"/>
                <a:gd name="T11" fmla="*/ 394 h 398"/>
                <a:gd name="T12" fmla="*/ 223 w 258"/>
                <a:gd name="T13" fmla="*/ 394 h 398"/>
                <a:gd name="T14" fmla="*/ 236 w 258"/>
                <a:gd name="T15" fmla="*/ 398 h 398"/>
                <a:gd name="T16" fmla="*/ 258 w 258"/>
                <a:gd name="T17" fmla="*/ 324 h 398"/>
                <a:gd name="T18" fmla="*/ 257 w 258"/>
                <a:gd name="T19" fmla="*/ 321 h 398"/>
                <a:gd name="T20" fmla="*/ 64 w 258"/>
                <a:gd name="T21" fmla="*/ 60 h 398"/>
                <a:gd name="T22" fmla="*/ 64 w 258"/>
                <a:gd name="T23" fmla="*/ 60 h 398"/>
                <a:gd name="T24" fmla="*/ 7 w 258"/>
                <a:gd name="T25" fmla="*/ 0 h 398"/>
                <a:gd name="T26" fmla="*/ 7 w 258"/>
                <a:gd name="T27" fmla="*/ 0 h 398"/>
                <a:gd name="T28" fmla="*/ 0 w 258"/>
                <a:gd name="T29" fmla="*/ 12 h 398"/>
                <a:gd name="T30" fmla="*/ 54 w 258"/>
                <a:gd name="T31" fmla="*/ 68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398">
                  <a:moveTo>
                    <a:pt x="54" y="68"/>
                  </a:moveTo>
                  <a:cubicBezTo>
                    <a:pt x="78" y="99"/>
                    <a:pt x="108" y="138"/>
                    <a:pt x="136" y="177"/>
                  </a:cubicBezTo>
                  <a:cubicBezTo>
                    <a:pt x="136" y="177"/>
                    <a:pt x="136" y="177"/>
                    <a:pt x="136" y="177"/>
                  </a:cubicBezTo>
                  <a:cubicBezTo>
                    <a:pt x="187" y="245"/>
                    <a:pt x="233" y="312"/>
                    <a:pt x="243" y="326"/>
                  </a:cubicBezTo>
                  <a:cubicBezTo>
                    <a:pt x="243" y="326"/>
                    <a:pt x="243" y="326"/>
                    <a:pt x="243" y="326"/>
                  </a:cubicBezTo>
                  <a:cubicBezTo>
                    <a:pt x="223" y="394"/>
                    <a:pt x="223" y="394"/>
                    <a:pt x="223" y="394"/>
                  </a:cubicBezTo>
                  <a:cubicBezTo>
                    <a:pt x="223" y="394"/>
                    <a:pt x="223" y="394"/>
                    <a:pt x="223" y="394"/>
                  </a:cubicBezTo>
                  <a:cubicBezTo>
                    <a:pt x="236" y="398"/>
                    <a:pt x="236" y="398"/>
                    <a:pt x="236" y="398"/>
                  </a:cubicBezTo>
                  <a:cubicBezTo>
                    <a:pt x="258" y="324"/>
                    <a:pt x="258" y="324"/>
                    <a:pt x="258" y="324"/>
                  </a:cubicBezTo>
                  <a:cubicBezTo>
                    <a:pt x="257" y="321"/>
                    <a:pt x="257" y="321"/>
                    <a:pt x="257" y="321"/>
                  </a:cubicBezTo>
                  <a:cubicBezTo>
                    <a:pt x="256" y="321"/>
                    <a:pt x="140" y="152"/>
                    <a:pt x="64" y="60"/>
                  </a:cubicBezTo>
                  <a:cubicBezTo>
                    <a:pt x="64" y="60"/>
                    <a:pt x="64" y="60"/>
                    <a:pt x="64" y="60"/>
                  </a:cubicBezTo>
                  <a:cubicBezTo>
                    <a:pt x="39" y="28"/>
                    <a:pt x="19" y="6"/>
                    <a:pt x="7" y="0"/>
                  </a:cubicBezTo>
                  <a:cubicBezTo>
                    <a:pt x="7" y="0"/>
                    <a:pt x="7" y="0"/>
                    <a:pt x="7" y="0"/>
                  </a:cubicBezTo>
                  <a:cubicBezTo>
                    <a:pt x="0" y="12"/>
                    <a:pt x="0" y="12"/>
                    <a:pt x="0" y="12"/>
                  </a:cubicBezTo>
                  <a:cubicBezTo>
                    <a:pt x="8" y="15"/>
                    <a:pt x="29" y="38"/>
                    <a:pt x="54" y="6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50"/>
            <p:cNvSpPr/>
            <p:nvPr/>
          </p:nvSpPr>
          <p:spPr bwMode="auto">
            <a:xfrm>
              <a:off x="1806" y="3035"/>
              <a:ext cx="49" cy="78"/>
            </a:xfrm>
            <a:custGeom>
              <a:avLst/>
              <a:gdLst>
                <a:gd name="T0" fmla="*/ 14 w 49"/>
                <a:gd name="T1" fmla="*/ 56 h 78"/>
                <a:gd name="T2" fmla="*/ 14 w 49"/>
                <a:gd name="T3" fmla="*/ 33 h 78"/>
                <a:gd name="T4" fmla="*/ 35 w 49"/>
                <a:gd name="T5" fmla="*/ 78 h 78"/>
                <a:gd name="T6" fmla="*/ 35 w 49"/>
                <a:gd name="T7" fmla="*/ 78 h 78"/>
                <a:gd name="T8" fmla="*/ 49 w 49"/>
                <a:gd name="T9" fmla="*/ 72 h 78"/>
                <a:gd name="T10" fmla="*/ 13 w 49"/>
                <a:gd name="T11" fmla="*/ 0 h 78"/>
                <a:gd name="T12" fmla="*/ 0 w 49"/>
                <a:gd name="T13" fmla="*/ 3 h 78"/>
                <a:gd name="T14" fmla="*/ 0 w 49"/>
                <a:gd name="T15" fmla="*/ 56 h 78"/>
                <a:gd name="T16" fmla="*/ 14 w 49"/>
                <a:gd name="T17" fmla="*/ 56 h 78"/>
                <a:gd name="T18" fmla="*/ 14 w 49"/>
                <a:gd name="T19" fmla="*/ 5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78">
                  <a:moveTo>
                    <a:pt x="14" y="56"/>
                  </a:moveTo>
                  <a:lnTo>
                    <a:pt x="14" y="33"/>
                  </a:lnTo>
                  <a:lnTo>
                    <a:pt x="35" y="78"/>
                  </a:lnTo>
                  <a:lnTo>
                    <a:pt x="35" y="78"/>
                  </a:lnTo>
                  <a:lnTo>
                    <a:pt x="49" y="72"/>
                  </a:lnTo>
                  <a:lnTo>
                    <a:pt x="13" y="0"/>
                  </a:lnTo>
                  <a:lnTo>
                    <a:pt x="0" y="3"/>
                  </a:lnTo>
                  <a:lnTo>
                    <a:pt x="0" y="56"/>
                  </a:lnTo>
                  <a:lnTo>
                    <a:pt x="14" y="56"/>
                  </a:lnTo>
                  <a:lnTo>
                    <a:pt x="14" y="5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4" name="Freeform 51"/>
            <p:cNvSpPr/>
            <p:nvPr/>
          </p:nvSpPr>
          <p:spPr bwMode="auto">
            <a:xfrm>
              <a:off x="1186" y="2314"/>
              <a:ext cx="218" cy="436"/>
            </a:xfrm>
            <a:custGeom>
              <a:avLst/>
              <a:gdLst>
                <a:gd name="T0" fmla="*/ 168 w 213"/>
                <a:gd name="T1" fmla="*/ 352 h 427"/>
                <a:gd name="T2" fmla="*/ 100 w 213"/>
                <a:gd name="T3" fmla="*/ 234 h 427"/>
                <a:gd name="T4" fmla="*/ 100 w 213"/>
                <a:gd name="T5" fmla="*/ 234 h 427"/>
                <a:gd name="T6" fmla="*/ 15 w 213"/>
                <a:gd name="T7" fmla="*/ 71 h 427"/>
                <a:gd name="T8" fmla="*/ 15 w 213"/>
                <a:gd name="T9" fmla="*/ 71 h 427"/>
                <a:gd name="T10" fmla="*/ 45 w 213"/>
                <a:gd name="T11" fmla="*/ 6 h 427"/>
                <a:gd name="T12" fmla="*/ 45 w 213"/>
                <a:gd name="T13" fmla="*/ 6 h 427"/>
                <a:gd name="T14" fmla="*/ 32 w 213"/>
                <a:gd name="T15" fmla="*/ 0 h 427"/>
                <a:gd name="T16" fmla="*/ 0 w 213"/>
                <a:gd name="T17" fmla="*/ 71 h 427"/>
                <a:gd name="T18" fmla="*/ 1 w 213"/>
                <a:gd name="T19" fmla="*/ 74 h 427"/>
                <a:gd name="T20" fmla="*/ 156 w 213"/>
                <a:gd name="T21" fmla="*/ 360 h 427"/>
                <a:gd name="T22" fmla="*/ 156 w 213"/>
                <a:gd name="T23" fmla="*/ 360 h 427"/>
                <a:gd name="T24" fmla="*/ 205 w 213"/>
                <a:gd name="T25" fmla="*/ 427 h 427"/>
                <a:gd name="T26" fmla="*/ 205 w 213"/>
                <a:gd name="T27" fmla="*/ 427 h 427"/>
                <a:gd name="T28" fmla="*/ 213 w 213"/>
                <a:gd name="T29" fmla="*/ 416 h 427"/>
                <a:gd name="T30" fmla="*/ 168 w 213"/>
                <a:gd name="T31" fmla="*/ 352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3" h="427">
                  <a:moveTo>
                    <a:pt x="168" y="352"/>
                  </a:moveTo>
                  <a:cubicBezTo>
                    <a:pt x="147" y="319"/>
                    <a:pt x="123" y="276"/>
                    <a:pt x="100" y="234"/>
                  </a:cubicBezTo>
                  <a:cubicBezTo>
                    <a:pt x="100" y="234"/>
                    <a:pt x="100" y="234"/>
                    <a:pt x="100" y="234"/>
                  </a:cubicBezTo>
                  <a:cubicBezTo>
                    <a:pt x="60" y="159"/>
                    <a:pt x="23" y="87"/>
                    <a:pt x="15" y="71"/>
                  </a:cubicBezTo>
                  <a:cubicBezTo>
                    <a:pt x="15" y="71"/>
                    <a:pt x="15" y="71"/>
                    <a:pt x="15" y="71"/>
                  </a:cubicBezTo>
                  <a:cubicBezTo>
                    <a:pt x="45" y="6"/>
                    <a:pt x="45" y="6"/>
                    <a:pt x="45" y="6"/>
                  </a:cubicBezTo>
                  <a:cubicBezTo>
                    <a:pt x="45" y="6"/>
                    <a:pt x="45" y="6"/>
                    <a:pt x="45" y="6"/>
                  </a:cubicBezTo>
                  <a:cubicBezTo>
                    <a:pt x="32" y="0"/>
                    <a:pt x="32" y="0"/>
                    <a:pt x="32" y="0"/>
                  </a:cubicBezTo>
                  <a:cubicBezTo>
                    <a:pt x="0" y="71"/>
                    <a:pt x="0" y="71"/>
                    <a:pt x="0" y="71"/>
                  </a:cubicBezTo>
                  <a:cubicBezTo>
                    <a:pt x="1" y="74"/>
                    <a:pt x="1" y="74"/>
                    <a:pt x="1" y="74"/>
                  </a:cubicBezTo>
                  <a:cubicBezTo>
                    <a:pt x="1" y="75"/>
                    <a:pt x="94" y="257"/>
                    <a:pt x="156" y="360"/>
                  </a:cubicBezTo>
                  <a:cubicBezTo>
                    <a:pt x="156" y="360"/>
                    <a:pt x="156" y="360"/>
                    <a:pt x="156" y="360"/>
                  </a:cubicBezTo>
                  <a:cubicBezTo>
                    <a:pt x="177" y="394"/>
                    <a:pt x="193" y="419"/>
                    <a:pt x="205" y="427"/>
                  </a:cubicBezTo>
                  <a:cubicBezTo>
                    <a:pt x="205" y="427"/>
                    <a:pt x="205" y="427"/>
                    <a:pt x="205" y="427"/>
                  </a:cubicBezTo>
                  <a:cubicBezTo>
                    <a:pt x="213" y="416"/>
                    <a:pt x="213" y="416"/>
                    <a:pt x="213" y="416"/>
                  </a:cubicBezTo>
                  <a:cubicBezTo>
                    <a:pt x="206" y="412"/>
                    <a:pt x="188" y="386"/>
                    <a:pt x="168" y="35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5" name="Freeform 52"/>
            <p:cNvSpPr/>
            <p:nvPr/>
          </p:nvSpPr>
          <p:spPr bwMode="auto">
            <a:xfrm>
              <a:off x="1163" y="2307"/>
              <a:ext cx="46" cy="81"/>
            </a:xfrm>
            <a:custGeom>
              <a:avLst/>
              <a:gdLst>
                <a:gd name="T0" fmla="*/ 32 w 46"/>
                <a:gd name="T1" fmla="*/ 26 h 81"/>
                <a:gd name="T2" fmla="*/ 28 w 46"/>
                <a:gd name="T3" fmla="*/ 48 h 81"/>
                <a:gd name="T4" fmla="*/ 13 w 46"/>
                <a:gd name="T5" fmla="*/ 0 h 81"/>
                <a:gd name="T6" fmla="*/ 13 w 46"/>
                <a:gd name="T7" fmla="*/ 0 h 81"/>
                <a:gd name="T8" fmla="*/ 0 w 46"/>
                <a:gd name="T9" fmla="*/ 5 h 81"/>
                <a:gd name="T10" fmla="*/ 24 w 46"/>
                <a:gd name="T11" fmla="*/ 81 h 81"/>
                <a:gd name="T12" fmla="*/ 38 w 46"/>
                <a:gd name="T13" fmla="*/ 80 h 81"/>
                <a:gd name="T14" fmla="*/ 46 w 46"/>
                <a:gd name="T15" fmla="*/ 28 h 81"/>
                <a:gd name="T16" fmla="*/ 32 w 46"/>
                <a:gd name="T17" fmla="*/ 26 h 81"/>
                <a:gd name="T18" fmla="*/ 32 w 46"/>
                <a:gd name="T19" fmla="*/ 2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81">
                  <a:moveTo>
                    <a:pt x="32" y="26"/>
                  </a:moveTo>
                  <a:lnTo>
                    <a:pt x="28" y="48"/>
                  </a:lnTo>
                  <a:lnTo>
                    <a:pt x="13" y="0"/>
                  </a:lnTo>
                  <a:lnTo>
                    <a:pt x="13" y="0"/>
                  </a:lnTo>
                  <a:lnTo>
                    <a:pt x="0" y="5"/>
                  </a:lnTo>
                  <a:lnTo>
                    <a:pt x="24" y="81"/>
                  </a:lnTo>
                  <a:lnTo>
                    <a:pt x="38" y="80"/>
                  </a:lnTo>
                  <a:lnTo>
                    <a:pt x="46" y="28"/>
                  </a:lnTo>
                  <a:lnTo>
                    <a:pt x="32" y="26"/>
                  </a:lnTo>
                  <a:lnTo>
                    <a:pt x="32"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53"/>
            <p:cNvSpPr/>
            <p:nvPr/>
          </p:nvSpPr>
          <p:spPr bwMode="auto">
            <a:xfrm>
              <a:off x="1507" y="3136"/>
              <a:ext cx="72" cy="535"/>
            </a:xfrm>
            <a:custGeom>
              <a:avLst/>
              <a:gdLst>
                <a:gd name="T0" fmla="*/ 72 w 72"/>
                <a:gd name="T1" fmla="*/ 535 h 535"/>
                <a:gd name="T2" fmla="*/ 72 w 72"/>
                <a:gd name="T3" fmla="*/ 522 h 535"/>
                <a:gd name="T4" fmla="*/ 15 w 72"/>
                <a:gd name="T5" fmla="*/ 522 h 535"/>
                <a:gd name="T6" fmla="*/ 33 w 72"/>
                <a:gd name="T7" fmla="*/ 1 h 535"/>
                <a:gd name="T8" fmla="*/ 20 w 72"/>
                <a:gd name="T9" fmla="*/ 0 h 535"/>
                <a:gd name="T10" fmla="*/ 0 w 72"/>
                <a:gd name="T11" fmla="*/ 535 h 535"/>
                <a:gd name="T12" fmla="*/ 72 w 72"/>
                <a:gd name="T13" fmla="*/ 535 h 535"/>
                <a:gd name="T14" fmla="*/ 72 w 72"/>
                <a:gd name="T15" fmla="*/ 535 h 5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535">
                  <a:moveTo>
                    <a:pt x="72" y="535"/>
                  </a:moveTo>
                  <a:lnTo>
                    <a:pt x="72" y="522"/>
                  </a:lnTo>
                  <a:lnTo>
                    <a:pt x="15" y="522"/>
                  </a:lnTo>
                  <a:lnTo>
                    <a:pt x="33" y="1"/>
                  </a:lnTo>
                  <a:lnTo>
                    <a:pt x="20" y="0"/>
                  </a:lnTo>
                  <a:lnTo>
                    <a:pt x="0" y="535"/>
                  </a:lnTo>
                  <a:lnTo>
                    <a:pt x="72" y="535"/>
                  </a:lnTo>
                  <a:lnTo>
                    <a:pt x="72" y="5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54"/>
            <p:cNvSpPr/>
            <p:nvPr/>
          </p:nvSpPr>
          <p:spPr bwMode="auto">
            <a:xfrm>
              <a:off x="1374" y="3134"/>
              <a:ext cx="113" cy="518"/>
            </a:xfrm>
            <a:custGeom>
              <a:avLst/>
              <a:gdLst>
                <a:gd name="T0" fmla="*/ 65 w 113"/>
                <a:gd name="T1" fmla="*/ 518 h 518"/>
                <a:gd name="T2" fmla="*/ 113 w 113"/>
                <a:gd name="T3" fmla="*/ 1 h 518"/>
                <a:gd name="T4" fmla="*/ 99 w 113"/>
                <a:gd name="T5" fmla="*/ 0 h 518"/>
                <a:gd name="T6" fmla="*/ 51 w 113"/>
                <a:gd name="T7" fmla="*/ 504 h 518"/>
                <a:gd name="T8" fmla="*/ 0 w 113"/>
                <a:gd name="T9" fmla="*/ 504 h 518"/>
                <a:gd name="T10" fmla="*/ 0 w 113"/>
                <a:gd name="T11" fmla="*/ 518 h 518"/>
                <a:gd name="T12" fmla="*/ 65 w 113"/>
                <a:gd name="T13" fmla="*/ 518 h 518"/>
                <a:gd name="T14" fmla="*/ 65 w 113"/>
                <a:gd name="T15" fmla="*/ 518 h 5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3" h="518">
                  <a:moveTo>
                    <a:pt x="65" y="518"/>
                  </a:moveTo>
                  <a:lnTo>
                    <a:pt x="113" y="1"/>
                  </a:lnTo>
                  <a:lnTo>
                    <a:pt x="99" y="0"/>
                  </a:lnTo>
                  <a:lnTo>
                    <a:pt x="51" y="504"/>
                  </a:lnTo>
                  <a:lnTo>
                    <a:pt x="0" y="504"/>
                  </a:lnTo>
                  <a:lnTo>
                    <a:pt x="0" y="518"/>
                  </a:lnTo>
                  <a:lnTo>
                    <a:pt x="65" y="518"/>
                  </a:lnTo>
                  <a:lnTo>
                    <a:pt x="65" y="5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Oval 55"/>
            <p:cNvSpPr>
              <a:spLocks noChangeArrowheads="1"/>
            </p:cNvSpPr>
            <p:nvPr/>
          </p:nvSpPr>
          <p:spPr bwMode="auto">
            <a:xfrm>
              <a:off x="1535" y="2383"/>
              <a:ext cx="24" cy="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Oval 56"/>
            <p:cNvSpPr>
              <a:spLocks noChangeArrowheads="1"/>
            </p:cNvSpPr>
            <p:nvPr/>
          </p:nvSpPr>
          <p:spPr bwMode="auto">
            <a:xfrm>
              <a:off x="1422" y="2377"/>
              <a:ext cx="25" cy="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57"/>
            <p:cNvSpPr/>
            <p:nvPr/>
          </p:nvSpPr>
          <p:spPr bwMode="auto">
            <a:xfrm>
              <a:off x="1405" y="2518"/>
              <a:ext cx="163" cy="69"/>
            </a:xfrm>
            <a:custGeom>
              <a:avLst/>
              <a:gdLst>
                <a:gd name="T0" fmla="*/ 143 w 159"/>
                <a:gd name="T1" fmla="*/ 5 h 67"/>
                <a:gd name="T2" fmla="*/ 85 w 159"/>
                <a:gd name="T3" fmla="*/ 51 h 67"/>
                <a:gd name="T4" fmla="*/ 85 w 159"/>
                <a:gd name="T5" fmla="*/ 51 h 67"/>
                <a:gd name="T6" fmla="*/ 42 w 159"/>
                <a:gd name="T7" fmla="*/ 33 h 67"/>
                <a:gd name="T8" fmla="*/ 42 w 159"/>
                <a:gd name="T9" fmla="*/ 33 h 67"/>
                <a:gd name="T10" fmla="*/ 17 w 159"/>
                <a:gd name="T11" fmla="*/ 8 h 67"/>
                <a:gd name="T12" fmla="*/ 17 w 159"/>
                <a:gd name="T13" fmla="*/ 8 h 67"/>
                <a:gd name="T14" fmla="*/ 15 w 159"/>
                <a:gd name="T15" fmla="*/ 7 h 67"/>
                <a:gd name="T16" fmla="*/ 15 w 159"/>
                <a:gd name="T17" fmla="*/ 7 h 67"/>
                <a:gd name="T18" fmla="*/ 15 w 159"/>
                <a:gd name="T19" fmla="*/ 7 h 67"/>
                <a:gd name="T20" fmla="*/ 4 w 159"/>
                <a:gd name="T21" fmla="*/ 5 h 67"/>
                <a:gd name="T22" fmla="*/ 4 w 159"/>
                <a:gd name="T23" fmla="*/ 5 h 67"/>
                <a:gd name="T24" fmla="*/ 2 w 159"/>
                <a:gd name="T25" fmla="*/ 16 h 67"/>
                <a:gd name="T26" fmla="*/ 2 w 159"/>
                <a:gd name="T27" fmla="*/ 16 h 67"/>
                <a:gd name="T28" fmla="*/ 26 w 159"/>
                <a:gd name="T29" fmla="*/ 41 h 67"/>
                <a:gd name="T30" fmla="*/ 26 w 159"/>
                <a:gd name="T31" fmla="*/ 41 h 67"/>
                <a:gd name="T32" fmla="*/ 85 w 159"/>
                <a:gd name="T33" fmla="*/ 67 h 67"/>
                <a:gd name="T34" fmla="*/ 85 w 159"/>
                <a:gd name="T35" fmla="*/ 67 h 67"/>
                <a:gd name="T36" fmla="*/ 157 w 159"/>
                <a:gd name="T37" fmla="*/ 12 h 67"/>
                <a:gd name="T38" fmla="*/ 157 w 159"/>
                <a:gd name="T39" fmla="*/ 12 h 67"/>
                <a:gd name="T40" fmla="*/ 154 w 159"/>
                <a:gd name="T41" fmla="*/ 1 h 67"/>
                <a:gd name="T42" fmla="*/ 154 w 159"/>
                <a:gd name="T43" fmla="*/ 1 h 67"/>
                <a:gd name="T44" fmla="*/ 150 w 159"/>
                <a:gd name="T45" fmla="*/ 0 h 67"/>
                <a:gd name="T46" fmla="*/ 150 w 159"/>
                <a:gd name="T47" fmla="*/ 0 h 67"/>
                <a:gd name="T48" fmla="*/ 143 w 159"/>
                <a:gd name="T49" fmla="*/ 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9" h="67">
                  <a:moveTo>
                    <a:pt x="143" y="5"/>
                  </a:moveTo>
                  <a:cubicBezTo>
                    <a:pt x="123" y="41"/>
                    <a:pt x="103" y="51"/>
                    <a:pt x="85" y="51"/>
                  </a:cubicBezTo>
                  <a:cubicBezTo>
                    <a:pt x="85" y="51"/>
                    <a:pt x="85" y="51"/>
                    <a:pt x="85" y="51"/>
                  </a:cubicBezTo>
                  <a:cubicBezTo>
                    <a:pt x="70" y="51"/>
                    <a:pt x="54" y="43"/>
                    <a:pt x="42" y="33"/>
                  </a:cubicBezTo>
                  <a:cubicBezTo>
                    <a:pt x="42" y="33"/>
                    <a:pt x="42" y="33"/>
                    <a:pt x="42" y="33"/>
                  </a:cubicBezTo>
                  <a:cubicBezTo>
                    <a:pt x="29" y="24"/>
                    <a:pt x="20" y="13"/>
                    <a:pt x="17" y="8"/>
                  </a:cubicBezTo>
                  <a:cubicBezTo>
                    <a:pt x="17" y="8"/>
                    <a:pt x="17" y="8"/>
                    <a:pt x="17" y="8"/>
                  </a:cubicBezTo>
                  <a:cubicBezTo>
                    <a:pt x="16" y="7"/>
                    <a:pt x="15" y="7"/>
                    <a:pt x="15" y="7"/>
                  </a:cubicBezTo>
                  <a:cubicBezTo>
                    <a:pt x="15" y="7"/>
                    <a:pt x="15" y="7"/>
                    <a:pt x="15" y="7"/>
                  </a:cubicBezTo>
                  <a:cubicBezTo>
                    <a:pt x="15" y="7"/>
                    <a:pt x="15" y="7"/>
                    <a:pt x="15" y="7"/>
                  </a:cubicBezTo>
                  <a:cubicBezTo>
                    <a:pt x="13" y="3"/>
                    <a:pt x="8" y="2"/>
                    <a:pt x="4" y="5"/>
                  </a:cubicBezTo>
                  <a:cubicBezTo>
                    <a:pt x="4" y="5"/>
                    <a:pt x="4" y="5"/>
                    <a:pt x="4" y="5"/>
                  </a:cubicBezTo>
                  <a:cubicBezTo>
                    <a:pt x="0" y="8"/>
                    <a:pt x="0" y="13"/>
                    <a:pt x="2" y="16"/>
                  </a:cubicBezTo>
                  <a:cubicBezTo>
                    <a:pt x="2" y="16"/>
                    <a:pt x="2" y="16"/>
                    <a:pt x="2" y="16"/>
                  </a:cubicBezTo>
                  <a:cubicBezTo>
                    <a:pt x="2" y="16"/>
                    <a:pt x="12" y="29"/>
                    <a:pt x="26" y="41"/>
                  </a:cubicBezTo>
                  <a:cubicBezTo>
                    <a:pt x="26" y="41"/>
                    <a:pt x="26" y="41"/>
                    <a:pt x="26" y="41"/>
                  </a:cubicBezTo>
                  <a:cubicBezTo>
                    <a:pt x="41" y="54"/>
                    <a:pt x="61" y="67"/>
                    <a:pt x="85" y="67"/>
                  </a:cubicBezTo>
                  <a:cubicBezTo>
                    <a:pt x="85" y="67"/>
                    <a:pt x="85" y="67"/>
                    <a:pt x="85" y="67"/>
                  </a:cubicBezTo>
                  <a:cubicBezTo>
                    <a:pt x="110" y="67"/>
                    <a:pt x="136" y="52"/>
                    <a:pt x="157" y="12"/>
                  </a:cubicBezTo>
                  <a:cubicBezTo>
                    <a:pt x="157" y="12"/>
                    <a:pt x="157" y="12"/>
                    <a:pt x="157" y="12"/>
                  </a:cubicBezTo>
                  <a:cubicBezTo>
                    <a:pt x="159" y="8"/>
                    <a:pt x="158" y="3"/>
                    <a:pt x="154" y="1"/>
                  </a:cubicBezTo>
                  <a:cubicBezTo>
                    <a:pt x="154" y="1"/>
                    <a:pt x="154" y="1"/>
                    <a:pt x="154" y="1"/>
                  </a:cubicBezTo>
                  <a:cubicBezTo>
                    <a:pt x="152" y="1"/>
                    <a:pt x="151" y="0"/>
                    <a:pt x="150" y="0"/>
                  </a:cubicBezTo>
                  <a:cubicBezTo>
                    <a:pt x="150" y="0"/>
                    <a:pt x="150" y="0"/>
                    <a:pt x="150" y="0"/>
                  </a:cubicBezTo>
                  <a:cubicBezTo>
                    <a:pt x="147" y="0"/>
                    <a:pt x="144" y="2"/>
                    <a:pt x="143"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58"/>
            <p:cNvSpPr/>
            <p:nvPr/>
          </p:nvSpPr>
          <p:spPr bwMode="auto">
            <a:xfrm>
              <a:off x="2163" y="2169"/>
              <a:ext cx="81" cy="102"/>
            </a:xfrm>
            <a:custGeom>
              <a:avLst/>
              <a:gdLst>
                <a:gd name="T0" fmla="*/ 11 w 79"/>
                <a:gd name="T1" fmla="*/ 77 h 100"/>
                <a:gd name="T2" fmla="*/ 0 w 79"/>
                <a:gd name="T3" fmla="*/ 49 h 100"/>
                <a:gd name="T4" fmla="*/ 6 w 79"/>
                <a:gd name="T5" fmla="*/ 23 h 100"/>
                <a:gd name="T6" fmla="*/ 6 w 79"/>
                <a:gd name="T7" fmla="*/ 23 h 100"/>
                <a:gd name="T8" fmla="*/ 15 w 79"/>
                <a:gd name="T9" fmla="*/ 12 h 100"/>
                <a:gd name="T10" fmla="*/ 38 w 79"/>
                <a:gd name="T11" fmla="*/ 0 h 100"/>
                <a:gd name="T12" fmla="*/ 77 w 79"/>
                <a:gd name="T13" fmla="*/ 33 h 100"/>
                <a:gd name="T14" fmla="*/ 79 w 79"/>
                <a:gd name="T15" fmla="*/ 35 h 100"/>
                <a:gd name="T16" fmla="*/ 72 w 79"/>
                <a:gd name="T17" fmla="*/ 50 h 100"/>
                <a:gd name="T18" fmla="*/ 52 w 79"/>
                <a:gd name="T19" fmla="*/ 65 h 100"/>
                <a:gd name="T20" fmla="*/ 32 w 79"/>
                <a:gd name="T21" fmla="*/ 55 h 100"/>
                <a:gd name="T22" fmla="*/ 32 w 79"/>
                <a:gd name="T23" fmla="*/ 55 h 100"/>
                <a:gd name="T24" fmla="*/ 24 w 79"/>
                <a:gd name="T25" fmla="*/ 38 h 100"/>
                <a:gd name="T26" fmla="*/ 39 w 79"/>
                <a:gd name="T27" fmla="*/ 17 h 100"/>
                <a:gd name="T28" fmla="*/ 47 w 79"/>
                <a:gd name="T29" fmla="*/ 19 h 100"/>
                <a:gd name="T30" fmla="*/ 45 w 79"/>
                <a:gd name="T31" fmla="*/ 27 h 100"/>
                <a:gd name="T32" fmla="*/ 36 w 79"/>
                <a:gd name="T33" fmla="*/ 38 h 100"/>
                <a:gd name="T34" fmla="*/ 40 w 79"/>
                <a:gd name="T35" fmla="*/ 46 h 100"/>
                <a:gd name="T36" fmla="*/ 40 w 79"/>
                <a:gd name="T37" fmla="*/ 46 h 100"/>
                <a:gd name="T38" fmla="*/ 40 w 79"/>
                <a:gd name="T39" fmla="*/ 46 h 100"/>
                <a:gd name="T40" fmla="*/ 52 w 79"/>
                <a:gd name="T41" fmla="*/ 53 h 100"/>
                <a:gd name="T42" fmla="*/ 60 w 79"/>
                <a:gd name="T43" fmla="*/ 48 h 100"/>
                <a:gd name="T44" fmla="*/ 65 w 79"/>
                <a:gd name="T45" fmla="*/ 37 h 100"/>
                <a:gd name="T46" fmla="*/ 66 w 79"/>
                <a:gd name="T47" fmla="*/ 36 h 100"/>
                <a:gd name="T48" fmla="*/ 38 w 79"/>
                <a:gd name="T49" fmla="*/ 12 h 100"/>
                <a:gd name="T50" fmla="*/ 18 w 79"/>
                <a:gd name="T51" fmla="*/ 26 h 100"/>
                <a:gd name="T52" fmla="*/ 17 w 79"/>
                <a:gd name="T53" fmla="*/ 28 h 100"/>
                <a:gd name="T54" fmla="*/ 12 w 79"/>
                <a:gd name="T55" fmla="*/ 49 h 100"/>
                <a:gd name="T56" fmla="*/ 28 w 79"/>
                <a:gd name="T57" fmla="*/ 76 h 100"/>
                <a:gd name="T58" fmla="*/ 58 w 79"/>
                <a:gd name="T59" fmla="*/ 87 h 100"/>
                <a:gd name="T60" fmla="*/ 67 w 79"/>
                <a:gd name="T61" fmla="*/ 88 h 100"/>
                <a:gd name="T62" fmla="*/ 72 w 79"/>
                <a:gd name="T63" fmla="*/ 95 h 100"/>
                <a:gd name="T64" fmla="*/ 67 w 79"/>
                <a:gd name="T65" fmla="*/ 100 h 100"/>
                <a:gd name="T66" fmla="*/ 66 w 79"/>
                <a:gd name="T67"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9" h="100">
                  <a:moveTo>
                    <a:pt x="66" y="100"/>
                  </a:moveTo>
                  <a:cubicBezTo>
                    <a:pt x="66" y="100"/>
                    <a:pt x="31" y="98"/>
                    <a:pt x="11" y="77"/>
                  </a:cubicBezTo>
                  <a:cubicBezTo>
                    <a:pt x="11" y="77"/>
                    <a:pt x="11" y="77"/>
                    <a:pt x="11" y="77"/>
                  </a:cubicBezTo>
                  <a:cubicBezTo>
                    <a:pt x="4" y="70"/>
                    <a:pt x="0" y="60"/>
                    <a:pt x="0" y="49"/>
                  </a:cubicBezTo>
                  <a:cubicBezTo>
                    <a:pt x="0" y="49"/>
                    <a:pt x="0" y="49"/>
                    <a:pt x="0" y="49"/>
                  </a:cubicBezTo>
                  <a:cubicBezTo>
                    <a:pt x="0" y="41"/>
                    <a:pt x="2" y="33"/>
                    <a:pt x="6" y="23"/>
                  </a:cubicBezTo>
                  <a:cubicBezTo>
                    <a:pt x="6" y="23"/>
                    <a:pt x="6" y="23"/>
                    <a:pt x="6" y="23"/>
                  </a:cubicBezTo>
                  <a:cubicBezTo>
                    <a:pt x="6" y="23"/>
                    <a:pt x="6" y="23"/>
                    <a:pt x="6" y="23"/>
                  </a:cubicBezTo>
                  <a:cubicBezTo>
                    <a:pt x="6" y="23"/>
                    <a:pt x="6" y="23"/>
                    <a:pt x="6" y="23"/>
                  </a:cubicBezTo>
                  <a:cubicBezTo>
                    <a:pt x="6" y="23"/>
                    <a:pt x="9" y="17"/>
                    <a:pt x="15" y="12"/>
                  </a:cubicBezTo>
                  <a:cubicBezTo>
                    <a:pt x="15" y="12"/>
                    <a:pt x="15" y="12"/>
                    <a:pt x="15" y="12"/>
                  </a:cubicBezTo>
                  <a:cubicBezTo>
                    <a:pt x="20" y="6"/>
                    <a:pt x="28" y="0"/>
                    <a:pt x="38" y="0"/>
                  </a:cubicBezTo>
                  <a:cubicBezTo>
                    <a:pt x="38" y="0"/>
                    <a:pt x="38" y="0"/>
                    <a:pt x="38" y="0"/>
                  </a:cubicBezTo>
                  <a:cubicBezTo>
                    <a:pt x="52" y="0"/>
                    <a:pt x="65" y="9"/>
                    <a:pt x="77" y="33"/>
                  </a:cubicBezTo>
                  <a:cubicBezTo>
                    <a:pt x="77" y="33"/>
                    <a:pt x="77" y="33"/>
                    <a:pt x="77" y="33"/>
                  </a:cubicBezTo>
                  <a:cubicBezTo>
                    <a:pt x="79" y="35"/>
                    <a:pt x="79" y="35"/>
                    <a:pt x="79" y="35"/>
                  </a:cubicBezTo>
                  <a:cubicBezTo>
                    <a:pt x="78" y="37"/>
                    <a:pt x="78" y="37"/>
                    <a:pt x="78" y="37"/>
                  </a:cubicBezTo>
                  <a:cubicBezTo>
                    <a:pt x="78" y="38"/>
                    <a:pt x="76" y="44"/>
                    <a:pt x="72" y="50"/>
                  </a:cubicBezTo>
                  <a:cubicBezTo>
                    <a:pt x="72" y="50"/>
                    <a:pt x="72" y="50"/>
                    <a:pt x="72" y="50"/>
                  </a:cubicBezTo>
                  <a:cubicBezTo>
                    <a:pt x="69" y="56"/>
                    <a:pt x="62" y="64"/>
                    <a:pt x="52" y="65"/>
                  </a:cubicBezTo>
                  <a:cubicBezTo>
                    <a:pt x="52" y="65"/>
                    <a:pt x="52" y="65"/>
                    <a:pt x="52" y="65"/>
                  </a:cubicBezTo>
                  <a:cubicBezTo>
                    <a:pt x="45" y="65"/>
                    <a:pt x="38" y="61"/>
                    <a:pt x="32" y="55"/>
                  </a:cubicBezTo>
                  <a:cubicBezTo>
                    <a:pt x="32" y="55"/>
                    <a:pt x="32" y="55"/>
                    <a:pt x="32" y="55"/>
                  </a:cubicBezTo>
                  <a:cubicBezTo>
                    <a:pt x="32" y="55"/>
                    <a:pt x="32" y="55"/>
                    <a:pt x="32" y="55"/>
                  </a:cubicBezTo>
                  <a:cubicBezTo>
                    <a:pt x="30" y="53"/>
                    <a:pt x="24" y="48"/>
                    <a:pt x="24" y="38"/>
                  </a:cubicBezTo>
                  <a:cubicBezTo>
                    <a:pt x="24" y="38"/>
                    <a:pt x="24" y="38"/>
                    <a:pt x="24" y="38"/>
                  </a:cubicBezTo>
                  <a:cubicBezTo>
                    <a:pt x="24" y="31"/>
                    <a:pt x="28" y="23"/>
                    <a:pt x="39" y="17"/>
                  </a:cubicBezTo>
                  <a:cubicBezTo>
                    <a:pt x="39" y="17"/>
                    <a:pt x="39" y="17"/>
                    <a:pt x="39" y="17"/>
                  </a:cubicBezTo>
                  <a:cubicBezTo>
                    <a:pt x="41" y="15"/>
                    <a:pt x="45" y="16"/>
                    <a:pt x="47" y="19"/>
                  </a:cubicBezTo>
                  <a:cubicBezTo>
                    <a:pt x="47" y="19"/>
                    <a:pt x="47" y="19"/>
                    <a:pt x="47" y="19"/>
                  </a:cubicBezTo>
                  <a:cubicBezTo>
                    <a:pt x="49" y="22"/>
                    <a:pt x="48" y="26"/>
                    <a:pt x="45" y="27"/>
                  </a:cubicBezTo>
                  <a:cubicBezTo>
                    <a:pt x="45" y="27"/>
                    <a:pt x="45" y="27"/>
                    <a:pt x="45" y="27"/>
                  </a:cubicBezTo>
                  <a:cubicBezTo>
                    <a:pt x="37" y="33"/>
                    <a:pt x="36" y="36"/>
                    <a:pt x="36" y="38"/>
                  </a:cubicBezTo>
                  <a:cubicBezTo>
                    <a:pt x="36" y="38"/>
                    <a:pt x="36" y="38"/>
                    <a:pt x="36" y="38"/>
                  </a:cubicBezTo>
                  <a:cubicBezTo>
                    <a:pt x="35" y="41"/>
                    <a:pt x="39" y="45"/>
                    <a:pt x="40" y="46"/>
                  </a:cubicBezTo>
                  <a:cubicBezTo>
                    <a:pt x="40" y="46"/>
                    <a:pt x="40" y="46"/>
                    <a:pt x="40" y="46"/>
                  </a:cubicBezTo>
                  <a:cubicBezTo>
                    <a:pt x="40" y="46"/>
                    <a:pt x="40" y="46"/>
                    <a:pt x="40" y="46"/>
                  </a:cubicBezTo>
                  <a:cubicBezTo>
                    <a:pt x="40" y="46"/>
                    <a:pt x="40" y="46"/>
                    <a:pt x="40" y="46"/>
                  </a:cubicBezTo>
                  <a:cubicBezTo>
                    <a:pt x="40" y="46"/>
                    <a:pt x="40" y="46"/>
                    <a:pt x="40" y="46"/>
                  </a:cubicBezTo>
                  <a:cubicBezTo>
                    <a:pt x="40" y="46"/>
                    <a:pt x="40" y="46"/>
                    <a:pt x="40" y="46"/>
                  </a:cubicBezTo>
                  <a:cubicBezTo>
                    <a:pt x="46" y="51"/>
                    <a:pt x="49" y="53"/>
                    <a:pt x="52" y="53"/>
                  </a:cubicBezTo>
                  <a:cubicBezTo>
                    <a:pt x="52" y="53"/>
                    <a:pt x="52" y="53"/>
                    <a:pt x="52" y="53"/>
                  </a:cubicBezTo>
                  <a:cubicBezTo>
                    <a:pt x="54" y="53"/>
                    <a:pt x="57" y="51"/>
                    <a:pt x="60" y="48"/>
                  </a:cubicBezTo>
                  <a:cubicBezTo>
                    <a:pt x="60" y="48"/>
                    <a:pt x="60" y="48"/>
                    <a:pt x="60" y="48"/>
                  </a:cubicBezTo>
                  <a:cubicBezTo>
                    <a:pt x="62" y="44"/>
                    <a:pt x="64" y="40"/>
                    <a:pt x="65" y="37"/>
                  </a:cubicBezTo>
                  <a:cubicBezTo>
                    <a:pt x="65" y="37"/>
                    <a:pt x="65" y="37"/>
                    <a:pt x="65" y="37"/>
                  </a:cubicBezTo>
                  <a:cubicBezTo>
                    <a:pt x="65" y="37"/>
                    <a:pt x="66" y="37"/>
                    <a:pt x="66" y="36"/>
                  </a:cubicBezTo>
                  <a:cubicBezTo>
                    <a:pt x="66" y="36"/>
                    <a:pt x="66" y="36"/>
                    <a:pt x="66" y="36"/>
                  </a:cubicBezTo>
                  <a:cubicBezTo>
                    <a:pt x="54" y="16"/>
                    <a:pt x="45" y="12"/>
                    <a:pt x="38" y="12"/>
                  </a:cubicBezTo>
                  <a:cubicBezTo>
                    <a:pt x="38" y="12"/>
                    <a:pt x="38" y="12"/>
                    <a:pt x="38" y="12"/>
                  </a:cubicBezTo>
                  <a:cubicBezTo>
                    <a:pt x="30" y="12"/>
                    <a:pt x="22" y="21"/>
                    <a:pt x="18" y="26"/>
                  </a:cubicBezTo>
                  <a:cubicBezTo>
                    <a:pt x="18" y="26"/>
                    <a:pt x="18" y="26"/>
                    <a:pt x="18" y="26"/>
                  </a:cubicBezTo>
                  <a:cubicBezTo>
                    <a:pt x="18" y="27"/>
                    <a:pt x="17" y="28"/>
                    <a:pt x="17" y="28"/>
                  </a:cubicBezTo>
                  <a:cubicBezTo>
                    <a:pt x="17" y="28"/>
                    <a:pt x="17" y="28"/>
                    <a:pt x="17" y="28"/>
                  </a:cubicBezTo>
                  <a:cubicBezTo>
                    <a:pt x="13" y="36"/>
                    <a:pt x="12" y="43"/>
                    <a:pt x="12" y="49"/>
                  </a:cubicBezTo>
                  <a:cubicBezTo>
                    <a:pt x="12" y="49"/>
                    <a:pt x="12" y="49"/>
                    <a:pt x="12" y="49"/>
                  </a:cubicBezTo>
                  <a:cubicBezTo>
                    <a:pt x="12" y="61"/>
                    <a:pt x="19" y="70"/>
                    <a:pt x="28" y="76"/>
                  </a:cubicBezTo>
                  <a:cubicBezTo>
                    <a:pt x="28" y="76"/>
                    <a:pt x="28" y="76"/>
                    <a:pt x="28" y="76"/>
                  </a:cubicBezTo>
                  <a:cubicBezTo>
                    <a:pt x="38" y="82"/>
                    <a:pt x="50" y="85"/>
                    <a:pt x="58" y="87"/>
                  </a:cubicBezTo>
                  <a:cubicBezTo>
                    <a:pt x="58" y="87"/>
                    <a:pt x="58" y="87"/>
                    <a:pt x="58" y="87"/>
                  </a:cubicBezTo>
                  <a:cubicBezTo>
                    <a:pt x="64" y="88"/>
                    <a:pt x="67" y="88"/>
                    <a:pt x="67" y="88"/>
                  </a:cubicBezTo>
                  <a:cubicBezTo>
                    <a:pt x="67" y="88"/>
                    <a:pt x="67" y="88"/>
                    <a:pt x="67" y="88"/>
                  </a:cubicBezTo>
                  <a:cubicBezTo>
                    <a:pt x="67" y="88"/>
                    <a:pt x="67" y="88"/>
                    <a:pt x="67" y="88"/>
                  </a:cubicBezTo>
                  <a:cubicBezTo>
                    <a:pt x="70" y="89"/>
                    <a:pt x="73" y="91"/>
                    <a:pt x="72" y="95"/>
                  </a:cubicBezTo>
                  <a:cubicBezTo>
                    <a:pt x="72" y="95"/>
                    <a:pt x="72" y="95"/>
                    <a:pt x="72" y="95"/>
                  </a:cubicBezTo>
                  <a:cubicBezTo>
                    <a:pt x="72" y="98"/>
                    <a:pt x="70" y="100"/>
                    <a:pt x="67" y="100"/>
                  </a:cubicBezTo>
                  <a:cubicBezTo>
                    <a:pt x="67" y="100"/>
                    <a:pt x="67" y="100"/>
                    <a:pt x="67" y="100"/>
                  </a:cubicBezTo>
                  <a:cubicBezTo>
                    <a:pt x="66" y="100"/>
                    <a:pt x="66" y="100"/>
                    <a:pt x="66" y="10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59"/>
            <p:cNvSpPr/>
            <p:nvPr/>
          </p:nvSpPr>
          <p:spPr bwMode="auto">
            <a:xfrm>
              <a:off x="1404" y="2170"/>
              <a:ext cx="81" cy="103"/>
            </a:xfrm>
            <a:custGeom>
              <a:avLst/>
              <a:gdLst>
                <a:gd name="T0" fmla="*/ 11 w 79"/>
                <a:gd name="T1" fmla="*/ 77 h 101"/>
                <a:gd name="T2" fmla="*/ 0 w 79"/>
                <a:gd name="T3" fmla="*/ 49 h 101"/>
                <a:gd name="T4" fmla="*/ 6 w 79"/>
                <a:gd name="T5" fmla="*/ 24 h 101"/>
                <a:gd name="T6" fmla="*/ 6 w 79"/>
                <a:gd name="T7" fmla="*/ 23 h 101"/>
                <a:gd name="T8" fmla="*/ 15 w 79"/>
                <a:gd name="T9" fmla="*/ 12 h 101"/>
                <a:gd name="T10" fmla="*/ 39 w 79"/>
                <a:gd name="T11" fmla="*/ 0 h 101"/>
                <a:gd name="T12" fmla="*/ 78 w 79"/>
                <a:gd name="T13" fmla="*/ 33 h 101"/>
                <a:gd name="T14" fmla="*/ 79 w 79"/>
                <a:gd name="T15" fmla="*/ 35 h 101"/>
                <a:gd name="T16" fmla="*/ 73 w 79"/>
                <a:gd name="T17" fmla="*/ 51 h 101"/>
                <a:gd name="T18" fmla="*/ 52 w 79"/>
                <a:gd name="T19" fmla="*/ 65 h 101"/>
                <a:gd name="T20" fmla="*/ 32 w 79"/>
                <a:gd name="T21" fmla="*/ 55 h 101"/>
                <a:gd name="T22" fmla="*/ 32 w 79"/>
                <a:gd name="T23" fmla="*/ 55 h 101"/>
                <a:gd name="T24" fmla="*/ 24 w 79"/>
                <a:gd name="T25" fmla="*/ 39 h 101"/>
                <a:gd name="T26" fmla="*/ 39 w 79"/>
                <a:gd name="T27" fmla="*/ 18 h 101"/>
                <a:gd name="T28" fmla="*/ 47 w 79"/>
                <a:gd name="T29" fmla="*/ 20 h 101"/>
                <a:gd name="T30" fmla="*/ 45 w 79"/>
                <a:gd name="T31" fmla="*/ 28 h 101"/>
                <a:gd name="T32" fmla="*/ 36 w 79"/>
                <a:gd name="T33" fmla="*/ 39 h 101"/>
                <a:gd name="T34" fmla="*/ 40 w 79"/>
                <a:gd name="T35" fmla="*/ 46 h 101"/>
                <a:gd name="T36" fmla="*/ 40 w 79"/>
                <a:gd name="T37" fmla="*/ 46 h 101"/>
                <a:gd name="T38" fmla="*/ 41 w 79"/>
                <a:gd name="T39" fmla="*/ 47 h 101"/>
                <a:gd name="T40" fmla="*/ 52 w 79"/>
                <a:gd name="T41" fmla="*/ 53 h 101"/>
                <a:gd name="T42" fmla="*/ 60 w 79"/>
                <a:gd name="T43" fmla="*/ 48 h 101"/>
                <a:gd name="T44" fmla="*/ 66 w 79"/>
                <a:gd name="T45" fmla="*/ 38 h 101"/>
                <a:gd name="T46" fmla="*/ 66 w 79"/>
                <a:gd name="T47" fmla="*/ 37 h 101"/>
                <a:gd name="T48" fmla="*/ 39 w 79"/>
                <a:gd name="T49" fmla="*/ 12 h 101"/>
                <a:gd name="T50" fmla="*/ 19 w 79"/>
                <a:gd name="T51" fmla="*/ 26 h 101"/>
                <a:gd name="T52" fmla="*/ 17 w 79"/>
                <a:gd name="T53" fmla="*/ 29 h 101"/>
                <a:gd name="T54" fmla="*/ 12 w 79"/>
                <a:gd name="T55" fmla="*/ 49 h 101"/>
                <a:gd name="T56" fmla="*/ 29 w 79"/>
                <a:gd name="T57" fmla="*/ 76 h 101"/>
                <a:gd name="T58" fmla="*/ 59 w 79"/>
                <a:gd name="T59" fmla="*/ 87 h 101"/>
                <a:gd name="T60" fmla="*/ 67 w 79"/>
                <a:gd name="T61" fmla="*/ 89 h 101"/>
                <a:gd name="T62" fmla="*/ 73 w 79"/>
                <a:gd name="T63" fmla="*/ 95 h 101"/>
                <a:gd name="T64" fmla="*/ 67 w 79"/>
                <a:gd name="T65" fmla="*/ 101 h 101"/>
                <a:gd name="T66" fmla="*/ 66 w 79"/>
                <a:gd name="T67" fmla="*/ 101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9" h="101">
                  <a:moveTo>
                    <a:pt x="66" y="101"/>
                  </a:moveTo>
                  <a:cubicBezTo>
                    <a:pt x="66" y="100"/>
                    <a:pt x="31" y="98"/>
                    <a:pt x="11" y="77"/>
                  </a:cubicBezTo>
                  <a:cubicBezTo>
                    <a:pt x="11" y="77"/>
                    <a:pt x="11" y="77"/>
                    <a:pt x="11" y="77"/>
                  </a:cubicBezTo>
                  <a:cubicBezTo>
                    <a:pt x="5" y="70"/>
                    <a:pt x="0" y="61"/>
                    <a:pt x="0" y="49"/>
                  </a:cubicBezTo>
                  <a:cubicBezTo>
                    <a:pt x="0" y="49"/>
                    <a:pt x="0" y="49"/>
                    <a:pt x="0" y="49"/>
                  </a:cubicBezTo>
                  <a:cubicBezTo>
                    <a:pt x="0" y="41"/>
                    <a:pt x="2" y="33"/>
                    <a:pt x="6" y="24"/>
                  </a:cubicBezTo>
                  <a:cubicBezTo>
                    <a:pt x="6" y="24"/>
                    <a:pt x="6" y="24"/>
                    <a:pt x="6" y="24"/>
                  </a:cubicBezTo>
                  <a:cubicBezTo>
                    <a:pt x="6" y="23"/>
                    <a:pt x="6" y="23"/>
                    <a:pt x="6" y="23"/>
                  </a:cubicBezTo>
                  <a:cubicBezTo>
                    <a:pt x="7" y="23"/>
                    <a:pt x="7" y="23"/>
                    <a:pt x="7" y="23"/>
                  </a:cubicBezTo>
                  <a:cubicBezTo>
                    <a:pt x="7" y="23"/>
                    <a:pt x="10" y="18"/>
                    <a:pt x="15" y="12"/>
                  </a:cubicBezTo>
                  <a:cubicBezTo>
                    <a:pt x="15" y="12"/>
                    <a:pt x="15" y="12"/>
                    <a:pt x="15" y="12"/>
                  </a:cubicBezTo>
                  <a:cubicBezTo>
                    <a:pt x="20" y="7"/>
                    <a:pt x="28" y="0"/>
                    <a:pt x="39" y="0"/>
                  </a:cubicBezTo>
                  <a:cubicBezTo>
                    <a:pt x="39" y="0"/>
                    <a:pt x="39" y="0"/>
                    <a:pt x="39" y="0"/>
                  </a:cubicBezTo>
                  <a:cubicBezTo>
                    <a:pt x="52" y="0"/>
                    <a:pt x="65" y="10"/>
                    <a:pt x="78" y="33"/>
                  </a:cubicBezTo>
                  <a:cubicBezTo>
                    <a:pt x="78" y="33"/>
                    <a:pt x="78" y="33"/>
                    <a:pt x="78" y="33"/>
                  </a:cubicBezTo>
                  <a:cubicBezTo>
                    <a:pt x="79" y="35"/>
                    <a:pt x="79" y="35"/>
                    <a:pt x="79" y="35"/>
                  </a:cubicBezTo>
                  <a:cubicBezTo>
                    <a:pt x="78" y="38"/>
                    <a:pt x="78" y="38"/>
                    <a:pt x="78" y="38"/>
                  </a:cubicBezTo>
                  <a:cubicBezTo>
                    <a:pt x="78" y="38"/>
                    <a:pt x="77" y="44"/>
                    <a:pt x="73" y="51"/>
                  </a:cubicBezTo>
                  <a:cubicBezTo>
                    <a:pt x="73" y="51"/>
                    <a:pt x="73" y="51"/>
                    <a:pt x="73" y="51"/>
                  </a:cubicBezTo>
                  <a:cubicBezTo>
                    <a:pt x="69" y="57"/>
                    <a:pt x="63" y="65"/>
                    <a:pt x="52" y="65"/>
                  </a:cubicBezTo>
                  <a:cubicBezTo>
                    <a:pt x="52" y="65"/>
                    <a:pt x="52" y="65"/>
                    <a:pt x="52" y="65"/>
                  </a:cubicBezTo>
                  <a:cubicBezTo>
                    <a:pt x="45" y="65"/>
                    <a:pt x="39" y="62"/>
                    <a:pt x="32" y="55"/>
                  </a:cubicBezTo>
                  <a:cubicBezTo>
                    <a:pt x="32" y="55"/>
                    <a:pt x="32" y="55"/>
                    <a:pt x="32" y="55"/>
                  </a:cubicBezTo>
                  <a:cubicBezTo>
                    <a:pt x="32" y="55"/>
                    <a:pt x="32" y="55"/>
                    <a:pt x="32" y="55"/>
                  </a:cubicBezTo>
                  <a:cubicBezTo>
                    <a:pt x="30" y="53"/>
                    <a:pt x="24" y="48"/>
                    <a:pt x="24" y="39"/>
                  </a:cubicBezTo>
                  <a:cubicBezTo>
                    <a:pt x="24" y="39"/>
                    <a:pt x="24" y="39"/>
                    <a:pt x="24" y="39"/>
                  </a:cubicBezTo>
                  <a:cubicBezTo>
                    <a:pt x="24" y="31"/>
                    <a:pt x="29" y="24"/>
                    <a:pt x="39" y="18"/>
                  </a:cubicBezTo>
                  <a:cubicBezTo>
                    <a:pt x="39" y="18"/>
                    <a:pt x="39" y="18"/>
                    <a:pt x="39" y="18"/>
                  </a:cubicBezTo>
                  <a:cubicBezTo>
                    <a:pt x="42" y="16"/>
                    <a:pt x="46" y="17"/>
                    <a:pt x="47" y="20"/>
                  </a:cubicBezTo>
                  <a:cubicBezTo>
                    <a:pt x="47" y="20"/>
                    <a:pt x="47" y="20"/>
                    <a:pt x="47" y="20"/>
                  </a:cubicBezTo>
                  <a:cubicBezTo>
                    <a:pt x="49" y="22"/>
                    <a:pt x="48" y="26"/>
                    <a:pt x="45" y="28"/>
                  </a:cubicBezTo>
                  <a:cubicBezTo>
                    <a:pt x="45" y="28"/>
                    <a:pt x="45" y="28"/>
                    <a:pt x="45" y="28"/>
                  </a:cubicBezTo>
                  <a:cubicBezTo>
                    <a:pt x="37" y="33"/>
                    <a:pt x="36" y="37"/>
                    <a:pt x="36" y="39"/>
                  </a:cubicBezTo>
                  <a:cubicBezTo>
                    <a:pt x="36" y="39"/>
                    <a:pt x="36" y="39"/>
                    <a:pt x="36" y="39"/>
                  </a:cubicBezTo>
                  <a:cubicBezTo>
                    <a:pt x="36" y="42"/>
                    <a:pt x="39" y="45"/>
                    <a:pt x="40" y="46"/>
                  </a:cubicBezTo>
                  <a:cubicBezTo>
                    <a:pt x="40" y="46"/>
                    <a:pt x="40" y="46"/>
                    <a:pt x="40" y="46"/>
                  </a:cubicBezTo>
                  <a:cubicBezTo>
                    <a:pt x="40" y="46"/>
                    <a:pt x="40" y="46"/>
                    <a:pt x="40" y="46"/>
                  </a:cubicBezTo>
                  <a:cubicBezTo>
                    <a:pt x="40" y="46"/>
                    <a:pt x="40" y="46"/>
                    <a:pt x="40" y="46"/>
                  </a:cubicBezTo>
                  <a:cubicBezTo>
                    <a:pt x="41" y="46"/>
                    <a:pt x="41" y="46"/>
                    <a:pt x="41" y="46"/>
                  </a:cubicBezTo>
                  <a:cubicBezTo>
                    <a:pt x="41" y="47"/>
                    <a:pt x="41" y="47"/>
                    <a:pt x="41" y="47"/>
                  </a:cubicBezTo>
                  <a:cubicBezTo>
                    <a:pt x="46" y="52"/>
                    <a:pt x="50" y="53"/>
                    <a:pt x="52" y="53"/>
                  </a:cubicBezTo>
                  <a:cubicBezTo>
                    <a:pt x="52" y="53"/>
                    <a:pt x="52" y="53"/>
                    <a:pt x="52" y="53"/>
                  </a:cubicBezTo>
                  <a:cubicBezTo>
                    <a:pt x="55" y="53"/>
                    <a:pt x="57" y="51"/>
                    <a:pt x="60" y="48"/>
                  </a:cubicBezTo>
                  <a:cubicBezTo>
                    <a:pt x="60" y="48"/>
                    <a:pt x="60" y="48"/>
                    <a:pt x="60" y="48"/>
                  </a:cubicBezTo>
                  <a:cubicBezTo>
                    <a:pt x="63" y="45"/>
                    <a:pt x="65" y="40"/>
                    <a:pt x="66" y="38"/>
                  </a:cubicBezTo>
                  <a:cubicBezTo>
                    <a:pt x="66" y="38"/>
                    <a:pt x="66" y="38"/>
                    <a:pt x="66" y="38"/>
                  </a:cubicBezTo>
                  <a:cubicBezTo>
                    <a:pt x="66" y="37"/>
                    <a:pt x="66" y="37"/>
                    <a:pt x="66" y="37"/>
                  </a:cubicBezTo>
                  <a:cubicBezTo>
                    <a:pt x="66" y="37"/>
                    <a:pt x="66" y="37"/>
                    <a:pt x="66" y="37"/>
                  </a:cubicBezTo>
                  <a:cubicBezTo>
                    <a:pt x="55" y="17"/>
                    <a:pt x="45" y="12"/>
                    <a:pt x="39" y="12"/>
                  </a:cubicBezTo>
                  <a:cubicBezTo>
                    <a:pt x="39" y="12"/>
                    <a:pt x="39" y="12"/>
                    <a:pt x="39" y="12"/>
                  </a:cubicBezTo>
                  <a:cubicBezTo>
                    <a:pt x="31" y="12"/>
                    <a:pt x="22" y="21"/>
                    <a:pt x="19" y="26"/>
                  </a:cubicBezTo>
                  <a:cubicBezTo>
                    <a:pt x="19" y="26"/>
                    <a:pt x="19" y="26"/>
                    <a:pt x="19" y="26"/>
                  </a:cubicBezTo>
                  <a:cubicBezTo>
                    <a:pt x="18" y="28"/>
                    <a:pt x="17" y="28"/>
                    <a:pt x="17" y="29"/>
                  </a:cubicBezTo>
                  <a:cubicBezTo>
                    <a:pt x="17" y="29"/>
                    <a:pt x="17" y="29"/>
                    <a:pt x="17" y="29"/>
                  </a:cubicBezTo>
                  <a:cubicBezTo>
                    <a:pt x="14" y="37"/>
                    <a:pt x="12" y="43"/>
                    <a:pt x="12" y="49"/>
                  </a:cubicBezTo>
                  <a:cubicBezTo>
                    <a:pt x="12" y="49"/>
                    <a:pt x="12" y="49"/>
                    <a:pt x="12" y="49"/>
                  </a:cubicBezTo>
                  <a:cubicBezTo>
                    <a:pt x="12" y="62"/>
                    <a:pt x="19" y="70"/>
                    <a:pt x="29" y="76"/>
                  </a:cubicBezTo>
                  <a:cubicBezTo>
                    <a:pt x="29" y="76"/>
                    <a:pt x="29" y="76"/>
                    <a:pt x="29" y="76"/>
                  </a:cubicBezTo>
                  <a:cubicBezTo>
                    <a:pt x="38" y="82"/>
                    <a:pt x="51" y="86"/>
                    <a:pt x="59" y="87"/>
                  </a:cubicBezTo>
                  <a:cubicBezTo>
                    <a:pt x="59" y="87"/>
                    <a:pt x="59" y="87"/>
                    <a:pt x="59" y="87"/>
                  </a:cubicBezTo>
                  <a:cubicBezTo>
                    <a:pt x="64" y="88"/>
                    <a:pt x="67" y="89"/>
                    <a:pt x="67" y="89"/>
                  </a:cubicBezTo>
                  <a:cubicBezTo>
                    <a:pt x="67" y="89"/>
                    <a:pt x="67" y="89"/>
                    <a:pt x="67" y="89"/>
                  </a:cubicBezTo>
                  <a:cubicBezTo>
                    <a:pt x="67" y="89"/>
                    <a:pt x="67" y="89"/>
                    <a:pt x="67" y="89"/>
                  </a:cubicBezTo>
                  <a:cubicBezTo>
                    <a:pt x="71" y="89"/>
                    <a:pt x="73" y="92"/>
                    <a:pt x="73" y="95"/>
                  </a:cubicBezTo>
                  <a:cubicBezTo>
                    <a:pt x="73" y="95"/>
                    <a:pt x="73" y="95"/>
                    <a:pt x="73" y="95"/>
                  </a:cubicBezTo>
                  <a:cubicBezTo>
                    <a:pt x="73" y="98"/>
                    <a:pt x="70" y="101"/>
                    <a:pt x="67" y="101"/>
                  </a:cubicBezTo>
                  <a:cubicBezTo>
                    <a:pt x="67" y="101"/>
                    <a:pt x="67" y="101"/>
                    <a:pt x="67" y="101"/>
                  </a:cubicBezTo>
                  <a:cubicBezTo>
                    <a:pt x="67" y="101"/>
                    <a:pt x="67" y="101"/>
                    <a:pt x="66" y="10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Oval 60"/>
            <p:cNvSpPr>
              <a:spLocks noChangeArrowheads="1"/>
            </p:cNvSpPr>
            <p:nvPr/>
          </p:nvSpPr>
          <p:spPr bwMode="auto">
            <a:xfrm>
              <a:off x="2211" y="2378"/>
              <a:ext cx="23" cy="2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Oval 61"/>
            <p:cNvSpPr>
              <a:spLocks noChangeArrowheads="1"/>
            </p:cNvSpPr>
            <p:nvPr/>
          </p:nvSpPr>
          <p:spPr bwMode="auto">
            <a:xfrm>
              <a:off x="2302" y="2378"/>
              <a:ext cx="22" cy="2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62"/>
            <p:cNvSpPr/>
            <p:nvPr/>
          </p:nvSpPr>
          <p:spPr bwMode="auto">
            <a:xfrm>
              <a:off x="1819" y="2020"/>
              <a:ext cx="22" cy="507"/>
            </a:xfrm>
            <a:custGeom>
              <a:avLst/>
              <a:gdLst>
                <a:gd name="T0" fmla="*/ 8 w 22"/>
                <a:gd name="T1" fmla="*/ 496 h 496"/>
                <a:gd name="T2" fmla="*/ 0 w 22"/>
                <a:gd name="T3" fmla="*/ 488 h 496"/>
                <a:gd name="T4" fmla="*/ 0 w 22"/>
                <a:gd name="T5" fmla="*/ 488 h 496"/>
                <a:gd name="T6" fmla="*/ 6 w 22"/>
                <a:gd name="T7" fmla="*/ 8 h 496"/>
                <a:gd name="T8" fmla="*/ 15 w 22"/>
                <a:gd name="T9" fmla="*/ 0 h 496"/>
                <a:gd name="T10" fmla="*/ 15 w 22"/>
                <a:gd name="T11" fmla="*/ 0 h 496"/>
                <a:gd name="T12" fmla="*/ 22 w 22"/>
                <a:gd name="T13" fmla="*/ 8 h 496"/>
                <a:gd name="T14" fmla="*/ 22 w 22"/>
                <a:gd name="T15" fmla="*/ 8 h 496"/>
                <a:gd name="T16" fmla="*/ 16 w 22"/>
                <a:gd name="T17" fmla="*/ 488 h 496"/>
                <a:gd name="T18" fmla="*/ 8 w 22"/>
                <a:gd name="T19" fmla="*/ 496 h 496"/>
                <a:gd name="T20" fmla="*/ 8 w 22"/>
                <a:gd name="T21" fmla="*/ 496 h 496"/>
                <a:gd name="T22" fmla="*/ 8 w 22"/>
                <a:gd name="T23" fmla="*/ 49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496">
                  <a:moveTo>
                    <a:pt x="8" y="496"/>
                  </a:moveTo>
                  <a:cubicBezTo>
                    <a:pt x="4" y="496"/>
                    <a:pt x="0" y="493"/>
                    <a:pt x="0" y="488"/>
                  </a:cubicBezTo>
                  <a:cubicBezTo>
                    <a:pt x="0" y="488"/>
                    <a:pt x="0" y="488"/>
                    <a:pt x="0" y="488"/>
                  </a:cubicBezTo>
                  <a:cubicBezTo>
                    <a:pt x="6" y="8"/>
                    <a:pt x="6" y="8"/>
                    <a:pt x="6" y="8"/>
                  </a:cubicBezTo>
                  <a:cubicBezTo>
                    <a:pt x="6" y="4"/>
                    <a:pt x="10" y="0"/>
                    <a:pt x="15" y="0"/>
                  </a:cubicBezTo>
                  <a:cubicBezTo>
                    <a:pt x="15" y="0"/>
                    <a:pt x="15" y="0"/>
                    <a:pt x="15" y="0"/>
                  </a:cubicBezTo>
                  <a:cubicBezTo>
                    <a:pt x="19" y="0"/>
                    <a:pt x="22" y="4"/>
                    <a:pt x="22" y="8"/>
                  </a:cubicBezTo>
                  <a:cubicBezTo>
                    <a:pt x="22" y="8"/>
                    <a:pt x="22" y="8"/>
                    <a:pt x="22" y="8"/>
                  </a:cubicBezTo>
                  <a:cubicBezTo>
                    <a:pt x="16" y="488"/>
                    <a:pt x="16" y="488"/>
                    <a:pt x="16" y="488"/>
                  </a:cubicBezTo>
                  <a:cubicBezTo>
                    <a:pt x="16" y="493"/>
                    <a:pt x="13" y="496"/>
                    <a:pt x="8" y="496"/>
                  </a:cubicBezTo>
                  <a:cubicBezTo>
                    <a:pt x="8" y="496"/>
                    <a:pt x="8" y="496"/>
                    <a:pt x="8" y="496"/>
                  </a:cubicBezTo>
                  <a:cubicBezTo>
                    <a:pt x="8" y="496"/>
                    <a:pt x="8" y="496"/>
                    <a:pt x="8" y="4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63"/>
            <p:cNvSpPr/>
            <p:nvPr/>
          </p:nvSpPr>
          <p:spPr bwMode="auto">
            <a:xfrm>
              <a:off x="2709" y="1973"/>
              <a:ext cx="23" cy="507"/>
            </a:xfrm>
            <a:custGeom>
              <a:avLst/>
              <a:gdLst>
                <a:gd name="T0" fmla="*/ 8 w 22"/>
                <a:gd name="T1" fmla="*/ 496 h 496"/>
                <a:gd name="T2" fmla="*/ 0 w 22"/>
                <a:gd name="T3" fmla="*/ 488 h 496"/>
                <a:gd name="T4" fmla="*/ 0 w 22"/>
                <a:gd name="T5" fmla="*/ 488 h 496"/>
                <a:gd name="T6" fmla="*/ 6 w 22"/>
                <a:gd name="T7" fmla="*/ 8 h 496"/>
                <a:gd name="T8" fmla="*/ 14 w 22"/>
                <a:gd name="T9" fmla="*/ 0 h 496"/>
                <a:gd name="T10" fmla="*/ 14 w 22"/>
                <a:gd name="T11" fmla="*/ 0 h 496"/>
                <a:gd name="T12" fmla="*/ 22 w 22"/>
                <a:gd name="T13" fmla="*/ 8 h 496"/>
                <a:gd name="T14" fmla="*/ 22 w 22"/>
                <a:gd name="T15" fmla="*/ 8 h 496"/>
                <a:gd name="T16" fmla="*/ 16 w 22"/>
                <a:gd name="T17" fmla="*/ 488 h 496"/>
                <a:gd name="T18" fmla="*/ 8 w 22"/>
                <a:gd name="T19" fmla="*/ 496 h 496"/>
                <a:gd name="T20" fmla="*/ 8 w 22"/>
                <a:gd name="T21" fmla="*/ 496 h 496"/>
                <a:gd name="T22" fmla="*/ 8 w 22"/>
                <a:gd name="T23" fmla="*/ 49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496">
                  <a:moveTo>
                    <a:pt x="8" y="496"/>
                  </a:moveTo>
                  <a:cubicBezTo>
                    <a:pt x="3" y="496"/>
                    <a:pt x="0" y="492"/>
                    <a:pt x="0" y="488"/>
                  </a:cubicBezTo>
                  <a:cubicBezTo>
                    <a:pt x="0" y="488"/>
                    <a:pt x="0" y="488"/>
                    <a:pt x="0" y="488"/>
                  </a:cubicBezTo>
                  <a:cubicBezTo>
                    <a:pt x="6" y="8"/>
                    <a:pt x="6" y="8"/>
                    <a:pt x="6" y="8"/>
                  </a:cubicBezTo>
                  <a:cubicBezTo>
                    <a:pt x="6" y="3"/>
                    <a:pt x="9" y="0"/>
                    <a:pt x="14" y="0"/>
                  </a:cubicBezTo>
                  <a:cubicBezTo>
                    <a:pt x="14" y="0"/>
                    <a:pt x="14" y="0"/>
                    <a:pt x="14" y="0"/>
                  </a:cubicBezTo>
                  <a:cubicBezTo>
                    <a:pt x="18" y="0"/>
                    <a:pt x="22" y="4"/>
                    <a:pt x="22" y="8"/>
                  </a:cubicBezTo>
                  <a:cubicBezTo>
                    <a:pt x="22" y="8"/>
                    <a:pt x="22" y="8"/>
                    <a:pt x="22" y="8"/>
                  </a:cubicBezTo>
                  <a:cubicBezTo>
                    <a:pt x="16" y="488"/>
                    <a:pt x="16" y="488"/>
                    <a:pt x="16" y="488"/>
                  </a:cubicBezTo>
                  <a:cubicBezTo>
                    <a:pt x="16" y="492"/>
                    <a:pt x="12" y="496"/>
                    <a:pt x="8" y="496"/>
                  </a:cubicBezTo>
                  <a:cubicBezTo>
                    <a:pt x="8" y="496"/>
                    <a:pt x="8" y="496"/>
                    <a:pt x="8" y="496"/>
                  </a:cubicBezTo>
                  <a:cubicBezTo>
                    <a:pt x="8" y="496"/>
                    <a:pt x="8" y="496"/>
                    <a:pt x="8" y="4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64"/>
            <p:cNvSpPr/>
            <p:nvPr/>
          </p:nvSpPr>
          <p:spPr bwMode="auto">
            <a:xfrm>
              <a:off x="1187" y="1937"/>
              <a:ext cx="23" cy="507"/>
            </a:xfrm>
            <a:custGeom>
              <a:avLst/>
              <a:gdLst>
                <a:gd name="T0" fmla="*/ 8 w 22"/>
                <a:gd name="T1" fmla="*/ 496 h 496"/>
                <a:gd name="T2" fmla="*/ 0 w 22"/>
                <a:gd name="T3" fmla="*/ 488 h 496"/>
                <a:gd name="T4" fmla="*/ 0 w 22"/>
                <a:gd name="T5" fmla="*/ 488 h 496"/>
                <a:gd name="T6" fmla="*/ 6 w 22"/>
                <a:gd name="T7" fmla="*/ 8 h 496"/>
                <a:gd name="T8" fmla="*/ 14 w 22"/>
                <a:gd name="T9" fmla="*/ 0 h 496"/>
                <a:gd name="T10" fmla="*/ 14 w 22"/>
                <a:gd name="T11" fmla="*/ 0 h 496"/>
                <a:gd name="T12" fmla="*/ 22 w 22"/>
                <a:gd name="T13" fmla="*/ 8 h 496"/>
                <a:gd name="T14" fmla="*/ 22 w 22"/>
                <a:gd name="T15" fmla="*/ 8 h 496"/>
                <a:gd name="T16" fmla="*/ 16 w 22"/>
                <a:gd name="T17" fmla="*/ 488 h 496"/>
                <a:gd name="T18" fmla="*/ 8 w 22"/>
                <a:gd name="T19" fmla="*/ 496 h 496"/>
                <a:gd name="T20" fmla="*/ 8 w 22"/>
                <a:gd name="T21" fmla="*/ 496 h 496"/>
                <a:gd name="T22" fmla="*/ 8 w 22"/>
                <a:gd name="T23" fmla="*/ 49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496">
                  <a:moveTo>
                    <a:pt x="8" y="496"/>
                  </a:moveTo>
                  <a:cubicBezTo>
                    <a:pt x="3" y="496"/>
                    <a:pt x="0" y="492"/>
                    <a:pt x="0" y="488"/>
                  </a:cubicBezTo>
                  <a:cubicBezTo>
                    <a:pt x="0" y="488"/>
                    <a:pt x="0" y="488"/>
                    <a:pt x="0" y="488"/>
                  </a:cubicBezTo>
                  <a:cubicBezTo>
                    <a:pt x="6" y="8"/>
                    <a:pt x="6" y="8"/>
                    <a:pt x="6" y="8"/>
                  </a:cubicBezTo>
                  <a:cubicBezTo>
                    <a:pt x="6" y="3"/>
                    <a:pt x="9" y="0"/>
                    <a:pt x="14" y="0"/>
                  </a:cubicBezTo>
                  <a:cubicBezTo>
                    <a:pt x="14" y="0"/>
                    <a:pt x="14" y="0"/>
                    <a:pt x="14" y="0"/>
                  </a:cubicBezTo>
                  <a:cubicBezTo>
                    <a:pt x="18" y="0"/>
                    <a:pt x="22" y="3"/>
                    <a:pt x="22" y="8"/>
                  </a:cubicBezTo>
                  <a:cubicBezTo>
                    <a:pt x="22" y="8"/>
                    <a:pt x="22" y="8"/>
                    <a:pt x="22" y="8"/>
                  </a:cubicBezTo>
                  <a:cubicBezTo>
                    <a:pt x="16" y="488"/>
                    <a:pt x="16" y="488"/>
                    <a:pt x="16" y="488"/>
                  </a:cubicBezTo>
                  <a:cubicBezTo>
                    <a:pt x="16" y="492"/>
                    <a:pt x="12" y="496"/>
                    <a:pt x="8" y="496"/>
                  </a:cubicBezTo>
                  <a:cubicBezTo>
                    <a:pt x="8" y="496"/>
                    <a:pt x="8" y="496"/>
                    <a:pt x="8" y="496"/>
                  </a:cubicBezTo>
                  <a:cubicBezTo>
                    <a:pt x="8" y="496"/>
                    <a:pt x="8" y="496"/>
                    <a:pt x="8" y="4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65"/>
            <p:cNvSpPr/>
            <p:nvPr/>
          </p:nvSpPr>
          <p:spPr bwMode="auto">
            <a:xfrm>
              <a:off x="3299" y="1928"/>
              <a:ext cx="22" cy="507"/>
            </a:xfrm>
            <a:custGeom>
              <a:avLst/>
              <a:gdLst>
                <a:gd name="T0" fmla="*/ 8 w 22"/>
                <a:gd name="T1" fmla="*/ 496 h 496"/>
                <a:gd name="T2" fmla="*/ 0 w 22"/>
                <a:gd name="T3" fmla="*/ 488 h 496"/>
                <a:gd name="T4" fmla="*/ 0 w 22"/>
                <a:gd name="T5" fmla="*/ 488 h 496"/>
                <a:gd name="T6" fmla="*/ 6 w 22"/>
                <a:gd name="T7" fmla="*/ 8 h 496"/>
                <a:gd name="T8" fmla="*/ 15 w 22"/>
                <a:gd name="T9" fmla="*/ 0 h 496"/>
                <a:gd name="T10" fmla="*/ 15 w 22"/>
                <a:gd name="T11" fmla="*/ 0 h 496"/>
                <a:gd name="T12" fmla="*/ 22 w 22"/>
                <a:gd name="T13" fmla="*/ 8 h 496"/>
                <a:gd name="T14" fmla="*/ 22 w 22"/>
                <a:gd name="T15" fmla="*/ 8 h 496"/>
                <a:gd name="T16" fmla="*/ 16 w 22"/>
                <a:gd name="T17" fmla="*/ 488 h 496"/>
                <a:gd name="T18" fmla="*/ 8 w 22"/>
                <a:gd name="T19" fmla="*/ 496 h 496"/>
                <a:gd name="T20" fmla="*/ 8 w 22"/>
                <a:gd name="T21" fmla="*/ 496 h 496"/>
                <a:gd name="T22" fmla="*/ 8 w 22"/>
                <a:gd name="T23" fmla="*/ 49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496">
                  <a:moveTo>
                    <a:pt x="8" y="496"/>
                  </a:moveTo>
                  <a:cubicBezTo>
                    <a:pt x="4" y="496"/>
                    <a:pt x="0" y="492"/>
                    <a:pt x="0" y="488"/>
                  </a:cubicBezTo>
                  <a:cubicBezTo>
                    <a:pt x="0" y="488"/>
                    <a:pt x="0" y="488"/>
                    <a:pt x="0" y="488"/>
                  </a:cubicBezTo>
                  <a:cubicBezTo>
                    <a:pt x="6" y="8"/>
                    <a:pt x="6" y="8"/>
                    <a:pt x="6" y="8"/>
                  </a:cubicBezTo>
                  <a:cubicBezTo>
                    <a:pt x="6" y="3"/>
                    <a:pt x="10" y="0"/>
                    <a:pt x="15" y="0"/>
                  </a:cubicBezTo>
                  <a:cubicBezTo>
                    <a:pt x="15" y="0"/>
                    <a:pt x="15" y="0"/>
                    <a:pt x="15" y="0"/>
                  </a:cubicBezTo>
                  <a:cubicBezTo>
                    <a:pt x="19" y="0"/>
                    <a:pt x="22" y="3"/>
                    <a:pt x="22" y="8"/>
                  </a:cubicBezTo>
                  <a:cubicBezTo>
                    <a:pt x="22" y="8"/>
                    <a:pt x="22" y="8"/>
                    <a:pt x="22" y="8"/>
                  </a:cubicBezTo>
                  <a:cubicBezTo>
                    <a:pt x="16" y="488"/>
                    <a:pt x="16" y="488"/>
                    <a:pt x="16" y="488"/>
                  </a:cubicBezTo>
                  <a:cubicBezTo>
                    <a:pt x="16" y="492"/>
                    <a:pt x="13" y="496"/>
                    <a:pt x="8" y="496"/>
                  </a:cubicBezTo>
                  <a:cubicBezTo>
                    <a:pt x="8" y="496"/>
                    <a:pt x="8" y="496"/>
                    <a:pt x="8" y="496"/>
                  </a:cubicBezTo>
                  <a:cubicBezTo>
                    <a:pt x="8" y="496"/>
                    <a:pt x="8" y="496"/>
                    <a:pt x="8" y="4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66"/>
            <p:cNvSpPr/>
            <p:nvPr/>
          </p:nvSpPr>
          <p:spPr bwMode="auto">
            <a:xfrm>
              <a:off x="1081" y="1338"/>
              <a:ext cx="451" cy="696"/>
            </a:xfrm>
            <a:custGeom>
              <a:avLst/>
              <a:gdLst>
                <a:gd name="T0" fmla="*/ 70 w 441"/>
                <a:gd name="T1" fmla="*/ 588 h 680"/>
                <a:gd name="T2" fmla="*/ 107 w 441"/>
                <a:gd name="T3" fmla="*/ 356 h 680"/>
                <a:gd name="T4" fmla="*/ 133 w 441"/>
                <a:gd name="T5" fmla="*/ 183 h 680"/>
                <a:gd name="T6" fmla="*/ 135 w 441"/>
                <a:gd name="T7" fmla="*/ 126 h 680"/>
                <a:gd name="T8" fmla="*/ 136 w 441"/>
                <a:gd name="T9" fmla="*/ 113 h 680"/>
                <a:gd name="T10" fmla="*/ 128 w 441"/>
                <a:gd name="T11" fmla="*/ 109 h 680"/>
                <a:gd name="T12" fmla="*/ 105 w 441"/>
                <a:gd name="T13" fmla="*/ 114 h 680"/>
                <a:gd name="T14" fmla="*/ 65 w 441"/>
                <a:gd name="T15" fmla="*/ 121 h 680"/>
                <a:gd name="T16" fmla="*/ 23 w 441"/>
                <a:gd name="T17" fmla="*/ 119 h 680"/>
                <a:gd name="T18" fmla="*/ 3 w 441"/>
                <a:gd name="T19" fmla="*/ 103 h 680"/>
                <a:gd name="T20" fmla="*/ 2 w 441"/>
                <a:gd name="T21" fmla="*/ 77 h 680"/>
                <a:gd name="T22" fmla="*/ 17 w 441"/>
                <a:gd name="T23" fmla="*/ 50 h 680"/>
                <a:gd name="T24" fmla="*/ 77 w 441"/>
                <a:gd name="T25" fmla="*/ 25 h 680"/>
                <a:gd name="T26" fmla="*/ 205 w 441"/>
                <a:gd name="T27" fmla="*/ 6 h 680"/>
                <a:gd name="T28" fmla="*/ 312 w 441"/>
                <a:gd name="T29" fmla="*/ 0 h 680"/>
                <a:gd name="T30" fmla="*/ 364 w 441"/>
                <a:gd name="T31" fmla="*/ 5 h 680"/>
                <a:gd name="T32" fmla="*/ 409 w 441"/>
                <a:gd name="T33" fmla="*/ 15 h 680"/>
                <a:gd name="T34" fmla="*/ 434 w 441"/>
                <a:gd name="T35" fmla="*/ 39 h 680"/>
                <a:gd name="T36" fmla="*/ 439 w 441"/>
                <a:gd name="T37" fmla="*/ 69 h 680"/>
                <a:gd name="T38" fmla="*/ 425 w 441"/>
                <a:gd name="T39" fmla="*/ 87 h 680"/>
                <a:gd name="T40" fmla="*/ 393 w 441"/>
                <a:gd name="T41" fmla="*/ 92 h 680"/>
                <a:gd name="T42" fmla="*/ 334 w 441"/>
                <a:gd name="T43" fmla="*/ 87 h 680"/>
                <a:gd name="T44" fmla="*/ 284 w 441"/>
                <a:gd name="T45" fmla="*/ 82 h 680"/>
                <a:gd name="T46" fmla="*/ 264 w 441"/>
                <a:gd name="T47" fmla="*/ 85 h 680"/>
                <a:gd name="T48" fmla="*/ 248 w 441"/>
                <a:gd name="T49" fmla="*/ 100 h 680"/>
                <a:gd name="T50" fmla="*/ 224 w 441"/>
                <a:gd name="T51" fmla="*/ 245 h 680"/>
                <a:gd name="T52" fmla="*/ 192 w 441"/>
                <a:gd name="T53" fmla="*/ 455 h 680"/>
                <a:gd name="T54" fmla="*/ 180 w 441"/>
                <a:gd name="T55" fmla="*/ 579 h 680"/>
                <a:gd name="T56" fmla="*/ 172 w 441"/>
                <a:gd name="T57" fmla="*/ 645 h 680"/>
                <a:gd name="T58" fmla="*/ 148 w 441"/>
                <a:gd name="T59" fmla="*/ 672 h 680"/>
                <a:gd name="T60" fmla="*/ 105 w 441"/>
                <a:gd name="T61" fmla="*/ 677 h 680"/>
                <a:gd name="T62" fmla="*/ 69 w 441"/>
                <a:gd name="T63" fmla="*/ 655 h 680"/>
                <a:gd name="T64" fmla="*/ 70 w 441"/>
                <a:gd name="T65" fmla="*/ 588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1" h="680">
                  <a:moveTo>
                    <a:pt x="70" y="588"/>
                  </a:moveTo>
                  <a:cubicBezTo>
                    <a:pt x="79" y="517"/>
                    <a:pt x="91" y="440"/>
                    <a:pt x="107" y="356"/>
                  </a:cubicBezTo>
                  <a:cubicBezTo>
                    <a:pt x="123" y="272"/>
                    <a:pt x="132" y="214"/>
                    <a:pt x="133" y="183"/>
                  </a:cubicBezTo>
                  <a:cubicBezTo>
                    <a:pt x="133" y="152"/>
                    <a:pt x="134" y="133"/>
                    <a:pt x="135" y="126"/>
                  </a:cubicBezTo>
                  <a:cubicBezTo>
                    <a:pt x="136" y="120"/>
                    <a:pt x="136" y="115"/>
                    <a:pt x="136" y="113"/>
                  </a:cubicBezTo>
                  <a:cubicBezTo>
                    <a:pt x="136" y="110"/>
                    <a:pt x="133" y="109"/>
                    <a:pt x="128" y="109"/>
                  </a:cubicBezTo>
                  <a:cubicBezTo>
                    <a:pt x="122" y="109"/>
                    <a:pt x="114" y="111"/>
                    <a:pt x="105" y="114"/>
                  </a:cubicBezTo>
                  <a:cubicBezTo>
                    <a:pt x="95" y="117"/>
                    <a:pt x="82" y="120"/>
                    <a:pt x="65" y="121"/>
                  </a:cubicBezTo>
                  <a:cubicBezTo>
                    <a:pt x="48" y="123"/>
                    <a:pt x="34" y="122"/>
                    <a:pt x="23" y="119"/>
                  </a:cubicBezTo>
                  <a:cubicBezTo>
                    <a:pt x="12" y="116"/>
                    <a:pt x="5" y="110"/>
                    <a:pt x="3" y="103"/>
                  </a:cubicBezTo>
                  <a:cubicBezTo>
                    <a:pt x="0" y="95"/>
                    <a:pt x="0" y="87"/>
                    <a:pt x="2" y="77"/>
                  </a:cubicBezTo>
                  <a:cubicBezTo>
                    <a:pt x="3" y="67"/>
                    <a:pt x="8" y="58"/>
                    <a:pt x="17" y="50"/>
                  </a:cubicBezTo>
                  <a:cubicBezTo>
                    <a:pt x="25" y="41"/>
                    <a:pt x="45" y="33"/>
                    <a:pt x="77" y="25"/>
                  </a:cubicBezTo>
                  <a:cubicBezTo>
                    <a:pt x="108" y="17"/>
                    <a:pt x="151" y="11"/>
                    <a:pt x="205" y="6"/>
                  </a:cubicBezTo>
                  <a:cubicBezTo>
                    <a:pt x="259" y="2"/>
                    <a:pt x="295" y="0"/>
                    <a:pt x="312" y="0"/>
                  </a:cubicBezTo>
                  <a:cubicBezTo>
                    <a:pt x="329" y="0"/>
                    <a:pt x="346" y="2"/>
                    <a:pt x="364" y="5"/>
                  </a:cubicBezTo>
                  <a:cubicBezTo>
                    <a:pt x="382" y="8"/>
                    <a:pt x="397" y="12"/>
                    <a:pt x="409" y="15"/>
                  </a:cubicBezTo>
                  <a:cubicBezTo>
                    <a:pt x="420" y="18"/>
                    <a:pt x="429" y="26"/>
                    <a:pt x="434" y="39"/>
                  </a:cubicBezTo>
                  <a:cubicBezTo>
                    <a:pt x="439" y="51"/>
                    <a:pt x="441" y="61"/>
                    <a:pt x="439" y="69"/>
                  </a:cubicBezTo>
                  <a:cubicBezTo>
                    <a:pt x="437" y="78"/>
                    <a:pt x="433" y="83"/>
                    <a:pt x="425" y="87"/>
                  </a:cubicBezTo>
                  <a:cubicBezTo>
                    <a:pt x="417" y="90"/>
                    <a:pt x="407" y="92"/>
                    <a:pt x="393" y="92"/>
                  </a:cubicBezTo>
                  <a:cubicBezTo>
                    <a:pt x="380" y="92"/>
                    <a:pt x="360" y="90"/>
                    <a:pt x="334" y="87"/>
                  </a:cubicBezTo>
                  <a:cubicBezTo>
                    <a:pt x="307" y="83"/>
                    <a:pt x="291" y="82"/>
                    <a:pt x="284" y="82"/>
                  </a:cubicBezTo>
                  <a:cubicBezTo>
                    <a:pt x="277" y="82"/>
                    <a:pt x="270" y="83"/>
                    <a:pt x="264" y="85"/>
                  </a:cubicBezTo>
                  <a:cubicBezTo>
                    <a:pt x="257" y="88"/>
                    <a:pt x="252" y="93"/>
                    <a:pt x="248" y="100"/>
                  </a:cubicBezTo>
                  <a:cubicBezTo>
                    <a:pt x="245" y="108"/>
                    <a:pt x="237" y="156"/>
                    <a:pt x="224" y="245"/>
                  </a:cubicBezTo>
                  <a:cubicBezTo>
                    <a:pt x="211" y="334"/>
                    <a:pt x="201" y="404"/>
                    <a:pt x="192" y="455"/>
                  </a:cubicBezTo>
                  <a:cubicBezTo>
                    <a:pt x="184" y="506"/>
                    <a:pt x="180" y="547"/>
                    <a:pt x="180" y="579"/>
                  </a:cubicBezTo>
                  <a:cubicBezTo>
                    <a:pt x="180" y="612"/>
                    <a:pt x="177" y="633"/>
                    <a:pt x="172" y="645"/>
                  </a:cubicBezTo>
                  <a:cubicBezTo>
                    <a:pt x="167" y="656"/>
                    <a:pt x="159" y="665"/>
                    <a:pt x="148" y="672"/>
                  </a:cubicBezTo>
                  <a:cubicBezTo>
                    <a:pt x="137" y="679"/>
                    <a:pt x="122" y="680"/>
                    <a:pt x="105" y="677"/>
                  </a:cubicBezTo>
                  <a:cubicBezTo>
                    <a:pt x="87" y="674"/>
                    <a:pt x="75" y="666"/>
                    <a:pt x="69" y="655"/>
                  </a:cubicBezTo>
                  <a:cubicBezTo>
                    <a:pt x="63" y="643"/>
                    <a:pt x="64" y="621"/>
                    <a:pt x="70" y="58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67"/>
            <p:cNvSpPr/>
            <p:nvPr/>
          </p:nvSpPr>
          <p:spPr bwMode="auto">
            <a:xfrm>
              <a:off x="1719" y="1450"/>
              <a:ext cx="355" cy="625"/>
            </a:xfrm>
            <a:custGeom>
              <a:avLst/>
              <a:gdLst>
                <a:gd name="T0" fmla="*/ 10 w 348"/>
                <a:gd name="T1" fmla="*/ 318 h 611"/>
                <a:gd name="T2" fmla="*/ 48 w 348"/>
                <a:gd name="T3" fmla="*/ 128 h 611"/>
                <a:gd name="T4" fmla="*/ 93 w 348"/>
                <a:gd name="T5" fmla="*/ 67 h 611"/>
                <a:gd name="T6" fmla="*/ 163 w 348"/>
                <a:gd name="T7" fmla="*/ 28 h 611"/>
                <a:gd name="T8" fmla="*/ 239 w 348"/>
                <a:gd name="T9" fmla="*/ 6 h 611"/>
                <a:gd name="T10" fmla="*/ 300 w 348"/>
                <a:gd name="T11" fmla="*/ 0 h 611"/>
                <a:gd name="T12" fmla="*/ 333 w 348"/>
                <a:gd name="T13" fmla="*/ 5 h 611"/>
                <a:gd name="T14" fmla="*/ 346 w 348"/>
                <a:gd name="T15" fmla="*/ 22 h 611"/>
                <a:gd name="T16" fmla="*/ 341 w 348"/>
                <a:gd name="T17" fmla="*/ 46 h 611"/>
                <a:gd name="T18" fmla="*/ 309 w 348"/>
                <a:gd name="T19" fmla="*/ 60 h 611"/>
                <a:gd name="T20" fmla="*/ 223 w 348"/>
                <a:gd name="T21" fmla="*/ 90 h 611"/>
                <a:gd name="T22" fmla="*/ 153 w 348"/>
                <a:gd name="T23" fmla="*/ 123 h 611"/>
                <a:gd name="T24" fmla="*/ 141 w 348"/>
                <a:gd name="T25" fmla="*/ 136 h 611"/>
                <a:gd name="T26" fmla="*/ 122 w 348"/>
                <a:gd name="T27" fmla="*/ 195 h 611"/>
                <a:gd name="T28" fmla="*/ 107 w 348"/>
                <a:gd name="T29" fmla="*/ 258 h 611"/>
                <a:gd name="T30" fmla="*/ 108 w 348"/>
                <a:gd name="T31" fmla="*/ 270 h 611"/>
                <a:gd name="T32" fmla="*/ 120 w 348"/>
                <a:gd name="T33" fmla="*/ 274 h 611"/>
                <a:gd name="T34" fmla="*/ 182 w 348"/>
                <a:gd name="T35" fmla="*/ 267 h 611"/>
                <a:gd name="T36" fmla="*/ 247 w 348"/>
                <a:gd name="T37" fmla="*/ 263 h 611"/>
                <a:gd name="T38" fmla="*/ 261 w 348"/>
                <a:gd name="T39" fmla="*/ 275 h 611"/>
                <a:gd name="T40" fmla="*/ 257 w 348"/>
                <a:gd name="T41" fmla="*/ 296 h 611"/>
                <a:gd name="T42" fmla="*/ 233 w 348"/>
                <a:gd name="T43" fmla="*/ 321 h 611"/>
                <a:gd name="T44" fmla="*/ 192 w 348"/>
                <a:gd name="T45" fmla="*/ 338 h 611"/>
                <a:gd name="T46" fmla="*/ 141 w 348"/>
                <a:gd name="T47" fmla="*/ 346 h 611"/>
                <a:gd name="T48" fmla="*/ 106 w 348"/>
                <a:gd name="T49" fmla="*/ 351 h 611"/>
                <a:gd name="T50" fmla="*/ 92 w 348"/>
                <a:gd name="T51" fmla="*/ 358 h 611"/>
                <a:gd name="T52" fmla="*/ 83 w 348"/>
                <a:gd name="T53" fmla="*/ 386 h 611"/>
                <a:gd name="T54" fmla="*/ 84 w 348"/>
                <a:gd name="T55" fmla="*/ 435 h 611"/>
                <a:gd name="T56" fmla="*/ 106 w 348"/>
                <a:gd name="T57" fmla="*/ 485 h 611"/>
                <a:gd name="T58" fmla="*/ 141 w 348"/>
                <a:gd name="T59" fmla="*/ 520 h 611"/>
                <a:gd name="T60" fmla="*/ 187 w 348"/>
                <a:gd name="T61" fmla="*/ 530 h 611"/>
                <a:gd name="T62" fmla="*/ 233 w 348"/>
                <a:gd name="T63" fmla="*/ 518 h 611"/>
                <a:gd name="T64" fmla="*/ 263 w 348"/>
                <a:gd name="T65" fmla="*/ 502 h 611"/>
                <a:gd name="T66" fmla="*/ 286 w 348"/>
                <a:gd name="T67" fmla="*/ 509 h 611"/>
                <a:gd name="T68" fmla="*/ 298 w 348"/>
                <a:gd name="T69" fmla="*/ 527 h 611"/>
                <a:gd name="T70" fmla="*/ 287 w 348"/>
                <a:gd name="T71" fmla="*/ 553 h 611"/>
                <a:gd name="T72" fmla="*/ 249 w 348"/>
                <a:gd name="T73" fmla="*/ 586 h 611"/>
                <a:gd name="T74" fmla="*/ 200 w 348"/>
                <a:gd name="T75" fmla="*/ 607 h 611"/>
                <a:gd name="T76" fmla="*/ 126 w 348"/>
                <a:gd name="T77" fmla="*/ 604 h 611"/>
                <a:gd name="T78" fmla="*/ 52 w 348"/>
                <a:gd name="T79" fmla="*/ 578 h 611"/>
                <a:gd name="T80" fmla="*/ 14 w 348"/>
                <a:gd name="T81" fmla="*/ 533 h 611"/>
                <a:gd name="T82" fmla="*/ 0 w 348"/>
                <a:gd name="T83" fmla="*/ 454 h 611"/>
                <a:gd name="T84" fmla="*/ 3 w 348"/>
                <a:gd name="T85" fmla="*/ 374 h 611"/>
                <a:gd name="T86" fmla="*/ 10 w 348"/>
                <a:gd name="T87" fmla="*/ 318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48" h="611">
                  <a:moveTo>
                    <a:pt x="10" y="318"/>
                  </a:moveTo>
                  <a:cubicBezTo>
                    <a:pt x="27" y="218"/>
                    <a:pt x="40" y="155"/>
                    <a:pt x="48" y="128"/>
                  </a:cubicBezTo>
                  <a:cubicBezTo>
                    <a:pt x="57" y="102"/>
                    <a:pt x="72" y="81"/>
                    <a:pt x="93" y="67"/>
                  </a:cubicBezTo>
                  <a:cubicBezTo>
                    <a:pt x="114" y="52"/>
                    <a:pt x="137" y="39"/>
                    <a:pt x="163" y="28"/>
                  </a:cubicBezTo>
                  <a:cubicBezTo>
                    <a:pt x="188" y="18"/>
                    <a:pt x="214" y="10"/>
                    <a:pt x="239" y="6"/>
                  </a:cubicBezTo>
                  <a:cubicBezTo>
                    <a:pt x="264" y="2"/>
                    <a:pt x="285" y="0"/>
                    <a:pt x="300" y="0"/>
                  </a:cubicBezTo>
                  <a:cubicBezTo>
                    <a:pt x="315" y="0"/>
                    <a:pt x="326" y="1"/>
                    <a:pt x="333" y="5"/>
                  </a:cubicBezTo>
                  <a:cubicBezTo>
                    <a:pt x="340" y="8"/>
                    <a:pt x="344" y="14"/>
                    <a:pt x="346" y="22"/>
                  </a:cubicBezTo>
                  <a:cubicBezTo>
                    <a:pt x="348" y="30"/>
                    <a:pt x="346" y="38"/>
                    <a:pt x="341" y="46"/>
                  </a:cubicBezTo>
                  <a:cubicBezTo>
                    <a:pt x="336" y="53"/>
                    <a:pt x="325" y="58"/>
                    <a:pt x="309" y="60"/>
                  </a:cubicBezTo>
                  <a:cubicBezTo>
                    <a:pt x="293" y="63"/>
                    <a:pt x="264" y="73"/>
                    <a:pt x="223" y="90"/>
                  </a:cubicBezTo>
                  <a:cubicBezTo>
                    <a:pt x="181" y="107"/>
                    <a:pt x="158" y="118"/>
                    <a:pt x="153" y="123"/>
                  </a:cubicBezTo>
                  <a:cubicBezTo>
                    <a:pt x="148" y="128"/>
                    <a:pt x="144" y="132"/>
                    <a:pt x="141" y="136"/>
                  </a:cubicBezTo>
                  <a:cubicBezTo>
                    <a:pt x="139" y="139"/>
                    <a:pt x="132" y="159"/>
                    <a:pt x="122" y="195"/>
                  </a:cubicBezTo>
                  <a:cubicBezTo>
                    <a:pt x="112" y="231"/>
                    <a:pt x="107" y="252"/>
                    <a:pt x="107" y="258"/>
                  </a:cubicBezTo>
                  <a:cubicBezTo>
                    <a:pt x="107" y="264"/>
                    <a:pt x="107" y="268"/>
                    <a:pt x="108" y="270"/>
                  </a:cubicBezTo>
                  <a:cubicBezTo>
                    <a:pt x="109" y="273"/>
                    <a:pt x="113" y="274"/>
                    <a:pt x="120" y="274"/>
                  </a:cubicBezTo>
                  <a:cubicBezTo>
                    <a:pt x="126" y="274"/>
                    <a:pt x="147" y="272"/>
                    <a:pt x="182" y="267"/>
                  </a:cubicBezTo>
                  <a:cubicBezTo>
                    <a:pt x="217" y="262"/>
                    <a:pt x="238" y="260"/>
                    <a:pt x="247" y="263"/>
                  </a:cubicBezTo>
                  <a:cubicBezTo>
                    <a:pt x="255" y="265"/>
                    <a:pt x="260" y="269"/>
                    <a:pt x="261" y="275"/>
                  </a:cubicBezTo>
                  <a:cubicBezTo>
                    <a:pt x="262" y="281"/>
                    <a:pt x="260" y="288"/>
                    <a:pt x="257" y="296"/>
                  </a:cubicBezTo>
                  <a:cubicBezTo>
                    <a:pt x="253" y="304"/>
                    <a:pt x="245" y="313"/>
                    <a:pt x="233" y="321"/>
                  </a:cubicBezTo>
                  <a:cubicBezTo>
                    <a:pt x="220" y="329"/>
                    <a:pt x="206" y="335"/>
                    <a:pt x="192" y="338"/>
                  </a:cubicBezTo>
                  <a:cubicBezTo>
                    <a:pt x="178" y="341"/>
                    <a:pt x="161" y="344"/>
                    <a:pt x="141" y="346"/>
                  </a:cubicBezTo>
                  <a:cubicBezTo>
                    <a:pt x="122" y="347"/>
                    <a:pt x="110" y="349"/>
                    <a:pt x="106" y="351"/>
                  </a:cubicBezTo>
                  <a:cubicBezTo>
                    <a:pt x="101" y="352"/>
                    <a:pt x="97" y="355"/>
                    <a:pt x="92" y="358"/>
                  </a:cubicBezTo>
                  <a:cubicBezTo>
                    <a:pt x="86" y="361"/>
                    <a:pt x="83" y="371"/>
                    <a:pt x="83" y="386"/>
                  </a:cubicBezTo>
                  <a:cubicBezTo>
                    <a:pt x="82" y="402"/>
                    <a:pt x="82" y="418"/>
                    <a:pt x="84" y="435"/>
                  </a:cubicBezTo>
                  <a:cubicBezTo>
                    <a:pt x="86" y="451"/>
                    <a:pt x="93" y="468"/>
                    <a:pt x="106" y="485"/>
                  </a:cubicBezTo>
                  <a:cubicBezTo>
                    <a:pt x="118" y="502"/>
                    <a:pt x="130" y="514"/>
                    <a:pt x="141" y="520"/>
                  </a:cubicBezTo>
                  <a:cubicBezTo>
                    <a:pt x="152" y="526"/>
                    <a:pt x="167" y="529"/>
                    <a:pt x="187" y="530"/>
                  </a:cubicBezTo>
                  <a:cubicBezTo>
                    <a:pt x="206" y="530"/>
                    <a:pt x="222" y="527"/>
                    <a:pt x="233" y="518"/>
                  </a:cubicBezTo>
                  <a:cubicBezTo>
                    <a:pt x="244" y="510"/>
                    <a:pt x="254" y="505"/>
                    <a:pt x="263" y="502"/>
                  </a:cubicBezTo>
                  <a:cubicBezTo>
                    <a:pt x="273" y="500"/>
                    <a:pt x="280" y="502"/>
                    <a:pt x="286" y="509"/>
                  </a:cubicBezTo>
                  <a:cubicBezTo>
                    <a:pt x="292" y="515"/>
                    <a:pt x="296" y="521"/>
                    <a:pt x="298" y="527"/>
                  </a:cubicBezTo>
                  <a:cubicBezTo>
                    <a:pt x="299" y="533"/>
                    <a:pt x="296" y="542"/>
                    <a:pt x="287" y="553"/>
                  </a:cubicBezTo>
                  <a:cubicBezTo>
                    <a:pt x="279" y="565"/>
                    <a:pt x="266" y="576"/>
                    <a:pt x="249" y="586"/>
                  </a:cubicBezTo>
                  <a:cubicBezTo>
                    <a:pt x="232" y="597"/>
                    <a:pt x="216" y="604"/>
                    <a:pt x="200" y="607"/>
                  </a:cubicBezTo>
                  <a:cubicBezTo>
                    <a:pt x="184" y="611"/>
                    <a:pt x="159" y="609"/>
                    <a:pt x="126" y="604"/>
                  </a:cubicBezTo>
                  <a:cubicBezTo>
                    <a:pt x="93" y="598"/>
                    <a:pt x="68" y="589"/>
                    <a:pt x="52" y="578"/>
                  </a:cubicBezTo>
                  <a:cubicBezTo>
                    <a:pt x="36" y="566"/>
                    <a:pt x="23" y="551"/>
                    <a:pt x="14" y="533"/>
                  </a:cubicBezTo>
                  <a:cubicBezTo>
                    <a:pt x="5" y="515"/>
                    <a:pt x="0" y="489"/>
                    <a:pt x="0" y="454"/>
                  </a:cubicBezTo>
                  <a:cubicBezTo>
                    <a:pt x="0" y="420"/>
                    <a:pt x="1" y="393"/>
                    <a:pt x="3" y="374"/>
                  </a:cubicBezTo>
                  <a:cubicBezTo>
                    <a:pt x="4" y="355"/>
                    <a:pt x="7" y="337"/>
                    <a:pt x="10" y="3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68"/>
            <p:cNvSpPr>
              <a:spLocks noEditPoints="1"/>
            </p:cNvSpPr>
            <p:nvPr/>
          </p:nvSpPr>
          <p:spPr bwMode="auto">
            <a:xfrm>
              <a:off x="2261" y="1385"/>
              <a:ext cx="508" cy="744"/>
            </a:xfrm>
            <a:custGeom>
              <a:avLst/>
              <a:gdLst>
                <a:gd name="T0" fmla="*/ 63 w 498"/>
                <a:gd name="T1" fmla="*/ 479 h 728"/>
                <a:gd name="T2" fmla="*/ 188 w 498"/>
                <a:gd name="T3" fmla="*/ 117 h 728"/>
                <a:gd name="T4" fmla="*/ 248 w 498"/>
                <a:gd name="T5" fmla="*/ 20 h 728"/>
                <a:gd name="T6" fmla="*/ 288 w 498"/>
                <a:gd name="T7" fmla="*/ 1 h 728"/>
                <a:gd name="T8" fmla="*/ 319 w 498"/>
                <a:gd name="T9" fmla="*/ 17 h 728"/>
                <a:gd name="T10" fmla="*/ 337 w 498"/>
                <a:gd name="T11" fmla="*/ 70 h 728"/>
                <a:gd name="T12" fmla="*/ 404 w 498"/>
                <a:gd name="T13" fmla="*/ 296 h 728"/>
                <a:gd name="T14" fmla="*/ 483 w 498"/>
                <a:gd name="T15" fmla="*/ 508 h 728"/>
                <a:gd name="T16" fmla="*/ 498 w 498"/>
                <a:gd name="T17" fmla="*/ 551 h 728"/>
                <a:gd name="T18" fmla="*/ 481 w 498"/>
                <a:gd name="T19" fmla="*/ 590 h 728"/>
                <a:gd name="T20" fmla="*/ 448 w 498"/>
                <a:gd name="T21" fmla="*/ 609 h 728"/>
                <a:gd name="T22" fmla="*/ 410 w 498"/>
                <a:gd name="T23" fmla="*/ 583 h 728"/>
                <a:gd name="T24" fmla="*/ 377 w 498"/>
                <a:gd name="T25" fmla="*/ 527 h 728"/>
                <a:gd name="T26" fmla="*/ 359 w 498"/>
                <a:gd name="T27" fmla="*/ 484 h 728"/>
                <a:gd name="T28" fmla="*/ 348 w 498"/>
                <a:gd name="T29" fmla="*/ 470 h 728"/>
                <a:gd name="T30" fmla="*/ 323 w 498"/>
                <a:gd name="T31" fmla="*/ 477 h 728"/>
                <a:gd name="T32" fmla="*/ 223 w 498"/>
                <a:gd name="T33" fmla="*/ 506 h 728"/>
                <a:gd name="T34" fmla="*/ 138 w 498"/>
                <a:gd name="T35" fmla="*/ 541 h 728"/>
                <a:gd name="T36" fmla="*/ 120 w 498"/>
                <a:gd name="T37" fmla="*/ 594 h 728"/>
                <a:gd name="T38" fmla="*/ 101 w 498"/>
                <a:gd name="T39" fmla="*/ 661 h 728"/>
                <a:gd name="T40" fmla="*/ 72 w 498"/>
                <a:gd name="T41" fmla="*/ 708 h 728"/>
                <a:gd name="T42" fmla="*/ 34 w 498"/>
                <a:gd name="T43" fmla="*/ 727 h 728"/>
                <a:gd name="T44" fmla="*/ 7 w 498"/>
                <a:gd name="T45" fmla="*/ 700 h 728"/>
                <a:gd name="T46" fmla="*/ 21 w 498"/>
                <a:gd name="T47" fmla="*/ 596 h 728"/>
                <a:gd name="T48" fmla="*/ 63 w 498"/>
                <a:gd name="T49" fmla="*/ 479 h 728"/>
                <a:gd name="T50" fmla="*/ 226 w 498"/>
                <a:gd name="T51" fmla="*/ 409 h 728"/>
                <a:gd name="T52" fmla="*/ 307 w 498"/>
                <a:gd name="T53" fmla="*/ 387 h 728"/>
                <a:gd name="T54" fmla="*/ 329 w 498"/>
                <a:gd name="T55" fmla="*/ 377 h 728"/>
                <a:gd name="T56" fmla="*/ 310 w 498"/>
                <a:gd name="T57" fmla="*/ 309 h 728"/>
                <a:gd name="T58" fmla="*/ 278 w 498"/>
                <a:gd name="T59" fmla="*/ 193 h 728"/>
                <a:gd name="T60" fmla="*/ 259 w 498"/>
                <a:gd name="T61" fmla="*/ 149 h 728"/>
                <a:gd name="T62" fmla="*/ 209 w 498"/>
                <a:gd name="T63" fmla="*/ 285 h 728"/>
                <a:gd name="T64" fmla="*/ 172 w 498"/>
                <a:gd name="T65" fmla="*/ 419 h 728"/>
                <a:gd name="T66" fmla="*/ 189 w 498"/>
                <a:gd name="T67" fmla="*/ 426 h 728"/>
                <a:gd name="T68" fmla="*/ 226 w 498"/>
                <a:gd name="T69" fmla="*/ 409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8" h="728">
                  <a:moveTo>
                    <a:pt x="63" y="479"/>
                  </a:moveTo>
                  <a:cubicBezTo>
                    <a:pt x="122" y="290"/>
                    <a:pt x="164" y="169"/>
                    <a:pt x="188" y="117"/>
                  </a:cubicBezTo>
                  <a:cubicBezTo>
                    <a:pt x="211" y="65"/>
                    <a:pt x="231" y="33"/>
                    <a:pt x="248" y="20"/>
                  </a:cubicBezTo>
                  <a:cubicBezTo>
                    <a:pt x="264" y="7"/>
                    <a:pt x="277" y="0"/>
                    <a:pt x="288" y="1"/>
                  </a:cubicBezTo>
                  <a:cubicBezTo>
                    <a:pt x="299" y="2"/>
                    <a:pt x="309" y="7"/>
                    <a:pt x="319" y="17"/>
                  </a:cubicBezTo>
                  <a:cubicBezTo>
                    <a:pt x="328" y="27"/>
                    <a:pt x="334" y="45"/>
                    <a:pt x="337" y="70"/>
                  </a:cubicBezTo>
                  <a:cubicBezTo>
                    <a:pt x="339" y="96"/>
                    <a:pt x="361" y="171"/>
                    <a:pt x="404" y="296"/>
                  </a:cubicBezTo>
                  <a:cubicBezTo>
                    <a:pt x="446" y="422"/>
                    <a:pt x="473" y="492"/>
                    <a:pt x="483" y="508"/>
                  </a:cubicBezTo>
                  <a:cubicBezTo>
                    <a:pt x="493" y="523"/>
                    <a:pt x="498" y="538"/>
                    <a:pt x="498" y="551"/>
                  </a:cubicBezTo>
                  <a:cubicBezTo>
                    <a:pt x="498" y="564"/>
                    <a:pt x="492" y="577"/>
                    <a:pt x="481" y="590"/>
                  </a:cubicBezTo>
                  <a:cubicBezTo>
                    <a:pt x="470" y="603"/>
                    <a:pt x="459" y="610"/>
                    <a:pt x="448" y="609"/>
                  </a:cubicBezTo>
                  <a:cubicBezTo>
                    <a:pt x="437" y="608"/>
                    <a:pt x="425" y="599"/>
                    <a:pt x="410" y="583"/>
                  </a:cubicBezTo>
                  <a:cubicBezTo>
                    <a:pt x="396" y="566"/>
                    <a:pt x="385" y="548"/>
                    <a:pt x="377" y="527"/>
                  </a:cubicBezTo>
                  <a:cubicBezTo>
                    <a:pt x="370" y="507"/>
                    <a:pt x="364" y="492"/>
                    <a:pt x="359" y="484"/>
                  </a:cubicBezTo>
                  <a:cubicBezTo>
                    <a:pt x="355" y="476"/>
                    <a:pt x="351" y="471"/>
                    <a:pt x="348" y="470"/>
                  </a:cubicBezTo>
                  <a:cubicBezTo>
                    <a:pt x="345" y="470"/>
                    <a:pt x="336" y="472"/>
                    <a:pt x="323" y="477"/>
                  </a:cubicBezTo>
                  <a:cubicBezTo>
                    <a:pt x="309" y="482"/>
                    <a:pt x="276" y="491"/>
                    <a:pt x="223" y="506"/>
                  </a:cubicBezTo>
                  <a:cubicBezTo>
                    <a:pt x="171" y="521"/>
                    <a:pt x="142" y="533"/>
                    <a:pt x="138" y="541"/>
                  </a:cubicBezTo>
                  <a:cubicBezTo>
                    <a:pt x="134" y="549"/>
                    <a:pt x="128" y="567"/>
                    <a:pt x="120" y="594"/>
                  </a:cubicBezTo>
                  <a:cubicBezTo>
                    <a:pt x="113" y="621"/>
                    <a:pt x="106" y="643"/>
                    <a:pt x="101" y="661"/>
                  </a:cubicBezTo>
                  <a:cubicBezTo>
                    <a:pt x="96" y="678"/>
                    <a:pt x="86" y="694"/>
                    <a:pt x="72" y="708"/>
                  </a:cubicBezTo>
                  <a:cubicBezTo>
                    <a:pt x="58" y="722"/>
                    <a:pt x="45" y="728"/>
                    <a:pt x="34" y="727"/>
                  </a:cubicBezTo>
                  <a:cubicBezTo>
                    <a:pt x="23" y="727"/>
                    <a:pt x="14" y="717"/>
                    <a:pt x="7" y="700"/>
                  </a:cubicBezTo>
                  <a:cubicBezTo>
                    <a:pt x="0" y="683"/>
                    <a:pt x="5" y="648"/>
                    <a:pt x="21" y="596"/>
                  </a:cubicBezTo>
                  <a:cubicBezTo>
                    <a:pt x="37" y="545"/>
                    <a:pt x="51" y="505"/>
                    <a:pt x="63" y="479"/>
                  </a:cubicBezTo>
                  <a:close/>
                  <a:moveTo>
                    <a:pt x="226" y="409"/>
                  </a:moveTo>
                  <a:cubicBezTo>
                    <a:pt x="268" y="398"/>
                    <a:pt x="295" y="391"/>
                    <a:pt x="307" y="387"/>
                  </a:cubicBezTo>
                  <a:cubicBezTo>
                    <a:pt x="319" y="383"/>
                    <a:pt x="326" y="380"/>
                    <a:pt x="329" y="377"/>
                  </a:cubicBezTo>
                  <a:cubicBezTo>
                    <a:pt x="331" y="374"/>
                    <a:pt x="325" y="352"/>
                    <a:pt x="310" y="309"/>
                  </a:cubicBezTo>
                  <a:cubicBezTo>
                    <a:pt x="295" y="267"/>
                    <a:pt x="284" y="228"/>
                    <a:pt x="278" y="193"/>
                  </a:cubicBezTo>
                  <a:cubicBezTo>
                    <a:pt x="272" y="158"/>
                    <a:pt x="266" y="144"/>
                    <a:pt x="259" y="149"/>
                  </a:cubicBezTo>
                  <a:cubicBezTo>
                    <a:pt x="252" y="155"/>
                    <a:pt x="236" y="200"/>
                    <a:pt x="209" y="285"/>
                  </a:cubicBezTo>
                  <a:cubicBezTo>
                    <a:pt x="183" y="369"/>
                    <a:pt x="171" y="414"/>
                    <a:pt x="172" y="419"/>
                  </a:cubicBezTo>
                  <a:cubicBezTo>
                    <a:pt x="174" y="425"/>
                    <a:pt x="180" y="427"/>
                    <a:pt x="189" y="426"/>
                  </a:cubicBezTo>
                  <a:cubicBezTo>
                    <a:pt x="198" y="425"/>
                    <a:pt x="211" y="419"/>
                    <a:pt x="226" y="40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69"/>
            <p:cNvSpPr/>
            <p:nvPr/>
          </p:nvSpPr>
          <p:spPr bwMode="auto">
            <a:xfrm>
              <a:off x="2862" y="1135"/>
              <a:ext cx="628" cy="930"/>
            </a:xfrm>
            <a:custGeom>
              <a:avLst/>
              <a:gdLst>
                <a:gd name="T0" fmla="*/ 27 w 614"/>
                <a:gd name="T1" fmla="*/ 442 h 910"/>
                <a:gd name="T2" fmla="*/ 144 w 614"/>
                <a:gd name="T3" fmla="*/ 191 h 910"/>
                <a:gd name="T4" fmla="*/ 182 w 614"/>
                <a:gd name="T5" fmla="*/ 156 h 910"/>
                <a:gd name="T6" fmla="*/ 212 w 614"/>
                <a:gd name="T7" fmla="*/ 160 h 910"/>
                <a:gd name="T8" fmla="*/ 239 w 614"/>
                <a:gd name="T9" fmla="*/ 208 h 910"/>
                <a:gd name="T10" fmla="*/ 256 w 614"/>
                <a:gd name="T11" fmla="*/ 292 h 910"/>
                <a:gd name="T12" fmla="*/ 266 w 614"/>
                <a:gd name="T13" fmla="*/ 337 h 910"/>
                <a:gd name="T14" fmla="*/ 303 w 614"/>
                <a:gd name="T15" fmla="*/ 254 h 910"/>
                <a:gd name="T16" fmla="*/ 374 w 614"/>
                <a:gd name="T17" fmla="*/ 103 h 910"/>
                <a:gd name="T18" fmla="*/ 425 w 614"/>
                <a:gd name="T19" fmla="*/ 18 h 910"/>
                <a:gd name="T20" fmla="*/ 451 w 614"/>
                <a:gd name="T21" fmla="*/ 1 h 910"/>
                <a:gd name="T22" fmla="*/ 479 w 614"/>
                <a:gd name="T23" fmla="*/ 9 h 910"/>
                <a:gd name="T24" fmla="*/ 495 w 614"/>
                <a:gd name="T25" fmla="*/ 48 h 910"/>
                <a:gd name="T26" fmla="*/ 491 w 614"/>
                <a:gd name="T27" fmla="*/ 345 h 910"/>
                <a:gd name="T28" fmla="*/ 488 w 614"/>
                <a:gd name="T29" fmla="*/ 665 h 910"/>
                <a:gd name="T30" fmla="*/ 500 w 614"/>
                <a:gd name="T31" fmla="*/ 742 h 910"/>
                <a:gd name="T32" fmla="*/ 520 w 614"/>
                <a:gd name="T33" fmla="*/ 781 h 910"/>
                <a:gd name="T34" fmla="*/ 545 w 614"/>
                <a:gd name="T35" fmla="*/ 803 h 910"/>
                <a:gd name="T36" fmla="*/ 577 w 614"/>
                <a:gd name="T37" fmla="*/ 813 h 910"/>
                <a:gd name="T38" fmla="*/ 603 w 614"/>
                <a:gd name="T39" fmla="*/ 827 h 910"/>
                <a:gd name="T40" fmla="*/ 613 w 614"/>
                <a:gd name="T41" fmla="*/ 855 h 910"/>
                <a:gd name="T42" fmla="*/ 600 w 614"/>
                <a:gd name="T43" fmla="*/ 890 h 910"/>
                <a:gd name="T44" fmla="*/ 565 w 614"/>
                <a:gd name="T45" fmla="*/ 910 h 910"/>
                <a:gd name="T46" fmla="*/ 512 w 614"/>
                <a:gd name="T47" fmla="*/ 899 h 910"/>
                <a:gd name="T48" fmla="*/ 454 w 614"/>
                <a:gd name="T49" fmla="*/ 865 h 910"/>
                <a:gd name="T50" fmla="*/ 408 w 614"/>
                <a:gd name="T51" fmla="*/ 778 h 910"/>
                <a:gd name="T52" fmla="*/ 397 w 614"/>
                <a:gd name="T53" fmla="*/ 565 h 910"/>
                <a:gd name="T54" fmla="*/ 406 w 614"/>
                <a:gd name="T55" fmla="*/ 350 h 910"/>
                <a:gd name="T56" fmla="*/ 407 w 614"/>
                <a:gd name="T57" fmla="*/ 266 h 910"/>
                <a:gd name="T58" fmla="*/ 395 w 614"/>
                <a:gd name="T59" fmla="*/ 254 h 910"/>
                <a:gd name="T60" fmla="*/ 356 w 614"/>
                <a:gd name="T61" fmla="*/ 348 h 910"/>
                <a:gd name="T62" fmla="*/ 309 w 614"/>
                <a:gd name="T63" fmla="*/ 469 h 910"/>
                <a:gd name="T64" fmla="*/ 282 w 614"/>
                <a:gd name="T65" fmla="*/ 514 h 910"/>
                <a:gd name="T66" fmla="*/ 257 w 614"/>
                <a:gd name="T67" fmla="*/ 535 h 910"/>
                <a:gd name="T68" fmla="*/ 221 w 614"/>
                <a:gd name="T69" fmla="*/ 532 h 910"/>
                <a:gd name="T70" fmla="*/ 191 w 614"/>
                <a:gd name="T71" fmla="*/ 476 h 910"/>
                <a:gd name="T72" fmla="*/ 173 w 614"/>
                <a:gd name="T73" fmla="*/ 403 h 910"/>
                <a:gd name="T74" fmla="*/ 159 w 614"/>
                <a:gd name="T75" fmla="*/ 379 h 910"/>
                <a:gd name="T76" fmla="*/ 125 w 614"/>
                <a:gd name="T77" fmla="*/ 470 h 910"/>
                <a:gd name="T78" fmla="*/ 85 w 614"/>
                <a:gd name="T79" fmla="*/ 577 h 910"/>
                <a:gd name="T80" fmla="*/ 56 w 614"/>
                <a:gd name="T81" fmla="*/ 595 h 910"/>
                <a:gd name="T82" fmla="*/ 22 w 614"/>
                <a:gd name="T83" fmla="*/ 585 h 910"/>
                <a:gd name="T84" fmla="*/ 1 w 614"/>
                <a:gd name="T85" fmla="*/ 554 h 910"/>
                <a:gd name="T86" fmla="*/ 5 w 614"/>
                <a:gd name="T87" fmla="*/ 505 h 910"/>
                <a:gd name="T88" fmla="*/ 29 w 614"/>
                <a:gd name="T89" fmla="*/ 432 h 910"/>
                <a:gd name="T90" fmla="*/ 27 w 614"/>
                <a:gd name="T91" fmla="*/ 442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14" h="910">
                  <a:moveTo>
                    <a:pt x="27" y="442"/>
                  </a:moveTo>
                  <a:cubicBezTo>
                    <a:pt x="88" y="293"/>
                    <a:pt x="127" y="210"/>
                    <a:pt x="144" y="191"/>
                  </a:cubicBezTo>
                  <a:cubicBezTo>
                    <a:pt x="161" y="172"/>
                    <a:pt x="173" y="160"/>
                    <a:pt x="182" y="156"/>
                  </a:cubicBezTo>
                  <a:cubicBezTo>
                    <a:pt x="190" y="152"/>
                    <a:pt x="200" y="153"/>
                    <a:pt x="212" y="160"/>
                  </a:cubicBezTo>
                  <a:cubicBezTo>
                    <a:pt x="224" y="167"/>
                    <a:pt x="233" y="183"/>
                    <a:pt x="239" y="208"/>
                  </a:cubicBezTo>
                  <a:cubicBezTo>
                    <a:pt x="245" y="234"/>
                    <a:pt x="250" y="262"/>
                    <a:pt x="256" y="292"/>
                  </a:cubicBezTo>
                  <a:cubicBezTo>
                    <a:pt x="261" y="323"/>
                    <a:pt x="264" y="337"/>
                    <a:pt x="266" y="337"/>
                  </a:cubicBezTo>
                  <a:cubicBezTo>
                    <a:pt x="267" y="336"/>
                    <a:pt x="280" y="308"/>
                    <a:pt x="303" y="254"/>
                  </a:cubicBezTo>
                  <a:cubicBezTo>
                    <a:pt x="326" y="200"/>
                    <a:pt x="349" y="149"/>
                    <a:pt x="374" y="103"/>
                  </a:cubicBezTo>
                  <a:cubicBezTo>
                    <a:pt x="398" y="57"/>
                    <a:pt x="415" y="29"/>
                    <a:pt x="425" y="18"/>
                  </a:cubicBezTo>
                  <a:cubicBezTo>
                    <a:pt x="434" y="7"/>
                    <a:pt x="443" y="2"/>
                    <a:pt x="451" y="1"/>
                  </a:cubicBezTo>
                  <a:cubicBezTo>
                    <a:pt x="460" y="0"/>
                    <a:pt x="469" y="3"/>
                    <a:pt x="479" y="9"/>
                  </a:cubicBezTo>
                  <a:cubicBezTo>
                    <a:pt x="490" y="16"/>
                    <a:pt x="495" y="29"/>
                    <a:pt x="495" y="48"/>
                  </a:cubicBezTo>
                  <a:cubicBezTo>
                    <a:pt x="495" y="67"/>
                    <a:pt x="493" y="166"/>
                    <a:pt x="491" y="345"/>
                  </a:cubicBezTo>
                  <a:cubicBezTo>
                    <a:pt x="488" y="525"/>
                    <a:pt x="487" y="631"/>
                    <a:pt x="488" y="665"/>
                  </a:cubicBezTo>
                  <a:cubicBezTo>
                    <a:pt x="489" y="699"/>
                    <a:pt x="493" y="724"/>
                    <a:pt x="500" y="742"/>
                  </a:cubicBezTo>
                  <a:cubicBezTo>
                    <a:pt x="506" y="759"/>
                    <a:pt x="513" y="772"/>
                    <a:pt x="520" y="781"/>
                  </a:cubicBezTo>
                  <a:cubicBezTo>
                    <a:pt x="527" y="790"/>
                    <a:pt x="535" y="798"/>
                    <a:pt x="545" y="803"/>
                  </a:cubicBezTo>
                  <a:cubicBezTo>
                    <a:pt x="556" y="809"/>
                    <a:pt x="566" y="813"/>
                    <a:pt x="577" y="813"/>
                  </a:cubicBezTo>
                  <a:cubicBezTo>
                    <a:pt x="588" y="814"/>
                    <a:pt x="597" y="819"/>
                    <a:pt x="603" y="827"/>
                  </a:cubicBezTo>
                  <a:cubicBezTo>
                    <a:pt x="609" y="835"/>
                    <a:pt x="612" y="845"/>
                    <a:pt x="613" y="855"/>
                  </a:cubicBezTo>
                  <a:cubicBezTo>
                    <a:pt x="614" y="866"/>
                    <a:pt x="609" y="878"/>
                    <a:pt x="600" y="890"/>
                  </a:cubicBezTo>
                  <a:cubicBezTo>
                    <a:pt x="591" y="902"/>
                    <a:pt x="579" y="909"/>
                    <a:pt x="565" y="910"/>
                  </a:cubicBezTo>
                  <a:cubicBezTo>
                    <a:pt x="550" y="910"/>
                    <a:pt x="533" y="907"/>
                    <a:pt x="512" y="899"/>
                  </a:cubicBezTo>
                  <a:cubicBezTo>
                    <a:pt x="492" y="890"/>
                    <a:pt x="473" y="879"/>
                    <a:pt x="454" y="865"/>
                  </a:cubicBezTo>
                  <a:cubicBezTo>
                    <a:pt x="435" y="851"/>
                    <a:pt x="420" y="822"/>
                    <a:pt x="408" y="778"/>
                  </a:cubicBezTo>
                  <a:cubicBezTo>
                    <a:pt x="396" y="733"/>
                    <a:pt x="392" y="662"/>
                    <a:pt x="397" y="565"/>
                  </a:cubicBezTo>
                  <a:cubicBezTo>
                    <a:pt x="401" y="468"/>
                    <a:pt x="404" y="396"/>
                    <a:pt x="406" y="350"/>
                  </a:cubicBezTo>
                  <a:cubicBezTo>
                    <a:pt x="407" y="304"/>
                    <a:pt x="408" y="276"/>
                    <a:pt x="407" y="266"/>
                  </a:cubicBezTo>
                  <a:cubicBezTo>
                    <a:pt x="406" y="256"/>
                    <a:pt x="402" y="252"/>
                    <a:pt x="395" y="254"/>
                  </a:cubicBezTo>
                  <a:cubicBezTo>
                    <a:pt x="389" y="256"/>
                    <a:pt x="376" y="287"/>
                    <a:pt x="356" y="348"/>
                  </a:cubicBezTo>
                  <a:cubicBezTo>
                    <a:pt x="337" y="409"/>
                    <a:pt x="321" y="449"/>
                    <a:pt x="309" y="469"/>
                  </a:cubicBezTo>
                  <a:cubicBezTo>
                    <a:pt x="297" y="489"/>
                    <a:pt x="288" y="504"/>
                    <a:pt x="282" y="514"/>
                  </a:cubicBezTo>
                  <a:cubicBezTo>
                    <a:pt x="276" y="525"/>
                    <a:pt x="268" y="532"/>
                    <a:pt x="257" y="535"/>
                  </a:cubicBezTo>
                  <a:cubicBezTo>
                    <a:pt x="246" y="539"/>
                    <a:pt x="234" y="538"/>
                    <a:pt x="221" y="532"/>
                  </a:cubicBezTo>
                  <a:cubicBezTo>
                    <a:pt x="209" y="526"/>
                    <a:pt x="198" y="508"/>
                    <a:pt x="191" y="476"/>
                  </a:cubicBezTo>
                  <a:cubicBezTo>
                    <a:pt x="183" y="445"/>
                    <a:pt x="177" y="421"/>
                    <a:pt x="173" y="403"/>
                  </a:cubicBezTo>
                  <a:cubicBezTo>
                    <a:pt x="169" y="386"/>
                    <a:pt x="164" y="378"/>
                    <a:pt x="159" y="379"/>
                  </a:cubicBezTo>
                  <a:cubicBezTo>
                    <a:pt x="154" y="379"/>
                    <a:pt x="142" y="410"/>
                    <a:pt x="125" y="470"/>
                  </a:cubicBezTo>
                  <a:cubicBezTo>
                    <a:pt x="107" y="530"/>
                    <a:pt x="94" y="566"/>
                    <a:pt x="85" y="577"/>
                  </a:cubicBezTo>
                  <a:cubicBezTo>
                    <a:pt x="77" y="589"/>
                    <a:pt x="67" y="595"/>
                    <a:pt x="56" y="595"/>
                  </a:cubicBezTo>
                  <a:cubicBezTo>
                    <a:pt x="45" y="595"/>
                    <a:pt x="33" y="591"/>
                    <a:pt x="22" y="585"/>
                  </a:cubicBezTo>
                  <a:cubicBezTo>
                    <a:pt x="10" y="578"/>
                    <a:pt x="3" y="568"/>
                    <a:pt x="1" y="554"/>
                  </a:cubicBezTo>
                  <a:cubicBezTo>
                    <a:pt x="0" y="540"/>
                    <a:pt x="1" y="524"/>
                    <a:pt x="5" y="505"/>
                  </a:cubicBezTo>
                  <a:cubicBezTo>
                    <a:pt x="9" y="486"/>
                    <a:pt x="17" y="461"/>
                    <a:pt x="29" y="432"/>
                  </a:cubicBezTo>
                  <a:lnTo>
                    <a:pt x="27" y="4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13" name="任意多边形 112"/>
          <p:cNvSpPr/>
          <p:nvPr/>
        </p:nvSpPr>
        <p:spPr>
          <a:xfrm>
            <a:off x="6894771" y="2229856"/>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任意多边形 114"/>
          <p:cNvSpPr/>
          <p:nvPr/>
        </p:nvSpPr>
        <p:spPr>
          <a:xfrm>
            <a:off x="6894771" y="3279032"/>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7" name="任意多边形 116"/>
          <p:cNvSpPr/>
          <p:nvPr/>
        </p:nvSpPr>
        <p:spPr>
          <a:xfrm>
            <a:off x="6894771" y="4327993"/>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9" name="任意多边形 118"/>
          <p:cNvSpPr/>
          <p:nvPr/>
        </p:nvSpPr>
        <p:spPr>
          <a:xfrm>
            <a:off x="6894771" y="5341941"/>
            <a:ext cx="3240000" cy="18000"/>
          </a:xfrm>
          <a:custGeom>
            <a:avLst/>
            <a:gdLst>
              <a:gd name="connsiteX0" fmla="*/ 0 w 3513221"/>
              <a:gd name="connsiteY0" fmla="*/ 32084 h 64281"/>
              <a:gd name="connsiteX1" fmla="*/ 930442 w 3513221"/>
              <a:gd name="connsiteY1" fmla="*/ 16042 h 64281"/>
              <a:gd name="connsiteX2" fmla="*/ 1892968 w 3513221"/>
              <a:gd name="connsiteY2" fmla="*/ 64168 h 64281"/>
              <a:gd name="connsiteX3" fmla="*/ 3513221 w 3513221"/>
              <a:gd name="connsiteY3" fmla="*/ 0 h 64281"/>
            </a:gdLst>
            <a:ahLst/>
            <a:cxnLst>
              <a:cxn ang="0">
                <a:pos x="connsiteX0" y="connsiteY0"/>
              </a:cxn>
              <a:cxn ang="0">
                <a:pos x="connsiteX1" y="connsiteY1"/>
              </a:cxn>
              <a:cxn ang="0">
                <a:pos x="connsiteX2" y="connsiteY2"/>
              </a:cxn>
              <a:cxn ang="0">
                <a:pos x="connsiteX3" y="connsiteY3"/>
              </a:cxn>
            </a:cxnLst>
            <a:rect l="l" t="t" r="r" b="b"/>
            <a:pathLst>
              <a:path w="3513221" h="64281">
                <a:moveTo>
                  <a:pt x="0" y="32084"/>
                </a:moveTo>
                <a:cubicBezTo>
                  <a:pt x="307473" y="21389"/>
                  <a:pt x="614947" y="10695"/>
                  <a:pt x="930442" y="16042"/>
                </a:cubicBezTo>
                <a:cubicBezTo>
                  <a:pt x="1245937" y="21389"/>
                  <a:pt x="1462505" y="66842"/>
                  <a:pt x="1892968" y="64168"/>
                </a:cubicBezTo>
                <a:cubicBezTo>
                  <a:pt x="2323431" y="61494"/>
                  <a:pt x="2918326" y="30747"/>
                  <a:pt x="3513221" y="0"/>
                </a:cubicBezTo>
              </a:path>
            </a:pathLst>
          </a:custGeom>
          <a:noFill/>
          <a:ln w="22225" cap="rnd">
            <a:solidFill>
              <a:schemeClr val="tx1">
                <a:lumMod val="75000"/>
                <a:lumOff val="2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文本框 120"/>
          <p:cNvSpPr txBox="1"/>
          <p:nvPr/>
        </p:nvSpPr>
        <p:spPr>
          <a:xfrm>
            <a:off x="6816725" y="1757348"/>
            <a:ext cx="4585784" cy="477054"/>
          </a:xfrm>
          <a:prstGeom prst="rect">
            <a:avLst/>
          </a:prstGeom>
          <a:noFill/>
        </p:spPr>
        <p:txBody>
          <a:bodyPr wrap="square" rtlCol="0">
            <a:spAutoFit/>
          </a:bodyPr>
          <a:lstStyle/>
          <a:p>
            <a:pPr algn="just">
              <a:lnSpc>
                <a:spcPct val="125000"/>
              </a:lnSpc>
            </a:pPr>
            <a:r>
              <a:rPr lang="en-US" altLang="zh-CN" sz="2000">
                <a:solidFill>
                  <a:schemeClr val="tx1">
                    <a:lumMod val="85000"/>
                    <a:lumOff val="15000"/>
                  </a:schemeClr>
                </a:solidFill>
                <a:latin typeface="方正静蕾简体" panose="02000000000000000000" pitchFamily="2" charset="-122"/>
                <a:ea typeface="方正静蕾简体" panose="02000000000000000000" pitchFamily="2" charset="-122"/>
              </a:rPr>
              <a:t>1.</a:t>
            </a:r>
            <a:r>
              <a:rPr lang="zh-CN" altLang="en-US" sz="2000">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000" dirty="0">
                <a:solidFill>
                  <a:schemeClr val="tx1">
                    <a:lumMod val="85000"/>
                    <a:lumOff val="15000"/>
                  </a:schemeClr>
                </a:solidFill>
                <a:latin typeface="方正静蕾简体" panose="02000000000000000000" pitchFamily="2" charset="-122"/>
                <a:ea typeface="方正静蕾简体" panose="02000000000000000000" pitchFamily="2" charset="-122"/>
              </a:rPr>
              <a:t>在这里输入文字请</a:t>
            </a:r>
            <a:r>
              <a:rPr lang="zh-CN" altLang="en-US" sz="2000">
                <a:solidFill>
                  <a:schemeClr val="tx1">
                    <a:lumMod val="85000"/>
                    <a:lumOff val="15000"/>
                  </a:schemeClr>
                </a:solidFill>
                <a:latin typeface="方正静蕾简体" panose="02000000000000000000" pitchFamily="2" charset="-122"/>
                <a:ea typeface="方正静蕾简体" panose="02000000000000000000" pitchFamily="2" charset="-122"/>
              </a:rPr>
              <a:t>在这里</a:t>
            </a:r>
            <a:endParaRPr lang="zh-CN" altLang="en-US" sz="20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22" name="文本框 121"/>
          <p:cNvSpPr txBox="1"/>
          <p:nvPr/>
        </p:nvSpPr>
        <p:spPr>
          <a:xfrm>
            <a:off x="6816725" y="2806524"/>
            <a:ext cx="4585784" cy="477054"/>
          </a:xfrm>
          <a:prstGeom prst="rect">
            <a:avLst/>
          </a:prstGeom>
          <a:noFill/>
        </p:spPr>
        <p:txBody>
          <a:bodyPr wrap="square" rtlCol="0">
            <a:spAutoFit/>
          </a:bodyPr>
          <a:lstStyle/>
          <a:p>
            <a:pPr algn="just">
              <a:lnSpc>
                <a:spcPct val="125000"/>
              </a:lnSpc>
            </a:pPr>
            <a:r>
              <a:rPr lang="en-US" altLang="zh-CN" sz="2000">
                <a:solidFill>
                  <a:schemeClr val="tx1">
                    <a:lumMod val="85000"/>
                    <a:lumOff val="15000"/>
                  </a:schemeClr>
                </a:solidFill>
                <a:latin typeface="方正静蕾简体" panose="02000000000000000000" pitchFamily="2" charset="-122"/>
                <a:ea typeface="方正静蕾简体" panose="02000000000000000000" pitchFamily="2" charset="-122"/>
              </a:rPr>
              <a:t>2.</a:t>
            </a:r>
            <a:r>
              <a:rPr lang="zh-CN" altLang="en-US" sz="2000">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000" dirty="0">
                <a:solidFill>
                  <a:schemeClr val="tx1">
                    <a:lumMod val="85000"/>
                    <a:lumOff val="15000"/>
                  </a:schemeClr>
                </a:solidFill>
                <a:latin typeface="方正静蕾简体" panose="02000000000000000000" pitchFamily="2" charset="-122"/>
                <a:ea typeface="方正静蕾简体" panose="02000000000000000000" pitchFamily="2" charset="-122"/>
              </a:rPr>
              <a:t>在这里输入文字请</a:t>
            </a:r>
            <a:r>
              <a:rPr lang="zh-CN" altLang="en-US" sz="2000">
                <a:solidFill>
                  <a:schemeClr val="tx1">
                    <a:lumMod val="85000"/>
                    <a:lumOff val="15000"/>
                  </a:schemeClr>
                </a:solidFill>
                <a:latin typeface="方正静蕾简体" panose="02000000000000000000" pitchFamily="2" charset="-122"/>
                <a:ea typeface="方正静蕾简体" panose="02000000000000000000" pitchFamily="2" charset="-122"/>
              </a:rPr>
              <a:t>在这里</a:t>
            </a:r>
            <a:endParaRPr lang="zh-CN" altLang="en-US" sz="20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23" name="文本框 122"/>
          <p:cNvSpPr txBox="1"/>
          <p:nvPr/>
        </p:nvSpPr>
        <p:spPr>
          <a:xfrm>
            <a:off x="6816725" y="3855485"/>
            <a:ext cx="4585784" cy="477054"/>
          </a:xfrm>
          <a:prstGeom prst="rect">
            <a:avLst/>
          </a:prstGeom>
          <a:noFill/>
        </p:spPr>
        <p:txBody>
          <a:bodyPr wrap="square" rtlCol="0">
            <a:spAutoFit/>
          </a:bodyPr>
          <a:lstStyle/>
          <a:p>
            <a:pPr algn="just">
              <a:lnSpc>
                <a:spcPct val="125000"/>
              </a:lnSpc>
            </a:pPr>
            <a:r>
              <a:rPr lang="en-US" altLang="zh-CN" sz="2000">
                <a:solidFill>
                  <a:schemeClr val="tx1">
                    <a:lumMod val="85000"/>
                    <a:lumOff val="15000"/>
                  </a:schemeClr>
                </a:solidFill>
                <a:latin typeface="方正静蕾简体" panose="02000000000000000000" pitchFamily="2" charset="-122"/>
                <a:ea typeface="方正静蕾简体" panose="02000000000000000000" pitchFamily="2" charset="-122"/>
              </a:rPr>
              <a:t>3.</a:t>
            </a:r>
            <a:r>
              <a:rPr lang="zh-CN" altLang="en-US" sz="2000">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000" dirty="0">
                <a:solidFill>
                  <a:schemeClr val="tx1">
                    <a:lumMod val="85000"/>
                    <a:lumOff val="15000"/>
                  </a:schemeClr>
                </a:solidFill>
                <a:latin typeface="方正静蕾简体" panose="02000000000000000000" pitchFamily="2" charset="-122"/>
                <a:ea typeface="方正静蕾简体" panose="02000000000000000000" pitchFamily="2" charset="-122"/>
              </a:rPr>
              <a:t>在这里输入文字请</a:t>
            </a:r>
            <a:r>
              <a:rPr lang="zh-CN" altLang="en-US" sz="2000">
                <a:solidFill>
                  <a:schemeClr val="tx1">
                    <a:lumMod val="85000"/>
                    <a:lumOff val="15000"/>
                  </a:schemeClr>
                </a:solidFill>
                <a:latin typeface="方正静蕾简体" panose="02000000000000000000" pitchFamily="2" charset="-122"/>
                <a:ea typeface="方正静蕾简体" panose="02000000000000000000" pitchFamily="2" charset="-122"/>
              </a:rPr>
              <a:t>在这里</a:t>
            </a:r>
            <a:endParaRPr lang="zh-CN" altLang="en-US" sz="20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124" name="文本框 123"/>
          <p:cNvSpPr txBox="1"/>
          <p:nvPr/>
        </p:nvSpPr>
        <p:spPr>
          <a:xfrm>
            <a:off x="6816725" y="4869433"/>
            <a:ext cx="4585784" cy="477054"/>
          </a:xfrm>
          <a:prstGeom prst="rect">
            <a:avLst/>
          </a:prstGeom>
          <a:noFill/>
        </p:spPr>
        <p:txBody>
          <a:bodyPr wrap="square" rtlCol="0">
            <a:spAutoFit/>
          </a:bodyPr>
          <a:lstStyle/>
          <a:p>
            <a:pPr algn="just">
              <a:lnSpc>
                <a:spcPct val="125000"/>
              </a:lnSpc>
            </a:pPr>
            <a:r>
              <a:rPr lang="en-US" altLang="zh-CN" sz="2000">
                <a:solidFill>
                  <a:schemeClr val="tx1">
                    <a:lumMod val="85000"/>
                    <a:lumOff val="15000"/>
                  </a:schemeClr>
                </a:solidFill>
                <a:latin typeface="方正静蕾简体" panose="02000000000000000000" pitchFamily="2" charset="-122"/>
                <a:ea typeface="方正静蕾简体" panose="02000000000000000000" pitchFamily="2" charset="-122"/>
              </a:rPr>
              <a:t>4.</a:t>
            </a:r>
            <a:r>
              <a:rPr lang="zh-CN" altLang="en-US" sz="2000">
                <a:solidFill>
                  <a:schemeClr val="tx1">
                    <a:lumMod val="85000"/>
                    <a:lumOff val="15000"/>
                  </a:schemeClr>
                </a:solidFill>
                <a:latin typeface="方正静蕾简体" panose="02000000000000000000" pitchFamily="2" charset="-122"/>
                <a:ea typeface="方正静蕾简体" panose="02000000000000000000" pitchFamily="2" charset="-122"/>
              </a:rPr>
              <a:t>请</a:t>
            </a:r>
            <a:r>
              <a:rPr lang="zh-CN" altLang="en-US" sz="2000" dirty="0">
                <a:solidFill>
                  <a:schemeClr val="tx1">
                    <a:lumMod val="85000"/>
                    <a:lumOff val="15000"/>
                  </a:schemeClr>
                </a:solidFill>
                <a:latin typeface="方正静蕾简体" panose="02000000000000000000" pitchFamily="2" charset="-122"/>
                <a:ea typeface="方正静蕾简体" panose="02000000000000000000" pitchFamily="2" charset="-122"/>
              </a:rPr>
              <a:t>在这里输入文字请</a:t>
            </a:r>
            <a:r>
              <a:rPr lang="zh-CN" altLang="en-US" sz="2000">
                <a:solidFill>
                  <a:schemeClr val="tx1">
                    <a:lumMod val="85000"/>
                    <a:lumOff val="15000"/>
                  </a:schemeClr>
                </a:solidFill>
                <a:latin typeface="方正静蕾简体" panose="02000000000000000000" pitchFamily="2" charset="-122"/>
                <a:ea typeface="方正静蕾简体" panose="02000000000000000000" pitchFamily="2" charset="-122"/>
              </a:rPr>
              <a:t>在这里</a:t>
            </a:r>
            <a:endParaRPr lang="zh-CN" altLang="en-US" sz="20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grpSp>
        <p:nvGrpSpPr>
          <p:cNvPr id="80" name="组合 79"/>
          <p:cNvGrpSpPr/>
          <p:nvPr/>
        </p:nvGrpSpPr>
        <p:grpSpPr>
          <a:xfrm rot="1192981">
            <a:off x="318899" y="220711"/>
            <a:ext cx="579734" cy="587264"/>
            <a:chOff x="2118580" y="4342651"/>
            <a:chExt cx="672245" cy="680977"/>
          </a:xfrm>
        </p:grpSpPr>
        <p:grpSp>
          <p:nvGrpSpPr>
            <p:cNvPr id="81" name="组合 80"/>
            <p:cNvGrpSpPr/>
            <p:nvPr/>
          </p:nvGrpSpPr>
          <p:grpSpPr>
            <a:xfrm>
              <a:off x="2124539" y="4342651"/>
              <a:ext cx="641611" cy="680977"/>
              <a:chOff x="2124539" y="4342651"/>
              <a:chExt cx="641611" cy="680977"/>
            </a:xfrm>
          </p:grpSpPr>
          <p:sp>
            <p:nvSpPr>
              <p:cNvPr id="133" name="任意多边形 132"/>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4" name="任意多边形 133"/>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5" name="任意多边形 134"/>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6" name="任意多边形 135"/>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7" name="任意多边形 136"/>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2" name="任意多边形 81"/>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任意多边形 82"/>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任意多边形 83"/>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任意多边形 84"/>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任意多边形 85"/>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 name="任意多边形 113"/>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6" name="任意多边形 115"/>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任意多边形 117"/>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0" name="任意多边形 119"/>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5" name="任意多边形 124"/>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任意多边形 125"/>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7" name="任意多边形 126"/>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8" name="任意多边形 127"/>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9" name="任意多边形 128"/>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0" name="任意多边形 129"/>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1" name="任意多边形 130"/>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2" name="任意多边形 131"/>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8" name="文本框 137"/>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1" name="Group 4"/>
          <p:cNvGrpSpPr>
            <a:grpSpLocks noChangeAspect="1"/>
          </p:cNvGrpSpPr>
          <p:nvPr/>
        </p:nvGrpSpPr>
        <p:grpSpPr bwMode="auto">
          <a:xfrm>
            <a:off x="1798638" y="2452688"/>
            <a:ext cx="3687762" cy="3503612"/>
            <a:chOff x="1133" y="1545"/>
            <a:chExt cx="2323" cy="2207"/>
          </a:xfrm>
          <a:solidFill>
            <a:schemeClr val="tx1">
              <a:lumMod val="75000"/>
              <a:lumOff val="25000"/>
            </a:schemeClr>
          </a:solidFill>
        </p:grpSpPr>
        <p:sp>
          <p:nvSpPr>
            <p:cNvPr id="122" name="Freeform 5"/>
            <p:cNvSpPr>
              <a:spLocks noEditPoints="1"/>
            </p:cNvSpPr>
            <p:nvPr/>
          </p:nvSpPr>
          <p:spPr bwMode="auto">
            <a:xfrm>
              <a:off x="1133" y="2148"/>
              <a:ext cx="2148" cy="1604"/>
            </a:xfrm>
            <a:custGeom>
              <a:avLst/>
              <a:gdLst>
                <a:gd name="T0" fmla="*/ 221 w 552"/>
                <a:gd name="T1" fmla="*/ 173 h 412"/>
                <a:gd name="T2" fmla="*/ 122 w 552"/>
                <a:gd name="T3" fmla="*/ 165 h 412"/>
                <a:gd name="T4" fmla="*/ 61 w 552"/>
                <a:gd name="T5" fmla="*/ 206 h 412"/>
                <a:gd name="T6" fmla="*/ 20 w 552"/>
                <a:gd name="T7" fmla="*/ 308 h 412"/>
                <a:gd name="T8" fmla="*/ 3 w 552"/>
                <a:gd name="T9" fmla="*/ 364 h 412"/>
                <a:gd name="T10" fmla="*/ 31 w 552"/>
                <a:gd name="T11" fmla="*/ 376 h 412"/>
                <a:gd name="T12" fmla="*/ 60 w 552"/>
                <a:gd name="T13" fmla="*/ 394 h 412"/>
                <a:gd name="T14" fmla="*/ 95 w 552"/>
                <a:gd name="T15" fmla="*/ 412 h 412"/>
                <a:gd name="T16" fmla="*/ 215 w 552"/>
                <a:gd name="T17" fmla="*/ 357 h 412"/>
                <a:gd name="T18" fmla="*/ 231 w 552"/>
                <a:gd name="T19" fmla="*/ 370 h 412"/>
                <a:gd name="T20" fmla="*/ 251 w 552"/>
                <a:gd name="T21" fmla="*/ 382 h 412"/>
                <a:gd name="T22" fmla="*/ 401 w 552"/>
                <a:gd name="T23" fmla="*/ 333 h 412"/>
                <a:gd name="T24" fmla="*/ 417 w 552"/>
                <a:gd name="T25" fmla="*/ 342 h 412"/>
                <a:gd name="T26" fmla="*/ 549 w 552"/>
                <a:gd name="T27" fmla="*/ 310 h 412"/>
                <a:gd name="T28" fmla="*/ 444 w 552"/>
                <a:gd name="T29" fmla="*/ 126 h 412"/>
                <a:gd name="T30" fmla="*/ 408 w 552"/>
                <a:gd name="T31" fmla="*/ 195 h 412"/>
                <a:gd name="T32" fmla="*/ 348 w 552"/>
                <a:gd name="T33" fmla="*/ 198 h 412"/>
                <a:gd name="T34" fmla="*/ 267 w 552"/>
                <a:gd name="T35" fmla="*/ 7 h 412"/>
                <a:gd name="T36" fmla="*/ 192 w 552"/>
                <a:gd name="T37" fmla="*/ 313 h 412"/>
                <a:gd name="T38" fmla="*/ 270 w 552"/>
                <a:gd name="T39" fmla="*/ 129 h 412"/>
                <a:gd name="T40" fmla="*/ 210 w 552"/>
                <a:gd name="T41" fmla="*/ 236 h 412"/>
                <a:gd name="T42" fmla="*/ 269 w 552"/>
                <a:gd name="T43" fmla="*/ 94 h 412"/>
                <a:gd name="T44" fmla="*/ 240 w 552"/>
                <a:gd name="T45" fmla="*/ 132 h 412"/>
                <a:gd name="T46" fmla="*/ 188 w 552"/>
                <a:gd name="T47" fmla="*/ 301 h 412"/>
                <a:gd name="T48" fmla="*/ 191 w 552"/>
                <a:gd name="T49" fmla="*/ 309 h 412"/>
                <a:gd name="T50" fmla="*/ 21 w 552"/>
                <a:gd name="T51" fmla="*/ 333 h 412"/>
                <a:gd name="T52" fmla="*/ 9 w 552"/>
                <a:gd name="T53" fmla="*/ 358 h 412"/>
                <a:gd name="T54" fmla="*/ 59 w 552"/>
                <a:gd name="T55" fmla="*/ 229 h 412"/>
                <a:gd name="T56" fmla="*/ 93 w 552"/>
                <a:gd name="T57" fmla="*/ 158 h 412"/>
                <a:gd name="T58" fmla="*/ 94 w 552"/>
                <a:gd name="T59" fmla="*/ 179 h 412"/>
                <a:gd name="T60" fmla="*/ 36 w 552"/>
                <a:gd name="T61" fmla="*/ 292 h 412"/>
                <a:gd name="T62" fmla="*/ 24 w 552"/>
                <a:gd name="T63" fmla="*/ 323 h 412"/>
                <a:gd name="T64" fmla="*/ 33 w 552"/>
                <a:gd name="T65" fmla="*/ 370 h 412"/>
                <a:gd name="T66" fmla="*/ 51 w 552"/>
                <a:gd name="T67" fmla="*/ 375 h 412"/>
                <a:gd name="T68" fmla="*/ 62 w 552"/>
                <a:gd name="T69" fmla="*/ 388 h 412"/>
                <a:gd name="T70" fmla="*/ 78 w 552"/>
                <a:gd name="T71" fmla="*/ 398 h 412"/>
                <a:gd name="T72" fmla="*/ 81 w 552"/>
                <a:gd name="T73" fmla="*/ 400 h 412"/>
                <a:gd name="T74" fmla="*/ 102 w 552"/>
                <a:gd name="T75" fmla="*/ 288 h 412"/>
                <a:gd name="T76" fmla="*/ 100 w 552"/>
                <a:gd name="T77" fmla="*/ 216 h 412"/>
                <a:gd name="T78" fmla="*/ 193 w 552"/>
                <a:gd name="T79" fmla="*/ 339 h 412"/>
                <a:gd name="T80" fmla="*/ 200 w 552"/>
                <a:gd name="T81" fmla="*/ 348 h 412"/>
                <a:gd name="T82" fmla="*/ 203 w 552"/>
                <a:gd name="T83" fmla="*/ 336 h 412"/>
                <a:gd name="T84" fmla="*/ 269 w 552"/>
                <a:gd name="T85" fmla="*/ 310 h 412"/>
                <a:gd name="T86" fmla="*/ 239 w 552"/>
                <a:gd name="T87" fmla="*/ 365 h 412"/>
                <a:gd name="T88" fmla="*/ 257 w 552"/>
                <a:gd name="T89" fmla="*/ 376 h 412"/>
                <a:gd name="T90" fmla="*/ 398 w 552"/>
                <a:gd name="T91" fmla="*/ 325 h 412"/>
                <a:gd name="T92" fmla="*/ 438 w 552"/>
                <a:gd name="T93" fmla="*/ 288 h 412"/>
                <a:gd name="T94" fmla="*/ 439 w 552"/>
                <a:gd name="T95" fmla="*/ 208 h 412"/>
                <a:gd name="T96" fmla="*/ 383 w 552"/>
                <a:gd name="T97" fmla="*/ 290 h 412"/>
                <a:gd name="T98" fmla="*/ 420 w 552"/>
                <a:gd name="T99" fmla="*/ 336 h 412"/>
                <a:gd name="T100" fmla="*/ 423 w 552"/>
                <a:gd name="T101" fmla="*/ 337 h 412"/>
                <a:gd name="T102" fmla="*/ 445 w 552"/>
                <a:gd name="T103" fmla="*/ 282 h 412"/>
                <a:gd name="T104" fmla="*/ 446 w 552"/>
                <a:gd name="T105" fmla="*/ 172 h 412"/>
                <a:gd name="T106" fmla="*/ 438 w 552"/>
                <a:gd name="T107" fmla="*/ 173 h 412"/>
                <a:gd name="T108" fmla="*/ 404 w 552"/>
                <a:gd name="T109" fmla="*/ 220 h 412"/>
                <a:gd name="T110" fmla="*/ 381 w 552"/>
                <a:gd name="T111" fmla="*/ 287 h 412"/>
                <a:gd name="T112" fmla="*/ 385 w 552"/>
                <a:gd name="T113" fmla="*/ 318 h 412"/>
                <a:gd name="T114" fmla="*/ 276 w 552"/>
                <a:gd name="T115" fmla="*/ 379 h 412"/>
                <a:gd name="T116" fmla="*/ 269 w 552"/>
                <a:gd name="T117" fmla="*/ 65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2" h="412">
                  <a:moveTo>
                    <a:pt x="240" y="100"/>
                  </a:moveTo>
                  <a:cubicBezTo>
                    <a:pt x="239" y="101"/>
                    <a:pt x="239" y="102"/>
                    <a:pt x="240" y="102"/>
                  </a:cubicBezTo>
                  <a:cubicBezTo>
                    <a:pt x="240" y="103"/>
                    <a:pt x="241" y="103"/>
                    <a:pt x="242" y="102"/>
                  </a:cubicBezTo>
                  <a:cubicBezTo>
                    <a:pt x="236" y="124"/>
                    <a:pt x="230" y="146"/>
                    <a:pt x="224" y="168"/>
                  </a:cubicBezTo>
                  <a:cubicBezTo>
                    <a:pt x="223" y="169"/>
                    <a:pt x="222" y="170"/>
                    <a:pt x="221" y="171"/>
                  </a:cubicBezTo>
                  <a:cubicBezTo>
                    <a:pt x="220" y="171"/>
                    <a:pt x="220" y="172"/>
                    <a:pt x="221" y="173"/>
                  </a:cubicBezTo>
                  <a:cubicBezTo>
                    <a:pt x="221" y="173"/>
                    <a:pt x="222" y="173"/>
                    <a:pt x="222" y="173"/>
                  </a:cubicBezTo>
                  <a:cubicBezTo>
                    <a:pt x="212" y="208"/>
                    <a:pt x="202" y="243"/>
                    <a:pt x="191" y="275"/>
                  </a:cubicBezTo>
                  <a:cubicBezTo>
                    <a:pt x="191" y="275"/>
                    <a:pt x="190" y="275"/>
                    <a:pt x="190" y="275"/>
                  </a:cubicBezTo>
                  <a:cubicBezTo>
                    <a:pt x="189" y="276"/>
                    <a:pt x="189" y="277"/>
                    <a:pt x="190" y="278"/>
                  </a:cubicBezTo>
                  <a:cubicBezTo>
                    <a:pt x="188" y="283"/>
                    <a:pt x="186" y="289"/>
                    <a:pt x="184" y="294"/>
                  </a:cubicBezTo>
                  <a:cubicBezTo>
                    <a:pt x="163" y="251"/>
                    <a:pt x="142" y="208"/>
                    <a:pt x="122" y="165"/>
                  </a:cubicBezTo>
                  <a:cubicBezTo>
                    <a:pt x="112" y="145"/>
                    <a:pt x="102" y="124"/>
                    <a:pt x="99" y="102"/>
                  </a:cubicBezTo>
                  <a:cubicBezTo>
                    <a:pt x="99" y="100"/>
                    <a:pt x="97" y="99"/>
                    <a:pt x="95" y="99"/>
                  </a:cubicBezTo>
                  <a:cubicBezTo>
                    <a:pt x="94" y="99"/>
                    <a:pt x="92" y="101"/>
                    <a:pt x="93" y="102"/>
                  </a:cubicBezTo>
                  <a:cubicBezTo>
                    <a:pt x="93" y="103"/>
                    <a:pt x="93" y="103"/>
                    <a:pt x="93" y="104"/>
                  </a:cubicBezTo>
                  <a:cubicBezTo>
                    <a:pt x="92" y="104"/>
                    <a:pt x="91" y="105"/>
                    <a:pt x="91" y="105"/>
                  </a:cubicBezTo>
                  <a:cubicBezTo>
                    <a:pt x="82" y="139"/>
                    <a:pt x="72" y="173"/>
                    <a:pt x="61" y="206"/>
                  </a:cubicBezTo>
                  <a:cubicBezTo>
                    <a:pt x="60" y="207"/>
                    <a:pt x="58" y="208"/>
                    <a:pt x="57" y="209"/>
                  </a:cubicBezTo>
                  <a:cubicBezTo>
                    <a:pt x="56" y="210"/>
                    <a:pt x="56" y="211"/>
                    <a:pt x="57" y="211"/>
                  </a:cubicBezTo>
                  <a:cubicBezTo>
                    <a:pt x="57" y="212"/>
                    <a:pt x="58" y="212"/>
                    <a:pt x="59" y="211"/>
                  </a:cubicBezTo>
                  <a:cubicBezTo>
                    <a:pt x="49" y="241"/>
                    <a:pt x="38" y="271"/>
                    <a:pt x="26" y="300"/>
                  </a:cubicBezTo>
                  <a:cubicBezTo>
                    <a:pt x="24" y="302"/>
                    <a:pt x="22" y="304"/>
                    <a:pt x="20" y="306"/>
                  </a:cubicBezTo>
                  <a:cubicBezTo>
                    <a:pt x="20" y="306"/>
                    <a:pt x="19" y="307"/>
                    <a:pt x="20" y="308"/>
                  </a:cubicBezTo>
                  <a:cubicBezTo>
                    <a:pt x="21" y="309"/>
                    <a:pt x="22" y="309"/>
                    <a:pt x="22" y="308"/>
                  </a:cubicBezTo>
                  <a:cubicBezTo>
                    <a:pt x="23" y="308"/>
                    <a:pt x="23" y="307"/>
                    <a:pt x="24" y="307"/>
                  </a:cubicBezTo>
                  <a:cubicBezTo>
                    <a:pt x="17" y="323"/>
                    <a:pt x="10" y="340"/>
                    <a:pt x="3" y="356"/>
                  </a:cubicBezTo>
                  <a:cubicBezTo>
                    <a:pt x="2" y="356"/>
                    <a:pt x="1" y="357"/>
                    <a:pt x="1" y="358"/>
                  </a:cubicBezTo>
                  <a:cubicBezTo>
                    <a:pt x="0" y="359"/>
                    <a:pt x="0" y="360"/>
                    <a:pt x="1" y="361"/>
                  </a:cubicBezTo>
                  <a:cubicBezTo>
                    <a:pt x="1" y="363"/>
                    <a:pt x="2" y="364"/>
                    <a:pt x="3" y="364"/>
                  </a:cubicBezTo>
                  <a:cubicBezTo>
                    <a:pt x="4" y="365"/>
                    <a:pt x="6" y="365"/>
                    <a:pt x="7" y="364"/>
                  </a:cubicBezTo>
                  <a:cubicBezTo>
                    <a:pt x="14" y="367"/>
                    <a:pt x="21" y="371"/>
                    <a:pt x="28" y="374"/>
                  </a:cubicBezTo>
                  <a:cubicBezTo>
                    <a:pt x="27" y="375"/>
                    <a:pt x="27" y="375"/>
                    <a:pt x="26" y="375"/>
                  </a:cubicBezTo>
                  <a:cubicBezTo>
                    <a:pt x="26" y="376"/>
                    <a:pt x="26" y="377"/>
                    <a:pt x="26" y="378"/>
                  </a:cubicBezTo>
                  <a:cubicBezTo>
                    <a:pt x="27" y="378"/>
                    <a:pt x="28" y="378"/>
                    <a:pt x="28" y="378"/>
                  </a:cubicBezTo>
                  <a:cubicBezTo>
                    <a:pt x="29" y="377"/>
                    <a:pt x="30" y="376"/>
                    <a:pt x="31" y="376"/>
                  </a:cubicBezTo>
                  <a:cubicBezTo>
                    <a:pt x="38" y="380"/>
                    <a:pt x="45" y="385"/>
                    <a:pt x="52" y="389"/>
                  </a:cubicBezTo>
                  <a:cubicBezTo>
                    <a:pt x="54" y="390"/>
                    <a:pt x="55" y="391"/>
                    <a:pt x="57" y="392"/>
                  </a:cubicBezTo>
                  <a:cubicBezTo>
                    <a:pt x="57" y="393"/>
                    <a:pt x="56" y="393"/>
                    <a:pt x="56" y="393"/>
                  </a:cubicBezTo>
                  <a:cubicBezTo>
                    <a:pt x="55" y="394"/>
                    <a:pt x="55" y="395"/>
                    <a:pt x="55" y="396"/>
                  </a:cubicBezTo>
                  <a:cubicBezTo>
                    <a:pt x="56" y="396"/>
                    <a:pt x="57" y="396"/>
                    <a:pt x="58" y="396"/>
                  </a:cubicBezTo>
                  <a:cubicBezTo>
                    <a:pt x="58" y="395"/>
                    <a:pt x="59" y="395"/>
                    <a:pt x="60" y="394"/>
                  </a:cubicBezTo>
                  <a:cubicBezTo>
                    <a:pt x="64" y="397"/>
                    <a:pt x="69" y="400"/>
                    <a:pt x="73" y="402"/>
                  </a:cubicBezTo>
                  <a:cubicBezTo>
                    <a:pt x="73" y="403"/>
                    <a:pt x="73" y="403"/>
                    <a:pt x="73" y="404"/>
                  </a:cubicBezTo>
                  <a:cubicBezTo>
                    <a:pt x="74" y="405"/>
                    <a:pt x="75" y="405"/>
                    <a:pt x="76" y="404"/>
                  </a:cubicBezTo>
                  <a:cubicBezTo>
                    <a:pt x="76" y="404"/>
                    <a:pt x="76" y="404"/>
                    <a:pt x="76" y="404"/>
                  </a:cubicBezTo>
                  <a:cubicBezTo>
                    <a:pt x="81" y="407"/>
                    <a:pt x="86" y="409"/>
                    <a:pt x="92" y="412"/>
                  </a:cubicBezTo>
                  <a:cubicBezTo>
                    <a:pt x="93" y="412"/>
                    <a:pt x="94" y="412"/>
                    <a:pt x="95" y="412"/>
                  </a:cubicBezTo>
                  <a:cubicBezTo>
                    <a:pt x="120" y="402"/>
                    <a:pt x="140" y="390"/>
                    <a:pt x="158" y="379"/>
                  </a:cubicBezTo>
                  <a:cubicBezTo>
                    <a:pt x="174" y="369"/>
                    <a:pt x="189" y="360"/>
                    <a:pt x="206" y="355"/>
                  </a:cubicBezTo>
                  <a:cubicBezTo>
                    <a:pt x="206" y="355"/>
                    <a:pt x="206" y="355"/>
                    <a:pt x="206" y="355"/>
                  </a:cubicBezTo>
                  <a:cubicBezTo>
                    <a:pt x="207" y="357"/>
                    <a:pt x="209" y="358"/>
                    <a:pt x="210" y="357"/>
                  </a:cubicBezTo>
                  <a:cubicBezTo>
                    <a:pt x="211" y="357"/>
                    <a:pt x="211" y="356"/>
                    <a:pt x="212" y="355"/>
                  </a:cubicBezTo>
                  <a:cubicBezTo>
                    <a:pt x="213" y="356"/>
                    <a:pt x="214" y="357"/>
                    <a:pt x="215" y="357"/>
                  </a:cubicBezTo>
                  <a:cubicBezTo>
                    <a:pt x="215" y="358"/>
                    <a:pt x="214" y="359"/>
                    <a:pt x="213" y="359"/>
                  </a:cubicBezTo>
                  <a:cubicBezTo>
                    <a:pt x="213" y="360"/>
                    <a:pt x="213" y="361"/>
                    <a:pt x="213" y="362"/>
                  </a:cubicBezTo>
                  <a:cubicBezTo>
                    <a:pt x="214" y="362"/>
                    <a:pt x="215" y="362"/>
                    <a:pt x="215" y="362"/>
                  </a:cubicBezTo>
                  <a:cubicBezTo>
                    <a:pt x="216" y="361"/>
                    <a:pt x="217" y="360"/>
                    <a:pt x="218" y="359"/>
                  </a:cubicBezTo>
                  <a:cubicBezTo>
                    <a:pt x="222" y="362"/>
                    <a:pt x="227" y="365"/>
                    <a:pt x="231" y="368"/>
                  </a:cubicBezTo>
                  <a:cubicBezTo>
                    <a:pt x="231" y="368"/>
                    <a:pt x="231" y="369"/>
                    <a:pt x="231" y="370"/>
                  </a:cubicBezTo>
                  <a:cubicBezTo>
                    <a:pt x="232" y="370"/>
                    <a:pt x="233" y="370"/>
                    <a:pt x="233" y="370"/>
                  </a:cubicBezTo>
                  <a:cubicBezTo>
                    <a:pt x="233" y="370"/>
                    <a:pt x="234" y="370"/>
                    <a:pt x="234" y="370"/>
                  </a:cubicBezTo>
                  <a:cubicBezTo>
                    <a:pt x="239" y="373"/>
                    <a:pt x="244" y="376"/>
                    <a:pt x="250" y="379"/>
                  </a:cubicBezTo>
                  <a:cubicBezTo>
                    <a:pt x="249" y="379"/>
                    <a:pt x="249" y="380"/>
                    <a:pt x="249" y="380"/>
                  </a:cubicBezTo>
                  <a:cubicBezTo>
                    <a:pt x="248" y="380"/>
                    <a:pt x="248" y="381"/>
                    <a:pt x="249" y="382"/>
                  </a:cubicBezTo>
                  <a:cubicBezTo>
                    <a:pt x="250" y="383"/>
                    <a:pt x="251" y="383"/>
                    <a:pt x="251" y="382"/>
                  </a:cubicBezTo>
                  <a:cubicBezTo>
                    <a:pt x="252" y="382"/>
                    <a:pt x="252" y="381"/>
                    <a:pt x="253" y="381"/>
                  </a:cubicBezTo>
                  <a:cubicBezTo>
                    <a:pt x="257" y="383"/>
                    <a:pt x="262" y="386"/>
                    <a:pt x="268" y="388"/>
                  </a:cubicBezTo>
                  <a:cubicBezTo>
                    <a:pt x="268" y="388"/>
                    <a:pt x="269" y="388"/>
                    <a:pt x="270" y="388"/>
                  </a:cubicBezTo>
                  <a:cubicBezTo>
                    <a:pt x="298" y="377"/>
                    <a:pt x="319" y="364"/>
                    <a:pt x="339" y="352"/>
                  </a:cubicBezTo>
                  <a:cubicBezTo>
                    <a:pt x="356" y="342"/>
                    <a:pt x="371" y="333"/>
                    <a:pt x="388" y="327"/>
                  </a:cubicBezTo>
                  <a:cubicBezTo>
                    <a:pt x="392" y="329"/>
                    <a:pt x="396" y="331"/>
                    <a:pt x="401" y="333"/>
                  </a:cubicBezTo>
                  <a:cubicBezTo>
                    <a:pt x="400" y="334"/>
                    <a:pt x="399" y="334"/>
                    <a:pt x="399" y="335"/>
                  </a:cubicBezTo>
                  <a:cubicBezTo>
                    <a:pt x="398" y="335"/>
                    <a:pt x="398" y="336"/>
                    <a:pt x="399" y="337"/>
                  </a:cubicBezTo>
                  <a:cubicBezTo>
                    <a:pt x="399" y="338"/>
                    <a:pt x="400" y="338"/>
                    <a:pt x="401" y="337"/>
                  </a:cubicBezTo>
                  <a:cubicBezTo>
                    <a:pt x="402" y="337"/>
                    <a:pt x="403" y="336"/>
                    <a:pt x="404" y="335"/>
                  </a:cubicBezTo>
                  <a:cubicBezTo>
                    <a:pt x="408" y="337"/>
                    <a:pt x="412" y="339"/>
                    <a:pt x="417" y="341"/>
                  </a:cubicBezTo>
                  <a:cubicBezTo>
                    <a:pt x="417" y="342"/>
                    <a:pt x="417" y="342"/>
                    <a:pt x="417" y="342"/>
                  </a:cubicBezTo>
                  <a:cubicBezTo>
                    <a:pt x="418" y="343"/>
                    <a:pt x="418" y="342"/>
                    <a:pt x="419" y="342"/>
                  </a:cubicBezTo>
                  <a:cubicBezTo>
                    <a:pt x="425" y="345"/>
                    <a:pt x="431" y="347"/>
                    <a:pt x="438" y="349"/>
                  </a:cubicBezTo>
                  <a:cubicBezTo>
                    <a:pt x="439" y="349"/>
                    <a:pt x="439" y="349"/>
                    <a:pt x="439" y="349"/>
                  </a:cubicBezTo>
                  <a:cubicBezTo>
                    <a:pt x="463" y="342"/>
                    <a:pt x="482" y="333"/>
                    <a:pt x="499" y="326"/>
                  </a:cubicBezTo>
                  <a:cubicBezTo>
                    <a:pt x="514" y="319"/>
                    <a:pt x="529" y="312"/>
                    <a:pt x="544" y="309"/>
                  </a:cubicBezTo>
                  <a:cubicBezTo>
                    <a:pt x="545" y="310"/>
                    <a:pt x="547" y="311"/>
                    <a:pt x="549" y="310"/>
                  </a:cubicBezTo>
                  <a:cubicBezTo>
                    <a:pt x="550" y="309"/>
                    <a:pt x="550" y="308"/>
                    <a:pt x="550" y="307"/>
                  </a:cubicBezTo>
                  <a:cubicBezTo>
                    <a:pt x="551" y="306"/>
                    <a:pt x="552" y="305"/>
                    <a:pt x="552" y="304"/>
                  </a:cubicBezTo>
                  <a:cubicBezTo>
                    <a:pt x="551" y="302"/>
                    <a:pt x="550" y="301"/>
                    <a:pt x="548" y="301"/>
                  </a:cubicBezTo>
                  <a:cubicBezTo>
                    <a:pt x="548" y="301"/>
                    <a:pt x="547" y="301"/>
                    <a:pt x="547" y="302"/>
                  </a:cubicBezTo>
                  <a:cubicBezTo>
                    <a:pt x="520" y="258"/>
                    <a:pt x="492" y="214"/>
                    <a:pt x="465" y="171"/>
                  </a:cubicBezTo>
                  <a:cubicBezTo>
                    <a:pt x="456" y="156"/>
                    <a:pt x="447" y="142"/>
                    <a:pt x="444" y="126"/>
                  </a:cubicBezTo>
                  <a:cubicBezTo>
                    <a:pt x="443" y="124"/>
                    <a:pt x="442" y="123"/>
                    <a:pt x="440" y="123"/>
                  </a:cubicBezTo>
                  <a:cubicBezTo>
                    <a:pt x="438" y="124"/>
                    <a:pt x="437" y="125"/>
                    <a:pt x="437" y="127"/>
                  </a:cubicBezTo>
                  <a:cubicBezTo>
                    <a:pt x="437" y="127"/>
                    <a:pt x="436" y="128"/>
                    <a:pt x="436" y="128"/>
                  </a:cubicBezTo>
                  <a:cubicBezTo>
                    <a:pt x="431" y="143"/>
                    <a:pt x="421" y="167"/>
                    <a:pt x="409" y="193"/>
                  </a:cubicBezTo>
                  <a:cubicBezTo>
                    <a:pt x="409" y="193"/>
                    <a:pt x="409" y="193"/>
                    <a:pt x="409" y="193"/>
                  </a:cubicBezTo>
                  <a:cubicBezTo>
                    <a:pt x="408" y="194"/>
                    <a:pt x="408" y="194"/>
                    <a:pt x="408" y="195"/>
                  </a:cubicBezTo>
                  <a:cubicBezTo>
                    <a:pt x="404" y="205"/>
                    <a:pt x="400" y="215"/>
                    <a:pt x="395" y="224"/>
                  </a:cubicBezTo>
                  <a:cubicBezTo>
                    <a:pt x="394" y="225"/>
                    <a:pt x="394" y="225"/>
                    <a:pt x="393" y="225"/>
                  </a:cubicBezTo>
                  <a:cubicBezTo>
                    <a:pt x="393" y="226"/>
                    <a:pt x="392" y="227"/>
                    <a:pt x="393" y="227"/>
                  </a:cubicBezTo>
                  <a:cubicBezTo>
                    <a:pt x="393" y="228"/>
                    <a:pt x="393" y="228"/>
                    <a:pt x="393" y="228"/>
                  </a:cubicBezTo>
                  <a:cubicBezTo>
                    <a:pt x="387" y="242"/>
                    <a:pt x="380" y="256"/>
                    <a:pt x="374" y="269"/>
                  </a:cubicBezTo>
                  <a:cubicBezTo>
                    <a:pt x="366" y="247"/>
                    <a:pt x="357" y="223"/>
                    <a:pt x="348" y="198"/>
                  </a:cubicBezTo>
                  <a:cubicBezTo>
                    <a:pt x="332" y="153"/>
                    <a:pt x="316" y="107"/>
                    <a:pt x="299" y="73"/>
                  </a:cubicBezTo>
                  <a:cubicBezTo>
                    <a:pt x="288" y="50"/>
                    <a:pt x="278" y="28"/>
                    <a:pt x="274" y="3"/>
                  </a:cubicBezTo>
                  <a:cubicBezTo>
                    <a:pt x="274" y="1"/>
                    <a:pt x="272" y="0"/>
                    <a:pt x="271" y="0"/>
                  </a:cubicBezTo>
                  <a:cubicBezTo>
                    <a:pt x="269" y="1"/>
                    <a:pt x="268" y="2"/>
                    <a:pt x="268" y="4"/>
                  </a:cubicBezTo>
                  <a:cubicBezTo>
                    <a:pt x="268" y="4"/>
                    <a:pt x="268" y="5"/>
                    <a:pt x="268" y="5"/>
                  </a:cubicBezTo>
                  <a:cubicBezTo>
                    <a:pt x="268" y="6"/>
                    <a:pt x="267" y="6"/>
                    <a:pt x="267" y="7"/>
                  </a:cubicBezTo>
                  <a:cubicBezTo>
                    <a:pt x="259" y="34"/>
                    <a:pt x="252" y="64"/>
                    <a:pt x="243" y="95"/>
                  </a:cubicBezTo>
                  <a:cubicBezTo>
                    <a:pt x="242" y="97"/>
                    <a:pt x="241" y="98"/>
                    <a:pt x="240" y="100"/>
                  </a:cubicBezTo>
                  <a:close/>
                  <a:moveTo>
                    <a:pt x="269" y="250"/>
                  </a:moveTo>
                  <a:cubicBezTo>
                    <a:pt x="269" y="277"/>
                    <a:pt x="269" y="277"/>
                    <a:pt x="269" y="277"/>
                  </a:cubicBezTo>
                  <a:cubicBezTo>
                    <a:pt x="247" y="295"/>
                    <a:pt x="224" y="314"/>
                    <a:pt x="202" y="333"/>
                  </a:cubicBezTo>
                  <a:cubicBezTo>
                    <a:pt x="199" y="326"/>
                    <a:pt x="196" y="319"/>
                    <a:pt x="192" y="313"/>
                  </a:cubicBezTo>
                  <a:cubicBezTo>
                    <a:pt x="216" y="290"/>
                    <a:pt x="242" y="269"/>
                    <a:pt x="269" y="250"/>
                  </a:cubicBezTo>
                  <a:close/>
                  <a:moveTo>
                    <a:pt x="270" y="155"/>
                  </a:moveTo>
                  <a:cubicBezTo>
                    <a:pt x="269" y="155"/>
                    <a:pt x="269" y="155"/>
                    <a:pt x="269" y="155"/>
                  </a:cubicBezTo>
                  <a:cubicBezTo>
                    <a:pt x="254" y="169"/>
                    <a:pt x="238" y="182"/>
                    <a:pt x="223" y="195"/>
                  </a:cubicBezTo>
                  <a:cubicBezTo>
                    <a:pt x="225" y="185"/>
                    <a:pt x="228" y="176"/>
                    <a:pt x="231" y="166"/>
                  </a:cubicBezTo>
                  <a:cubicBezTo>
                    <a:pt x="244" y="155"/>
                    <a:pt x="257" y="142"/>
                    <a:pt x="270" y="129"/>
                  </a:cubicBezTo>
                  <a:cubicBezTo>
                    <a:pt x="270" y="138"/>
                    <a:pt x="270" y="147"/>
                    <a:pt x="270" y="155"/>
                  </a:cubicBezTo>
                  <a:close/>
                  <a:moveTo>
                    <a:pt x="221" y="200"/>
                  </a:moveTo>
                  <a:cubicBezTo>
                    <a:pt x="238" y="186"/>
                    <a:pt x="254" y="173"/>
                    <a:pt x="270" y="158"/>
                  </a:cubicBezTo>
                  <a:cubicBezTo>
                    <a:pt x="270" y="160"/>
                    <a:pt x="270" y="162"/>
                    <a:pt x="270" y="164"/>
                  </a:cubicBezTo>
                  <a:cubicBezTo>
                    <a:pt x="270" y="170"/>
                    <a:pt x="270" y="176"/>
                    <a:pt x="270" y="182"/>
                  </a:cubicBezTo>
                  <a:cubicBezTo>
                    <a:pt x="250" y="200"/>
                    <a:pt x="230" y="218"/>
                    <a:pt x="210" y="236"/>
                  </a:cubicBezTo>
                  <a:cubicBezTo>
                    <a:pt x="214" y="224"/>
                    <a:pt x="217" y="212"/>
                    <a:pt x="221" y="200"/>
                  </a:cubicBezTo>
                  <a:close/>
                  <a:moveTo>
                    <a:pt x="269" y="94"/>
                  </a:moveTo>
                  <a:cubicBezTo>
                    <a:pt x="261" y="105"/>
                    <a:pt x="251" y="116"/>
                    <a:pt x="242" y="126"/>
                  </a:cubicBezTo>
                  <a:cubicBezTo>
                    <a:pt x="245" y="114"/>
                    <a:pt x="248" y="103"/>
                    <a:pt x="251" y="91"/>
                  </a:cubicBezTo>
                  <a:cubicBezTo>
                    <a:pt x="257" y="84"/>
                    <a:pt x="263" y="77"/>
                    <a:pt x="269" y="69"/>
                  </a:cubicBezTo>
                  <a:cubicBezTo>
                    <a:pt x="269" y="78"/>
                    <a:pt x="269" y="86"/>
                    <a:pt x="269" y="94"/>
                  </a:cubicBezTo>
                  <a:close/>
                  <a:moveTo>
                    <a:pt x="240" y="132"/>
                  </a:moveTo>
                  <a:cubicBezTo>
                    <a:pt x="250" y="122"/>
                    <a:pt x="260" y="111"/>
                    <a:pt x="269" y="99"/>
                  </a:cubicBezTo>
                  <a:cubicBezTo>
                    <a:pt x="269" y="108"/>
                    <a:pt x="270" y="117"/>
                    <a:pt x="270" y="126"/>
                  </a:cubicBezTo>
                  <a:cubicBezTo>
                    <a:pt x="269" y="126"/>
                    <a:pt x="269" y="126"/>
                    <a:pt x="269" y="126"/>
                  </a:cubicBezTo>
                  <a:cubicBezTo>
                    <a:pt x="257" y="138"/>
                    <a:pt x="245" y="150"/>
                    <a:pt x="232" y="161"/>
                  </a:cubicBezTo>
                  <a:cubicBezTo>
                    <a:pt x="235" y="151"/>
                    <a:pt x="237" y="142"/>
                    <a:pt x="240" y="132"/>
                  </a:cubicBezTo>
                  <a:close/>
                  <a:moveTo>
                    <a:pt x="208" y="242"/>
                  </a:moveTo>
                  <a:cubicBezTo>
                    <a:pt x="229" y="223"/>
                    <a:pt x="249" y="205"/>
                    <a:pt x="270" y="186"/>
                  </a:cubicBezTo>
                  <a:cubicBezTo>
                    <a:pt x="270" y="197"/>
                    <a:pt x="270" y="207"/>
                    <a:pt x="269" y="216"/>
                  </a:cubicBezTo>
                  <a:cubicBezTo>
                    <a:pt x="247" y="234"/>
                    <a:pt x="223" y="252"/>
                    <a:pt x="199" y="269"/>
                  </a:cubicBezTo>
                  <a:cubicBezTo>
                    <a:pt x="202" y="260"/>
                    <a:pt x="205" y="251"/>
                    <a:pt x="208" y="242"/>
                  </a:cubicBezTo>
                  <a:close/>
                  <a:moveTo>
                    <a:pt x="188" y="301"/>
                  </a:moveTo>
                  <a:cubicBezTo>
                    <a:pt x="191" y="292"/>
                    <a:pt x="195" y="283"/>
                    <a:pt x="198" y="274"/>
                  </a:cubicBezTo>
                  <a:cubicBezTo>
                    <a:pt x="222" y="257"/>
                    <a:pt x="246" y="239"/>
                    <a:pt x="269" y="220"/>
                  </a:cubicBezTo>
                  <a:cubicBezTo>
                    <a:pt x="269" y="223"/>
                    <a:pt x="269" y="226"/>
                    <a:pt x="269" y="228"/>
                  </a:cubicBezTo>
                  <a:cubicBezTo>
                    <a:pt x="269" y="228"/>
                    <a:pt x="269" y="247"/>
                    <a:pt x="269" y="247"/>
                  </a:cubicBezTo>
                  <a:cubicBezTo>
                    <a:pt x="242" y="265"/>
                    <a:pt x="216" y="286"/>
                    <a:pt x="192" y="308"/>
                  </a:cubicBezTo>
                  <a:cubicBezTo>
                    <a:pt x="192" y="308"/>
                    <a:pt x="191" y="308"/>
                    <a:pt x="191" y="309"/>
                  </a:cubicBezTo>
                  <a:cubicBezTo>
                    <a:pt x="190" y="307"/>
                    <a:pt x="188" y="304"/>
                    <a:pt x="187" y="302"/>
                  </a:cubicBezTo>
                  <a:cubicBezTo>
                    <a:pt x="188" y="302"/>
                    <a:pt x="188" y="301"/>
                    <a:pt x="188" y="301"/>
                  </a:cubicBezTo>
                  <a:close/>
                  <a:moveTo>
                    <a:pt x="9" y="358"/>
                  </a:moveTo>
                  <a:cubicBezTo>
                    <a:pt x="12" y="350"/>
                    <a:pt x="16" y="343"/>
                    <a:pt x="19" y="335"/>
                  </a:cubicBezTo>
                  <a:cubicBezTo>
                    <a:pt x="20" y="335"/>
                    <a:pt x="20" y="335"/>
                    <a:pt x="20" y="334"/>
                  </a:cubicBezTo>
                  <a:cubicBezTo>
                    <a:pt x="21" y="334"/>
                    <a:pt x="21" y="333"/>
                    <a:pt x="21" y="333"/>
                  </a:cubicBezTo>
                  <a:cubicBezTo>
                    <a:pt x="21" y="331"/>
                    <a:pt x="21" y="331"/>
                    <a:pt x="21" y="331"/>
                  </a:cubicBezTo>
                  <a:cubicBezTo>
                    <a:pt x="21" y="331"/>
                    <a:pt x="21" y="330"/>
                    <a:pt x="21" y="330"/>
                  </a:cubicBezTo>
                  <a:cubicBezTo>
                    <a:pt x="43" y="308"/>
                    <a:pt x="68" y="288"/>
                    <a:pt x="94" y="271"/>
                  </a:cubicBezTo>
                  <a:cubicBezTo>
                    <a:pt x="94" y="294"/>
                    <a:pt x="94" y="294"/>
                    <a:pt x="94" y="294"/>
                  </a:cubicBezTo>
                  <a:cubicBezTo>
                    <a:pt x="66" y="314"/>
                    <a:pt x="39" y="336"/>
                    <a:pt x="15" y="361"/>
                  </a:cubicBezTo>
                  <a:cubicBezTo>
                    <a:pt x="13" y="360"/>
                    <a:pt x="11" y="359"/>
                    <a:pt x="9" y="358"/>
                  </a:cubicBezTo>
                  <a:close/>
                  <a:moveTo>
                    <a:pt x="94" y="203"/>
                  </a:moveTo>
                  <a:cubicBezTo>
                    <a:pt x="83" y="210"/>
                    <a:pt x="72" y="217"/>
                    <a:pt x="61" y="224"/>
                  </a:cubicBezTo>
                  <a:cubicBezTo>
                    <a:pt x="63" y="218"/>
                    <a:pt x="66" y="211"/>
                    <a:pt x="68" y="204"/>
                  </a:cubicBezTo>
                  <a:cubicBezTo>
                    <a:pt x="77" y="197"/>
                    <a:pt x="85" y="190"/>
                    <a:pt x="94" y="183"/>
                  </a:cubicBezTo>
                  <a:cubicBezTo>
                    <a:pt x="94" y="190"/>
                    <a:pt x="94" y="197"/>
                    <a:pt x="94" y="203"/>
                  </a:cubicBezTo>
                  <a:close/>
                  <a:moveTo>
                    <a:pt x="59" y="229"/>
                  </a:moveTo>
                  <a:cubicBezTo>
                    <a:pt x="71" y="222"/>
                    <a:pt x="83" y="214"/>
                    <a:pt x="94" y="207"/>
                  </a:cubicBezTo>
                  <a:cubicBezTo>
                    <a:pt x="94" y="210"/>
                    <a:pt x="94" y="213"/>
                    <a:pt x="94" y="216"/>
                  </a:cubicBezTo>
                  <a:cubicBezTo>
                    <a:pt x="94" y="218"/>
                    <a:pt x="94" y="219"/>
                    <a:pt x="94" y="221"/>
                  </a:cubicBezTo>
                  <a:cubicBezTo>
                    <a:pt x="80" y="231"/>
                    <a:pt x="65" y="242"/>
                    <a:pt x="51" y="252"/>
                  </a:cubicBezTo>
                  <a:cubicBezTo>
                    <a:pt x="54" y="245"/>
                    <a:pt x="57" y="237"/>
                    <a:pt x="59" y="229"/>
                  </a:cubicBezTo>
                  <a:close/>
                  <a:moveTo>
                    <a:pt x="93" y="158"/>
                  </a:moveTo>
                  <a:cubicBezTo>
                    <a:pt x="88" y="163"/>
                    <a:pt x="83" y="168"/>
                    <a:pt x="78" y="173"/>
                  </a:cubicBezTo>
                  <a:cubicBezTo>
                    <a:pt x="83" y="157"/>
                    <a:pt x="88" y="141"/>
                    <a:pt x="92" y="126"/>
                  </a:cubicBezTo>
                  <a:cubicBezTo>
                    <a:pt x="92" y="136"/>
                    <a:pt x="93" y="147"/>
                    <a:pt x="93" y="158"/>
                  </a:cubicBezTo>
                  <a:close/>
                  <a:moveTo>
                    <a:pt x="76" y="179"/>
                  </a:moveTo>
                  <a:cubicBezTo>
                    <a:pt x="82" y="173"/>
                    <a:pt x="88" y="168"/>
                    <a:pt x="93" y="162"/>
                  </a:cubicBezTo>
                  <a:cubicBezTo>
                    <a:pt x="94" y="168"/>
                    <a:pt x="94" y="174"/>
                    <a:pt x="94" y="179"/>
                  </a:cubicBezTo>
                  <a:cubicBezTo>
                    <a:pt x="86" y="186"/>
                    <a:pt x="78" y="192"/>
                    <a:pt x="70" y="199"/>
                  </a:cubicBezTo>
                  <a:cubicBezTo>
                    <a:pt x="72" y="192"/>
                    <a:pt x="74" y="186"/>
                    <a:pt x="76" y="179"/>
                  </a:cubicBezTo>
                  <a:close/>
                  <a:moveTo>
                    <a:pt x="49" y="258"/>
                  </a:moveTo>
                  <a:cubicBezTo>
                    <a:pt x="64" y="247"/>
                    <a:pt x="79" y="236"/>
                    <a:pt x="94" y="225"/>
                  </a:cubicBezTo>
                  <a:cubicBezTo>
                    <a:pt x="94" y="232"/>
                    <a:pt x="94" y="239"/>
                    <a:pt x="94" y="246"/>
                  </a:cubicBezTo>
                  <a:cubicBezTo>
                    <a:pt x="74" y="261"/>
                    <a:pt x="55" y="276"/>
                    <a:pt x="36" y="292"/>
                  </a:cubicBezTo>
                  <a:cubicBezTo>
                    <a:pt x="41" y="280"/>
                    <a:pt x="45" y="269"/>
                    <a:pt x="49" y="258"/>
                  </a:cubicBezTo>
                  <a:close/>
                  <a:moveTo>
                    <a:pt x="94" y="250"/>
                  </a:moveTo>
                  <a:cubicBezTo>
                    <a:pt x="94" y="255"/>
                    <a:pt x="94" y="260"/>
                    <a:pt x="94" y="265"/>
                  </a:cubicBezTo>
                  <a:cubicBezTo>
                    <a:pt x="94" y="265"/>
                    <a:pt x="94" y="268"/>
                    <a:pt x="94" y="268"/>
                  </a:cubicBezTo>
                  <a:cubicBezTo>
                    <a:pt x="93" y="268"/>
                    <a:pt x="93" y="268"/>
                    <a:pt x="93" y="268"/>
                  </a:cubicBezTo>
                  <a:cubicBezTo>
                    <a:pt x="68" y="284"/>
                    <a:pt x="45" y="302"/>
                    <a:pt x="24" y="323"/>
                  </a:cubicBezTo>
                  <a:cubicBezTo>
                    <a:pt x="27" y="314"/>
                    <a:pt x="31" y="306"/>
                    <a:pt x="34" y="298"/>
                  </a:cubicBezTo>
                  <a:cubicBezTo>
                    <a:pt x="53" y="281"/>
                    <a:pt x="73" y="265"/>
                    <a:pt x="94" y="250"/>
                  </a:cubicBezTo>
                  <a:close/>
                  <a:moveTo>
                    <a:pt x="18" y="362"/>
                  </a:moveTo>
                  <a:cubicBezTo>
                    <a:pt x="42" y="339"/>
                    <a:pt x="67" y="317"/>
                    <a:pt x="94" y="298"/>
                  </a:cubicBezTo>
                  <a:cubicBezTo>
                    <a:pt x="94" y="318"/>
                    <a:pt x="94" y="318"/>
                    <a:pt x="94" y="318"/>
                  </a:cubicBezTo>
                  <a:cubicBezTo>
                    <a:pt x="73" y="335"/>
                    <a:pt x="53" y="352"/>
                    <a:pt x="33" y="370"/>
                  </a:cubicBezTo>
                  <a:cubicBezTo>
                    <a:pt x="28" y="367"/>
                    <a:pt x="23" y="365"/>
                    <a:pt x="18" y="362"/>
                  </a:cubicBezTo>
                  <a:close/>
                  <a:moveTo>
                    <a:pt x="55" y="384"/>
                  </a:moveTo>
                  <a:cubicBezTo>
                    <a:pt x="49" y="380"/>
                    <a:pt x="43" y="376"/>
                    <a:pt x="36" y="371"/>
                  </a:cubicBezTo>
                  <a:cubicBezTo>
                    <a:pt x="55" y="354"/>
                    <a:pt x="74" y="338"/>
                    <a:pt x="94" y="322"/>
                  </a:cubicBezTo>
                  <a:cubicBezTo>
                    <a:pt x="94" y="345"/>
                    <a:pt x="94" y="345"/>
                    <a:pt x="94" y="345"/>
                  </a:cubicBezTo>
                  <a:cubicBezTo>
                    <a:pt x="79" y="355"/>
                    <a:pt x="65" y="365"/>
                    <a:pt x="51" y="375"/>
                  </a:cubicBezTo>
                  <a:cubicBezTo>
                    <a:pt x="50" y="376"/>
                    <a:pt x="50" y="377"/>
                    <a:pt x="50" y="377"/>
                  </a:cubicBezTo>
                  <a:cubicBezTo>
                    <a:pt x="51" y="378"/>
                    <a:pt x="52" y="378"/>
                    <a:pt x="53" y="378"/>
                  </a:cubicBezTo>
                  <a:cubicBezTo>
                    <a:pt x="66" y="368"/>
                    <a:pt x="80" y="358"/>
                    <a:pt x="94" y="349"/>
                  </a:cubicBezTo>
                  <a:cubicBezTo>
                    <a:pt x="94" y="364"/>
                    <a:pt x="94" y="364"/>
                    <a:pt x="94" y="364"/>
                  </a:cubicBezTo>
                  <a:cubicBezTo>
                    <a:pt x="93" y="364"/>
                    <a:pt x="93" y="364"/>
                    <a:pt x="92" y="364"/>
                  </a:cubicBezTo>
                  <a:cubicBezTo>
                    <a:pt x="82" y="372"/>
                    <a:pt x="72" y="380"/>
                    <a:pt x="62" y="388"/>
                  </a:cubicBezTo>
                  <a:cubicBezTo>
                    <a:pt x="60" y="387"/>
                    <a:pt x="58" y="385"/>
                    <a:pt x="55" y="384"/>
                  </a:cubicBezTo>
                  <a:close/>
                  <a:moveTo>
                    <a:pt x="81" y="400"/>
                  </a:moveTo>
                  <a:cubicBezTo>
                    <a:pt x="85" y="396"/>
                    <a:pt x="89" y="393"/>
                    <a:pt x="92" y="389"/>
                  </a:cubicBezTo>
                  <a:cubicBezTo>
                    <a:pt x="92" y="388"/>
                    <a:pt x="92" y="387"/>
                    <a:pt x="92" y="387"/>
                  </a:cubicBezTo>
                  <a:cubicBezTo>
                    <a:pt x="91" y="386"/>
                    <a:pt x="90" y="386"/>
                    <a:pt x="89" y="387"/>
                  </a:cubicBezTo>
                  <a:cubicBezTo>
                    <a:pt x="86" y="391"/>
                    <a:pt x="82" y="395"/>
                    <a:pt x="78" y="398"/>
                  </a:cubicBezTo>
                  <a:cubicBezTo>
                    <a:pt x="74" y="395"/>
                    <a:pt x="69" y="393"/>
                    <a:pt x="65" y="390"/>
                  </a:cubicBezTo>
                  <a:cubicBezTo>
                    <a:pt x="75" y="382"/>
                    <a:pt x="84" y="375"/>
                    <a:pt x="94" y="367"/>
                  </a:cubicBezTo>
                  <a:cubicBezTo>
                    <a:pt x="94" y="404"/>
                    <a:pt x="94" y="404"/>
                    <a:pt x="94" y="404"/>
                  </a:cubicBezTo>
                  <a:cubicBezTo>
                    <a:pt x="94" y="404"/>
                    <a:pt x="94" y="405"/>
                    <a:pt x="94" y="405"/>
                  </a:cubicBezTo>
                  <a:cubicBezTo>
                    <a:pt x="94" y="405"/>
                    <a:pt x="94" y="405"/>
                    <a:pt x="94" y="406"/>
                  </a:cubicBezTo>
                  <a:cubicBezTo>
                    <a:pt x="89" y="404"/>
                    <a:pt x="85" y="402"/>
                    <a:pt x="81" y="400"/>
                  </a:cubicBezTo>
                  <a:close/>
                  <a:moveTo>
                    <a:pt x="155" y="373"/>
                  </a:moveTo>
                  <a:cubicBezTo>
                    <a:pt x="139" y="383"/>
                    <a:pt x="121" y="394"/>
                    <a:pt x="100" y="403"/>
                  </a:cubicBezTo>
                  <a:cubicBezTo>
                    <a:pt x="100" y="293"/>
                    <a:pt x="100" y="293"/>
                    <a:pt x="100" y="293"/>
                  </a:cubicBezTo>
                  <a:cubicBezTo>
                    <a:pt x="101" y="292"/>
                    <a:pt x="102" y="291"/>
                    <a:pt x="104" y="290"/>
                  </a:cubicBezTo>
                  <a:cubicBezTo>
                    <a:pt x="105" y="290"/>
                    <a:pt x="105" y="289"/>
                    <a:pt x="104" y="288"/>
                  </a:cubicBezTo>
                  <a:cubicBezTo>
                    <a:pt x="104" y="287"/>
                    <a:pt x="103" y="287"/>
                    <a:pt x="102" y="288"/>
                  </a:cubicBezTo>
                  <a:cubicBezTo>
                    <a:pt x="101" y="288"/>
                    <a:pt x="101" y="289"/>
                    <a:pt x="100" y="289"/>
                  </a:cubicBezTo>
                  <a:cubicBezTo>
                    <a:pt x="100" y="265"/>
                    <a:pt x="100" y="265"/>
                    <a:pt x="100" y="265"/>
                  </a:cubicBezTo>
                  <a:cubicBezTo>
                    <a:pt x="100" y="258"/>
                    <a:pt x="100" y="252"/>
                    <a:pt x="100" y="245"/>
                  </a:cubicBezTo>
                  <a:cubicBezTo>
                    <a:pt x="100" y="244"/>
                    <a:pt x="100" y="244"/>
                    <a:pt x="100" y="244"/>
                  </a:cubicBezTo>
                  <a:cubicBezTo>
                    <a:pt x="100" y="236"/>
                    <a:pt x="100" y="227"/>
                    <a:pt x="100" y="219"/>
                  </a:cubicBezTo>
                  <a:cubicBezTo>
                    <a:pt x="100" y="218"/>
                    <a:pt x="100" y="217"/>
                    <a:pt x="100" y="216"/>
                  </a:cubicBezTo>
                  <a:cubicBezTo>
                    <a:pt x="100" y="186"/>
                    <a:pt x="100" y="156"/>
                    <a:pt x="98" y="126"/>
                  </a:cubicBezTo>
                  <a:cubicBezTo>
                    <a:pt x="103" y="140"/>
                    <a:pt x="109" y="154"/>
                    <a:pt x="116" y="168"/>
                  </a:cubicBezTo>
                  <a:cubicBezTo>
                    <a:pt x="143" y="224"/>
                    <a:pt x="170" y="280"/>
                    <a:pt x="197" y="337"/>
                  </a:cubicBezTo>
                  <a:cubicBezTo>
                    <a:pt x="197" y="336"/>
                    <a:pt x="196" y="336"/>
                    <a:pt x="195" y="336"/>
                  </a:cubicBezTo>
                  <a:cubicBezTo>
                    <a:pt x="194" y="336"/>
                    <a:pt x="194" y="336"/>
                    <a:pt x="193" y="337"/>
                  </a:cubicBezTo>
                  <a:cubicBezTo>
                    <a:pt x="193" y="337"/>
                    <a:pt x="193" y="338"/>
                    <a:pt x="193" y="339"/>
                  </a:cubicBezTo>
                  <a:cubicBezTo>
                    <a:pt x="193" y="339"/>
                    <a:pt x="193" y="340"/>
                    <a:pt x="194" y="340"/>
                  </a:cubicBezTo>
                  <a:cubicBezTo>
                    <a:pt x="195" y="341"/>
                    <a:pt x="195" y="341"/>
                    <a:pt x="195" y="341"/>
                  </a:cubicBezTo>
                  <a:cubicBezTo>
                    <a:pt x="197" y="341"/>
                    <a:pt x="198" y="340"/>
                    <a:pt x="199" y="340"/>
                  </a:cubicBezTo>
                  <a:cubicBezTo>
                    <a:pt x="199" y="341"/>
                    <a:pt x="200" y="342"/>
                    <a:pt x="200" y="343"/>
                  </a:cubicBezTo>
                  <a:cubicBezTo>
                    <a:pt x="199" y="343"/>
                    <a:pt x="199" y="343"/>
                    <a:pt x="199" y="344"/>
                  </a:cubicBezTo>
                  <a:cubicBezTo>
                    <a:pt x="198" y="345"/>
                    <a:pt x="198" y="347"/>
                    <a:pt x="200" y="348"/>
                  </a:cubicBezTo>
                  <a:cubicBezTo>
                    <a:pt x="201" y="349"/>
                    <a:pt x="201" y="349"/>
                    <a:pt x="202" y="350"/>
                  </a:cubicBezTo>
                  <a:cubicBezTo>
                    <a:pt x="186" y="355"/>
                    <a:pt x="171" y="364"/>
                    <a:pt x="155" y="373"/>
                  </a:cubicBezTo>
                  <a:close/>
                  <a:moveTo>
                    <a:pt x="213" y="349"/>
                  </a:moveTo>
                  <a:cubicBezTo>
                    <a:pt x="213" y="348"/>
                    <a:pt x="212" y="347"/>
                    <a:pt x="210" y="347"/>
                  </a:cubicBezTo>
                  <a:cubicBezTo>
                    <a:pt x="210" y="347"/>
                    <a:pt x="209" y="347"/>
                    <a:pt x="209" y="346"/>
                  </a:cubicBezTo>
                  <a:cubicBezTo>
                    <a:pt x="207" y="343"/>
                    <a:pt x="205" y="339"/>
                    <a:pt x="203" y="336"/>
                  </a:cubicBezTo>
                  <a:cubicBezTo>
                    <a:pt x="225" y="317"/>
                    <a:pt x="247" y="299"/>
                    <a:pt x="269" y="281"/>
                  </a:cubicBezTo>
                  <a:cubicBezTo>
                    <a:pt x="269" y="306"/>
                    <a:pt x="269" y="306"/>
                    <a:pt x="269" y="306"/>
                  </a:cubicBezTo>
                  <a:cubicBezTo>
                    <a:pt x="269" y="306"/>
                    <a:pt x="268" y="306"/>
                    <a:pt x="268" y="307"/>
                  </a:cubicBezTo>
                  <a:cubicBezTo>
                    <a:pt x="251" y="322"/>
                    <a:pt x="235" y="337"/>
                    <a:pt x="220" y="353"/>
                  </a:cubicBezTo>
                  <a:cubicBezTo>
                    <a:pt x="218" y="352"/>
                    <a:pt x="216" y="350"/>
                    <a:pt x="213" y="349"/>
                  </a:cubicBezTo>
                  <a:close/>
                  <a:moveTo>
                    <a:pt x="269" y="310"/>
                  </a:moveTo>
                  <a:cubicBezTo>
                    <a:pt x="269" y="336"/>
                    <a:pt x="269" y="336"/>
                    <a:pt x="269" y="336"/>
                  </a:cubicBezTo>
                  <a:cubicBezTo>
                    <a:pt x="269" y="336"/>
                    <a:pt x="268" y="336"/>
                    <a:pt x="268" y="336"/>
                  </a:cubicBezTo>
                  <a:cubicBezTo>
                    <a:pt x="257" y="345"/>
                    <a:pt x="247" y="354"/>
                    <a:pt x="236" y="364"/>
                  </a:cubicBezTo>
                  <a:cubicBezTo>
                    <a:pt x="232" y="361"/>
                    <a:pt x="227" y="358"/>
                    <a:pt x="222" y="355"/>
                  </a:cubicBezTo>
                  <a:cubicBezTo>
                    <a:pt x="238" y="339"/>
                    <a:pt x="253" y="324"/>
                    <a:pt x="269" y="310"/>
                  </a:cubicBezTo>
                  <a:close/>
                  <a:moveTo>
                    <a:pt x="239" y="365"/>
                  </a:moveTo>
                  <a:cubicBezTo>
                    <a:pt x="249" y="356"/>
                    <a:pt x="259" y="348"/>
                    <a:pt x="269" y="339"/>
                  </a:cubicBezTo>
                  <a:cubicBezTo>
                    <a:pt x="269" y="360"/>
                    <a:pt x="269" y="360"/>
                    <a:pt x="269" y="360"/>
                  </a:cubicBezTo>
                  <a:cubicBezTo>
                    <a:pt x="269" y="360"/>
                    <a:pt x="269" y="360"/>
                    <a:pt x="269" y="360"/>
                  </a:cubicBezTo>
                  <a:cubicBezTo>
                    <a:pt x="264" y="365"/>
                    <a:pt x="259" y="370"/>
                    <a:pt x="254" y="375"/>
                  </a:cubicBezTo>
                  <a:cubicBezTo>
                    <a:pt x="249" y="372"/>
                    <a:pt x="244" y="369"/>
                    <a:pt x="239" y="365"/>
                  </a:cubicBezTo>
                  <a:close/>
                  <a:moveTo>
                    <a:pt x="257" y="376"/>
                  </a:moveTo>
                  <a:cubicBezTo>
                    <a:pt x="261" y="372"/>
                    <a:pt x="265" y="368"/>
                    <a:pt x="269" y="364"/>
                  </a:cubicBezTo>
                  <a:cubicBezTo>
                    <a:pt x="269" y="380"/>
                    <a:pt x="269" y="380"/>
                    <a:pt x="269" y="380"/>
                  </a:cubicBezTo>
                  <a:cubicBezTo>
                    <a:pt x="269" y="380"/>
                    <a:pt x="270" y="381"/>
                    <a:pt x="270" y="381"/>
                  </a:cubicBezTo>
                  <a:cubicBezTo>
                    <a:pt x="270" y="381"/>
                    <a:pt x="269" y="381"/>
                    <a:pt x="269" y="382"/>
                  </a:cubicBezTo>
                  <a:cubicBezTo>
                    <a:pt x="265" y="380"/>
                    <a:pt x="261" y="378"/>
                    <a:pt x="257" y="376"/>
                  </a:cubicBezTo>
                  <a:close/>
                  <a:moveTo>
                    <a:pt x="398" y="325"/>
                  </a:moveTo>
                  <a:cubicBezTo>
                    <a:pt x="398" y="325"/>
                    <a:pt x="398" y="324"/>
                    <a:pt x="398" y="324"/>
                  </a:cubicBezTo>
                  <a:cubicBezTo>
                    <a:pt x="399" y="323"/>
                    <a:pt x="400" y="322"/>
                    <a:pt x="400" y="320"/>
                  </a:cubicBezTo>
                  <a:cubicBezTo>
                    <a:pt x="399" y="319"/>
                    <a:pt x="397" y="318"/>
                    <a:pt x="396" y="318"/>
                  </a:cubicBezTo>
                  <a:cubicBezTo>
                    <a:pt x="396" y="318"/>
                    <a:pt x="395" y="318"/>
                    <a:pt x="395" y="318"/>
                  </a:cubicBezTo>
                  <a:cubicBezTo>
                    <a:pt x="395" y="318"/>
                    <a:pt x="394" y="317"/>
                    <a:pt x="394" y="316"/>
                  </a:cubicBezTo>
                  <a:cubicBezTo>
                    <a:pt x="409" y="307"/>
                    <a:pt x="424" y="297"/>
                    <a:pt x="438" y="288"/>
                  </a:cubicBezTo>
                  <a:cubicBezTo>
                    <a:pt x="438" y="303"/>
                    <a:pt x="438" y="303"/>
                    <a:pt x="438" y="303"/>
                  </a:cubicBezTo>
                  <a:cubicBezTo>
                    <a:pt x="428" y="312"/>
                    <a:pt x="417" y="321"/>
                    <a:pt x="406" y="329"/>
                  </a:cubicBezTo>
                  <a:cubicBezTo>
                    <a:pt x="403" y="328"/>
                    <a:pt x="401" y="327"/>
                    <a:pt x="398" y="325"/>
                  </a:cubicBezTo>
                  <a:close/>
                  <a:moveTo>
                    <a:pt x="402" y="225"/>
                  </a:moveTo>
                  <a:cubicBezTo>
                    <a:pt x="415" y="218"/>
                    <a:pt x="428" y="209"/>
                    <a:pt x="439" y="199"/>
                  </a:cubicBezTo>
                  <a:cubicBezTo>
                    <a:pt x="439" y="202"/>
                    <a:pt x="439" y="205"/>
                    <a:pt x="439" y="208"/>
                  </a:cubicBezTo>
                  <a:cubicBezTo>
                    <a:pt x="439" y="213"/>
                    <a:pt x="439" y="219"/>
                    <a:pt x="439" y="224"/>
                  </a:cubicBezTo>
                  <a:cubicBezTo>
                    <a:pt x="423" y="236"/>
                    <a:pt x="406" y="247"/>
                    <a:pt x="388" y="255"/>
                  </a:cubicBezTo>
                  <a:cubicBezTo>
                    <a:pt x="392" y="245"/>
                    <a:pt x="397" y="235"/>
                    <a:pt x="402" y="225"/>
                  </a:cubicBezTo>
                  <a:close/>
                  <a:moveTo>
                    <a:pt x="438" y="284"/>
                  </a:moveTo>
                  <a:cubicBezTo>
                    <a:pt x="423" y="294"/>
                    <a:pt x="408" y="304"/>
                    <a:pt x="393" y="313"/>
                  </a:cubicBezTo>
                  <a:cubicBezTo>
                    <a:pt x="389" y="306"/>
                    <a:pt x="386" y="298"/>
                    <a:pt x="383" y="290"/>
                  </a:cubicBezTo>
                  <a:cubicBezTo>
                    <a:pt x="383" y="290"/>
                    <a:pt x="383" y="290"/>
                    <a:pt x="383" y="290"/>
                  </a:cubicBezTo>
                  <a:cubicBezTo>
                    <a:pt x="401" y="278"/>
                    <a:pt x="420" y="267"/>
                    <a:pt x="438" y="255"/>
                  </a:cubicBezTo>
                  <a:lnTo>
                    <a:pt x="438" y="284"/>
                  </a:lnTo>
                  <a:close/>
                  <a:moveTo>
                    <a:pt x="438" y="307"/>
                  </a:moveTo>
                  <a:cubicBezTo>
                    <a:pt x="439" y="325"/>
                    <a:pt x="439" y="325"/>
                    <a:pt x="439" y="325"/>
                  </a:cubicBezTo>
                  <a:cubicBezTo>
                    <a:pt x="431" y="327"/>
                    <a:pt x="425" y="331"/>
                    <a:pt x="420" y="336"/>
                  </a:cubicBezTo>
                  <a:cubicBezTo>
                    <a:pt x="416" y="334"/>
                    <a:pt x="413" y="333"/>
                    <a:pt x="409" y="331"/>
                  </a:cubicBezTo>
                  <a:cubicBezTo>
                    <a:pt x="419" y="323"/>
                    <a:pt x="429" y="315"/>
                    <a:pt x="438" y="307"/>
                  </a:cubicBezTo>
                  <a:close/>
                  <a:moveTo>
                    <a:pt x="423" y="337"/>
                  </a:moveTo>
                  <a:cubicBezTo>
                    <a:pt x="427" y="333"/>
                    <a:pt x="433" y="330"/>
                    <a:pt x="439" y="329"/>
                  </a:cubicBezTo>
                  <a:cubicBezTo>
                    <a:pt x="439" y="343"/>
                    <a:pt x="439" y="343"/>
                    <a:pt x="439" y="343"/>
                  </a:cubicBezTo>
                  <a:cubicBezTo>
                    <a:pt x="433" y="341"/>
                    <a:pt x="428" y="339"/>
                    <a:pt x="423" y="337"/>
                  </a:cubicBezTo>
                  <a:close/>
                  <a:moveTo>
                    <a:pt x="460" y="174"/>
                  </a:moveTo>
                  <a:cubicBezTo>
                    <a:pt x="487" y="217"/>
                    <a:pt x="514" y="260"/>
                    <a:pt x="541" y="303"/>
                  </a:cubicBezTo>
                  <a:cubicBezTo>
                    <a:pt x="525" y="307"/>
                    <a:pt x="511" y="313"/>
                    <a:pt x="496" y="320"/>
                  </a:cubicBezTo>
                  <a:cubicBezTo>
                    <a:pt x="481" y="327"/>
                    <a:pt x="465" y="335"/>
                    <a:pt x="445" y="341"/>
                  </a:cubicBezTo>
                  <a:cubicBezTo>
                    <a:pt x="445" y="284"/>
                    <a:pt x="445" y="284"/>
                    <a:pt x="445" y="284"/>
                  </a:cubicBezTo>
                  <a:cubicBezTo>
                    <a:pt x="445" y="283"/>
                    <a:pt x="445" y="283"/>
                    <a:pt x="445" y="282"/>
                  </a:cubicBezTo>
                  <a:cubicBezTo>
                    <a:pt x="445" y="282"/>
                    <a:pt x="445" y="243"/>
                    <a:pt x="445" y="243"/>
                  </a:cubicBezTo>
                  <a:cubicBezTo>
                    <a:pt x="445" y="232"/>
                    <a:pt x="445" y="220"/>
                    <a:pt x="445" y="208"/>
                  </a:cubicBezTo>
                  <a:cubicBezTo>
                    <a:pt x="445" y="203"/>
                    <a:pt x="445" y="198"/>
                    <a:pt x="445" y="193"/>
                  </a:cubicBezTo>
                  <a:cubicBezTo>
                    <a:pt x="445" y="192"/>
                    <a:pt x="445" y="192"/>
                    <a:pt x="445" y="191"/>
                  </a:cubicBezTo>
                  <a:cubicBezTo>
                    <a:pt x="445" y="185"/>
                    <a:pt x="445" y="179"/>
                    <a:pt x="444" y="173"/>
                  </a:cubicBezTo>
                  <a:cubicBezTo>
                    <a:pt x="445" y="173"/>
                    <a:pt x="446" y="173"/>
                    <a:pt x="446" y="172"/>
                  </a:cubicBezTo>
                  <a:cubicBezTo>
                    <a:pt x="447" y="172"/>
                    <a:pt x="447" y="171"/>
                    <a:pt x="447" y="170"/>
                  </a:cubicBezTo>
                  <a:cubicBezTo>
                    <a:pt x="446" y="169"/>
                    <a:pt x="445" y="169"/>
                    <a:pt x="445" y="170"/>
                  </a:cubicBezTo>
                  <a:cubicBezTo>
                    <a:pt x="444" y="161"/>
                    <a:pt x="444" y="153"/>
                    <a:pt x="443" y="145"/>
                  </a:cubicBezTo>
                  <a:cubicBezTo>
                    <a:pt x="448" y="155"/>
                    <a:pt x="454" y="165"/>
                    <a:pt x="460" y="174"/>
                  </a:cubicBezTo>
                  <a:close/>
                  <a:moveTo>
                    <a:pt x="437" y="144"/>
                  </a:moveTo>
                  <a:cubicBezTo>
                    <a:pt x="437" y="154"/>
                    <a:pt x="438" y="164"/>
                    <a:pt x="438" y="173"/>
                  </a:cubicBezTo>
                  <a:cubicBezTo>
                    <a:pt x="432" y="177"/>
                    <a:pt x="425" y="181"/>
                    <a:pt x="419" y="185"/>
                  </a:cubicBezTo>
                  <a:cubicBezTo>
                    <a:pt x="426" y="170"/>
                    <a:pt x="432" y="156"/>
                    <a:pt x="437" y="144"/>
                  </a:cubicBezTo>
                  <a:close/>
                  <a:moveTo>
                    <a:pt x="417" y="191"/>
                  </a:moveTo>
                  <a:cubicBezTo>
                    <a:pt x="424" y="186"/>
                    <a:pt x="431" y="181"/>
                    <a:pt x="438" y="177"/>
                  </a:cubicBezTo>
                  <a:cubicBezTo>
                    <a:pt x="438" y="183"/>
                    <a:pt x="439" y="189"/>
                    <a:pt x="439" y="194"/>
                  </a:cubicBezTo>
                  <a:cubicBezTo>
                    <a:pt x="428" y="205"/>
                    <a:pt x="417" y="213"/>
                    <a:pt x="404" y="220"/>
                  </a:cubicBezTo>
                  <a:cubicBezTo>
                    <a:pt x="408" y="210"/>
                    <a:pt x="413" y="200"/>
                    <a:pt x="417" y="191"/>
                  </a:cubicBezTo>
                  <a:close/>
                  <a:moveTo>
                    <a:pt x="386" y="259"/>
                  </a:moveTo>
                  <a:cubicBezTo>
                    <a:pt x="404" y="251"/>
                    <a:pt x="422" y="241"/>
                    <a:pt x="439" y="228"/>
                  </a:cubicBezTo>
                  <a:cubicBezTo>
                    <a:pt x="438" y="233"/>
                    <a:pt x="438" y="238"/>
                    <a:pt x="438" y="243"/>
                  </a:cubicBezTo>
                  <a:cubicBezTo>
                    <a:pt x="438" y="243"/>
                    <a:pt x="438" y="252"/>
                    <a:pt x="438" y="252"/>
                  </a:cubicBezTo>
                  <a:cubicBezTo>
                    <a:pt x="419" y="263"/>
                    <a:pt x="400" y="275"/>
                    <a:pt x="381" y="287"/>
                  </a:cubicBezTo>
                  <a:cubicBezTo>
                    <a:pt x="380" y="284"/>
                    <a:pt x="379" y="280"/>
                    <a:pt x="377" y="277"/>
                  </a:cubicBezTo>
                  <a:cubicBezTo>
                    <a:pt x="380" y="271"/>
                    <a:pt x="383" y="265"/>
                    <a:pt x="386" y="259"/>
                  </a:cubicBezTo>
                  <a:close/>
                  <a:moveTo>
                    <a:pt x="294" y="75"/>
                  </a:moveTo>
                  <a:cubicBezTo>
                    <a:pt x="310" y="109"/>
                    <a:pt x="326" y="155"/>
                    <a:pt x="343" y="201"/>
                  </a:cubicBezTo>
                  <a:cubicBezTo>
                    <a:pt x="358" y="242"/>
                    <a:pt x="372" y="284"/>
                    <a:pt x="387" y="317"/>
                  </a:cubicBezTo>
                  <a:cubicBezTo>
                    <a:pt x="387" y="317"/>
                    <a:pt x="386" y="318"/>
                    <a:pt x="385" y="318"/>
                  </a:cubicBezTo>
                  <a:cubicBezTo>
                    <a:pt x="384" y="319"/>
                    <a:pt x="384" y="320"/>
                    <a:pt x="385" y="320"/>
                  </a:cubicBezTo>
                  <a:cubicBezTo>
                    <a:pt x="385" y="321"/>
                    <a:pt x="386" y="321"/>
                    <a:pt x="387" y="321"/>
                  </a:cubicBezTo>
                  <a:cubicBezTo>
                    <a:pt x="387" y="320"/>
                    <a:pt x="388" y="320"/>
                    <a:pt x="389" y="320"/>
                  </a:cubicBezTo>
                  <a:cubicBezTo>
                    <a:pt x="389" y="320"/>
                    <a:pt x="389" y="320"/>
                    <a:pt x="389" y="320"/>
                  </a:cubicBezTo>
                  <a:cubicBezTo>
                    <a:pt x="370" y="326"/>
                    <a:pt x="354" y="336"/>
                    <a:pt x="336" y="346"/>
                  </a:cubicBezTo>
                  <a:cubicBezTo>
                    <a:pt x="318" y="357"/>
                    <a:pt x="299" y="369"/>
                    <a:pt x="276" y="379"/>
                  </a:cubicBezTo>
                  <a:cubicBezTo>
                    <a:pt x="275" y="228"/>
                    <a:pt x="275" y="228"/>
                    <a:pt x="275" y="228"/>
                  </a:cubicBezTo>
                  <a:cubicBezTo>
                    <a:pt x="276" y="210"/>
                    <a:pt x="276" y="188"/>
                    <a:pt x="276" y="164"/>
                  </a:cubicBezTo>
                  <a:cubicBezTo>
                    <a:pt x="276" y="118"/>
                    <a:pt x="275" y="67"/>
                    <a:pt x="274" y="28"/>
                  </a:cubicBezTo>
                  <a:cubicBezTo>
                    <a:pt x="279" y="44"/>
                    <a:pt x="286" y="60"/>
                    <a:pt x="294" y="75"/>
                  </a:cubicBezTo>
                  <a:close/>
                  <a:moveTo>
                    <a:pt x="267" y="28"/>
                  </a:moveTo>
                  <a:cubicBezTo>
                    <a:pt x="268" y="40"/>
                    <a:pt x="268" y="52"/>
                    <a:pt x="269" y="65"/>
                  </a:cubicBezTo>
                  <a:cubicBezTo>
                    <a:pt x="268" y="65"/>
                    <a:pt x="268" y="66"/>
                    <a:pt x="268" y="66"/>
                  </a:cubicBezTo>
                  <a:cubicBezTo>
                    <a:pt x="263" y="72"/>
                    <a:pt x="258" y="78"/>
                    <a:pt x="253" y="84"/>
                  </a:cubicBezTo>
                  <a:cubicBezTo>
                    <a:pt x="258" y="65"/>
                    <a:pt x="263" y="46"/>
                    <a:pt x="267"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6"/>
            <p:cNvSpPr>
              <a:spLocks noEditPoints="1"/>
            </p:cNvSpPr>
            <p:nvPr/>
          </p:nvSpPr>
          <p:spPr bwMode="auto">
            <a:xfrm>
              <a:off x="1456" y="1860"/>
              <a:ext cx="634" cy="506"/>
            </a:xfrm>
            <a:custGeom>
              <a:avLst/>
              <a:gdLst>
                <a:gd name="T0" fmla="*/ 0 w 163"/>
                <a:gd name="T1" fmla="*/ 7 h 130"/>
                <a:gd name="T2" fmla="*/ 0 w 163"/>
                <a:gd name="T3" fmla="*/ 30 h 130"/>
                <a:gd name="T4" fmla="*/ 2 w 163"/>
                <a:gd name="T5" fmla="*/ 128 h 130"/>
                <a:gd name="T6" fmla="*/ 3 w 163"/>
                <a:gd name="T7" fmla="*/ 130 h 130"/>
                <a:gd name="T8" fmla="*/ 5 w 163"/>
                <a:gd name="T9" fmla="*/ 130 h 130"/>
                <a:gd name="T10" fmla="*/ 15 w 163"/>
                <a:gd name="T11" fmla="*/ 123 h 130"/>
                <a:gd name="T12" fmla="*/ 24 w 163"/>
                <a:gd name="T13" fmla="*/ 108 h 130"/>
                <a:gd name="T14" fmla="*/ 34 w 163"/>
                <a:gd name="T15" fmla="*/ 96 h 130"/>
                <a:gd name="T16" fmla="*/ 33 w 163"/>
                <a:gd name="T17" fmla="*/ 93 h 130"/>
                <a:gd name="T18" fmla="*/ 34 w 163"/>
                <a:gd name="T19" fmla="*/ 96 h 130"/>
                <a:gd name="T20" fmla="*/ 49 w 163"/>
                <a:gd name="T21" fmla="*/ 92 h 130"/>
                <a:gd name="T22" fmla="*/ 57 w 163"/>
                <a:gd name="T23" fmla="*/ 93 h 130"/>
                <a:gd name="T24" fmla="*/ 91 w 163"/>
                <a:gd name="T25" fmla="*/ 94 h 130"/>
                <a:gd name="T26" fmla="*/ 157 w 163"/>
                <a:gd name="T27" fmla="*/ 90 h 130"/>
                <a:gd name="T28" fmla="*/ 159 w 163"/>
                <a:gd name="T29" fmla="*/ 88 h 130"/>
                <a:gd name="T30" fmla="*/ 163 w 163"/>
                <a:gd name="T31" fmla="*/ 49 h 130"/>
                <a:gd name="T32" fmla="*/ 157 w 163"/>
                <a:gd name="T33" fmla="*/ 2 h 130"/>
                <a:gd name="T34" fmla="*/ 154 w 163"/>
                <a:gd name="T35" fmla="*/ 0 h 130"/>
                <a:gd name="T36" fmla="*/ 2 w 163"/>
                <a:gd name="T37" fmla="*/ 5 h 130"/>
                <a:gd name="T38" fmla="*/ 0 w 163"/>
                <a:gd name="T39" fmla="*/ 7 h 130"/>
                <a:gd name="T40" fmla="*/ 158 w 163"/>
                <a:gd name="T41" fmla="*/ 49 h 130"/>
                <a:gd name="T42" fmla="*/ 154 w 163"/>
                <a:gd name="T43" fmla="*/ 85 h 130"/>
                <a:gd name="T44" fmla="*/ 91 w 163"/>
                <a:gd name="T45" fmla="*/ 89 h 130"/>
                <a:gd name="T46" fmla="*/ 58 w 163"/>
                <a:gd name="T47" fmla="*/ 88 h 130"/>
                <a:gd name="T48" fmla="*/ 49 w 163"/>
                <a:gd name="T49" fmla="*/ 87 h 130"/>
                <a:gd name="T50" fmla="*/ 32 w 163"/>
                <a:gd name="T51" fmla="*/ 91 h 130"/>
                <a:gd name="T52" fmla="*/ 17 w 163"/>
                <a:gd name="T53" fmla="*/ 110 h 130"/>
                <a:gd name="T54" fmla="*/ 11 w 163"/>
                <a:gd name="T55" fmla="*/ 120 h 130"/>
                <a:gd name="T56" fmla="*/ 7 w 163"/>
                <a:gd name="T57" fmla="*/ 123 h 130"/>
                <a:gd name="T58" fmla="*/ 5 w 163"/>
                <a:gd name="T59" fmla="*/ 30 h 130"/>
                <a:gd name="T60" fmla="*/ 5 w 163"/>
                <a:gd name="T61" fmla="*/ 10 h 130"/>
                <a:gd name="T62" fmla="*/ 152 w 163"/>
                <a:gd name="T63" fmla="*/ 6 h 130"/>
                <a:gd name="T64" fmla="*/ 158 w 163"/>
                <a:gd name="T65" fmla="*/ 4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130">
                  <a:moveTo>
                    <a:pt x="0" y="7"/>
                  </a:moveTo>
                  <a:cubicBezTo>
                    <a:pt x="0" y="15"/>
                    <a:pt x="0" y="22"/>
                    <a:pt x="0" y="30"/>
                  </a:cubicBezTo>
                  <a:cubicBezTo>
                    <a:pt x="0" y="63"/>
                    <a:pt x="0" y="95"/>
                    <a:pt x="2" y="128"/>
                  </a:cubicBezTo>
                  <a:cubicBezTo>
                    <a:pt x="2" y="129"/>
                    <a:pt x="2" y="129"/>
                    <a:pt x="3" y="130"/>
                  </a:cubicBezTo>
                  <a:cubicBezTo>
                    <a:pt x="3" y="130"/>
                    <a:pt x="4" y="130"/>
                    <a:pt x="5" y="130"/>
                  </a:cubicBezTo>
                  <a:cubicBezTo>
                    <a:pt x="9" y="129"/>
                    <a:pt x="12" y="126"/>
                    <a:pt x="15" y="123"/>
                  </a:cubicBezTo>
                  <a:cubicBezTo>
                    <a:pt x="19" y="118"/>
                    <a:pt x="21" y="113"/>
                    <a:pt x="24" y="108"/>
                  </a:cubicBezTo>
                  <a:cubicBezTo>
                    <a:pt x="27" y="103"/>
                    <a:pt x="30" y="98"/>
                    <a:pt x="34" y="96"/>
                  </a:cubicBezTo>
                  <a:cubicBezTo>
                    <a:pt x="33" y="93"/>
                    <a:pt x="33" y="93"/>
                    <a:pt x="33" y="93"/>
                  </a:cubicBezTo>
                  <a:cubicBezTo>
                    <a:pt x="34" y="96"/>
                    <a:pt x="34" y="96"/>
                    <a:pt x="34" y="96"/>
                  </a:cubicBezTo>
                  <a:cubicBezTo>
                    <a:pt x="38" y="93"/>
                    <a:pt x="43" y="92"/>
                    <a:pt x="49" y="92"/>
                  </a:cubicBezTo>
                  <a:cubicBezTo>
                    <a:pt x="52" y="92"/>
                    <a:pt x="54" y="93"/>
                    <a:pt x="57" y="93"/>
                  </a:cubicBezTo>
                  <a:cubicBezTo>
                    <a:pt x="68" y="93"/>
                    <a:pt x="80" y="94"/>
                    <a:pt x="91" y="94"/>
                  </a:cubicBezTo>
                  <a:cubicBezTo>
                    <a:pt x="113" y="94"/>
                    <a:pt x="135" y="92"/>
                    <a:pt x="157" y="90"/>
                  </a:cubicBezTo>
                  <a:cubicBezTo>
                    <a:pt x="158" y="90"/>
                    <a:pt x="159" y="89"/>
                    <a:pt x="159" y="88"/>
                  </a:cubicBezTo>
                  <a:cubicBezTo>
                    <a:pt x="162" y="75"/>
                    <a:pt x="163" y="62"/>
                    <a:pt x="163" y="49"/>
                  </a:cubicBezTo>
                  <a:cubicBezTo>
                    <a:pt x="163" y="33"/>
                    <a:pt x="161" y="18"/>
                    <a:pt x="157" y="2"/>
                  </a:cubicBezTo>
                  <a:cubicBezTo>
                    <a:pt x="157" y="1"/>
                    <a:pt x="156" y="0"/>
                    <a:pt x="154" y="0"/>
                  </a:cubicBezTo>
                  <a:cubicBezTo>
                    <a:pt x="104" y="2"/>
                    <a:pt x="53" y="3"/>
                    <a:pt x="2" y="5"/>
                  </a:cubicBezTo>
                  <a:cubicBezTo>
                    <a:pt x="1" y="5"/>
                    <a:pt x="0" y="6"/>
                    <a:pt x="0" y="7"/>
                  </a:cubicBezTo>
                  <a:close/>
                  <a:moveTo>
                    <a:pt x="158" y="49"/>
                  </a:moveTo>
                  <a:cubicBezTo>
                    <a:pt x="158" y="61"/>
                    <a:pt x="157" y="73"/>
                    <a:pt x="154" y="85"/>
                  </a:cubicBezTo>
                  <a:cubicBezTo>
                    <a:pt x="133" y="87"/>
                    <a:pt x="112" y="89"/>
                    <a:pt x="91" y="89"/>
                  </a:cubicBezTo>
                  <a:cubicBezTo>
                    <a:pt x="80" y="89"/>
                    <a:pt x="69" y="88"/>
                    <a:pt x="58" y="88"/>
                  </a:cubicBezTo>
                  <a:cubicBezTo>
                    <a:pt x="55" y="88"/>
                    <a:pt x="52" y="87"/>
                    <a:pt x="49" y="87"/>
                  </a:cubicBezTo>
                  <a:cubicBezTo>
                    <a:pt x="43" y="87"/>
                    <a:pt x="37" y="88"/>
                    <a:pt x="32" y="91"/>
                  </a:cubicBezTo>
                  <a:cubicBezTo>
                    <a:pt x="24" y="96"/>
                    <a:pt x="21" y="104"/>
                    <a:pt x="17" y="110"/>
                  </a:cubicBezTo>
                  <a:cubicBezTo>
                    <a:pt x="15" y="114"/>
                    <a:pt x="13" y="117"/>
                    <a:pt x="11" y="120"/>
                  </a:cubicBezTo>
                  <a:cubicBezTo>
                    <a:pt x="10" y="121"/>
                    <a:pt x="8" y="122"/>
                    <a:pt x="7" y="123"/>
                  </a:cubicBezTo>
                  <a:cubicBezTo>
                    <a:pt x="5" y="92"/>
                    <a:pt x="5" y="61"/>
                    <a:pt x="5" y="30"/>
                  </a:cubicBezTo>
                  <a:cubicBezTo>
                    <a:pt x="5" y="23"/>
                    <a:pt x="5" y="16"/>
                    <a:pt x="5" y="10"/>
                  </a:cubicBezTo>
                  <a:cubicBezTo>
                    <a:pt x="54" y="8"/>
                    <a:pt x="103" y="7"/>
                    <a:pt x="152" y="6"/>
                  </a:cubicBezTo>
                  <a:cubicBezTo>
                    <a:pt x="156" y="20"/>
                    <a:pt x="158" y="35"/>
                    <a:pt x="158"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7"/>
            <p:cNvSpPr>
              <a:spLocks noEditPoints="1"/>
            </p:cNvSpPr>
            <p:nvPr/>
          </p:nvSpPr>
          <p:spPr bwMode="auto">
            <a:xfrm>
              <a:off x="2180" y="1545"/>
              <a:ext cx="634" cy="506"/>
            </a:xfrm>
            <a:custGeom>
              <a:avLst/>
              <a:gdLst>
                <a:gd name="T0" fmla="*/ 2 w 163"/>
                <a:gd name="T1" fmla="*/ 130 h 130"/>
                <a:gd name="T2" fmla="*/ 5 w 163"/>
                <a:gd name="T3" fmla="*/ 130 h 130"/>
                <a:gd name="T4" fmla="*/ 14 w 163"/>
                <a:gd name="T5" fmla="*/ 123 h 130"/>
                <a:gd name="T6" fmla="*/ 24 w 163"/>
                <a:gd name="T7" fmla="*/ 108 h 130"/>
                <a:gd name="T8" fmla="*/ 34 w 163"/>
                <a:gd name="T9" fmla="*/ 96 h 130"/>
                <a:gd name="T10" fmla="*/ 33 w 163"/>
                <a:gd name="T11" fmla="*/ 93 h 130"/>
                <a:gd name="T12" fmla="*/ 34 w 163"/>
                <a:gd name="T13" fmla="*/ 96 h 130"/>
                <a:gd name="T14" fmla="*/ 49 w 163"/>
                <a:gd name="T15" fmla="*/ 92 h 130"/>
                <a:gd name="T16" fmla="*/ 57 w 163"/>
                <a:gd name="T17" fmla="*/ 93 h 130"/>
                <a:gd name="T18" fmla="*/ 91 w 163"/>
                <a:gd name="T19" fmla="*/ 94 h 130"/>
                <a:gd name="T20" fmla="*/ 157 w 163"/>
                <a:gd name="T21" fmla="*/ 90 h 130"/>
                <a:gd name="T22" fmla="*/ 159 w 163"/>
                <a:gd name="T23" fmla="*/ 88 h 130"/>
                <a:gd name="T24" fmla="*/ 163 w 163"/>
                <a:gd name="T25" fmla="*/ 49 h 130"/>
                <a:gd name="T26" fmla="*/ 157 w 163"/>
                <a:gd name="T27" fmla="*/ 2 h 130"/>
                <a:gd name="T28" fmla="*/ 154 w 163"/>
                <a:gd name="T29" fmla="*/ 0 h 130"/>
                <a:gd name="T30" fmla="*/ 2 w 163"/>
                <a:gd name="T31" fmla="*/ 5 h 130"/>
                <a:gd name="T32" fmla="*/ 0 w 163"/>
                <a:gd name="T33" fmla="*/ 7 h 130"/>
                <a:gd name="T34" fmla="*/ 0 w 163"/>
                <a:gd name="T35" fmla="*/ 30 h 130"/>
                <a:gd name="T36" fmla="*/ 1 w 163"/>
                <a:gd name="T37" fmla="*/ 128 h 130"/>
                <a:gd name="T38" fmla="*/ 2 w 163"/>
                <a:gd name="T39" fmla="*/ 130 h 130"/>
                <a:gd name="T40" fmla="*/ 158 w 163"/>
                <a:gd name="T41" fmla="*/ 49 h 130"/>
                <a:gd name="T42" fmla="*/ 154 w 163"/>
                <a:gd name="T43" fmla="*/ 85 h 130"/>
                <a:gd name="T44" fmla="*/ 91 w 163"/>
                <a:gd name="T45" fmla="*/ 89 h 130"/>
                <a:gd name="T46" fmla="*/ 57 w 163"/>
                <a:gd name="T47" fmla="*/ 88 h 130"/>
                <a:gd name="T48" fmla="*/ 49 w 163"/>
                <a:gd name="T49" fmla="*/ 87 h 130"/>
                <a:gd name="T50" fmla="*/ 31 w 163"/>
                <a:gd name="T51" fmla="*/ 91 h 130"/>
                <a:gd name="T52" fmla="*/ 16 w 163"/>
                <a:gd name="T53" fmla="*/ 110 h 130"/>
                <a:gd name="T54" fmla="*/ 11 w 163"/>
                <a:gd name="T55" fmla="*/ 120 h 130"/>
                <a:gd name="T56" fmla="*/ 6 w 163"/>
                <a:gd name="T57" fmla="*/ 123 h 130"/>
                <a:gd name="T58" fmla="*/ 5 w 163"/>
                <a:gd name="T59" fmla="*/ 30 h 130"/>
                <a:gd name="T60" fmla="*/ 5 w 163"/>
                <a:gd name="T61" fmla="*/ 10 h 130"/>
                <a:gd name="T62" fmla="*/ 152 w 163"/>
                <a:gd name="T63" fmla="*/ 6 h 130"/>
                <a:gd name="T64" fmla="*/ 158 w 163"/>
                <a:gd name="T65" fmla="*/ 4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130">
                  <a:moveTo>
                    <a:pt x="2" y="130"/>
                  </a:moveTo>
                  <a:cubicBezTo>
                    <a:pt x="3" y="130"/>
                    <a:pt x="4" y="130"/>
                    <a:pt x="5" y="130"/>
                  </a:cubicBezTo>
                  <a:cubicBezTo>
                    <a:pt x="9" y="129"/>
                    <a:pt x="12" y="126"/>
                    <a:pt x="14" y="123"/>
                  </a:cubicBezTo>
                  <a:cubicBezTo>
                    <a:pt x="18" y="118"/>
                    <a:pt x="21" y="113"/>
                    <a:pt x="24" y="108"/>
                  </a:cubicBezTo>
                  <a:cubicBezTo>
                    <a:pt x="27" y="103"/>
                    <a:pt x="30" y="98"/>
                    <a:pt x="34" y="96"/>
                  </a:cubicBezTo>
                  <a:cubicBezTo>
                    <a:pt x="33" y="93"/>
                    <a:pt x="33" y="93"/>
                    <a:pt x="33" y="93"/>
                  </a:cubicBezTo>
                  <a:cubicBezTo>
                    <a:pt x="34" y="96"/>
                    <a:pt x="34" y="96"/>
                    <a:pt x="34" y="96"/>
                  </a:cubicBezTo>
                  <a:cubicBezTo>
                    <a:pt x="38" y="93"/>
                    <a:pt x="43" y="92"/>
                    <a:pt x="49" y="92"/>
                  </a:cubicBezTo>
                  <a:cubicBezTo>
                    <a:pt x="51" y="92"/>
                    <a:pt x="54" y="93"/>
                    <a:pt x="57" y="93"/>
                  </a:cubicBezTo>
                  <a:cubicBezTo>
                    <a:pt x="68" y="93"/>
                    <a:pt x="79" y="94"/>
                    <a:pt x="91" y="94"/>
                  </a:cubicBezTo>
                  <a:cubicBezTo>
                    <a:pt x="113" y="94"/>
                    <a:pt x="135" y="92"/>
                    <a:pt x="157" y="90"/>
                  </a:cubicBezTo>
                  <a:cubicBezTo>
                    <a:pt x="158" y="90"/>
                    <a:pt x="158" y="89"/>
                    <a:pt x="159" y="88"/>
                  </a:cubicBezTo>
                  <a:cubicBezTo>
                    <a:pt x="162" y="75"/>
                    <a:pt x="163" y="62"/>
                    <a:pt x="163" y="49"/>
                  </a:cubicBezTo>
                  <a:cubicBezTo>
                    <a:pt x="163" y="33"/>
                    <a:pt x="161" y="18"/>
                    <a:pt x="157" y="2"/>
                  </a:cubicBezTo>
                  <a:cubicBezTo>
                    <a:pt x="156" y="1"/>
                    <a:pt x="155" y="0"/>
                    <a:pt x="154" y="0"/>
                  </a:cubicBezTo>
                  <a:cubicBezTo>
                    <a:pt x="103" y="2"/>
                    <a:pt x="53" y="3"/>
                    <a:pt x="2" y="5"/>
                  </a:cubicBezTo>
                  <a:cubicBezTo>
                    <a:pt x="1" y="5"/>
                    <a:pt x="0" y="6"/>
                    <a:pt x="0" y="7"/>
                  </a:cubicBezTo>
                  <a:cubicBezTo>
                    <a:pt x="0" y="15"/>
                    <a:pt x="0" y="22"/>
                    <a:pt x="0" y="30"/>
                  </a:cubicBezTo>
                  <a:cubicBezTo>
                    <a:pt x="0" y="63"/>
                    <a:pt x="0" y="95"/>
                    <a:pt x="1" y="128"/>
                  </a:cubicBezTo>
                  <a:cubicBezTo>
                    <a:pt x="1" y="129"/>
                    <a:pt x="2" y="129"/>
                    <a:pt x="2" y="130"/>
                  </a:cubicBezTo>
                  <a:close/>
                  <a:moveTo>
                    <a:pt x="158" y="49"/>
                  </a:moveTo>
                  <a:cubicBezTo>
                    <a:pt x="158" y="61"/>
                    <a:pt x="157" y="73"/>
                    <a:pt x="154" y="85"/>
                  </a:cubicBezTo>
                  <a:cubicBezTo>
                    <a:pt x="133" y="87"/>
                    <a:pt x="112" y="89"/>
                    <a:pt x="91" y="89"/>
                  </a:cubicBezTo>
                  <a:cubicBezTo>
                    <a:pt x="79" y="89"/>
                    <a:pt x="68" y="88"/>
                    <a:pt x="57" y="88"/>
                  </a:cubicBezTo>
                  <a:cubicBezTo>
                    <a:pt x="54" y="88"/>
                    <a:pt x="52" y="87"/>
                    <a:pt x="49" y="87"/>
                  </a:cubicBezTo>
                  <a:cubicBezTo>
                    <a:pt x="43" y="87"/>
                    <a:pt x="37" y="88"/>
                    <a:pt x="31" y="91"/>
                  </a:cubicBezTo>
                  <a:cubicBezTo>
                    <a:pt x="24" y="96"/>
                    <a:pt x="20" y="103"/>
                    <a:pt x="16" y="110"/>
                  </a:cubicBezTo>
                  <a:cubicBezTo>
                    <a:pt x="15" y="114"/>
                    <a:pt x="13" y="117"/>
                    <a:pt x="11" y="120"/>
                  </a:cubicBezTo>
                  <a:cubicBezTo>
                    <a:pt x="9" y="121"/>
                    <a:pt x="8" y="122"/>
                    <a:pt x="6" y="123"/>
                  </a:cubicBezTo>
                  <a:cubicBezTo>
                    <a:pt x="5" y="92"/>
                    <a:pt x="5" y="61"/>
                    <a:pt x="5" y="30"/>
                  </a:cubicBezTo>
                  <a:cubicBezTo>
                    <a:pt x="5" y="23"/>
                    <a:pt x="5" y="16"/>
                    <a:pt x="5" y="10"/>
                  </a:cubicBezTo>
                  <a:cubicBezTo>
                    <a:pt x="54" y="8"/>
                    <a:pt x="103" y="7"/>
                    <a:pt x="152" y="6"/>
                  </a:cubicBezTo>
                  <a:cubicBezTo>
                    <a:pt x="156" y="20"/>
                    <a:pt x="158" y="35"/>
                    <a:pt x="158"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8"/>
            <p:cNvSpPr>
              <a:spLocks noEditPoints="1"/>
            </p:cNvSpPr>
            <p:nvPr/>
          </p:nvSpPr>
          <p:spPr bwMode="auto">
            <a:xfrm>
              <a:off x="2822" y="2031"/>
              <a:ext cx="634" cy="506"/>
            </a:xfrm>
            <a:custGeom>
              <a:avLst/>
              <a:gdLst>
                <a:gd name="T0" fmla="*/ 3 w 163"/>
                <a:gd name="T1" fmla="*/ 130 h 130"/>
                <a:gd name="T2" fmla="*/ 5 w 163"/>
                <a:gd name="T3" fmla="*/ 130 h 130"/>
                <a:gd name="T4" fmla="*/ 15 w 163"/>
                <a:gd name="T5" fmla="*/ 123 h 130"/>
                <a:gd name="T6" fmla="*/ 24 w 163"/>
                <a:gd name="T7" fmla="*/ 108 h 130"/>
                <a:gd name="T8" fmla="*/ 34 w 163"/>
                <a:gd name="T9" fmla="*/ 96 h 130"/>
                <a:gd name="T10" fmla="*/ 33 w 163"/>
                <a:gd name="T11" fmla="*/ 93 h 130"/>
                <a:gd name="T12" fmla="*/ 34 w 163"/>
                <a:gd name="T13" fmla="*/ 96 h 130"/>
                <a:gd name="T14" fmla="*/ 49 w 163"/>
                <a:gd name="T15" fmla="*/ 92 h 130"/>
                <a:gd name="T16" fmla="*/ 57 w 163"/>
                <a:gd name="T17" fmla="*/ 93 h 130"/>
                <a:gd name="T18" fmla="*/ 91 w 163"/>
                <a:gd name="T19" fmla="*/ 94 h 130"/>
                <a:gd name="T20" fmla="*/ 157 w 163"/>
                <a:gd name="T21" fmla="*/ 90 h 130"/>
                <a:gd name="T22" fmla="*/ 159 w 163"/>
                <a:gd name="T23" fmla="*/ 88 h 130"/>
                <a:gd name="T24" fmla="*/ 163 w 163"/>
                <a:gd name="T25" fmla="*/ 49 h 130"/>
                <a:gd name="T26" fmla="*/ 157 w 163"/>
                <a:gd name="T27" fmla="*/ 2 h 130"/>
                <a:gd name="T28" fmla="*/ 154 w 163"/>
                <a:gd name="T29" fmla="*/ 0 h 130"/>
                <a:gd name="T30" fmla="*/ 3 w 163"/>
                <a:gd name="T31" fmla="*/ 4 h 130"/>
                <a:gd name="T32" fmla="*/ 0 w 163"/>
                <a:gd name="T33" fmla="*/ 7 h 130"/>
                <a:gd name="T34" fmla="*/ 0 w 163"/>
                <a:gd name="T35" fmla="*/ 30 h 130"/>
                <a:gd name="T36" fmla="*/ 2 w 163"/>
                <a:gd name="T37" fmla="*/ 128 h 130"/>
                <a:gd name="T38" fmla="*/ 3 w 163"/>
                <a:gd name="T39" fmla="*/ 130 h 130"/>
                <a:gd name="T40" fmla="*/ 158 w 163"/>
                <a:gd name="T41" fmla="*/ 49 h 130"/>
                <a:gd name="T42" fmla="*/ 155 w 163"/>
                <a:gd name="T43" fmla="*/ 85 h 130"/>
                <a:gd name="T44" fmla="*/ 91 w 163"/>
                <a:gd name="T45" fmla="*/ 89 h 130"/>
                <a:gd name="T46" fmla="*/ 58 w 163"/>
                <a:gd name="T47" fmla="*/ 88 h 130"/>
                <a:gd name="T48" fmla="*/ 49 w 163"/>
                <a:gd name="T49" fmla="*/ 87 h 130"/>
                <a:gd name="T50" fmla="*/ 32 w 163"/>
                <a:gd name="T51" fmla="*/ 91 h 130"/>
                <a:gd name="T52" fmla="*/ 17 w 163"/>
                <a:gd name="T53" fmla="*/ 110 h 130"/>
                <a:gd name="T54" fmla="*/ 11 w 163"/>
                <a:gd name="T55" fmla="*/ 119 h 130"/>
                <a:gd name="T56" fmla="*/ 7 w 163"/>
                <a:gd name="T57" fmla="*/ 123 h 130"/>
                <a:gd name="T58" fmla="*/ 5 w 163"/>
                <a:gd name="T59" fmla="*/ 30 h 130"/>
                <a:gd name="T60" fmla="*/ 5 w 163"/>
                <a:gd name="T61" fmla="*/ 9 h 130"/>
                <a:gd name="T62" fmla="*/ 153 w 163"/>
                <a:gd name="T63" fmla="*/ 5 h 130"/>
                <a:gd name="T64" fmla="*/ 158 w 163"/>
                <a:gd name="T65" fmla="*/ 4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130">
                  <a:moveTo>
                    <a:pt x="3" y="130"/>
                  </a:moveTo>
                  <a:cubicBezTo>
                    <a:pt x="4" y="130"/>
                    <a:pt x="4" y="130"/>
                    <a:pt x="5" y="130"/>
                  </a:cubicBezTo>
                  <a:cubicBezTo>
                    <a:pt x="9" y="128"/>
                    <a:pt x="12" y="126"/>
                    <a:pt x="15" y="123"/>
                  </a:cubicBezTo>
                  <a:cubicBezTo>
                    <a:pt x="19" y="118"/>
                    <a:pt x="21" y="113"/>
                    <a:pt x="24" y="108"/>
                  </a:cubicBezTo>
                  <a:cubicBezTo>
                    <a:pt x="27" y="103"/>
                    <a:pt x="30" y="98"/>
                    <a:pt x="34" y="96"/>
                  </a:cubicBezTo>
                  <a:cubicBezTo>
                    <a:pt x="33" y="93"/>
                    <a:pt x="33" y="93"/>
                    <a:pt x="33" y="93"/>
                  </a:cubicBezTo>
                  <a:cubicBezTo>
                    <a:pt x="34" y="96"/>
                    <a:pt x="34" y="96"/>
                    <a:pt x="34" y="96"/>
                  </a:cubicBezTo>
                  <a:cubicBezTo>
                    <a:pt x="39" y="93"/>
                    <a:pt x="44" y="92"/>
                    <a:pt x="49" y="92"/>
                  </a:cubicBezTo>
                  <a:cubicBezTo>
                    <a:pt x="52" y="92"/>
                    <a:pt x="55" y="92"/>
                    <a:pt x="57" y="93"/>
                  </a:cubicBezTo>
                  <a:cubicBezTo>
                    <a:pt x="69" y="93"/>
                    <a:pt x="80" y="94"/>
                    <a:pt x="91" y="94"/>
                  </a:cubicBezTo>
                  <a:cubicBezTo>
                    <a:pt x="113" y="94"/>
                    <a:pt x="135" y="92"/>
                    <a:pt x="157" y="90"/>
                  </a:cubicBezTo>
                  <a:cubicBezTo>
                    <a:pt x="158" y="90"/>
                    <a:pt x="159" y="89"/>
                    <a:pt x="159" y="88"/>
                  </a:cubicBezTo>
                  <a:cubicBezTo>
                    <a:pt x="162" y="75"/>
                    <a:pt x="163" y="62"/>
                    <a:pt x="163" y="49"/>
                  </a:cubicBezTo>
                  <a:cubicBezTo>
                    <a:pt x="163" y="33"/>
                    <a:pt x="161" y="17"/>
                    <a:pt x="157" y="2"/>
                  </a:cubicBezTo>
                  <a:cubicBezTo>
                    <a:pt x="157" y="1"/>
                    <a:pt x="156" y="0"/>
                    <a:pt x="154" y="0"/>
                  </a:cubicBezTo>
                  <a:cubicBezTo>
                    <a:pt x="104" y="2"/>
                    <a:pt x="53" y="3"/>
                    <a:pt x="3" y="4"/>
                  </a:cubicBezTo>
                  <a:cubicBezTo>
                    <a:pt x="1" y="5"/>
                    <a:pt x="0" y="6"/>
                    <a:pt x="0" y="7"/>
                  </a:cubicBezTo>
                  <a:cubicBezTo>
                    <a:pt x="0" y="15"/>
                    <a:pt x="0" y="22"/>
                    <a:pt x="0" y="30"/>
                  </a:cubicBezTo>
                  <a:cubicBezTo>
                    <a:pt x="0" y="63"/>
                    <a:pt x="1" y="95"/>
                    <a:pt x="2" y="128"/>
                  </a:cubicBezTo>
                  <a:cubicBezTo>
                    <a:pt x="2" y="128"/>
                    <a:pt x="2" y="129"/>
                    <a:pt x="3" y="130"/>
                  </a:cubicBezTo>
                  <a:close/>
                  <a:moveTo>
                    <a:pt x="158" y="49"/>
                  </a:moveTo>
                  <a:cubicBezTo>
                    <a:pt x="158" y="61"/>
                    <a:pt x="157" y="73"/>
                    <a:pt x="155" y="85"/>
                  </a:cubicBezTo>
                  <a:cubicBezTo>
                    <a:pt x="133" y="87"/>
                    <a:pt x="112" y="89"/>
                    <a:pt x="91" y="89"/>
                  </a:cubicBezTo>
                  <a:cubicBezTo>
                    <a:pt x="80" y="89"/>
                    <a:pt x="69" y="88"/>
                    <a:pt x="58" y="88"/>
                  </a:cubicBezTo>
                  <a:cubicBezTo>
                    <a:pt x="55" y="87"/>
                    <a:pt x="52" y="87"/>
                    <a:pt x="49" y="87"/>
                  </a:cubicBezTo>
                  <a:cubicBezTo>
                    <a:pt x="43" y="87"/>
                    <a:pt x="37" y="88"/>
                    <a:pt x="32" y="91"/>
                  </a:cubicBezTo>
                  <a:cubicBezTo>
                    <a:pt x="24" y="96"/>
                    <a:pt x="21" y="103"/>
                    <a:pt x="17" y="110"/>
                  </a:cubicBezTo>
                  <a:cubicBezTo>
                    <a:pt x="15" y="114"/>
                    <a:pt x="13" y="117"/>
                    <a:pt x="11" y="119"/>
                  </a:cubicBezTo>
                  <a:cubicBezTo>
                    <a:pt x="10" y="121"/>
                    <a:pt x="8" y="122"/>
                    <a:pt x="7" y="123"/>
                  </a:cubicBezTo>
                  <a:cubicBezTo>
                    <a:pt x="6" y="92"/>
                    <a:pt x="5" y="61"/>
                    <a:pt x="5" y="30"/>
                  </a:cubicBezTo>
                  <a:cubicBezTo>
                    <a:pt x="5" y="23"/>
                    <a:pt x="5" y="16"/>
                    <a:pt x="5" y="9"/>
                  </a:cubicBezTo>
                  <a:cubicBezTo>
                    <a:pt x="54" y="8"/>
                    <a:pt x="103" y="7"/>
                    <a:pt x="153" y="5"/>
                  </a:cubicBezTo>
                  <a:cubicBezTo>
                    <a:pt x="156" y="20"/>
                    <a:pt x="158" y="34"/>
                    <a:pt x="158"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26" name="文本框 125"/>
          <p:cNvSpPr txBox="1"/>
          <p:nvPr/>
        </p:nvSpPr>
        <p:spPr>
          <a:xfrm>
            <a:off x="3440154" y="2533948"/>
            <a:ext cx="1219063"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第一名</a:t>
            </a:r>
          </a:p>
        </p:txBody>
      </p:sp>
      <p:sp>
        <p:nvSpPr>
          <p:cNvPr id="127" name="文本框 126"/>
          <p:cNvSpPr txBox="1"/>
          <p:nvPr/>
        </p:nvSpPr>
        <p:spPr>
          <a:xfrm>
            <a:off x="2235605" y="3025130"/>
            <a:ext cx="1219063"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第二名</a:t>
            </a:r>
          </a:p>
        </p:txBody>
      </p:sp>
      <p:sp>
        <p:nvSpPr>
          <p:cNvPr id="128" name="文本框 127"/>
          <p:cNvSpPr txBox="1"/>
          <p:nvPr/>
        </p:nvSpPr>
        <p:spPr>
          <a:xfrm>
            <a:off x="4418327" y="3294360"/>
            <a:ext cx="1219063"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第三名</a:t>
            </a:r>
          </a:p>
        </p:txBody>
      </p:sp>
      <p:sp>
        <p:nvSpPr>
          <p:cNvPr id="129" name="文本框 128"/>
          <p:cNvSpPr txBox="1"/>
          <p:nvPr/>
        </p:nvSpPr>
        <p:spPr>
          <a:xfrm>
            <a:off x="7249675" y="2319698"/>
            <a:ext cx="1305165" cy="584775"/>
          </a:xfrm>
          <a:prstGeom prst="rect">
            <a:avLst/>
          </a:prstGeom>
          <a:noFill/>
        </p:spPr>
        <p:txBody>
          <a:bodyPr wrap="none" rtlCol="0">
            <a:spAutoFit/>
          </a:bodyPr>
          <a:lstStyle/>
          <a:p>
            <a:r>
              <a:rPr lang="zh-CN" altLang="en-US" sz="3200" b="1" spc="-300" dirty="0">
                <a:solidFill>
                  <a:schemeClr val="tx1">
                    <a:lumMod val="85000"/>
                    <a:lumOff val="15000"/>
                  </a:schemeClr>
                </a:solidFill>
                <a:latin typeface="方正静蕾简体" panose="02000000000000000000" pitchFamily="2" charset="-122"/>
                <a:ea typeface="方正静蕾简体" panose="02000000000000000000" pitchFamily="2" charset="-122"/>
              </a:rPr>
              <a:t>小标题</a:t>
            </a:r>
          </a:p>
        </p:txBody>
      </p:sp>
      <p:sp>
        <p:nvSpPr>
          <p:cNvPr id="130" name="文本框 129"/>
          <p:cNvSpPr txBox="1"/>
          <p:nvPr/>
        </p:nvSpPr>
        <p:spPr>
          <a:xfrm>
            <a:off x="6971863" y="2904473"/>
            <a:ext cx="4006233" cy="1015663"/>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请在这里输入文字请在这里输入文字请在这里输入文字请在这里输入文字请在这里输入文字请在这里输入文字请在这里输入</a:t>
            </a:r>
          </a:p>
        </p:txBody>
      </p:sp>
      <p:sp>
        <p:nvSpPr>
          <p:cNvPr id="131" name="Freeform 30"/>
          <p:cNvSpPr>
            <a:spLocks noEditPoints="1"/>
          </p:cNvSpPr>
          <p:nvPr/>
        </p:nvSpPr>
        <p:spPr bwMode="auto">
          <a:xfrm>
            <a:off x="6971863" y="2427111"/>
            <a:ext cx="335491" cy="324806"/>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75000"/>
              <a:lumOff val="25000"/>
            </a:schemeClr>
          </a:solidFill>
          <a:ln>
            <a:noFill/>
          </a:ln>
        </p:spPr>
        <p:txBody>
          <a:bodyPr vert="horz" wrap="square" lIns="91440" tIns="45720" rIns="91440" bIns="45720" numCol="1" anchor="t" anchorCtr="0" compatLnSpc="1"/>
          <a:lstStyle/>
          <a:p>
            <a:endParaRPr lang="zh-CN" altLang="en-US">
              <a:solidFill>
                <a:srgbClr val="C00000"/>
              </a:solidFill>
            </a:endParaRPr>
          </a:p>
        </p:txBody>
      </p:sp>
      <p:sp>
        <p:nvSpPr>
          <p:cNvPr id="132" name="文本框 131"/>
          <p:cNvSpPr txBox="1"/>
          <p:nvPr/>
        </p:nvSpPr>
        <p:spPr>
          <a:xfrm>
            <a:off x="7249675" y="4308903"/>
            <a:ext cx="1305165" cy="584775"/>
          </a:xfrm>
          <a:prstGeom prst="rect">
            <a:avLst/>
          </a:prstGeom>
          <a:noFill/>
        </p:spPr>
        <p:txBody>
          <a:bodyPr wrap="none" rtlCol="0">
            <a:spAutoFit/>
          </a:bodyPr>
          <a:lstStyle/>
          <a:p>
            <a:r>
              <a:rPr lang="zh-CN" altLang="en-US" sz="3200" b="1" spc="-300" dirty="0">
                <a:solidFill>
                  <a:schemeClr val="tx1">
                    <a:lumMod val="85000"/>
                    <a:lumOff val="15000"/>
                  </a:schemeClr>
                </a:solidFill>
                <a:latin typeface="方正静蕾简体" panose="02000000000000000000" pitchFamily="2" charset="-122"/>
                <a:ea typeface="方正静蕾简体" panose="02000000000000000000" pitchFamily="2" charset="-122"/>
              </a:rPr>
              <a:t>小标题</a:t>
            </a:r>
          </a:p>
        </p:txBody>
      </p:sp>
      <p:sp>
        <p:nvSpPr>
          <p:cNvPr id="133" name="文本框 132"/>
          <p:cNvSpPr txBox="1"/>
          <p:nvPr/>
        </p:nvSpPr>
        <p:spPr>
          <a:xfrm>
            <a:off x="6971863" y="4893678"/>
            <a:ext cx="4006233" cy="1015663"/>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请在这里输入文字请在这里输入文字请在这里输入文字请在这里输入文字请在这里输入文字请在这里输入文字请在这里输入</a:t>
            </a:r>
          </a:p>
        </p:txBody>
      </p:sp>
      <p:sp>
        <p:nvSpPr>
          <p:cNvPr id="134" name="Freeform 30"/>
          <p:cNvSpPr>
            <a:spLocks noEditPoints="1"/>
          </p:cNvSpPr>
          <p:nvPr/>
        </p:nvSpPr>
        <p:spPr bwMode="auto">
          <a:xfrm>
            <a:off x="6971863" y="4416316"/>
            <a:ext cx="335491" cy="324806"/>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75000"/>
              <a:lumOff val="25000"/>
            </a:schemeClr>
          </a:solidFill>
          <a:ln>
            <a:noFill/>
          </a:ln>
        </p:spPr>
        <p:txBody>
          <a:bodyPr vert="horz" wrap="square" lIns="91440" tIns="45720" rIns="91440" bIns="45720" numCol="1" anchor="t" anchorCtr="0" compatLnSpc="1"/>
          <a:lstStyle/>
          <a:p>
            <a:endParaRPr lang="zh-CN" altLang="en-US">
              <a:solidFill>
                <a:schemeClr val="accent1">
                  <a:lumMod val="50000"/>
                </a:schemeClr>
              </a:solidFill>
            </a:endParaRPr>
          </a:p>
        </p:txBody>
      </p:sp>
      <p:grpSp>
        <p:nvGrpSpPr>
          <p:cNvPr id="16" name="组合 15"/>
          <p:cNvGrpSpPr/>
          <p:nvPr/>
        </p:nvGrpSpPr>
        <p:grpSpPr>
          <a:xfrm rot="1192981">
            <a:off x="318899" y="220711"/>
            <a:ext cx="579734" cy="587264"/>
            <a:chOff x="2118580" y="4342651"/>
            <a:chExt cx="672245" cy="680977"/>
          </a:xfrm>
        </p:grpSpPr>
        <p:grpSp>
          <p:nvGrpSpPr>
            <p:cNvPr id="17" name="组合 16"/>
            <p:cNvGrpSpPr/>
            <p:nvPr/>
          </p:nvGrpSpPr>
          <p:grpSpPr>
            <a:xfrm>
              <a:off x="2124539" y="4342651"/>
              <a:ext cx="641611" cy="680977"/>
              <a:chOff x="2124539" y="4342651"/>
              <a:chExt cx="641611" cy="680977"/>
            </a:xfrm>
          </p:grpSpPr>
          <p:sp>
            <p:nvSpPr>
              <p:cNvPr id="35" name="任意多边形 34"/>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任意多边形 38"/>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任意多边形 17"/>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32"/>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33"/>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0" name="文本框 39"/>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44"/>
          <p:cNvGrpSpPr/>
          <p:nvPr/>
        </p:nvGrpSpPr>
        <p:grpSpPr>
          <a:xfrm>
            <a:off x="1293507" y="1737360"/>
            <a:ext cx="657509" cy="738492"/>
            <a:chOff x="0" y="0"/>
            <a:chExt cx="807366" cy="906807"/>
          </a:xfrm>
        </p:grpSpPr>
        <p:sp>
          <p:nvSpPr>
            <p:cNvPr id="18" name="Shape 42"/>
            <p:cNvSpPr/>
            <p:nvPr/>
          </p:nvSpPr>
          <p:spPr>
            <a:xfrm>
              <a:off x="-1" y="101600"/>
              <a:ext cx="792823" cy="805208"/>
            </a:xfrm>
            <a:custGeom>
              <a:avLst/>
              <a:gdLst/>
              <a:ahLst/>
              <a:cxnLst>
                <a:cxn ang="0">
                  <a:pos x="wd2" y="hd2"/>
                </a:cxn>
                <a:cxn ang="5400000">
                  <a:pos x="wd2" y="hd2"/>
                </a:cxn>
                <a:cxn ang="10800000">
                  <a:pos x="wd2" y="hd2"/>
                </a:cxn>
                <a:cxn ang="16200000">
                  <a:pos x="wd2" y="hd2"/>
                </a:cxn>
              </a:cxnLst>
              <a:rect l="0" t="0" r="r" b="b"/>
              <a:pathLst>
                <a:path w="19846" h="19829" extrusionOk="0">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19" name="Shape 43"/>
            <p:cNvSpPr/>
            <p:nvPr/>
          </p:nvSpPr>
          <p:spPr>
            <a:xfrm>
              <a:off x="165100" y="-1"/>
              <a:ext cx="642267" cy="718972"/>
            </a:xfrm>
            <a:custGeom>
              <a:avLst/>
              <a:gdLst/>
              <a:ahLst/>
              <a:cxnLst>
                <a:cxn ang="0">
                  <a:pos x="wd2" y="hd2"/>
                </a:cxn>
                <a:cxn ang="5400000">
                  <a:pos x="wd2" y="hd2"/>
                </a:cxn>
                <a:cxn ang="10800000">
                  <a:pos x="wd2" y="hd2"/>
                </a:cxn>
                <a:cxn ang="16200000">
                  <a:pos x="wd2" y="hd2"/>
                </a:cxn>
              </a:cxnLst>
              <a:rect l="0" t="0" r="r" b="b"/>
              <a:pathLst>
                <a:path w="21521" h="21116" extrusionOk="0">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nvGrpSpPr>
          <p:cNvPr id="20" name="Group 44"/>
          <p:cNvGrpSpPr/>
          <p:nvPr/>
        </p:nvGrpSpPr>
        <p:grpSpPr>
          <a:xfrm>
            <a:off x="1278963" y="3089168"/>
            <a:ext cx="657509" cy="738492"/>
            <a:chOff x="0" y="0"/>
            <a:chExt cx="807366" cy="906807"/>
          </a:xfrm>
        </p:grpSpPr>
        <p:sp>
          <p:nvSpPr>
            <p:cNvPr id="21" name="Shape 42"/>
            <p:cNvSpPr/>
            <p:nvPr/>
          </p:nvSpPr>
          <p:spPr>
            <a:xfrm>
              <a:off x="-1" y="101600"/>
              <a:ext cx="792823" cy="805208"/>
            </a:xfrm>
            <a:custGeom>
              <a:avLst/>
              <a:gdLst/>
              <a:ahLst/>
              <a:cxnLst>
                <a:cxn ang="0">
                  <a:pos x="wd2" y="hd2"/>
                </a:cxn>
                <a:cxn ang="5400000">
                  <a:pos x="wd2" y="hd2"/>
                </a:cxn>
                <a:cxn ang="10800000">
                  <a:pos x="wd2" y="hd2"/>
                </a:cxn>
                <a:cxn ang="16200000">
                  <a:pos x="wd2" y="hd2"/>
                </a:cxn>
              </a:cxnLst>
              <a:rect l="0" t="0" r="r" b="b"/>
              <a:pathLst>
                <a:path w="19846" h="19829" extrusionOk="0">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22" name="Shape 43"/>
            <p:cNvSpPr/>
            <p:nvPr/>
          </p:nvSpPr>
          <p:spPr>
            <a:xfrm>
              <a:off x="165100" y="-1"/>
              <a:ext cx="642267" cy="718972"/>
            </a:xfrm>
            <a:custGeom>
              <a:avLst/>
              <a:gdLst/>
              <a:ahLst/>
              <a:cxnLst>
                <a:cxn ang="0">
                  <a:pos x="wd2" y="hd2"/>
                </a:cxn>
                <a:cxn ang="5400000">
                  <a:pos x="wd2" y="hd2"/>
                </a:cxn>
                <a:cxn ang="10800000">
                  <a:pos x="wd2" y="hd2"/>
                </a:cxn>
                <a:cxn ang="16200000">
                  <a:pos x="wd2" y="hd2"/>
                </a:cxn>
              </a:cxnLst>
              <a:rect l="0" t="0" r="r" b="b"/>
              <a:pathLst>
                <a:path w="21521" h="21116" extrusionOk="0">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nvGrpSpPr>
          <p:cNvPr id="23" name="Group 44"/>
          <p:cNvGrpSpPr/>
          <p:nvPr/>
        </p:nvGrpSpPr>
        <p:grpSpPr>
          <a:xfrm>
            <a:off x="1264419" y="4440976"/>
            <a:ext cx="657509" cy="738492"/>
            <a:chOff x="0" y="0"/>
            <a:chExt cx="807366" cy="906807"/>
          </a:xfrm>
        </p:grpSpPr>
        <p:sp>
          <p:nvSpPr>
            <p:cNvPr id="24" name="Shape 42"/>
            <p:cNvSpPr/>
            <p:nvPr/>
          </p:nvSpPr>
          <p:spPr>
            <a:xfrm>
              <a:off x="-1" y="101600"/>
              <a:ext cx="792823" cy="805208"/>
            </a:xfrm>
            <a:custGeom>
              <a:avLst/>
              <a:gdLst/>
              <a:ahLst/>
              <a:cxnLst>
                <a:cxn ang="0">
                  <a:pos x="wd2" y="hd2"/>
                </a:cxn>
                <a:cxn ang="5400000">
                  <a:pos x="wd2" y="hd2"/>
                </a:cxn>
                <a:cxn ang="10800000">
                  <a:pos x="wd2" y="hd2"/>
                </a:cxn>
                <a:cxn ang="16200000">
                  <a:pos x="wd2" y="hd2"/>
                </a:cxn>
              </a:cxnLst>
              <a:rect l="0" t="0" r="r" b="b"/>
              <a:pathLst>
                <a:path w="19846" h="19829" extrusionOk="0">
                  <a:moveTo>
                    <a:pt x="13770" y="824"/>
                  </a:moveTo>
                  <a:cubicBezTo>
                    <a:pt x="8089" y="-376"/>
                    <a:pt x="1804" y="-1265"/>
                    <a:pt x="353" y="5681"/>
                  </a:cubicBezTo>
                  <a:cubicBezTo>
                    <a:pt x="-441" y="9482"/>
                    <a:pt x="-115" y="16268"/>
                    <a:pt x="3660" y="18583"/>
                  </a:cubicBezTo>
                  <a:cubicBezTo>
                    <a:pt x="6516" y="20335"/>
                    <a:pt x="12966" y="20052"/>
                    <a:pt x="15977" y="18892"/>
                  </a:cubicBezTo>
                  <a:cubicBezTo>
                    <a:pt x="21159" y="16897"/>
                    <a:pt x="19879" y="11191"/>
                    <a:pt x="19174" y="6766"/>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25" name="Shape 43"/>
            <p:cNvSpPr/>
            <p:nvPr/>
          </p:nvSpPr>
          <p:spPr>
            <a:xfrm>
              <a:off x="165100" y="-1"/>
              <a:ext cx="642267" cy="718972"/>
            </a:xfrm>
            <a:custGeom>
              <a:avLst/>
              <a:gdLst/>
              <a:ahLst/>
              <a:cxnLst>
                <a:cxn ang="0">
                  <a:pos x="wd2" y="hd2"/>
                </a:cxn>
                <a:cxn ang="5400000">
                  <a:pos x="wd2" y="hd2"/>
                </a:cxn>
                <a:cxn ang="10800000">
                  <a:pos x="wd2" y="hd2"/>
                </a:cxn>
                <a:cxn ang="16200000">
                  <a:pos x="wd2" y="hd2"/>
                </a:cxn>
              </a:cxnLst>
              <a:rect l="0" t="0" r="r" b="b"/>
              <a:pathLst>
                <a:path w="21521" h="21116" extrusionOk="0">
                  <a:moveTo>
                    <a:pt x="21521" y="13"/>
                  </a:moveTo>
                  <a:cubicBezTo>
                    <a:pt x="21600" y="-484"/>
                    <a:pt x="8558" y="13479"/>
                    <a:pt x="8933" y="13772"/>
                  </a:cubicBezTo>
                  <a:cubicBezTo>
                    <a:pt x="6785" y="12126"/>
                    <a:pt x="2898" y="10471"/>
                    <a:pt x="0" y="10120"/>
                  </a:cubicBezTo>
                  <a:cubicBezTo>
                    <a:pt x="1254" y="12620"/>
                    <a:pt x="2166" y="14279"/>
                    <a:pt x="4430" y="16128"/>
                  </a:cubicBezTo>
                  <a:cubicBezTo>
                    <a:pt x="4883" y="16498"/>
                    <a:pt x="10336" y="20581"/>
                    <a:pt x="9763" y="21116"/>
                  </a:cubicBezTo>
                  <a:cubicBezTo>
                    <a:pt x="14957" y="16270"/>
                    <a:pt x="20402" y="7017"/>
                    <a:pt x="21521" y="13"/>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nvGrpSpPr>
          <p:cNvPr id="26" name="组合 25"/>
          <p:cNvGrpSpPr/>
          <p:nvPr/>
        </p:nvGrpSpPr>
        <p:grpSpPr>
          <a:xfrm rot="19800147">
            <a:off x="7210621" y="2223728"/>
            <a:ext cx="3479436" cy="2552112"/>
            <a:chOff x="6579684" y="1851050"/>
            <a:chExt cx="4331265" cy="3176915"/>
          </a:xfrm>
        </p:grpSpPr>
        <p:grpSp>
          <p:nvGrpSpPr>
            <p:cNvPr id="27" name="Group 55"/>
            <p:cNvGrpSpPr/>
            <p:nvPr/>
          </p:nvGrpSpPr>
          <p:grpSpPr>
            <a:xfrm rot="2273417">
              <a:off x="7686162" y="1851050"/>
              <a:ext cx="3224787" cy="3176915"/>
              <a:chOff x="0" y="0"/>
              <a:chExt cx="1149595" cy="1132530"/>
            </a:xfrm>
          </p:grpSpPr>
          <p:sp>
            <p:nvSpPr>
              <p:cNvPr id="31" name="Shape 50"/>
              <p:cNvSpPr/>
              <p:nvPr/>
            </p:nvSpPr>
            <p:spPr>
              <a:xfrm>
                <a:off x="495300" y="419100"/>
                <a:ext cx="288999" cy="341770"/>
              </a:xfrm>
              <a:custGeom>
                <a:avLst/>
                <a:gdLst/>
                <a:ahLst/>
                <a:cxnLst>
                  <a:cxn ang="0">
                    <a:pos x="wd2" y="hd2"/>
                  </a:cxn>
                  <a:cxn ang="5400000">
                    <a:pos x="wd2" y="hd2"/>
                  </a:cxn>
                  <a:cxn ang="10800000">
                    <a:pos x="wd2" y="hd2"/>
                  </a:cxn>
                  <a:cxn ang="16200000">
                    <a:pos x="wd2" y="hd2"/>
                  </a:cxn>
                </a:cxnLst>
                <a:rect l="0" t="0" r="r" b="b"/>
                <a:pathLst>
                  <a:path w="20587" h="20953" extrusionOk="0">
                    <a:moveTo>
                      <a:pt x="310" y="19339"/>
                    </a:moveTo>
                    <a:cubicBezTo>
                      <a:pt x="1970" y="21600"/>
                      <a:pt x="8627" y="20962"/>
                      <a:pt x="10626" y="20516"/>
                    </a:cubicBezTo>
                    <a:cubicBezTo>
                      <a:pt x="14392" y="19676"/>
                      <a:pt x="17603" y="17645"/>
                      <a:pt x="19255" y="14542"/>
                    </a:cubicBezTo>
                    <a:cubicBezTo>
                      <a:pt x="21291" y="10718"/>
                      <a:pt x="21600" y="1795"/>
                      <a:pt x="15756" y="0"/>
                    </a:cubicBezTo>
                    <a:cubicBezTo>
                      <a:pt x="14569" y="3871"/>
                      <a:pt x="15031" y="8421"/>
                      <a:pt x="12815" y="11999"/>
                    </a:cubicBezTo>
                    <a:cubicBezTo>
                      <a:pt x="10327" y="16013"/>
                      <a:pt x="4821" y="17658"/>
                      <a:pt x="0" y="18694"/>
                    </a:cubicBezTo>
                    <a:cubicBezTo>
                      <a:pt x="63" y="18932"/>
                      <a:pt x="168" y="19146"/>
                      <a:pt x="310" y="19339"/>
                    </a:cubicBezTo>
                    <a:close/>
                  </a:path>
                </a:pathLst>
              </a:custGeom>
              <a:solidFill>
                <a:srgbClr val="E7E4EA"/>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nvGrpSpPr>
              <p:cNvPr id="32" name="Group 54"/>
              <p:cNvGrpSpPr/>
              <p:nvPr/>
            </p:nvGrpSpPr>
            <p:grpSpPr>
              <a:xfrm>
                <a:off x="-1" y="0"/>
                <a:ext cx="1149597" cy="1132531"/>
                <a:chOff x="0" y="0"/>
                <a:chExt cx="1149595" cy="1132530"/>
              </a:xfrm>
            </p:grpSpPr>
            <p:sp>
              <p:nvSpPr>
                <p:cNvPr id="33" name="Shape 51"/>
                <p:cNvSpPr/>
                <p:nvPr/>
              </p:nvSpPr>
              <p:spPr>
                <a:xfrm>
                  <a:off x="0" y="0"/>
                  <a:ext cx="1149596" cy="1132531"/>
                </a:xfrm>
                <a:custGeom>
                  <a:avLst/>
                  <a:gdLst/>
                  <a:ahLst/>
                  <a:cxnLst>
                    <a:cxn ang="0">
                      <a:pos x="wd2" y="hd2"/>
                    </a:cxn>
                    <a:cxn ang="5400000">
                      <a:pos x="wd2" y="hd2"/>
                    </a:cxn>
                    <a:cxn ang="10800000">
                      <a:pos x="wd2" y="hd2"/>
                    </a:cxn>
                    <a:cxn ang="16200000">
                      <a:pos x="wd2" y="hd2"/>
                    </a:cxn>
                  </a:cxnLst>
                  <a:rect l="0" t="0" r="r" b="b"/>
                  <a:pathLst>
                    <a:path w="18835" h="18188" extrusionOk="0">
                      <a:moveTo>
                        <a:pt x="5118" y="17138"/>
                      </a:moveTo>
                      <a:cubicBezTo>
                        <a:pt x="9702" y="19314"/>
                        <a:pt x="15760" y="18135"/>
                        <a:pt x="17999" y="13346"/>
                      </a:cubicBezTo>
                      <a:cubicBezTo>
                        <a:pt x="21410" y="6050"/>
                        <a:pt x="13777" y="-2286"/>
                        <a:pt x="5944" y="578"/>
                      </a:cubicBezTo>
                      <a:cubicBezTo>
                        <a:pt x="2990" y="1657"/>
                        <a:pt x="197" y="6129"/>
                        <a:pt x="12" y="9065"/>
                      </a:cubicBezTo>
                      <a:cubicBezTo>
                        <a:pt x="-190" y="12266"/>
                        <a:pt x="2170" y="15739"/>
                        <a:pt x="5118" y="17138"/>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34" name="Shape 52"/>
                <p:cNvSpPr/>
                <p:nvPr/>
              </p:nvSpPr>
              <p:spPr>
                <a:xfrm>
                  <a:off x="190500" y="177800"/>
                  <a:ext cx="789686" cy="777962"/>
                </a:xfrm>
                <a:custGeom>
                  <a:avLst/>
                  <a:gdLst/>
                  <a:ahLst/>
                  <a:cxnLst>
                    <a:cxn ang="0">
                      <a:pos x="wd2" y="hd2"/>
                    </a:cxn>
                    <a:cxn ang="5400000">
                      <a:pos x="wd2" y="hd2"/>
                    </a:cxn>
                    <a:cxn ang="10800000">
                      <a:pos x="wd2" y="hd2"/>
                    </a:cxn>
                    <a:cxn ang="16200000">
                      <a:pos x="wd2" y="hd2"/>
                    </a:cxn>
                  </a:cxnLst>
                  <a:rect l="0" t="0" r="r" b="b"/>
                  <a:pathLst>
                    <a:path w="18835" h="18188" extrusionOk="0">
                      <a:moveTo>
                        <a:pt x="5118" y="17138"/>
                      </a:moveTo>
                      <a:cubicBezTo>
                        <a:pt x="9703" y="19314"/>
                        <a:pt x="15760" y="18135"/>
                        <a:pt x="18000" y="13346"/>
                      </a:cubicBezTo>
                      <a:cubicBezTo>
                        <a:pt x="21411" y="6050"/>
                        <a:pt x="13778" y="-2286"/>
                        <a:pt x="5945" y="577"/>
                      </a:cubicBezTo>
                      <a:cubicBezTo>
                        <a:pt x="2991" y="1657"/>
                        <a:pt x="198" y="6129"/>
                        <a:pt x="12" y="9065"/>
                      </a:cubicBezTo>
                      <a:cubicBezTo>
                        <a:pt x="-189" y="12266"/>
                        <a:pt x="2171" y="15739"/>
                        <a:pt x="5118" y="17138"/>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35" name="Shape 53"/>
                <p:cNvSpPr/>
                <p:nvPr/>
              </p:nvSpPr>
              <p:spPr>
                <a:xfrm>
                  <a:off x="381000" y="368300"/>
                  <a:ext cx="396756" cy="390866"/>
                </a:xfrm>
                <a:custGeom>
                  <a:avLst/>
                  <a:gdLst/>
                  <a:ahLst/>
                  <a:cxnLst>
                    <a:cxn ang="0">
                      <a:pos x="wd2" y="hd2"/>
                    </a:cxn>
                    <a:cxn ang="5400000">
                      <a:pos x="wd2" y="hd2"/>
                    </a:cxn>
                    <a:cxn ang="10800000">
                      <a:pos x="wd2" y="hd2"/>
                    </a:cxn>
                    <a:cxn ang="16200000">
                      <a:pos x="wd2" y="hd2"/>
                    </a:cxn>
                  </a:cxnLst>
                  <a:rect l="0" t="0" r="r" b="b"/>
                  <a:pathLst>
                    <a:path w="18835" h="18188" extrusionOk="0">
                      <a:moveTo>
                        <a:pt x="5118" y="17138"/>
                      </a:moveTo>
                      <a:cubicBezTo>
                        <a:pt x="9702" y="19314"/>
                        <a:pt x="15760" y="18135"/>
                        <a:pt x="17999" y="13346"/>
                      </a:cubicBezTo>
                      <a:cubicBezTo>
                        <a:pt x="21410" y="6050"/>
                        <a:pt x="13777" y="-2286"/>
                        <a:pt x="5944" y="578"/>
                      </a:cubicBezTo>
                      <a:cubicBezTo>
                        <a:pt x="2991" y="1657"/>
                        <a:pt x="197" y="6129"/>
                        <a:pt x="12" y="9065"/>
                      </a:cubicBezTo>
                      <a:cubicBezTo>
                        <a:pt x="-190" y="12266"/>
                        <a:pt x="2170" y="15739"/>
                        <a:pt x="5118" y="17138"/>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grpSp>
          <p:nvGrpSpPr>
            <p:cNvPr id="28" name="Group 58"/>
            <p:cNvGrpSpPr/>
            <p:nvPr/>
          </p:nvGrpSpPr>
          <p:grpSpPr>
            <a:xfrm rot="2273417">
              <a:off x="6579684" y="2485046"/>
              <a:ext cx="2252925" cy="2330728"/>
              <a:chOff x="0" y="0"/>
              <a:chExt cx="803139" cy="830875"/>
            </a:xfrm>
          </p:grpSpPr>
          <p:sp>
            <p:nvSpPr>
              <p:cNvPr id="29" name="Shape 56"/>
              <p:cNvSpPr/>
              <p:nvPr/>
            </p:nvSpPr>
            <p:spPr>
              <a:xfrm>
                <a:off x="0" y="431800"/>
                <a:ext cx="377118" cy="399076"/>
              </a:xfrm>
              <a:custGeom>
                <a:avLst/>
                <a:gdLst/>
                <a:ahLst/>
                <a:cxnLst>
                  <a:cxn ang="0">
                    <a:pos x="wd2" y="hd2"/>
                  </a:cxn>
                  <a:cxn ang="5400000">
                    <a:pos x="wd2" y="hd2"/>
                  </a:cxn>
                  <a:cxn ang="10800000">
                    <a:pos x="wd2" y="hd2"/>
                  </a:cxn>
                  <a:cxn ang="16200000">
                    <a:pos x="wd2" y="hd2"/>
                  </a:cxn>
                </a:cxnLst>
                <a:rect l="0" t="0" r="r" b="b"/>
                <a:pathLst>
                  <a:path w="21600" h="21600" extrusionOk="0">
                    <a:moveTo>
                      <a:pt x="9127" y="12126"/>
                    </a:moveTo>
                    <a:lnTo>
                      <a:pt x="0" y="9668"/>
                    </a:lnTo>
                    <a:lnTo>
                      <a:pt x="12334" y="0"/>
                    </a:lnTo>
                    <a:lnTo>
                      <a:pt x="19930" y="2881"/>
                    </a:lnTo>
                    <a:lnTo>
                      <a:pt x="21600" y="12126"/>
                    </a:lnTo>
                    <a:lnTo>
                      <a:pt x="10800" y="21600"/>
                    </a:lnTo>
                    <a:cubicBezTo>
                      <a:pt x="10800" y="21600"/>
                      <a:pt x="9127" y="12126"/>
                      <a:pt x="9127" y="12126"/>
                    </a:cubicBezTo>
                    <a:close/>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sp>
            <p:nvSpPr>
              <p:cNvPr id="30" name="Shape 57"/>
              <p:cNvSpPr/>
              <p:nvPr/>
            </p:nvSpPr>
            <p:spPr>
              <a:xfrm>
                <a:off x="165100" y="0"/>
                <a:ext cx="638040" cy="66196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1600" y="0"/>
                      <a:pt x="4432" y="18069"/>
                      <a:pt x="0" y="21600"/>
                    </a:cubicBezTo>
                  </a:path>
                </a:pathLst>
              </a:custGeom>
              <a:noFill/>
              <a:ln w="38100" cap="flat">
                <a:solidFill>
                  <a:schemeClr val="tx1">
                    <a:lumMod val="75000"/>
                    <a:lumOff val="25000"/>
                  </a:schemeClr>
                </a:solidFill>
                <a:prstDash val="solid"/>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p>
            </p:txBody>
          </p:sp>
        </p:grpSp>
      </p:grpSp>
      <p:sp>
        <p:nvSpPr>
          <p:cNvPr id="36" name="文本框 35"/>
          <p:cNvSpPr txBox="1"/>
          <p:nvPr/>
        </p:nvSpPr>
        <p:spPr>
          <a:xfrm>
            <a:off x="2221316" y="1794034"/>
            <a:ext cx="4115476" cy="679289"/>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p>
        </p:txBody>
      </p:sp>
      <p:sp>
        <p:nvSpPr>
          <p:cNvPr id="37" name="文本框 36"/>
          <p:cNvSpPr txBox="1"/>
          <p:nvPr/>
        </p:nvSpPr>
        <p:spPr>
          <a:xfrm>
            <a:off x="2227206" y="3119775"/>
            <a:ext cx="4115476" cy="679289"/>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p>
        </p:txBody>
      </p:sp>
      <p:sp>
        <p:nvSpPr>
          <p:cNvPr id="38" name="文本框 37"/>
          <p:cNvSpPr txBox="1"/>
          <p:nvPr/>
        </p:nvSpPr>
        <p:spPr>
          <a:xfrm>
            <a:off x="2221316" y="4440279"/>
            <a:ext cx="4115476" cy="679289"/>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a:t>
            </a:r>
          </a:p>
        </p:txBody>
      </p:sp>
      <p:grpSp>
        <p:nvGrpSpPr>
          <p:cNvPr id="39" name="组合 38"/>
          <p:cNvGrpSpPr/>
          <p:nvPr/>
        </p:nvGrpSpPr>
        <p:grpSpPr>
          <a:xfrm rot="1192981">
            <a:off x="318899" y="220711"/>
            <a:ext cx="579734" cy="587264"/>
            <a:chOff x="2118580" y="4342651"/>
            <a:chExt cx="672245" cy="680977"/>
          </a:xfrm>
        </p:grpSpPr>
        <p:grpSp>
          <p:nvGrpSpPr>
            <p:cNvPr id="40" name="组合 39"/>
            <p:cNvGrpSpPr/>
            <p:nvPr/>
          </p:nvGrpSpPr>
          <p:grpSpPr>
            <a:xfrm>
              <a:off x="2124539" y="4342651"/>
              <a:ext cx="641611" cy="680977"/>
              <a:chOff x="2124539" y="4342651"/>
              <a:chExt cx="641611" cy="680977"/>
            </a:xfrm>
          </p:grpSpPr>
          <p:sp>
            <p:nvSpPr>
              <p:cNvPr id="58" name="任意多边形 57"/>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任意多边形 58"/>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任意多边形 59"/>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任意多边形 60"/>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任意多边形 61"/>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任意多边形 40"/>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任意多边形 41"/>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任意多边形 42"/>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任意多边形 43"/>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任意多边形 44"/>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任意多边形 45"/>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任意多边形 46"/>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任意多边形 47"/>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任意多边形 48"/>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任意多边形 50"/>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任意多边形 51"/>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任意多边形 53"/>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任意多边形 54"/>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任意多边形 55"/>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任意多边形 56"/>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3" name="文本框 62"/>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42" presetClass="entr" presetSubtype="0" fill="hold" nodeType="withEffect">
                                  <p:stCondLst>
                                    <p:cond delay="30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anim calcmode="lin" valueType="num">
                                      <p:cBhvr>
                                        <p:cTn id="11" dur="500" fill="hold"/>
                                        <p:tgtEl>
                                          <p:spTgt spid="17"/>
                                        </p:tgtEl>
                                        <p:attrNameLst>
                                          <p:attrName>ppt_x</p:attrName>
                                        </p:attrNameLst>
                                      </p:cBhvr>
                                      <p:tavLst>
                                        <p:tav tm="0">
                                          <p:val>
                                            <p:strVal val="#ppt_x"/>
                                          </p:val>
                                        </p:tav>
                                        <p:tav tm="100000">
                                          <p:val>
                                            <p:strVal val="#ppt_x"/>
                                          </p:val>
                                        </p:tav>
                                      </p:tavLst>
                                    </p:anim>
                                    <p:anim calcmode="lin" valueType="num">
                                      <p:cBhvr>
                                        <p:cTn id="12" dur="500" fill="hold"/>
                                        <p:tgtEl>
                                          <p:spTgt spid="17"/>
                                        </p:tgtEl>
                                        <p:attrNameLst>
                                          <p:attrName>ppt_y</p:attrName>
                                        </p:attrNameLst>
                                      </p:cBhvr>
                                      <p:tavLst>
                                        <p:tav tm="0">
                                          <p:val>
                                            <p:strVal val="#ppt_y+.1"/>
                                          </p:val>
                                        </p:tav>
                                        <p:tav tm="100000">
                                          <p:val>
                                            <p:strVal val="#ppt_y"/>
                                          </p:val>
                                        </p:tav>
                                      </p:tavLst>
                                    </p:anim>
                                  </p:childTnLst>
                                </p:cTn>
                              </p:par>
                              <p:par>
                                <p:cTn id="13" presetID="47" presetClass="entr" presetSubtype="0" fill="hold" nodeType="withEffect">
                                  <p:stCondLst>
                                    <p:cond delay="30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anim calcmode="lin" valueType="num">
                                      <p:cBhvr>
                                        <p:cTn id="16" dur="500" fill="hold"/>
                                        <p:tgtEl>
                                          <p:spTgt spid="23"/>
                                        </p:tgtEl>
                                        <p:attrNameLst>
                                          <p:attrName>ppt_x</p:attrName>
                                        </p:attrNameLst>
                                      </p:cBhvr>
                                      <p:tavLst>
                                        <p:tav tm="0">
                                          <p:val>
                                            <p:strVal val="#ppt_x"/>
                                          </p:val>
                                        </p:tav>
                                        <p:tav tm="100000">
                                          <p:val>
                                            <p:strVal val="#ppt_x"/>
                                          </p:val>
                                        </p:tav>
                                      </p:tavLst>
                                    </p:anim>
                                    <p:anim calcmode="lin" valueType="num">
                                      <p:cBhvr>
                                        <p:cTn id="17" dur="5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4"/>
          <p:cNvGrpSpPr>
            <a:grpSpLocks noChangeAspect="1"/>
          </p:cNvGrpSpPr>
          <p:nvPr/>
        </p:nvGrpSpPr>
        <p:grpSpPr bwMode="auto">
          <a:xfrm>
            <a:off x="1798638" y="2452688"/>
            <a:ext cx="3687762" cy="3503612"/>
            <a:chOff x="1133" y="1545"/>
            <a:chExt cx="2323" cy="2207"/>
          </a:xfrm>
          <a:solidFill>
            <a:schemeClr val="tx1">
              <a:lumMod val="85000"/>
              <a:lumOff val="15000"/>
            </a:schemeClr>
          </a:solidFill>
        </p:grpSpPr>
        <p:sp>
          <p:nvSpPr>
            <p:cNvPr id="40" name="Freeform 5"/>
            <p:cNvSpPr>
              <a:spLocks noEditPoints="1"/>
            </p:cNvSpPr>
            <p:nvPr/>
          </p:nvSpPr>
          <p:spPr bwMode="auto">
            <a:xfrm>
              <a:off x="1133" y="2148"/>
              <a:ext cx="2148" cy="1604"/>
            </a:xfrm>
            <a:custGeom>
              <a:avLst/>
              <a:gdLst>
                <a:gd name="T0" fmla="*/ 221 w 552"/>
                <a:gd name="T1" fmla="*/ 173 h 412"/>
                <a:gd name="T2" fmla="*/ 122 w 552"/>
                <a:gd name="T3" fmla="*/ 165 h 412"/>
                <a:gd name="T4" fmla="*/ 61 w 552"/>
                <a:gd name="T5" fmla="*/ 206 h 412"/>
                <a:gd name="T6" fmla="*/ 20 w 552"/>
                <a:gd name="T7" fmla="*/ 308 h 412"/>
                <a:gd name="T8" fmla="*/ 3 w 552"/>
                <a:gd name="T9" fmla="*/ 364 h 412"/>
                <a:gd name="T10" fmla="*/ 31 w 552"/>
                <a:gd name="T11" fmla="*/ 376 h 412"/>
                <a:gd name="T12" fmla="*/ 60 w 552"/>
                <a:gd name="T13" fmla="*/ 394 h 412"/>
                <a:gd name="T14" fmla="*/ 95 w 552"/>
                <a:gd name="T15" fmla="*/ 412 h 412"/>
                <a:gd name="T16" fmla="*/ 215 w 552"/>
                <a:gd name="T17" fmla="*/ 357 h 412"/>
                <a:gd name="T18" fmla="*/ 231 w 552"/>
                <a:gd name="T19" fmla="*/ 370 h 412"/>
                <a:gd name="T20" fmla="*/ 251 w 552"/>
                <a:gd name="T21" fmla="*/ 382 h 412"/>
                <a:gd name="T22" fmla="*/ 401 w 552"/>
                <a:gd name="T23" fmla="*/ 333 h 412"/>
                <a:gd name="T24" fmla="*/ 417 w 552"/>
                <a:gd name="T25" fmla="*/ 342 h 412"/>
                <a:gd name="T26" fmla="*/ 549 w 552"/>
                <a:gd name="T27" fmla="*/ 310 h 412"/>
                <a:gd name="T28" fmla="*/ 444 w 552"/>
                <a:gd name="T29" fmla="*/ 126 h 412"/>
                <a:gd name="T30" fmla="*/ 408 w 552"/>
                <a:gd name="T31" fmla="*/ 195 h 412"/>
                <a:gd name="T32" fmla="*/ 348 w 552"/>
                <a:gd name="T33" fmla="*/ 198 h 412"/>
                <a:gd name="T34" fmla="*/ 267 w 552"/>
                <a:gd name="T35" fmla="*/ 7 h 412"/>
                <a:gd name="T36" fmla="*/ 192 w 552"/>
                <a:gd name="T37" fmla="*/ 313 h 412"/>
                <a:gd name="T38" fmla="*/ 270 w 552"/>
                <a:gd name="T39" fmla="*/ 129 h 412"/>
                <a:gd name="T40" fmla="*/ 210 w 552"/>
                <a:gd name="T41" fmla="*/ 236 h 412"/>
                <a:gd name="T42" fmla="*/ 269 w 552"/>
                <a:gd name="T43" fmla="*/ 94 h 412"/>
                <a:gd name="T44" fmla="*/ 240 w 552"/>
                <a:gd name="T45" fmla="*/ 132 h 412"/>
                <a:gd name="T46" fmla="*/ 188 w 552"/>
                <a:gd name="T47" fmla="*/ 301 h 412"/>
                <a:gd name="T48" fmla="*/ 191 w 552"/>
                <a:gd name="T49" fmla="*/ 309 h 412"/>
                <a:gd name="T50" fmla="*/ 21 w 552"/>
                <a:gd name="T51" fmla="*/ 333 h 412"/>
                <a:gd name="T52" fmla="*/ 9 w 552"/>
                <a:gd name="T53" fmla="*/ 358 h 412"/>
                <a:gd name="T54" fmla="*/ 59 w 552"/>
                <a:gd name="T55" fmla="*/ 229 h 412"/>
                <a:gd name="T56" fmla="*/ 93 w 552"/>
                <a:gd name="T57" fmla="*/ 158 h 412"/>
                <a:gd name="T58" fmla="*/ 94 w 552"/>
                <a:gd name="T59" fmla="*/ 179 h 412"/>
                <a:gd name="T60" fmla="*/ 36 w 552"/>
                <a:gd name="T61" fmla="*/ 292 h 412"/>
                <a:gd name="T62" fmla="*/ 24 w 552"/>
                <a:gd name="T63" fmla="*/ 323 h 412"/>
                <a:gd name="T64" fmla="*/ 33 w 552"/>
                <a:gd name="T65" fmla="*/ 370 h 412"/>
                <a:gd name="T66" fmla="*/ 51 w 552"/>
                <a:gd name="T67" fmla="*/ 375 h 412"/>
                <a:gd name="T68" fmla="*/ 62 w 552"/>
                <a:gd name="T69" fmla="*/ 388 h 412"/>
                <a:gd name="T70" fmla="*/ 78 w 552"/>
                <a:gd name="T71" fmla="*/ 398 h 412"/>
                <a:gd name="T72" fmla="*/ 81 w 552"/>
                <a:gd name="T73" fmla="*/ 400 h 412"/>
                <a:gd name="T74" fmla="*/ 102 w 552"/>
                <a:gd name="T75" fmla="*/ 288 h 412"/>
                <a:gd name="T76" fmla="*/ 100 w 552"/>
                <a:gd name="T77" fmla="*/ 216 h 412"/>
                <a:gd name="T78" fmla="*/ 193 w 552"/>
                <a:gd name="T79" fmla="*/ 339 h 412"/>
                <a:gd name="T80" fmla="*/ 200 w 552"/>
                <a:gd name="T81" fmla="*/ 348 h 412"/>
                <a:gd name="T82" fmla="*/ 203 w 552"/>
                <a:gd name="T83" fmla="*/ 336 h 412"/>
                <a:gd name="T84" fmla="*/ 269 w 552"/>
                <a:gd name="T85" fmla="*/ 310 h 412"/>
                <a:gd name="T86" fmla="*/ 239 w 552"/>
                <a:gd name="T87" fmla="*/ 365 h 412"/>
                <a:gd name="T88" fmla="*/ 257 w 552"/>
                <a:gd name="T89" fmla="*/ 376 h 412"/>
                <a:gd name="T90" fmla="*/ 398 w 552"/>
                <a:gd name="T91" fmla="*/ 325 h 412"/>
                <a:gd name="T92" fmla="*/ 438 w 552"/>
                <a:gd name="T93" fmla="*/ 288 h 412"/>
                <a:gd name="T94" fmla="*/ 439 w 552"/>
                <a:gd name="T95" fmla="*/ 208 h 412"/>
                <a:gd name="T96" fmla="*/ 383 w 552"/>
                <a:gd name="T97" fmla="*/ 290 h 412"/>
                <a:gd name="T98" fmla="*/ 420 w 552"/>
                <a:gd name="T99" fmla="*/ 336 h 412"/>
                <a:gd name="T100" fmla="*/ 423 w 552"/>
                <a:gd name="T101" fmla="*/ 337 h 412"/>
                <a:gd name="T102" fmla="*/ 445 w 552"/>
                <a:gd name="T103" fmla="*/ 282 h 412"/>
                <a:gd name="T104" fmla="*/ 446 w 552"/>
                <a:gd name="T105" fmla="*/ 172 h 412"/>
                <a:gd name="T106" fmla="*/ 438 w 552"/>
                <a:gd name="T107" fmla="*/ 173 h 412"/>
                <a:gd name="T108" fmla="*/ 404 w 552"/>
                <a:gd name="T109" fmla="*/ 220 h 412"/>
                <a:gd name="T110" fmla="*/ 381 w 552"/>
                <a:gd name="T111" fmla="*/ 287 h 412"/>
                <a:gd name="T112" fmla="*/ 385 w 552"/>
                <a:gd name="T113" fmla="*/ 318 h 412"/>
                <a:gd name="T114" fmla="*/ 276 w 552"/>
                <a:gd name="T115" fmla="*/ 379 h 412"/>
                <a:gd name="T116" fmla="*/ 269 w 552"/>
                <a:gd name="T117" fmla="*/ 65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2" h="412">
                  <a:moveTo>
                    <a:pt x="240" y="100"/>
                  </a:moveTo>
                  <a:cubicBezTo>
                    <a:pt x="239" y="101"/>
                    <a:pt x="239" y="102"/>
                    <a:pt x="240" y="102"/>
                  </a:cubicBezTo>
                  <a:cubicBezTo>
                    <a:pt x="240" y="103"/>
                    <a:pt x="241" y="103"/>
                    <a:pt x="242" y="102"/>
                  </a:cubicBezTo>
                  <a:cubicBezTo>
                    <a:pt x="236" y="124"/>
                    <a:pt x="230" y="146"/>
                    <a:pt x="224" y="168"/>
                  </a:cubicBezTo>
                  <a:cubicBezTo>
                    <a:pt x="223" y="169"/>
                    <a:pt x="222" y="170"/>
                    <a:pt x="221" y="171"/>
                  </a:cubicBezTo>
                  <a:cubicBezTo>
                    <a:pt x="220" y="171"/>
                    <a:pt x="220" y="172"/>
                    <a:pt x="221" y="173"/>
                  </a:cubicBezTo>
                  <a:cubicBezTo>
                    <a:pt x="221" y="173"/>
                    <a:pt x="222" y="173"/>
                    <a:pt x="222" y="173"/>
                  </a:cubicBezTo>
                  <a:cubicBezTo>
                    <a:pt x="212" y="208"/>
                    <a:pt x="202" y="243"/>
                    <a:pt x="191" y="275"/>
                  </a:cubicBezTo>
                  <a:cubicBezTo>
                    <a:pt x="191" y="275"/>
                    <a:pt x="190" y="275"/>
                    <a:pt x="190" y="275"/>
                  </a:cubicBezTo>
                  <a:cubicBezTo>
                    <a:pt x="189" y="276"/>
                    <a:pt x="189" y="277"/>
                    <a:pt x="190" y="278"/>
                  </a:cubicBezTo>
                  <a:cubicBezTo>
                    <a:pt x="188" y="283"/>
                    <a:pt x="186" y="289"/>
                    <a:pt x="184" y="294"/>
                  </a:cubicBezTo>
                  <a:cubicBezTo>
                    <a:pt x="163" y="251"/>
                    <a:pt x="142" y="208"/>
                    <a:pt x="122" y="165"/>
                  </a:cubicBezTo>
                  <a:cubicBezTo>
                    <a:pt x="112" y="145"/>
                    <a:pt x="102" y="124"/>
                    <a:pt x="99" y="102"/>
                  </a:cubicBezTo>
                  <a:cubicBezTo>
                    <a:pt x="99" y="100"/>
                    <a:pt x="97" y="99"/>
                    <a:pt x="95" y="99"/>
                  </a:cubicBezTo>
                  <a:cubicBezTo>
                    <a:pt x="94" y="99"/>
                    <a:pt x="92" y="101"/>
                    <a:pt x="93" y="102"/>
                  </a:cubicBezTo>
                  <a:cubicBezTo>
                    <a:pt x="93" y="103"/>
                    <a:pt x="93" y="103"/>
                    <a:pt x="93" y="104"/>
                  </a:cubicBezTo>
                  <a:cubicBezTo>
                    <a:pt x="92" y="104"/>
                    <a:pt x="91" y="105"/>
                    <a:pt x="91" y="105"/>
                  </a:cubicBezTo>
                  <a:cubicBezTo>
                    <a:pt x="82" y="139"/>
                    <a:pt x="72" y="173"/>
                    <a:pt x="61" y="206"/>
                  </a:cubicBezTo>
                  <a:cubicBezTo>
                    <a:pt x="60" y="207"/>
                    <a:pt x="58" y="208"/>
                    <a:pt x="57" y="209"/>
                  </a:cubicBezTo>
                  <a:cubicBezTo>
                    <a:pt x="56" y="210"/>
                    <a:pt x="56" y="211"/>
                    <a:pt x="57" y="211"/>
                  </a:cubicBezTo>
                  <a:cubicBezTo>
                    <a:pt x="57" y="212"/>
                    <a:pt x="58" y="212"/>
                    <a:pt x="59" y="211"/>
                  </a:cubicBezTo>
                  <a:cubicBezTo>
                    <a:pt x="49" y="241"/>
                    <a:pt x="38" y="271"/>
                    <a:pt x="26" y="300"/>
                  </a:cubicBezTo>
                  <a:cubicBezTo>
                    <a:pt x="24" y="302"/>
                    <a:pt x="22" y="304"/>
                    <a:pt x="20" y="306"/>
                  </a:cubicBezTo>
                  <a:cubicBezTo>
                    <a:pt x="20" y="306"/>
                    <a:pt x="19" y="307"/>
                    <a:pt x="20" y="308"/>
                  </a:cubicBezTo>
                  <a:cubicBezTo>
                    <a:pt x="21" y="309"/>
                    <a:pt x="22" y="309"/>
                    <a:pt x="22" y="308"/>
                  </a:cubicBezTo>
                  <a:cubicBezTo>
                    <a:pt x="23" y="308"/>
                    <a:pt x="23" y="307"/>
                    <a:pt x="24" y="307"/>
                  </a:cubicBezTo>
                  <a:cubicBezTo>
                    <a:pt x="17" y="323"/>
                    <a:pt x="10" y="340"/>
                    <a:pt x="3" y="356"/>
                  </a:cubicBezTo>
                  <a:cubicBezTo>
                    <a:pt x="2" y="356"/>
                    <a:pt x="1" y="357"/>
                    <a:pt x="1" y="358"/>
                  </a:cubicBezTo>
                  <a:cubicBezTo>
                    <a:pt x="0" y="359"/>
                    <a:pt x="0" y="360"/>
                    <a:pt x="1" y="361"/>
                  </a:cubicBezTo>
                  <a:cubicBezTo>
                    <a:pt x="1" y="363"/>
                    <a:pt x="2" y="364"/>
                    <a:pt x="3" y="364"/>
                  </a:cubicBezTo>
                  <a:cubicBezTo>
                    <a:pt x="4" y="365"/>
                    <a:pt x="6" y="365"/>
                    <a:pt x="7" y="364"/>
                  </a:cubicBezTo>
                  <a:cubicBezTo>
                    <a:pt x="14" y="367"/>
                    <a:pt x="21" y="371"/>
                    <a:pt x="28" y="374"/>
                  </a:cubicBezTo>
                  <a:cubicBezTo>
                    <a:pt x="27" y="375"/>
                    <a:pt x="27" y="375"/>
                    <a:pt x="26" y="375"/>
                  </a:cubicBezTo>
                  <a:cubicBezTo>
                    <a:pt x="26" y="376"/>
                    <a:pt x="26" y="377"/>
                    <a:pt x="26" y="378"/>
                  </a:cubicBezTo>
                  <a:cubicBezTo>
                    <a:pt x="27" y="378"/>
                    <a:pt x="28" y="378"/>
                    <a:pt x="28" y="378"/>
                  </a:cubicBezTo>
                  <a:cubicBezTo>
                    <a:pt x="29" y="377"/>
                    <a:pt x="30" y="376"/>
                    <a:pt x="31" y="376"/>
                  </a:cubicBezTo>
                  <a:cubicBezTo>
                    <a:pt x="38" y="380"/>
                    <a:pt x="45" y="385"/>
                    <a:pt x="52" y="389"/>
                  </a:cubicBezTo>
                  <a:cubicBezTo>
                    <a:pt x="54" y="390"/>
                    <a:pt x="55" y="391"/>
                    <a:pt x="57" y="392"/>
                  </a:cubicBezTo>
                  <a:cubicBezTo>
                    <a:pt x="57" y="393"/>
                    <a:pt x="56" y="393"/>
                    <a:pt x="56" y="393"/>
                  </a:cubicBezTo>
                  <a:cubicBezTo>
                    <a:pt x="55" y="394"/>
                    <a:pt x="55" y="395"/>
                    <a:pt x="55" y="396"/>
                  </a:cubicBezTo>
                  <a:cubicBezTo>
                    <a:pt x="56" y="396"/>
                    <a:pt x="57" y="396"/>
                    <a:pt x="58" y="396"/>
                  </a:cubicBezTo>
                  <a:cubicBezTo>
                    <a:pt x="58" y="395"/>
                    <a:pt x="59" y="395"/>
                    <a:pt x="60" y="394"/>
                  </a:cubicBezTo>
                  <a:cubicBezTo>
                    <a:pt x="64" y="397"/>
                    <a:pt x="69" y="400"/>
                    <a:pt x="73" y="402"/>
                  </a:cubicBezTo>
                  <a:cubicBezTo>
                    <a:pt x="73" y="403"/>
                    <a:pt x="73" y="403"/>
                    <a:pt x="73" y="404"/>
                  </a:cubicBezTo>
                  <a:cubicBezTo>
                    <a:pt x="74" y="405"/>
                    <a:pt x="75" y="405"/>
                    <a:pt x="76" y="404"/>
                  </a:cubicBezTo>
                  <a:cubicBezTo>
                    <a:pt x="76" y="404"/>
                    <a:pt x="76" y="404"/>
                    <a:pt x="76" y="404"/>
                  </a:cubicBezTo>
                  <a:cubicBezTo>
                    <a:pt x="81" y="407"/>
                    <a:pt x="86" y="409"/>
                    <a:pt x="92" y="412"/>
                  </a:cubicBezTo>
                  <a:cubicBezTo>
                    <a:pt x="93" y="412"/>
                    <a:pt x="94" y="412"/>
                    <a:pt x="95" y="412"/>
                  </a:cubicBezTo>
                  <a:cubicBezTo>
                    <a:pt x="120" y="402"/>
                    <a:pt x="140" y="390"/>
                    <a:pt x="158" y="379"/>
                  </a:cubicBezTo>
                  <a:cubicBezTo>
                    <a:pt x="174" y="369"/>
                    <a:pt x="189" y="360"/>
                    <a:pt x="206" y="355"/>
                  </a:cubicBezTo>
                  <a:cubicBezTo>
                    <a:pt x="206" y="355"/>
                    <a:pt x="206" y="355"/>
                    <a:pt x="206" y="355"/>
                  </a:cubicBezTo>
                  <a:cubicBezTo>
                    <a:pt x="207" y="357"/>
                    <a:pt x="209" y="358"/>
                    <a:pt x="210" y="357"/>
                  </a:cubicBezTo>
                  <a:cubicBezTo>
                    <a:pt x="211" y="357"/>
                    <a:pt x="211" y="356"/>
                    <a:pt x="212" y="355"/>
                  </a:cubicBezTo>
                  <a:cubicBezTo>
                    <a:pt x="213" y="356"/>
                    <a:pt x="214" y="357"/>
                    <a:pt x="215" y="357"/>
                  </a:cubicBezTo>
                  <a:cubicBezTo>
                    <a:pt x="215" y="358"/>
                    <a:pt x="214" y="359"/>
                    <a:pt x="213" y="359"/>
                  </a:cubicBezTo>
                  <a:cubicBezTo>
                    <a:pt x="213" y="360"/>
                    <a:pt x="213" y="361"/>
                    <a:pt x="213" y="362"/>
                  </a:cubicBezTo>
                  <a:cubicBezTo>
                    <a:pt x="214" y="362"/>
                    <a:pt x="215" y="362"/>
                    <a:pt x="215" y="362"/>
                  </a:cubicBezTo>
                  <a:cubicBezTo>
                    <a:pt x="216" y="361"/>
                    <a:pt x="217" y="360"/>
                    <a:pt x="218" y="359"/>
                  </a:cubicBezTo>
                  <a:cubicBezTo>
                    <a:pt x="222" y="362"/>
                    <a:pt x="227" y="365"/>
                    <a:pt x="231" y="368"/>
                  </a:cubicBezTo>
                  <a:cubicBezTo>
                    <a:pt x="231" y="368"/>
                    <a:pt x="231" y="369"/>
                    <a:pt x="231" y="370"/>
                  </a:cubicBezTo>
                  <a:cubicBezTo>
                    <a:pt x="232" y="370"/>
                    <a:pt x="233" y="370"/>
                    <a:pt x="233" y="370"/>
                  </a:cubicBezTo>
                  <a:cubicBezTo>
                    <a:pt x="233" y="370"/>
                    <a:pt x="234" y="370"/>
                    <a:pt x="234" y="370"/>
                  </a:cubicBezTo>
                  <a:cubicBezTo>
                    <a:pt x="239" y="373"/>
                    <a:pt x="244" y="376"/>
                    <a:pt x="250" y="379"/>
                  </a:cubicBezTo>
                  <a:cubicBezTo>
                    <a:pt x="249" y="379"/>
                    <a:pt x="249" y="380"/>
                    <a:pt x="249" y="380"/>
                  </a:cubicBezTo>
                  <a:cubicBezTo>
                    <a:pt x="248" y="380"/>
                    <a:pt x="248" y="381"/>
                    <a:pt x="249" y="382"/>
                  </a:cubicBezTo>
                  <a:cubicBezTo>
                    <a:pt x="250" y="383"/>
                    <a:pt x="251" y="383"/>
                    <a:pt x="251" y="382"/>
                  </a:cubicBezTo>
                  <a:cubicBezTo>
                    <a:pt x="252" y="382"/>
                    <a:pt x="252" y="381"/>
                    <a:pt x="253" y="381"/>
                  </a:cubicBezTo>
                  <a:cubicBezTo>
                    <a:pt x="257" y="383"/>
                    <a:pt x="262" y="386"/>
                    <a:pt x="268" y="388"/>
                  </a:cubicBezTo>
                  <a:cubicBezTo>
                    <a:pt x="268" y="388"/>
                    <a:pt x="269" y="388"/>
                    <a:pt x="270" y="388"/>
                  </a:cubicBezTo>
                  <a:cubicBezTo>
                    <a:pt x="298" y="377"/>
                    <a:pt x="319" y="364"/>
                    <a:pt x="339" y="352"/>
                  </a:cubicBezTo>
                  <a:cubicBezTo>
                    <a:pt x="356" y="342"/>
                    <a:pt x="371" y="333"/>
                    <a:pt x="388" y="327"/>
                  </a:cubicBezTo>
                  <a:cubicBezTo>
                    <a:pt x="392" y="329"/>
                    <a:pt x="396" y="331"/>
                    <a:pt x="401" y="333"/>
                  </a:cubicBezTo>
                  <a:cubicBezTo>
                    <a:pt x="400" y="334"/>
                    <a:pt x="399" y="334"/>
                    <a:pt x="399" y="335"/>
                  </a:cubicBezTo>
                  <a:cubicBezTo>
                    <a:pt x="398" y="335"/>
                    <a:pt x="398" y="336"/>
                    <a:pt x="399" y="337"/>
                  </a:cubicBezTo>
                  <a:cubicBezTo>
                    <a:pt x="399" y="338"/>
                    <a:pt x="400" y="338"/>
                    <a:pt x="401" y="337"/>
                  </a:cubicBezTo>
                  <a:cubicBezTo>
                    <a:pt x="402" y="337"/>
                    <a:pt x="403" y="336"/>
                    <a:pt x="404" y="335"/>
                  </a:cubicBezTo>
                  <a:cubicBezTo>
                    <a:pt x="408" y="337"/>
                    <a:pt x="412" y="339"/>
                    <a:pt x="417" y="341"/>
                  </a:cubicBezTo>
                  <a:cubicBezTo>
                    <a:pt x="417" y="342"/>
                    <a:pt x="417" y="342"/>
                    <a:pt x="417" y="342"/>
                  </a:cubicBezTo>
                  <a:cubicBezTo>
                    <a:pt x="418" y="343"/>
                    <a:pt x="418" y="342"/>
                    <a:pt x="419" y="342"/>
                  </a:cubicBezTo>
                  <a:cubicBezTo>
                    <a:pt x="425" y="345"/>
                    <a:pt x="431" y="347"/>
                    <a:pt x="438" y="349"/>
                  </a:cubicBezTo>
                  <a:cubicBezTo>
                    <a:pt x="439" y="349"/>
                    <a:pt x="439" y="349"/>
                    <a:pt x="439" y="349"/>
                  </a:cubicBezTo>
                  <a:cubicBezTo>
                    <a:pt x="463" y="342"/>
                    <a:pt x="482" y="333"/>
                    <a:pt x="499" y="326"/>
                  </a:cubicBezTo>
                  <a:cubicBezTo>
                    <a:pt x="514" y="319"/>
                    <a:pt x="529" y="312"/>
                    <a:pt x="544" y="309"/>
                  </a:cubicBezTo>
                  <a:cubicBezTo>
                    <a:pt x="545" y="310"/>
                    <a:pt x="547" y="311"/>
                    <a:pt x="549" y="310"/>
                  </a:cubicBezTo>
                  <a:cubicBezTo>
                    <a:pt x="550" y="309"/>
                    <a:pt x="550" y="308"/>
                    <a:pt x="550" y="307"/>
                  </a:cubicBezTo>
                  <a:cubicBezTo>
                    <a:pt x="551" y="306"/>
                    <a:pt x="552" y="305"/>
                    <a:pt x="552" y="304"/>
                  </a:cubicBezTo>
                  <a:cubicBezTo>
                    <a:pt x="551" y="302"/>
                    <a:pt x="550" y="301"/>
                    <a:pt x="548" y="301"/>
                  </a:cubicBezTo>
                  <a:cubicBezTo>
                    <a:pt x="548" y="301"/>
                    <a:pt x="547" y="301"/>
                    <a:pt x="547" y="302"/>
                  </a:cubicBezTo>
                  <a:cubicBezTo>
                    <a:pt x="520" y="258"/>
                    <a:pt x="492" y="214"/>
                    <a:pt x="465" y="171"/>
                  </a:cubicBezTo>
                  <a:cubicBezTo>
                    <a:pt x="456" y="156"/>
                    <a:pt x="447" y="142"/>
                    <a:pt x="444" y="126"/>
                  </a:cubicBezTo>
                  <a:cubicBezTo>
                    <a:pt x="443" y="124"/>
                    <a:pt x="442" y="123"/>
                    <a:pt x="440" y="123"/>
                  </a:cubicBezTo>
                  <a:cubicBezTo>
                    <a:pt x="438" y="124"/>
                    <a:pt x="437" y="125"/>
                    <a:pt x="437" y="127"/>
                  </a:cubicBezTo>
                  <a:cubicBezTo>
                    <a:pt x="437" y="127"/>
                    <a:pt x="436" y="128"/>
                    <a:pt x="436" y="128"/>
                  </a:cubicBezTo>
                  <a:cubicBezTo>
                    <a:pt x="431" y="143"/>
                    <a:pt x="421" y="167"/>
                    <a:pt x="409" y="193"/>
                  </a:cubicBezTo>
                  <a:cubicBezTo>
                    <a:pt x="409" y="193"/>
                    <a:pt x="409" y="193"/>
                    <a:pt x="409" y="193"/>
                  </a:cubicBezTo>
                  <a:cubicBezTo>
                    <a:pt x="408" y="194"/>
                    <a:pt x="408" y="194"/>
                    <a:pt x="408" y="195"/>
                  </a:cubicBezTo>
                  <a:cubicBezTo>
                    <a:pt x="404" y="205"/>
                    <a:pt x="400" y="215"/>
                    <a:pt x="395" y="224"/>
                  </a:cubicBezTo>
                  <a:cubicBezTo>
                    <a:pt x="394" y="225"/>
                    <a:pt x="394" y="225"/>
                    <a:pt x="393" y="225"/>
                  </a:cubicBezTo>
                  <a:cubicBezTo>
                    <a:pt x="393" y="226"/>
                    <a:pt x="392" y="227"/>
                    <a:pt x="393" y="227"/>
                  </a:cubicBezTo>
                  <a:cubicBezTo>
                    <a:pt x="393" y="228"/>
                    <a:pt x="393" y="228"/>
                    <a:pt x="393" y="228"/>
                  </a:cubicBezTo>
                  <a:cubicBezTo>
                    <a:pt x="387" y="242"/>
                    <a:pt x="380" y="256"/>
                    <a:pt x="374" y="269"/>
                  </a:cubicBezTo>
                  <a:cubicBezTo>
                    <a:pt x="366" y="247"/>
                    <a:pt x="357" y="223"/>
                    <a:pt x="348" y="198"/>
                  </a:cubicBezTo>
                  <a:cubicBezTo>
                    <a:pt x="332" y="153"/>
                    <a:pt x="316" y="107"/>
                    <a:pt x="299" y="73"/>
                  </a:cubicBezTo>
                  <a:cubicBezTo>
                    <a:pt x="288" y="50"/>
                    <a:pt x="278" y="28"/>
                    <a:pt x="274" y="3"/>
                  </a:cubicBezTo>
                  <a:cubicBezTo>
                    <a:pt x="274" y="1"/>
                    <a:pt x="272" y="0"/>
                    <a:pt x="271" y="0"/>
                  </a:cubicBezTo>
                  <a:cubicBezTo>
                    <a:pt x="269" y="1"/>
                    <a:pt x="268" y="2"/>
                    <a:pt x="268" y="4"/>
                  </a:cubicBezTo>
                  <a:cubicBezTo>
                    <a:pt x="268" y="4"/>
                    <a:pt x="268" y="5"/>
                    <a:pt x="268" y="5"/>
                  </a:cubicBezTo>
                  <a:cubicBezTo>
                    <a:pt x="268" y="6"/>
                    <a:pt x="267" y="6"/>
                    <a:pt x="267" y="7"/>
                  </a:cubicBezTo>
                  <a:cubicBezTo>
                    <a:pt x="259" y="34"/>
                    <a:pt x="252" y="64"/>
                    <a:pt x="243" y="95"/>
                  </a:cubicBezTo>
                  <a:cubicBezTo>
                    <a:pt x="242" y="97"/>
                    <a:pt x="241" y="98"/>
                    <a:pt x="240" y="100"/>
                  </a:cubicBezTo>
                  <a:close/>
                  <a:moveTo>
                    <a:pt x="269" y="250"/>
                  </a:moveTo>
                  <a:cubicBezTo>
                    <a:pt x="269" y="277"/>
                    <a:pt x="269" y="277"/>
                    <a:pt x="269" y="277"/>
                  </a:cubicBezTo>
                  <a:cubicBezTo>
                    <a:pt x="247" y="295"/>
                    <a:pt x="224" y="314"/>
                    <a:pt x="202" y="333"/>
                  </a:cubicBezTo>
                  <a:cubicBezTo>
                    <a:pt x="199" y="326"/>
                    <a:pt x="196" y="319"/>
                    <a:pt x="192" y="313"/>
                  </a:cubicBezTo>
                  <a:cubicBezTo>
                    <a:pt x="216" y="290"/>
                    <a:pt x="242" y="269"/>
                    <a:pt x="269" y="250"/>
                  </a:cubicBezTo>
                  <a:close/>
                  <a:moveTo>
                    <a:pt x="270" y="155"/>
                  </a:moveTo>
                  <a:cubicBezTo>
                    <a:pt x="269" y="155"/>
                    <a:pt x="269" y="155"/>
                    <a:pt x="269" y="155"/>
                  </a:cubicBezTo>
                  <a:cubicBezTo>
                    <a:pt x="254" y="169"/>
                    <a:pt x="238" y="182"/>
                    <a:pt x="223" y="195"/>
                  </a:cubicBezTo>
                  <a:cubicBezTo>
                    <a:pt x="225" y="185"/>
                    <a:pt x="228" y="176"/>
                    <a:pt x="231" y="166"/>
                  </a:cubicBezTo>
                  <a:cubicBezTo>
                    <a:pt x="244" y="155"/>
                    <a:pt x="257" y="142"/>
                    <a:pt x="270" y="129"/>
                  </a:cubicBezTo>
                  <a:cubicBezTo>
                    <a:pt x="270" y="138"/>
                    <a:pt x="270" y="147"/>
                    <a:pt x="270" y="155"/>
                  </a:cubicBezTo>
                  <a:close/>
                  <a:moveTo>
                    <a:pt x="221" y="200"/>
                  </a:moveTo>
                  <a:cubicBezTo>
                    <a:pt x="238" y="186"/>
                    <a:pt x="254" y="173"/>
                    <a:pt x="270" y="158"/>
                  </a:cubicBezTo>
                  <a:cubicBezTo>
                    <a:pt x="270" y="160"/>
                    <a:pt x="270" y="162"/>
                    <a:pt x="270" y="164"/>
                  </a:cubicBezTo>
                  <a:cubicBezTo>
                    <a:pt x="270" y="170"/>
                    <a:pt x="270" y="176"/>
                    <a:pt x="270" y="182"/>
                  </a:cubicBezTo>
                  <a:cubicBezTo>
                    <a:pt x="250" y="200"/>
                    <a:pt x="230" y="218"/>
                    <a:pt x="210" y="236"/>
                  </a:cubicBezTo>
                  <a:cubicBezTo>
                    <a:pt x="214" y="224"/>
                    <a:pt x="217" y="212"/>
                    <a:pt x="221" y="200"/>
                  </a:cubicBezTo>
                  <a:close/>
                  <a:moveTo>
                    <a:pt x="269" y="94"/>
                  </a:moveTo>
                  <a:cubicBezTo>
                    <a:pt x="261" y="105"/>
                    <a:pt x="251" y="116"/>
                    <a:pt x="242" y="126"/>
                  </a:cubicBezTo>
                  <a:cubicBezTo>
                    <a:pt x="245" y="114"/>
                    <a:pt x="248" y="103"/>
                    <a:pt x="251" y="91"/>
                  </a:cubicBezTo>
                  <a:cubicBezTo>
                    <a:pt x="257" y="84"/>
                    <a:pt x="263" y="77"/>
                    <a:pt x="269" y="69"/>
                  </a:cubicBezTo>
                  <a:cubicBezTo>
                    <a:pt x="269" y="78"/>
                    <a:pt x="269" y="86"/>
                    <a:pt x="269" y="94"/>
                  </a:cubicBezTo>
                  <a:close/>
                  <a:moveTo>
                    <a:pt x="240" y="132"/>
                  </a:moveTo>
                  <a:cubicBezTo>
                    <a:pt x="250" y="122"/>
                    <a:pt x="260" y="111"/>
                    <a:pt x="269" y="99"/>
                  </a:cubicBezTo>
                  <a:cubicBezTo>
                    <a:pt x="269" y="108"/>
                    <a:pt x="270" y="117"/>
                    <a:pt x="270" y="126"/>
                  </a:cubicBezTo>
                  <a:cubicBezTo>
                    <a:pt x="269" y="126"/>
                    <a:pt x="269" y="126"/>
                    <a:pt x="269" y="126"/>
                  </a:cubicBezTo>
                  <a:cubicBezTo>
                    <a:pt x="257" y="138"/>
                    <a:pt x="245" y="150"/>
                    <a:pt x="232" y="161"/>
                  </a:cubicBezTo>
                  <a:cubicBezTo>
                    <a:pt x="235" y="151"/>
                    <a:pt x="237" y="142"/>
                    <a:pt x="240" y="132"/>
                  </a:cubicBezTo>
                  <a:close/>
                  <a:moveTo>
                    <a:pt x="208" y="242"/>
                  </a:moveTo>
                  <a:cubicBezTo>
                    <a:pt x="229" y="223"/>
                    <a:pt x="249" y="205"/>
                    <a:pt x="270" y="186"/>
                  </a:cubicBezTo>
                  <a:cubicBezTo>
                    <a:pt x="270" y="197"/>
                    <a:pt x="270" y="207"/>
                    <a:pt x="269" y="216"/>
                  </a:cubicBezTo>
                  <a:cubicBezTo>
                    <a:pt x="247" y="234"/>
                    <a:pt x="223" y="252"/>
                    <a:pt x="199" y="269"/>
                  </a:cubicBezTo>
                  <a:cubicBezTo>
                    <a:pt x="202" y="260"/>
                    <a:pt x="205" y="251"/>
                    <a:pt x="208" y="242"/>
                  </a:cubicBezTo>
                  <a:close/>
                  <a:moveTo>
                    <a:pt x="188" y="301"/>
                  </a:moveTo>
                  <a:cubicBezTo>
                    <a:pt x="191" y="292"/>
                    <a:pt x="195" y="283"/>
                    <a:pt x="198" y="274"/>
                  </a:cubicBezTo>
                  <a:cubicBezTo>
                    <a:pt x="222" y="257"/>
                    <a:pt x="246" y="239"/>
                    <a:pt x="269" y="220"/>
                  </a:cubicBezTo>
                  <a:cubicBezTo>
                    <a:pt x="269" y="223"/>
                    <a:pt x="269" y="226"/>
                    <a:pt x="269" y="228"/>
                  </a:cubicBezTo>
                  <a:cubicBezTo>
                    <a:pt x="269" y="228"/>
                    <a:pt x="269" y="247"/>
                    <a:pt x="269" y="247"/>
                  </a:cubicBezTo>
                  <a:cubicBezTo>
                    <a:pt x="242" y="265"/>
                    <a:pt x="216" y="286"/>
                    <a:pt x="192" y="308"/>
                  </a:cubicBezTo>
                  <a:cubicBezTo>
                    <a:pt x="192" y="308"/>
                    <a:pt x="191" y="308"/>
                    <a:pt x="191" y="309"/>
                  </a:cubicBezTo>
                  <a:cubicBezTo>
                    <a:pt x="190" y="307"/>
                    <a:pt x="188" y="304"/>
                    <a:pt x="187" y="302"/>
                  </a:cubicBezTo>
                  <a:cubicBezTo>
                    <a:pt x="188" y="302"/>
                    <a:pt x="188" y="301"/>
                    <a:pt x="188" y="301"/>
                  </a:cubicBezTo>
                  <a:close/>
                  <a:moveTo>
                    <a:pt x="9" y="358"/>
                  </a:moveTo>
                  <a:cubicBezTo>
                    <a:pt x="12" y="350"/>
                    <a:pt x="16" y="343"/>
                    <a:pt x="19" y="335"/>
                  </a:cubicBezTo>
                  <a:cubicBezTo>
                    <a:pt x="20" y="335"/>
                    <a:pt x="20" y="335"/>
                    <a:pt x="20" y="334"/>
                  </a:cubicBezTo>
                  <a:cubicBezTo>
                    <a:pt x="21" y="334"/>
                    <a:pt x="21" y="333"/>
                    <a:pt x="21" y="333"/>
                  </a:cubicBezTo>
                  <a:cubicBezTo>
                    <a:pt x="21" y="331"/>
                    <a:pt x="21" y="331"/>
                    <a:pt x="21" y="331"/>
                  </a:cubicBezTo>
                  <a:cubicBezTo>
                    <a:pt x="21" y="331"/>
                    <a:pt x="21" y="330"/>
                    <a:pt x="21" y="330"/>
                  </a:cubicBezTo>
                  <a:cubicBezTo>
                    <a:pt x="43" y="308"/>
                    <a:pt x="68" y="288"/>
                    <a:pt x="94" y="271"/>
                  </a:cubicBezTo>
                  <a:cubicBezTo>
                    <a:pt x="94" y="294"/>
                    <a:pt x="94" y="294"/>
                    <a:pt x="94" y="294"/>
                  </a:cubicBezTo>
                  <a:cubicBezTo>
                    <a:pt x="66" y="314"/>
                    <a:pt x="39" y="336"/>
                    <a:pt x="15" y="361"/>
                  </a:cubicBezTo>
                  <a:cubicBezTo>
                    <a:pt x="13" y="360"/>
                    <a:pt x="11" y="359"/>
                    <a:pt x="9" y="358"/>
                  </a:cubicBezTo>
                  <a:close/>
                  <a:moveTo>
                    <a:pt x="94" y="203"/>
                  </a:moveTo>
                  <a:cubicBezTo>
                    <a:pt x="83" y="210"/>
                    <a:pt x="72" y="217"/>
                    <a:pt x="61" y="224"/>
                  </a:cubicBezTo>
                  <a:cubicBezTo>
                    <a:pt x="63" y="218"/>
                    <a:pt x="66" y="211"/>
                    <a:pt x="68" y="204"/>
                  </a:cubicBezTo>
                  <a:cubicBezTo>
                    <a:pt x="77" y="197"/>
                    <a:pt x="85" y="190"/>
                    <a:pt x="94" y="183"/>
                  </a:cubicBezTo>
                  <a:cubicBezTo>
                    <a:pt x="94" y="190"/>
                    <a:pt x="94" y="197"/>
                    <a:pt x="94" y="203"/>
                  </a:cubicBezTo>
                  <a:close/>
                  <a:moveTo>
                    <a:pt x="59" y="229"/>
                  </a:moveTo>
                  <a:cubicBezTo>
                    <a:pt x="71" y="222"/>
                    <a:pt x="83" y="214"/>
                    <a:pt x="94" y="207"/>
                  </a:cubicBezTo>
                  <a:cubicBezTo>
                    <a:pt x="94" y="210"/>
                    <a:pt x="94" y="213"/>
                    <a:pt x="94" y="216"/>
                  </a:cubicBezTo>
                  <a:cubicBezTo>
                    <a:pt x="94" y="218"/>
                    <a:pt x="94" y="219"/>
                    <a:pt x="94" y="221"/>
                  </a:cubicBezTo>
                  <a:cubicBezTo>
                    <a:pt x="80" y="231"/>
                    <a:pt x="65" y="242"/>
                    <a:pt x="51" y="252"/>
                  </a:cubicBezTo>
                  <a:cubicBezTo>
                    <a:pt x="54" y="245"/>
                    <a:pt x="57" y="237"/>
                    <a:pt x="59" y="229"/>
                  </a:cubicBezTo>
                  <a:close/>
                  <a:moveTo>
                    <a:pt x="93" y="158"/>
                  </a:moveTo>
                  <a:cubicBezTo>
                    <a:pt x="88" y="163"/>
                    <a:pt x="83" y="168"/>
                    <a:pt x="78" y="173"/>
                  </a:cubicBezTo>
                  <a:cubicBezTo>
                    <a:pt x="83" y="157"/>
                    <a:pt x="88" y="141"/>
                    <a:pt x="92" y="126"/>
                  </a:cubicBezTo>
                  <a:cubicBezTo>
                    <a:pt x="92" y="136"/>
                    <a:pt x="93" y="147"/>
                    <a:pt x="93" y="158"/>
                  </a:cubicBezTo>
                  <a:close/>
                  <a:moveTo>
                    <a:pt x="76" y="179"/>
                  </a:moveTo>
                  <a:cubicBezTo>
                    <a:pt x="82" y="173"/>
                    <a:pt x="88" y="168"/>
                    <a:pt x="93" y="162"/>
                  </a:cubicBezTo>
                  <a:cubicBezTo>
                    <a:pt x="94" y="168"/>
                    <a:pt x="94" y="174"/>
                    <a:pt x="94" y="179"/>
                  </a:cubicBezTo>
                  <a:cubicBezTo>
                    <a:pt x="86" y="186"/>
                    <a:pt x="78" y="192"/>
                    <a:pt x="70" y="199"/>
                  </a:cubicBezTo>
                  <a:cubicBezTo>
                    <a:pt x="72" y="192"/>
                    <a:pt x="74" y="186"/>
                    <a:pt x="76" y="179"/>
                  </a:cubicBezTo>
                  <a:close/>
                  <a:moveTo>
                    <a:pt x="49" y="258"/>
                  </a:moveTo>
                  <a:cubicBezTo>
                    <a:pt x="64" y="247"/>
                    <a:pt x="79" y="236"/>
                    <a:pt x="94" y="225"/>
                  </a:cubicBezTo>
                  <a:cubicBezTo>
                    <a:pt x="94" y="232"/>
                    <a:pt x="94" y="239"/>
                    <a:pt x="94" y="246"/>
                  </a:cubicBezTo>
                  <a:cubicBezTo>
                    <a:pt x="74" y="261"/>
                    <a:pt x="55" y="276"/>
                    <a:pt x="36" y="292"/>
                  </a:cubicBezTo>
                  <a:cubicBezTo>
                    <a:pt x="41" y="280"/>
                    <a:pt x="45" y="269"/>
                    <a:pt x="49" y="258"/>
                  </a:cubicBezTo>
                  <a:close/>
                  <a:moveTo>
                    <a:pt x="94" y="250"/>
                  </a:moveTo>
                  <a:cubicBezTo>
                    <a:pt x="94" y="255"/>
                    <a:pt x="94" y="260"/>
                    <a:pt x="94" y="265"/>
                  </a:cubicBezTo>
                  <a:cubicBezTo>
                    <a:pt x="94" y="265"/>
                    <a:pt x="94" y="268"/>
                    <a:pt x="94" y="268"/>
                  </a:cubicBezTo>
                  <a:cubicBezTo>
                    <a:pt x="93" y="268"/>
                    <a:pt x="93" y="268"/>
                    <a:pt x="93" y="268"/>
                  </a:cubicBezTo>
                  <a:cubicBezTo>
                    <a:pt x="68" y="284"/>
                    <a:pt x="45" y="302"/>
                    <a:pt x="24" y="323"/>
                  </a:cubicBezTo>
                  <a:cubicBezTo>
                    <a:pt x="27" y="314"/>
                    <a:pt x="31" y="306"/>
                    <a:pt x="34" y="298"/>
                  </a:cubicBezTo>
                  <a:cubicBezTo>
                    <a:pt x="53" y="281"/>
                    <a:pt x="73" y="265"/>
                    <a:pt x="94" y="250"/>
                  </a:cubicBezTo>
                  <a:close/>
                  <a:moveTo>
                    <a:pt x="18" y="362"/>
                  </a:moveTo>
                  <a:cubicBezTo>
                    <a:pt x="42" y="339"/>
                    <a:pt x="67" y="317"/>
                    <a:pt x="94" y="298"/>
                  </a:cubicBezTo>
                  <a:cubicBezTo>
                    <a:pt x="94" y="318"/>
                    <a:pt x="94" y="318"/>
                    <a:pt x="94" y="318"/>
                  </a:cubicBezTo>
                  <a:cubicBezTo>
                    <a:pt x="73" y="335"/>
                    <a:pt x="53" y="352"/>
                    <a:pt x="33" y="370"/>
                  </a:cubicBezTo>
                  <a:cubicBezTo>
                    <a:pt x="28" y="367"/>
                    <a:pt x="23" y="365"/>
                    <a:pt x="18" y="362"/>
                  </a:cubicBezTo>
                  <a:close/>
                  <a:moveTo>
                    <a:pt x="55" y="384"/>
                  </a:moveTo>
                  <a:cubicBezTo>
                    <a:pt x="49" y="380"/>
                    <a:pt x="43" y="376"/>
                    <a:pt x="36" y="371"/>
                  </a:cubicBezTo>
                  <a:cubicBezTo>
                    <a:pt x="55" y="354"/>
                    <a:pt x="74" y="338"/>
                    <a:pt x="94" y="322"/>
                  </a:cubicBezTo>
                  <a:cubicBezTo>
                    <a:pt x="94" y="345"/>
                    <a:pt x="94" y="345"/>
                    <a:pt x="94" y="345"/>
                  </a:cubicBezTo>
                  <a:cubicBezTo>
                    <a:pt x="79" y="355"/>
                    <a:pt x="65" y="365"/>
                    <a:pt x="51" y="375"/>
                  </a:cubicBezTo>
                  <a:cubicBezTo>
                    <a:pt x="50" y="376"/>
                    <a:pt x="50" y="377"/>
                    <a:pt x="50" y="377"/>
                  </a:cubicBezTo>
                  <a:cubicBezTo>
                    <a:pt x="51" y="378"/>
                    <a:pt x="52" y="378"/>
                    <a:pt x="53" y="378"/>
                  </a:cubicBezTo>
                  <a:cubicBezTo>
                    <a:pt x="66" y="368"/>
                    <a:pt x="80" y="358"/>
                    <a:pt x="94" y="349"/>
                  </a:cubicBezTo>
                  <a:cubicBezTo>
                    <a:pt x="94" y="364"/>
                    <a:pt x="94" y="364"/>
                    <a:pt x="94" y="364"/>
                  </a:cubicBezTo>
                  <a:cubicBezTo>
                    <a:pt x="93" y="364"/>
                    <a:pt x="93" y="364"/>
                    <a:pt x="92" y="364"/>
                  </a:cubicBezTo>
                  <a:cubicBezTo>
                    <a:pt x="82" y="372"/>
                    <a:pt x="72" y="380"/>
                    <a:pt x="62" y="388"/>
                  </a:cubicBezTo>
                  <a:cubicBezTo>
                    <a:pt x="60" y="387"/>
                    <a:pt x="58" y="385"/>
                    <a:pt x="55" y="384"/>
                  </a:cubicBezTo>
                  <a:close/>
                  <a:moveTo>
                    <a:pt x="81" y="400"/>
                  </a:moveTo>
                  <a:cubicBezTo>
                    <a:pt x="85" y="396"/>
                    <a:pt x="89" y="393"/>
                    <a:pt x="92" y="389"/>
                  </a:cubicBezTo>
                  <a:cubicBezTo>
                    <a:pt x="92" y="388"/>
                    <a:pt x="92" y="387"/>
                    <a:pt x="92" y="387"/>
                  </a:cubicBezTo>
                  <a:cubicBezTo>
                    <a:pt x="91" y="386"/>
                    <a:pt x="90" y="386"/>
                    <a:pt x="89" y="387"/>
                  </a:cubicBezTo>
                  <a:cubicBezTo>
                    <a:pt x="86" y="391"/>
                    <a:pt x="82" y="395"/>
                    <a:pt x="78" y="398"/>
                  </a:cubicBezTo>
                  <a:cubicBezTo>
                    <a:pt x="74" y="395"/>
                    <a:pt x="69" y="393"/>
                    <a:pt x="65" y="390"/>
                  </a:cubicBezTo>
                  <a:cubicBezTo>
                    <a:pt x="75" y="382"/>
                    <a:pt x="84" y="375"/>
                    <a:pt x="94" y="367"/>
                  </a:cubicBezTo>
                  <a:cubicBezTo>
                    <a:pt x="94" y="404"/>
                    <a:pt x="94" y="404"/>
                    <a:pt x="94" y="404"/>
                  </a:cubicBezTo>
                  <a:cubicBezTo>
                    <a:pt x="94" y="404"/>
                    <a:pt x="94" y="405"/>
                    <a:pt x="94" y="405"/>
                  </a:cubicBezTo>
                  <a:cubicBezTo>
                    <a:pt x="94" y="405"/>
                    <a:pt x="94" y="405"/>
                    <a:pt x="94" y="406"/>
                  </a:cubicBezTo>
                  <a:cubicBezTo>
                    <a:pt x="89" y="404"/>
                    <a:pt x="85" y="402"/>
                    <a:pt x="81" y="400"/>
                  </a:cubicBezTo>
                  <a:close/>
                  <a:moveTo>
                    <a:pt x="155" y="373"/>
                  </a:moveTo>
                  <a:cubicBezTo>
                    <a:pt x="139" y="383"/>
                    <a:pt x="121" y="394"/>
                    <a:pt x="100" y="403"/>
                  </a:cubicBezTo>
                  <a:cubicBezTo>
                    <a:pt x="100" y="293"/>
                    <a:pt x="100" y="293"/>
                    <a:pt x="100" y="293"/>
                  </a:cubicBezTo>
                  <a:cubicBezTo>
                    <a:pt x="101" y="292"/>
                    <a:pt x="102" y="291"/>
                    <a:pt x="104" y="290"/>
                  </a:cubicBezTo>
                  <a:cubicBezTo>
                    <a:pt x="105" y="290"/>
                    <a:pt x="105" y="289"/>
                    <a:pt x="104" y="288"/>
                  </a:cubicBezTo>
                  <a:cubicBezTo>
                    <a:pt x="104" y="287"/>
                    <a:pt x="103" y="287"/>
                    <a:pt x="102" y="288"/>
                  </a:cubicBezTo>
                  <a:cubicBezTo>
                    <a:pt x="101" y="288"/>
                    <a:pt x="101" y="289"/>
                    <a:pt x="100" y="289"/>
                  </a:cubicBezTo>
                  <a:cubicBezTo>
                    <a:pt x="100" y="265"/>
                    <a:pt x="100" y="265"/>
                    <a:pt x="100" y="265"/>
                  </a:cubicBezTo>
                  <a:cubicBezTo>
                    <a:pt x="100" y="258"/>
                    <a:pt x="100" y="252"/>
                    <a:pt x="100" y="245"/>
                  </a:cubicBezTo>
                  <a:cubicBezTo>
                    <a:pt x="100" y="244"/>
                    <a:pt x="100" y="244"/>
                    <a:pt x="100" y="244"/>
                  </a:cubicBezTo>
                  <a:cubicBezTo>
                    <a:pt x="100" y="236"/>
                    <a:pt x="100" y="227"/>
                    <a:pt x="100" y="219"/>
                  </a:cubicBezTo>
                  <a:cubicBezTo>
                    <a:pt x="100" y="218"/>
                    <a:pt x="100" y="217"/>
                    <a:pt x="100" y="216"/>
                  </a:cubicBezTo>
                  <a:cubicBezTo>
                    <a:pt x="100" y="186"/>
                    <a:pt x="100" y="156"/>
                    <a:pt x="98" y="126"/>
                  </a:cubicBezTo>
                  <a:cubicBezTo>
                    <a:pt x="103" y="140"/>
                    <a:pt x="109" y="154"/>
                    <a:pt x="116" y="168"/>
                  </a:cubicBezTo>
                  <a:cubicBezTo>
                    <a:pt x="143" y="224"/>
                    <a:pt x="170" y="280"/>
                    <a:pt x="197" y="337"/>
                  </a:cubicBezTo>
                  <a:cubicBezTo>
                    <a:pt x="197" y="336"/>
                    <a:pt x="196" y="336"/>
                    <a:pt x="195" y="336"/>
                  </a:cubicBezTo>
                  <a:cubicBezTo>
                    <a:pt x="194" y="336"/>
                    <a:pt x="194" y="336"/>
                    <a:pt x="193" y="337"/>
                  </a:cubicBezTo>
                  <a:cubicBezTo>
                    <a:pt x="193" y="337"/>
                    <a:pt x="193" y="338"/>
                    <a:pt x="193" y="339"/>
                  </a:cubicBezTo>
                  <a:cubicBezTo>
                    <a:pt x="193" y="339"/>
                    <a:pt x="193" y="340"/>
                    <a:pt x="194" y="340"/>
                  </a:cubicBezTo>
                  <a:cubicBezTo>
                    <a:pt x="195" y="341"/>
                    <a:pt x="195" y="341"/>
                    <a:pt x="195" y="341"/>
                  </a:cubicBezTo>
                  <a:cubicBezTo>
                    <a:pt x="197" y="341"/>
                    <a:pt x="198" y="340"/>
                    <a:pt x="199" y="340"/>
                  </a:cubicBezTo>
                  <a:cubicBezTo>
                    <a:pt x="199" y="341"/>
                    <a:pt x="200" y="342"/>
                    <a:pt x="200" y="343"/>
                  </a:cubicBezTo>
                  <a:cubicBezTo>
                    <a:pt x="199" y="343"/>
                    <a:pt x="199" y="343"/>
                    <a:pt x="199" y="344"/>
                  </a:cubicBezTo>
                  <a:cubicBezTo>
                    <a:pt x="198" y="345"/>
                    <a:pt x="198" y="347"/>
                    <a:pt x="200" y="348"/>
                  </a:cubicBezTo>
                  <a:cubicBezTo>
                    <a:pt x="201" y="349"/>
                    <a:pt x="201" y="349"/>
                    <a:pt x="202" y="350"/>
                  </a:cubicBezTo>
                  <a:cubicBezTo>
                    <a:pt x="186" y="355"/>
                    <a:pt x="171" y="364"/>
                    <a:pt x="155" y="373"/>
                  </a:cubicBezTo>
                  <a:close/>
                  <a:moveTo>
                    <a:pt x="213" y="349"/>
                  </a:moveTo>
                  <a:cubicBezTo>
                    <a:pt x="213" y="348"/>
                    <a:pt x="212" y="347"/>
                    <a:pt x="210" y="347"/>
                  </a:cubicBezTo>
                  <a:cubicBezTo>
                    <a:pt x="210" y="347"/>
                    <a:pt x="209" y="347"/>
                    <a:pt x="209" y="346"/>
                  </a:cubicBezTo>
                  <a:cubicBezTo>
                    <a:pt x="207" y="343"/>
                    <a:pt x="205" y="339"/>
                    <a:pt x="203" y="336"/>
                  </a:cubicBezTo>
                  <a:cubicBezTo>
                    <a:pt x="225" y="317"/>
                    <a:pt x="247" y="299"/>
                    <a:pt x="269" y="281"/>
                  </a:cubicBezTo>
                  <a:cubicBezTo>
                    <a:pt x="269" y="306"/>
                    <a:pt x="269" y="306"/>
                    <a:pt x="269" y="306"/>
                  </a:cubicBezTo>
                  <a:cubicBezTo>
                    <a:pt x="269" y="306"/>
                    <a:pt x="268" y="306"/>
                    <a:pt x="268" y="307"/>
                  </a:cubicBezTo>
                  <a:cubicBezTo>
                    <a:pt x="251" y="322"/>
                    <a:pt x="235" y="337"/>
                    <a:pt x="220" y="353"/>
                  </a:cubicBezTo>
                  <a:cubicBezTo>
                    <a:pt x="218" y="352"/>
                    <a:pt x="216" y="350"/>
                    <a:pt x="213" y="349"/>
                  </a:cubicBezTo>
                  <a:close/>
                  <a:moveTo>
                    <a:pt x="269" y="310"/>
                  </a:moveTo>
                  <a:cubicBezTo>
                    <a:pt x="269" y="336"/>
                    <a:pt x="269" y="336"/>
                    <a:pt x="269" y="336"/>
                  </a:cubicBezTo>
                  <a:cubicBezTo>
                    <a:pt x="269" y="336"/>
                    <a:pt x="268" y="336"/>
                    <a:pt x="268" y="336"/>
                  </a:cubicBezTo>
                  <a:cubicBezTo>
                    <a:pt x="257" y="345"/>
                    <a:pt x="247" y="354"/>
                    <a:pt x="236" y="364"/>
                  </a:cubicBezTo>
                  <a:cubicBezTo>
                    <a:pt x="232" y="361"/>
                    <a:pt x="227" y="358"/>
                    <a:pt x="222" y="355"/>
                  </a:cubicBezTo>
                  <a:cubicBezTo>
                    <a:pt x="238" y="339"/>
                    <a:pt x="253" y="324"/>
                    <a:pt x="269" y="310"/>
                  </a:cubicBezTo>
                  <a:close/>
                  <a:moveTo>
                    <a:pt x="239" y="365"/>
                  </a:moveTo>
                  <a:cubicBezTo>
                    <a:pt x="249" y="356"/>
                    <a:pt x="259" y="348"/>
                    <a:pt x="269" y="339"/>
                  </a:cubicBezTo>
                  <a:cubicBezTo>
                    <a:pt x="269" y="360"/>
                    <a:pt x="269" y="360"/>
                    <a:pt x="269" y="360"/>
                  </a:cubicBezTo>
                  <a:cubicBezTo>
                    <a:pt x="269" y="360"/>
                    <a:pt x="269" y="360"/>
                    <a:pt x="269" y="360"/>
                  </a:cubicBezTo>
                  <a:cubicBezTo>
                    <a:pt x="264" y="365"/>
                    <a:pt x="259" y="370"/>
                    <a:pt x="254" y="375"/>
                  </a:cubicBezTo>
                  <a:cubicBezTo>
                    <a:pt x="249" y="372"/>
                    <a:pt x="244" y="369"/>
                    <a:pt x="239" y="365"/>
                  </a:cubicBezTo>
                  <a:close/>
                  <a:moveTo>
                    <a:pt x="257" y="376"/>
                  </a:moveTo>
                  <a:cubicBezTo>
                    <a:pt x="261" y="372"/>
                    <a:pt x="265" y="368"/>
                    <a:pt x="269" y="364"/>
                  </a:cubicBezTo>
                  <a:cubicBezTo>
                    <a:pt x="269" y="380"/>
                    <a:pt x="269" y="380"/>
                    <a:pt x="269" y="380"/>
                  </a:cubicBezTo>
                  <a:cubicBezTo>
                    <a:pt x="269" y="380"/>
                    <a:pt x="270" y="381"/>
                    <a:pt x="270" y="381"/>
                  </a:cubicBezTo>
                  <a:cubicBezTo>
                    <a:pt x="270" y="381"/>
                    <a:pt x="269" y="381"/>
                    <a:pt x="269" y="382"/>
                  </a:cubicBezTo>
                  <a:cubicBezTo>
                    <a:pt x="265" y="380"/>
                    <a:pt x="261" y="378"/>
                    <a:pt x="257" y="376"/>
                  </a:cubicBezTo>
                  <a:close/>
                  <a:moveTo>
                    <a:pt x="398" y="325"/>
                  </a:moveTo>
                  <a:cubicBezTo>
                    <a:pt x="398" y="325"/>
                    <a:pt x="398" y="324"/>
                    <a:pt x="398" y="324"/>
                  </a:cubicBezTo>
                  <a:cubicBezTo>
                    <a:pt x="399" y="323"/>
                    <a:pt x="400" y="322"/>
                    <a:pt x="400" y="320"/>
                  </a:cubicBezTo>
                  <a:cubicBezTo>
                    <a:pt x="399" y="319"/>
                    <a:pt x="397" y="318"/>
                    <a:pt x="396" y="318"/>
                  </a:cubicBezTo>
                  <a:cubicBezTo>
                    <a:pt x="396" y="318"/>
                    <a:pt x="395" y="318"/>
                    <a:pt x="395" y="318"/>
                  </a:cubicBezTo>
                  <a:cubicBezTo>
                    <a:pt x="395" y="318"/>
                    <a:pt x="394" y="317"/>
                    <a:pt x="394" y="316"/>
                  </a:cubicBezTo>
                  <a:cubicBezTo>
                    <a:pt x="409" y="307"/>
                    <a:pt x="424" y="297"/>
                    <a:pt x="438" y="288"/>
                  </a:cubicBezTo>
                  <a:cubicBezTo>
                    <a:pt x="438" y="303"/>
                    <a:pt x="438" y="303"/>
                    <a:pt x="438" y="303"/>
                  </a:cubicBezTo>
                  <a:cubicBezTo>
                    <a:pt x="428" y="312"/>
                    <a:pt x="417" y="321"/>
                    <a:pt x="406" y="329"/>
                  </a:cubicBezTo>
                  <a:cubicBezTo>
                    <a:pt x="403" y="328"/>
                    <a:pt x="401" y="327"/>
                    <a:pt x="398" y="325"/>
                  </a:cubicBezTo>
                  <a:close/>
                  <a:moveTo>
                    <a:pt x="402" y="225"/>
                  </a:moveTo>
                  <a:cubicBezTo>
                    <a:pt x="415" y="218"/>
                    <a:pt x="428" y="209"/>
                    <a:pt x="439" y="199"/>
                  </a:cubicBezTo>
                  <a:cubicBezTo>
                    <a:pt x="439" y="202"/>
                    <a:pt x="439" y="205"/>
                    <a:pt x="439" y="208"/>
                  </a:cubicBezTo>
                  <a:cubicBezTo>
                    <a:pt x="439" y="213"/>
                    <a:pt x="439" y="219"/>
                    <a:pt x="439" y="224"/>
                  </a:cubicBezTo>
                  <a:cubicBezTo>
                    <a:pt x="423" y="236"/>
                    <a:pt x="406" y="247"/>
                    <a:pt x="388" y="255"/>
                  </a:cubicBezTo>
                  <a:cubicBezTo>
                    <a:pt x="392" y="245"/>
                    <a:pt x="397" y="235"/>
                    <a:pt x="402" y="225"/>
                  </a:cubicBezTo>
                  <a:close/>
                  <a:moveTo>
                    <a:pt x="438" y="284"/>
                  </a:moveTo>
                  <a:cubicBezTo>
                    <a:pt x="423" y="294"/>
                    <a:pt x="408" y="304"/>
                    <a:pt x="393" y="313"/>
                  </a:cubicBezTo>
                  <a:cubicBezTo>
                    <a:pt x="389" y="306"/>
                    <a:pt x="386" y="298"/>
                    <a:pt x="383" y="290"/>
                  </a:cubicBezTo>
                  <a:cubicBezTo>
                    <a:pt x="383" y="290"/>
                    <a:pt x="383" y="290"/>
                    <a:pt x="383" y="290"/>
                  </a:cubicBezTo>
                  <a:cubicBezTo>
                    <a:pt x="401" y="278"/>
                    <a:pt x="420" y="267"/>
                    <a:pt x="438" y="255"/>
                  </a:cubicBezTo>
                  <a:lnTo>
                    <a:pt x="438" y="284"/>
                  </a:lnTo>
                  <a:close/>
                  <a:moveTo>
                    <a:pt x="438" y="307"/>
                  </a:moveTo>
                  <a:cubicBezTo>
                    <a:pt x="439" y="325"/>
                    <a:pt x="439" y="325"/>
                    <a:pt x="439" y="325"/>
                  </a:cubicBezTo>
                  <a:cubicBezTo>
                    <a:pt x="431" y="327"/>
                    <a:pt x="425" y="331"/>
                    <a:pt x="420" y="336"/>
                  </a:cubicBezTo>
                  <a:cubicBezTo>
                    <a:pt x="416" y="334"/>
                    <a:pt x="413" y="333"/>
                    <a:pt x="409" y="331"/>
                  </a:cubicBezTo>
                  <a:cubicBezTo>
                    <a:pt x="419" y="323"/>
                    <a:pt x="429" y="315"/>
                    <a:pt x="438" y="307"/>
                  </a:cubicBezTo>
                  <a:close/>
                  <a:moveTo>
                    <a:pt x="423" y="337"/>
                  </a:moveTo>
                  <a:cubicBezTo>
                    <a:pt x="427" y="333"/>
                    <a:pt x="433" y="330"/>
                    <a:pt x="439" y="329"/>
                  </a:cubicBezTo>
                  <a:cubicBezTo>
                    <a:pt x="439" y="343"/>
                    <a:pt x="439" y="343"/>
                    <a:pt x="439" y="343"/>
                  </a:cubicBezTo>
                  <a:cubicBezTo>
                    <a:pt x="433" y="341"/>
                    <a:pt x="428" y="339"/>
                    <a:pt x="423" y="337"/>
                  </a:cubicBezTo>
                  <a:close/>
                  <a:moveTo>
                    <a:pt x="460" y="174"/>
                  </a:moveTo>
                  <a:cubicBezTo>
                    <a:pt x="487" y="217"/>
                    <a:pt x="514" y="260"/>
                    <a:pt x="541" y="303"/>
                  </a:cubicBezTo>
                  <a:cubicBezTo>
                    <a:pt x="525" y="307"/>
                    <a:pt x="511" y="313"/>
                    <a:pt x="496" y="320"/>
                  </a:cubicBezTo>
                  <a:cubicBezTo>
                    <a:pt x="481" y="327"/>
                    <a:pt x="465" y="335"/>
                    <a:pt x="445" y="341"/>
                  </a:cubicBezTo>
                  <a:cubicBezTo>
                    <a:pt x="445" y="284"/>
                    <a:pt x="445" y="284"/>
                    <a:pt x="445" y="284"/>
                  </a:cubicBezTo>
                  <a:cubicBezTo>
                    <a:pt x="445" y="283"/>
                    <a:pt x="445" y="283"/>
                    <a:pt x="445" y="282"/>
                  </a:cubicBezTo>
                  <a:cubicBezTo>
                    <a:pt x="445" y="282"/>
                    <a:pt x="445" y="243"/>
                    <a:pt x="445" y="243"/>
                  </a:cubicBezTo>
                  <a:cubicBezTo>
                    <a:pt x="445" y="232"/>
                    <a:pt x="445" y="220"/>
                    <a:pt x="445" y="208"/>
                  </a:cubicBezTo>
                  <a:cubicBezTo>
                    <a:pt x="445" y="203"/>
                    <a:pt x="445" y="198"/>
                    <a:pt x="445" y="193"/>
                  </a:cubicBezTo>
                  <a:cubicBezTo>
                    <a:pt x="445" y="192"/>
                    <a:pt x="445" y="192"/>
                    <a:pt x="445" y="191"/>
                  </a:cubicBezTo>
                  <a:cubicBezTo>
                    <a:pt x="445" y="185"/>
                    <a:pt x="445" y="179"/>
                    <a:pt x="444" y="173"/>
                  </a:cubicBezTo>
                  <a:cubicBezTo>
                    <a:pt x="445" y="173"/>
                    <a:pt x="446" y="173"/>
                    <a:pt x="446" y="172"/>
                  </a:cubicBezTo>
                  <a:cubicBezTo>
                    <a:pt x="447" y="172"/>
                    <a:pt x="447" y="171"/>
                    <a:pt x="447" y="170"/>
                  </a:cubicBezTo>
                  <a:cubicBezTo>
                    <a:pt x="446" y="169"/>
                    <a:pt x="445" y="169"/>
                    <a:pt x="445" y="170"/>
                  </a:cubicBezTo>
                  <a:cubicBezTo>
                    <a:pt x="444" y="161"/>
                    <a:pt x="444" y="153"/>
                    <a:pt x="443" y="145"/>
                  </a:cubicBezTo>
                  <a:cubicBezTo>
                    <a:pt x="448" y="155"/>
                    <a:pt x="454" y="165"/>
                    <a:pt x="460" y="174"/>
                  </a:cubicBezTo>
                  <a:close/>
                  <a:moveTo>
                    <a:pt x="437" y="144"/>
                  </a:moveTo>
                  <a:cubicBezTo>
                    <a:pt x="437" y="154"/>
                    <a:pt x="438" y="164"/>
                    <a:pt x="438" y="173"/>
                  </a:cubicBezTo>
                  <a:cubicBezTo>
                    <a:pt x="432" y="177"/>
                    <a:pt x="425" y="181"/>
                    <a:pt x="419" y="185"/>
                  </a:cubicBezTo>
                  <a:cubicBezTo>
                    <a:pt x="426" y="170"/>
                    <a:pt x="432" y="156"/>
                    <a:pt x="437" y="144"/>
                  </a:cubicBezTo>
                  <a:close/>
                  <a:moveTo>
                    <a:pt x="417" y="191"/>
                  </a:moveTo>
                  <a:cubicBezTo>
                    <a:pt x="424" y="186"/>
                    <a:pt x="431" y="181"/>
                    <a:pt x="438" y="177"/>
                  </a:cubicBezTo>
                  <a:cubicBezTo>
                    <a:pt x="438" y="183"/>
                    <a:pt x="439" y="189"/>
                    <a:pt x="439" y="194"/>
                  </a:cubicBezTo>
                  <a:cubicBezTo>
                    <a:pt x="428" y="205"/>
                    <a:pt x="417" y="213"/>
                    <a:pt x="404" y="220"/>
                  </a:cubicBezTo>
                  <a:cubicBezTo>
                    <a:pt x="408" y="210"/>
                    <a:pt x="413" y="200"/>
                    <a:pt x="417" y="191"/>
                  </a:cubicBezTo>
                  <a:close/>
                  <a:moveTo>
                    <a:pt x="386" y="259"/>
                  </a:moveTo>
                  <a:cubicBezTo>
                    <a:pt x="404" y="251"/>
                    <a:pt x="422" y="241"/>
                    <a:pt x="439" y="228"/>
                  </a:cubicBezTo>
                  <a:cubicBezTo>
                    <a:pt x="438" y="233"/>
                    <a:pt x="438" y="238"/>
                    <a:pt x="438" y="243"/>
                  </a:cubicBezTo>
                  <a:cubicBezTo>
                    <a:pt x="438" y="243"/>
                    <a:pt x="438" y="252"/>
                    <a:pt x="438" y="252"/>
                  </a:cubicBezTo>
                  <a:cubicBezTo>
                    <a:pt x="419" y="263"/>
                    <a:pt x="400" y="275"/>
                    <a:pt x="381" y="287"/>
                  </a:cubicBezTo>
                  <a:cubicBezTo>
                    <a:pt x="380" y="284"/>
                    <a:pt x="379" y="280"/>
                    <a:pt x="377" y="277"/>
                  </a:cubicBezTo>
                  <a:cubicBezTo>
                    <a:pt x="380" y="271"/>
                    <a:pt x="383" y="265"/>
                    <a:pt x="386" y="259"/>
                  </a:cubicBezTo>
                  <a:close/>
                  <a:moveTo>
                    <a:pt x="294" y="75"/>
                  </a:moveTo>
                  <a:cubicBezTo>
                    <a:pt x="310" y="109"/>
                    <a:pt x="326" y="155"/>
                    <a:pt x="343" y="201"/>
                  </a:cubicBezTo>
                  <a:cubicBezTo>
                    <a:pt x="358" y="242"/>
                    <a:pt x="372" y="284"/>
                    <a:pt x="387" y="317"/>
                  </a:cubicBezTo>
                  <a:cubicBezTo>
                    <a:pt x="387" y="317"/>
                    <a:pt x="386" y="318"/>
                    <a:pt x="385" y="318"/>
                  </a:cubicBezTo>
                  <a:cubicBezTo>
                    <a:pt x="384" y="319"/>
                    <a:pt x="384" y="320"/>
                    <a:pt x="385" y="320"/>
                  </a:cubicBezTo>
                  <a:cubicBezTo>
                    <a:pt x="385" y="321"/>
                    <a:pt x="386" y="321"/>
                    <a:pt x="387" y="321"/>
                  </a:cubicBezTo>
                  <a:cubicBezTo>
                    <a:pt x="387" y="320"/>
                    <a:pt x="388" y="320"/>
                    <a:pt x="389" y="320"/>
                  </a:cubicBezTo>
                  <a:cubicBezTo>
                    <a:pt x="389" y="320"/>
                    <a:pt x="389" y="320"/>
                    <a:pt x="389" y="320"/>
                  </a:cubicBezTo>
                  <a:cubicBezTo>
                    <a:pt x="370" y="326"/>
                    <a:pt x="354" y="336"/>
                    <a:pt x="336" y="346"/>
                  </a:cubicBezTo>
                  <a:cubicBezTo>
                    <a:pt x="318" y="357"/>
                    <a:pt x="299" y="369"/>
                    <a:pt x="276" y="379"/>
                  </a:cubicBezTo>
                  <a:cubicBezTo>
                    <a:pt x="275" y="228"/>
                    <a:pt x="275" y="228"/>
                    <a:pt x="275" y="228"/>
                  </a:cubicBezTo>
                  <a:cubicBezTo>
                    <a:pt x="276" y="210"/>
                    <a:pt x="276" y="188"/>
                    <a:pt x="276" y="164"/>
                  </a:cubicBezTo>
                  <a:cubicBezTo>
                    <a:pt x="276" y="118"/>
                    <a:pt x="275" y="67"/>
                    <a:pt x="274" y="28"/>
                  </a:cubicBezTo>
                  <a:cubicBezTo>
                    <a:pt x="279" y="44"/>
                    <a:pt x="286" y="60"/>
                    <a:pt x="294" y="75"/>
                  </a:cubicBezTo>
                  <a:close/>
                  <a:moveTo>
                    <a:pt x="267" y="28"/>
                  </a:moveTo>
                  <a:cubicBezTo>
                    <a:pt x="268" y="40"/>
                    <a:pt x="268" y="52"/>
                    <a:pt x="269" y="65"/>
                  </a:cubicBezTo>
                  <a:cubicBezTo>
                    <a:pt x="268" y="65"/>
                    <a:pt x="268" y="66"/>
                    <a:pt x="268" y="66"/>
                  </a:cubicBezTo>
                  <a:cubicBezTo>
                    <a:pt x="263" y="72"/>
                    <a:pt x="258" y="78"/>
                    <a:pt x="253" y="84"/>
                  </a:cubicBezTo>
                  <a:cubicBezTo>
                    <a:pt x="258" y="65"/>
                    <a:pt x="263" y="46"/>
                    <a:pt x="267"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6"/>
            <p:cNvSpPr>
              <a:spLocks noEditPoints="1"/>
            </p:cNvSpPr>
            <p:nvPr/>
          </p:nvSpPr>
          <p:spPr bwMode="auto">
            <a:xfrm>
              <a:off x="1456" y="1860"/>
              <a:ext cx="634" cy="506"/>
            </a:xfrm>
            <a:custGeom>
              <a:avLst/>
              <a:gdLst>
                <a:gd name="T0" fmla="*/ 0 w 163"/>
                <a:gd name="T1" fmla="*/ 7 h 130"/>
                <a:gd name="T2" fmla="*/ 0 w 163"/>
                <a:gd name="T3" fmla="*/ 30 h 130"/>
                <a:gd name="T4" fmla="*/ 2 w 163"/>
                <a:gd name="T5" fmla="*/ 128 h 130"/>
                <a:gd name="T6" fmla="*/ 3 w 163"/>
                <a:gd name="T7" fmla="*/ 130 h 130"/>
                <a:gd name="T8" fmla="*/ 5 w 163"/>
                <a:gd name="T9" fmla="*/ 130 h 130"/>
                <a:gd name="T10" fmla="*/ 15 w 163"/>
                <a:gd name="T11" fmla="*/ 123 h 130"/>
                <a:gd name="T12" fmla="*/ 24 w 163"/>
                <a:gd name="T13" fmla="*/ 108 h 130"/>
                <a:gd name="T14" fmla="*/ 34 w 163"/>
                <a:gd name="T15" fmla="*/ 96 h 130"/>
                <a:gd name="T16" fmla="*/ 33 w 163"/>
                <a:gd name="T17" fmla="*/ 93 h 130"/>
                <a:gd name="T18" fmla="*/ 34 w 163"/>
                <a:gd name="T19" fmla="*/ 96 h 130"/>
                <a:gd name="T20" fmla="*/ 49 w 163"/>
                <a:gd name="T21" fmla="*/ 92 h 130"/>
                <a:gd name="T22" fmla="*/ 57 w 163"/>
                <a:gd name="T23" fmla="*/ 93 h 130"/>
                <a:gd name="T24" fmla="*/ 91 w 163"/>
                <a:gd name="T25" fmla="*/ 94 h 130"/>
                <a:gd name="T26" fmla="*/ 157 w 163"/>
                <a:gd name="T27" fmla="*/ 90 h 130"/>
                <a:gd name="T28" fmla="*/ 159 w 163"/>
                <a:gd name="T29" fmla="*/ 88 h 130"/>
                <a:gd name="T30" fmla="*/ 163 w 163"/>
                <a:gd name="T31" fmla="*/ 49 h 130"/>
                <a:gd name="T32" fmla="*/ 157 w 163"/>
                <a:gd name="T33" fmla="*/ 2 h 130"/>
                <a:gd name="T34" fmla="*/ 154 w 163"/>
                <a:gd name="T35" fmla="*/ 0 h 130"/>
                <a:gd name="T36" fmla="*/ 2 w 163"/>
                <a:gd name="T37" fmla="*/ 5 h 130"/>
                <a:gd name="T38" fmla="*/ 0 w 163"/>
                <a:gd name="T39" fmla="*/ 7 h 130"/>
                <a:gd name="T40" fmla="*/ 158 w 163"/>
                <a:gd name="T41" fmla="*/ 49 h 130"/>
                <a:gd name="T42" fmla="*/ 154 w 163"/>
                <a:gd name="T43" fmla="*/ 85 h 130"/>
                <a:gd name="T44" fmla="*/ 91 w 163"/>
                <a:gd name="T45" fmla="*/ 89 h 130"/>
                <a:gd name="T46" fmla="*/ 58 w 163"/>
                <a:gd name="T47" fmla="*/ 88 h 130"/>
                <a:gd name="T48" fmla="*/ 49 w 163"/>
                <a:gd name="T49" fmla="*/ 87 h 130"/>
                <a:gd name="T50" fmla="*/ 32 w 163"/>
                <a:gd name="T51" fmla="*/ 91 h 130"/>
                <a:gd name="T52" fmla="*/ 17 w 163"/>
                <a:gd name="T53" fmla="*/ 110 h 130"/>
                <a:gd name="T54" fmla="*/ 11 w 163"/>
                <a:gd name="T55" fmla="*/ 120 h 130"/>
                <a:gd name="T56" fmla="*/ 7 w 163"/>
                <a:gd name="T57" fmla="*/ 123 h 130"/>
                <a:gd name="T58" fmla="*/ 5 w 163"/>
                <a:gd name="T59" fmla="*/ 30 h 130"/>
                <a:gd name="T60" fmla="*/ 5 w 163"/>
                <a:gd name="T61" fmla="*/ 10 h 130"/>
                <a:gd name="T62" fmla="*/ 152 w 163"/>
                <a:gd name="T63" fmla="*/ 6 h 130"/>
                <a:gd name="T64" fmla="*/ 158 w 163"/>
                <a:gd name="T65" fmla="*/ 4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130">
                  <a:moveTo>
                    <a:pt x="0" y="7"/>
                  </a:moveTo>
                  <a:cubicBezTo>
                    <a:pt x="0" y="15"/>
                    <a:pt x="0" y="22"/>
                    <a:pt x="0" y="30"/>
                  </a:cubicBezTo>
                  <a:cubicBezTo>
                    <a:pt x="0" y="63"/>
                    <a:pt x="0" y="95"/>
                    <a:pt x="2" y="128"/>
                  </a:cubicBezTo>
                  <a:cubicBezTo>
                    <a:pt x="2" y="129"/>
                    <a:pt x="2" y="129"/>
                    <a:pt x="3" y="130"/>
                  </a:cubicBezTo>
                  <a:cubicBezTo>
                    <a:pt x="3" y="130"/>
                    <a:pt x="4" y="130"/>
                    <a:pt x="5" y="130"/>
                  </a:cubicBezTo>
                  <a:cubicBezTo>
                    <a:pt x="9" y="129"/>
                    <a:pt x="12" y="126"/>
                    <a:pt x="15" y="123"/>
                  </a:cubicBezTo>
                  <a:cubicBezTo>
                    <a:pt x="19" y="118"/>
                    <a:pt x="21" y="113"/>
                    <a:pt x="24" y="108"/>
                  </a:cubicBezTo>
                  <a:cubicBezTo>
                    <a:pt x="27" y="103"/>
                    <a:pt x="30" y="98"/>
                    <a:pt x="34" y="96"/>
                  </a:cubicBezTo>
                  <a:cubicBezTo>
                    <a:pt x="33" y="93"/>
                    <a:pt x="33" y="93"/>
                    <a:pt x="33" y="93"/>
                  </a:cubicBezTo>
                  <a:cubicBezTo>
                    <a:pt x="34" y="96"/>
                    <a:pt x="34" y="96"/>
                    <a:pt x="34" y="96"/>
                  </a:cubicBezTo>
                  <a:cubicBezTo>
                    <a:pt x="38" y="93"/>
                    <a:pt x="43" y="92"/>
                    <a:pt x="49" y="92"/>
                  </a:cubicBezTo>
                  <a:cubicBezTo>
                    <a:pt x="52" y="92"/>
                    <a:pt x="54" y="93"/>
                    <a:pt x="57" y="93"/>
                  </a:cubicBezTo>
                  <a:cubicBezTo>
                    <a:pt x="68" y="93"/>
                    <a:pt x="80" y="94"/>
                    <a:pt x="91" y="94"/>
                  </a:cubicBezTo>
                  <a:cubicBezTo>
                    <a:pt x="113" y="94"/>
                    <a:pt x="135" y="92"/>
                    <a:pt x="157" y="90"/>
                  </a:cubicBezTo>
                  <a:cubicBezTo>
                    <a:pt x="158" y="90"/>
                    <a:pt x="159" y="89"/>
                    <a:pt x="159" y="88"/>
                  </a:cubicBezTo>
                  <a:cubicBezTo>
                    <a:pt x="162" y="75"/>
                    <a:pt x="163" y="62"/>
                    <a:pt x="163" y="49"/>
                  </a:cubicBezTo>
                  <a:cubicBezTo>
                    <a:pt x="163" y="33"/>
                    <a:pt x="161" y="18"/>
                    <a:pt x="157" y="2"/>
                  </a:cubicBezTo>
                  <a:cubicBezTo>
                    <a:pt x="157" y="1"/>
                    <a:pt x="156" y="0"/>
                    <a:pt x="154" y="0"/>
                  </a:cubicBezTo>
                  <a:cubicBezTo>
                    <a:pt x="104" y="2"/>
                    <a:pt x="53" y="3"/>
                    <a:pt x="2" y="5"/>
                  </a:cubicBezTo>
                  <a:cubicBezTo>
                    <a:pt x="1" y="5"/>
                    <a:pt x="0" y="6"/>
                    <a:pt x="0" y="7"/>
                  </a:cubicBezTo>
                  <a:close/>
                  <a:moveTo>
                    <a:pt x="158" y="49"/>
                  </a:moveTo>
                  <a:cubicBezTo>
                    <a:pt x="158" y="61"/>
                    <a:pt x="157" y="73"/>
                    <a:pt x="154" y="85"/>
                  </a:cubicBezTo>
                  <a:cubicBezTo>
                    <a:pt x="133" y="87"/>
                    <a:pt x="112" y="89"/>
                    <a:pt x="91" y="89"/>
                  </a:cubicBezTo>
                  <a:cubicBezTo>
                    <a:pt x="80" y="89"/>
                    <a:pt x="69" y="88"/>
                    <a:pt x="58" y="88"/>
                  </a:cubicBezTo>
                  <a:cubicBezTo>
                    <a:pt x="55" y="88"/>
                    <a:pt x="52" y="87"/>
                    <a:pt x="49" y="87"/>
                  </a:cubicBezTo>
                  <a:cubicBezTo>
                    <a:pt x="43" y="87"/>
                    <a:pt x="37" y="88"/>
                    <a:pt x="32" y="91"/>
                  </a:cubicBezTo>
                  <a:cubicBezTo>
                    <a:pt x="24" y="96"/>
                    <a:pt x="21" y="104"/>
                    <a:pt x="17" y="110"/>
                  </a:cubicBezTo>
                  <a:cubicBezTo>
                    <a:pt x="15" y="114"/>
                    <a:pt x="13" y="117"/>
                    <a:pt x="11" y="120"/>
                  </a:cubicBezTo>
                  <a:cubicBezTo>
                    <a:pt x="10" y="121"/>
                    <a:pt x="8" y="122"/>
                    <a:pt x="7" y="123"/>
                  </a:cubicBezTo>
                  <a:cubicBezTo>
                    <a:pt x="5" y="92"/>
                    <a:pt x="5" y="61"/>
                    <a:pt x="5" y="30"/>
                  </a:cubicBezTo>
                  <a:cubicBezTo>
                    <a:pt x="5" y="23"/>
                    <a:pt x="5" y="16"/>
                    <a:pt x="5" y="10"/>
                  </a:cubicBezTo>
                  <a:cubicBezTo>
                    <a:pt x="54" y="8"/>
                    <a:pt x="103" y="7"/>
                    <a:pt x="152" y="6"/>
                  </a:cubicBezTo>
                  <a:cubicBezTo>
                    <a:pt x="156" y="20"/>
                    <a:pt x="158" y="35"/>
                    <a:pt x="158"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7"/>
            <p:cNvSpPr>
              <a:spLocks noEditPoints="1"/>
            </p:cNvSpPr>
            <p:nvPr/>
          </p:nvSpPr>
          <p:spPr bwMode="auto">
            <a:xfrm>
              <a:off x="2180" y="1545"/>
              <a:ext cx="634" cy="506"/>
            </a:xfrm>
            <a:custGeom>
              <a:avLst/>
              <a:gdLst>
                <a:gd name="T0" fmla="*/ 2 w 163"/>
                <a:gd name="T1" fmla="*/ 130 h 130"/>
                <a:gd name="T2" fmla="*/ 5 w 163"/>
                <a:gd name="T3" fmla="*/ 130 h 130"/>
                <a:gd name="T4" fmla="*/ 14 w 163"/>
                <a:gd name="T5" fmla="*/ 123 h 130"/>
                <a:gd name="T6" fmla="*/ 24 w 163"/>
                <a:gd name="T7" fmla="*/ 108 h 130"/>
                <a:gd name="T8" fmla="*/ 34 w 163"/>
                <a:gd name="T9" fmla="*/ 96 h 130"/>
                <a:gd name="T10" fmla="*/ 33 w 163"/>
                <a:gd name="T11" fmla="*/ 93 h 130"/>
                <a:gd name="T12" fmla="*/ 34 w 163"/>
                <a:gd name="T13" fmla="*/ 96 h 130"/>
                <a:gd name="T14" fmla="*/ 49 w 163"/>
                <a:gd name="T15" fmla="*/ 92 h 130"/>
                <a:gd name="T16" fmla="*/ 57 w 163"/>
                <a:gd name="T17" fmla="*/ 93 h 130"/>
                <a:gd name="T18" fmla="*/ 91 w 163"/>
                <a:gd name="T19" fmla="*/ 94 h 130"/>
                <a:gd name="T20" fmla="*/ 157 w 163"/>
                <a:gd name="T21" fmla="*/ 90 h 130"/>
                <a:gd name="T22" fmla="*/ 159 w 163"/>
                <a:gd name="T23" fmla="*/ 88 h 130"/>
                <a:gd name="T24" fmla="*/ 163 w 163"/>
                <a:gd name="T25" fmla="*/ 49 h 130"/>
                <a:gd name="T26" fmla="*/ 157 w 163"/>
                <a:gd name="T27" fmla="*/ 2 h 130"/>
                <a:gd name="T28" fmla="*/ 154 w 163"/>
                <a:gd name="T29" fmla="*/ 0 h 130"/>
                <a:gd name="T30" fmla="*/ 2 w 163"/>
                <a:gd name="T31" fmla="*/ 5 h 130"/>
                <a:gd name="T32" fmla="*/ 0 w 163"/>
                <a:gd name="T33" fmla="*/ 7 h 130"/>
                <a:gd name="T34" fmla="*/ 0 w 163"/>
                <a:gd name="T35" fmla="*/ 30 h 130"/>
                <a:gd name="T36" fmla="*/ 1 w 163"/>
                <a:gd name="T37" fmla="*/ 128 h 130"/>
                <a:gd name="T38" fmla="*/ 2 w 163"/>
                <a:gd name="T39" fmla="*/ 130 h 130"/>
                <a:gd name="T40" fmla="*/ 158 w 163"/>
                <a:gd name="T41" fmla="*/ 49 h 130"/>
                <a:gd name="T42" fmla="*/ 154 w 163"/>
                <a:gd name="T43" fmla="*/ 85 h 130"/>
                <a:gd name="T44" fmla="*/ 91 w 163"/>
                <a:gd name="T45" fmla="*/ 89 h 130"/>
                <a:gd name="T46" fmla="*/ 57 w 163"/>
                <a:gd name="T47" fmla="*/ 88 h 130"/>
                <a:gd name="T48" fmla="*/ 49 w 163"/>
                <a:gd name="T49" fmla="*/ 87 h 130"/>
                <a:gd name="T50" fmla="*/ 31 w 163"/>
                <a:gd name="T51" fmla="*/ 91 h 130"/>
                <a:gd name="T52" fmla="*/ 16 w 163"/>
                <a:gd name="T53" fmla="*/ 110 h 130"/>
                <a:gd name="T54" fmla="*/ 11 w 163"/>
                <a:gd name="T55" fmla="*/ 120 h 130"/>
                <a:gd name="T56" fmla="*/ 6 w 163"/>
                <a:gd name="T57" fmla="*/ 123 h 130"/>
                <a:gd name="T58" fmla="*/ 5 w 163"/>
                <a:gd name="T59" fmla="*/ 30 h 130"/>
                <a:gd name="T60" fmla="*/ 5 w 163"/>
                <a:gd name="T61" fmla="*/ 10 h 130"/>
                <a:gd name="T62" fmla="*/ 152 w 163"/>
                <a:gd name="T63" fmla="*/ 6 h 130"/>
                <a:gd name="T64" fmla="*/ 158 w 163"/>
                <a:gd name="T65" fmla="*/ 4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130">
                  <a:moveTo>
                    <a:pt x="2" y="130"/>
                  </a:moveTo>
                  <a:cubicBezTo>
                    <a:pt x="3" y="130"/>
                    <a:pt x="4" y="130"/>
                    <a:pt x="5" y="130"/>
                  </a:cubicBezTo>
                  <a:cubicBezTo>
                    <a:pt x="9" y="129"/>
                    <a:pt x="12" y="126"/>
                    <a:pt x="14" y="123"/>
                  </a:cubicBezTo>
                  <a:cubicBezTo>
                    <a:pt x="18" y="118"/>
                    <a:pt x="21" y="113"/>
                    <a:pt x="24" y="108"/>
                  </a:cubicBezTo>
                  <a:cubicBezTo>
                    <a:pt x="27" y="103"/>
                    <a:pt x="30" y="98"/>
                    <a:pt x="34" y="96"/>
                  </a:cubicBezTo>
                  <a:cubicBezTo>
                    <a:pt x="33" y="93"/>
                    <a:pt x="33" y="93"/>
                    <a:pt x="33" y="93"/>
                  </a:cubicBezTo>
                  <a:cubicBezTo>
                    <a:pt x="34" y="96"/>
                    <a:pt x="34" y="96"/>
                    <a:pt x="34" y="96"/>
                  </a:cubicBezTo>
                  <a:cubicBezTo>
                    <a:pt x="38" y="93"/>
                    <a:pt x="43" y="92"/>
                    <a:pt x="49" y="92"/>
                  </a:cubicBezTo>
                  <a:cubicBezTo>
                    <a:pt x="51" y="92"/>
                    <a:pt x="54" y="93"/>
                    <a:pt x="57" y="93"/>
                  </a:cubicBezTo>
                  <a:cubicBezTo>
                    <a:pt x="68" y="93"/>
                    <a:pt x="79" y="94"/>
                    <a:pt x="91" y="94"/>
                  </a:cubicBezTo>
                  <a:cubicBezTo>
                    <a:pt x="113" y="94"/>
                    <a:pt x="135" y="92"/>
                    <a:pt x="157" y="90"/>
                  </a:cubicBezTo>
                  <a:cubicBezTo>
                    <a:pt x="158" y="90"/>
                    <a:pt x="158" y="89"/>
                    <a:pt x="159" y="88"/>
                  </a:cubicBezTo>
                  <a:cubicBezTo>
                    <a:pt x="162" y="75"/>
                    <a:pt x="163" y="62"/>
                    <a:pt x="163" y="49"/>
                  </a:cubicBezTo>
                  <a:cubicBezTo>
                    <a:pt x="163" y="33"/>
                    <a:pt x="161" y="18"/>
                    <a:pt x="157" y="2"/>
                  </a:cubicBezTo>
                  <a:cubicBezTo>
                    <a:pt x="156" y="1"/>
                    <a:pt x="155" y="0"/>
                    <a:pt x="154" y="0"/>
                  </a:cubicBezTo>
                  <a:cubicBezTo>
                    <a:pt x="103" y="2"/>
                    <a:pt x="53" y="3"/>
                    <a:pt x="2" y="5"/>
                  </a:cubicBezTo>
                  <a:cubicBezTo>
                    <a:pt x="1" y="5"/>
                    <a:pt x="0" y="6"/>
                    <a:pt x="0" y="7"/>
                  </a:cubicBezTo>
                  <a:cubicBezTo>
                    <a:pt x="0" y="15"/>
                    <a:pt x="0" y="22"/>
                    <a:pt x="0" y="30"/>
                  </a:cubicBezTo>
                  <a:cubicBezTo>
                    <a:pt x="0" y="63"/>
                    <a:pt x="0" y="95"/>
                    <a:pt x="1" y="128"/>
                  </a:cubicBezTo>
                  <a:cubicBezTo>
                    <a:pt x="1" y="129"/>
                    <a:pt x="2" y="129"/>
                    <a:pt x="2" y="130"/>
                  </a:cubicBezTo>
                  <a:close/>
                  <a:moveTo>
                    <a:pt x="158" y="49"/>
                  </a:moveTo>
                  <a:cubicBezTo>
                    <a:pt x="158" y="61"/>
                    <a:pt x="157" y="73"/>
                    <a:pt x="154" y="85"/>
                  </a:cubicBezTo>
                  <a:cubicBezTo>
                    <a:pt x="133" y="87"/>
                    <a:pt x="112" y="89"/>
                    <a:pt x="91" y="89"/>
                  </a:cubicBezTo>
                  <a:cubicBezTo>
                    <a:pt x="79" y="89"/>
                    <a:pt x="68" y="88"/>
                    <a:pt x="57" y="88"/>
                  </a:cubicBezTo>
                  <a:cubicBezTo>
                    <a:pt x="54" y="88"/>
                    <a:pt x="52" y="87"/>
                    <a:pt x="49" y="87"/>
                  </a:cubicBezTo>
                  <a:cubicBezTo>
                    <a:pt x="43" y="87"/>
                    <a:pt x="37" y="88"/>
                    <a:pt x="31" y="91"/>
                  </a:cubicBezTo>
                  <a:cubicBezTo>
                    <a:pt x="24" y="96"/>
                    <a:pt x="20" y="103"/>
                    <a:pt x="16" y="110"/>
                  </a:cubicBezTo>
                  <a:cubicBezTo>
                    <a:pt x="15" y="114"/>
                    <a:pt x="13" y="117"/>
                    <a:pt x="11" y="120"/>
                  </a:cubicBezTo>
                  <a:cubicBezTo>
                    <a:pt x="9" y="121"/>
                    <a:pt x="8" y="122"/>
                    <a:pt x="6" y="123"/>
                  </a:cubicBezTo>
                  <a:cubicBezTo>
                    <a:pt x="5" y="92"/>
                    <a:pt x="5" y="61"/>
                    <a:pt x="5" y="30"/>
                  </a:cubicBezTo>
                  <a:cubicBezTo>
                    <a:pt x="5" y="23"/>
                    <a:pt x="5" y="16"/>
                    <a:pt x="5" y="10"/>
                  </a:cubicBezTo>
                  <a:cubicBezTo>
                    <a:pt x="54" y="8"/>
                    <a:pt x="103" y="7"/>
                    <a:pt x="152" y="6"/>
                  </a:cubicBezTo>
                  <a:cubicBezTo>
                    <a:pt x="156" y="20"/>
                    <a:pt x="158" y="35"/>
                    <a:pt x="158"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8"/>
            <p:cNvSpPr>
              <a:spLocks noEditPoints="1"/>
            </p:cNvSpPr>
            <p:nvPr/>
          </p:nvSpPr>
          <p:spPr bwMode="auto">
            <a:xfrm>
              <a:off x="2822" y="2031"/>
              <a:ext cx="634" cy="506"/>
            </a:xfrm>
            <a:custGeom>
              <a:avLst/>
              <a:gdLst>
                <a:gd name="T0" fmla="*/ 3 w 163"/>
                <a:gd name="T1" fmla="*/ 130 h 130"/>
                <a:gd name="T2" fmla="*/ 5 w 163"/>
                <a:gd name="T3" fmla="*/ 130 h 130"/>
                <a:gd name="T4" fmla="*/ 15 w 163"/>
                <a:gd name="T5" fmla="*/ 123 h 130"/>
                <a:gd name="T6" fmla="*/ 24 w 163"/>
                <a:gd name="T7" fmla="*/ 108 h 130"/>
                <a:gd name="T8" fmla="*/ 34 w 163"/>
                <a:gd name="T9" fmla="*/ 96 h 130"/>
                <a:gd name="T10" fmla="*/ 33 w 163"/>
                <a:gd name="T11" fmla="*/ 93 h 130"/>
                <a:gd name="T12" fmla="*/ 34 w 163"/>
                <a:gd name="T13" fmla="*/ 96 h 130"/>
                <a:gd name="T14" fmla="*/ 49 w 163"/>
                <a:gd name="T15" fmla="*/ 92 h 130"/>
                <a:gd name="T16" fmla="*/ 57 w 163"/>
                <a:gd name="T17" fmla="*/ 93 h 130"/>
                <a:gd name="T18" fmla="*/ 91 w 163"/>
                <a:gd name="T19" fmla="*/ 94 h 130"/>
                <a:gd name="T20" fmla="*/ 157 w 163"/>
                <a:gd name="T21" fmla="*/ 90 h 130"/>
                <a:gd name="T22" fmla="*/ 159 w 163"/>
                <a:gd name="T23" fmla="*/ 88 h 130"/>
                <a:gd name="T24" fmla="*/ 163 w 163"/>
                <a:gd name="T25" fmla="*/ 49 h 130"/>
                <a:gd name="T26" fmla="*/ 157 w 163"/>
                <a:gd name="T27" fmla="*/ 2 h 130"/>
                <a:gd name="T28" fmla="*/ 154 w 163"/>
                <a:gd name="T29" fmla="*/ 0 h 130"/>
                <a:gd name="T30" fmla="*/ 3 w 163"/>
                <a:gd name="T31" fmla="*/ 4 h 130"/>
                <a:gd name="T32" fmla="*/ 0 w 163"/>
                <a:gd name="T33" fmla="*/ 7 h 130"/>
                <a:gd name="T34" fmla="*/ 0 w 163"/>
                <a:gd name="T35" fmla="*/ 30 h 130"/>
                <a:gd name="T36" fmla="*/ 2 w 163"/>
                <a:gd name="T37" fmla="*/ 128 h 130"/>
                <a:gd name="T38" fmla="*/ 3 w 163"/>
                <a:gd name="T39" fmla="*/ 130 h 130"/>
                <a:gd name="T40" fmla="*/ 158 w 163"/>
                <a:gd name="T41" fmla="*/ 49 h 130"/>
                <a:gd name="T42" fmla="*/ 155 w 163"/>
                <a:gd name="T43" fmla="*/ 85 h 130"/>
                <a:gd name="T44" fmla="*/ 91 w 163"/>
                <a:gd name="T45" fmla="*/ 89 h 130"/>
                <a:gd name="T46" fmla="*/ 58 w 163"/>
                <a:gd name="T47" fmla="*/ 88 h 130"/>
                <a:gd name="T48" fmla="*/ 49 w 163"/>
                <a:gd name="T49" fmla="*/ 87 h 130"/>
                <a:gd name="T50" fmla="*/ 32 w 163"/>
                <a:gd name="T51" fmla="*/ 91 h 130"/>
                <a:gd name="T52" fmla="*/ 17 w 163"/>
                <a:gd name="T53" fmla="*/ 110 h 130"/>
                <a:gd name="T54" fmla="*/ 11 w 163"/>
                <a:gd name="T55" fmla="*/ 119 h 130"/>
                <a:gd name="T56" fmla="*/ 7 w 163"/>
                <a:gd name="T57" fmla="*/ 123 h 130"/>
                <a:gd name="T58" fmla="*/ 5 w 163"/>
                <a:gd name="T59" fmla="*/ 30 h 130"/>
                <a:gd name="T60" fmla="*/ 5 w 163"/>
                <a:gd name="T61" fmla="*/ 9 h 130"/>
                <a:gd name="T62" fmla="*/ 153 w 163"/>
                <a:gd name="T63" fmla="*/ 5 h 130"/>
                <a:gd name="T64" fmla="*/ 158 w 163"/>
                <a:gd name="T65" fmla="*/ 49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130">
                  <a:moveTo>
                    <a:pt x="3" y="130"/>
                  </a:moveTo>
                  <a:cubicBezTo>
                    <a:pt x="4" y="130"/>
                    <a:pt x="4" y="130"/>
                    <a:pt x="5" y="130"/>
                  </a:cubicBezTo>
                  <a:cubicBezTo>
                    <a:pt x="9" y="128"/>
                    <a:pt x="12" y="126"/>
                    <a:pt x="15" y="123"/>
                  </a:cubicBezTo>
                  <a:cubicBezTo>
                    <a:pt x="19" y="118"/>
                    <a:pt x="21" y="113"/>
                    <a:pt x="24" y="108"/>
                  </a:cubicBezTo>
                  <a:cubicBezTo>
                    <a:pt x="27" y="103"/>
                    <a:pt x="30" y="98"/>
                    <a:pt x="34" y="96"/>
                  </a:cubicBezTo>
                  <a:cubicBezTo>
                    <a:pt x="33" y="93"/>
                    <a:pt x="33" y="93"/>
                    <a:pt x="33" y="93"/>
                  </a:cubicBezTo>
                  <a:cubicBezTo>
                    <a:pt x="34" y="96"/>
                    <a:pt x="34" y="96"/>
                    <a:pt x="34" y="96"/>
                  </a:cubicBezTo>
                  <a:cubicBezTo>
                    <a:pt x="39" y="93"/>
                    <a:pt x="44" y="92"/>
                    <a:pt x="49" y="92"/>
                  </a:cubicBezTo>
                  <a:cubicBezTo>
                    <a:pt x="52" y="92"/>
                    <a:pt x="55" y="92"/>
                    <a:pt x="57" y="93"/>
                  </a:cubicBezTo>
                  <a:cubicBezTo>
                    <a:pt x="69" y="93"/>
                    <a:pt x="80" y="94"/>
                    <a:pt x="91" y="94"/>
                  </a:cubicBezTo>
                  <a:cubicBezTo>
                    <a:pt x="113" y="94"/>
                    <a:pt x="135" y="92"/>
                    <a:pt x="157" y="90"/>
                  </a:cubicBezTo>
                  <a:cubicBezTo>
                    <a:pt x="158" y="90"/>
                    <a:pt x="159" y="89"/>
                    <a:pt x="159" y="88"/>
                  </a:cubicBezTo>
                  <a:cubicBezTo>
                    <a:pt x="162" y="75"/>
                    <a:pt x="163" y="62"/>
                    <a:pt x="163" y="49"/>
                  </a:cubicBezTo>
                  <a:cubicBezTo>
                    <a:pt x="163" y="33"/>
                    <a:pt x="161" y="17"/>
                    <a:pt x="157" y="2"/>
                  </a:cubicBezTo>
                  <a:cubicBezTo>
                    <a:pt x="157" y="1"/>
                    <a:pt x="156" y="0"/>
                    <a:pt x="154" y="0"/>
                  </a:cubicBezTo>
                  <a:cubicBezTo>
                    <a:pt x="104" y="2"/>
                    <a:pt x="53" y="3"/>
                    <a:pt x="3" y="4"/>
                  </a:cubicBezTo>
                  <a:cubicBezTo>
                    <a:pt x="1" y="5"/>
                    <a:pt x="0" y="6"/>
                    <a:pt x="0" y="7"/>
                  </a:cubicBezTo>
                  <a:cubicBezTo>
                    <a:pt x="0" y="15"/>
                    <a:pt x="0" y="22"/>
                    <a:pt x="0" y="30"/>
                  </a:cubicBezTo>
                  <a:cubicBezTo>
                    <a:pt x="0" y="63"/>
                    <a:pt x="1" y="95"/>
                    <a:pt x="2" y="128"/>
                  </a:cubicBezTo>
                  <a:cubicBezTo>
                    <a:pt x="2" y="128"/>
                    <a:pt x="2" y="129"/>
                    <a:pt x="3" y="130"/>
                  </a:cubicBezTo>
                  <a:close/>
                  <a:moveTo>
                    <a:pt x="158" y="49"/>
                  </a:moveTo>
                  <a:cubicBezTo>
                    <a:pt x="158" y="61"/>
                    <a:pt x="157" y="73"/>
                    <a:pt x="155" y="85"/>
                  </a:cubicBezTo>
                  <a:cubicBezTo>
                    <a:pt x="133" y="87"/>
                    <a:pt x="112" y="89"/>
                    <a:pt x="91" y="89"/>
                  </a:cubicBezTo>
                  <a:cubicBezTo>
                    <a:pt x="80" y="89"/>
                    <a:pt x="69" y="88"/>
                    <a:pt x="58" y="88"/>
                  </a:cubicBezTo>
                  <a:cubicBezTo>
                    <a:pt x="55" y="87"/>
                    <a:pt x="52" y="87"/>
                    <a:pt x="49" y="87"/>
                  </a:cubicBezTo>
                  <a:cubicBezTo>
                    <a:pt x="43" y="87"/>
                    <a:pt x="37" y="88"/>
                    <a:pt x="32" y="91"/>
                  </a:cubicBezTo>
                  <a:cubicBezTo>
                    <a:pt x="24" y="96"/>
                    <a:pt x="21" y="103"/>
                    <a:pt x="17" y="110"/>
                  </a:cubicBezTo>
                  <a:cubicBezTo>
                    <a:pt x="15" y="114"/>
                    <a:pt x="13" y="117"/>
                    <a:pt x="11" y="119"/>
                  </a:cubicBezTo>
                  <a:cubicBezTo>
                    <a:pt x="10" y="121"/>
                    <a:pt x="8" y="122"/>
                    <a:pt x="7" y="123"/>
                  </a:cubicBezTo>
                  <a:cubicBezTo>
                    <a:pt x="6" y="92"/>
                    <a:pt x="5" y="61"/>
                    <a:pt x="5" y="30"/>
                  </a:cubicBezTo>
                  <a:cubicBezTo>
                    <a:pt x="5" y="23"/>
                    <a:pt x="5" y="16"/>
                    <a:pt x="5" y="9"/>
                  </a:cubicBezTo>
                  <a:cubicBezTo>
                    <a:pt x="54" y="8"/>
                    <a:pt x="103" y="7"/>
                    <a:pt x="153" y="5"/>
                  </a:cubicBezTo>
                  <a:cubicBezTo>
                    <a:pt x="156" y="20"/>
                    <a:pt x="158" y="34"/>
                    <a:pt x="158" y="4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44" name="文本框 43"/>
          <p:cNvSpPr txBox="1"/>
          <p:nvPr/>
        </p:nvSpPr>
        <p:spPr>
          <a:xfrm>
            <a:off x="3440154" y="2533948"/>
            <a:ext cx="1219063"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第一名</a:t>
            </a:r>
          </a:p>
        </p:txBody>
      </p:sp>
      <p:sp>
        <p:nvSpPr>
          <p:cNvPr id="45" name="文本框 44"/>
          <p:cNvSpPr txBox="1"/>
          <p:nvPr/>
        </p:nvSpPr>
        <p:spPr>
          <a:xfrm>
            <a:off x="2235605" y="3025130"/>
            <a:ext cx="1219063"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第二名</a:t>
            </a:r>
          </a:p>
        </p:txBody>
      </p:sp>
      <p:sp>
        <p:nvSpPr>
          <p:cNvPr id="46" name="文本框 45"/>
          <p:cNvSpPr txBox="1"/>
          <p:nvPr/>
        </p:nvSpPr>
        <p:spPr>
          <a:xfrm>
            <a:off x="4418327" y="3294360"/>
            <a:ext cx="1219063" cy="461665"/>
          </a:xfrm>
          <a:prstGeom prst="rect">
            <a:avLst/>
          </a:prstGeom>
          <a:noFill/>
        </p:spPr>
        <p:txBody>
          <a:bodyPr wrap="square" rtlCol="0">
            <a:spAutoFit/>
          </a:bodyPr>
          <a:lstStyle/>
          <a:p>
            <a:r>
              <a:rPr lang="zh-CN" altLang="en-US" sz="2400" b="1" dirty="0">
                <a:solidFill>
                  <a:schemeClr val="tx1">
                    <a:lumMod val="85000"/>
                    <a:lumOff val="15000"/>
                  </a:schemeClr>
                </a:solidFill>
                <a:latin typeface="方正静蕾简体" panose="02000000000000000000" pitchFamily="2" charset="-122"/>
                <a:ea typeface="方正静蕾简体" panose="02000000000000000000" pitchFamily="2" charset="-122"/>
              </a:rPr>
              <a:t>第三名</a:t>
            </a:r>
          </a:p>
        </p:txBody>
      </p:sp>
      <p:sp>
        <p:nvSpPr>
          <p:cNvPr id="47" name="文本框 46"/>
          <p:cNvSpPr txBox="1"/>
          <p:nvPr/>
        </p:nvSpPr>
        <p:spPr>
          <a:xfrm>
            <a:off x="7249675" y="2319698"/>
            <a:ext cx="1305165" cy="584775"/>
          </a:xfrm>
          <a:prstGeom prst="rect">
            <a:avLst/>
          </a:prstGeom>
          <a:noFill/>
        </p:spPr>
        <p:txBody>
          <a:bodyPr wrap="none" rtlCol="0">
            <a:spAutoFit/>
          </a:bodyPr>
          <a:lstStyle/>
          <a:p>
            <a:r>
              <a:rPr lang="zh-CN" altLang="en-US" sz="3200" b="1" spc="-300" dirty="0">
                <a:solidFill>
                  <a:schemeClr val="tx1">
                    <a:lumMod val="85000"/>
                    <a:lumOff val="15000"/>
                  </a:schemeClr>
                </a:solidFill>
                <a:latin typeface="方正静蕾简体" panose="02000000000000000000" pitchFamily="2" charset="-122"/>
                <a:ea typeface="方正静蕾简体" panose="02000000000000000000" pitchFamily="2" charset="-122"/>
              </a:rPr>
              <a:t>小标题</a:t>
            </a:r>
          </a:p>
        </p:txBody>
      </p:sp>
      <p:sp>
        <p:nvSpPr>
          <p:cNvPr id="48" name="文本框 47"/>
          <p:cNvSpPr txBox="1"/>
          <p:nvPr/>
        </p:nvSpPr>
        <p:spPr>
          <a:xfrm>
            <a:off x="6971863" y="2904473"/>
            <a:ext cx="4006233" cy="1015663"/>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请在这里输入文字请在这里输入文字请在这里输入文字请在这里输入文字请在这里输入文字请在这里输入文字请在这里输入</a:t>
            </a:r>
          </a:p>
        </p:txBody>
      </p:sp>
      <p:sp>
        <p:nvSpPr>
          <p:cNvPr id="49" name="Freeform 30"/>
          <p:cNvSpPr>
            <a:spLocks noEditPoints="1"/>
          </p:cNvSpPr>
          <p:nvPr/>
        </p:nvSpPr>
        <p:spPr bwMode="auto">
          <a:xfrm>
            <a:off x="6971863" y="2427111"/>
            <a:ext cx="335491" cy="324806"/>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solidFill>
                <a:srgbClr val="C00000"/>
              </a:solidFill>
            </a:endParaRPr>
          </a:p>
        </p:txBody>
      </p:sp>
      <p:sp>
        <p:nvSpPr>
          <p:cNvPr id="50" name="文本框 49"/>
          <p:cNvSpPr txBox="1"/>
          <p:nvPr/>
        </p:nvSpPr>
        <p:spPr>
          <a:xfrm>
            <a:off x="7249675" y="4308903"/>
            <a:ext cx="1305165" cy="584775"/>
          </a:xfrm>
          <a:prstGeom prst="rect">
            <a:avLst/>
          </a:prstGeom>
          <a:noFill/>
        </p:spPr>
        <p:txBody>
          <a:bodyPr wrap="none" rtlCol="0">
            <a:spAutoFit/>
          </a:bodyPr>
          <a:lstStyle/>
          <a:p>
            <a:r>
              <a:rPr lang="zh-CN" altLang="en-US" sz="3200" b="1" spc="-300" dirty="0">
                <a:solidFill>
                  <a:schemeClr val="tx1">
                    <a:lumMod val="85000"/>
                    <a:lumOff val="15000"/>
                  </a:schemeClr>
                </a:solidFill>
                <a:latin typeface="方正静蕾简体" panose="02000000000000000000" pitchFamily="2" charset="-122"/>
                <a:ea typeface="方正静蕾简体" panose="02000000000000000000" pitchFamily="2" charset="-122"/>
              </a:rPr>
              <a:t>小标题</a:t>
            </a:r>
          </a:p>
        </p:txBody>
      </p:sp>
      <p:sp>
        <p:nvSpPr>
          <p:cNvPr id="51" name="文本框 50"/>
          <p:cNvSpPr txBox="1"/>
          <p:nvPr/>
        </p:nvSpPr>
        <p:spPr>
          <a:xfrm>
            <a:off x="6971863" y="4893678"/>
            <a:ext cx="4006233" cy="1015663"/>
          </a:xfrm>
          <a:prstGeom prst="rect">
            <a:avLst/>
          </a:prstGeom>
          <a:noFill/>
        </p:spPr>
        <p:txBody>
          <a:bodyPr wrap="square" rtlCol="0">
            <a:spAutoFit/>
          </a:bodyPr>
          <a:lstStyle>
            <a:defPPr>
              <a:defRPr lang="zh-CN"/>
            </a:defPPr>
            <a:lvl1pPr algn="just">
              <a:lnSpc>
                <a:spcPct val="125000"/>
              </a:lnSpc>
              <a:defRPr sz="1600">
                <a:solidFill>
                  <a:schemeClr val="accent1">
                    <a:lumMod val="50000"/>
                  </a:schemeClr>
                </a:solidFill>
                <a:latin typeface="华文细黑" panose="02010600040101010101" pitchFamily="2" charset="-122"/>
                <a:ea typeface="华文细黑" panose="02010600040101010101" pitchFamily="2" charset="-122"/>
              </a:defRPr>
            </a:lvl1pPr>
          </a:lstStyle>
          <a:p>
            <a:pPr algn="l"/>
            <a:r>
              <a:rPr lang="zh-CN" altLang="en-US" dirty="0">
                <a:solidFill>
                  <a:schemeClr val="tx1">
                    <a:lumMod val="85000"/>
                    <a:lumOff val="15000"/>
                  </a:schemeClr>
                </a:solidFill>
                <a:latin typeface="方正静蕾简体" panose="02000000000000000000" pitchFamily="2" charset="-122"/>
                <a:ea typeface="方正静蕾简体" panose="02000000000000000000" pitchFamily="2" charset="-122"/>
              </a:rPr>
              <a:t>请在这里输入文字请在这里输入文字请在这里输入文字请在这里输入文字请在这里输入文字请在这里输入文字请在这里输入</a:t>
            </a:r>
          </a:p>
        </p:txBody>
      </p:sp>
      <p:sp>
        <p:nvSpPr>
          <p:cNvPr id="52" name="Freeform 30"/>
          <p:cNvSpPr>
            <a:spLocks noEditPoints="1"/>
          </p:cNvSpPr>
          <p:nvPr/>
        </p:nvSpPr>
        <p:spPr bwMode="auto">
          <a:xfrm>
            <a:off x="6971863" y="4416316"/>
            <a:ext cx="335491" cy="324806"/>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solidFill>
                <a:schemeClr val="accent1">
                  <a:lumMod val="50000"/>
                </a:schemeClr>
              </a:solidFill>
            </a:endParaRPr>
          </a:p>
        </p:txBody>
      </p:sp>
      <p:grpSp>
        <p:nvGrpSpPr>
          <p:cNvPr id="16" name="组合 15"/>
          <p:cNvGrpSpPr/>
          <p:nvPr/>
        </p:nvGrpSpPr>
        <p:grpSpPr>
          <a:xfrm rot="1192981">
            <a:off x="318899" y="220711"/>
            <a:ext cx="579734" cy="587264"/>
            <a:chOff x="2118580" y="4342651"/>
            <a:chExt cx="672245" cy="680977"/>
          </a:xfrm>
        </p:grpSpPr>
        <p:grpSp>
          <p:nvGrpSpPr>
            <p:cNvPr id="17" name="组合 16"/>
            <p:cNvGrpSpPr/>
            <p:nvPr/>
          </p:nvGrpSpPr>
          <p:grpSpPr>
            <a:xfrm>
              <a:off x="2124539" y="4342651"/>
              <a:ext cx="641611" cy="680977"/>
              <a:chOff x="2124539" y="4342651"/>
              <a:chExt cx="641611" cy="680977"/>
            </a:xfrm>
          </p:grpSpPr>
          <p:sp>
            <p:nvSpPr>
              <p:cNvPr id="35" name="任意多边形 34"/>
              <p:cNvSpPr/>
              <p:nvPr/>
            </p:nvSpPr>
            <p:spPr>
              <a:xfrm>
                <a:off x="2124539" y="4342651"/>
                <a:ext cx="641611" cy="680977"/>
              </a:xfrm>
              <a:custGeom>
                <a:avLst/>
                <a:gdLst>
                  <a:gd name="connsiteX0" fmla="*/ 63 w 140138"/>
                  <a:gd name="connsiteY0" fmla="*/ 65738 h 154344"/>
                  <a:gd name="connsiteX1" fmla="*/ 62928 w 140138"/>
                  <a:gd name="connsiteY1" fmla="*/ 16 h 154344"/>
                  <a:gd name="connsiteX2" fmla="*/ 140080 w 140138"/>
                  <a:gd name="connsiteY2" fmla="*/ 71453 h 154344"/>
                  <a:gd name="connsiteX3" fmla="*/ 74358 w 140138"/>
                  <a:gd name="connsiteY3" fmla="*/ 154321 h 154344"/>
                  <a:gd name="connsiteX4" fmla="*/ 63 w 140138"/>
                  <a:gd name="connsiteY4" fmla="*/ 65738 h 154344"/>
                  <a:gd name="connsiteX0-1" fmla="*/ 63 w 140227"/>
                  <a:gd name="connsiteY0-2" fmla="*/ 65738 h 154534"/>
                  <a:gd name="connsiteX1-3" fmla="*/ 62928 w 140227"/>
                  <a:gd name="connsiteY1-4" fmla="*/ 16 h 154534"/>
                  <a:gd name="connsiteX2-5" fmla="*/ 140080 w 140227"/>
                  <a:gd name="connsiteY2-6" fmla="*/ 71453 h 154534"/>
                  <a:gd name="connsiteX3-7" fmla="*/ 74358 w 140227"/>
                  <a:gd name="connsiteY3-8" fmla="*/ 154321 h 154534"/>
                  <a:gd name="connsiteX4-9" fmla="*/ 63 w 140227"/>
                  <a:gd name="connsiteY4-10" fmla="*/ 65738 h 154534"/>
                  <a:gd name="connsiteX0-11" fmla="*/ 63 w 140227"/>
                  <a:gd name="connsiteY0-12" fmla="*/ 65738 h 154534"/>
                  <a:gd name="connsiteX1-13" fmla="*/ 62928 w 140227"/>
                  <a:gd name="connsiteY1-14" fmla="*/ 16 h 154534"/>
                  <a:gd name="connsiteX2-15" fmla="*/ 140080 w 140227"/>
                  <a:gd name="connsiteY2-16" fmla="*/ 71453 h 154534"/>
                  <a:gd name="connsiteX3-17" fmla="*/ 74358 w 140227"/>
                  <a:gd name="connsiteY3-18" fmla="*/ 154321 h 154534"/>
                  <a:gd name="connsiteX4-19" fmla="*/ 63 w 140227"/>
                  <a:gd name="connsiteY4-20" fmla="*/ 65738 h 154534"/>
                  <a:gd name="connsiteX0-21" fmla="*/ 178 w 140342"/>
                  <a:gd name="connsiteY0-22" fmla="*/ 65738 h 154534"/>
                  <a:gd name="connsiteX1-23" fmla="*/ 63043 w 140342"/>
                  <a:gd name="connsiteY1-24" fmla="*/ 16 h 154534"/>
                  <a:gd name="connsiteX2-25" fmla="*/ 140195 w 140342"/>
                  <a:gd name="connsiteY2-26" fmla="*/ 71453 h 154534"/>
                  <a:gd name="connsiteX3-27" fmla="*/ 74473 w 140342"/>
                  <a:gd name="connsiteY3-28" fmla="*/ 154321 h 154534"/>
                  <a:gd name="connsiteX4-29" fmla="*/ 178 w 140342"/>
                  <a:gd name="connsiteY4-30" fmla="*/ 65738 h 154534"/>
                  <a:gd name="connsiteX0-31" fmla="*/ 178 w 140342"/>
                  <a:gd name="connsiteY0-32" fmla="*/ 65740 h 154536"/>
                  <a:gd name="connsiteX1-33" fmla="*/ 63043 w 140342"/>
                  <a:gd name="connsiteY1-34" fmla="*/ 18 h 154536"/>
                  <a:gd name="connsiteX2-35" fmla="*/ 140195 w 140342"/>
                  <a:gd name="connsiteY2-36" fmla="*/ 71455 h 154536"/>
                  <a:gd name="connsiteX3-37" fmla="*/ 74473 w 140342"/>
                  <a:gd name="connsiteY3-38" fmla="*/ 154323 h 154536"/>
                  <a:gd name="connsiteX4-39" fmla="*/ 178 w 140342"/>
                  <a:gd name="connsiteY4-40" fmla="*/ 65740 h 154536"/>
                  <a:gd name="connsiteX0-41" fmla="*/ 9 w 140173"/>
                  <a:gd name="connsiteY0-42" fmla="*/ 71451 h 160247"/>
                  <a:gd name="connsiteX1-43" fmla="*/ 71446 w 140173"/>
                  <a:gd name="connsiteY1-44" fmla="*/ 14 h 160247"/>
                  <a:gd name="connsiteX2-45" fmla="*/ 140026 w 140173"/>
                  <a:gd name="connsiteY2-46" fmla="*/ 77166 h 160247"/>
                  <a:gd name="connsiteX3-47" fmla="*/ 74304 w 140173"/>
                  <a:gd name="connsiteY3-48" fmla="*/ 160034 h 160247"/>
                  <a:gd name="connsiteX4-49" fmla="*/ 9 w 140173"/>
                  <a:gd name="connsiteY4-50" fmla="*/ 71451 h 160247"/>
                  <a:gd name="connsiteX0-51" fmla="*/ 9 w 140173"/>
                  <a:gd name="connsiteY0-52" fmla="*/ 71451 h 148862"/>
                  <a:gd name="connsiteX1-53" fmla="*/ 71446 w 140173"/>
                  <a:gd name="connsiteY1-54" fmla="*/ 14 h 148862"/>
                  <a:gd name="connsiteX2-55" fmla="*/ 140026 w 140173"/>
                  <a:gd name="connsiteY2-56" fmla="*/ 77166 h 148862"/>
                  <a:gd name="connsiteX3-57" fmla="*/ 74304 w 140173"/>
                  <a:gd name="connsiteY3-58" fmla="*/ 148604 h 148862"/>
                  <a:gd name="connsiteX4-59" fmla="*/ 9 w 140173"/>
                  <a:gd name="connsiteY4-60" fmla="*/ 71451 h 148862"/>
                  <a:gd name="connsiteX0-61" fmla="*/ 9 w 141024"/>
                  <a:gd name="connsiteY0-62" fmla="*/ 71451 h 148862"/>
                  <a:gd name="connsiteX1-63" fmla="*/ 71446 w 141024"/>
                  <a:gd name="connsiteY1-64" fmla="*/ 14 h 148862"/>
                  <a:gd name="connsiteX2-65" fmla="*/ 140026 w 141024"/>
                  <a:gd name="connsiteY2-66" fmla="*/ 77166 h 148862"/>
                  <a:gd name="connsiteX3-67" fmla="*/ 74304 w 141024"/>
                  <a:gd name="connsiteY3-68" fmla="*/ 148604 h 148862"/>
                  <a:gd name="connsiteX4-69" fmla="*/ 9 w 141024"/>
                  <a:gd name="connsiteY4-70" fmla="*/ 71451 h 148862"/>
                  <a:gd name="connsiteX0-71" fmla="*/ 9 w 140173"/>
                  <a:gd name="connsiteY0-72" fmla="*/ 71451 h 148862"/>
                  <a:gd name="connsiteX1-73" fmla="*/ 71446 w 140173"/>
                  <a:gd name="connsiteY1-74" fmla="*/ 14 h 148862"/>
                  <a:gd name="connsiteX2-75" fmla="*/ 140026 w 140173"/>
                  <a:gd name="connsiteY2-76" fmla="*/ 77166 h 148862"/>
                  <a:gd name="connsiteX3-77" fmla="*/ 74304 w 140173"/>
                  <a:gd name="connsiteY3-78" fmla="*/ 148604 h 148862"/>
                  <a:gd name="connsiteX4-79" fmla="*/ 9 w 140173"/>
                  <a:gd name="connsiteY4-80" fmla="*/ 71451 h 148862"/>
                  <a:gd name="connsiteX0-81" fmla="*/ 9 w 140257"/>
                  <a:gd name="connsiteY0-82" fmla="*/ 71451 h 148862"/>
                  <a:gd name="connsiteX1-83" fmla="*/ 71446 w 140257"/>
                  <a:gd name="connsiteY1-84" fmla="*/ 14 h 148862"/>
                  <a:gd name="connsiteX2-85" fmla="*/ 140026 w 140257"/>
                  <a:gd name="connsiteY2-86" fmla="*/ 77166 h 148862"/>
                  <a:gd name="connsiteX3-87" fmla="*/ 74304 w 140257"/>
                  <a:gd name="connsiteY3-88" fmla="*/ 148604 h 148862"/>
                  <a:gd name="connsiteX4-89" fmla="*/ 9 w 140257"/>
                  <a:gd name="connsiteY4-90" fmla="*/ 71451 h 14886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0257" h="148862">
                    <a:moveTo>
                      <a:pt x="9" y="71451"/>
                    </a:moveTo>
                    <a:cubicBezTo>
                      <a:pt x="-467" y="46686"/>
                      <a:pt x="19535" y="-938"/>
                      <a:pt x="71446" y="14"/>
                    </a:cubicBezTo>
                    <a:cubicBezTo>
                      <a:pt x="123357" y="966"/>
                      <a:pt x="142638" y="44242"/>
                      <a:pt x="140026" y="77166"/>
                    </a:cubicBezTo>
                    <a:cubicBezTo>
                      <a:pt x="141931" y="102883"/>
                      <a:pt x="125739" y="152890"/>
                      <a:pt x="74304" y="148604"/>
                    </a:cubicBezTo>
                    <a:cubicBezTo>
                      <a:pt x="22869" y="144318"/>
                      <a:pt x="485" y="96216"/>
                      <a:pt x="9" y="71451"/>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35"/>
              <p:cNvSpPr/>
              <p:nvPr/>
            </p:nvSpPr>
            <p:spPr>
              <a:xfrm>
                <a:off x="2176934" y="4495047"/>
                <a:ext cx="227805" cy="371040"/>
              </a:xfrm>
              <a:custGeom>
                <a:avLst/>
                <a:gdLst>
                  <a:gd name="connsiteX0" fmla="*/ 131483 w 768692"/>
                  <a:gd name="connsiteY0" fmla="*/ 0 h 962212"/>
                  <a:gd name="connsiteX1" fmla="*/ 394448 w 768692"/>
                  <a:gd name="connsiteY1" fmla="*/ 197223 h 962212"/>
                  <a:gd name="connsiteX2" fmla="*/ 621553 w 768692"/>
                  <a:gd name="connsiteY2" fmla="*/ 137459 h 962212"/>
                  <a:gd name="connsiteX3" fmla="*/ 764989 w 768692"/>
                  <a:gd name="connsiteY3" fmla="*/ 472141 h 962212"/>
                  <a:gd name="connsiteX4" fmla="*/ 472142 w 768692"/>
                  <a:gd name="connsiteY4" fmla="*/ 531906 h 962212"/>
                  <a:gd name="connsiteX5" fmla="*/ 591671 w 768692"/>
                  <a:gd name="connsiteY5" fmla="*/ 770965 h 962212"/>
                  <a:gd name="connsiteX6" fmla="*/ 442259 w 768692"/>
                  <a:gd name="connsiteY6" fmla="*/ 806823 h 962212"/>
                  <a:gd name="connsiteX7" fmla="*/ 352612 w 768692"/>
                  <a:gd name="connsiteY7" fmla="*/ 693271 h 962212"/>
                  <a:gd name="connsiteX8" fmla="*/ 197224 w 768692"/>
                  <a:gd name="connsiteY8" fmla="*/ 878541 h 962212"/>
                  <a:gd name="connsiteX9" fmla="*/ 0 w 768692"/>
                  <a:gd name="connsiteY9" fmla="*/ 962212 h 962212"/>
                  <a:gd name="connsiteX0-1" fmla="*/ 61103 w 698312"/>
                  <a:gd name="connsiteY0-2" fmla="*/ 0 h 1082820"/>
                  <a:gd name="connsiteX1-3" fmla="*/ 324068 w 698312"/>
                  <a:gd name="connsiteY1-4" fmla="*/ 197223 h 1082820"/>
                  <a:gd name="connsiteX2-5" fmla="*/ 551173 w 698312"/>
                  <a:gd name="connsiteY2-6" fmla="*/ 137459 h 1082820"/>
                  <a:gd name="connsiteX3-7" fmla="*/ 694609 w 698312"/>
                  <a:gd name="connsiteY3-8" fmla="*/ 472141 h 1082820"/>
                  <a:gd name="connsiteX4-9" fmla="*/ 401762 w 698312"/>
                  <a:gd name="connsiteY4-10" fmla="*/ 531906 h 1082820"/>
                  <a:gd name="connsiteX5-11" fmla="*/ 521291 w 698312"/>
                  <a:gd name="connsiteY5-12" fmla="*/ 770965 h 1082820"/>
                  <a:gd name="connsiteX6-13" fmla="*/ 371879 w 698312"/>
                  <a:gd name="connsiteY6-14" fmla="*/ 806823 h 1082820"/>
                  <a:gd name="connsiteX7-15" fmla="*/ 282232 w 698312"/>
                  <a:gd name="connsiteY7-16" fmla="*/ 693271 h 1082820"/>
                  <a:gd name="connsiteX8-17" fmla="*/ 126844 w 698312"/>
                  <a:gd name="connsiteY8-18" fmla="*/ 878541 h 1082820"/>
                  <a:gd name="connsiteX9-19" fmla="*/ 0 w 698312"/>
                  <a:gd name="connsiteY9-20" fmla="*/ 1082820 h 1082820"/>
                  <a:gd name="connsiteX0-21" fmla="*/ 61103 w 698312"/>
                  <a:gd name="connsiteY0-22" fmla="*/ 0 h 1082820"/>
                  <a:gd name="connsiteX1-23" fmla="*/ 324068 w 698312"/>
                  <a:gd name="connsiteY1-24" fmla="*/ 197223 h 1082820"/>
                  <a:gd name="connsiteX2-25" fmla="*/ 551173 w 698312"/>
                  <a:gd name="connsiteY2-26" fmla="*/ 137459 h 1082820"/>
                  <a:gd name="connsiteX3-27" fmla="*/ 694609 w 698312"/>
                  <a:gd name="connsiteY3-28" fmla="*/ 472141 h 1082820"/>
                  <a:gd name="connsiteX4-29" fmla="*/ 401762 w 698312"/>
                  <a:gd name="connsiteY4-30" fmla="*/ 531906 h 1082820"/>
                  <a:gd name="connsiteX5-31" fmla="*/ 521291 w 698312"/>
                  <a:gd name="connsiteY5-32" fmla="*/ 770965 h 1082820"/>
                  <a:gd name="connsiteX6-33" fmla="*/ 371879 w 698312"/>
                  <a:gd name="connsiteY6-34" fmla="*/ 806823 h 1082820"/>
                  <a:gd name="connsiteX7-35" fmla="*/ 282232 w 698312"/>
                  <a:gd name="connsiteY7-36" fmla="*/ 693271 h 1082820"/>
                  <a:gd name="connsiteX8-37" fmla="*/ 176111 w 698312"/>
                  <a:gd name="connsiteY8-38" fmla="*/ 905342 h 1082820"/>
                  <a:gd name="connsiteX9-39" fmla="*/ 0 w 698312"/>
                  <a:gd name="connsiteY9-40" fmla="*/ 1082820 h 10828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698312" h="1082820">
                    <a:moveTo>
                      <a:pt x="61103" y="0"/>
                    </a:moveTo>
                    <a:cubicBezTo>
                      <a:pt x="151746" y="87156"/>
                      <a:pt x="242390" y="174313"/>
                      <a:pt x="324068" y="197223"/>
                    </a:cubicBezTo>
                    <a:cubicBezTo>
                      <a:pt x="405746" y="220133"/>
                      <a:pt x="489416" y="91639"/>
                      <a:pt x="551173" y="137459"/>
                    </a:cubicBezTo>
                    <a:cubicBezTo>
                      <a:pt x="612930" y="183279"/>
                      <a:pt x="719511" y="406400"/>
                      <a:pt x="694609" y="472141"/>
                    </a:cubicBezTo>
                    <a:cubicBezTo>
                      <a:pt x="669707" y="537882"/>
                      <a:pt x="430648" y="482102"/>
                      <a:pt x="401762" y="531906"/>
                    </a:cubicBezTo>
                    <a:cubicBezTo>
                      <a:pt x="372876" y="581710"/>
                      <a:pt x="526272" y="725146"/>
                      <a:pt x="521291" y="770965"/>
                    </a:cubicBezTo>
                    <a:cubicBezTo>
                      <a:pt x="516311" y="816785"/>
                      <a:pt x="411722" y="819772"/>
                      <a:pt x="371879" y="806823"/>
                    </a:cubicBezTo>
                    <a:cubicBezTo>
                      <a:pt x="332036" y="793874"/>
                      <a:pt x="314860" y="676851"/>
                      <a:pt x="282232" y="693271"/>
                    </a:cubicBezTo>
                    <a:cubicBezTo>
                      <a:pt x="249604" y="709691"/>
                      <a:pt x="223150" y="840417"/>
                      <a:pt x="176111" y="905342"/>
                    </a:cubicBezTo>
                    <a:cubicBezTo>
                      <a:pt x="129072" y="970267"/>
                      <a:pt x="69227" y="1063396"/>
                      <a:pt x="0" y="1082820"/>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a:off x="2353279" y="4809159"/>
                <a:ext cx="49757" cy="61548"/>
              </a:xfrm>
              <a:custGeom>
                <a:avLst/>
                <a:gdLst>
                  <a:gd name="connsiteX0" fmla="*/ 6763 w 126447"/>
                  <a:gd name="connsiteY0" fmla="*/ 18499 h 191822"/>
                  <a:gd name="connsiteX1" fmla="*/ 126292 w 126447"/>
                  <a:gd name="connsiteY1" fmla="*/ 24476 h 191822"/>
                  <a:gd name="connsiteX2" fmla="*/ 30669 w 126447"/>
                  <a:gd name="connsiteY2" fmla="*/ 191817 h 191822"/>
                  <a:gd name="connsiteX3" fmla="*/ 6763 w 126447"/>
                  <a:gd name="connsiteY3" fmla="*/ 18499 h 191822"/>
                  <a:gd name="connsiteX0-1" fmla="*/ 394 w 120595"/>
                  <a:gd name="connsiteY0-2" fmla="*/ 16500 h 159942"/>
                  <a:gd name="connsiteX1-3" fmla="*/ 119923 w 120595"/>
                  <a:gd name="connsiteY1-4" fmla="*/ 22477 h 159942"/>
                  <a:gd name="connsiteX2-5" fmla="*/ 84065 w 120595"/>
                  <a:gd name="connsiteY2-6" fmla="*/ 159936 h 159942"/>
                  <a:gd name="connsiteX3-7" fmla="*/ 394 w 120595"/>
                  <a:gd name="connsiteY3-8" fmla="*/ 16500 h 159942"/>
                  <a:gd name="connsiteX0-9" fmla="*/ 939 w 129518"/>
                  <a:gd name="connsiteY0-10" fmla="*/ 16500 h 160211"/>
                  <a:gd name="connsiteX1-11" fmla="*/ 120468 w 129518"/>
                  <a:gd name="connsiteY1-12" fmla="*/ 22477 h 160211"/>
                  <a:gd name="connsiteX2-13" fmla="*/ 84610 w 129518"/>
                  <a:gd name="connsiteY2-14" fmla="*/ 159936 h 160211"/>
                  <a:gd name="connsiteX3-15" fmla="*/ 939 w 129518"/>
                  <a:gd name="connsiteY3-16" fmla="*/ 16500 h 160211"/>
                </a:gdLst>
                <a:ahLst/>
                <a:cxnLst>
                  <a:cxn ang="0">
                    <a:pos x="connsiteX0-1" y="connsiteY0-2"/>
                  </a:cxn>
                  <a:cxn ang="0">
                    <a:pos x="connsiteX1-3" y="connsiteY1-4"/>
                  </a:cxn>
                  <a:cxn ang="0">
                    <a:pos x="connsiteX2-5" y="connsiteY2-6"/>
                  </a:cxn>
                  <a:cxn ang="0">
                    <a:pos x="connsiteX3-7" y="connsiteY3-8"/>
                  </a:cxn>
                </a:cxnLst>
                <a:rect l="l" t="t" r="r" b="b"/>
                <a:pathLst>
                  <a:path w="129518" h="160211">
                    <a:moveTo>
                      <a:pt x="939" y="16500"/>
                    </a:moveTo>
                    <a:cubicBezTo>
                      <a:pt x="6915" y="-6410"/>
                      <a:pt x="116484" y="-6409"/>
                      <a:pt x="120468" y="22477"/>
                    </a:cubicBezTo>
                    <a:cubicBezTo>
                      <a:pt x="124452" y="51363"/>
                      <a:pt x="152344" y="152964"/>
                      <a:pt x="84610" y="159936"/>
                    </a:cubicBezTo>
                    <a:cubicBezTo>
                      <a:pt x="16876" y="166908"/>
                      <a:pt x="-5037" y="39410"/>
                      <a:pt x="939" y="16500"/>
                    </a:cubicBezTo>
                    <a:close/>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a:off x="2500518" y="4409062"/>
                <a:ext cx="255640" cy="461540"/>
              </a:xfrm>
              <a:custGeom>
                <a:avLst/>
                <a:gdLst>
                  <a:gd name="connsiteX0" fmla="*/ 420402 w 665437"/>
                  <a:gd name="connsiteY0" fmla="*/ 0 h 1201399"/>
                  <a:gd name="connsiteX1" fmla="*/ 181343 w 665437"/>
                  <a:gd name="connsiteY1" fmla="*/ 161365 h 1201399"/>
                  <a:gd name="connsiteX2" fmla="*/ 37908 w 665437"/>
                  <a:gd name="connsiteY2" fmla="*/ 173318 h 1201399"/>
                  <a:gd name="connsiteX3" fmla="*/ 2049 w 665437"/>
                  <a:gd name="connsiteY3" fmla="*/ 239059 h 1201399"/>
                  <a:gd name="connsiteX4" fmla="*/ 37908 w 665437"/>
                  <a:gd name="connsiteY4" fmla="*/ 579718 h 1201399"/>
                  <a:gd name="connsiteX5" fmla="*/ 306849 w 665437"/>
                  <a:gd name="connsiteY5" fmla="*/ 753036 h 1201399"/>
                  <a:gd name="connsiteX6" fmla="*/ 282943 w 665437"/>
                  <a:gd name="connsiteY6" fmla="*/ 926353 h 1201399"/>
                  <a:gd name="connsiteX7" fmla="*/ 336731 w 665437"/>
                  <a:gd name="connsiteY7" fmla="*/ 1093695 h 1201399"/>
                  <a:gd name="connsiteX8" fmla="*/ 306849 w 665437"/>
                  <a:gd name="connsiteY8" fmla="*/ 1201271 h 1201399"/>
                  <a:gd name="connsiteX9" fmla="*/ 408449 w 665437"/>
                  <a:gd name="connsiteY9" fmla="*/ 1111624 h 1201399"/>
                  <a:gd name="connsiteX10" fmla="*/ 444308 w 665437"/>
                  <a:gd name="connsiteY10" fmla="*/ 944283 h 1201399"/>
                  <a:gd name="connsiteX11" fmla="*/ 516025 w 665437"/>
                  <a:gd name="connsiteY11" fmla="*/ 818777 h 1201399"/>
                  <a:gd name="connsiteX12" fmla="*/ 665437 w 665437"/>
                  <a:gd name="connsiteY12" fmla="*/ 753036 h 120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5437" h="1201399">
                    <a:moveTo>
                      <a:pt x="420402" y="0"/>
                    </a:moveTo>
                    <a:cubicBezTo>
                      <a:pt x="332747" y="66239"/>
                      <a:pt x="245092" y="132479"/>
                      <a:pt x="181343" y="161365"/>
                    </a:cubicBezTo>
                    <a:cubicBezTo>
                      <a:pt x="117594" y="190251"/>
                      <a:pt x="67790" y="160369"/>
                      <a:pt x="37908" y="173318"/>
                    </a:cubicBezTo>
                    <a:cubicBezTo>
                      <a:pt x="8026" y="186267"/>
                      <a:pt x="2049" y="171326"/>
                      <a:pt x="2049" y="239059"/>
                    </a:cubicBezTo>
                    <a:cubicBezTo>
                      <a:pt x="2049" y="306792"/>
                      <a:pt x="-12892" y="494055"/>
                      <a:pt x="37908" y="579718"/>
                    </a:cubicBezTo>
                    <a:cubicBezTo>
                      <a:pt x="88708" y="665381"/>
                      <a:pt x="266010" y="695264"/>
                      <a:pt x="306849" y="753036"/>
                    </a:cubicBezTo>
                    <a:cubicBezTo>
                      <a:pt x="347688" y="810808"/>
                      <a:pt x="277963" y="869577"/>
                      <a:pt x="282943" y="926353"/>
                    </a:cubicBezTo>
                    <a:cubicBezTo>
                      <a:pt x="287923" y="983129"/>
                      <a:pt x="332747" y="1047875"/>
                      <a:pt x="336731" y="1093695"/>
                    </a:cubicBezTo>
                    <a:cubicBezTo>
                      <a:pt x="340715" y="1139515"/>
                      <a:pt x="294896" y="1198283"/>
                      <a:pt x="306849" y="1201271"/>
                    </a:cubicBezTo>
                    <a:cubicBezTo>
                      <a:pt x="318802" y="1204259"/>
                      <a:pt x="385539" y="1154455"/>
                      <a:pt x="408449" y="1111624"/>
                    </a:cubicBezTo>
                    <a:cubicBezTo>
                      <a:pt x="431359" y="1068793"/>
                      <a:pt x="426379" y="993091"/>
                      <a:pt x="444308" y="944283"/>
                    </a:cubicBezTo>
                    <a:cubicBezTo>
                      <a:pt x="462237" y="895475"/>
                      <a:pt x="479170" y="850651"/>
                      <a:pt x="516025" y="818777"/>
                    </a:cubicBezTo>
                    <a:cubicBezTo>
                      <a:pt x="552880" y="786903"/>
                      <a:pt x="609158" y="769969"/>
                      <a:pt x="665437" y="753036"/>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任意多边形 52"/>
              <p:cNvSpPr/>
              <p:nvPr/>
            </p:nvSpPr>
            <p:spPr>
              <a:xfrm>
                <a:off x="2693191" y="4801426"/>
                <a:ext cx="48215" cy="91839"/>
              </a:xfrm>
              <a:custGeom>
                <a:avLst/>
                <a:gdLst>
                  <a:gd name="connsiteX0" fmla="*/ 125506 w 125506"/>
                  <a:gd name="connsiteY0" fmla="*/ 0 h 239059"/>
                  <a:gd name="connsiteX1" fmla="*/ 59765 w 125506"/>
                  <a:gd name="connsiteY1" fmla="*/ 23906 h 239059"/>
                  <a:gd name="connsiteX2" fmla="*/ 0 w 125506"/>
                  <a:gd name="connsiteY2" fmla="*/ 143435 h 239059"/>
                  <a:gd name="connsiteX3" fmla="*/ 59765 w 125506"/>
                  <a:gd name="connsiteY3" fmla="*/ 239059 h 239059"/>
                </a:gdLst>
                <a:ahLst/>
                <a:cxnLst>
                  <a:cxn ang="0">
                    <a:pos x="connsiteX0" y="connsiteY0"/>
                  </a:cxn>
                  <a:cxn ang="0">
                    <a:pos x="connsiteX1" y="connsiteY1"/>
                  </a:cxn>
                  <a:cxn ang="0">
                    <a:pos x="connsiteX2" y="connsiteY2"/>
                  </a:cxn>
                  <a:cxn ang="0">
                    <a:pos x="connsiteX3" y="connsiteY3"/>
                  </a:cxn>
                </a:cxnLst>
                <a:rect l="l" t="t" r="r" b="b"/>
                <a:pathLst>
                  <a:path w="125506" h="239059">
                    <a:moveTo>
                      <a:pt x="125506" y="0"/>
                    </a:moveTo>
                    <a:cubicBezTo>
                      <a:pt x="103094" y="0"/>
                      <a:pt x="80683" y="0"/>
                      <a:pt x="59765" y="23906"/>
                    </a:cubicBezTo>
                    <a:cubicBezTo>
                      <a:pt x="38847" y="47812"/>
                      <a:pt x="0" y="107576"/>
                      <a:pt x="0" y="143435"/>
                    </a:cubicBezTo>
                    <a:cubicBezTo>
                      <a:pt x="0" y="179294"/>
                      <a:pt x="29882" y="209176"/>
                      <a:pt x="59765" y="239059"/>
                    </a:cubicBezTo>
                  </a:path>
                </a:pathLst>
              </a:custGeom>
              <a:noFill/>
              <a:ln w="2540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任意多边形 17"/>
            <p:cNvSpPr/>
            <p:nvPr/>
          </p:nvSpPr>
          <p:spPr>
            <a:xfrm rot="20279529">
              <a:off x="2598988" y="4623569"/>
              <a:ext cx="174702" cy="8321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p:nvSpPr>
          <p:spPr>
            <a:xfrm rot="20279529">
              <a:off x="2479596" y="4480372"/>
              <a:ext cx="223342" cy="1187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rot="20279529">
              <a:off x="2127434" y="4559064"/>
              <a:ext cx="113703" cy="55204"/>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rot="20279529">
              <a:off x="2594342" y="4571927"/>
              <a:ext cx="163589" cy="9647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p:nvSpPr>
          <p:spPr>
            <a:xfrm rot="20279529">
              <a:off x="2135496" y="4638952"/>
              <a:ext cx="269481" cy="1483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22"/>
            <p:cNvSpPr/>
            <p:nvPr/>
          </p:nvSpPr>
          <p:spPr>
            <a:xfrm rot="20279529">
              <a:off x="2551872" y="4532481"/>
              <a:ext cx="202631" cy="103393"/>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rot="20279529">
              <a:off x="2524326" y="4506288"/>
              <a:ext cx="197416" cy="9652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rot="20279529">
              <a:off x="2501282" y="4464098"/>
              <a:ext cx="153497" cy="79925"/>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rot="20279529">
              <a:off x="2328701" y="4625707"/>
              <a:ext cx="74052" cy="2824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rot="20279529">
              <a:off x="2130538" y="4603506"/>
              <a:ext cx="189693" cy="97507"/>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rot="20279529">
              <a:off x="2599025" y="4660637"/>
              <a:ext cx="191800" cy="9235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p:nvSpPr>
          <p:spPr>
            <a:xfrm rot="20279529">
              <a:off x="2611278" y="4795372"/>
              <a:ext cx="62292" cy="38099"/>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任意多边形 29"/>
            <p:cNvSpPr/>
            <p:nvPr/>
          </p:nvSpPr>
          <p:spPr>
            <a:xfrm rot="20279529">
              <a:off x="2492800" y="4489548"/>
              <a:ext cx="71293" cy="50292"/>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30"/>
            <p:cNvSpPr/>
            <p:nvPr/>
          </p:nvSpPr>
          <p:spPr>
            <a:xfrm rot="20279529">
              <a:off x="2118580" y="4584223"/>
              <a:ext cx="149665" cy="78198"/>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rot="20279529">
              <a:off x="2127493" y="4608630"/>
              <a:ext cx="255388" cy="139141"/>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32"/>
            <p:cNvSpPr/>
            <p:nvPr/>
          </p:nvSpPr>
          <p:spPr>
            <a:xfrm rot="20279529">
              <a:off x="2284592" y="4709098"/>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33"/>
            <p:cNvSpPr/>
            <p:nvPr/>
          </p:nvSpPr>
          <p:spPr>
            <a:xfrm rot="20279529">
              <a:off x="2302799" y="4734812"/>
              <a:ext cx="38604" cy="23656"/>
            </a:xfrm>
            <a:custGeom>
              <a:avLst/>
              <a:gdLst>
                <a:gd name="connsiteX0" fmla="*/ 0 w 145605"/>
                <a:gd name="connsiteY0" fmla="*/ 221320 h 221320"/>
                <a:gd name="connsiteX1" fmla="*/ 66978 w 145605"/>
                <a:gd name="connsiteY1" fmla="*/ 107748 h 221320"/>
                <a:gd name="connsiteX2" fmla="*/ 145605 w 145605"/>
                <a:gd name="connsiteY2" fmla="*/ 0 h 221320"/>
              </a:gdLst>
              <a:ahLst/>
              <a:cxnLst>
                <a:cxn ang="0">
                  <a:pos x="connsiteX0" y="connsiteY0"/>
                </a:cxn>
                <a:cxn ang="0">
                  <a:pos x="connsiteX1" y="connsiteY1"/>
                </a:cxn>
                <a:cxn ang="0">
                  <a:pos x="connsiteX2" y="connsiteY2"/>
                </a:cxn>
              </a:cxnLst>
              <a:rect l="l" t="t" r="r" b="b"/>
              <a:pathLst>
                <a:path w="145605" h="221320">
                  <a:moveTo>
                    <a:pt x="0" y="221320"/>
                  </a:moveTo>
                  <a:cubicBezTo>
                    <a:pt x="21355" y="182977"/>
                    <a:pt x="42711" y="144635"/>
                    <a:pt x="66978" y="107748"/>
                  </a:cubicBezTo>
                  <a:cubicBezTo>
                    <a:pt x="91245" y="70861"/>
                    <a:pt x="118425" y="35430"/>
                    <a:pt x="145605" y="0"/>
                  </a:cubicBezTo>
                </a:path>
              </a:pathLst>
            </a:custGeom>
            <a:noFill/>
            <a:ln w="6350" cap="rnd">
              <a:solidFill>
                <a:schemeClr val="tx1">
                  <a:lumMod val="85000"/>
                  <a:lumOff val="1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54" name="文本框 53"/>
          <p:cNvSpPr txBox="1"/>
          <p:nvPr/>
        </p:nvSpPr>
        <p:spPr>
          <a:xfrm>
            <a:off x="1006597" y="249957"/>
            <a:ext cx="2406559" cy="523220"/>
          </a:xfrm>
          <a:prstGeom prst="rect">
            <a:avLst/>
          </a:prstGeom>
          <a:noFill/>
        </p:spPr>
        <p:txBody>
          <a:bodyPr wrap="square" rtlCol="0">
            <a:spAutoFit/>
          </a:bodyPr>
          <a:lstStyle/>
          <a:p>
            <a:r>
              <a:rPr lang="zh-CN" altLang="en-US"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rPr>
              <a:t>添加您的文本</a:t>
            </a:r>
            <a:endParaRPr lang="en-US" altLang="zh-CN" sz="2800" b="1" dirty="0">
              <a:solidFill>
                <a:srgbClr val="34322F"/>
              </a:solidFill>
              <a:latin typeface="方正静蕾简体" panose="02000000000000000000" pitchFamily="2" charset="-122"/>
              <a:ea typeface="方正静蕾简体" panose="02000000000000000000" pitchFamily="2" charset="-122"/>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文本框 47"/>
          <p:cNvSpPr txBox="1"/>
          <p:nvPr/>
        </p:nvSpPr>
        <p:spPr>
          <a:xfrm>
            <a:off x="3120435" y="2848612"/>
            <a:ext cx="6183734" cy="1200329"/>
          </a:xfrm>
          <a:prstGeom prst="rect">
            <a:avLst/>
          </a:prstGeom>
          <a:noFill/>
        </p:spPr>
        <p:txBody>
          <a:bodyPr wrap="square" rtlCol="0">
            <a:spAutoFit/>
          </a:bodyPr>
          <a:lstStyle/>
          <a:p>
            <a:r>
              <a:rPr lang="zh-CN" altLang="en-US" sz="7200" b="1" spc="300">
                <a:solidFill>
                  <a:schemeClr val="tx1">
                    <a:lumMod val="85000"/>
                    <a:lumOff val="15000"/>
                  </a:schemeClr>
                </a:solidFill>
                <a:latin typeface="方正静蕾简体" panose="02000000000000000000" pitchFamily="2" charset="-122"/>
                <a:ea typeface="方正静蕾简体" panose="02000000000000000000" pitchFamily="2" charset="-122"/>
              </a:rPr>
              <a:t>重点工作安排</a:t>
            </a:r>
            <a:endParaRPr lang="zh-CN" altLang="en-US" sz="16600" b="1" spc="300" dirty="0">
              <a:solidFill>
                <a:schemeClr val="tx1">
                  <a:lumMod val="85000"/>
                  <a:lumOff val="15000"/>
                </a:schemeClr>
              </a:solidFill>
              <a:latin typeface="方正静蕾简体" panose="02000000000000000000" pitchFamily="2" charset="-122"/>
              <a:ea typeface="方正静蕾简体" panose="02000000000000000000" pitchFamily="2" charset="-122"/>
            </a:endParaRPr>
          </a:p>
        </p:txBody>
      </p:sp>
      <p:sp>
        <p:nvSpPr>
          <p:cNvPr id="49" name="任意多边形 48"/>
          <p:cNvSpPr/>
          <p:nvPr/>
        </p:nvSpPr>
        <p:spPr>
          <a:xfrm>
            <a:off x="3264568" y="2661889"/>
            <a:ext cx="5662863" cy="32085"/>
          </a:xfrm>
          <a:custGeom>
            <a:avLst/>
            <a:gdLst>
              <a:gd name="connsiteX0" fmla="*/ 0 w 5662863"/>
              <a:gd name="connsiteY0" fmla="*/ 0 h 32085"/>
              <a:gd name="connsiteX1" fmla="*/ 5662863 w 5662863"/>
              <a:gd name="connsiteY1" fmla="*/ 32085 h 32085"/>
            </a:gdLst>
            <a:ahLst/>
            <a:cxnLst>
              <a:cxn ang="0">
                <a:pos x="connsiteX0" y="connsiteY0"/>
              </a:cxn>
              <a:cxn ang="0">
                <a:pos x="connsiteX1" y="connsiteY1"/>
              </a:cxn>
            </a:cxnLst>
            <a:rect l="l" t="t" r="r" b="b"/>
            <a:pathLst>
              <a:path w="5662863" h="32085">
                <a:moveTo>
                  <a:pt x="0" y="0"/>
                </a:moveTo>
                <a:lnTo>
                  <a:pt x="5662863" y="32085"/>
                </a:lnTo>
              </a:path>
            </a:pathLst>
          </a:custGeom>
          <a:noFill/>
          <a:ln w="25400"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任意多边形 49"/>
          <p:cNvSpPr/>
          <p:nvPr/>
        </p:nvSpPr>
        <p:spPr>
          <a:xfrm>
            <a:off x="3264567" y="4136878"/>
            <a:ext cx="5662863" cy="32085"/>
          </a:xfrm>
          <a:custGeom>
            <a:avLst/>
            <a:gdLst>
              <a:gd name="connsiteX0" fmla="*/ 0 w 5662863"/>
              <a:gd name="connsiteY0" fmla="*/ 0 h 32085"/>
              <a:gd name="connsiteX1" fmla="*/ 5662863 w 5662863"/>
              <a:gd name="connsiteY1" fmla="*/ 32085 h 32085"/>
            </a:gdLst>
            <a:ahLst/>
            <a:cxnLst>
              <a:cxn ang="0">
                <a:pos x="connsiteX0" y="connsiteY0"/>
              </a:cxn>
              <a:cxn ang="0">
                <a:pos x="connsiteX1" y="connsiteY1"/>
              </a:cxn>
            </a:cxnLst>
            <a:rect l="l" t="t" r="r" b="b"/>
            <a:pathLst>
              <a:path w="5662863" h="32085">
                <a:moveTo>
                  <a:pt x="0" y="0"/>
                </a:moveTo>
                <a:lnTo>
                  <a:pt x="5662863" y="32085"/>
                </a:lnTo>
              </a:path>
            </a:pathLst>
          </a:custGeom>
          <a:noFill/>
          <a:ln w="25400" cap="rnd">
            <a:solidFill>
              <a:schemeClr val="tx1">
                <a:lumMod val="85000"/>
                <a:lumOff val="15000"/>
              </a:schemeClr>
            </a:solidFill>
            <a:prstDash val="lg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Freeform 30"/>
          <p:cNvSpPr>
            <a:spLocks noEditPoints="1"/>
          </p:cNvSpPr>
          <p:nvPr/>
        </p:nvSpPr>
        <p:spPr bwMode="auto">
          <a:xfrm>
            <a:off x="3672685" y="2495422"/>
            <a:ext cx="356162" cy="344819"/>
          </a:xfrm>
          <a:custGeom>
            <a:avLst/>
            <a:gdLst>
              <a:gd name="T0" fmla="*/ 10 w 31"/>
              <a:gd name="T1" fmla="*/ 19 h 30"/>
              <a:gd name="T2" fmla="*/ 11 w 31"/>
              <a:gd name="T3" fmla="*/ 0 h 30"/>
              <a:gd name="T4" fmla="*/ 28 w 31"/>
              <a:gd name="T5" fmla="*/ 8 h 30"/>
              <a:gd name="T6" fmla="*/ 26 w 31"/>
              <a:gd name="T7" fmla="*/ 27 h 30"/>
              <a:gd name="T8" fmla="*/ 23 w 31"/>
              <a:gd name="T9" fmla="*/ 25 h 30"/>
              <a:gd name="T10" fmla="*/ 22 w 31"/>
              <a:gd name="T11" fmla="*/ 21 h 30"/>
              <a:gd name="T12" fmla="*/ 29 w 31"/>
              <a:gd name="T13" fmla="*/ 9 h 30"/>
              <a:gd name="T14" fmla="*/ 22 w 31"/>
              <a:gd name="T15" fmla="*/ 24 h 30"/>
              <a:gd name="T16" fmla="*/ 21 w 31"/>
              <a:gd name="T17" fmla="*/ 22 h 30"/>
              <a:gd name="T18" fmla="*/ 28 w 31"/>
              <a:gd name="T19" fmla="*/ 10 h 30"/>
              <a:gd name="T20" fmla="*/ 24 w 31"/>
              <a:gd name="T21" fmla="*/ 14 h 30"/>
              <a:gd name="T22" fmla="*/ 21 w 31"/>
              <a:gd name="T23" fmla="*/ 18 h 30"/>
              <a:gd name="T24" fmla="*/ 24 w 31"/>
              <a:gd name="T25" fmla="*/ 14 h 30"/>
              <a:gd name="T26" fmla="*/ 20 w 31"/>
              <a:gd name="T27" fmla="*/ 19 h 30"/>
              <a:gd name="T28" fmla="*/ 19 w 31"/>
              <a:gd name="T29" fmla="*/ 20 h 30"/>
              <a:gd name="T30" fmla="*/ 22 w 31"/>
              <a:gd name="T31" fmla="*/ 14 h 30"/>
              <a:gd name="T32" fmla="*/ 23 w 31"/>
              <a:gd name="T33" fmla="*/ 10 h 30"/>
              <a:gd name="T34" fmla="*/ 17 w 31"/>
              <a:gd name="T35" fmla="*/ 22 h 30"/>
              <a:gd name="T36" fmla="*/ 20 w 31"/>
              <a:gd name="T37" fmla="*/ 16 h 30"/>
              <a:gd name="T38" fmla="*/ 16 w 31"/>
              <a:gd name="T39" fmla="*/ 19 h 30"/>
              <a:gd name="T40" fmla="*/ 19 w 31"/>
              <a:gd name="T41" fmla="*/ 12 h 30"/>
              <a:gd name="T42" fmla="*/ 17 w 31"/>
              <a:gd name="T43" fmla="*/ 18 h 30"/>
              <a:gd name="T44" fmla="*/ 21 w 31"/>
              <a:gd name="T45" fmla="*/ 11 h 30"/>
              <a:gd name="T46" fmla="*/ 21 w 31"/>
              <a:gd name="T47" fmla="*/ 10 h 30"/>
              <a:gd name="T48" fmla="*/ 15 w 31"/>
              <a:gd name="T49" fmla="*/ 23 h 30"/>
              <a:gd name="T50" fmla="*/ 16 w 31"/>
              <a:gd name="T51" fmla="*/ 20 h 30"/>
              <a:gd name="T52" fmla="*/ 15 w 31"/>
              <a:gd name="T53" fmla="*/ 13 h 30"/>
              <a:gd name="T54" fmla="*/ 11 w 31"/>
              <a:gd name="T55" fmla="*/ 28 h 30"/>
              <a:gd name="T56" fmla="*/ 17 w 31"/>
              <a:gd name="T57" fmla="*/ 13 h 30"/>
              <a:gd name="T58" fmla="*/ 17 w 31"/>
              <a:gd name="T59" fmla="*/ 17 h 30"/>
              <a:gd name="T60" fmla="*/ 14 w 31"/>
              <a:gd name="T61" fmla="*/ 23 h 30"/>
              <a:gd name="T62" fmla="*/ 19 w 31"/>
              <a:gd name="T63" fmla="*/ 11 h 30"/>
              <a:gd name="T64" fmla="*/ 12 w 31"/>
              <a:gd name="T65" fmla="*/ 26 h 30"/>
              <a:gd name="T66" fmla="*/ 11 w 31"/>
              <a:gd name="T67" fmla="*/ 27 h 30"/>
              <a:gd name="T68" fmla="*/ 11 w 31"/>
              <a:gd name="T69" fmla="*/ 23 h 30"/>
              <a:gd name="T70" fmla="*/ 12 w 31"/>
              <a:gd name="T71" fmla="*/ 20 h 30"/>
              <a:gd name="T72" fmla="*/ 17 w 31"/>
              <a:gd name="T73" fmla="*/ 10 h 30"/>
              <a:gd name="T74" fmla="*/ 11 w 31"/>
              <a:gd name="T75" fmla="*/ 13 h 30"/>
              <a:gd name="T76" fmla="*/ 15 w 31"/>
              <a:gd name="T77" fmla="*/ 8 h 30"/>
              <a:gd name="T78" fmla="*/ 11 w 31"/>
              <a:gd name="T79" fmla="*/ 16 h 30"/>
              <a:gd name="T80" fmla="*/ 11 w 31"/>
              <a:gd name="T81" fmla="*/ 15 h 30"/>
              <a:gd name="T82" fmla="*/ 11 w 31"/>
              <a:gd name="T83" fmla="*/ 11 h 30"/>
              <a:gd name="T84" fmla="*/ 10 w 31"/>
              <a:gd name="T85" fmla="*/ 18 h 30"/>
              <a:gd name="T86" fmla="*/ 14 w 31"/>
              <a:gd name="T87" fmla="*/ 9 h 30"/>
              <a:gd name="T88" fmla="*/ 11 w 31"/>
              <a:gd name="T89" fmla="*/ 12 h 30"/>
              <a:gd name="T90" fmla="*/ 12 w 31"/>
              <a:gd name="T91" fmla="*/ 7 h 30"/>
              <a:gd name="T92" fmla="*/ 12 w 31"/>
              <a:gd name="T93" fmla="*/ 4 h 30"/>
              <a:gd name="T94" fmla="*/ 10 w 31"/>
              <a:gd name="T95" fmla="*/ 14 h 30"/>
              <a:gd name="T96" fmla="*/ 10 w 31"/>
              <a:gd name="T97" fmla="*/ 15 h 30"/>
              <a:gd name="T98" fmla="*/ 10 w 31"/>
              <a:gd name="T99" fmla="*/ 12 h 30"/>
              <a:gd name="T100" fmla="*/ 12 w 31"/>
              <a:gd name="T101" fmla="*/ 7 h 30"/>
              <a:gd name="T102" fmla="*/ 9 w 31"/>
              <a:gd name="T103" fmla="*/ 11 h 30"/>
              <a:gd name="T104" fmla="*/ 5 w 31"/>
              <a:gd name="T105" fmla="*/ 11 h 30"/>
              <a:gd name="T106" fmla="*/ 12 w 31"/>
              <a:gd name="T107" fmla="*/ 2 h 30"/>
              <a:gd name="T108" fmla="*/ 1 w 31"/>
              <a:gd name="T109"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1" h="30">
                <a:moveTo>
                  <a:pt x="16" y="23"/>
                </a:moveTo>
                <a:cubicBezTo>
                  <a:pt x="14" y="25"/>
                  <a:pt x="13" y="27"/>
                  <a:pt x="11" y="30"/>
                </a:cubicBezTo>
                <a:cubicBezTo>
                  <a:pt x="10" y="30"/>
                  <a:pt x="10" y="28"/>
                  <a:pt x="10" y="28"/>
                </a:cubicBezTo>
                <a:cubicBezTo>
                  <a:pt x="10" y="25"/>
                  <a:pt x="10" y="22"/>
                  <a:pt x="10" y="19"/>
                </a:cubicBezTo>
                <a:cubicBezTo>
                  <a:pt x="8" y="18"/>
                  <a:pt x="6" y="17"/>
                  <a:pt x="5" y="15"/>
                </a:cubicBezTo>
                <a:cubicBezTo>
                  <a:pt x="3" y="14"/>
                  <a:pt x="1" y="13"/>
                  <a:pt x="0" y="11"/>
                </a:cubicBezTo>
                <a:cubicBezTo>
                  <a:pt x="3" y="10"/>
                  <a:pt x="7" y="10"/>
                  <a:pt x="11" y="10"/>
                </a:cubicBezTo>
                <a:cubicBezTo>
                  <a:pt x="11" y="7"/>
                  <a:pt x="11" y="4"/>
                  <a:pt x="11" y="0"/>
                </a:cubicBezTo>
                <a:cubicBezTo>
                  <a:pt x="12" y="1"/>
                  <a:pt x="13" y="2"/>
                  <a:pt x="13" y="3"/>
                </a:cubicBezTo>
                <a:cubicBezTo>
                  <a:pt x="14" y="4"/>
                  <a:pt x="15" y="6"/>
                  <a:pt x="16" y="7"/>
                </a:cubicBezTo>
                <a:cubicBezTo>
                  <a:pt x="16" y="8"/>
                  <a:pt x="17" y="8"/>
                  <a:pt x="17" y="9"/>
                </a:cubicBezTo>
                <a:cubicBezTo>
                  <a:pt x="21" y="9"/>
                  <a:pt x="24" y="9"/>
                  <a:pt x="28" y="8"/>
                </a:cubicBezTo>
                <a:cubicBezTo>
                  <a:pt x="29" y="8"/>
                  <a:pt x="30" y="8"/>
                  <a:pt x="31" y="8"/>
                </a:cubicBezTo>
                <a:cubicBezTo>
                  <a:pt x="30" y="10"/>
                  <a:pt x="28" y="12"/>
                  <a:pt x="27" y="13"/>
                </a:cubicBezTo>
                <a:cubicBezTo>
                  <a:pt x="25" y="14"/>
                  <a:pt x="23" y="16"/>
                  <a:pt x="22" y="17"/>
                </a:cubicBezTo>
                <a:cubicBezTo>
                  <a:pt x="23" y="20"/>
                  <a:pt x="25" y="23"/>
                  <a:pt x="26" y="27"/>
                </a:cubicBezTo>
                <a:cubicBezTo>
                  <a:pt x="26" y="27"/>
                  <a:pt x="25" y="27"/>
                  <a:pt x="24" y="26"/>
                </a:cubicBezTo>
                <a:cubicBezTo>
                  <a:pt x="22" y="25"/>
                  <a:pt x="19" y="25"/>
                  <a:pt x="16" y="23"/>
                </a:cubicBezTo>
                <a:close/>
                <a:moveTo>
                  <a:pt x="24" y="25"/>
                </a:moveTo>
                <a:cubicBezTo>
                  <a:pt x="24" y="25"/>
                  <a:pt x="23" y="25"/>
                  <a:pt x="23" y="25"/>
                </a:cubicBezTo>
                <a:cubicBezTo>
                  <a:pt x="23" y="26"/>
                  <a:pt x="24" y="25"/>
                  <a:pt x="25" y="26"/>
                </a:cubicBezTo>
                <a:lnTo>
                  <a:pt x="24" y="25"/>
                </a:lnTo>
                <a:close/>
                <a:moveTo>
                  <a:pt x="22" y="20"/>
                </a:moveTo>
                <a:cubicBezTo>
                  <a:pt x="22" y="21"/>
                  <a:pt x="22" y="21"/>
                  <a:pt x="22" y="21"/>
                </a:cubicBezTo>
                <a:cubicBezTo>
                  <a:pt x="23" y="22"/>
                  <a:pt x="23" y="23"/>
                  <a:pt x="24" y="24"/>
                </a:cubicBezTo>
                <a:cubicBezTo>
                  <a:pt x="23" y="23"/>
                  <a:pt x="23" y="21"/>
                  <a:pt x="22" y="20"/>
                </a:cubicBezTo>
                <a:close/>
                <a:moveTo>
                  <a:pt x="29" y="9"/>
                </a:moveTo>
                <a:cubicBezTo>
                  <a:pt x="29" y="9"/>
                  <a:pt x="29" y="9"/>
                  <a:pt x="29" y="9"/>
                </a:cubicBezTo>
                <a:cubicBezTo>
                  <a:pt x="29" y="9"/>
                  <a:pt x="30" y="9"/>
                  <a:pt x="30" y="9"/>
                </a:cubicBezTo>
                <a:cubicBezTo>
                  <a:pt x="29" y="9"/>
                  <a:pt x="29" y="9"/>
                  <a:pt x="29" y="9"/>
                </a:cubicBezTo>
                <a:close/>
                <a:moveTo>
                  <a:pt x="18" y="22"/>
                </a:moveTo>
                <a:cubicBezTo>
                  <a:pt x="19" y="22"/>
                  <a:pt x="21" y="24"/>
                  <a:pt x="22" y="24"/>
                </a:cubicBezTo>
                <a:cubicBezTo>
                  <a:pt x="21" y="23"/>
                  <a:pt x="19" y="22"/>
                  <a:pt x="18" y="22"/>
                </a:cubicBezTo>
                <a:close/>
                <a:moveTo>
                  <a:pt x="21" y="22"/>
                </a:moveTo>
                <a:cubicBezTo>
                  <a:pt x="21" y="22"/>
                  <a:pt x="21" y="23"/>
                  <a:pt x="22" y="23"/>
                </a:cubicBezTo>
                <a:cubicBezTo>
                  <a:pt x="22" y="22"/>
                  <a:pt x="22" y="22"/>
                  <a:pt x="21" y="22"/>
                </a:cubicBezTo>
                <a:close/>
                <a:moveTo>
                  <a:pt x="27" y="9"/>
                </a:moveTo>
                <a:cubicBezTo>
                  <a:pt x="27" y="9"/>
                  <a:pt x="27" y="9"/>
                  <a:pt x="27" y="9"/>
                </a:cubicBezTo>
                <a:cubicBezTo>
                  <a:pt x="27" y="10"/>
                  <a:pt x="27" y="10"/>
                  <a:pt x="27" y="11"/>
                </a:cubicBezTo>
                <a:cubicBezTo>
                  <a:pt x="27" y="11"/>
                  <a:pt x="28" y="11"/>
                  <a:pt x="28" y="10"/>
                </a:cubicBezTo>
                <a:cubicBezTo>
                  <a:pt x="27" y="10"/>
                  <a:pt x="28" y="10"/>
                  <a:pt x="27" y="9"/>
                </a:cubicBezTo>
                <a:close/>
                <a:moveTo>
                  <a:pt x="24" y="14"/>
                </a:moveTo>
                <a:cubicBezTo>
                  <a:pt x="24" y="13"/>
                  <a:pt x="25" y="13"/>
                  <a:pt x="25" y="13"/>
                </a:cubicBezTo>
                <a:cubicBezTo>
                  <a:pt x="25" y="12"/>
                  <a:pt x="24" y="13"/>
                  <a:pt x="24" y="14"/>
                </a:cubicBezTo>
                <a:close/>
                <a:moveTo>
                  <a:pt x="26" y="10"/>
                </a:moveTo>
                <a:cubicBezTo>
                  <a:pt x="26" y="10"/>
                  <a:pt x="26" y="10"/>
                  <a:pt x="26" y="10"/>
                </a:cubicBezTo>
                <a:cubicBezTo>
                  <a:pt x="26" y="9"/>
                  <a:pt x="26" y="10"/>
                  <a:pt x="26" y="10"/>
                </a:cubicBezTo>
                <a:close/>
                <a:moveTo>
                  <a:pt x="21" y="18"/>
                </a:moveTo>
                <a:cubicBezTo>
                  <a:pt x="21" y="18"/>
                  <a:pt x="21" y="19"/>
                  <a:pt x="21" y="19"/>
                </a:cubicBezTo>
                <a:cubicBezTo>
                  <a:pt x="21" y="18"/>
                  <a:pt x="21" y="18"/>
                  <a:pt x="21" y="18"/>
                </a:cubicBezTo>
                <a:close/>
                <a:moveTo>
                  <a:pt x="23" y="14"/>
                </a:moveTo>
                <a:cubicBezTo>
                  <a:pt x="23" y="15"/>
                  <a:pt x="23" y="14"/>
                  <a:pt x="24" y="14"/>
                </a:cubicBezTo>
                <a:cubicBezTo>
                  <a:pt x="23" y="14"/>
                  <a:pt x="23" y="14"/>
                  <a:pt x="23" y="14"/>
                </a:cubicBezTo>
                <a:close/>
                <a:moveTo>
                  <a:pt x="20" y="19"/>
                </a:moveTo>
                <a:cubicBezTo>
                  <a:pt x="21" y="20"/>
                  <a:pt x="21" y="20"/>
                  <a:pt x="21" y="20"/>
                </a:cubicBezTo>
                <a:lnTo>
                  <a:pt x="20" y="19"/>
                </a:lnTo>
                <a:close/>
                <a:moveTo>
                  <a:pt x="19" y="20"/>
                </a:moveTo>
                <a:cubicBezTo>
                  <a:pt x="19" y="20"/>
                  <a:pt x="19" y="20"/>
                  <a:pt x="18" y="20"/>
                </a:cubicBezTo>
                <a:cubicBezTo>
                  <a:pt x="19" y="20"/>
                  <a:pt x="20" y="21"/>
                  <a:pt x="20" y="20"/>
                </a:cubicBezTo>
                <a:lnTo>
                  <a:pt x="19" y="20"/>
                </a:lnTo>
                <a:close/>
                <a:moveTo>
                  <a:pt x="22" y="14"/>
                </a:moveTo>
                <a:cubicBezTo>
                  <a:pt x="22" y="14"/>
                  <a:pt x="21" y="13"/>
                  <a:pt x="21" y="14"/>
                </a:cubicBezTo>
                <a:cubicBezTo>
                  <a:pt x="21" y="14"/>
                  <a:pt x="22" y="15"/>
                  <a:pt x="22" y="14"/>
                </a:cubicBezTo>
                <a:cubicBezTo>
                  <a:pt x="22" y="14"/>
                  <a:pt x="22" y="14"/>
                  <a:pt x="22" y="14"/>
                </a:cubicBezTo>
                <a:close/>
                <a:moveTo>
                  <a:pt x="22" y="12"/>
                </a:moveTo>
                <a:cubicBezTo>
                  <a:pt x="22" y="13"/>
                  <a:pt x="23" y="13"/>
                  <a:pt x="23" y="12"/>
                </a:cubicBezTo>
                <a:cubicBezTo>
                  <a:pt x="23" y="12"/>
                  <a:pt x="22" y="12"/>
                  <a:pt x="22" y="12"/>
                </a:cubicBezTo>
                <a:close/>
                <a:moveTo>
                  <a:pt x="23" y="10"/>
                </a:moveTo>
                <a:cubicBezTo>
                  <a:pt x="23" y="10"/>
                  <a:pt x="24" y="10"/>
                  <a:pt x="24" y="10"/>
                </a:cubicBezTo>
                <a:cubicBezTo>
                  <a:pt x="24" y="9"/>
                  <a:pt x="24" y="9"/>
                  <a:pt x="24" y="9"/>
                </a:cubicBezTo>
                <a:cubicBezTo>
                  <a:pt x="24" y="10"/>
                  <a:pt x="23" y="9"/>
                  <a:pt x="23" y="10"/>
                </a:cubicBezTo>
                <a:close/>
                <a:moveTo>
                  <a:pt x="17" y="22"/>
                </a:moveTo>
                <a:cubicBezTo>
                  <a:pt x="18" y="23"/>
                  <a:pt x="18" y="23"/>
                  <a:pt x="18" y="23"/>
                </a:cubicBezTo>
                <a:cubicBezTo>
                  <a:pt x="18" y="22"/>
                  <a:pt x="18" y="22"/>
                  <a:pt x="18" y="22"/>
                </a:cubicBezTo>
                <a:cubicBezTo>
                  <a:pt x="17" y="22"/>
                  <a:pt x="17" y="22"/>
                  <a:pt x="17" y="22"/>
                </a:cubicBezTo>
                <a:close/>
                <a:moveTo>
                  <a:pt x="20" y="16"/>
                </a:moveTo>
                <a:cubicBezTo>
                  <a:pt x="19" y="16"/>
                  <a:pt x="19" y="16"/>
                  <a:pt x="19" y="16"/>
                </a:cubicBezTo>
                <a:cubicBezTo>
                  <a:pt x="19" y="16"/>
                  <a:pt x="20" y="17"/>
                  <a:pt x="20" y="17"/>
                </a:cubicBezTo>
                <a:cubicBezTo>
                  <a:pt x="20" y="16"/>
                  <a:pt x="20" y="16"/>
                  <a:pt x="20" y="16"/>
                </a:cubicBezTo>
                <a:close/>
                <a:moveTo>
                  <a:pt x="16" y="19"/>
                </a:moveTo>
                <a:cubicBezTo>
                  <a:pt x="17" y="19"/>
                  <a:pt x="17" y="19"/>
                  <a:pt x="18" y="19"/>
                </a:cubicBezTo>
                <a:cubicBezTo>
                  <a:pt x="18" y="19"/>
                  <a:pt x="18" y="19"/>
                  <a:pt x="18" y="19"/>
                </a:cubicBezTo>
                <a:cubicBezTo>
                  <a:pt x="18" y="18"/>
                  <a:pt x="16" y="18"/>
                  <a:pt x="16" y="19"/>
                </a:cubicBezTo>
                <a:close/>
                <a:moveTo>
                  <a:pt x="19" y="12"/>
                </a:moveTo>
                <a:cubicBezTo>
                  <a:pt x="20" y="13"/>
                  <a:pt x="20" y="13"/>
                  <a:pt x="21" y="13"/>
                </a:cubicBezTo>
                <a:cubicBezTo>
                  <a:pt x="20" y="12"/>
                  <a:pt x="20" y="12"/>
                  <a:pt x="19" y="12"/>
                </a:cubicBezTo>
                <a:close/>
                <a:moveTo>
                  <a:pt x="17" y="17"/>
                </a:moveTo>
                <a:cubicBezTo>
                  <a:pt x="17" y="18"/>
                  <a:pt x="17" y="18"/>
                  <a:pt x="17" y="18"/>
                </a:cubicBezTo>
                <a:cubicBezTo>
                  <a:pt x="17" y="18"/>
                  <a:pt x="18" y="18"/>
                  <a:pt x="18" y="18"/>
                </a:cubicBezTo>
                <a:lnTo>
                  <a:pt x="17" y="17"/>
                </a:lnTo>
                <a:close/>
                <a:moveTo>
                  <a:pt x="20" y="11"/>
                </a:moveTo>
                <a:cubicBezTo>
                  <a:pt x="21" y="11"/>
                  <a:pt x="21" y="11"/>
                  <a:pt x="21" y="11"/>
                </a:cubicBezTo>
                <a:cubicBezTo>
                  <a:pt x="21" y="11"/>
                  <a:pt x="21" y="11"/>
                  <a:pt x="21" y="11"/>
                </a:cubicBezTo>
                <a:cubicBezTo>
                  <a:pt x="21" y="11"/>
                  <a:pt x="20" y="11"/>
                  <a:pt x="20" y="11"/>
                </a:cubicBezTo>
                <a:close/>
                <a:moveTo>
                  <a:pt x="21" y="10"/>
                </a:moveTo>
                <a:cubicBezTo>
                  <a:pt x="21" y="10"/>
                  <a:pt x="21" y="10"/>
                  <a:pt x="21" y="10"/>
                </a:cubicBezTo>
                <a:cubicBezTo>
                  <a:pt x="22" y="10"/>
                  <a:pt x="22" y="10"/>
                  <a:pt x="22" y="10"/>
                </a:cubicBezTo>
                <a:lnTo>
                  <a:pt x="21" y="10"/>
                </a:lnTo>
                <a:close/>
                <a:moveTo>
                  <a:pt x="15" y="22"/>
                </a:moveTo>
                <a:cubicBezTo>
                  <a:pt x="15" y="22"/>
                  <a:pt x="14" y="23"/>
                  <a:pt x="15" y="23"/>
                </a:cubicBezTo>
                <a:cubicBezTo>
                  <a:pt x="15" y="23"/>
                  <a:pt x="15" y="22"/>
                  <a:pt x="15" y="22"/>
                </a:cubicBezTo>
                <a:cubicBezTo>
                  <a:pt x="15" y="22"/>
                  <a:pt x="15" y="22"/>
                  <a:pt x="15" y="22"/>
                </a:cubicBezTo>
                <a:close/>
                <a:moveTo>
                  <a:pt x="12" y="18"/>
                </a:moveTo>
                <a:cubicBezTo>
                  <a:pt x="13" y="20"/>
                  <a:pt x="15" y="20"/>
                  <a:pt x="16" y="20"/>
                </a:cubicBezTo>
                <a:cubicBezTo>
                  <a:pt x="15" y="19"/>
                  <a:pt x="13" y="17"/>
                  <a:pt x="12" y="18"/>
                </a:cubicBezTo>
                <a:close/>
                <a:moveTo>
                  <a:pt x="15" y="13"/>
                </a:moveTo>
                <a:cubicBezTo>
                  <a:pt x="16" y="14"/>
                  <a:pt x="18" y="15"/>
                  <a:pt x="19" y="15"/>
                </a:cubicBezTo>
                <a:cubicBezTo>
                  <a:pt x="18" y="14"/>
                  <a:pt x="16" y="13"/>
                  <a:pt x="15" y="13"/>
                </a:cubicBezTo>
                <a:close/>
                <a:moveTo>
                  <a:pt x="13" y="25"/>
                </a:moveTo>
                <a:cubicBezTo>
                  <a:pt x="13" y="26"/>
                  <a:pt x="13" y="26"/>
                  <a:pt x="13" y="26"/>
                </a:cubicBezTo>
                <a:cubicBezTo>
                  <a:pt x="12" y="26"/>
                  <a:pt x="12" y="26"/>
                  <a:pt x="12" y="26"/>
                </a:cubicBezTo>
                <a:cubicBezTo>
                  <a:pt x="12" y="27"/>
                  <a:pt x="10" y="27"/>
                  <a:pt x="11" y="28"/>
                </a:cubicBezTo>
                <a:cubicBezTo>
                  <a:pt x="11" y="27"/>
                  <a:pt x="13" y="26"/>
                  <a:pt x="13" y="25"/>
                </a:cubicBezTo>
                <a:close/>
                <a:moveTo>
                  <a:pt x="17" y="13"/>
                </a:moveTo>
                <a:cubicBezTo>
                  <a:pt x="18" y="13"/>
                  <a:pt x="18" y="14"/>
                  <a:pt x="19" y="14"/>
                </a:cubicBezTo>
                <a:cubicBezTo>
                  <a:pt x="18" y="14"/>
                  <a:pt x="18" y="13"/>
                  <a:pt x="17" y="13"/>
                </a:cubicBezTo>
                <a:close/>
                <a:moveTo>
                  <a:pt x="14" y="16"/>
                </a:moveTo>
                <a:cubicBezTo>
                  <a:pt x="14" y="16"/>
                  <a:pt x="13" y="16"/>
                  <a:pt x="14" y="17"/>
                </a:cubicBezTo>
                <a:cubicBezTo>
                  <a:pt x="14" y="17"/>
                  <a:pt x="15" y="17"/>
                  <a:pt x="16" y="17"/>
                </a:cubicBezTo>
                <a:cubicBezTo>
                  <a:pt x="17" y="17"/>
                  <a:pt x="17" y="17"/>
                  <a:pt x="17" y="17"/>
                </a:cubicBezTo>
                <a:cubicBezTo>
                  <a:pt x="16" y="17"/>
                  <a:pt x="15" y="16"/>
                  <a:pt x="14" y="16"/>
                </a:cubicBezTo>
                <a:close/>
                <a:moveTo>
                  <a:pt x="12" y="22"/>
                </a:moveTo>
                <a:cubicBezTo>
                  <a:pt x="12" y="23"/>
                  <a:pt x="13" y="23"/>
                  <a:pt x="13" y="23"/>
                </a:cubicBezTo>
                <a:cubicBezTo>
                  <a:pt x="14" y="23"/>
                  <a:pt x="14" y="23"/>
                  <a:pt x="14" y="23"/>
                </a:cubicBezTo>
                <a:cubicBezTo>
                  <a:pt x="13" y="23"/>
                  <a:pt x="13" y="23"/>
                  <a:pt x="12" y="22"/>
                </a:cubicBezTo>
                <a:close/>
                <a:moveTo>
                  <a:pt x="19" y="10"/>
                </a:moveTo>
                <a:cubicBezTo>
                  <a:pt x="18" y="10"/>
                  <a:pt x="18" y="10"/>
                  <a:pt x="18" y="10"/>
                </a:cubicBezTo>
                <a:cubicBezTo>
                  <a:pt x="18" y="11"/>
                  <a:pt x="19" y="11"/>
                  <a:pt x="19" y="11"/>
                </a:cubicBezTo>
                <a:cubicBezTo>
                  <a:pt x="19" y="11"/>
                  <a:pt x="19" y="10"/>
                  <a:pt x="19" y="10"/>
                </a:cubicBezTo>
                <a:close/>
                <a:moveTo>
                  <a:pt x="11" y="24"/>
                </a:moveTo>
                <a:cubicBezTo>
                  <a:pt x="10" y="25"/>
                  <a:pt x="11" y="25"/>
                  <a:pt x="11" y="25"/>
                </a:cubicBezTo>
                <a:cubicBezTo>
                  <a:pt x="11" y="25"/>
                  <a:pt x="11" y="25"/>
                  <a:pt x="12" y="26"/>
                </a:cubicBezTo>
                <a:cubicBezTo>
                  <a:pt x="12" y="25"/>
                  <a:pt x="12" y="25"/>
                  <a:pt x="12" y="25"/>
                </a:cubicBezTo>
                <a:cubicBezTo>
                  <a:pt x="11" y="25"/>
                  <a:pt x="11" y="24"/>
                  <a:pt x="11" y="24"/>
                </a:cubicBezTo>
                <a:close/>
                <a:moveTo>
                  <a:pt x="11" y="26"/>
                </a:moveTo>
                <a:cubicBezTo>
                  <a:pt x="11" y="27"/>
                  <a:pt x="11" y="27"/>
                  <a:pt x="11" y="27"/>
                </a:cubicBezTo>
                <a:lnTo>
                  <a:pt x="11" y="26"/>
                </a:lnTo>
                <a:close/>
                <a:moveTo>
                  <a:pt x="11" y="22"/>
                </a:moveTo>
                <a:cubicBezTo>
                  <a:pt x="11" y="23"/>
                  <a:pt x="10" y="23"/>
                  <a:pt x="11" y="23"/>
                </a:cubicBezTo>
                <a:cubicBezTo>
                  <a:pt x="11" y="23"/>
                  <a:pt x="11" y="23"/>
                  <a:pt x="11" y="23"/>
                </a:cubicBezTo>
                <a:cubicBezTo>
                  <a:pt x="11" y="23"/>
                  <a:pt x="11" y="22"/>
                  <a:pt x="11" y="22"/>
                </a:cubicBezTo>
                <a:close/>
                <a:moveTo>
                  <a:pt x="11" y="20"/>
                </a:moveTo>
                <a:cubicBezTo>
                  <a:pt x="11" y="21"/>
                  <a:pt x="11" y="21"/>
                  <a:pt x="11" y="21"/>
                </a:cubicBezTo>
                <a:cubicBezTo>
                  <a:pt x="11" y="21"/>
                  <a:pt x="12" y="21"/>
                  <a:pt x="12" y="20"/>
                </a:cubicBezTo>
                <a:cubicBezTo>
                  <a:pt x="12" y="20"/>
                  <a:pt x="11" y="20"/>
                  <a:pt x="11" y="20"/>
                </a:cubicBezTo>
                <a:close/>
                <a:moveTo>
                  <a:pt x="16" y="10"/>
                </a:moveTo>
                <a:cubicBezTo>
                  <a:pt x="16" y="11"/>
                  <a:pt x="16" y="11"/>
                  <a:pt x="16" y="11"/>
                </a:cubicBezTo>
                <a:cubicBezTo>
                  <a:pt x="17" y="10"/>
                  <a:pt x="17" y="10"/>
                  <a:pt x="17" y="10"/>
                </a:cubicBezTo>
                <a:cubicBezTo>
                  <a:pt x="16" y="10"/>
                  <a:pt x="16" y="10"/>
                  <a:pt x="16" y="10"/>
                </a:cubicBezTo>
                <a:close/>
                <a:moveTo>
                  <a:pt x="11" y="13"/>
                </a:moveTo>
                <a:cubicBezTo>
                  <a:pt x="12" y="14"/>
                  <a:pt x="14" y="15"/>
                  <a:pt x="15" y="14"/>
                </a:cubicBezTo>
                <a:cubicBezTo>
                  <a:pt x="13" y="14"/>
                  <a:pt x="12" y="13"/>
                  <a:pt x="11" y="13"/>
                </a:cubicBezTo>
                <a:close/>
                <a:moveTo>
                  <a:pt x="11" y="18"/>
                </a:moveTo>
                <a:cubicBezTo>
                  <a:pt x="10" y="19"/>
                  <a:pt x="11" y="19"/>
                  <a:pt x="12" y="19"/>
                </a:cubicBezTo>
                <a:cubicBezTo>
                  <a:pt x="11" y="19"/>
                  <a:pt x="11" y="18"/>
                  <a:pt x="11" y="18"/>
                </a:cubicBezTo>
                <a:close/>
                <a:moveTo>
                  <a:pt x="15" y="8"/>
                </a:moveTo>
                <a:cubicBezTo>
                  <a:pt x="15" y="8"/>
                  <a:pt x="16" y="9"/>
                  <a:pt x="15" y="10"/>
                </a:cubicBezTo>
                <a:cubicBezTo>
                  <a:pt x="15" y="10"/>
                  <a:pt x="16" y="10"/>
                  <a:pt x="16" y="9"/>
                </a:cubicBezTo>
                <a:cubicBezTo>
                  <a:pt x="16" y="9"/>
                  <a:pt x="16" y="8"/>
                  <a:pt x="15" y="8"/>
                </a:cubicBezTo>
                <a:close/>
                <a:moveTo>
                  <a:pt x="11" y="16"/>
                </a:moveTo>
                <a:cubicBezTo>
                  <a:pt x="11" y="17"/>
                  <a:pt x="12" y="18"/>
                  <a:pt x="12" y="17"/>
                </a:cubicBezTo>
                <a:cubicBezTo>
                  <a:pt x="12" y="17"/>
                  <a:pt x="11" y="16"/>
                  <a:pt x="11" y="16"/>
                </a:cubicBezTo>
                <a:close/>
                <a:moveTo>
                  <a:pt x="11" y="14"/>
                </a:moveTo>
                <a:cubicBezTo>
                  <a:pt x="11" y="15"/>
                  <a:pt x="11" y="15"/>
                  <a:pt x="11" y="15"/>
                </a:cubicBezTo>
                <a:cubicBezTo>
                  <a:pt x="12" y="16"/>
                  <a:pt x="12" y="16"/>
                  <a:pt x="13" y="16"/>
                </a:cubicBezTo>
                <a:cubicBezTo>
                  <a:pt x="12" y="15"/>
                  <a:pt x="12" y="14"/>
                  <a:pt x="11" y="14"/>
                </a:cubicBezTo>
                <a:close/>
                <a:moveTo>
                  <a:pt x="13" y="11"/>
                </a:moveTo>
                <a:cubicBezTo>
                  <a:pt x="12" y="11"/>
                  <a:pt x="12" y="11"/>
                  <a:pt x="11" y="11"/>
                </a:cubicBezTo>
                <a:cubicBezTo>
                  <a:pt x="12" y="12"/>
                  <a:pt x="14" y="13"/>
                  <a:pt x="14" y="12"/>
                </a:cubicBezTo>
                <a:cubicBezTo>
                  <a:pt x="14" y="12"/>
                  <a:pt x="13" y="11"/>
                  <a:pt x="13" y="11"/>
                </a:cubicBezTo>
                <a:close/>
                <a:moveTo>
                  <a:pt x="8" y="17"/>
                </a:moveTo>
                <a:cubicBezTo>
                  <a:pt x="8" y="17"/>
                  <a:pt x="10" y="18"/>
                  <a:pt x="10" y="18"/>
                </a:cubicBezTo>
                <a:cubicBezTo>
                  <a:pt x="9" y="18"/>
                  <a:pt x="9" y="17"/>
                  <a:pt x="8" y="17"/>
                </a:cubicBezTo>
                <a:close/>
                <a:moveTo>
                  <a:pt x="14" y="9"/>
                </a:moveTo>
                <a:cubicBezTo>
                  <a:pt x="14" y="10"/>
                  <a:pt x="14" y="10"/>
                  <a:pt x="14" y="10"/>
                </a:cubicBezTo>
                <a:cubicBezTo>
                  <a:pt x="14" y="9"/>
                  <a:pt x="14" y="9"/>
                  <a:pt x="14" y="9"/>
                </a:cubicBezTo>
                <a:close/>
                <a:moveTo>
                  <a:pt x="14" y="8"/>
                </a:moveTo>
                <a:cubicBezTo>
                  <a:pt x="14" y="8"/>
                  <a:pt x="14" y="8"/>
                  <a:pt x="14" y="8"/>
                </a:cubicBezTo>
                <a:cubicBezTo>
                  <a:pt x="14" y="8"/>
                  <a:pt x="14" y="8"/>
                  <a:pt x="14" y="8"/>
                </a:cubicBezTo>
                <a:close/>
                <a:moveTo>
                  <a:pt x="11" y="12"/>
                </a:moveTo>
                <a:cubicBezTo>
                  <a:pt x="11" y="12"/>
                  <a:pt x="11" y="12"/>
                  <a:pt x="11" y="12"/>
                </a:cubicBezTo>
                <a:cubicBezTo>
                  <a:pt x="12" y="13"/>
                  <a:pt x="12" y="13"/>
                  <a:pt x="12" y="13"/>
                </a:cubicBezTo>
                <a:lnTo>
                  <a:pt x="11" y="12"/>
                </a:lnTo>
                <a:close/>
                <a:moveTo>
                  <a:pt x="12" y="7"/>
                </a:moveTo>
                <a:cubicBezTo>
                  <a:pt x="11" y="8"/>
                  <a:pt x="12" y="8"/>
                  <a:pt x="11" y="9"/>
                </a:cubicBezTo>
                <a:cubicBezTo>
                  <a:pt x="12" y="9"/>
                  <a:pt x="12" y="9"/>
                  <a:pt x="13" y="9"/>
                </a:cubicBezTo>
                <a:cubicBezTo>
                  <a:pt x="13" y="9"/>
                  <a:pt x="13" y="8"/>
                  <a:pt x="12" y="7"/>
                </a:cubicBezTo>
                <a:close/>
                <a:moveTo>
                  <a:pt x="12" y="4"/>
                </a:moveTo>
                <a:cubicBezTo>
                  <a:pt x="11" y="5"/>
                  <a:pt x="13" y="6"/>
                  <a:pt x="14" y="7"/>
                </a:cubicBezTo>
                <a:cubicBezTo>
                  <a:pt x="14" y="6"/>
                  <a:pt x="13" y="5"/>
                  <a:pt x="12" y="4"/>
                </a:cubicBezTo>
                <a:close/>
                <a:moveTo>
                  <a:pt x="8" y="13"/>
                </a:moveTo>
                <a:cubicBezTo>
                  <a:pt x="9" y="13"/>
                  <a:pt x="9" y="14"/>
                  <a:pt x="10" y="14"/>
                </a:cubicBezTo>
                <a:cubicBezTo>
                  <a:pt x="10" y="14"/>
                  <a:pt x="10" y="14"/>
                  <a:pt x="10" y="14"/>
                </a:cubicBezTo>
                <a:cubicBezTo>
                  <a:pt x="10" y="13"/>
                  <a:pt x="9" y="13"/>
                  <a:pt x="8" y="13"/>
                </a:cubicBezTo>
                <a:close/>
                <a:moveTo>
                  <a:pt x="8" y="14"/>
                </a:moveTo>
                <a:cubicBezTo>
                  <a:pt x="8" y="14"/>
                  <a:pt x="9" y="15"/>
                  <a:pt x="10" y="15"/>
                </a:cubicBezTo>
                <a:cubicBezTo>
                  <a:pt x="9" y="14"/>
                  <a:pt x="9" y="13"/>
                  <a:pt x="8" y="14"/>
                </a:cubicBezTo>
                <a:close/>
                <a:moveTo>
                  <a:pt x="10" y="11"/>
                </a:moveTo>
                <a:cubicBezTo>
                  <a:pt x="10" y="11"/>
                  <a:pt x="10" y="11"/>
                  <a:pt x="9" y="12"/>
                </a:cubicBezTo>
                <a:cubicBezTo>
                  <a:pt x="10" y="12"/>
                  <a:pt x="10" y="12"/>
                  <a:pt x="10" y="12"/>
                </a:cubicBezTo>
                <a:cubicBezTo>
                  <a:pt x="11" y="12"/>
                  <a:pt x="11" y="11"/>
                  <a:pt x="10" y="11"/>
                </a:cubicBezTo>
                <a:close/>
                <a:moveTo>
                  <a:pt x="12" y="6"/>
                </a:moveTo>
                <a:cubicBezTo>
                  <a:pt x="12" y="7"/>
                  <a:pt x="12" y="7"/>
                  <a:pt x="12" y="7"/>
                </a:cubicBezTo>
                <a:cubicBezTo>
                  <a:pt x="12" y="7"/>
                  <a:pt x="12" y="7"/>
                  <a:pt x="12" y="7"/>
                </a:cubicBezTo>
                <a:cubicBezTo>
                  <a:pt x="12" y="7"/>
                  <a:pt x="12" y="6"/>
                  <a:pt x="12" y="6"/>
                </a:cubicBezTo>
                <a:close/>
                <a:moveTo>
                  <a:pt x="8" y="11"/>
                </a:moveTo>
                <a:cubicBezTo>
                  <a:pt x="8" y="11"/>
                  <a:pt x="8" y="11"/>
                  <a:pt x="9" y="12"/>
                </a:cubicBezTo>
                <a:cubicBezTo>
                  <a:pt x="9" y="11"/>
                  <a:pt x="9" y="11"/>
                  <a:pt x="9" y="11"/>
                </a:cubicBezTo>
                <a:cubicBezTo>
                  <a:pt x="9" y="11"/>
                  <a:pt x="8" y="11"/>
                  <a:pt x="8" y="11"/>
                </a:cubicBezTo>
                <a:close/>
                <a:moveTo>
                  <a:pt x="5" y="11"/>
                </a:moveTo>
                <a:cubicBezTo>
                  <a:pt x="6" y="12"/>
                  <a:pt x="7" y="13"/>
                  <a:pt x="8" y="12"/>
                </a:cubicBezTo>
                <a:cubicBezTo>
                  <a:pt x="7" y="12"/>
                  <a:pt x="5" y="11"/>
                  <a:pt x="5" y="11"/>
                </a:cubicBezTo>
                <a:close/>
                <a:moveTo>
                  <a:pt x="12" y="2"/>
                </a:moveTo>
                <a:cubicBezTo>
                  <a:pt x="12" y="3"/>
                  <a:pt x="12" y="3"/>
                  <a:pt x="12" y="3"/>
                </a:cubicBezTo>
                <a:cubicBezTo>
                  <a:pt x="12" y="3"/>
                  <a:pt x="12" y="3"/>
                  <a:pt x="12" y="3"/>
                </a:cubicBezTo>
                <a:lnTo>
                  <a:pt x="12" y="2"/>
                </a:lnTo>
                <a:close/>
                <a:moveTo>
                  <a:pt x="3" y="12"/>
                </a:moveTo>
                <a:cubicBezTo>
                  <a:pt x="4" y="13"/>
                  <a:pt x="4" y="13"/>
                  <a:pt x="4" y="13"/>
                </a:cubicBezTo>
                <a:lnTo>
                  <a:pt x="3" y="12"/>
                </a:lnTo>
                <a:close/>
                <a:moveTo>
                  <a:pt x="1" y="12"/>
                </a:moveTo>
                <a:cubicBezTo>
                  <a:pt x="2" y="12"/>
                  <a:pt x="2" y="12"/>
                  <a:pt x="2" y="12"/>
                </a:cubicBezTo>
                <a:cubicBezTo>
                  <a:pt x="2" y="11"/>
                  <a:pt x="2" y="11"/>
                  <a:pt x="2" y="11"/>
                </a:cubicBezTo>
                <a:cubicBezTo>
                  <a:pt x="2" y="11"/>
                  <a:pt x="2" y="11"/>
                  <a:pt x="1" y="12"/>
                </a:cubicBezTo>
                <a:close/>
              </a:path>
            </a:pathLst>
          </a:custGeom>
          <a:solidFill>
            <a:schemeClr val="tx1">
              <a:lumMod val="85000"/>
              <a:lumOff val="15000"/>
            </a:schemeClr>
          </a:solidFill>
          <a:ln>
            <a:noFill/>
          </a:ln>
        </p:spPr>
        <p:txBody>
          <a:bodyPr vert="horz" wrap="square" lIns="91440" tIns="45720" rIns="91440" bIns="45720" numCol="1" anchor="t" anchorCtr="0" compatLnSpc="1"/>
          <a:lstStyle/>
          <a:p>
            <a:endParaRPr lang="zh-CN" altLang="en-US"/>
          </a:p>
        </p:txBody>
      </p:sp>
      <p:grpSp>
        <p:nvGrpSpPr>
          <p:cNvPr id="94" name="Group 173"/>
          <p:cNvGrpSpPr>
            <a:grpSpLocks noChangeAspect="1"/>
          </p:cNvGrpSpPr>
          <p:nvPr/>
        </p:nvGrpSpPr>
        <p:grpSpPr bwMode="auto">
          <a:xfrm>
            <a:off x="9281779" y="3265366"/>
            <a:ext cx="695325" cy="938213"/>
            <a:chOff x="3106" y="2648"/>
            <a:chExt cx="438" cy="591"/>
          </a:xfrm>
          <a:solidFill>
            <a:schemeClr val="tx1">
              <a:lumMod val="85000"/>
              <a:lumOff val="15000"/>
            </a:schemeClr>
          </a:solidFill>
        </p:grpSpPr>
        <p:sp>
          <p:nvSpPr>
            <p:cNvPr id="95" name="Freeform 174"/>
            <p:cNvSpPr/>
            <p:nvPr/>
          </p:nvSpPr>
          <p:spPr bwMode="auto">
            <a:xfrm>
              <a:off x="3258" y="2648"/>
              <a:ext cx="13" cy="35"/>
            </a:xfrm>
            <a:custGeom>
              <a:avLst/>
              <a:gdLst>
                <a:gd name="T0" fmla="*/ 3 w 3"/>
                <a:gd name="T1" fmla="*/ 4 h 8"/>
                <a:gd name="T2" fmla="*/ 3 w 3"/>
                <a:gd name="T3" fmla="*/ 3 h 8"/>
                <a:gd name="T4" fmla="*/ 0 w 3"/>
                <a:gd name="T5" fmla="*/ 4 h 8"/>
                <a:gd name="T6" fmla="*/ 0 w 3"/>
                <a:gd name="T7" fmla="*/ 6 h 8"/>
                <a:gd name="T8" fmla="*/ 3 w 3"/>
                <a:gd name="T9" fmla="*/ 4 h 8"/>
              </a:gdLst>
              <a:ahLst/>
              <a:cxnLst>
                <a:cxn ang="0">
                  <a:pos x="T0" y="T1"/>
                </a:cxn>
                <a:cxn ang="0">
                  <a:pos x="T2" y="T3"/>
                </a:cxn>
                <a:cxn ang="0">
                  <a:pos x="T4" y="T5"/>
                </a:cxn>
                <a:cxn ang="0">
                  <a:pos x="T6" y="T7"/>
                </a:cxn>
                <a:cxn ang="0">
                  <a:pos x="T8" y="T9"/>
                </a:cxn>
              </a:cxnLst>
              <a:rect l="0" t="0" r="r" b="b"/>
              <a:pathLst>
                <a:path w="3" h="8">
                  <a:moveTo>
                    <a:pt x="3" y="4"/>
                  </a:moveTo>
                  <a:cubicBezTo>
                    <a:pt x="3" y="4"/>
                    <a:pt x="3" y="3"/>
                    <a:pt x="3" y="3"/>
                  </a:cubicBezTo>
                  <a:cubicBezTo>
                    <a:pt x="3" y="0"/>
                    <a:pt x="0" y="2"/>
                    <a:pt x="0" y="4"/>
                  </a:cubicBezTo>
                  <a:cubicBezTo>
                    <a:pt x="0" y="4"/>
                    <a:pt x="0" y="5"/>
                    <a:pt x="0" y="6"/>
                  </a:cubicBezTo>
                  <a:cubicBezTo>
                    <a:pt x="0" y="8"/>
                    <a:pt x="3" y="6"/>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6" name="Freeform 175"/>
            <p:cNvSpPr/>
            <p:nvPr/>
          </p:nvSpPr>
          <p:spPr bwMode="auto">
            <a:xfrm>
              <a:off x="3197" y="2700"/>
              <a:ext cx="26" cy="13"/>
            </a:xfrm>
            <a:custGeom>
              <a:avLst/>
              <a:gdLst>
                <a:gd name="T0" fmla="*/ 3 w 6"/>
                <a:gd name="T1" fmla="*/ 3 h 3"/>
                <a:gd name="T2" fmla="*/ 3 w 6"/>
                <a:gd name="T3" fmla="*/ 3 h 3"/>
                <a:gd name="T4" fmla="*/ 4 w 6"/>
                <a:gd name="T5" fmla="*/ 0 h 3"/>
                <a:gd name="T6" fmla="*/ 3 w 6"/>
                <a:gd name="T7" fmla="*/ 0 h 3"/>
                <a:gd name="T8" fmla="*/ 3 w 6"/>
                <a:gd name="T9" fmla="*/ 3 h 3"/>
              </a:gdLst>
              <a:ahLst/>
              <a:cxnLst>
                <a:cxn ang="0">
                  <a:pos x="T0" y="T1"/>
                </a:cxn>
                <a:cxn ang="0">
                  <a:pos x="T2" y="T3"/>
                </a:cxn>
                <a:cxn ang="0">
                  <a:pos x="T4" y="T5"/>
                </a:cxn>
                <a:cxn ang="0">
                  <a:pos x="T6" y="T7"/>
                </a:cxn>
                <a:cxn ang="0">
                  <a:pos x="T8" y="T9"/>
                </a:cxn>
              </a:cxnLst>
              <a:rect l="0" t="0" r="r" b="b"/>
              <a:pathLst>
                <a:path w="6" h="3">
                  <a:moveTo>
                    <a:pt x="3" y="3"/>
                  </a:moveTo>
                  <a:cubicBezTo>
                    <a:pt x="3" y="3"/>
                    <a:pt x="3" y="3"/>
                    <a:pt x="3" y="3"/>
                  </a:cubicBezTo>
                  <a:cubicBezTo>
                    <a:pt x="5" y="3"/>
                    <a:pt x="6" y="0"/>
                    <a:pt x="4" y="0"/>
                  </a:cubicBezTo>
                  <a:cubicBezTo>
                    <a:pt x="4" y="0"/>
                    <a:pt x="4" y="0"/>
                    <a:pt x="3" y="0"/>
                  </a:cubicBezTo>
                  <a:cubicBezTo>
                    <a:pt x="2" y="0"/>
                    <a:pt x="0"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7" name="Freeform 176"/>
            <p:cNvSpPr/>
            <p:nvPr/>
          </p:nvSpPr>
          <p:spPr bwMode="auto">
            <a:xfrm>
              <a:off x="3175" y="2700"/>
              <a:ext cx="26" cy="26"/>
            </a:xfrm>
            <a:custGeom>
              <a:avLst/>
              <a:gdLst>
                <a:gd name="T0" fmla="*/ 4 w 6"/>
                <a:gd name="T1" fmla="*/ 4 h 6"/>
                <a:gd name="T2" fmla="*/ 4 w 6"/>
                <a:gd name="T3" fmla="*/ 4 h 6"/>
                <a:gd name="T4" fmla="*/ 3 w 6"/>
                <a:gd name="T5" fmla="*/ 2 h 6"/>
                <a:gd name="T6" fmla="*/ 2 w 6"/>
                <a:gd name="T7" fmla="*/ 2 h 6"/>
                <a:gd name="T8" fmla="*/ 4 w 6"/>
                <a:gd name="T9" fmla="*/ 4 h 6"/>
              </a:gdLst>
              <a:ahLst/>
              <a:cxnLst>
                <a:cxn ang="0">
                  <a:pos x="T0" y="T1"/>
                </a:cxn>
                <a:cxn ang="0">
                  <a:pos x="T2" y="T3"/>
                </a:cxn>
                <a:cxn ang="0">
                  <a:pos x="T4" y="T5"/>
                </a:cxn>
                <a:cxn ang="0">
                  <a:pos x="T6" y="T7"/>
                </a:cxn>
                <a:cxn ang="0">
                  <a:pos x="T8" y="T9"/>
                </a:cxn>
              </a:cxnLst>
              <a:rect l="0" t="0" r="r" b="b"/>
              <a:pathLst>
                <a:path w="6" h="6">
                  <a:moveTo>
                    <a:pt x="4" y="4"/>
                  </a:moveTo>
                  <a:cubicBezTo>
                    <a:pt x="4" y="4"/>
                    <a:pt x="4" y="4"/>
                    <a:pt x="4" y="4"/>
                  </a:cubicBezTo>
                  <a:cubicBezTo>
                    <a:pt x="6" y="2"/>
                    <a:pt x="4" y="0"/>
                    <a:pt x="3" y="2"/>
                  </a:cubicBezTo>
                  <a:cubicBezTo>
                    <a:pt x="2" y="2"/>
                    <a:pt x="2" y="2"/>
                    <a:pt x="2" y="2"/>
                  </a:cubicBezTo>
                  <a:cubicBezTo>
                    <a:pt x="0" y="4"/>
                    <a:pt x="2"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177"/>
            <p:cNvSpPr/>
            <p:nvPr/>
          </p:nvSpPr>
          <p:spPr bwMode="auto">
            <a:xfrm>
              <a:off x="3153" y="2739"/>
              <a:ext cx="27" cy="39"/>
            </a:xfrm>
            <a:custGeom>
              <a:avLst/>
              <a:gdLst>
                <a:gd name="T0" fmla="*/ 3 w 6"/>
                <a:gd name="T1" fmla="*/ 7 h 9"/>
                <a:gd name="T2" fmla="*/ 5 w 6"/>
                <a:gd name="T3" fmla="*/ 3 h 9"/>
                <a:gd name="T4" fmla="*/ 2 w 6"/>
                <a:gd name="T5" fmla="*/ 2 h 9"/>
                <a:gd name="T6" fmla="*/ 1 w 6"/>
                <a:gd name="T7" fmla="*/ 5 h 9"/>
                <a:gd name="T8" fmla="*/ 3 w 6"/>
                <a:gd name="T9" fmla="*/ 7 h 9"/>
              </a:gdLst>
              <a:ahLst/>
              <a:cxnLst>
                <a:cxn ang="0">
                  <a:pos x="T0" y="T1"/>
                </a:cxn>
                <a:cxn ang="0">
                  <a:pos x="T2" y="T3"/>
                </a:cxn>
                <a:cxn ang="0">
                  <a:pos x="T4" y="T5"/>
                </a:cxn>
                <a:cxn ang="0">
                  <a:pos x="T6" y="T7"/>
                </a:cxn>
                <a:cxn ang="0">
                  <a:pos x="T8" y="T9"/>
                </a:cxn>
              </a:cxnLst>
              <a:rect l="0" t="0" r="r" b="b"/>
              <a:pathLst>
                <a:path w="6" h="9">
                  <a:moveTo>
                    <a:pt x="3" y="7"/>
                  </a:moveTo>
                  <a:cubicBezTo>
                    <a:pt x="4" y="6"/>
                    <a:pt x="5" y="4"/>
                    <a:pt x="5" y="3"/>
                  </a:cubicBezTo>
                  <a:cubicBezTo>
                    <a:pt x="6" y="0"/>
                    <a:pt x="3" y="0"/>
                    <a:pt x="2" y="2"/>
                  </a:cubicBezTo>
                  <a:cubicBezTo>
                    <a:pt x="2" y="3"/>
                    <a:pt x="1" y="4"/>
                    <a:pt x="1" y="5"/>
                  </a:cubicBezTo>
                  <a:cubicBezTo>
                    <a:pt x="0" y="7"/>
                    <a:pt x="2" y="9"/>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178"/>
            <p:cNvSpPr/>
            <p:nvPr/>
          </p:nvSpPr>
          <p:spPr bwMode="auto">
            <a:xfrm>
              <a:off x="3123" y="2760"/>
              <a:ext cx="26" cy="22"/>
            </a:xfrm>
            <a:custGeom>
              <a:avLst/>
              <a:gdLst>
                <a:gd name="T0" fmla="*/ 2 w 6"/>
                <a:gd name="T1" fmla="*/ 5 h 5"/>
                <a:gd name="T2" fmla="*/ 4 w 6"/>
                <a:gd name="T3" fmla="*/ 4 h 5"/>
                <a:gd name="T4" fmla="*/ 3 w 6"/>
                <a:gd name="T5" fmla="*/ 1 h 5"/>
                <a:gd name="T6" fmla="*/ 2 w 6"/>
                <a:gd name="T7" fmla="*/ 1 h 5"/>
                <a:gd name="T8" fmla="*/ 0 w 6"/>
                <a:gd name="T9" fmla="*/ 4 h 5"/>
                <a:gd name="T10" fmla="*/ 2 w 6"/>
                <a:gd name="T11" fmla="*/ 5 h 5"/>
              </a:gdLst>
              <a:ahLst/>
              <a:cxnLst>
                <a:cxn ang="0">
                  <a:pos x="T0" y="T1"/>
                </a:cxn>
                <a:cxn ang="0">
                  <a:pos x="T2" y="T3"/>
                </a:cxn>
                <a:cxn ang="0">
                  <a:pos x="T4" y="T5"/>
                </a:cxn>
                <a:cxn ang="0">
                  <a:pos x="T6" y="T7"/>
                </a:cxn>
                <a:cxn ang="0">
                  <a:pos x="T8" y="T9"/>
                </a:cxn>
                <a:cxn ang="0">
                  <a:pos x="T10" y="T11"/>
                </a:cxn>
              </a:cxnLst>
              <a:rect l="0" t="0" r="r" b="b"/>
              <a:pathLst>
                <a:path w="6" h="5">
                  <a:moveTo>
                    <a:pt x="2" y="5"/>
                  </a:moveTo>
                  <a:cubicBezTo>
                    <a:pt x="3" y="5"/>
                    <a:pt x="4" y="4"/>
                    <a:pt x="4" y="4"/>
                  </a:cubicBezTo>
                  <a:cubicBezTo>
                    <a:pt x="6" y="2"/>
                    <a:pt x="5" y="0"/>
                    <a:pt x="3" y="1"/>
                  </a:cubicBezTo>
                  <a:cubicBezTo>
                    <a:pt x="3" y="1"/>
                    <a:pt x="2" y="2"/>
                    <a:pt x="2" y="1"/>
                  </a:cubicBezTo>
                  <a:cubicBezTo>
                    <a:pt x="1" y="2"/>
                    <a:pt x="0" y="3"/>
                    <a:pt x="0" y="4"/>
                  </a:cubicBezTo>
                  <a:cubicBezTo>
                    <a:pt x="0" y="5"/>
                    <a:pt x="1"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179"/>
            <p:cNvSpPr>
              <a:spLocks noEditPoints="1"/>
            </p:cNvSpPr>
            <p:nvPr/>
          </p:nvSpPr>
          <p:spPr bwMode="auto">
            <a:xfrm>
              <a:off x="3149" y="2769"/>
              <a:ext cx="22" cy="21"/>
            </a:xfrm>
            <a:custGeom>
              <a:avLst/>
              <a:gdLst>
                <a:gd name="T0" fmla="*/ 2 w 5"/>
                <a:gd name="T1" fmla="*/ 5 h 5"/>
                <a:gd name="T2" fmla="*/ 3 w 5"/>
                <a:gd name="T3" fmla="*/ 2 h 5"/>
                <a:gd name="T4" fmla="*/ 0 w 5"/>
                <a:gd name="T5" fmla="*/ 3 h 5"/>
                <a:gd name="T6" fmla="*/ 2 w 5"/>
                <a:gd name="T7" fmla="*/ 5 h 5"/>
                <a:gd name="T8" fmla="*/ 3 w 5"/>
                <a:gd name="T9" fmla="*/ 2 h 5"/>
                <a:gd name="T10" fmla="*/ 3 w 5"/>
                <a:gd name="T11" fmla="*/ 2 h 5"/>
                <a:gd name="T12" fmla="*/ 3 w 5"/>
                <a:gd name="T13" fmla="*/ 2 h 5"/>
                <a:gd name="T14" fmla="*/ 3 w 5"/>
                <a:gd name="T15" fmla="*/ 2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5">
                  <a:moveTo>
                    <a:pt x="2" y="5"/>
                  </a:moveTo>
                  <a:cubicBezTo>
                    <a:pt x="3" y="5"/>
                    <a:pt x="5" y="2"/>
                    <a:pt x="3" y="2"/>
                  </a:cubicBezTo>
                  <a:cubicBezTo>
                    <a:pt x="3" y="0"/>
                    <a:pt x="0" y="2"/>
                    <a:pt x="0" y="3"/>
                  </a:cubicBezTo>
                  <a:cubicBezTo>
                    <a:pt x="0" y="5"/>
                    <a:pt x="1" y="5"/>
                    <a:pt x="2" y="5"/>
                  </a:cubicBezTo>
                  <a:close/>
                  <a:moveTo>
                    <a:pt x="3" y="2"/>
                  </a:moveTo>
                  <a:cubicBezTo>
                    <a:pt x="3" y="2"/>
                    <a:pt x="3" y="2"/>
                    <a:pt x="3" y="2"/>
                  </a:cubicBezTo>
                  <a:cubicBezTo>
                    <a:pt x="3" y="2"/>
                    <a:pt x="3" y="2"/>
                    <a:pt x="3" y="2"/>
                  </a:cubicBezTo>
                  <a:cubicBezTo>
                    <a:pt x="3"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180"/>
            <p:cNvSpPr/>
            <p:nvPr/>
          </p:nvSpPr>
          <p:spPr bwMode="auto">
            <a:xfrm>
              <a:off x="3127" y="2786"/>
              <a:ext cx="22" cy="43"/>
            </a:xfrm>
            <a:custGeom>
              <a:avLst/>
              <a:gdLst>
                <a:gd name="T0" fmla="*/ 2 w 5"/>
                <a:gd name="T1" fmla="*/ 3 h 10"/>
                <a:gd name="T2" fmla="*/ 2 w 5"/>
                <a:gd name="T3" fmla="*/ 6 h 10"/>
                <a:gd name="T4" fmla="*/ 1 w 5"/>
                <a:gd name="T5" fmla="*/ 7 h 10"/>
                <a:gd name="T6" fmla="*/ 1 w 5"/>
                <a:gd name="T7" fmla="*/ 10 h 10"/>
                <a:gd name="T8" fmla="*/ 4 w 5"/>
                <a:gd name="T9" fmla="*/ 8 h 10"/>
                <a:gd name="T10" fmla="*/ 4 w 5"/>
                <a:gd name="T11" fmla="*/ 7 h 10"/>
                <a:gd name="T12" fmla="*/ 5 w 5"/>
                <a:gd name="T13" fmla="*/ 6 h 10"/>
                <a:gd name="T14" fmla="*/ 5 w 5"/>
                <a:gd name="T15" fmla="*/ 2 h 10"/>
                <a:gd name="T16" fmla="*/ 2 w 5"/>
                <a:gd name="T17" fmla="*/ 3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10">
                  <a:moveTo>
                    <a:pt x="2" y="3"/>
                  </a:moveTo>
                  <a:cubicBezTo>
                    <a:pt x="2" y="4"/>
                    <a:pt x="2" y="5"/>
                    <a:pt x="2" y="6"/>
                  </a:cubicBezTo>
                  <a:cubicBezTo>
                    <a:pt x="1" y="6"/>
                    <a:pt x="1" y="7"/>
                    <a:pt x="1" y="7"/>
                  </a:cubicBezTo>
                  <a:cubicBezTo>
                    <a:pt x="0" y="8"/>
                    <a:pt x="0" y="9"/>
                    <a:pt x="1" y="10"/>
                  </a:cubicBezTo>
                  <a:cubicBezTo>
                    <a:pt x="2" y="10"/>
                    <a:pt x="3" y="9"/>
                    <a:pt x="4" y="8"/>
                  </a:cubicBezTo>
                  <a:cubicBezTo>
                    <a:pt x="4" y="8"/>
                    <a:pt x="4" y="8"/>
                    <a:pt x="4" y="7"/>
                  </a:cubicBezTo>
                  <a:cubicBezTo>
                    <a:pt x="5" y="7"/>
                    <a:pt x="5" y="6"/>
                    <a:pt x="5" y="6"/>
                  </a:cubicBezTo>
                  <a:cubicBezTo>
                    <a:pt x="5" y="4"/>
                    <a:pt x="5" y="3"/>
                    <a:pt x="5" y="2"/>
                  </a:cubicBezTo>
                  <a:cubicBezTo>
                    <a:pt x="5" y="0"/>
                    <a:pt x="2" y="1"/>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181"/>
            <p:cNvSpPr/>
            <p:nvPr/>
          </p:nvSpPr>
          <p:spPr bwMode="auto">
            <a:xfrm>
              <a:off x="3132" y="2855"/>
              <a:ext cx="21"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182"/>
            <p:cNvSpPr/>
            <p:nvPr/>
          </p:nvSpPr>
          <p:spPr bwMode="auto">
            <a:xfrm>
              <a:off x="3149" y="2885"/>
              <a:ext cx="17" cy="35"/>
            </a:xfrm>
            <a:custGeom>
              <a:avLst/>
              <a:gdLst>
                <a:gd name="T0" fmla="*/ 4 w 4"/>
                <a:gd name="T1" fmla="*/ 4 h 8"/>
                <a:gd name="T2" fmla="*/ 4 w 4"/>
                <a:gd name="T3" fmla="*/ 2 h 8"/>
                <a:gd name="T4" fmla="*/ 1 w 4"/>
                <a:gd name="T5" fmla="*/ 4 h 8"/>
                <a:gd name="T6" fmla="*/ 1 w 4"/>
                <a:gd name="T7" fmla="*/ 5 h 8"/>
                <a:gd name="T8" fmla="*/ 4 w 4"/>
                <a:gd name="T9" fmla="*/ 4 h 8"/>
              </a:gdLst>
              <a:ahLst/>
              <a:cxnLst>
                <a:cxn ang="0">
                  <a:pos x="T0" y="T1"/>
                </a:cxn>
                <a:cxn ang="0">
                  <a:pos x="T2" y="T3"/>
                </a:cxn>
                <a:cxn ang="0">
                  <a:pos x="T4" y="T5"/>
                </a:cxn>
                <a:cxn ang="0">
                  <a:pos x="T6" y="T7"/>
                </a:cxn>
                <a:cxn ang="0">
                  <a:pos x="T8" y="T9"/>
                </a:cxn>
              </a:cxnLst>
              <a:rect l="0" t="0" r="r" b="b"/>
              <a:pathLst>
                <a:path w="4" h="8">
                  <a:moveTo>
                    <a:pt x="4" y="4"/>
                  </a:moveTo>
                  <a:cubicBezTo>
                    <a:pt x="4" y="3"/>
                    <a:pt x="4" y="3"/>
                    <a:pt x="4" y="2"/>
                  </a:cubicBezTo>
                  <a:cubicBezTo>
                    <a:pt x="2" y="0"/>
                    <a:pt x="0" y="3"/>
                    <a:pt x="1" y="4"/>
                  </a:cubicBezTo>
                  <a:cubicBezTo>
                    <a:pt x="1" y="5"/>
                    <a:pt x="1" y="5"/>
                    <a:pt x="1" y="5"/>
                  </a:cubicBezTo>
                  <a:cubicBezTo>
                    <a:pt x="1" y="8"/>
                    <a:pt x="4"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183"/>
            <p:cNvSpPr/>
            <p:nvPr/>
          </p:nvSpPr>
          <p:spPr bwMode="auto">
            <a:xfrm>
              <a:off x="3127" y="2954"/>
              <a:ext cx="26" cy="52"/>
            </a:xfrm>
            <a:custGeom>
              <a:avLst/>
              <a:gdLst>
                <a:gd name="T0" fmla="*/ 5 w 6"/>
                <a:gd name="T1" fmla="*/ 8 h 12"/>
                <a:gd name="T2" fmla="*/ 4 w 6"/>
                <a:gd name="T3" fmla="*/ 4 h 12"/>
                <a:gd name="T4" fmla="*/ 3 w 6"/>
                <a:gd name="T5" fmla="*/ 4 h 12"/>
                <a:gd name="T6" fmla="*/ 3 w 6"/>
                <a:gd name="T7" fmla="*/ 0 h 12"/>
                <a:gd name="T8" fmla="*/ 2 w 6"/>
                <a:gd name="T9" fmla="*/ 4 h 12"/>
                <a:gd name="T10" fmla="*/ 0 w 6"/>
                <a:gd name="T11" fmla="*/ 6 h 12"/>
                <a:gd name="T12" fmla="*/ 2 w 6"/>
                <a:gd name="T13" fmla="*/ 10 h 12"/>
                <a:gd name="T14" fmla="*/ 5 w 6"/>
                <a:gd name="T15" fmla="*/ 8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12">
                  <a:moveTo>
                    <a:pt x="5" y="8"/>
                  </a:moveTo>
                  <a:cubicBezTo>
                    <a:pt x="5" y="7"/>
                    <a:pt x="4" y="6"/>
                    <a:pt x="4" y="4"/>
                  </a:cubicBezTo>
                  <a:cubicBezTo>
                    <a:pt x="4" y="4"/>
                    <a:pt x="3" y="4"/>
                    <a:pt x="3" y="4"/>
                  </a:cubicBezTo>
                  <a:cubicBezTo>
                    <a:pt x="4" y="3"/>
                    <a:pt x="5" y="0"/>
                    <a:pt x="3" y="0"/>
                  </a:cubicBezTo>
                  <a:cubicBezTo>
                    <a:pt x="1" y="0"/>
                    <a:pt x="0" y="3"/>
                    <a:pt x="2" y="4"/>
                  </a:cubicBezTo>
                  <a:cubicBezTo>
                    <a:pt x="1" y="4"/>
                    <a:pt x="0" y="5"/>
                    <a:pt x="0" y="6"/>
                  </a:cubicBezTo>
                  <a:cubicBezTo>
                    <a:pt x="1" y="8"/>
                    <a:pt x="1" y="9"/>
                    <a:pt x="2" y="10"/>
                  </a:cubicBezTo>
                  <a:cubicBezTo>
                    <a:pt x="2" y="12"/>
                    <a:pt x="6" y="10"/>
                    <a:pt x="5"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184"/>
            <p:cNvSpPr>
              <a:spLocks noEditPoints="1"/>
            </p:cNvSpPr>
            <p:nvPr/>
          </p:nvSpPr>
          <p:spPr bwMode="auto">
            <a:xfrm>
              <a:off x="3158" y="3006"/>
              <a:ext cx="48" cy="43"/>
            </a:xfrm>
            <a:custGeom>
              <a:avLst/>
              <a:gdLst>
                <a:gd name="T0" fmla="*/ 8 w 11"/>
                <a:gd name="T1" fmla="*/ 8 h 10"/>
                <a:gd name="T2" fmla="*/ 10 w 11"/>
                <a:gd name="T3" fmla="*/ 5 h 10"/>
                <a:gd name="T4" fmla="*/ 9 w 11"/>
                <a:gd name="T5" fmla="*/ 4 h 10"/>
                <a:gd name="T6" fmla="*/ 10 w 11"/>
                <a:gd name="T7" fmla="*/ 3 h 10"/>
                <a:gd name="T8" fmla="*/ 10 w 11"/>
                <a:gd name="T9" fmla="*/ 2 h 10"/>
                <a:gd name="T10" fmla="*/ 7 w 11"/>
                <a:gd name="T11" fmla="*/ 3 h 10"/>
                <a:gd name="T12" fmla="*/ 7 w 11"/>
                <a:gd name="T13" fmla="*/ 4 h 10"/>
                <a:gd name="T14" fmla="*/ 7 w 11"/>
                <a:gd name="T15" fmla="*/ 5 h 10"/>
                <a:gd name="T16" fmla="*/ 5 w 11"/>
                <a:gd name="T17" fmla="*/ 5 h 10"/>
                <a:gd name="T18" fmla="*/ 4 w 11"/>
                <a:gd name="T19" fmla="*/ 3 h 10"/>
                <a:gd name="T20" fmla="*/ 4 w 11"/>
                <a:gd name="T21" fmla="*/ 3 h 10"/>
                <a:gd name="T22" fmla="*/ 3 w 11"/>
                <a:gd name="T23" fmla="*/ 7 h 10"/>
                <a:gd name="T24" fmla="*/ 4 w 11"/>
                <a:gd name="T25" fmla="*/ 7 h 10"/>
                <a:gd name="T26" fmla="*/ 5 w 11"/>
                <a:gd name="T27" fmla="*/ 6 h 10"/>
                <a:gd name="T28" fmla="*/ 5 w 11"/>
                <a:gd name="T29" fmla="*/ 8 h 10"/>
                <a:gd name="T30" fmla="*/ 6 w 11"/>
                <a:gd name="T31" fmla="*/ 9 h 10"/>
                <a:gd name="T32" fmla="*/ 8 w 11"/>
                <a:gd name="T33" fmla="*/ 8 h 10"/>
                <a:gd name="T34" fmla="*/ 9 w 11"/>
                <a:gd name="T35" fmla="*/ 5 h 10"/>
                <a:gd name="T36" fmla="*/ 9 w 11"/>
                <a:gd name="T37" fmla="*/ 5 h 10"/>
                <a:gd name="T38" fmla="*/ 9 w 11"/>
                <a:gd name="T39" fmla="*/ 5 h 10"/>
                <a:gd name="T40" fmla="*/ 9 w 11"/>
                <a:gd name="T41" fmla="*/ 5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 h="10">
                  <a:moveTo>
                    <a:pt x="8" y="8"/>
                  </a:moveTo>
                  <a:cubicBezTo>
                    <a:pt x="10" y="8"/>
                    <a:pt x="11" y="6"/>
                    <a:pt x="10" y="5"/>
                  </a:cubicBezTo>
                  <a:cubicBezTo>
                    <a:pt x="10" y="5"/>
                    <a:pt x="10" y="5"/>
                    <a:pt x="9" y="4"/>
                  </a:cubicBezTo>
                  <a:cubicBezTo>
                    <a:pt x="10" y="4"/>
                    <a:pt x="10" y="4"/>
                    <a:pt x="10" y="3"/>
                  </a:cubicBezTo>
                  <a:cubicBezTo>
                    <a:pt x="10" y="3"/>
                    <a:pt x="10" y="2"/>
                    <a:pt x="10" y="2"/>
                  </a:cubicBezTo>
                  <a:cubicBezTo>
                    <a:pt x="10" y="0"/>
                    <a:pt x="7" y="1"/>
                    <a:pt x="7" y="3"/>
                  </a:cubicBezTo>
                  <a:cubicBezTo>
                    <a:pt x="7" y="4"/>
                    <a:pt x="7" y="4"/>
                    <a:pt x="7" y="4"/>
                  </a:cubicBezTo>
                  <a:cubicBezTo>
                    <a:pt x="7" y="4"/>
                    <a:pt x="7" y="5"/>
                    <a:pt x="7" y="5"/>
                  </a:cubicBezTo>
                  <a:cubicBezTo>
                    <a:pt x="6" y="5"/>
                    <a:pt x="6" y="5"/>
                    <a:pt x="5" y="5"/>
                  </a:cubicBezTo>
                  <a:cubicBezTo>
                    <a:pt x="6" y="4"/>
                    <a:pt x="6" y="3"/>
                    <a:pt x="4" y="3"/>
                  </a:cubicBezTo>
                  <a:cubicBezTo>
                    <a:pt x="4" y="3"/>
                    <a:pt x="4" y="3"/>
                    <a:pt x="4" y="3"/>
                  </a:cubicBezTo>
                  <a:cubicBezTo>
                    <a:pt x="2" y="3"/>
                    <a:pt x="0" y="7"/>
                    <a:pt x="3" y="7"/>
                  </a:cubicBezTo>
                  <a:cubicBezTo>
                    <a:pt x="3" y="7"/>
                    <a:pt x="3" y="7"/>
                    <a:pt x="4" y="7"/>
                  </a:cubicBezTo>
                  <a:cubicBezTo>
                    <a:pt x="4" y="7"/>
                    <a:pt x="4" y="7"/>
                    <a:pt x="5" y="6"/>
                  </a:cubicBezTo>
                  <a:cubicBezTo>
                    <a:pt x="4" y="7"/>
                    <a:pt x="4" y="7"/>
                    <a:pt x="5" y="8"/>
                  </a:cubicBezTo>
                  <a:cubicBezTo>
                    <a:pt x="5" y="8"/>
                    <a:pt x="5" y="9"/>
                    <a:pt x="6" y="9"/>
                  </a:cubicBezTo>
                  <a:cubicBezTo>
                    <a:pt x="6" y="10"/>
                    <a:pt x="8" y="9"/>
                    <a:pt x="8" y="8"/>
                  </a:cubicBezTo>
                  <a:close/>
                  <a:moveTo>
                    <a:pt x="9" y="5"/>
                  </a:moveTo>
                  <a:cubicBezTo>
                    <a:pt x="9" y="5"/>
                    <a:pt x="9" y="5"/>
                    <a:pt x="9" y="5"/>
                  </a:cubicBezTo>
                  <a:cubicBezTo>
                    <a:pt x="9" y="5"/>
                    <a:pt x="9" y="5"/>
                    <a:pt x="9" y="5"/>
                  </a:cubicBezTo>
                  <a:cubicBezTo>
                    <a:pt x="9" y="5"/>
                    <a:pt x="9" y="5"/>
                    <a:pt x="9"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185"/>
            <p:cNvSpPr/>
            <p:nvPr/>
          </p:nvSpPr>
          <p:spPr bwMode="auto">
            <a:xfrm>
              <a:off x="3240" y="3071"/>
              <a:ext cx="22" cy="30"/>
            </a:xfrm>
            <a:custGeom>
              <a:avLst/>
              <a:gdLst>
                <a:gd name="T0" fmla="*/ 1 w 5"/>
                <a:gd name="T1" fmla="*/ 2 h 7"/>
                <a:gd name="T2" fmla="*/ 0 w 5"/>
                <a:gd name="T3" fmla="*/ 5 h 7"/>
                <a:gd name="T4" fmla="*/ 3 w 5"/>
                <a:gd name="T5" fmla="*/ 4 h 7"/>
                <a:gd name="T6" fmla="*/ 3 w 5"/>
                <a:gd name="T7" fmla="*/ 4 h 7"/>
                <a:gd name="T8" fmla="*/ 1 w 5"/>
                <a:gd name="T9" fmla="*/ 2 h 7"/>
              </a:gdLst>
              <a:ahLst/>
              <a:cxnLst>
                <a:cxn ang="0">
                  <a:pos x="T0" y="T1"/>
                </a:cxn>
                <a:cxn ang="0">
                  <a:pos x="T2" y="T3"/>
                </a:cxn>
                <a:cxn ang="0">
                  <a:pos x="T4" y="T5"/>
                </a:cxn>
                <a:cxn ang="0">
                  <a:pos x="T6" y="T7"/>
                </a:cxn>
                <a:cxn ang="0">
                  <a:pos x="T8" y="T9"/>
                </a:cxn>
              </a:cxnLst>
              <a:rect l="0" t="0" r="r" b="b"/>
              <a:pathLst>
                <a:path w="5" h="7">
                  <a:moveTo>
                    <a:pt x="1" y="2"/>
                  </a:moveTo>
                  <a:cubicBezTo>
                    <a:pt x="0" y="3"/>
                    <a:pt x="0" y="4"/>
                    <a:pt x="0" y="5"/>
                  </a:cubicBezTo>
                  <a:cubicBezTo>
                    <a:pt x="0" y="7"/>
                    <a:pt x="3" y="6"/>
                    <a:pt x="3" y="4"/>
                  </a:cubicBezTo>
                  <a:cubicBezTo>
                    <a:pt x="3" y="4"/>
                    <a:pt x="3" y="4"/>
                    <a:pt x="3" y="4"/>
                  </a:cubicBezTo>
                  <a:cubicBezTo>
                    <a:pt x="5" y="2"/>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186"/>
            <p:cNvSpPr/>
            <p:nvPr/>
          </p:nvSpPr>
          <p:spPr bwMode="auto">
            <a:xfrm>
              <a:off x="3210" y="3032"/>
              <a:ext cx="169" cy="203"/>
            </a:xfrm>
            <a:custGeom>
              <a:avLst/>
              <a:gdLst>
                <a:gd name="T0" fmla="*/ 36 w 39"/>
                <a:gd name="T1" fmla="*/ 13 h 47"/>
                <a:gd name="T2" fmla="*/ 37 w 39"/>
                <a:gd name="T3" fmla="*/ 13 h 47"/>
                <a:gd name="T4" fmla="*/ 38 w 39"/>
                <a:gd name="T5" fmla="*/ 9 h 47"/>
                <a:gd name="T6" fmla="*/ 37 w 39"/>
                <a:gd name="T7" fmla="*/ 8 h 47"/>
                <a:gd name="T8" fmla="*/ 36 w 39"/>
                <a:gd name="T9" fmla="*/ 6 h 47"/>
                <a:gd name="T10" fmla="*/ 37 w 39"/>
                <a:gd name="T11" fmla="*/ 4 h 47"/>
                <a:gd name="T12" fmla="*/ 35 w 39"/>
                <a:gd name="T13" fmla="*/ 2 h 47"/>
                <a:gd name="T14" fmla="*/ 32 w 39"/>
                <a:gd name="T15" fmla="*/ 5 h 47"/>
                <a:gd name="T16" fmla="*/ 33 w 39"/>
                <a:gd name="T17" fmla="*/ 9 h 47"/>
                <a:gd name="T18" fmla="*/ 33 w 39"/>
                <a:gd name="T19" fmla="*/ 10 h 47"/>
                <a:gd name="T20" fmla="*/ 32 w 39"/>
                <a:gd name="T21" fmla="*/ 13 h 47"/>
                <a:gd name="T22" fmla="*/ 31 w 39"/>
                <a:gd name="T23" fmla="*/ 12 h 47"/>
                <a:gd name="T24" fmla="*/ 28 w 39"/>
                <a:gd name="T25" fmla="*/ 12 h 47"/>
                <a:gd name="T26" fmla="*/ 27 w 39"/>
                <a:gd name="T27" fmla="*/ 8 h 47"/>
                <a:gd name="T28" fmla="*/ 23 w 39"/>
                <a:gd name="T29" fmla="*/ 10 h 47"/>
                <a:gd name="T30" fmla="*/ 21 w 39"/>
                <a:gd name="T31" fmla="*/ 13 h 47"/>
                <a:gd name="T32" fmla="*/ 21 w 39"/>
                <a:gd name="T33" fmla="*/ 13 h 47"/>
                <a:gd name="T34" fmla="*/ 21 w 39"/>
                <a:gd name="T35" fmla="*/ 11 h 47"/>
                <a:gd name="T36" fmla="*/ 18 w 39"/>
                <a:gd name="T37" fmla="*/ 7 h 47"/>
                <a:gd name="T38" fmla="*/ 15 w 39"/>
                <a:gd name="T39" fmla="*/ 9 h 47"/>
                <a:gd name="T40" fmla="*/ 15 w 39"/>
                <a:gd name="T41" fmla="*/ 10 h 47"/>
                <a:gd name="T42" fmla="*/ 14 w 39"/>
                <a:gd name="T43" fmla="*/ 11 h 47"/>
                <a:gd name="T44" fmla="*/ 14 w 39"/>
                <a:gd name="T45" fmla="*/ 7 h 47"/>
                <a:gd name="T46" fmla="*/ 13 w 39"/>
                <a:gd name="T47" fmla="*/ 5 h 47"/>
                <a:gd name="T48" fmla="*/ 17 w 39"/>
                <a:gd name="T49" fmla="*/ 3 h 47"/>
                <a:gd name="T50" fmla="*/ 13 w 39"/>
                <a:gd name="T51" fmla="*/ 4 h 47"/>
                <a:gd name="T52" fmla="*/ 9 w 39"/>
                <a:gd name="T53" fmla="*/ 7 h 47"/>
                <a:gd name="T54" fmla="*/ 11 w 39"/>
                <a:gd name="T55" fmla="*/ 9 h 47"/>
                <a:gd name="T56" fmla="*/ 12 w 39"/>
                <a:gd name="T57" fmla="*/ 12 h 47"/>
                <a:gd name="T58" fmla="*/ 14 w 39"/>
                <a:gd name="T59" fmla="*/ 16 h 47"/>
                <a:gd name="T60" fmla="*/ 13 w 39"/>
                <a:gd name="T61" fmla="*/ 32 h 47"/>
                <a:gd name="T62" fmla="*/ 6 w 39"/>
                <a:gd name="T63" fmla="*/ 45 h 47"/>
                <a:gd name="T64" fmla="*/ 9 w 39"/>
                <a:gd name="T65" fmla="*/ 43 h 47"/>
                <a:gd name="T66" fmla="*/ 16 w 39"/>
                <a:gd name="T67" fmla="*/ 40 h 47"/>
                <a:gd name="T68" fmla="*/ 20 w 39"/>
                <a:gd name="T69" fmla="*/ 44 h 47"/>
                <a:gd name="T70" fmla="*/ 22 w 39"/>
                <a:gd name="T71" fmla="*/ 36 h 47"/>
                <a:gd name="T72" fmla="*/ 20 w 39"/>
                <a:gd name="T73" fmla="*/ 27 h 47"/>
                <a:gd name="T74" fmla="*/ 23 w 39"/>
                <a:gd name="T75" fmla="*/ 15 h 47"/>
                <a:gd name="T76" fmla="*/ 23 w 39"/>
                <a:gd name="T77" fmla="*/ 14 h 47"/>
                <a:gd name="T78" fmla="*/ 28 w 39"/>
                <a:gd name="T79" fmla="*/ 14 h 47"/>
                <a:gd name="T80" fmla="*/ 30 w 39"/>
                <a:gd name="T81" fmla="*/ 16 h 47"/>
                <a:gd name="T82" fmla="*/ 33 w 39"/>
                <a:gd name="T83" fmla="*/ 14 h 47"/>
                <a:gd name="T84" fmla="*/ 34 w 39"/>
                <a:gd name="T85" fmla="*/ 16 h 47"/>
                <a:gd name="T86" fmla="*/ 37 w 39"/>
                <a:gd name="T87" fmla="*/ 14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 h="47">
                  <a:moveTo>
                    <a:pt x="37" y="14"/>
                  </a:moveTo>
                  <a:cubicBezTo>
                    <a:pt x="37" y="13"/>
                    <a:pt x="36" y="13"/>
                    <a:pt x="36" y="13"/>
                  </a:cubicBezTo>
                  <a:cubicBezTo>
                    <a:pt x="36" y="13"/>
                    <a:pt x="36" y="13"/>
                    <a:pt x="36" y="13"/>
                  </a:cubicBezTo>
                  <a:cubicBezTo>
                    <a:pt x="36" y="13"/>
                    <a:pt x="37" y="13"/>
                    <a:pt x="37" y="13"/>
                  </a:cubicBezTo>
                  <a:cubicBezTo>
                    <a:pt x="38" y="13"/>
                    <a:pt x="39" y="12"/>
                    <a:pt x="39" y="11"/>
                  </a:cubicBezTo>
                  <a:cubicBezTo>
                    <a:pt x="39" y="10"/>
                    <a:pt x="39" y="9"/>
                    <a:pt x="38" y="9"/>
                  </a:cubicBezTo>
                  <a:cubicBezTo>
                    <a:pt x="37" y="9"/>
                    <a:pt x="37" y="9"/>
                    <a:pt x="36" y="9"/>
                  </a:cubicBezTo>
                  <a:cubicBezTo>
                    <a:pt x="37" y="9"/>
                    <a:pt x="37" y="9"/>
                    <a:pt x="37" y="8"/>
                  </a:cubicBezTo>
                  <a:cubicBezTo>
                    <a:pt x="37" y="8"/>
                    <a:pt x="37" y="8"/>
                    <a:pt x="37" y="8"/>
                  </a:cubicBezTo>
                  <a:cubicBezTo>
                    <a:pt x="37" y="7"/>
                    <a:pt x="37" y="7"/>
                    <a:pt x="36" y="6"/>
                  </a:cubicBezTo>
                  <a:cubicBezTo>
                    <a:pt x="37" y="6"/>
                    <a:pt x="37" y="5"/>
                    <a:pt x="37" y="5"/>
                  </a:cubicBezTo>
                  <a:cubicBezTo>
                    <a:pt x="37" y="4"/>
                    <a:pt x="37" y="4"/>
                    <a:pt x="37" y="4"/>
                  </a:cubicBezTo>
                  <a:cubicBezTo>
                    <a:pt x="37" y="3"/>
                    <a:pt x="36" y="3"/>
                    <a:pt x="36" y="3"/>
                  </a:cubicBezTo>
                  <a:cubicBezTo>
                    <a:pt x="36" y="2"/>
                    <a:pt x="35" y="2"/>
                    <a:pt x="35" y="2"/>
                  </a:cubicBezTo>
                  <a:cubicBezTo>
                    <a:pt x="33" y="2"/>
                    <a:pt x="32" y="3"/>
                    <a:pt x="32" y="5"/>
                  </a:cubicBezTo>
                  <a:cubicBezTo>
                    <a:pt x="32" y="5"/>
                    <a:pt x="32" y="5"/>
                    <a:pt x="32" y="5"/>
                  </a:cubicBezTo>
                  <a:cubicBezTo>
                    <a:pt x="31" y="6"/>
                    <a:pt x="30" y="9"/>
                    <a:pt x="32" y="9"/>
                  </a:cubicBezTo>
                  <a:cubicBezTo>
                    <a:pt x="32" y="9"/>
                    <a:pt x="32" y="9"/>
                    <a:pt x="33" y="9"/>
                  </a:cubicBezTo>
                  <a:cubicBezTo>
                    <a:pt x="33" y="9"/>
                    <a:pt x="33" y="10"/>
                    <a:pt x="33" y="10"/>
                  </a:cubicBezTo>
                  <a:cubicBezTo>
                    <a:pt x="33" y="10"/>
                    <a:pt x="33" y="10"/>
                    <a:pt x="33" y="10"/>
                  </a:cubicBezTo>
                  <a:cubicBezTo>
                    <a:pt x="33" y="11"/>
                    <a:pt x="33" y="11"/>
                    <a:pt x="32" y="11"/>
                  </a:cubicBezTo>
                  <a:cubicBezTo>
                    <a:pt x="32" y="12"/>
                    <a:pt x="32" y="13"/>
                    <a:pt x="32" y="13"/>
                  </a:cubicBezTo>
                  <a:cubicBezTo>
                    <a:pt x="32" y="13"/>
                    <a:pt x="32" y="13"/>
                    <a:pt x="32" y="13"/>
                  </a:cubicBezTo>
                  <a:cubicBezTo>
                    <a:pt x="32" y="13"/>
                    <a:pt x="31" y="12"/>
                    <a:pt x="31" y="12"/>
                  </a:cubicBezTo>
                  <a:cubicBezTo>
                    <a:pt x="30" y="11"/>
                    <a:pt x="29" y="12"/>
                    <a:pt x="28" y="13"/>
                  </a:cubicBezTo>
                  <a:cubicBezTo>
                    <a:pt x="28" y="13"/>
                    <a:pt x="28" y="12"/>
                    <a:pt x="28" y="12"/>
                  </a:cubicBezTo>
                  <a:cubicBezTo>
                    <a:pt x="27" y="12"/>
                    <a:pt x="27" y="12"/>
                    <a:pt x="27" y="12"/>
                  </a:cubicBezTo>
                  <a:cubicBezTo>
                    <a:pt x="28" y="11"/>
                    <a:pt x="29" y="8"/>
                    <a:pt x="27" y="8"/>
                  </a:cubicBezTo>
                  <a:cubicBezTo>
                    <a:pt x="26" y="8"/>
                    <a:pt x="25" y="9"/>
                    <a:pt x="24" y="10"/>
                  </a:cubicBezTo>
                  <a:cubicBezTo>
                    <a:pt x="24" y="10"/>
                    <a:pt x="24" y="10"/>
                    <a:pt x="23" y="10"/>
                  </a:cubicBezTo>
                  <a:cubicBezTo>
                    <a:pt x="22" y="10"/>
                    <a:pt x="21" y="11"/>
                    <a:pt x="21" y="13"/>
                  </a:cubicBezTo>
                  <a:cubicBezTo>
                    <a:pt x="21" y="13"/>
                    <a:pt x="21" y="13"/>
                    <a:pt x="21" y="13"/>
                  </a:cubicBezTo>
                  <a:cubicBezTo>
                    <a:pt x="21" y="13"/>
                    <a:pt x="21" y="13"/>
                    <a:pt x="21" y="13"/>
                  </a:cubicBezTo>
                  <a:cubicBezTo>
                    <a:pt x="21" y="13"/>
                    <a:pt x="21" y="13"/>
                    <a:pt x="21" y="13"/>
                  </a:cubicBezTo>
                  <a:cubicBezTo>
                    <a:pt x="21" y="12"/>
                    <a:pt x="22" y="11"/>
                    <a:pt x="21" y="11"/>
                  </a:cubicBezTo>
                  <a:cubicBezTo>
                    <a:pt x="21" y="11"/>
                    <a:pt x="21" y="11"/>
                    <a:pt x="21" y="11"/>
                  </a:cubicBezTo>
                  <a:cubicBezTo>
                    <a:pt x="21" y="8"/>
                    <a:pt x="20" y="7"/>
                    <a:pt x="18" y="7"/>
                  </a:cubicBezTo>
                  <a:cubicBezTo>
                    <a:pt x="18" y="7"/>
                    <a:pt x="18" y="7"/>
                    <a:pt x="18" y="7"/>
                  </a:cubicBezTo>
                  <a:cubicBezTo>
                    <a:pt x="18" y="5"/>
                    <a:pt x="15" y="6"/>
                    <a:pt x="15" y="8"/>
                  </a:cubicBezTo>
                  <a:cubicBezTo>
                    <a:pt x="15" y="8"/>
                    <a:pt x="15" y="9"/>
                    <a:pt x="15" y="9"/>
                  </a:cubicBezTo>
                  <a:cubicBezTo>
                    <a:pt x="15" y="9"/>
                    <a:pt x="15" y="10"/>
                    <a:pt x="15" y="10"/>
                  </a:cubicBezTo>
                  <a:cubicBezTo>
                    <a:pt x="15" y="10"/>
                    <a:pt x="15" y="10"/>
                    <a:pt x="15" y="10"/>
                  </a:cubicBezTo>
                  <a:cubicBezTo>
                    <a:pt x="15" y="11"/>
                    <a:pt x="15" y="11"/>
                    <a:pt x="14" y="11"/>
                  </a:cubicBezTo>
                  <a:cubicBezTo>
                    <a:pt x="14" y="11"/>
                    <a:pt x="14" y="11"/>
                    <a:pt x="14" y="11"/>
                  </a:cubicBezTo>
                  <a:cubicBezTo>
                    <a:pt x="14" y="11"/>
                    <a:pt x="15" y="10"/>
                    <a:pt x="14" y="10"/>
                  </a:cubicBezTo>
                  <a:cubicBezTo>
                    <a:pt x="14" y="9"/>
                    <a:pt x="14" y="8"/>
                    <a:pt x="14" y="7"/>
                  </a:cubicBezTo>
                  <a:cubicBezTo>
                    <a:pt x="14" y="7"/>
                    <a:pt x="14" y="6"/>
                    <a:pt x="13" y="6"/>
                  </a:cubicBezTo>
                  <a:cubicBezTo>
                    <a:pt x="13" y="6"/>
                    <a:pt x="14" y="5"/>
                    <a:pt x="13" y="5"/>
                  </a:cubicBezTo>
                  <a:cubicBezTo>
                    <a:pt x="14" y="5"/>
                    <a:pt x="14" y="5"/>
                    <a:pt x="14" y="5"/>
                  </a:cubicBezTo>
                  <a:cubicBezTo>
                    <a:pt x="15" y="8"/>
                    <a:pt x="18" y="5"/>
                    <a:pt x="17" y="3"/>
                  </a:cubicBezTo>
                  <a:cubicBezTo>
                    <a:pt x="17" y="3"/>
                    <a:pt x="17" y="3"/>
                    <a:pt x="17" y="2"/>
                  </a:cubicBezTo>
                  <a:cubicBezTo>
                    <a:pt x="16" y="0"/>
                    <a:pt x="13" y="3"/>
                    <a:pt x="13" y="4"/>
                  </a:cubicBezTo>
                  <a:cubicBezTo>
                    <a:pt x="13" y="3"/>
                    <a:pt x="12" y="3"/>
                    <a:pt x="11" y="4"/>
                  </a:cubicBezTo>
                  <a:cubicBezTo>
                    <a:pt x="10" y="5"/>
                    <a:pt x="10" y="6"/>
                    <a:pt x="9" y="7"/>
                  </a:cubicBezTo>
                  <a:cubicBezTo>
                    <a:pt x="9" y="7"/>
                    <a:pt x="9" y="9"/>
                    <a:pt x="10" y="9"/>
                  </a:cubicBezTo>
                  <a:cubicBezTo>
                    <a:pt x="10" y="9"/>
                    <a:pt x="10" y="9"/>
                    <a:pt x="11" y="9"/>
                  </a:cubicBezTo>
                  <a:cubicBezTo>
                    <a:pt x="11" y="9"/>
                    <a:pt x="11" y="10"/>
                    <a:pt x="11" y="11"/>
                  </a:cubicBezTo>
                  <a:cubicBezTo>
                    <a:pt x="11" y="12"/>
                    <a:pt x="12" y="12"/>
                    <a:pt x="12" y="12"/>
                  </a:cubicBezTo>
                  <a:cubicBezTo>
                    <a:pt x="11" y="13"/>
                    <a:pt x="11" y="14"/>
                    <a:pt x="12" y="14"/>
                  </a:cubicBezTo>
                  <a:cubicBezTo>
                    <a:pt x="12" y="15"/>
                    <a:pt x="13" y="16"/>
                    <a:pt x="14" y="16"/>
                  </a:cubicBezTo>
                  <a:cubicBezTo>
                    <a:pt x="13" y="21"/>
                    <a:pt x="14" y="26"/>
                    <a:pt x="13" y="30"/>
                  </a:cubicBezTo>
                  <a:cubicBezTo>
                    <a:pt x="13" y="31"/>
                    <a:pt x="13" y="31"/>
                    <a:pt x="13" y="32"/>
                  </a:cubicBezTo>
                  <a:cubicBezTo>
                    <a:pt x="10" y="33"/>
                    <a:pt x="7" y="37"/>
                    <a:pt x="4" y="39"/>
                  </a:cubicBezTo>
                  <a:cubicBezTo>
                    <a:pt x="0" y="41"/>
                    <a:pt x="1" y="47"/>
                    <a:pt x="6" y="45"/>
                  </a:cubicBezTo>
                  <a:cubicBezTo>
                    <a:pt x="7" y="44"/>
                    <a:pt x="8" y="43"/>
                    <a:pt x="9" y="42"/>
                  </a:cubicBezTo>
                  <a:cubicBezTo>
                    <a:pt x="9" y="42"/>
                    <a:pt x="9" y="42"/>
                    <a:pt x="9" y="43"/>
                  </a:cubicBezTo>
                  <a:cubicBezTo>
                    <a:pt x="9" y="47"/>
                    <a:pt x="14" y="45"/>
                    <a:pt x="15" y="42"/>
                  </a:cubicBezTo>
                  <a:cubicBezTo>
                    <a:pt x="16" y="42"/>
                    <a:pt x="16" y="41"/>
                    <a:pt x="16" y="40"/>
                  </a:cubicBezTo>
                  <a:cubicBezTo>
                    <a:pt x="17" y="41"/>
                    <a:pt x="17" y="41"/>
                    <a:pt x="18" y="42"/>
                  </a:cubicBezTo>
                  <a:cubicBezTo>
                    <a:pt x="18" y="43"/>
                    <a:pt x="19" y="43"/>
                    <a:pt x="20" y="44"/>
                  </a:cubicBezTo>
                  <a:cubicBezTo>
                    <a:pt x="23" y="46"/>
                    <a:pt x="28" y="39"/>
                    <a:pt x="24" y="37"/>
                  </a:cubicBezTo>
                  <a:cubicBezTo>
                    <a:pt x="24" y="37"/>
                    <a:pt x="23" y="36"/>
                    <a:pt x="22" y="36"/>
                  </a:cubicBezTo>
                  <a:cubicBezTo>
                    <a:pt x="21" y="35"/>
                    <a:pt x="21" y="33"/>
                    <a:pt x="20" y="33"/>
                  </a:cubicBezTo>
                  <a:cubicBezTo>
                    <a:pt x="19" y="31"/>
                    <a:pt x="20" y="28"/>
                    <a:pt x="20" y="27"/>
                  </a:cubicBezTo>
                  <a:cubicBezTo>
                    <a:pt x="21" y="24"/>
                    <a:pt x="20" y="20"/>
                    <a:pt x="20" y="17"/>
                  </a:cubicBezTo>
                  <a:cubicBezTo>
                    <a:pt x="21" y="17"/>
                    <a:pt x="23" y="16"/>
                    <a:pt x="23" y="15"/>
                  </a:cubicBezTo>
                  <a:cubicBezTo>
                    <a:pt x="23" y="15"/>
                    <a:pt x="23" y="14"/>
                    <a:pt x="23" y="14"/>
                  </a:cubicBezTo>
                  <a:cubicBezTo>
                    <a:pt x="23" y="14"/>
                    <a:pt x="23" y="14"/>
                    <a:pt x="23" y="14"/>
                  </a:cubicBezTo>
                  <a:cubicBezTo>
                    <a:pt x="24" y="15"/>
                    <a:pt x="25" y="15"/>
                    <a:pt x="26" y="16"/>
                  </a:cubicBezTo>
                  <a:cubicBezTo>
                    <a:pt x="27" y="16"/>
                    <a:pt x="28" y="15"/>
                    <a:pt x="28" y="14"/>
                  </a:cubicBezTo>
                  <a:cubicBezTo>
                    <a:pt x="28" y="15"/>
                    <a:pt x="28" y="15"/>
                    <a:pt x="29" y="15"/>
                  </a:cubicBezTo>
                  <a:cubicBezTo>
                    <a:pt x="29" y="16"/>
                    <a:pt x="29" y="16"/>
                    <a:pt x="30" y="16"/>
                  </a:cubicBezTo>
                  <a:cubicBezTo>
                    <a:pt x="31" y="17"/>
                    <a:pt x="33" y="15"/>
                    <a:pt x="32" y="14"/>
                  </a:cubicBezTo>
                  <a:cubicBezTo>
                    <a:pt x="32" y="14"/>
                    <a:pt x="33" y="14"/>
                    <a:pt x="33" y="14"/>
                  </a:cubicBezTo>
                  <a:cubicBezTo>
                    <a:pt x="34" y="14"/>
                    <a:pt x="34" y="14"/>
                    <a:pt x="35" y="14"/>
                  </a:cubicBezTo>
                  <a:cubicBezTo>
                    <a:pt x="34" y="15"/>
                    <a:pt x="34" y="15"/>
                    <a:pt x="34" y="16"/>
                  </a:cubicBezTo>
                  <a:cubicBezTo>
                    <a:pt x="35" y="17"/>
                    <a:pt x="35" y="17"/>
                    <a:pt x="36" y="17"/>
                  </a:cubicBezTo>
                  <a:cubicBezTo>
                    <a:pt x="38" y="17"/>
                    <a:pt x="39" y="14"/>
                    <a:pt x="37" y="1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187"/>
            <p:cNvSpPr/>
            <p:nvPr/>
          </p:nvSpPr>
          <p:spPr bwMode="auto">
            <a:xfrm>
              <a:off x="3436" y="3045"/>
              <a:ext cx="30" cy="30"/>
            </a:xfrm>
            <a:custGeom>
              <a:avLst/>
              <a:gdLst>
                <a:gd name="T0" fmla="*/ 5 w 7"/>
                <a:gd name="T1" fmla="*/ 1 h 7"/>
                <a:gd name="T2" fmla="*/ 3 w 7"/>
                <a:gd name="T3" fmla="*/ 0 h 7"/>
                <a:gd name="T4" fmla="*/ 1 w 7"/>
                <a:gd name="T5" fmla="*/ 3 h 7"/>
                <a:gd name="T6" fmla="*/ 3 w 7"/>
                <a:gd name="T7" fmla="*/ 5 h 7"/>
                <a:gd name="T8" fmla="*/ 4 w 7"/>
                <a:gd name="T9" fmla="*/ 5 h 7"/>
                <a:gd name="T10" fmla="*/ 5 w 7"/>
                <a:gd name="T11" fmla="*/ 1 h 7"/>
              </a:gdLst>
              <a:ahLst/>
              <a:cxnLst>
                <a:cxn ang="0">
                  <a:pos x="T0" y="T1"/>
                </a:cxn>
                <a:cxn ang="0">
                  <a:pos x="T2" y="T3"/>
                </a:cxn>
                <a:cxn ang="0">
                  <a:pos x="T4" y="T5"/>
                </a:cxn>
                <a:cxn ang="0">
                  <a:pos x="T6" y="T7"/>
                </a:cxn>
                <a:cxn ang="0">
                  <a:pos x="T8" y="T9"/>
                </a:cxn>
                <a:cxn ang="0">
                  <a:pos x="T10" y="T11"/>
                </a:cxn>
              </a:cxnLst>
              <a:rect l="0" t="0" r="r" b="b"/>
              <a:pathLst>
                <a:path w="7" h="7">
                  <a:moveTo>
                    <a:pt x="5" y="1"/>
                  </a:moveTo>
                  <a:cubicBezTo>
                    <a:pt x="5" y="1"/>
                    <a:pt x="4" y="0"/>
                    <a:pt x="3" y="0"/>
                  </a:cubicBezTo>
                  <a:cubicBezTo>
                    <a:pt x="2" y="0"/>
                    <a:pt x="1" y="2"/>
                    <a:pt x="1" y="3"/>
                  </a:cubicBezTo>
                  <a:cubicBezTo>
                    <a:pt x="0" y="5"/>
                    <a:pt x="2" y="7"/>
                    <a:pt x="3" y="5"/>
                  </a:cubicBezTo>
                  <a:cubicBezTo>
                    <a:pt x="3" y="5"/>
                    <a:pt x="4" y="5"/>
                    <a:pt x="4" y="5"/>
                  </a:cubicBezTo>
                  <a:cubicBezTo>
                    <a:pt x="6" y="5"/>
                    <a:pt x="7" y="1"/>
                    <a:pt x="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188"/>
            <p:cNvSpPr/>
            <p:nvPr/>
          </p:nvSpPr>
          <p:spPr bwMode="auto">
            <a:xfrm>
              <a:off x="3471" y="3036"/>
              <a:ext cx="26" cy="17"/>
            </a:xfrm>
            <a:custGeom>
              <a:avLst/>
              <a:gdLst>
                <a:gd name="T0" fmla="*/ 3 w 6"/>
                <a:gd name="T1" fmla="*/ 0 h 4"/>
                <a:gd name="T2" fmla="*/ 3 w 6"/>
                <a:gd name="T3" fmla="*/ 4 h 4"/>
                <a:gd name="T4" fmla="*/ 3 w 6"/>
                <a:gd name="T5" fmla="*/ 0 h 4"/>
              </a:gdLst>
              <a:ahLst/>
              <a:cxnLst>
                <a:cxn ang="0">
                  <a:pos x="T0" y="T1"/>
                </a:cxn>
                <a:cxn ang="0">
                  <a:pos x="T2" y="T3"/>
                </a:cxn>
                <a:cxn ang="0">
                  <a:pos x="T4" y="T5"/>
                </a:cxn>
              </a:cxnLst>
              <a:rect l="0" t="0" r="r" b="b"/>
              <a:pathLst>
                <a:path w="6" h="4">
                  <a:moveTo>
                    <a:pt x="3" y="0"/>
                  </a:moveTo>
                  <a:cubicBezTo>
                    <a:pt x="1" y="0"/>
                    <a:pt x="0" y="4"/>
                    <a:pt x="3" y="4"/>
                  </a:cubicBezTo>
                  <a:cubicBezTo>
                    <a:pt x="4" y="4"/>
                    <a:pt x="6"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189"/>
            <p:cNvSpPr/>
            <p:nvPr/>
          </p:nvSpPr>
          <p:spPr bwMode="auto">
            <a:xfrm>
              <a:off x="3453" y="3023"/>
              <a:ext cx="18" cy="30"/>
            </a:xfrm>
            <a:custGeom>
              <a:avLst/>
              <a:gdLst>
                <a:gd name="T0" fmla="*/ 1 w 4"/>
                <a:gd name="T1" fmla="*/ 2 h 7"/>
                <a:gd name="T2" fmla="*/ 1 w 4"/>
                <a:gd name="T3" fmla="*/ 6 h 7"/>
                <a:gd name="T4" fmla="*/ 4 w 4"/>
                <a:gd name="T5" fmla="*/ 3 h 7"/>
                <a:gd name="T6" fmla="*/ 1 w 4"/>
                <a:gd name="T7" fmla="*/ 2 h 7"/>
              </a:gdLst>
              <a:ahLst/>
              <a:cxnLst>
                <a:cxn ang="0">
                  <a:pos x="T0" y="T1"/>
                </a:cxn>
                <a:cxn ang="0">
                  <a:pos x="T2" y="T3"/>
                </a:cxn>
                <a:cxn ang="0">
                  <a:pos x="T4" y="T5"/>
                </a:cxn>
                <a:cxn ang="0">
                  <a:pos x="T6" y="T7"/>
                </a:cxn>
              </a:cxnLst>
              <a:rect l="0" t="0" r="r" b="b"/>
              <a:pathLst>
                <a:path w="4" h="7">
                  <a:moveTo>
                    <a:pt x="1" y="2"/>
                  </a:moveTo>
                  <a:cubicBezTo>
                    <a:pt x="0" y="3"/>
                    <a:pt x="0" y="4"/>
                    <a:pt x="1" y="6"/>
                  </a:cubicBezTo>
                  <a:cubicBezTo>
                    <a:pt x="2" y="7"/>
                    <a:pt x="4" y="5"/>
                    <a:pt x="4" y="3"/>
                  </a:cubicBezTo>
                  <a:cubicBezTo>
                    <a:pt x="4" y="1"/>
                    <a:pt x="2" y="0"/>
                    <a:pt x="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190"/>
            <p:cNvSpPr>
              <a:spLocks noEditPoints="1"/>
            </p:cNvSpPr>
            <p:nvPr/>
          </p:nvSpPr>
          <p:spPr bwMode="auto">
            <a:xfrm>
              <a:off x="3462" y="2984"/>
              <a:ext cx="39" cy="35"/>
            </a:xfrm>
            <a:custGeom>
              <a:avLst/>
              <a:gdLst>
                <a:gd name="T0" fmla="*/ 6 w 9"/>
                <a:gd name="T1" fmla="*/ 1 h 8"/>
                <a:gd name="T2" fmla="*/ 5 w 9"/>
                <a:gd name="T3" fmla="*/ 4 h 8"/>
                <a:gd name="T4" fmla="*/ 5 w 9"/>
                <a:gd name="T5" fmla="*/ 4 h 8"/>
                <a:gd name="T6" fmla="*/ 5 w 9"/>
                <a:gd name="T7" fmla="*/ 4 h 8"/>
                <a:gd name="T8" fmla="*/ 4 w 9"/>
                <a:gd name="T9" fmla="*/ 4 h 8"/>
                <a:gd name="T10" fmla="*/ 1 w 9"/>
                <a:gd name="T11" fmla="*/ 4 h 8"/>
                <a:gd name="T12" fmla="*/ 0 w 9"/>
                <a:gd name="T13" fmla="*/ 7 h 8"/>
                <a:gd name="T14" fmla="*/ 1 w 9"/>
                <a:gd name="T15" fmla="*/ 8 h 8"/>
                <a:gd name="T16" fmla="*/ 1 w 9"/>
                <a:gd name="T17" fmla="*/ 8 h 8"/>
                <a:gd name="T18" fmla="*/ 4 w 9"/>
                <a:gd name="T19" fmla="*/ 8 h 8"/>
                <a:gd name="T20" fmla="*/ 5 w 9"/>
                <a:gd name="T21" fmla="*/ 7 h 8"/>
                <a:gd name="T22" fmla="*/ 5 w 9"/>
                <a:gd name="T23" fmla="*/ 7 h 8"/>
                <a:gd name="T24" fmla="*/ 7 w 9"/>
                <a:gd name="T25" fmla="*/ 5 h 8"/>
                <a:gd name="T26" fmla="*/ 7 w 9"/>
                <a:gd name="T27" fmla="*/ 5 h 8"/>
                <a:gd name="T28" fmla="*/ 9 w 9"/>
                <a:gd name="T29" fmla="*/ 3 h 8"/>
                <a:gd name="T30" fmla="*/ 9 w 9"/>
                <a:gd name="T31" fmla="*/ 2 h 8"/>
                <a:gd name="T32" fmla="*/ 6 w 9"/>
                <a:gd name="T33" fmla="*/ 1 h 8"/>
                <a:gd name="T34" fmla="*/ 6 w 9"/>
                <a:gd name="T35" fmla="*/ 3 h 8"/>
                <a:gd name="T36" fmla="*/ 6 w 9"/>
                <a:gd name="T37" fmla="*/ 3 h 8"/>
                <a:gd name="T38" fmla="*/ 6 w 9"/>
                <a:gd name="T39" fmla="*/ 3 h 8"/>
                <a:gd name="T40" fmla="*/ 6 w 9"/>
                <a:gd name="T41"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 h="8">
                  <a:moveTo>
                    <a:pt x="6" y="1"/>
                  </a:moveTo>
                  <a:cubicBezTo>
                    <a:pt x="6" y="2"/>
                    <a:pt x="6" y="3"/>
                    <a:pt x="5" y="4"/>
                  </a:cubicBezTo>
                  <a:cubicBezTo>
                    <a:pt x="5" y="4"/>
                    <a:pt x="5" y="4"/>
                    <a:pt x="5" y="4"/>
                  </a:cubicBezTo>
                  <a:cubicBezTo>
                    <a:pt x="5" y="4"/>
                    <a:pt x="5" y="4"/>
                    <a:pt x="5" y="4"/>
                  </a:cubicBezTo>
                  <a:cubicBezTo>
                    <a:pt x="4" y="4"/>
                    <a:pt x="4" y="4"/>
                    <a:pt x="4" y="4"/>
                  </a:cubicBezTo>
                  <a:cubicBezTo>
                    <a:pt x="3" y="3"/>
                    <a:pt x="2" y="2"/>
                    <a:pt x="1" y="4"/>
                  </a:cubicBezTo>
                  <a:cubicBezTo>
                    <a:pt x="0" y="5"/>
                    <a:pt x="0" y="6"/>
                    <a:pt x="0" y="7"/>
                  </a:cubicBezTo>
                  <a:cubicBezTo>
                    <a:pt x="0" y="8"/>
                    <a:pt x="0" y="8"/>
                    <a:pt x="1" y="8"/>
                  </a:cubicBezTo>
                  <a:cubicBezTo>
                    <a:pt x="1" y="8"/>
                    <a:pt x="1" y="8"/>
                    <a:pt x="1" y="8"/>
                  </a:cubicBezTo>
                  <a:cubicBezTo>
                    <a:pt x="2" y="8"/>
                    <a:pt x="3" y="8"/>
                    <a:pt x="4" y="8"/>
                  </a:cubicBezTo>
                  <a:cubicBezTo>
                    <a:pt x="4" y="8"/>
                    <a:pt x="5" y="8"/>
                    <a:pt x="5" y="7"/>
                  </a:cubicBezTo>
                  <a:cubicBezTo>
                    <a:pt x="5" y="7"/>
                    <a:pt x="5" y="7"/>
                    <a:pt x="5" y="7"/>
                  </a:cubicBezTo>
                  <a:cubicBezTo>
                    <a:pt x="6" y="7"/>
                    <a:pt x="7" y="6"/>
                    <a:pt x="7" y="5"/>
                  </a:cubicBezTo>
                  <a:cubicBezTo>
                    <a:pt x="7" y="5"/>
                    <a:pt x="7" y="5"/>
                    <a:pt x="7" y="5"/>
                  </a:cubicBezTo>
                  <a:cubicBezTo>
                    <a:pt x="8" y="5"/>
                    <a:pt x="9" y="4"/>
                    <a:pt x="9" y="3"/>
                  </a:cubicBezTo>
                  <a:cubicBezTo>
                    <a:pt x="9" y="3"/>
                    <a:pt x="9" y="2"/>
                    <a:pt x="9" y="2"/>
                  </a:cubicBezTo>
                  <a:cubicBezTo>
                    <a:pt x="9" y="1"/>
                    <a:pt x="8" y="0"/>
                    <a:pt x="6" y="1"/>
                  </a:cubicBezTo>
                  <a:close/>
                  <a:moveTo>
                    <a:pt x="6" y="3"/>
                  </a:moveTo>
                  <a:cubicBezTo>
                    <a:pt x="6" y="3"/>
                    <a:pt x="6" y="3"/>
                    <a:pt x="6" y="3"/>
                  </a:cubicBezTo>
                  <a:cubicBezTo>
                    <a:pt x="6" y="3"/>
                    <a:pt x="6" y="3"/>
                    <a:pt x="6" y="3"/>
                  </a:cubicBezTo>
                  <a:cubicBezTo>
                    <a:pt x="6" y="3"/>
                    <a:pt x="6" y="3"/>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191"/>
            <p:cNvSpPr/>
            <p:nvPr/>
          </p:nvSpPr>
          <p:spPr bwMode="auto">
            <a:xfrm>
              <a:off x="3497" y="2972"/>
              <a:ext cx="26" cy="21"/>
            </a:xfrm>
            <a:custGeom>
              <a:avLst/>
              <a:gdLst>
                <a:gd name="T0" fmla="*/ 3 w 6"/>
                <a:gd name="T1" fmla="*/ 1 h 5"/>
                <a:gd name="T2" fmla="*/ 3 w 6"/>
                <a:gd name="T3" fmla="*/ 5 h 5"/>
                <a:gd name="T4" fmla="*/ 5 w 6"/>
                <a:gd name="T5" fmla="*/ 3 h 5"/>
                <a:gd name="T6" fmla="*/ 3 w 6"/>
                <a:gd name="T7" fmla="*/ 1 h 5"/>
              </a:gdLst>
              <a:ahLst/>
              <a:cxnLst>
                <a:cxn ang="0">
                  <a:pos x="T0" y="T1"/>
                </a:cxn>
                <a:cxn ang="0">
                  <a:pos x="T2" y="T3"/>
                </a:cxn>
                <a:cxn ang="0">
                  <a:pos x="T4" y="T5"/>
                </a:cxn>
                <a:cxn ang="0">
                  <a:pos x="T6" y="T7"/>
                </a:cxn>
              </a:cxnLst>
              <a:rect l="0" t="0" r="r" b="b"/>
              <a:pathLst>
                <a:path w="6" h="5">
                  <a:moveTo>
                    <a:pt x="3" y="1"/>
                  </a:moveTo>
                  <a:cubicBezTo>
                    <a:pt x="1" y="1"/>
                    <a:pt x="0" y="5"/>
                    <a:pt x="3" y="5"/>
                  </a:cubicBezTo>
                  <a:cubicBezTo>
                    <a:pt x="4" y="4"/>
                    <a:pt x="5" y="4"/>
                    <a:pt x="5" y="3"/>
                  </a:cubicBezTo>
                  <a:cubicBezTo>
                    <a:pt x="6" y="1"/>
                    <a:pt x="4" y="0"/>
                    <a:pt x="3"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192"/>
            <p:cNvSpPr/>
            <p:nvPr/>
          </p:nvSpPr>
          <p:spPr bwMode="auto">
            <a:xfrm>
              <a:off x="3518" y="2937"/>
              <a:ext cx="13" cy="30"/>
            </a:xfrm>
            <a:custGeom>
              <a:avLst/>
              <a:gdLst>
                <a:gd name="T0" fmla="*/ 3 w 3"/>
                <a:gd name="T1" fmla="*/ 3 h 7"/>
                <a:gd name="T2" fmla="*/ 3 w 3"/>
                <a:gd name="T3" fmla="*/ 2 h 7"/>
                <a:gd name="T4" fmla="*/ 0 w 3"/>
                <a:gd name="T5" fmla="*/ 4 h 7"/>
                <a:gd name="T6" fmla="*/ 0 w 3"/>
                <a:gd name="T7" fmla="*/ 4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2"/>
                  </a:cubicBezTo>
                  <a:cubicBezTo>
                    <a:pt x="3" y="0"/>
                    <a:pt x="0" y="2"/>
                    <a:pt x="0" y="4"/>
                  </a:cubicBezTo>
                  <a:cubicBezTo>
                    <a:pt x="0" y="4"/>
                    <a:pt x="0" y="4"/>
                    <a:pt x="0" y="4"/>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193"/>
            <p:cNvSpPr/>
            <p:nvPr/>
          </p:nvSpPr>
          <p:spPr bwMode="auto">
            <a:xfrm>
              <a:off x="3501" y="2877"/>
              <a:ext cx="43" cy="51"/>
            </a:xfrm>
            <a:custGeom>
              <a:avLst/>
              <a:gdLst>
                <a:gd name="T0" fmla="*/ 6 w 10"/>
                <a:gd name="T1" fmla="*/ 3 h 12"/>
                <a:gd name="T2" fmla="*/ 6 w 10"/>
                <a:gd name="T3" fmla="*/ 4 h 12"/>
                <a:gd name="T4" fmla="*/ 6 w 10"/>
                <a:gd name="T5" fmla="*/ 6 h 12"/>
                <a:gd name="T6" fmla="*/ 7 w 10"/>
                <a:gd name="T7" fmla="*/ 6 h 12"/>
                <a:gd name="T8" fmla="*/ 7 w 10"/>
                <a:gd name="T9" fmla="*/ 6 h 12"/>
                <a:gd name="T10" fmla="*/ 7 w 10"/>
                <a:gd name="T11" fmla="*/ 7 h 12"/>
                <a:gd name="T12" fmla="*/ 7 w 10"/>
                <a:gd name="T13" fmla="*/ 7 h 12"/>
                <a:gd name="T14" fmla="*/ 5 w 10"/>
                <a:gd name="T15" fmla="*/ 6 h 12"/>
                <a:gd name="T16" fmla="*/ 4 w 10"/>
                <a:gd name="T17" fmla="*/ 5 h 12"/>
                <a:gd name="T18" fmla="*/ 3 w 10"/>
                <a:gd name="T19" fmla="*/ 5 h 12"/>
                <a:gd name="T20" fmla="*/ 3 w 10"/>
                <a:gd name="T21" fmla="*/ 9 h 12"/>
                <a:gd name="T22" fmla="*/ 3 w 10"/>
                <a:gd name="T23" fmla="*/ 9 h 12"/>
                <a:gd name="T24" fmla="*/ 4 w 10"/>
                <a:gd name="T25" fmla="*/ 9 h 12"/>
                <a:gd name="T26" fmla="*/ 4 w 10"/>
                <a:gd name="T27" fmla="*/ 9 h 12"/>
                <a:gd name="T28" fmla="*/ 7 w 10"/>
                <a:gd name="T29" fmla="*/ 8 h 12"/>
                <a:gd name="T30" fmla="*/ 7 w 10"/>
                <a:gd name="T31" fmla="*/ 8 h 12"/>
                <a:gd name="T32" fmla="*/ 7 w 10"/>
                <a:gd name="T33" fmla="*/ 8 h 12"/>
                <a:gd name="T34" fmla="*/ 10 w 10"/>
                <a:gd name="T35" fmla="*/ 5 h 12"/>
                <a:gd name="T36" fmla="*/ 10 w 10"/>
                <a:gd name="T37" fmla="*/ 5 h 12"/>
                <a:gd name="T38" fmla="*/ 10 w 10"/>
                <a:gd name="T39" fmla="*/ 4 h 12"/>
                <a:gd name="T40" fmla="*/ 10 w 10"/>
                <a:gd name="T41" fmla="*/ 2 h 12"/>
                <a:gd name="T42" fmla="*/ 6 w 10"/>
                <a:gd name="T43"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 h="12">
                  <a:moveTo>
                    <a:pt x="6" y="3"/>
                  </a:moveTo>
                  <a:cubicBezTo>
                    <a:pt x="6" y="3"/>
                    <a:pt x="6" y="4"/>
                    <a:pt x="6" y="4"/>
                  </a:cubicBezTo>
                  <a:cubicBezTo>
                    <a:pt x="6" y="5"/>
                    <a:pt x="6" y="5"/>
                    <a:pt x="6" y="6"/>
                  </a:cubicBezTo>
                  <a:cubicBezTo>
                    <a:pt x="6" y="6"/>
                    <a:pt x="6" y="6"/>
                    <a:pt x="7" y="6"/>
                  </a:cubicBezTo>
                  <a:cubicBezTo>
                    <a:pt x="7" y="6"/>
                    <a:pt x="7" y="6"/>
                    <a:pt x="7" y="6"/>
                  </a:cubicBezTo>
                  <a:cubicBezTo>
                    <a:pt x="7" y="6"/>
                    <a:pt x="7" y="6"/>
                    <a:pt x="7" y="7"/>
                  </a:cubicBezTo>
                  <a:cubicBezTo>
                    <a:pt x="7" y="7"/>
                    <a:pt x="7" y="7"/>
                    <a:pt x="7" y="7"/>
                  </a:cubicBezTo>
                  <a:cubicBezTo>
                    <a:pt x="6" y="6"/>
                    <a:pt x="6" y="6"/>
                    <a:pt x="5" y="6"/>
                  </a:cubicBezTo>
                  <a:cubicBezTo>
                    <a:pt x="5" y="6"/>
                    <a:pt x="5" y="5"/>
                    <a:pt x="4" y="5"/>
                  </a:cubicBezTo>
                  <a:cubicBezTo>
                    <a:pt x="4" y="5"/>
                    <a:pt x="4" y="5"/>
                    <a:pt x="3" y="5"/>
                  </a:cubicBezTo>
                  <a:cubicBezTo>
                    <a:pt x="1" y="5"/>
                    <a:pt x="0" y="9"/>
                    <a:pt x="3" y="9"/>
                  </a:cubicBezTo>
                  <a:cubicBezTo>
                    <a:pt x="3" y="9"/>
                    <a:pt x="3" y="9"/>
                    <a:pt x="3" y="9"/>
                  </a:cubicBezTo>
                  <a:cubicBezTo>
                    <a:pt x="4" y="9"/>
                    <a:pt x="4" y="9"/>
                    <a:pt x="4" y="9"/>
                  </a:cubicBezTo>
                  <a:cubicBezTo>
                    <a:pt x="4" y="9"/>
                    <a:pt x="4" y="9"/>
                    <a:pt x="4" y="9"/>
                  </a:cubicBezTo>
                  <a:cubicBezTo>
                    <a:pt x="4" y="12"/>
                    <a:pt x="7" y="10"/>
                    <a:pt x="7" y="8"/>
                  </a:cubicBezTo>
                  <a:cubicBezTo>
                    <a:pt x="7" y="8"/>
                    <a:pt x="7" y="8"/>
                    <a:pt x="7" y="8"/>
                  </a:cubicBezTo>
                  <a:cubicBezTo>
                    <a:pt x="7" y="8"/>
                    <a:pt x="7" y="8"/>
                    <a:pt x="7" y="8"/>
                  </a:cubicBezTo>
                  <a:cubicBezTo>
                    <a:pt x="8" y="8"/>
                    <a:pt x="10" y="7"/>
                    <a:pt x="10" y="5"/>
                  </a:cubicBezTo>
                  <a:cubicBezTo>
                    <a:pt x="10" y="5"/>
                    <a:pt x="10" y="5"/>
                    <a:pt x="10" y="5"/>
                  </a:cubicBezTo>
                  <a:cubicBezTo>
                    <a:pt x="10" y="5"/>
                    <a:pt x="10" y="4"/>
                    <a:pt x="10" y="4"/>
                  </a:cubicBezTo>
                  <a:cubicBezTo>
                    <a:pt x="10" y="3"/>
                    <a:pt x="10" y="3"/>
                    <a:pt x="10" y="2"/>
                  </a:cubicBezTo>
                  <a:cubicBezTo>
                    <a:pt x="10" y="0"/>
                    <a:pt x="7" y="1"/>
                    <a:pt x="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194"/>
            <p:cNvSpPr/>
            <p:nvPr/>
          </p:nvSpPr>
          <p:spPr bwMode="auto">
            <a:xfrm>
              <a:off x="3514" y="2924"/>
              <a:ext cx="26" cy="13"/>
            </a:xfrm>
            <a:custGeom>
              <a:avLst/>
              <a:gdLst>
                <a:gd name="T0" fmla="*/ 4 w 6"/>
                <a:gd name="T1" fmla="*/ 0 h 3"/>
                <a:gd name="T2" fmla="*/ 3 w 6"/>
                <a:gd name="T3" fmla="*/ 3 h 3"/>
                <a:gd name="T4" fmla="*/ 4 w 6"/>
                <a:gd name="T5" fmla="*/ 0 h 3"/>
              </a:gdLst>
              <a:ahLst/>
              <a:cxnLst>
                <a:cxn ang="0">
                  <a:pos x="T0" y="T1"/>
                </a:cxn>
                <a:cxn ang="0">
                  <a:pos x="T2" y="T3"/>
                </a:cxn>
                <a:cxn ang="0">
                  <a:pos x="T4" y="T5"/>
                </a:cxn>
              </a:cxnLst>
              <a:rect l="0" t="0" r="r" b="b"/>
              <a:pathLst>
                <a:path w="6" h="3">
                  <a:moveTo>
                    <a:pt x="4" y="0"/>
                  </a:moveTo>
                  <a:cubicBezTo>
                    <a:pt x="2" y="0"/>
                    <a:pt x="0" y="3"/>
                    <a:pt x="3" y="3"/>
                  </a:cubicBezTo>
                  <a:cubicBezTo>
                    <a:pt x="5" y="3"/>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195"/>
            <p:cNvSpPr/>
            <p:nvPr/>
          </p:nvSpPr>
          <p:spPr bwMode="auto">
            <a:xfrm>
              <a:off x="3505" y="2838"/>
              <a:ext cx="18" cy="21"/>
            </a:xfrm>
            <a:custGeom>
              <a:avLst/>
              <a:gdLst>
                <a:gd name="T0" fmla="*/ 4 w 4"/>
                <a:gd name="T1" fmla="*/ 3 h 5"/>
                <a:gd name="T2" fmla="*/ 4 w 4"/>
                <a:gd name="T3" fmla="*/ 1 h 5"/>
                <a:gd name="T4" fmla="*/ 3 w 4"/>
                <a:gd name="T5" fmla="*/ 0 h 5"/>
                <a:gd name="T6" fmla="*/ 1 w 4"/>
                <a:gd name="T7" fmla="*/ 3 h 5"/>
                <a:gd name="T8" fmla="*/ 4 w 4"/>
                <a:gd name="T9" fmla="*/ 3 h 5"/>
              </a:gdLst>
              <a:ahLst/>
              <a:cxnLst>
                <a:cxn ang="0">
                  <a:pos x="T0" y="T1"/>
                </a:cxn>
                <a:cxn ang="0">
                  <a:pos x="T2" y="T3"/>
                </a:cxn>
                <a:cxn ang="0">
                  <a:pos x="T4" y="T5"/>
                </a:cxn>
                <a:cxn ang="0">
                  <a:pos x="T6" y="T7"/>
                </a:cxn>
                <a:cxn ang="0">
                  <a:pos x="T8" y="T9"/>
                </a:cxn>
              </a:cxnLst>
              <a:rect l="0" t="0" r="r" b="b"/>
              <a:pathLst>
                <a:path w="4" h="5">
                  <a:moveTo>
                    <a:pt x="4" y="3"/>
                  </a:moveTo>
                  <a:cubicBezTo>
                    <a:pt x="4" y="2"/>
                    <a:pt x="4" y="2"/>
                    <a:pt x="4" y="1"/>
                  </a:cubicBezTo>
                  <a:cubicBezTo>
                    <a:pt x="4" y="0"/>
                    <a:pt x="3" y="0"/>
                    <a:pt x="3" y="0"/>
                  </a:cubicBezTo>
                  <a:cubicBezTo>
                    <a:pt x="1" y="1"/>
                    <a:pt x="1" y="2"/>
                    <a:pt x="1" y="3"/>
                  </a:cubicBezTo>
                  <a:cubicBezTo>
                    <a:pt x="0" y="5"/>
                    <a:pt x="3" y="4"/>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196"/>
            <p:cNvSpPr/>
            <p:nvPr/>
          </p:nvSpPr>
          <p:spPr bwMode="auto">
            <a:xfrm>
              <a:off x="3510" y="2851"/>
              <a:ext cx="30" cy="26"/>
            </a:xfrm>
            <a:custGeom>
              <a:avLst/>
              <a:gdLst>
                <a:gd name="T0" fmla="*/ 6 w 7"/>
                <a:gd name="T1" fmla="*/ 0 h 6"/>
                <a:gd name="T2" fmla="*/ 5 w 7"/>
                <a:gd name="T3" fmla="*/ 1 h 6"/>
                <a:gd name="T4" fmla="*/ 1 w 7"/>
                <a:gd name="T5" fmla="*/ 5 h 6"/>
                <a:gd name="T6" fmla="*/ 4 w 7"/>
                <a:gd name="T7" fmla="*/ 5 h 6"/>
                <a:gd name="T8" fmla="*/ 7 w 7"/>
                <a:gd name="T9" fmla="*/ 3 h 6"/>
                <a:gd name="T10" fmla="*/ 7 w 7"/>
                <a:gd name="T11" fmla="*/ 2 h 6"/>
                <a:gd name="T12" fmla="*/ 6 w 7"/>
                <a:gd name="T13" fmla="*/ 0 h 6"/>
              </a:gdLst>
              <a:ahLst/>
              <a:cxnLst>
                <a:cxn ang="0">
                  <a:pos x="T0" y="T1"/>
                </a:cxn>
                <a:cxn ang="0">
                  <a:pos x="T2" y="T3"/>
                </a:cxn>
                <a:cxn ang="0">
                  <a:pos x="T4" y="T5"/>
                </a:cxn>
                <a:cxn ang="0">
                  <a:pos x="T6" y="T7"/>
                </a:cxn>
                <a:cxn ang="0">
                  <a:pos x="T8" y="T9"/>
                </a:cxn>
                <a:cxn ang="0">
                  <a:pos x="T10" y="T11"/>
                </a:cxn>
                <a:cxn ang="0">
                  <a:pos x="T12" y="T13"/>
                </a:cxn>
              </a:cxnLst>
              <a:rect l="0" t="0" r="r" b="b"/>
              <a:pathLst>
                <a:path w="7" h="6">
                  <a:moveTo>
                    <a:pt x="6" y="0"/>
                  </a:moveTo>
                  <a:cubicBezTo>
                    <a:pt x="5" y="0"/>
                    <a:pt x="5" y="0"/>
                    <a:pt x="5" y="1"/>
                  </a:cubicBezTo>
                  <a:cubicBezTo>
                    <a:pt x="3" y="1"/>
                    <a:pt x="0" y="3"/>
                    <a:pt x="1" y="5"/>
                  </a:cubicBezTo>
                  <a:cubicBezTo>
                    <a:pt x="1" y="6"/>
                    <a:pt x="3" y="6"/>
                    <a:pt x="4" y="5"/>
                  </a:cubicBezTo>
                  <a:cubicBezTo>
                    <a:pt x="5" y="5"/>
                    <a:pt x="7" y="4"/>
                    <a:pt x="7" y="3"/>
                  </a:cubicBezTo>
                  <a:cubicBezTo>
                    <a:pt x="7" y="2"/>
                    <a:pt x="7" y="2"/>
                    <a:pt x="7" y="2"/>
                  </a:cubicBezTo>
                  <a:cubicBezTo>
                    <a:pt x="7" y="1"/>
                    <a:pt x="6"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97"/>
            <p:cNvSpPr/>
            <p:nvPr/>
          </p:nvSpPr>
          <p:spPr bwMode="auto">
            <a:xfrm>
              <a:off x="3501" y="2799"/>
              <a:ext cx="43" cy="35"/>
            </a:xfrm>
            <a:custGeom>
              <a:avLst/>
              <a:gdLst>
                <a:gd name="T0" fmla="*/ 3 w 10"/>
                <a:gd name="T1" fmla="*/ 7 h 8"/>
                <a:gd name="T2" fmla="*/ 6 w 10"/>
                <a:gd name="T3" fmla="*/ 6 h 8"/>
                <a:gd name="T4" fmla="*/ 6 w 10"/>
                <a:gd name="T5" fmla="*/ 6 h 8"/>
                <a:gd name="T6" fmla="*/ 7 w 10"/>
                <a:gd name="T7" fmla="*/ 8 h 8"/>
                <a:gd name="T8" fmla="*/ 7 w 10"/>
                <a:gd name="T9" fmla="*/ 5 h 8"/>
                <a:gd name="T10" fmla="*/ 6 w 10"/>
                <a:gd name="T11" fmla="*/ 5 h 8"/>
                <a:gd name="T12" fmla="*/ 5 w 10"/>
                <a:gd name="T13" fmla="*/ 3 h 8"/>
                <a:gd name="T14" fmla="*/ 5 w 10"/>
                <a:gd name="T15" fmla="*/ 3 h 8"/>
                <a:gd name="T16" fmla="*/ 4 w 10"/>
                <a:gd name="T17" fmla="*/ 2 h 8"/>
                <a:gd name="T18" fmla="*/ 1 w 10"/>
                <a:gd name="T19" fmla="*/ 5 h 8"/>
                <a:gd name="T20" fmla="*/ 3 w 10"/>
                <a:gd name="T21"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8">
                  <a:moveTo>
                    <a:pt x="3" y="7"/>
                  </a:moveTo>
                  <a:cubicBezTo>
                    <a:pt x="4" y="8"/>
                    <a:pt x="5" y="7"/>
                    <a:pt x="6" y="6"/>
                  </a:cubicBezTo>
                  <a:cubicBezTo>
                    <a:pt x="6" y="6"/>
                    <a:pt x="6" y="6"/>
                    <a:pt x="6" y="6"/>
                  </a:cubicBezTo>
                  <a:cubicBezTo>
                    <a:pt x="5" y="7"/>
                    <a:pt x="5" y="8"/>
                    <a:pt x="7" y="8"/>
                  </a:cubicBezTo>
                  <a:cubicBezTo>
                    <a:pt x="9" y="8"/>
                    <a:pt x="10" y="5"/>
                    <a:pt x="7" y="5"/>
                  </a:cubicBezTo>
                  <a:cubicBezTo>
                    <a:pt x="7" y="5"/>
                    <a:pt x="7" y="5"/>
                    <a:pt x="6" y="5"/>
                  </a:cubicBezTo>
                  <a:cubicBezTo>
                    <a:pt x="7" y="4"/>
                    <a:pt x="7" y="3"/>
                    <a:pt x="5" y="3"/>
                  </a:cubicBezTo>
                  <a:cubicBezTo>
                    <a:pt x="5" y="3"/>
                    <a:pt x="5" y="3"/>
                    <a:pt x="5" y="3"/>
                  </a:cubicBezTo>
                  <a:cubicBezTo>
                    <a:pt x="5" y="3"/>
                    <a:pt x="4" y="2"/>
                    <a:pt x="4" y="2"/>
                  </a:cubicBezTo>
                  <a:cubicBezTo>
                    <a:pt x="3" y="0"/>
                    <a:pt x="0" y="3"/>
                    <a:pt x="1" y="5"/>
                  </a:cubicBezTo>
                  <a:cubicBezTo>
                    <a:pt x="2" y="5"/>
                    <a:pt x="2" y="6"/>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198"/>
            <p:cNvSpPr/>
            <p:nvPr/>
          </p:nvSpPr>
          <p:spPr bwMode="auto">
            <a:xfrm>
              <a:off x="3479" y="2803"/>
              <a:ext cx="22" cy="18"/>
            </a:xfrm>
            <a:custGeom>
              <a:avLst/>
              <a:gdLst>
                <a:gd name="T0" fmla="*/ 2 w 5"/>
                <a:gd name="T1" fmla="*/ 4 h 4"/>
                <a:gd name="T2" fmla="*/ 3 w 5"/>
                <a:gd name="T3" fmla="*/ 0 h 4"/>
                <a:gd name="T4" fmla="*/ 3 w 5"/>
                <a:gd name="T5" fmla="*/ 0 h 4"/>
                <a:gd name="T6" fmla="*/ 2 w 5"/>
                <a:gd name="T7" fmla="*/ 4 h 4"/>
                <a:gd name="T8" fmla="*/ 2 w 5"/>
                <a:gd name="T9" fmla="*/ 4 h 4"/>
              </a:gdLst>
              <a:ahLst/>
              <a:cxnLst>
                <a:cxn ang="0">
                  <a:pos x="T0" y="T1"/>
                </a:cxn>
                <a:cxn ang="0">
                  <a:pos x="T2" y="T3"/>
                </a:cxn>
                <a:cxn ang="0">
                  <a:pos x="T4" y="T5"/>
                </a:cxn>
                <a:cxn ang="0">
                  <a:pos x="T6" y="T7"/>
                </a:cxn>
                <a:cxn ang="0">
                  <a:pos x="T8" y="T9"/>
                </a:cxn>
              </a:cxnLst>
              <a:rect l="0" t="0" r="r" b="b"/>
              <a:pathLst>
                <a:path w="5" h="4">
                  <a:moveTo>
                    <a:pt x="2" y="4"/>
                  </a:moveTo>
                  <a:cubicBezTo>
                    <a:pt x="4" y="4"/>
                    <a:pt x="5" y="0"/>
                    <a:pt x="3" y="0"/>
                  </a:cubicBezTo>
                  <a:cubicBezTo>
                    <a:pt x="3" y="0"/>
                    <a:pt x="3" y="0"/>
                    <a:pt x="3" y="0"/>
                  </a:cubicBezTo>
                  <a:cubicBezTo>
                    <a:pt x="1" y="0"/>
                    <a:pt x="0" y="4"/>
                    <a:pt x="2" y="4"/>
                  </a:cubicBezTo>
                  <a:cubicBezTo>
                    <a:pt x="2" y="4"/>
                    <a:pt x="2"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199"/>
            <p:cNvSpPr/>
            <p:nvPr/>
          </p:nvSpPr>
          <p:spPr bwMode="auto">
            <a:xfrm>
              <a:off x="3471" y="2756"/>
              <a:ext cx="34" cy="43"/>
            </a:xfrm>
            <a:custGeom>
              <a:avLst/>
              <a:gdLst>
                <a:gd name="T0" fmla="*/ 4 w 8"/>
                <a:gd name="T1" fmla="*/ 7 h 10"/>
                <a:gd name="T2" fmla="*/ 5 w 8"/>
                <a:gd name="T3" fmla="*/ 10 h 10"/>
                <a:gd name="T4" fmla="*/ 6 w 8"/>
                <a:gd name="T5" fmla="*/ 6 h 10"/>
                <a:gd name="T6" fmla="*/ 7 w 8"/>
                <a:gd name="T7" fmla="*/ 5 h 10"/>
                <a:gd name="T8" fmla="*/ 6 w 8"/>
                <a:gd name="T9" fmla="*/ 2 h 10"/>
                <a:gd name="T10" fmla="*/ 4 w 8"/>
                <a:gd name="T11" fmla="*/ 1 h 10"/>
                <a:gd name="T12" fmla="*/ 2 w 8"/>
                <a:gd name="T13" fmla="*/ 4 h 10"/>
                <a:gd name="T14" fmla="*/ 4 w 8"/>
                <a:gd name="T15" fmla="*/ 7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0">
                  <a:moveTo>
                    <a:pt x="4" y="7"/>
                  </a:moveTo>
                  <a:cubicBezTo>
                    <a:pt x="3" y="8"/>
                    <a:pt x="3" y="10"/>
                    <a:pt x="5" y="10"/>
                  </a:cubicBezTo>
                  <a:cubicBezTo>
                    <a:pt x="6" y="10"/>
                    <a:pt x="7" y="7"/>
                    <a:pt x="6" y="6"/>
                  </a:cubicBezTo>
                  <a:cubicBezTo>
                    <a:pt x="7" y="6"/>
                    <a:pt x="7" y="6"/>
                    <a:pt x="7" y="5"/>
                  </a:cubicBezTo>
                  <a:cubicBezTo>
                    <a:pt x="8" y="4"/>
                    <a:pt x="7" y="2"/>
                    <a:pt x="6" y="2"/>
                  </a:cubicBezTo>
                  <a:cubicBezTo>
                    <a:pt x="5" y="2"/>
                    <a:pt x="5" y="1"/>
                    <a:pt x="4" y="1"/>
                  </a:cubicBezTo>
                  <a:cubicBezTo>
                    <a:pt x="3" y="0"/>
                    <a:pt x="0" y="3"/>
                    <a:pt x="2" y="4"/>
                  </a:cubicBezTo>
                  <a:cubicBezTo>
                    <a:pt x="3" y="5"/>
                    <a:pt x="4" y="6"/>
                    <a:pt x="4"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200"/>
            <p:cNvSpPr/>
            <p:nvPr/>
          </p:nvSpPr>
          <p:spPr bwMode="auto">
            <a:xfrm>
              <a:off x="3458" y="2765"/>
              <a:ext cx="13" cy="25"/>
            </a:xfrm>
            <a:custGeom>
              <a:avLst/>
              <a:gdLst>
                <a:gd name="T0" fmla="*/ 3 w 3"/>
                <a:gd name="T1" fmla="*/ 3 h 6"/>
                <a:gd name="T2" fmla="*/ 3 w 3"/>
                <a:gd name="T3" fmla="*/ 2 h 6"/>
                <a:gd name="T4" fmla="*/ 0 w 3"/>
                <a:gd name="T5" fmla="*/ 3 h 6"/>
                <a:gd name="T6" fmla="*/ 0 w 3"/>
                <a:gd name="T7" fmla="*/ 4 h 6"/>
                <a:gd name="T8" fmla="*/ 3 w 3"/>
                <a:gd name="T9" fmla="*/ 3 h 6"/>
              </a:gdLst>
              <a:ahLst/>
              <a:cxnLst>
                <a:cxn ang="0">
                  <a:pos x="T0" y="T1"/>
                </a:cxn>
                <a:cxn ang="0">
                  <a:pos x="T2" y="T3"/>
                </a:cxn>
                <a:cxn ang="0">
                  <a:pos x="T4" y="T5"/>
                </a:cxn>
                <a:cxn ang="0">
                  <a:pos x="T6" y="T7"/>
                </a:cxn>
                <a:cxn ang="0">
                  <a:pos x="T8" y="T9"/>
                </a:cxn>
              </a:cxnLst>
              <a:rect l="0" t="0" r="r" b="b"/>
              <a:pathLst>
                <a:path w="3" h="6">
                  <a:moveTo>
                    <a:pt x="3" y="3"/>
                  </a:moveTo>
                  <a:cubicBezTo>
                    <a:pt x="3" y="2"/>
                    <a:pt x="3" y="2"/>
                    <a:pt x="3" y="2"/>
                  </a:cubicBezTo>
                  <a:cubicBezTo>
                    <a:pt x="3" y="0"/>
                    <a:pt x="0" y="1"/>
                    <a:pt x="0" y="3"/>
                  </a:cubicBezTo>
                  <a:cubicBezTo>
                    <a:pt x="0" y="3"/>
                    <a:pt x="0" y="3"/>
                    <a:pt x="0" y="4"/>
                  </a:cubicBezTo>
                  <a:cubicBezTo>
                    <a:pt x="0" y="6"/>
                    <a:pt x="3" y="4"/>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201"/>
            <p:cNvSpPr/>
            <p:nvPr/>
          </p:nvSpPr>
          <p:spPr bwMode="auto">
            <a:xfrm>
              <a:off x="3445" y="2709"/>
              <a:ext cx="26" cy="25"/>
            </a:xfrm>
            <a:custGeom>
              <a:avLst/>
              <a:gdLst>
                <a:gd name="T0" fmla="*/ 3 w 6"/>
                <a:gd name="T1" fmla="*/ 6 h 6"/>
                <a:gd name="T2" fmla="*/ 4 w 6"/>
                <a:gd name="T3" fmla="*/ 6 h 6"/>
                <a:gd name="T4" fmla="*/ 6 w 6"/>
                <a:gd name="T5" fmla="*/ 3 h 6"/>
                <a:gd name="T6" fmla="*/ 6 w 6"/>
                <a:gd name="T7" fmla="*/ 2 h 6"/>
                <a:gd name="T8" fmla="*/ 3 w 6"/>
                <a:gd name="T9" fmla="*/ 3 h 6"/>
                <a:gd name="T10" fmla="*/ 3 w 6"/>
                <a:gd name="T11" fmla="*/ 6 h 6"/>
              </a:gdLst>
              <a:ahLst/>
              <a:cxnLst>
                <a:cxn ang="0">
                  <a:pos x="T0" y="T1"/>
                </a:cxn>
                <a:cxn ang="0">
                  <a:pos x="T2" y="T3"/>
                </a:cxn>
                <a:cxn ang="0">
                  <a:pos x="T4" y="T5"/>
                </a:cxn>
                <a:cxn ang="0">
                  <a:pos x="T6" y="T7"/>
                </a:cxn>
                <a:cxn ang="0">
                  <a:pos x="T8" y="T9"/>
                </a:cxn>
                <a:cxn ang="0">
                  <a:pos x="T10" y="T11"/>
                </a:cxn>
              </a:cxnLst>
              <a:rect l="0" t="0" r="r" b="b"/>
              <a:pathLst>
                <a:path w="6" h="6">
                  <a:moveTo>
                    <a:pt x="3" y="6"/>
                  </a:moveTo>
                  <a:cubicBezTo>
                    <a:pt x="3" y="6"/>
                    <a:pt x="4" y="6"/>
                    <a:pt x="4" y="6"/>
                  </a:cubicBezTo>
                  <a:cubicBezTo>
                    <a:pt x="5" y="5"/>
                    <a:pt x="6" y="4"/>
                    <a:pt x="6" y="3"/>
                  </a:cubicBezTo>
                  <a:cubicBezTo>
                    <a:pt x="6" y="3"/>
                    <a:pt x="6" y="3"/>
                    <a:pt x="6" y="2"/>
                  </a:cubicBezTo>
                  <a:cubicBezTo>
                    <a:pt x="6" y="0"/>
                    <a:pt x="4" y="1"/>
                    <a:pt x="3" y="3"/>
                  </a:cubicBezTo>
                  <a:cubicBezTo>
                    <a:pt x="1" y="3"/>
                    <a:pt x="0" y="6"/>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202"/>
            <p:cNvSpPr/>
            <p:nvPr/>
          </p:nvSpPr>
          <p:spPr bwMode="auto">
            <a:xfrm>
              <a:off x="3431" y="2730"/>
              <a:ext cx="14" cy="26"/>
            </a:xfrm>
            <a:custGeom>
              <a:avLst/>
              <a:gdLst>
                <a:gd name="T0" fmla="*/ 3 w 3"/>
                <a:gd name="T1" fmla="*/ 3 h 6"/>
                <a:gd name="T2" fmla="*/ 3 w 3"/>
                <a:gd name="T3" fmla="*/ 2 h 6"/>
                <a:gd name="T4" fmla="*/ 2 w 3"/>
                <a:gd name="T5" fmla="*/ 0 h 6"/>
                <a:gd name="T6" fmla="*/ 0 w 3"/>
                <a:gd name="T7" fmla="*/ 4 h 6"/>
                <a:gd name="T8" fmla="*/ 3 w 3"/>
                <a:gd name="T9" fmla="*/ 3 h 6"/>
              </a:gdLst>
              <a:ahLst/>
              <a:cxnLst>
                <a:cxn ang="0">
                  <a:pos x="T0" y="T1"/>
                </a:cxn>
                <a:cxn ang="0">
                  <a:pos x="T2" y="T3"/>
                </a:cxn>
                <a:cxn ang="0">
                  <a:pos x="T4" y="T5"/>
                </a:cxn>
                <a:cxn ang="0">
                  <a:pos x="T6" y="T7"/>
                </a:cxn>
                <a:cxn ang="0">
                  <a:pos x="T8" y="T9"/>
                </a:cxn>
              </a:cxnLst>
              <a:rect l="0" t="0" r="r" b="b"/>
              <a:pathLst>
                <a:path w="3" h="6">
                  <a:moveTo>
                    <a:pt x="3" y="3"/>
                  </a:moveTo>
                  <a:cubicBezTo>
                    <a:pt x="3" y="3"/>
                    <a:pt x="3" y="2"/>
                    <a:pt x="3" y="2"/>
                  </a:cubicBezTo>
                  <a:cubicBezTo>
                    <a:pt x="3" y="1"/>
                    <a:pt x="3" y="0"/>
                    <a:pt x="2" y="0"/>
                  </a:cubicBezTo>
                  <a:cubicBezTo>
                    <a:pt x="0" y="1"/>
                    <a:pt x="0" y="2"/>
                    <a:pt x="0" y="4"/>
                  </a:cubicBezTo>
                  <a:cubicBezTo>
                    <a:pt x="0" y="6"/>
                    <a:pt x="2"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203"/>
            <p:cNvSpPr/>
            <p:nvPr/>
          </p:nvSpPr>
          <p:spPr bwMode="auto">
            <a:xfrm>
              <a:off x="3445" y="2739"/>
              <a:ext cx="34" cy="17"/>
            </a:xfrm>
            <a:custGeom>
              <a:avLst/>
              <a:gdLst>
                <a:gd name="T0" fmla="*/ 6 w 8"/>
                <a:gd name="T1" fmla="*/ 0 h 4"/>
                <a:gd name="T2" fmla="*/ 3 w 8"/>
                <a:gd name="T3" fmla="*/ 0 h 4"/>
                <a:gd name="T4" fmla="*/ 3 w 8"/>
                <a:gd name="T5" fmla="*/ 4 h 4"/>
                <a:gd name="T6" fmla="*/ 5 w 8"/>
                <a:gd name="T7" fmla="*/ 4 h 4"/>
                <a:gd name="T8" fmla="*/ 6 w 8"/>
                <a:gd name="T9" fmla="*/ 0 h 4"/>
              </a:gdLst>
              <a:ahLst/>
              <a:cxnLst>
                <a:cxn ang="0">
                  <a:pos x="T0" y="T1"/>
                </a:cxn>
                <a:cxn ang="0">
                  <a:pos x="T2" y="T3"/>
                </a:cxn>
                <a:cxn ang="0">
                  <a:pos x="T4" y="T5"/>
                </a:cxn>
                <a:cxn ang="0">
                  <a:pos x="T6" y="T7"/>
                </a:cxn>
                <a:cxn ang="0">
                  <a:pos x="T8" y="T9"/>
                </a:cxn>
              </a:cxnLst>
              <a:rect l="0" t="0" r="r" b="b"/>
              <a:pathLst>
                <a:path w="8" h="4">
                  <a:moveTo>
                    <a:pt x="6" y="0"/>
                  </a:moveTo>
                  <a:cubicBezTo>
                    <a:pt x="5" y="0"/>
                    <a:pt x="4" y="0"/>
                    <a:pt x="3" y="0"/>
                  </a:cubicBezTo>
                  <a:cubicBezTo>
                    <a:pt x="2" y="0"/>
                    <a:pt x="0" y="4"/>
                    <a:pt x="3" y="4"/>
                  </a:cubicBezTo>
                  <a:cubicBezTo>
                    <a:pt x="3" y="4"/>
                    <a:pt x="4" y="4"/>
                    <a:pt x="5" y="4"/>
                  </a:cubicBezTo>
                  <a:cubicBezTo>
                    <a:pt x="7" y="4"/>
                    <a:pt x="8"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5" name="Freeform 204"/>
            <p:cNvSpPr/>
            <p:nvPr/>
          </p:nvSpPr>
          <p:spPr bwMode="auto">
            <a:xfrm>
              <a:off x="3436" y="2683"/>
              <a:ext cx="26" cy="30"/>
            </a:xfrm>
            <a:custGeom>
              <a:avLst/>
              <a:gdLst>
                <a:gd name="T0" fmla="*/ 2 w 6"/>
                <a:gd name="T1" fmla="*/ 5 h 7"/>
                <a:gd name="T2" fmla="*/ 4 w 6"/>
                <a:gd name="T3" fmla="*/ 2 h 7"/>
                <a:gd name="T4" fmla="*/ 4 w 6"/>
                <a:gd name="T5" fmla="*/ 2 h 7"/>
                <a:gd name="T6" fmla="*/ 2 w 6"/>
                <a:gd name="T7" fmla="*/ 5 h 7"/>
                <a:gd name="T8" fmla="*/ 2 w 6"/>
                <a:gd name="T9" fmla="*/ 5 h 7"/>
              </a:gdLst>
              <a:ahLst/>
              <a:cxnLst>
                <a:cxn ang="0">
                  <a:pos x="T0" y="T1"/>
                </a:cxn>
                <a:cxn ang="0">
                  <a:pos x="T2" y="T3"/>
                </a:cxn>
                <a:cxn ang="0">
                  <a:pos x="T4" y="T5"/>
                </a:cxn>
                <a:cxn ang="0">
                  <a:pos x="T6" y="T7"/>
                </a:cxn>
                <a:cxn ang="0">
                  <a:pos x="T8" y="T9"/>
                </a:cxn>
              </a:cxnLst>
              <a:rect l="0" t="0" r="r" b="b"/>
              <a:pathLst>
                <a:path w="6" h="7">
                  <a:moveTo>
                    <a:pt x="2" y="5"/>
                  </a:moveTo>
                  <a:cubicBezTo>
                    <a:pt x="4" y="7"/>
                    <a:pt x="6" y="4"/>
                    <a:pt x="4" y="2"/>
                  </a:cubicBezTo>
                  <a:cubicBezTo>
                    <a:pt x="4" y="2"/>
                    <a:pt x="4" y="2"/>
                    <a:pt x="4" y="2"/>
                  </a:cubicBezTo>
                  <a:cubicBezTo>
                    <a:pt x="3" y="0"/>
                    <a:pt x="0" y="4"/>
                    <a:pt x="2" y="5"/>
                  </a:cubicBezTo>
                  <a:cubicBezTo>
                    <a:pt x="2" y="5"/>
                    <a:pt x="2" y="5"/>
                    <a:pt x="2"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205"/>
            <p:cNvSpPr/>
            <p:nvPr/>
          </p:nvSpPr>
          <p:spPr bwMode="auto">
            <a:xfrm>
              <a:off x="3414" y="2683"/>
              <a:ext cx="31" cy="43"/>
            </a:xfrm>
            <a:custGeom>
              <a:avLst/>
              <a:gdLst>
                <a:gd name="T0" fmla="*/ 1 w 7"/>
                <a:gd name="T1" fmla="*/ 6 h 10"/>
                <a:gd name="T2" fmla="*/ 2 w 7"/>
                <a:gd name="T3" fmla="*/ 8 h 10"/>
                <a:gd name="T4" fmla="*/ 3 w 7"/>
                <a:gd name="T5" fmla="*/ 8 h 10"/>
                <a:gd name="T6" fmla="*/ 6 w 7"/>
                <a:gd name="T7" fmla="*/ 5 h 10"/>
                <a:gd name="T8" fmla="*/ 4 w 7"/>
                <a:gd name="T9" fmla="*/ 4 h 10"/>
                <a:gd name="T10" fmla="*/ 3 w 7"/>
                <a:gd name="T11" fmla="*/ 4 h 10"/>
                <a:gd name="T12" fmla="*/ 3 w 7"/>
                <a:gd name="T13" fmla="*/ 4 h 10"/>
                <a:gd name="T14" fmla="*/ 3 w 7"/>
                <a:gd name="T15" fmla="*/ 1 h 10"/>
                <a:gd name="T16" fmla="*/ 0 w 7"/>
                <a:gd name="T17" fmla="*/ 4 h 10"/>
                <a:gd name="T18" fmla="*/ 1 w 7"/>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0">
                  <a:moveTo>
                    <a:pt x="1" y="6"/>
                  </a:moveTo>
                  <a:cubicBezTo>
                    <a:pt x="1" y="6"/>
                    <a:pt x="1" y="8"/>
                    <a:pt x="2" y="8"/>
                  </a:cubicBezTo>
                  <a:cubicBezTo>
                    <a:pt x="3" y="8"/>
                    <a:pt x="3" y="8"/>
                    <a:pt x="3" y="8"/>
                  </a:cubicBezTo>
                  <a:cubicBezTo>
                    <a:pt x="5" y="10"/>
                    <a:pt x="7" y="7"/>
                    <a:pt x="6" y="5"/>
                  </a:cubicBezTo>
                  <a:cubicBezTo>
                    <a:pt x="5" y="5"/>
                    <a:pt x="4" y="4"/>
                    <a:pt x="4" y="4"/>
                  </a:cubicBezTo>
                  <a:cubicBezTo>
                    <a:pt x="4" y="4"/>
                    <a:pt x="3" y="4"/>
                    <a:pt x="3" y="4"/>
                  </a:cubicBezTo>
                  <a:cubicBezTo>
                    <a:pt x="3" y="4"/>
                    <a:pt x="3" y="4"/>
                    <a:pt x="3" y="4"/>
                  </a:cubicBezTo>
                  <a:cubicBezTo>
                    <a:pt x="5" y="3"/>
                    <a:pt x="5" y="0"/>
                    <a:pt x="3" y="1"/>
                  </a:cubicBezTo>
                  <a:cubicBezTo>
                    <a:pt x="1" y="1"/>
                    <a:pt x="1" y="2"/>
                    <a:pt x="0" y="4"/>
                  </a:cubicBezTo>
                  <a:cubicBezTo>
                    <a:pt x="0" y="5"/>
                    <a:pt x="1"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206"/>
            <p:cNvSpPr/>
            <p:nvPr/>
          </p:nvSpPr>
          <p:spPr bwMode="auto">
            <a:xfrm>
              <a:off x="3397" y="2691"/>
              <a:ext cx="17" cy="35"/>
            </a:xfrm>
            <a:custGeom>
              <a:avLst/>
              <a:gdLst>
                <a:gd name="T0" fmla="*/ 4 w 4"/>
                <a:gd name="T1" fmla="*/ 4 h 8"/>
                <a:gd name="T2" fmla="*/ 4 w 4"/>
                <a:gd name="T3" fmla="*/ 3 h 8"/>
                <a:gd name="T4" fmla="*/ 0 w 4"/>
                <a:gd name="T5" fmla="*/ 4 h 8"/>
                <a:gd name="T6" fmla="*/ 0 w 4"/>
                <a:gd name="T7" fmla="*/ 5 h 8"/>
                <a:gd name="T8" fmla="*/ 4 w 4"/>
                <a:gd name="T9" fmla="*/ 4 h 8"/>
              </a:gdLst>
              <a:ahLst/>
              <a:cxnLst>
                <a:cxn ang="0">
                  <a:pos x="T0" y="T1"/>
                </a:cxn>
                <a:cxn ang="0">
                  <a:pos x="T2" y="T3"/>
                </a:cxn>
                <a:cxn ang="0">
                  <a:pos x="T4" y="T5"/>
                </a:cxn>
                <a:cxn ang="0">
                  <a:pos x="T6" y="T7"/>
                </a:cxn>
                <a:cxn ang="0">
                  <a:pos x="T8" y="T9"/>
                </a:cxn>
              </a:cxnLst>
              <a:rect l="0" t="0" r="r" b="b"/>
              <a:pathLst>
                <a:path w="4" h="8">
                  <a:moveTo>
                    <a:pt x="4" y="4"/>
                  </a:moveTo>
                  <a:cubicBezTo>
                    <a:pt x="4" y="4"/>
                    <a:pt x="4" y="3"/>
                    <a:pt x="4" y="3"/>
                  </a:cubicBezTo>
                  <a:cubicBezTo>
                    <a:pt x="4" y="0"/>
                    <a:pt x="0" y="2"/>
                    <a:pt x="0" y="4"/>
                  </a:cubicBezTo>
                  <a:cubicBezTo>
                    <a:pt x="0" y="4"/>
                    <a:pt x="0" y="5"/>
                    <a:pt x="0" y="5"/>
                  </a:cubicBezTo>
                  <a:cubicBezTo>
                    <a:pt x="0" y="8"/>
                    <a:pt x="4" y="6"/>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207"/>
            <p:cNvSpPr/>
            <p:nvPr/>
          </p:nvSpPr>
          <p:spPr bwMode="auto">
            <a:xfrm>
              <a:off x="3397" y="2665"/>
              <a:ext cx="21" cy="18"/>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208"/>
            <p:cNvSpPr/>
            <p:nvPr/>
          </p:nvSpPr>
          <p:spPr bwMode="auto">
            <a:xfrm>
              <a:off x="3362" y="2661"/>
              <a:ext cx="26" cy="17"/>
            </a:xfrm>
            <a:custGeom>
              <a:avLst/>
              <a:gdLst>
                <a:gd name="T0" fmla="*/ 2 w 6"/>
                <a:gd name="T1" fmla="*/ 4 h 4"/>
                <a:gd name="T2" fmla="*/ 5 w 6"/>
                <a:gd name="T3" fmla="*/ 4 h 4"/>
                <a:gd name="T4" fmla="*/ 6 w 6"/>
                <a:gd name="T5" fmla="*/ 1 h 4"/>
                <a:gd name="T6" fmla="*/ 4 w 6"/>
                <a:gd name="T7" fmla="*/ 0 h 4"/>
                <a:gd name="T8" fmla="*/ 3 w 6"/>
                <a:gd name="T9" fmla="*/ 1 h 4"/>
                <a:gd name="T10" fmla="*/ 2 w 6"/>
                <a:gd name="T11" fmla="*/ 4 h 4"/>
              </a:gdLst>
              <a:ahLst/>
              <a:cxnLst>
                <a:cxn ang="0">
                  <a:pos x="T0" y="T1"/>
                </a:cxn>
                <a:cxn ang="0">
                  <a:pos x="T2" y="T3"/>
                </a:cxn>
                <a:cxn ang="0">
                  <a:pos x="T4" y="T5"/>
                </a:cxn>
                <a:cxn ang="0">
                  <a:pos x="T6" y="T7"/>
                </a:cxn>
                <a:cxn ang="0">
                  <a:pos x="T8" y="T9"/>
                </a:cxn>
                <a:cxn ang="0">
                  <a:pos x="T10" y="T11"/>
                </a:cxn>
              </a:cxnLst>
              <a:rect l="0" t="0" r="r" b="b"/>
              <a:pathLst>
                <a:path w="6" h="4">
                  <a:moveTo>
                    <a:pt x="2" y="4"/>
                  </a:moveTo>
                  <a:cubicBezTo>
                    <a:pt x="3" y="4"/>
                    <a:pt x="4" y="4"/>
                    <a:pt x="5" y="4"/>
                  </a:cubicBezTo>
                  <a:cubicBezTo>
                    <a:pt x="5" y="3"/>
                    <a:pt x="6" y="2"/>
                    <a:pt x="6" y="1"/>
                  </a:cubicBezTo>
                  <a:cubicBezTo>
                    <a:pt x="6" y="0"/>
                    <a:pt x="4" y="0"/>
                    <a:pt x="4" y="0"/>
                  </a:cubicBezTo>
                  <a:cubicBezTo>
                    <a:pt x="3" y="1"/>
                    <a:pt x="3" y="1"/>
                    <a:pt x="3" y="1"/>
                  </a:cubicBezTo>
                  <a:cubicBezTo>
                    <a:pt x="1" y="1"/>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209"/>
            <p:cNvSpPr/>
            <p:nvPr/>
          </p:nvSpPr>
          <p:spPr bwMode="auto">
            <a:xfrm>
              <a:off x="3332" y="2661"/>
              <a:ext cx="21" cy="30"/>
            </a:xfrm>
            <a:custGeom>
              <a:avLst/>
              <a:gdLst>
                <a:gd name="T0" fmla="*/ 1 w 5"/>
                <a:gd name="T1" fmla="*/ 6 h 7"/>
                <a:gd name="T2" fmla="*/ 4 w 5"/>
                <a:gd name="T3" fmla="*/ 5 h 7"/>
                <a:gd name="T4" fmla="*/ 5 w 5"/>
                <a:gd name="T5" fmla="*/ 2 h 7"/>
                <a:gd name="T6" fmla="*/ 1 w 5"/>
                <a:gd name="T7" fmla="*/ 3 h 7"/>
                <a:gd name="T8" fmla="*/ 1 w 5"/>
                <a:gd name="T9" fmla="*/ 4 h 7"/>
                <a:gd name="T10" fmla="*/ 1 w 5"/>
                <a:gd name="T11" fmla="*/ 6 h 7"/>
              </a:gdLst>
              <a:ahLst/>
              <a:cxnLst>
                <a:cxn ang="0">
                  <a:pos x="T0" y="T1"/>
                </a:cxn>
                <a:cxn ang="0">
                  <a:pos x="T2" y="T3"/>
                </a:cxn>
                <a:cxn ang="0">
                  <a:pos x="T4" y="T5"/>
                </a:cxn>
                <a:cxn ang="0">
                  <a:pos x="T6" y="T7"/>
                </a:cxn>
                <a:cxn ang="0">
                  <a:pos x="T8" y="T9"/>
                </a:cxn>
                <a:cxn ang="0">
                  <a:pos x="T10" y="T11"/>
                </a:cxn>
              </a:cxnLst>
              <a:rect l="0" t="0" r="r" b="b"/>
              <a:pathLst>
                <a:path w="5" h="7">
                  <a:moveTo>
                    <a:pt x="1" y="6"/>
                  </a:moveTo>
                  <a:cubicBezTo>
                    <a:pt x="2" y="7"/>
                    <a:pt x="3" y="6"/>
                    <a:pt x="4" y="5"/>
                  </a:cubicBezTo>
                  <a:cubicBezTo>
                    <a:pt x="4" y="4"/>
                    <a:pt x="5" y="3"/>
                    <a:pt x="5" y="2"/>
                  </a:cubicBezTo>
                  <a:cubicBezTo>
                    <a:pt x="5" y="0"/>
                    <a:pt x="2" y="0"/>
                    <a:pt x="1" y="3"/>
                  </a:cubicBezTo>
                  <a:cubicBezTo>
                    <a:pt x="1" y="3"/>
                    <a:pt x="1" y="4"/>
                    <a:pt x="1" y="4"/>
                  </a:cubicBezTo>
                  <a:cubicBezTo>
                    <a:pt x="0" y="5"/>
                    <a:pt x="1" y="6"/>
                    <a:pt x="1"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210"/>
            <p:cNvSpPr/>
            <p:nvPr/>
          </p:nvSpPr>
          <p:spPr bwMode="auto">
            <a:xfrm>
              <a:off x="3314" y="2674"/>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4"/>
                    <a:pt x="0" y="4"/>
                    <a:pt x="0" y="4"/>
                  </a:cubicBezTo>
                  <a:cubicBezTo>
                    <a:pt x="0" y="6"/>
                    <a:pt x="3" y="5"/>
                    <a:pt x="3" y="3"/>
                  </a:cubicBezTo>
                  <a:cubicBezTo>
                    <a:pt x="3" y="3"/>
                    <a:pt x="3" y="2"/>
                    <a:pt x="3" y="2"/>
                  </a:cubicBezTo>
                  <a:cubicBezTo>
                    <a:pt x="3"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211"/>
            <p:cNvSpPr/>
            <p:nvPr/>
          </p:nvSpPr>
          <p:spPr bwMode="auto">
            <a:xfrm>
              <a:off x="3306" y="2648"/>
              <a:ext cx="21" cy="30"/>
            </a:xfrm>
            <a:custGeom>
              <a:avLst/>
              <a:gdLst>
                <a:gd name="T0" fmla="*/ 4 w 5"/>
                <a:gd name="T1" fmla="*/ 4 h 7"/>
                <a:gd name="T2" fmla="*/ 3 w 5"/>
                <a:gd name="T3" fmla="*/ 4 h 7"/>
                <a:gd name="T4" fmla="*/ 1 w 5"/>
                <a:gd name="T5" fmla="*/ 2 h 7"/>
                <a:gd name="T6" fmla="*/ 0 w 5"/>
                <a:gd name="T7" fmla="*/ 5 h 7"/>
                <a:gd name="T8" fmla="*/ 4 w 5"/>
                <a:gd name="T9" fmla="*/ 4 h 7"/>
              </a:gdLst>
              <a:ahLst/>
              <a:cxnLst>
                <a:cxn ang="0">
                  <a:pos x="T0" y="T1"/>
                </a:cxn>
                <a:cxn ang="0">
                  <a:pos x="T2" y="T3"/>
                </a:cxn>
                <a:cxn ang="0">
                  <a:pos x="T4" y="T5"/>
                </a:cxn>
                <a:cxn ang="0">
                  <a:pos x="T6" y="T7"/>
                </a:cxn>
                <a:cxn ang="0">
                  <a:pos x="T8" y="T9"/>
                </a:cxn>
              </a:cxnLst>
              <a:rect l="0" t="0" r="r" b="b"/>
              <a:pathLst>
                <a:path w="5" h="7">
                  <a:moveTo>
                    <a:pt x="4" y="4"/>
                  </a:moveTo>
                  <a:cubicBezTo>
                    <a:pt x="4" y="4"/>
                    <a:pt x="4" y="4"/>
                    <a:pt x="3" y="4"/>
                  </a:cubicBezTo>
                  <a:cubicBezTo>
                    <a:pt x="5" y="2"/>
                    <a:pt x="3" y="0"/>
                    <a:pt x="1" y="2"/>
                  </a:cubicBezTo>
                  <a:cubicBezTo>
                    <a:pt x="0" y="3"/>
                    <a:pt x="0" y="4"/>
                    <a:pt x="0" y="5"/>
                  </a:cubicBezTo>
                  <a:cubicBezTo>
                    <a:pt x="0" y="7"/>
                    <a:pt x="3" y="5"/>
                    <a:pt x="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212"/>
            <p:cNvSpPr/>
            <p:nvPr/>
          </p:nvSpPr>
          <p:spPr bwMode="auto">
            <a:xfrm>
              <a:off x="3284" y="2670"/>
              <a:ext cx="26" cy="30"/>
            </a:xfrm>
            <a:custGeom>
              <a:avLst/>
              <a:gdLst>
                <a:gd name="T0" fmla="*/ 4 w 6"/>
                <a:gd name="T1" fmla="*/ 5 h 7"/>
                <a:gd name="T2" fmla="*/ 5 w 6"/>
                <a:gd name="T3" fmla="*/ 3 h 7"/>
                <a:gd name="T4" fmla="*/ 2 w 6"/>
                <a:gd name="T5" fmla="*/ 2 h 7"/>
                <a:gd name="T6" fmla="*/ 1 w 6"/>
                <a:gd name="T7" fmla="*/ 4 h 7"/>
                <a:gd name="T8" fmla="*/ 4 w 6"/>
                <a:gd name="T9" fmla="*/ 5 h 7"/>
              </a:gdLst>
              <a:ahLst/>
              <a:cxnLst>
                <a:cxn ang="0">
                  <a:pos x="T0" y="T1"/>
                </a:cxn>
                <a:cxn ang="0">
                  <a:pos x="T2" y="T3"/>
                </a:cxn>
                <a:cxn ang="0">
                  <a:pos x="T4" y="T5"/>
                </a:cxn>
                <a:cxn ang="0">
                  <a:pos x="T6" y="T7"/>
                </a:cxn>
                <a:cxn ang="0">
                  <a:pos x="T8" y="T9"/>
                </a:cxn>
              </a:cxnLst>
              <a:rect l="0" t="0" r="r" b="b"/>
              <a:pathLst>
                <a:path w="6" h="7">
                  <a:moveTo>
                    <a:pt x="4" y="5"/>
                  </a:moveTo>
                  <a:cubicBezTo>
                    <a:pt x="4" y="4"/>
                    <a:pt x="4" y="4"/>
                    <a:pt x="5" y="3"/>
                  </a:cubicBezTo>
                  <a:cubicBezTo>
                    <a:pt x="6" y="1"/>
                    <a:pt x="2" y="0"/>
                    <a:pt x="2" y="2"/>
                  </a:cubicBezTo>
                  <a:cubicBezTo>
                    <a:pt x="1" y="3"/>
                    <a:pt x="1" y="4"/>
                    <a:pt x="1" y="4"/>
                  </a:cubicBezTo>
                  <a:cubicBezTo>
                    <a:pt x="0" y="7"/>
                    <a:pt x="3" y="7"/>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213"/>
            <p:cNvSpPr/>
            <p:nvPr/>
          </p:nvSpPr>
          <p:spPr bwMode="auto">
            <a:xfrm>
              <a:off x="3262" y="2687"/>
              <a:ext cx="22" cy="26"/>
            </a:xfrm>
            <a:custGeom>
              <a:avLst/>
              <a:gdLst>
                <a:gd name="T0" fmla="*/ 2 w 5"/>
                <a:gd name="T1" fmla="*/ 1 h 6"/>
                <a:gd name="T2" fmla="*/ 2 w 5"/>
                <a:gd name="T3" fmla="*/ 5 h 6"/>
                <a:gd name="T4" fmla="*/ 3 w 5"/>
                <a:gd name="T5" fmla="*/ 5 h 6"/>
                <a:gd name="T6" fmla="*/ 3 w 5"/>
                <a:gd name="T7" fmla="*/ 1 h 6"/>
                <a:gd name="T8" fmla="*/ 2 w 5"/>
                <a:gd name="T9" fmla="*/ 1 h 6"/>
              </a:gdLst>
              <a:ahLst/>
              <a:cxnLst>
                <a:cxn ang="0">
                  <a:pos x="T0" y="T1"/>
                </a:cxn>
                <a:cxn ang="0">
                  <a:pos x="T2" y="T3"/>
                </a:cxn>
                <a:cxn ang="0">
                  <a:pos x="T4" y="T5"/>
                </a:cxn>
                <a:cxn ang="0">
                  <a:pos x="T6" y="T7"/>
                </a:cxn>
                <a:cxn ang="0">
                  <a:pos x="T8" y="T9"/>
                </a:cxn>
              </a:cxnLst>
              <a:rect l="0" t="0" r="r" b="b"/>
              <a:pathLst>
                <a:path w="5" h="6">
                  <a:moveTo>
                    <a:pt x="2" y="1"/>
                  </a:moveTo>
                  <a:cubicBezTo>
                    <a:pt x="0" y="2"/>
                    <a:pt x="0" y="6"/>
                    <a:pt x="2" y="5"/>
                  </a:cubicBezTo>
                  <a:cubicBezTo>
                    <a:pt x="2" y="5"/>
                    <a:pt x="4" y="4"/>
                    <a:pt x="3" y="5"/>
                  </a:cubicBezTo>
                  <a:cubicBezTo>
                    <a:pt x="5" y="4"/>
                    <a:pt x="5" y="0"/>
                    <a:pt x="3" y="1"/>
                  </a:cubicBezTo>
                  <a:cubicBezTo>
                    <a:pt x="3" y="1"/>
                    <a:pt x="1" y="2"/>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214"/>
            <p:cNvSpPr/>
            <p:nvPr/>
          </p:nvSpPr>
          <p:spPr bwMode="auto">
            <a:xfrm>
              <a:off x="3371" y="2704"/>
              <a:ext cx="30" cy="17"/>
            </a:xfrm>
            <a:custGeom>
              <a:avLst/>
              <a:gdLst>
                <a:gd name="T0" fmla="*/ 3 w 7"/>
                <a:gd name="T1" fmla="*/ 4 h 4"/>
                <a:gd name="T2" fmla="*/ 4 w 7"/>
                <a:gd name="T3" fmla="*/ 4 h 4"/>
                <a:gd name="T4" fmla="*/ 5 w 7"/>
                <a:gd name="T5" fmla="*/ 0 h 4"/>
                <a:gd name="T6" fmla="*/ 3 w 7"/>
                <a:gd name="T7" fmla="*/ 0 h 4"/>
                <a:gd name="T8" fmla="*/ 3 w 7"/>
                <a:gd name="T9" fmla="*/ 4 h 4"/>
              </a:gdLst>
              <a:ahLst/>
              <a:cxnLst>
                <a:cxn ang="0">
                  <a:pos x="T0" y="T1"/>
                </a:cxn>
                <a:cxn ang="0">
                  <a:pos x="T2" y="T3"/>
                </a:cxn>
                <a:cxn ang="0">
                  <a:pos x="T4" y="T5"/>
                </a:cxn>
                <a:cxn ang="0">
                  <a:pos x="T6" y="T7"/>
                </a:cxn>
                <a:cxn ang="0">
                  <a:pos x="T8" y="T9"/>
                </a:cxn>
              </a:cxnLst>
              <a:rect l="0" t="0" r="r" b="b"/>
              <a:pathLst>
                <a:path w="7" h="4">
                  <a:moveTo>
                    <a:pt x="3" y="4"/>
                  </a:moveTo>
                  <a:cubicBezTo>
                    <a:pt x="3" y="4"/>
                    <a:pt x="4" y="4"/>
                    <a:pt x="4" y="4"/>
                  </a:cubicBezTo>
                  <a:cubicBezTo>
                    <a:pt x="6" y="4"/>
                    <a:pt x="7" y="0"/>
                    <a:pt x="5" y="0"/>
                  </a:cubicBezTo>
                  <a:cubicBezTo>
                    <a:pt x="5" y="0"/>
                    <a:pt x="4" y="0"/>
                    <a:pt x="3" y="0"/>
                  </a:cubicBezTo>
                  <a:cubicBezTo>
                    <a:pt x="2"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215"/>
            <p:cNvSpPr>
              <a:spLocks noEditPoints="1"/>
            </p:cNvSpPr>
            <p:nvPr/>
          </p:nvSpPr>
          <p:spPr bwMode="auto">
            <a:xfrm>
              <a:off x="3162" y="2851"/>
              <a:ext cx="161" cy="168"/>
            </a:xfrm>
            <a:custGeom>
              <a:avLst/>
              <a:gdLst>
                <a:gd name="T0" fmla="*/ 5 w 37"/>
                <a:gd name="T1" fmla="*/ 9 h 39"/>
                <a:gd name="T2" fmla="*/ 2 w 37"/>
                <a:gd name="T3" fmla="*/ 20 h 39"/>
                <a:gd name="T4" fmla="*/ 2 w 37"/>
                <a:gd name="T5" fmla="*/ 37 h 39"/>
                <a:gd name="T6" fmla="*/ 7 w 37"/>
                <a:gd name="T7" fmla="*/ 38 h 39"/>
                <a:gd name="T8" fmla="*/ 18 w 37"/>
                <a:gd name="T9" fmla="*/ 33 h 39"/>
                <a:gd name="T10" fmla="*/ 31 w 37"/>
                <a:gd name="T11" fmla="*/ 24 h 39"/>
                <a:gd name="T12" fmla="*/ 24 w 37"/>
                <a:gd name="T13" fmla="*/ 4 h 39"/>
                <a:gd name="T14" fmla="*/ 5 w 37"/>
                <a:gd name="T15" fmla="*/ 9 h 39"/>
                <a:gd name="T16" fmla="*/ 22 w 37"/>
                <a:gd name="T17" fmla="*/ 24 h 39"/>
                <a:gd name="T18" fmla="*/ 9 w 37"/>
                <a:gd name="T19" fmla="*/ 31 h 39"/>
                <a:gd name="T20" fmla="*/ 10 w 37"/>
                <a:gd name="T21" fmla="*/ 17 h 39"/>
                <a:gd name="T22" fmla="*/ 19 w 37"/>
                <a:gd name="T23" fmla="*/ 10 h 39"/>
                <a:gd name="T24" fmla="*/ 22 w 37"/>
                <a:gd name="T25" fmla="*/ 2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 h="39">
                  <a:moveTo>
                    <a:pt x="5" y="9"/>
                  </a:moveTo>
                  <a:cubicBezTo>
                    <a:pt x="3" y="12"/>
                    <a:pt x="3" y="16"/>
                    <a:pt x="2" y="20"/>
                  </a:cubicBezTo>
                  <a:cubicBezTo>
                    <a:pt x="2" y="26"/>
                    <a:pt x="0" y="31"/>
                    <a:pt x="2" y="37"/>
                  </a:cubicBezTo>
                  <a:cubicBezTo>
                    <a:pt x="2" y="39"/>
                    <a:pt x="5" y="39"/>
                    <a:pt x="7" y="38"/>
                  </a:cubicBezTo>
                  <a:cubicBezTo>
                    <a:pt x="11" y="37"/>
                    <a:pt x="14" y="35"/>
                    <a:pt x="18" y="33"/>
                  </a:cubicBezTo>
                  <a:cubicBezTo>
                    <a:pt x="22" y="31"/>
                    <a:pt x="28" y="28"/>
                    <a:pt x="31" y="24"/>
                  </a:cubicBezTo>
                  <a:cubicBezTo>
                    <a:pt x="37" y="16"/>
                    <a:pt x="31" y="8"/>
                    <a:pt x="24" y="4"/>
                  </a:cubicBezTo>
                  <a:cubicBezTo>
                    <a:pt x="17" y="0"/>
                    <a:pt x="9" y="3"/>
                    <a:pt x="5" y="9"/>
                  </a:cubicBezTo>
                  <a:close/>
                  <a:moveTo>
                    <a:pt x="22" y="24"/>
                  </a:moveTo>
                  <a:cubicBezTo>
                    <a:pt x="18" y="27"/>
                    <a:pt x="13" y="30"/>
                    <a:pt x="9" y="31"/>
                  </a:cubicBezTo>
                  <a:cubicBezTo>
                    <a:pt x="8" y="26"/>
                    <a:pt x="10" y="21"/>
                    <a:pt x="10" y="17"/>
                  </a:cubicBezTo>
                  <a:cubicBezTo>
                    <a:pt x="10" y="11"/>
                    <a:pt x="13" y="6"/>
                    <a:pt x="19" y="10"/>
                  </a:cubicBezTo>
                  <a:cubicBezTo>
                    <a:pt x="25" y="14"/>
                    <a:pt x="29" y="19"/>
                    <a:pt x="22"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216"/>
            <p:cNvSpPr>
              <a:spLocks noEditPoints="1"/>
            </p:cNvSpPr>
            <p:nvPr/>
          </p:nvSpPr>
          <p:spPr bwMode="auto">
            <a:xfrm>
              <a:off x="3358" y="3053"/>
              <a:ext cx="95" cy="186"/>
            </a:xfrm>
            <a:custGeom>
              <a:avLst/>
              <a:gdLst>
                <a:gd name="T0" fmla="*/ 15 w 22"/>
                <a:gd name="T1" fmla="*/ 28 h 43"/>
                <a:gd name="T2" fmla="*/ 15 w 22"/>
                <a:gd name="T3" fmla="*/ 22 h 43"/>
                <a:gd name="T4" fmla="*/ 15 w 22"/>
                <a:gd name="T5" fmla="*/ 6 h 43"/>
                <a:gd name="T6" fmla="*/ 15 w 22"/>
                <a:gd name="T7" fmla="*/ 6 h 43"/>
                <a:gd name="T8" fmla="*/ 17 w 22"/>
                <a:gd name="T9" fmla="*/ 5 h 43"/>
                <a:gd name="T10" fmla="*/ 15 w 22"/>
                <a:gd name="T11" fmla="*/ 2 h 43"/>
                <a:gd name="T12" fmla="*/ 14 w 22"/>
                <a:gd name="T13" fmla="*/ 3 h 43"/>
                <a:gd name="T14" fmla="*/ 13 w 22"/>
                <a:gd name="T15" fmla="*/ 4 h 43"/>
                <a:gd name="T16" fmla="*/ 11 w 22"/>
                <a:gd name="T17" fmla="*/ 4 h 43"/>
                <a:gd name="T18" fmla="*/ 10 w 22"/>
                <a:gd name="T19" fmla="*/ 3 h 43"/>
                <a:gd name="T20" fmla="*/ 9 w 22"/>
                <a:gd name="T21" fmla="*/ 3 h 43"/>
                <a:gd name="T22" fmla="*/ 8 w 22"/>
                <a:gd name="T23" fmla="*/ 3 h 43"/>
                <a:gd name="T24" fmla="*/ 6 w 22"/>
                <a:gd name="T25" fmla="*/ 6 h 43"/>
                <a:gd name="T26" fmla="*/ 6 w 22"/>
                <a:gd name="T27" fmla="*/ 6 h 43"/>
                <a:gd name="T28" fmla="*/ 8 w 22"/>
                <a:gd name="T29" fmla="*/ 8 h 43"/>
                <a:gd name="T30" fmla="*/ 8 w 22"/>
                <a:gd name="T31" fmla="*/ 11 h 43"/>
                <a:gd name="T32" fmla="*/ 8 w 22"/>
                <a:gd name="T33" fmla="*/ 28 h 43"/>
                <a:gd name="T34" fmla="*/ 8 w 22"/>
                <a:gd name="T35" fmla="*/ 28 h 43"/>
                <a:gd name="T36" fmla="*/ 4 w 22"/>
                <a:gd name="T37" fmla="*/ 32 h 43"/>
                <a:gd name="T38" fmla="*/ 5 w 22"/>
                <a:gd name="T39" fmla="*/ 39 h 43"/>
                <a:gd name="T40" fmla="*/ 7 w 22"/>
                <a:gd name="T41" fmla="*/ 38 h 43"/>
                <a:gd name="T42" fmla="*/ 7 w 22"/>
                <a:gd name="T43" fmla="*/ 38 h 43"/>
                <a:gd name="T44" fmla="*/ 13 w 22"/>
                <a:gd name="T45" fmla="*/ 38 h 43"/>
                <a:gd name="T46" fmla="*/ 14 w 22"/>
                <a:gd name="T47" fmla="*/ 39 h 43"/>
                <a:gd name="T48" fmla="*/ 20 w 22"/>
                <a:gd name="T49" fmla="*/ 34 h 43"/>
                <a:gd name="T50" fmla="*/ 15 w 22"/>
                <a:gd name="T51" fmla="*/ 28 h 43"/>
                <a:gd name="T52" fmla="*/ 12 w 22"/>
                <a:gd name="T53" fmla="*/ 11 h 43"/>
                <a:gd name="T54" fmla="*/ 12 w 22"/>
                <a:gd name="T55" fmla="*/ 11 h 43"/>
                <a:gd name="T56" fmla="*/ 12 w 22"/>
                <a:gd name="T57" fmla="*/ 10 h 43"/>
                <a:gd name="T58" fmla="*/ 12 w 22"/>
                <a:gd name="T59" fmla="*/ 11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 h="43">
                  <a:moveTo>
                    <a:pt x="15" y="28"/>
                  </a:moveTo>
                  <a:cubicBezTo>
                    <a:pt x="14" y="26"/>
                    <a:pt x="14" y="24"/>
                    <a:pt x="15" y="22"/>
                  </a:cubicBezTo>
                  <a:cubicBezTo>
                    <a:pt x="15" y="17"/>
                    <a:pt x="15" y="12"/>
                    <a:pt x="15" y="6"/>
                  </a:cubicBezTo>
                  <a:cubicBezTo>
                    <a:pt x="15" y="6"/>
                    <a:pt x="15" y="6"/>
                    <a:pt x="15" y="6"/>
                  </a:cubicBezTo>
                  <a:cubicBezTo>
                    <a:pt x="16" y="5"/>
                    <a:pt x="16" y="5"/>
                    <a:pt x="17" y="5"/>
                  </a:cubicBezTo>
                  <a:cubicBezTo>
                    <a:pt x="18" y="3"/>
                    <a:pt x="17" y="0"/>
                    <a:pt x="15" y="2"/>
                  </a:cubicBezTo>
                  <a:cubicBezTo>
                    <a:pt x="15" y="2"/>
                    <a:pt x="14" y="3"/>
                    <a:pt x="14" y="3"/>
                  </a:cubicBezTo>
                  <a:cubicBezTo>
                    <a:pt x="13" y="4"/>
                    <a:pt x="13" y="4"/>
                    <a:pt x="13" y="4"/>
                  </a:cubicBezTo>
                  <a:cubicBezTo>
                    <a:pt x="13" y="4"/>
                    <a:pt x="12" y="4"/>
                    <a:pt x="11" y="4"/>
                  </a:cubicBezTo>
                  <a:cubicBezTo>
                    <a:pt x="11" y="3"/>
                    <a:pt x="11" y="3"/>
                    <a:pt x="10" y="3"/>
                  </a:cubicBezTo>
                  <a:cubicBezTo>
                    <a:pt x="10" y="3"/>
                    <a:pt x="9" y="3"/>
                    <a:pt x="9" y="3"/>
                  </a:cubicBezTo>
                  <a:cubicBezTo>
                    <a:pt x="8" y="3"/>
                    <a:pt x="8" y="3"/>
                    <a:pt x="8" y="3"/>
                  </a:cubicBezTo>
                  <a:cubicBezTo>
                    <a:pt x="6" y="3"/>
                    <a:pt x="6" y="5"/>
                    <a:pt x="6" y="6"/>
                  </a:cubicBezTo>
                  <a:cubicBezTo>
                    <a:pt x="6" y="6"/>
                    <a:pt x="6" y="6"/>
                    <a:pt x="6" y="6"/>
                  </a:cubicBezTo>
                  <a:cubicBezTo>
                    <a:pt x="7" y="7"/>
                    <a:pt x="7" y="7"/>
                    <a:pt x="8" y="8"/>
                  </a:cubicBezTo>
                  <a:cubicBezTo>
                    <a:pt x="7" y="10"/>
                    <a:pt x="8" y="10"/>
                    <a:pt x="8" y="11"/>
                  </a:cubicBezTo>
                  <a:cubicBezTo>
                    <a:pt x="9" y="17"/>
                    <a:pt x="8" y="22"/>
                    <a:pt x="8" y="28"/>
                  </a:cubicBezTo>
                  <a:cubicBezTo>
                    <a:pt x="8" y="28"/>
                    <a:pt x="8" y="28"/>
                    <a:pt x="8" y="28"/>
                  </a:cubicBezTo>
                  <a:cubicBezTo>
                    <a:pt x="7" y="29"/>
                    <a:pt x="6" y="32"/>
                    <a:pt x="4" y="32"/>
                  </a:cubicBezTo>
                  <a:cubicBezTo>
                    <a:pt x="1" y="34"/>
                    <a:pt x="0" y="41"/>
                    <a:pt x="5" y="39"/>
                  </a:cubicBezTo>
                  <a:cubicBezTo>
                    <a:pt x="6" y="39"/>
                    <a:pt x="6" y="38"/>
                    <a:pt x="7" y="38"/>
                  </a:cubicBezTo>
                  <a:cubicBezTo>
                    <a:pt x="7" y="38"/>
                    <a:pt x="7" y="38"/>
                    <a:pt x="7" y="38"/>
                  </a:cubicBezTo>
                  <a:cubicBezTo>
                    <a:pt x="7" y="42"/>
                    <a:pt x="11" y="40"/>
                    <a:pt x="13" y="38"/>
                  </a:cubicBezTo>
                  <a:cubicBezTo>
                    <a:pt x="13" y="38"/>
                    <a:pt x="14" y="39"/>
                    <a:pt x="14" y="39"/>
                  </a:cubicBezTo>
                  <a:cubicBezTo>
                    <a:pt x="17" y="43"/>
                    <a:pt x="22" y="37"/>
                    <a:pt x="20" y="34"/>
                  </a:cubicBezTo>
                  <a:cubicBezTo>
                    <a:pt x="18" y="32"/>
                    <a:pt x="17" y="29"/>
                    <a:pt x="15" y="28"/>
                  </a:cubicBezTo>
                  <a:close/>
                  <a:moveTo>
                    <a:pt x="12" y="11"/>
                  </a:moveTo>
                  <a:cubicBezTo>
                    <a:pt x="12" y="11"/>
                    <a:pt x="12" y="11"/>
                    <a:pt x="12" y="11"/>
                  </a:cubicBezTo>
                  <a:cubicBezTo>
                    <a:pt x="12" y="10"/>
                    <a:pt x="12" y="10"/>
                    <a:pt x="12" y="10"/>
                  </a:cubicBezTo>
                  <a:cubicBezTo>
                    <a:pt x="12" y="10"/>
                    <a:pt x="12" y="10"/>
                    <a:pt x="12"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217"/>
            <p:cNvSpPr/>
            <p:nvPr/>
          </p:nvSpPr>
          <p:spPr bwMode="auto">
            <a:xfrm>
              <a:off x="3188" y="2717"/>
              <a:ext cx="26" cy="17"/>
            </a:xfrm>
            <a:custGeom>
              <a:avLst/>
              <a:gdLst>
                <a:gd name="T0" fmla="*/ 2 w 6"/>
                <a:gd name="T1" fmla="*/ 4 h 4"/>
                <a:gd name="T2" fmla="*/ 3 w 6"/>
                <a:gd name="T3" fmla="*/ 4 h 4"/>
                <a:gd name="T4" fmla="*/ 4 w 6"/>
                <a:gd name="T5" fmla="*/ 0 h 4"/>
                <a:gd name="T6" fmla="*/ 3 w 6"/>
                <a:gd name="T7" fmla="*/ 0 h 4"/>
                <a:gd name="T8" fmla="*/ 2 w 6"/>
                <a:gd name="T9" fmla="*/ 4 h 4"/>
              </a:gdLst>
              <a:ahLst/>
              <a:cxnLst>
                <a:cxn ang="0">
                  <a:pos x="T0" y="T1"/>
                </a:cxn>
                <a:cxn ang="0">
                  <a:pos x="T2" y="T3"/>
                </a:cxn>
                <a:cxn ang="0">
                  <a:pos x="T4" y="T5"/>
                </a:cxn>
                <a:cxn ang="0">
                  <a:pos x="T6" y="T7"/>
                </a:cxn>
                <a:cxn ang="0">
                  <a:pos x="T8" y="T9"/>
                </a:cxn>
              </a:cxnLst>
              <a:rect l="0" t="0" r="r" b="b"/>
              <a:pathLst>
                <a:path w="6" h="4">
                  <a:moveTo>
                    <a:pt x="2" y="4"/>
                  </a:moveTo>
                  <a:cubicBezTo>
                    <a:pt x="2" y="4"/>
                    <a:pt x="3" y="4"/>
                    <a:pt x="3" y="4"/>
                  </a:cubicBezTo>
                  <a:cubicBezTo>
                    <a:pt x="5" y="4"/>
                    <a:pt x="6" y="0"/>
                    <a:pt x="4" y="0"/>
                  </a:cubicBezTo>
                  <a:cubicBezTo>
                    <a:pt x="3" y="0"/>
                    <a:pt x="3"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218"/>
            <p:cNvSpPr/>
            <p:nvPr/>
          </p:nvSpPr>
          <p:spPr bwMode="auto">
            <a:xfrm>
              <a:off x="3223" y="2678"/>
              <a:ext cx="30" cy="35"/>
            </a:xfrm>
            <a:custGeom>
              <a:avLst/>
              <a:gdLst>
                <a:gd name="T0" fmla="*/ 2 w 7"/>
                <a:gd name="T1" fmla="*/ 8 h 8"/>
                <a:gd name="T2" fmla="*/ 2 w 7"/>
                <a:gd name="T3" fmla="*/ 8 h 8"/>
                <a:gd name="T4" fmla="*/ 4 w 7"/>
                <a:gd name="T5" fmla="*/ 5 h 8"/>
                <a:gd name="T6" fmla="*/ 7 w 7"/>
                <a:gd name="T7" fmla="*/ 3 h 8"/>
                <a:gd name="T8" fmla="*/ 7 w 7"/>
                <a:gd name="T9" fmla="*/ 2 h 8"/>
                <a:gd name="T10" fmla="*/ 4 w 7"/>
                <a:gd name="T11" fmla="*/ 3 h 8"/>
                <a:gd name="T12" fmla="*/ 4 w 7"/>
                <a:gd name="T13" fmla="*/ 4 h 8"/>
                <a:gd name="T14" fmla="*/ 4 w 7"/>
                <a:gd name="T15" fmla="*/ 4 h 8"/>
                <a:gd name="T16" fmla="*/ 3 w 7"/>
                <a:gd name="T17" fmla="*/ 4 h 8"/>
                <a:gd name="T18" fmla="*/ 3 w 7"/>
                <a:gd name="T19" fmla="*/ 4 h 8"/>
                <a:gd name="T20" fmla="*/ 2 w 7"/>
                <a:gd name="T21"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2" y="8"/>
                  </a:moveTo>
                  <a:cubicBezTo>
                    <a:pt x="2" y="8"/>
                    <a:pt x="2" y="8"/>
                    <a:pt x="2" y="8"/>
                  </a:cubicBezTo>
                  <a:cubicBezTo>
                    <a:pt x="4" y="8"/>
                    <a:pt x="5" y="6"/>
                    <a:pt x="4" y="5"/>
                  </a:cubicBezTo>
                  <a:cubicBezTo>
                    <a:pt x="5" y="5"/>
                    <a:pt x="7" y="4"/>
                    <a:pt x="7" y="3"/>
                  </a:cubicBezTo>
                  <a:cubicBezTo>
                    <a:pt x="7" y="2"/>
                    <a:pt x="7" y="2"/>
                    <a:pt x="7" y="2"/>
                  </a:cubicBezTo>
                  <a:cubicBezTo>
                    <a:pt x="7" y="0"/>
                    <a:pt x="4" y="1"/>
                    <a:pt x="4" y="3"/>
                  </a:cubicBezTo>
                  <a:cubicBezTo>
                    <a:pt x="4" y="3"/>
                    <a:pt x="4" y="3"/>
                    <a:pt x="4" y="4"/>
                  </a:cubicBezTo>
                  <a:cubicBezTo>
                    <a:pt x="4" y="4"/>
                    <a:pt x="4" y="4"/>
                    <a:pt x="4" y="4"/>
                  </a:cubicBezTo>
                  <a:cubicBezTo>
                    <a:pt x="4" y="4"/>
                    <a:pt x="3" y="4"/>
                    <a:pt x="3" y="4"/>
                  </a:cubicBezTo>
                  <a:cubicBezTo>
                    <a:pt x="3" y="4"/>
                    <a:pt x="3" y="4"/>
                    <a:pt x="3" y="4"/>
                  </a:cubicBezTo>
                  <a:cubicBezTo>
                    <a:pt x="1" y="4"/>
                    <a:pt x="0" y="8"/>
                    <a:pt x="2"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219"/>
            <p:cNvSpPr/>
            <p:nvPr/>
          </p:nvSpPr>
          <p:spPr bwMode="auto">
            <a:xfrm>
              <a:off x="3166" y="2808"/>
              <a:ext cx="18" cy="30"/>
            </a:xfrm>
            <a:custGeom>
              <a:avLst/>
              <a:gdLst>
                <a:gd name="T0" fmla="*/ 4 w 4"/>
                <a:gd name="T1" fmla="*/ 3 h 7"/>
                <a:gd name="T2" fmla="*/ 4 w 4"/>
                <a:gd name="T3" fmla="*/ 3 h 7"/>
                <a:gd name="T4" fmla="*/ 0 w 4"/>
                <a:gd name="T5" fmla="*/ 4 h 7"/>
                <a:gd name="T6" fmla="*/ 0 w 4"/>
                <a:gd name="T7" fmla="*/ 4 h 7"/>
                <a:gd name="T8" fmla="*/ 4 w 4"/>
                <a:gd name="T9" fmla="*/ 3 h 7"/>
              </a:gdLst>
              <a:ahLst/>
              <a:cxnLst>
                <a:cxn ang="0">
                  <a:pos x="T0" y="T1"/>
                </a:cxn>
                <a:cxn ang="0">
                  <a:pos x="T2" y="T3"/>
                </a:cxn>
                <a:cxn ang="0">
                  <a:pos x="T4" y="T5"/>
                </a:cxn>
                <a:cxn ang="0">
                  <a:pos x="T6" y="T7"/>
                </a:cxn>
                <a:cxn ang="0">
                  <a:pos x="T8" y="T9"/>
                </a:cxn>
              </a:cxnLst>
              <a:rect l="0" t="0" r="r" b="b"/>
              <a:pathLst>
                <a:path w="4" h="7">
                  <a:moveTo>
                    <a:pt x="4" y="3"/>
                  </a:moveTo>
                  <a:cubicBezTo>
                    <a:pt x="4" y="3"/>
                    <a:pt x="4" y="3"/>
                    <a:pt x="4" y="3"/>
                  </a:cubicBezTo>
                  <a:cubicBezTo>
                    <a:pt x="4" y="0"/>
                    <a:pt x="0" y="2"/>
                    <a:pt x="0" y="4"/>
                  </a:cubicBezTo>
                  <a:cubicBezTo>
                    <a:pt x="0" y="4"/>
                    <a:pt x="0" y="4"/>
                    <a:pt x="0" y="4"/>
                  </a:cubicBezTo>
                  <a:cubicBezTo>
                    <a:pt x="0" y="7"/>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220"/>
            <p:cNvSpPr/>
            <p:nvPr/>
          </p:nvSpPr>
          <p:spPr bwMode="auto">
            <a:xfrm>
              <a:off x="3188" y="2747"/>
              <a:ext cx="13" cy="31"/>
            </a:xfrm>
            <a:custGeom>
              <a:avLst/>
              <a:gdLst>
                <a:gd name="T0" fmla="*/ 3 w 3"/>
                <a:gd name="T1" fmla="*/ 3 h 7"/>
                <a:gd name="T2" fmla="*/ 3 w 3"/>
                <a:gd name="T3" fmla="*/ 2 h 7"/>
                <a:gd name="T4" fmla="*/ 0 w 3"/>
                <a:gd name="T5" fmla="*/ 4 h 7"/>
                <a:gd name="T6" fmla="*/ 0 w 3"/>
                <a:gd name="T7" fmla="*/ 5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2"/>
                  </a:cubicBezTo>
                  <a:cubicBezTo>
                    <a:pt x="3" y="0"/>
                    <a:pt x="0" y="2"/>
                    <a:pt x="0" y="4"/>
                  </a:cubicBezTo>
                  <a:cubicBezTo>
                    <a:pt x="0" y="4"/>
                    <a:pt x="0" y="4"/>
                    <a:pt x="0" y="5"/>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221"/>
            <p:cNvSpPr/>
            <p:nvPr/>
          </p:nvSpPr>
          <p:spPr bwMode="auto">
            <a:xfrm>
              <a:off x="3162" y="2859"/>
              <a:ext cx="26" cy="13"/>
            </a:xfrm>
            <a:custGeom>
              <a:avLst/>
              <a:gdLst>
                <a:gd name="T0" fmla="*/ 2 w 6"/>
                <a:gd name="T1" fmla="*/ 3 h 3"/>
                <a:gd name="T2" fmla="*/ 3 w 6"/>
                <a:gd name="T3" fmla="*/ 3 h 3"/>
                <a:gd name="T4" fmla="*/ 3 w 6"/>
                <a:gd name="T5" fmla="*/ 0 h 3"/>
                <a:gd name="T6" fmla="*/ 3 w 6"/>
                <a:gd name="T7" fmla="*/ 0 h 3"/>
                <a:gd name="T8" fmla="*/ 2 w 6"/>
                <a:gd name="T9" fmla="*/ 3 h 3"/>
              </a:gdLst>
              <a:ahLst/>
              <a:cxnLst>
                <a:cxn ang="0">
                  <a:pos x="T0" y="T1"/>
                </a:cxn>
                <a:cxn ang="0">
                  <a:pos x="T2" y="T3"/>
                </a:cxn>
                <a:cxn ang="0">
                  <a:pos x="T4" y="T5"/>
                </a:cxn>
                <a:cxn ang="0">
                  <a:pos x="T6" y="T7"/>
                </a:cxn>
                <a:cxn ang="0">
                  <a:pos x="T8" y="T9"/>
                </a:cxn>
              </a:cxnLst>
              <a:rect l="0" t="0" r="r" b="b"/>
              <a:pathLst>
                <a:path w="6" h="3">
                  <a:moveTo>
                    <a:pt x="2" y="3"/>
                  </a:moveTo>
                  <a:cubicBezTo>
                    <a:pt x="2" y="3"/>
                    <a:pt x="2" y="3"/>
                    <a:pt x="3" y="3"/>
                  </a:cubicBezTo>
                  <a:cubicBezTo>
                    <a:pt x="4" y="3"/>
                    <a:pt x="6" y="0"/>
                    <a:pt x="3" y="0"/>
                  </a:cubicBezTo>
                  <a:cubicBezTo>
                    <a:pt x="3" y="0"/>
                    <a:pt x="3" y="0"/>
                    <a:pt x="3" y="0"/>
                  </a:cubicBezTo>
                  <a:cubicBezTo>
                    <a:pt x="1" y="0"/>
                    <a:pt x="0"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222"/>
            <p:cNvSpPr/>
            <p:nvPr/>
          </p:nvSpPr>
          <p:spPr bwMode="auto">
            <a:xfrm>
              <a:off x="3145" y="2821"/>
              <a:ext cx="26" cy="17"/>
            </a:xfrm>
            <a:custGeom>
              <a:avLst/>
              <a:gdLst>
                <a:gd name="T0" fmla="*/ 2 w 6"/>
                <a:gd name="T1" fmla="*/ 4 h 4"/>
                <a:gd name="T2" fmla="*/ 3 w 6"/>
                <a:gd name="T3" fmla="*/ 4 h 4"/>
                <a:gd name="T4" fmla="*/ 3 w 6"/>
                <a:gd name="T5" fmla="*/ 0 h 4"/>
                <a:gd name="T6" fmla="*/ 3 w 6"/>
                <a:gd name="T7" fmla="*/ 0 h 4"/>
                <a:gd name="T8" fmla="*/ 2 w 6"/>
                <a:gd name="T9" fmla="*/ 4 h 4"/>
              </a:gdLst>
              <a:ahLst/>
              <a:cxnLst>
                <a:cxn ang="0">
                  <a:pos x="T0" y="T1"/>
                </a:cxn>
                <a:cxn ang="0">
                  <a:pos x="T2" y="T3"/>
                </a:cxn>
                <a:cxn ang="0">
                  <a:pos x="T4" y="T5"/>
                </a:cxn>
                <a:cxn ang="0">
                  <a:pos x="T6" y="T7"/>
                </a:cxn>
                <a:cxn ang="0">
                  <a:pos x="T8" y="T9"/>
                </a:cxn>
              </a:cxnLst>
              <a:rect l="0" t="0" r="r" b="b"/>
              <a:pathLst>
                <a:path w="6" h="4">
                  <a:moveTo>
                    <a:pt x="2" y="4"/>
                  </a:moveTo>
                  <a:cubicBezTo>
                    <a:pt x="2" y="4"/>
                    <a:pt x="2" y="4"/>
                    <a:pt x="3" y="4"/>
                  </a:cubicBezTo>
                  <a:cubicBezTo>
                    <a:pt x="5" y="4"/>
                    <a:pt x="6" y="0"/>
                    <a:pt x="3" y="0"/>
                  </a:cubicBezTo>
                  <a:cubicBezTo>
                    <a:pt x="3" y="0"/>
                    <a:pt x="3"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223"/>
            <p:cNvSpPr/>
            <p:nvPr/>
          </p:nvSpPr>
          <p:spPr bwMode="auto">
            <a:xfrm>
              <a:off x="3171" y="2756"/>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4"/>
                    <a:pt x="0" y="4"/>
                    <a:pt x="0" y="4"/>
                  </a:cubicBezTo>
                  <a:cubicBezTo>
                    <a:pt x="0" y="6"/>
                    <a:pt x="3" y="5"/>
                    <a:pt x="3" y="3"/>
                  </a:cubicBezTo>
                  <a:cubicBezTo>
                    <a:pt x="3" y="3"/>
                    <a:pt x="3" y="3"/>
                    <a:pt x="3" y="2"/>
                  </a:cubicBezTo>
                  <a:cubicBezTo>
                    <a:pt x="3" y="0"/>
                    <a:pt x="0" y="2"/>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224"/>
            <p:cNvSpPr/>
            <p:nvPr/>
          </p:nvSpPr>
          <p:spPr bwMode="auto">
            <a:xfrm>
              <a:off x="3162" y="2950"/>
              <a:ext cx="26" cy="17"/>
            </a:xfrm>
            <a:custGeom>
              <a:avLst/>
              <a:gdLst>
                <a:gd name="T0" fmla="*/ 3 w 6"/>
                <a:gd name="T1" fmla="*/ 4 h 4"/>
                <a:gd name="T2" fmla="*/ 3 w 6"/>
                <a:gd name="T3" fmla="*/ 4 h 4"/>
                <a:gd name="T4" fmla="*/ 4 w 6"/>
                <a:gd name="T5" fmla="*/ 0 h 4"/>
                <a:gd name="T6" fmla="*/ 3 w 6"/>
                <a:gd name="T7" fmla="*/ 0 h 4"/>
                <a:gd name="T8" fmla="*/ 3 w 6"/>
                <a:gd name="T9" fmla="*/ 4 h 4"/>
              </a:gdLst>
              <a:ahLst/>
              <a:cxnLst>
                <a:cxn ang="0">
                  <a:pos x="T0" y="T1"/>
                </a:cxn>
                <a:cxn ang="0">
                  <a:pos x="T2" y="T3"/>
                </a:cxn>
                <a:cxn ang="0">
                  <a:pos x="T4" y="T5"/>
                </a:cxn>
                <a:cxn ang="0">
                  <a:pos x="T6" y="T7"/>
                </a:cxn>
                <a:cxn ang="0">
                  <a:pos x="T8" y="T9"/>
                </a:cxn>
              </a:cxnLst>
              <a:rect l="0" t="0" r="r" b="b"/>
              <a:pathLst>
                <a:path w="6" h="4">
                  <a:moveTo>
                    <a:pt x="3" y="4"/>
                  </a:moveTo>
                  <a:cubicBezTo>
                    <a:pt x="3" y="4"/>
                    <a:pt x="3" y="4"/>
                    <a:pt x="3" y="4"/>
                  </a:cubicBezTo>
                  <a:cubicBezTo>
                    <a:pt x="5" y="4"/>
                    <a:pt x="6" y="0"/>
                    <a:pt x="4" y="0"/>
                  </a:cubicBezTo>
                  <a:cubicBezTo>
                    <a:pt x="4" y="0"/>
                    <a:pt x="3" y="0"/>
                    <a:pt x="3" y="0"/>
                  </a:cubicBezTo>
                  <a:cubicBezTo>
                    <a:pt x="1"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225"/>
            <p:cNvSpPr/>
            <p:nvPr/>
          </p:nvSpPr>
          <p:spPr bwMode="auto">
            <a:xfrm>
              <a:off x="3123" y="2881"/>
              <a:ext cx="22" cy="13"/>
            </a:xfrm>
            <a:custGeom>
              <a:avLst/>
              <a:gdLst>
                <a:gd name="T0" fmla="*/ 2 w 5"/>
                <a:gd name="T1" fmla="*/ 3 h 3"/>
                <a:gd name="T2" fmla="*/ 3 w 5"/>
                <a:gd name="T3" fmla="*/ 0 h 3"/>
                <a:gd name="T4" fmla="*/ 2 w 5"/>
                <a:gd name="T5" fmla="*/ 3 h 3"/>
              </a:gdLst>
              <a:ahLst/>
              <a:cxnLst>
                <a:cxn ang="0">
                  <a:pos x="T0" y="T1"/>
                </a:cxn>
                <a:cxn ang="0">
                  <a:pos x="T2" y="T3"/>
                </a:cxn>
                <a:cxn ang="0">
                  <a:pos x="T4" y="T5"/>
                </a:cxn>
              </a:cxnLst>
              <a:rect l="0" t="0" r="r" b="b"/>
              <a:pathLst>
                <a:path w="5" h="3">
                  <a:moveTo>
                    <a:pt x="2" y="3"/>
                  </a:moveTo>
                  <a:cubicBezTo>
                    <a:pt x="4" y="3"/>
                    <a:pt x="5" y="0"/>
                    <a:pt x="3" y="0"/>
                  </a:cubicBezTo>
                  <a:cubicBezTo>
                    <a:pt x="1" y="0"/>
                    <a:pt x="0" y="3"/>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226"/>
            <p:cNvSpPr/>
            <p:nvPr/>
          </p:nvSpPr>
          <p:spPr bwMode="auto">
            <a:xfrm>
              <a:off x="3119" y="2915"/>
              <a:ext cx="30" cy="39"/>
            </a:xfrm>
            <a:custGeom>
              <a:avLst/>
              <a:gdLst>
                <a:gd name="T0" fmla="*/ 3 w 7"/>
                <a:gd name="T1" fmla="*/ 6 h 9"/>
                <a:gd name="T2" fmla="*/ 3 w 7"/>
                <a:gd name="T3" fmla="*/ 6 h 9"/>
                <a:gd name="T4" fmla="*/ 6 w 7"/>
                <a:gd name="T5" fmla="*/ 5 h 9"/>
                <a:gd name="T6" fmla="*/ 7 w 7"/>
                <a:gd name="T7" fmla="*/ 2 h 9"/>
                <a:gd name="T8" fmla="*/ 5 w 7"/>
                <a:gd name="T9" fmla="*/ 0 h 9"/>
                <a:gd name="T10" fmla="*/ 3 w 7"/>
                <a:gd name="T11" fmla="*/ 2 h 9"/>
                <a:gd name="T12" fmla="*/ 3 w 7"/>
                <a:gd name="T13" fmla="*/ 2 h 9"/>
                <a:gd name="T14" fmla="*/ 3 w 7"/>
                <a:gd name="T15" fmla="*/ 2 h 9"/>
                <a:gd name="T16" fmla="*/ 2 w 7"/>
                <a:gd name="T17" fmla="*/ 6 h 9"/>
                <a:gd name="T18" fmla="*/ 2 w 7"/>
                <a:gd name="T19" fmla="*/ 6 h 9"/>
                <a:gd name="T20" fmla="*/ 3 w 7"/>
                <a:gd name="T21"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9">
                  <a:moveTo>
                    <a:pt x="3" y="6"/>
                  </a:moveTo>
                  <a:cubicBezTo>
                    <a:pt x="3" y="6"/>
                    <a:pt x="3" y="6"/>
                    <a:pt x="3" y="6"/>
                  </a:cubicBezTo>
                  <a:cubicBezTo>
                    <a:pt x="3" y="9"/>
                    <a:pt x="6" y="7"/>
                    <a:pt x="6" y="5"/>
                  </a:cubicBezTo>
                  <a:cubicBezTo>
                    <a:pt x="6" y="4"/>
                    <a:pt x="6" y="3"/>
                    <a:pt x="7" y="2"/>
                  </a:cubicBezTo>
                  <a:cubicBezTo>
                    <a:pt x="7" y="1"/>
                    <a:pt x="6" y="0"/>
                    <a:pt x="5" y="0"/>
                  </a:cubicBezTo>
                  <a:cubicBezTo>
                    <a:pt x="4" y="0"/>
                    <a:pt x="4" y="1"/>
                    <a:pt x="3" y="2"/>
                  </a:cubicBezTo>
                  <a:cubicBezTo>
                    <a:pt x="3" y="2"/>
                    <a:pt x="3" y="2"/>
                    <a:pt x="3" y="2"/>
                  </a:cubicBezTo>
                  <a:cubicBezTo>
                    <a:pt x="3" y="2"/>
                    <a:pt x="3" y="2"/>
                    <a:pt x="3" y="2"/>
                  </a:cubicBezTo>
                  <a:cubicBezTo>
                    <a:pt x="1" y="2"/>
                    <a:pt x="0" y="6"/>
                    <a:pt x="2" y="6"/>
                  </a:cubicBezTo>
                  <a:cubicBezTo>
                    <a:pt x="2" y="6"/>
                    <a:pt x="2" y="6"/>
                    <a:pt x="2" y="6"/>
                  </a:cubicBezTo>
                  <a:cubicBezTo>
                    <a:pt x="3" y="6"/>
                    <a:pt x="3" y="6"/>
                    <a:pt x="3"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227"/>
            <p:cNvSpPr/>
            <p:nvPr/>
          </p:nvSpPr>
          <p:spPr bwMode="auto">
            <a:xfrm>
              <a:off x="3123" y="2829"/>
              <a:ext cx="22"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228"/>
            <p:cNvSpPr/>
            <p:nvPr/>
          </p:nvSpPr>
          <p:spPr bwMode="auto">
            <a:xfrm>
              <a:off x="3114" y="2864"/>
              <a:ext cx="18" cy="30"/>
            </a:xfrm>
            <a:custGeom>
              <a:avLst/>
              <a:gdLst>
                <a:gd name="T0" fmla="*/ 4 w 4"/>
                <a:gd name="T1" fmla="*/ 3 h 7"/>
                <a:gd name="T2" fmla="*/ 4 w 4"/>
                <a:gd name="T3" fmla="*/ 3 h 7"/>
                <a:gd name="T4" fmla="*/ 0 w 4"/>
                <a:gd name="T5" fmla="*/ 4 h 7"/>
                <a:gd name="T6" fmla="*/ 0 w 4"/>
                <a:gd name="T7" fmla="*/ 4 h 7"/>
                <a:gd name="T8" fmla="*/ 4 w 4"/>
                <a:gd name="T9" fmla="*/ 3 h 7"/>
              </a:gdLst>
              <a:ahLst/>
              <a:cxnLst>
                <a:cxn ang="0">
                  <a:pos x="T0" y="T1"/>
                </a:cxn>
                <a:cxn ang="0">
                  <a:pos x="T2" y="T3"/>
                </a:cxn>
                <a:cxn ang="0">
                  <a:pos x="T4" y="T5"/>
                </a:cxn>
                <a:cxn ang="0">
                  <a:pos x="T6" y="T7"/>
                </a:cxn>
                <a:cxn ang="0">
                  <a:pos x="T8" y="T9"/>
                </a:cxn>
              </a:cxnLst>
              <a:rect l="0" t="0" r="r" b="b"/>
              <a:pathLst>
                <a:path w="4" h="7">
                  <a:moveTo>
                    <a:pt x="4" y="3"/>
                  </a:moveTo>
                  <a:cubicBezTo>
                    <a:pt x="4" y="3"/>
                    <a:pt x="4" y="3"/>
                    <a:pt x="4" y="3"/>
                  </a:cubicBezTo>
                  <a:cubicBezTo>
                    <a:pt x="4" y="0"/>
                    <a:pt x="0" y="2"/>
                    <a:pt x="0" y="4"/>
                  </a:cubicBezTo>
                  <a:cubicBezTo>
                    <a:pt x="0" y="4"/>
                    <a:pt x="0" y="4"/>
                    <a:pt x="0" y="4"/>
                  </a:cubicBezTo>
                  <a:cubicBezTo>
                    <a:pt x="0" y="7"/>
                    <a:pt x="4" y="5"/>
                    <a:pt x="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229"/>
            <p:cNvSpPr/>
            <p:nvPr/>
          </p:nvSpPr>
          <p:spPr bwMode="auto">
            <a:xfrm>
              <a:off x="3223" y="2717"/>
              <a:ext cx="26" cy="17"/>
            </a:xfrm>
            <a:custGeom>
              <a:avLst/>
              <a:gdLst>
                <a:gd name="T0" fmla="*/ 3 w 6"/>
                <a:gd name="T1" fmla="*/ 4 h 4"/>
                <a:gd name="T2" fmla="*/ 4 w 6"/>
                <a:gd name="T3" fmla="*/ 0 h 4"/>
                <a:gd name="T4" fmla="*/ 3 w 6"/>
                <a:gd name="T5" fmla="*/ 0 h 4"/>
                <a:gd name="T6" fmla="*/ 2 w 6"/>
                <a:gd name="T7" fmla="*/ 4 h 4"/>
                <a:gd name="T8" fmla="*/ 3 w 6"/>
                <a:gd name="T9" fmla="*/ 4 h 4"/>
              </a:gdLst>
              <a:ahLst/>
              <a:cxnLst>
                <a:cxn ang="0">
                  <a:pos x="T0" y="T1"/>
                </a:cxn>
                <a:cxn ang="0">
                  <a:pos x="T2" y="T3"/>
                </a:cxn>
                <a:cxn ang="0">
                  <a:pos x="T4" y="T5"/>
                </a:cxn>
                <a:cxn ang="0">
                  <a:pos x="T6" y="T7"/>
                </a:cxn>
                <a:cxn ang="0">
                  <a:pos x="T8" y="T9"/>
                </a:cxn>
              </a:cxnLst>
              <a:rect l="0" t="0" r="r" b="b"/>
              <a:pathLst>
                <a:path w="6" h="4">
                  <a:moveTo>
                    <a:pt x="3" y="4"/>
                  </a:moveTo>
                  <a:cubicBezTo>
                    <a:pt x="5" y="4"/>
                    <a:pt x="6" y="0"/>
                    <a:pt x="4" y="0"/>
                  </a:cubicBezTo>
                  <a:cubicBezTo>
                    <a:pt x="4" y="0"/>
                    <a:pt x="3" y="0"/>
                    <a:pt x="3" y="0"/>
                  </a:cubicBezTo>
                  <a:cubicBezTo>
                    <a:pt x="1" y="0"/>
                    <a:pt x="0" y="4"/>
                    <a:pt x="2"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230"/>
            <p:cNvSpPr/>
            <p:nvPr/>
          </p:nvSpPr>
          <p:spPr bwMode="auto">
            <a:xfrm>
              <a:off x="3210" y="2739"/>
              <a:ext cx="17" cy="26"/>
            </a:xfrm>
            <a:custGeom>
              <a:avLst/>
              <a:gdLst>
                <a:gd name="T0" fmla="*/ 0 w 4"/>
                <a:gd name="T1" fmla="*/ 3 h 6"/>
                <a:gd name="T2" fmla="*/ 0 w 4"/>
                <a:gd name="T3" fmla="*/ 4 h 6"/>
                <a:gd name="T4" fmla="*/ 4 w 4"/>
                <a:gd name="T5" fmla="*/ 3 h 6"/>
                <a:gd name="T6" fmla="*/ 4 w 4"/>
                <a:gd name="T7" fmla="*/ 2 h 6"/>
                <a:gd name="T8" fmla="*/ 0 w 4"/>
                <a:gd name="T9" fmla="*/ 3 h 6"/>
              </a:gdLst>
              <a:ahLst/>
              <a:cxnLst>
                <a:cxn ang="0">
                  <a:pos x="T0" y="T1"/>
                </a:cxn>
                <a:cxn ang="0">
                  <a:pos x="T2" y="T3"/>
                </a:cxn>
                <a:cxn ang="0">
                  <a:pos x="T4" y="T5"/>
                </a:cxn>
                <a:cxn ang="0">
                  <a:pos x="T6" y="T7"/>
                </a:cxn>
                <a:cxn ang="0">
                  <a:pos x="T8" y="T9"/>
                </a:cxn>
              </a:cxnLst>
              <a:rect l="0" t="0" r="r" b="b"/>
              <a:pathLst>
                <a:path w="4" h="6">
                  <a:moveTo>
                    <a:pt x="0" y="3"/>
                  </a:moveTo>
                  <a:cubicBezTo>
                    <a:pt x="0" y="3"/>
                    <a:pt x="0" y="3"/>
                    <a:pt x="0" y="4"/>
                  </a:cubicBezTo>
                  <a:cubicBezTo>
                    <a:pt x="0" y="6"/>
                    <a:pt x="4" y="4"/>
                    <a:pt x="4" y="3"/>
                  </a:cubicBezTo>
                  <a:cubicBezTo>
                    <a:pt x="4" y="2"/>
                    <a:pt x="4" y="2"/>
                    <a:pt x="4" y="2"/>
                  </a:cubicBezTo>
                  <a:cubicBezTo>
                    <a:pt x="4"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231"/>
            <p:cNvSpPr/>
            <p:nvPr/>
          </p:nvSpPr>
          <p:spPr bwMode="auto">
            <a:xfrm>
              <a:off x="3206" y="3079"/>
              <a:ext cx="21" cy="13"/>
            </a:xfrm>
            <a:custGeom>
              <a:avLst/>
              <a:gdLst>
                <a:gd name="T0" fmla="*/ 3 w 5"/>
                <a:gd name="T1" fmla="*/ 0 h 3"/>
                <a:gd name="T2" fmla="*/ 2 w 5"/>
                <a:gd name="T3" fmla="*/ 3 h 3"/>
                <a:gd name="T4" fmla="*/ 3 w 5"/>
                <a:gd name="T5" fmla="*/ 0 h 3"/>
              </a:gdLst>
              <a:ahLst/>
              <a:cxnLst>
                <a:cxn ang="0">
                  <a:pos x="T0" y="T1"/>
                </a:cxn>
                <a:cxn ang="0">
                  <a:pos x="T2" y="T3"/>
                </a:cxn>
                <a:cxn ang="0">
                  <a:pos x="T4" y="T5"/>
                </a:cxn>
              </a:cxnLst>
              <a:rect l="0" t="0" r="r" b="b"/>
              <a:pathLst>
                <a:path w="5" h="3">
                  <a:moveTo>
                    <a:pt x="3" y="0"/>
                  </a:moveTo>
                  <a:cubicBezTo>
                    <a:pt x="1" y="0"/>
                    <a:pt x="0" y="3"/>
                    <a:pt x="2" y="3"/>
                  </a:cubicBezTo>
                  <a:cubicBezTo>
                    <a:pt x="4" y="3"/>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232"/>
            <p:cNvSpPr/>
            <p:nvPr/>
          </p:nvSpPr>
          <p:spPr bwMode="auto">
            <a:xfrm>
              <a:off x="3175" y="3062"/>
              <a:ext cx="22" cy="17"/>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233"/>
            <p:cNvSpPr/>
            <p:nvPr/>
          </p:nvSpPr>
          <p:spPr bwMode="auto">
            <a:xfrm>
              <a:off x="3193" y="3036"/>
              <a:ext cx="47" cy="43"/>
            </a:xfrm>
            <a:custGeom>
              <a:avLst/>
              <a:gdLst>
                <a:gd name="T0" fmla="*/ 5 w 11"/>
                <a:gd name="T1" fmla="*/ 9 h 10"/>
                <a:gd name="T2" fmla="*/ 6 w 11"/>
                <a:gd name="T3" fmla="*/ 8 h 10"/>
                <a:gd name="T4" fmla="*/ 7 w 11"/>
                <a:gd name="T5" fmla="*/ 7 h 10"/>
                <a:gd name="T6" fmla="*/ 7 w 11"/>
                <a:gd name="T7" fmla="*/ 7 h 10"/>
                <a:gd name="T8" fmla="*/ 10 w 11"/>
                <a:gd name="T9" fmla="*/ 5 h 10"/>
                <a:gd name="T10" fmla="*/ 9 w 11"/>
                <a:gd name="T11" fmla="*/ 4 h 10"/>
                <a:gd name="T12" fmla="*/ 7 w 11"/>
                <a:gd name="T13" fmla="*/ 4 h 10"/>
                <a:gd name="T14" fmla="*/ 6 w 11"/>
                <a:gd name="T15" fmla="*/ 2 h 10"/>
                <a:gd name="T16" fmla="*/ 3 w 11"/>
                <a:gd name="T17" fmla="*/ 1 h 10"/>
                <a:gd name="T18" fmla="*/ 1 w 11"/>
                <a:gd name="T19" fmla="*/ 5 h 10"/>
                <a:gd name="T20" fmla="*/ 4 w 11"/>
                <a:gd name="T21" fmla="*/ 6 h 10"/>
                <a:gd name="T22" fmla="*/ 4 w 11"/>
                <a:gd name="T23" fmla="*/ 6 h 10"/>
                <a:gd name="T24" fmla="*/ 5 w 11"/>
                <a:gd name="T25"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10">
                  <a:moveTo>
                    <a:pt x="5" y="9"/>
                  </a:moveTo>
                  <a:cubicBezTo>
                    <a:pt x="6" y="8"/>
                    <a:pt x="6" y="8"/>
                    <a:pt x="6" y="8"/>
                  </a:cubicBezTo>
                  <a:cubicBezTo>
                    <a:pt x="6" y="8"/>
                    <a:pt x="7" y="7"/>
                    <a:pt x="7" y="7"/>
                  </a:cubicBezTo>
                  <a:cubicBezTo>
                    <a:pt x="7" y="7"/>
                    <a:pt x="7" y="7"/>
                    <a:pt x="7" y="7"/>
                  </a:cubicBezTo>
                  <a:cubicBezTo>
                    <a:pt x="8" y="10"/>
                    <a:pt x="11" y="7"/>
                    <a:pt x="10" y="5"/>
                  </a:cubicBezTo>
                  <a:cubicBezTo>
                    <a:pt x="10" y="5"/>
                    <a:pt x="10" y="4"/>
                    <a:pt x="9" y="4"/>
                  </a:cubicBezTo>
                  <a:cubicBezTo>
                    <a:pt x="9" y="3"/>
                    <a:pt x="8" y="3"/>
                    <a:pt x="7" y="4"/>
                  </a:cubicBezTo>
                  <a:cubicBezTo>
                    <a:pt x="7" y="3"/>
                    <a:pt x="7" y="3"/>
                    <a:pt x="6" y="2"/>
                  </a:cubicBezTo>
                  <a:cubicBezTo>
                    <a:pt x="5" y="2"/>
                    <a:pt x="4" y="2"/>
                    <a:pt x="3" y="1"/>
                  </a:cubicBezTo>
                  <a:cubicBezTo>
                    <a:pt x="2" y="0"/>
                    <a:pt x="0" y="4"/>
                    <a:pt x="1" y="5"/>
                  </a:cubicBezTo>
                  <a:cubicBezTo>
                    <a:pt x="2" y="5"/>
                    <a:pt x="3" y="6"/>
                    <a:pt x="4" y="6"/>
                  </a:cubicBezTo>
                  <a:cubicBezTo>
                    <a:pt x="4" y="6"/>
                    <a:pt x="4" y="6"/>
                    <a:pt x="4" y="6"/>
                  </a:cubicBezTo>
                  <a:cubicBezTo>
                    <a:pt x="2" y="8"/>
                    <a:pt x="4" y="10"/>
                    <a:pt x="5"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234"/>
            <p:cNvSpPr/>
            <p:nvPr/>
          </p:nvSpPr>
          <p:spPr bwMode="auto">
            <a:xfrm>
              <a:off x="3140" y="3010"/>
              <a:ext cx="22" cy="18"/>
            </a:xfrm>
            <a:custGeom>
              <a:avLst/>
              <a:gdLst>
                <a:gd name="T0" fmla="*/ 3 w 5"/>
                <a:gd name="T1" fmla="*/ 0 h 4"/>
                <a:gd name="T2" fmla="*/ 2 w 5"/>
                <a:gd name="T3" fmla="*/ 4 h 4"/>
                <a:gd name="T4" fmla="*/ 3 w 5"/>
                <a:gd name="T5" fmla="*/ 0 h 4"/>
              </a:gdLst>
              <a:ahLst/>
              <a:cxnLst>
                <a:cxn ang="0">
                  <a:pos x="T0" y="T1"/>
                </a:cxn>
                <a:cxn ang="0">
                  <a:pos x="T2" y="T3"/>
                </a:cxn>
                <a:cxn ang="0">
                  <a:pos x="T4" y="T5"/>
                </a:cxn>
              </a:cxnLst>
              <a:rect l="0" t="0" r="r" b="b"/>
              <a:pathLst>
                <a:path w="5" h="4">
                  <a:moveTo>
                    <a:pt x="3" y="0"/>
                  </a:moveTo>
                  <a:cubicBezTo>
                    <a:pt x="1" y="0"/>
                    <a:pt x="0" y="4"/>
                    <a:pt x="2" y="4"/>
                  </a:cubicBezTo>
                  <a:cubicBezTo>
                    <a:pt x="4" y="4"/>
                    <a:pt x="5"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235"/>
            <p:cNvSpPr/>
            <p:nvPr/>
          </p:nvSpPr>
          <p:spPr bwMode="auto">
            <a:xfrm>
              <a:off x="3106" y="2890"/>
              <a:ext cx="21" cy="17"/>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236"/>
            <p:cNvSpPr/>
            <p:nvPr/>
          </p:nvSpPr>
          <p:spPr bwMode="auto">
            <a:xfrm>
              <a:off x="3106" y="2959"/>
              <a:ext cx="26" cy="17"/>
            </a:xfrm>
            <a:custGeom>
              <a:avLst/>
              <a:gdLst>
                <a:gd name="T0" fmla="*/ 3 w 6"/>
                <a:gd name="T1" fmla="*/ 0 h 4"/>
                <a:gd name="T2" fmla="*/ 3 w 6"/>
                <a:gd name="T3" fmla="*/ 4 h 4"/>
                <a:gd name="T4" fmla="*/ 3 w 6"/>
                <a:gd name="T5" fmla="*/ 0 h 4"/>
              </a:gdLst>
              <a:ahLst/>
              <a:cxnLst>
                <a:cxn ang="0">
                  <a:pos x="T0" y="T1"/>
                </a:cxn>
                <a:cxn ang="0">
                  <a:pos x="T2" y="T3"/>
                </a:cxn>
                <a:cxn ang="0">
                  <a:pos x="T4" y="T5"/>
                </a:cxn>
              </a:cxnLst>
              <a:rect l="0" t="0" r="r" b="b"/>
              <a:pathLst>
                <a:path w="6" h="4">
                  <a:moveTo>
                    <a:pt x="3" y="0"/>
                  </a:moveTo>
                  <a:cubicBezTo>
                    <a:pt x="1" y="0"/>
                    <a:pt x="0" y="4"/>
                    <a:pt x="3" y="4"/>
                  </a:cubicBezTo>
                  <a:cubicBezTo>
                    <a:pt x="4" y="4"/>
                    <a:pt x="6"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237"/>
            <p:cNvSpPr/>
            <p:nvPr/>
          </p:nvSpPr>
          <p:spPr bwMode="auto">
            <a:xfrm>
              <a:off x="3140" y="2937"/>
              <a:ext cx="26" cy="17"/>
            </a:xfrm>
            <a:custGeom>
              <a:avLst/>
              <a:gdLst>
                <a:gd name="T0" fmla="*/ 3 w 6"/>
                <a:gd name="T1" fmla="*/ 4 h 4"/>
                <a:gd name="T2" fmla="*/ 3 w 6"/>
                <a:gd name="T3" fmla="*/ 0 h 4"/>
                <a:gd name="T4" fmla="*/ 3 w 6"/>
                <a:gd name="T5" fmla="*/ 4 h 4"/>
              </a:gdLst>
              <a:ahLst/>
              <a:cxnLst>
                <a:cxn ang="0">
                  <a:pos x="T0" y="T1"/>
                </a:cxn>
                <a:cxn ang="0">
                  <a:pos x="T2" y="T3"/>
                </a:cxn>
                <a:cxn ang="0">
                  <a:pos x="T4" y="T5"/>
                </a:cxn>
              </a:cxnLst>
              <a:rect l="0" t="0" r="r" b="b"/>
              <a:pathLst>
                <a:path w="6" h="4">
                  <a:moveTo>
                    <a:pt x="3" y="4"/>
                  </a:moveTo>
                  <a:cubicBezTo>
                    <a:pt x="5" y="4"/>
                    <a:pt x="6" y="0"/>
                    <a:pt x="3" y="0"/>
                  </a:cubicBezTo>
                  <a:cubicBezTo>
                    <a:pt x="2" y="0"/>
                    <a:pt x="0"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238"/>
            <p:cNvSpPr/>
            <p:nvPr/>
          </p:nvSpPr>
          <p:spPr bwMode="auto">
            <a:xfrm>
              <a:off x="3284" y="3036"/>
              <a:ext cx="48" cy="35"/>
            </a:xfrm>
            <a:custGeom>
              <a:avLst/>
              <a:gdLst>
                <a:gd name="T0" fmla="*/ 10 w 11"/>
                <a:gd name="T1" fmla="*/ 5 h 8"/>
                <a:gd name="T2" fmla="*/ 10 w 11"/>
                <a:gd name="T3" fmla="*/ 4 h 8"/>
                <a:gd name="T4" fmla="*/ 9 w 11"/>
                <a:gd name="T5" fmla="*/ 2 h 8"/>
                <a:gd name="T6" fmla="*/ 7 w 11"/>
                <a:gd name="T7" fmla="*/ 2 h 8"/>
                <a:gd name="T8" fmla="*/ 6 w 11"/>
                <a:gd name="T9" fmla="*/ 2 h 8"/>
                <a:gd name="T10" fmla="*/ 5 w 11"/>
                <a:gd name="T11" fmla="*/ 3 h 8"/>
                <a:gd name="T12" fmla="*/ 4 w 11"/>
                <a:gd name="T13" fmla="*/ 2 h 8"/>
                <a:gd name="T14" fmla="*/ 4 w 11"/>
                <a:gd name="T15" fmla="*/ 2 h 8"/>
                <a:gd name="T16" fmla="*/ 2 w 11"/>
                <a:gd name="T17" fmla="*/ 5 h 8"/>
                <a:gd name="T18" fmla="*/ 2 w 11"/>
                <a:gd name="T19" fmla="*/ 6 h 8"/>
                <a:gd name="T20" fmla="*/ 4 w 11"/>
                <a:gd name="T21" fmla="*/ 5 h 8"/>
                <a:gd name="T22" fmla="*/ 5 w 11"/>
                <a:gd name="T23" fmla="*/ 6 h 8"/>
                <a:gd name="T24" fmla="*/ 6 w 11"/>
                <a:gd name="T25" fmla="*/ 6 h 8"/>
                <a:gd name="T26" fmla="*/ 7 w 11"/>
                <a:gd name="T27" fmla="*/ 6 h 8"/>
                <a:gd name="T28" fmla="*/ 7 w 11"/>
                <a:gd name="T29" fmla="*/ 6 h 8"/>
                <a:gd name="T30" fmla="*/ 10 w 11"/>
                <a:gd name="T3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 h="8">
                  <a:moveTo>
                    <a:pt x="10" y="5"/>
                  </a:moveTo>
                  <a:cubicBezTo>
                    <a:pt x="10" y="5"/>
                    <a:pt x="10" y="4"/>
                    <a:pt x="10" y="4"/>
                  </a:cubicBezTo>
                  <a:cubicBezTo>
                    <a:pt x="11" y="3"/>
                    <a:pt x="11" y="2"/>
                    <a:pt x="9" y="2"/>
                  </a:cubicBezTo>
                  <a:cubicBezTo>
                    <a:pt x="9" y="2"/>
                    <a:pt x="8" y="2"/>
                    <a:pt x="7" y="2"/>
                  </a:cubicBezTo>
                  <a:cubicBezTo>
                    <a:pt x="7" y="2"/>
                    <a:pt x="6" y="2"/>
                    <a:pt x="6" y="2"/>
                  </a:cubicBezTo>
                  <a:cubicBezTo>
                    <a:pt x="6" y="2"/>
                    <a:pt x="5" y="2"/>
                    <a:pt x="5" y="3"/>
                  </a:cubicBezTo>
                  <a:cubicBezTo>
                    <a:pt x="5" y="3"/>
                    <a:pt x="5" y="2"/>
                    <a:pt x="4" y="2"/>
                  </a:cubicBezTo>
                  <a:cubicBezTo>
                    <a:pt x="4" y="2"/>
                    <a:pt x="4" y="2"/>
                    <a:pt x="4" y="2"/>
                  </a:cubicBezTo>
                  <a:cubicBezTo>
                    <a:pt x="3" y="0"/>
                    <a:pt x="0" y="4"/>
                    <a:pt x="2" y="5"/>
                  </a:cubicBezTo>
                  <a:cubicBezTo>
                    <a:pt x="2" y="5"/>
                    <a:pt x="2" y="5"/>
                    <a:pt x="2" y="6"/>
                  </a:cubicBezTo>
                  <a:cubicBezTo>
                    <a:pt x="3" y="6"/>
                    <a:pt x="4" y="6"/>
                    <a:pt x="4" y="5"/>
                  </a:cubicBezTo>
                  <a:cubicBezTo>
                    <a:pt x="4" y="5"/>
                    <a:pt x="5" y="6"/>
                    <a:pt x="5" y="6"/>
                  </a:cubicBezTo>
                  <a:cubicBezTo>
                    <a:pt x="6" y="6"/>
                    <a:pt x="6" y="6"/>
                    <a:pt x="6" y="6"/>
                  </a:cubicBezTo>
                  <a:cubicBezTo>
                    <a:pt x="6" y="6"/>
                    <a:pt x="7" y="6"/>
                    <a:pt x="7" y="6"/>
                  </a:cubicBezTo>
                  <a:cubicBezTo>
                    <a:pt x="7" y="6"/>
                    <a:pt x="7" y="6"/>
                    <a:pt x="7" y="6"/>
                  </a:cubicBezTo>
                  <a:cubicBezTo>
                    <a:pt x="7" y="8"/>
                    <a:pt x="10" y="7"/>
                    <a:pt x="1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239"/>
            <p:cNvSpPr/>
            <p:nvPr/>
          </p:nvSpPr>
          <p:spPr bwMode="auto">
            <a:xfrm>
              <a:off x="3375" y="3045"/>
              <a:ext cx="22" cy="26"/>
            </a:xfrm>
            <a:custGeom>
              <a:avLst/>
              <a:gdLst>
                <a:gd name="T0" fmla="*/ 2 w 5"/>
                <a:gd name="T1" fmla="*/ 2 h 6"/>
                <a:gd name="T2" fmla="*/ 1 w 5"/>
                <a:gd name="T3" fmla="*/ 2 h 6"/>
                <a:gd name="T4" fmla="*/ 3 w 5"/>
                <a:gd name="T5" fmla="*/ 5 h 6"/>
                <a:gd name="T6" fmla="*/ 3 w 5"/>
                <a:gd name="T7" fmla="*/ 4 h 6"/>
                <a:gd name="T8" fmla="*/ 2 w 5"/>
                <a:gd name="T9" fmla="*/ 2 h 6"/>
              </a:gdLst>
              <a:ahLst/>
              <a:cxnLst>
                <a:cxn ang="0">
                  <a:pos x="T0" y="T1"/>
                </a:cxn>
                <a:cxn ang="0">
                  <a:pos x="T2" y="T3"/>
                </a:cxn>
                <a:cxn ang="0">
                  <a:pos x="T4" y="T5"/>
                </a:cxn>
                <a:cxn ang="0">
                  <a:pos x="T6" y="T7"/>
                </a:cxn>
                <a:cxn ang="0">
                  <a:pos x="T8" y="T9"/>
                </a:cxn>
              </a:cxnLst>
              <a:rect l="0" t="0" r="r" b="b"/>
              <a:pathLst>
                <a:path w="5" h="6">
                  <a:moveTo>
                    <a:pt x="2" y="2"/>
                  </a:moveTo>
                  <a:cubicBezTo>
                    <a:pt x="1" y="2"/>
                    <a:pt x="1" y="2"/>
                    <a:pt x="1" y="2"/>
                  </a:cubicBezTo>
                  <a:cubicBezTo>
                    <a:pt x="0" y="4"/>
                    <a:pt x="1" y="6"/>
                    <a:pt x="3" y="5"/>
                  </a:cubicBezTo>
                  <a:cubicBezTo>
                    <a:pt x="3" y="4"/>
                    <a:pt x="3" y="4"/>
                    <a:pt x="3" y="4"/>
                  </a:cubicBezTo>
                  <a:cubicBezTo>
                    <a:pt x="5" y="3"/>
                    <a:pt x="4" y="0"/>
                    <a:pt x="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240"/>
            <p:cNvSpPr/>
            <p:nvPr/>
          </p:nvSpPr>
          <p:spPr bwMode="auto">
            <a:xfrm>
              <a:off x="3262" y="3010"/>
              <a:ext cx="17" cy="35"/>
            </a:xfrm>
            <a:custGeom>
              <a:avLst/>
              <a:gdLst>
                <a:gd name="T0" fmla="*/ 1 w 4"/>
                <a:gd name="T1" fmla="*/ 3 h 8"/>
                <a:gd name="T2" fmla="*/ 1 w 4"/>
                <a:gd name="T3" fmla="*/ 4 h 8"/>
                <a:gd name="T4" fmla="*/ 0 w 4"/>
                <a:gd name="T5" fmla="*/ 5 h 8"/>
                <a:gd name="T6" fmla="*/ 0 w 4"/>
                <a:gd name="T7" fmla="*/ 5 h 8"/>
                <a:gd name="T8" fmla="*/ 0 w 4"/>
                <a:gd name="T9" fmla="*/ 6 h 8"/>
                <a:gd name="T10" fmla="*/ 4 w 4"/>
                <a:gd name="T11" fmla="*/ 5 h 8"/>
                <a:gd name="T12" fmla="*/ 4 w 4"/>
                <a:gd name="T13" fmla="*/ 4 h 8"/>
                <a:gd name="T14" fmla="*/ 4 w 4"/>
                <a:gd name="T15" fmla="*/ 4 h 8"/>
                <a:gd name="T16" fmla="*/ 4 w 4"/>
                <a:gd name="T17" fmla="*/ 3 h 8"/>
                <a:gd name="T18" fmla="*/ 4 w 4"/>
                <a:gd name="T19" fmla="*/ 2 h 8"/>
                <a:gd name="T20" fmla="*/ 1 w 4"/>
                <a:gd name="T21"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8">
                  <a:moveTo>
                    <a:pt x="1" y="3"/>
                  </a:moveTo>
                  <a:cubicBezTo>
                    <a:pt x="1" y="3"/>
                    <a:pt x="1" y="3"/>
                    <a:pt x="1" y="4"/>
                  </a:cubicBezTo>
                  <a:cubicBezTo>
                    <a:pt x="1" y="4"/>
                    <a:pt x="0" y="4"/>
                    <a:pt x="0" y="5"/>
                  </a:cubicBezTo>
                  <a:cubicBezTo>
                    <a:pt x="0" y="5"/>
                    <a:pt x="0" y="5"/>
                    <a:pt x="0" y="5"/>
                  </a:cubicBezTo>
                  <a:cubicBezTo>
                    <a:pt x="0" y="5"/>
                    <a:pt x="0" y="5"/>
                    <a:pt x="0" y="6"/>
                  </a:cubicBezTo>
                  <a:cubicBezTo>
                    <a:pt x="0" y="8"/>
                    <a:pt x="4" y="6"/>
                    <a:pt x="4" y="5"/>
                  </a:cubicBezTo>
                  <a:cubicBezTo>
                    <a:pt x="4" y="4"/>
                    <a:pt x="4" y="4"/>
                    <a:pt x="4" y="4"/>
                  </a:cubicBezTo>
                  <a:cubicBezTo>
                    <a:pt x="4" y="4"/>
                    <a:pt x="4" y="4"/>
                    <a:pt x="4" y="4"/>
                  </a:cubicBezTo>
                  <a:cubicBezTo>
                    <a:pt x="4" y="3"/>
                    <a:pt x="4" y="3"/>
                    <a:pt x="4" y="3"/>
                  </a:cubicBezTo>
                  <a:cubicBezTo>
                    <a:pt x="4" y="2"/>
                    <a:pt x="4" y="2"/>
                    <a:pt x="4" y="2"/>
                  </a:cubicBezTo>
                  <a:cubicBezTo>
                    <a:pt x="4" y="0"/>
                    <a:pt x="1" y="1"/>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241"/>
            <p:cNvSpPr/>
            <p:nvPr/>
          </p:nvSpPr>
          <p:spPr bwMode="auto">
            <a:xfrm>
              <a:off x="3214" y="3006"/>
              <a:ext cx="48" cy="35"/>
            </a:xfrm>
            <a:custGeom>
              <a:avLst/>
              <a:gdLst>
                <a:gd name="T0" fmla="*/ 10 w 11"/>
                <a:gd name="T1" fmla="*/ 7 h 8"/>
                <a:gd name="T2" fmla="*/ 10 w 11"/>
                <a:gd name="T3" fmla="*/ 5 h 8"/>
                <a:gd name="T4" fmla="*/ 8 w 11"/>
                <a:gd name="T5" fmla="*/ 4 h 8"/>
                <a:gd name="T6" fmla="*/ 8 w 11"/>
                <a:gd name="T7" fmla="*/ 2 h 8"/>
                <a:gd name="T8" fmla="*/ 6 w 11"/>
                <a:gd name="T9" fmla="*/ 0 h 8"/>
                <a:gd name="T10" fmla="*/ 5 w 11"/>
                <a:gd name="T11" fmla="*/ 4 h 8"/>
                <a:gd name="T12" fmla="*/ 5 w 11"/>
                <a:gd name="T13" fmla="*/ 4 h 8"/>
                <a:gd name="T14" fmla="*/ 3 w 11"/>
                <a:gd name="T15" fmla="*/ 4 h 8"/>
                <a:gd name="T16" fmla="*/ 3 w 11"/>
                <a:gd name="T17" fmla="*/ 7 h 8"/>
                <a:gd name="T18" fmla="*/ 3 w 11"/>
                <a:gd name="T19" fmla="*/ 7 h 8"/>
                <a:gd name="T20" fmla="*/ 5 w 11"/>
                <a:gd name="T21" fmla="*/ 7 h 8"/>
                <a:gd name="T22" fmla="*/ 6 w 11"/>
                <a:gd name="T23" fmla="*/ 7 h 8"/>
                <a:gd name="T24" fmla="*/ 6 w 11"/>
                <a:gd name="T25" fmla="*/ 7 h 8"/>
                <a:gd name="T26" fmla="*/ 7 w 11"/>
                <a:gd name="T27" fmla="*/ 8 h 8"/>
                <a:gd name="T28" fmla="*/ 8 w 11"/>
                <a:gd name="T29" fmla="*/ 8 h 8"/>
                <a:gd name="T30" fmla="*/ 10 w 11"/>
                <a:gd name="T31"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 h="8">
                  <a:moveTo>
                    <a:pt x="10" y="7"/>
                  </a:moveTo>
                  <a:cubicBezTo>
                    <a:pt x="11" y="6"/>
                    <a:pt x="11" y="5"/>
                    <a:pt x="10" y="5"/>
                  </a:cubicBezTo>
                  <a:cubicBezTo>
                    <a:pt x="9" y="5"/>
                    <a:pt x="9" y="4"/>
                    <a:pt x="8" y="4"/>
                  </a:cubicBezTo>
                  <a:cubicBezTo>
                    <a:pt x="8" y="3"/>
                    <a:pt x="9" y="2"/>
                    <a:pt x="8" y="2"/>
                  </a:cubicBezTo>
                  <a:cubicBezTo>
                    <a:pt x="8" y="1"/>
                    <a:pt x="7" y="0"/>
                    <a:pt x="6" y="0"/>
                  </a:cubicBezTo>
                  <a:cubicBezTo>
                    <a:pt x="5" y="0"/>
                    <a:pt x="4" y="3"/>
                    <a:pt x="5" y="4"/>
                  </a:cubicBezTo>
                  <a:cubicBezTo>
                    <a:pt x="5" y="4"/>
                    <a:pt x="5" y="4"/>
                    <a:pt x="5" y="4"/>
                  </a:cubicBezTo>
                  <a:cubicBezTo>
                    <a:pt x="4" y="4"/>
                    <a:pt x="4" y="4"/>
                    <a:pt x="3" y="4"/>
                  </a:cubicBezTo>
                  <a:cubicBezTo>
                    <a:pt x="1" y="4"/>
                    <a:pt x="0" y="7"/>
                    <a:pt x="3" y="7"/>
                  </a:cubicBezTo>
                  <a:cubicBezTo>
                    <a:pt x="3" y="7"/>
                    <a:pt x="3" y="7"/>
                    <a:pt x="3" y="7"/>
                  </a:cubicBezTo>
                  <a:cubicBezTo>
                    <a:pt x="3" y="8"/>
                    <a:pt x="4" y="8"/>
                    <a:pt x="5" y="7"/>
                  </a:cubicBezTo>
                  <a:cubicBezTo>
                    <a:pt x="5" y="7"/>
                    <a:pt x="6" y="8"/>
                    <a:pt x="6" y="7"/>
                  </a:cubicBezTo>
                  <a:cubicBezTo>
                    <a:pt x="6" y="7"/>
                    <a:pt x="6" y="7"/>
                    <a:pt x="6" y="7"/>
                  </a:cubicBezTo>
                  <a:cubicBezTo>
                    <a:pt x="6" y="8"/>
                    <a:pt x="7" y="8"/>
                    <a:pt x="7" y="8"/>
                  </a:cubicBezTo>
                  <a:cubicBezTo>
                    <a:pt x="7" y="8"/>
                    <a:pt x="8" y="8"/>
                    <a:pt x="8" y="8"/>
                  </a:cubicBezTo>
                  <a:cubicBezTo>
                    <a:pt x="9" y="8"/>
                    <a:pt x="10" y="8"/>
                    <a:pt x="10"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242"/>
            <p:cNvSpPr/>
            <p:nvPr/>
          </p:nvSpPr>
          <p:spPr bwMode="auto">
            <a:xfrm>
              <a:off x="3232" y="2980"/>
              <a:ext cx="13" cy="30"/>
            </a:xfrm>
            <a:custGeom>
              <a:avLst/>
              <a:gdLst>
                <a:gd name="T0" fmla="*/ 3 w 3"/>
                <a:gd name="T1" fmla="*/ 3 h 7"/>
                <a:gd name="T2" fmla="*/ 3 w 3"/>
                <a:gd name="T3" fmla="*/ 3 h 7"/>
                <a:gd name="T4" fmla="*/ 0 w 3"/>
                <a:gd name="T5" fmla="*/ 4 h 7"/>
                <a:gd name="T6" fmla="*/ 0 w 3"/>
                <a:gd name="T7" fmla="*/ 4 h 7"/>
                <a:gd name="T8" fmla="*/ 3 w 3"/>
                <a:gd name="T9" fmla="*/ 3 h 7"/>
              </a:gdLst>
              <a:ahLst/>
              <a:cxnLst>
                <a:cxn ang="0">
                  <a:pos x="T0" y="T1"/>
                </a:cxn>
                <a:cxn ang="0">
                  <a:pos x="T2" y="T3"/>
                </a:cxn>
                <a:cxn ang="0">
                  <a:pos x="T4" y="T5"/>
                </a:cxn>
                <a:cxn ang="0">
                  <a:pos x="T6" y="T7"/>
                </a:cxn>
                <a:cxn ang="0">
                  <a:pos x="T8" y="T9"/>
                </a:cxn>
              </a:cxnLst>
              <a:rect l="0" t="0" r="r" b="b"/>
              <a:pathLst>
                <a:path w="3" h="7">
                  <a:moveTo>
                    <a:pt x="3" y="3"/>
                  </a:moveTo>
                  <a:cubicBezTo>
                    <a:pt x="3" y="3"/>
                    <a:pt x="3" y="3"/>
                    <a:pt x="3" y="3"/>
                  </a:cubicBezTo>
                  <a:cubicBezTo>
                    <a:pt x="3" y="0"/>
                    <a:pt x="0" y="2"/>
                    <a:pt x="0" y="4"/>
                  </a:cubicBezTo>
                  <a:cubicBezTo>
                    <a:pt x="0" y="4"/>
                    <a:pt x="0" y="4"/>
                    <a:pt x="0" y="4"/>
                  </a:cubicBezTo>
                  <a:cubicBezTo>
                    <a:pt x="0" y="7"/>
                    <a:pt x="3" y="5"/>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243"/>
            <p:cNvSpPr/>
            <p:nvPr/>
          </p:nvSpPr>
          <p:spPr bwMode="auto">
            <a:xfrm>
              <a:off x="3175" y="2984"/>
              <a:ext cx="48" cy="35"/>
            </a:xfrm>
            <a:custGeom>
              <a:avLst/>
              <a:gdLst>
                <a:gd name="T0" fmla="*/ 6 w 11"/>
                <a:gd name="T1" fmla="*/ 6 h 8"/>
                <a:gd name="T2" fmla="*/ 7 w 11"/>
                <a:gd name="T3" fmla="*/ 6 h 8"/>
                <a:gd name="T4" fmla="*/ 9 w 11"/>
                <a:gd name="T5" fmla="*/ 3 h 8"/>
                <a:gd name="T6" fmla="*/ 7 w 11"/>
                <a:gd name="T7" fmla="*/ 2 h 8"/>
                <a:gd name="T8" fmla="*/ 6 w 11"/>
                <a:gd name="T9" fmla="*/ 3 h 8"/>
                <a:gd name="T10" fmla="*/ 6 w 11"/>
                <a:gd name="T11" fmla="*/ 2 h 8"/>
                <a:gd name="T12" fmla="*/ 6 w 11"/>
                <a:gd name="T13" fmla="*/ 2 h 8"/>
                <a:gd name="T14" fmla="*/ 5 w 11"/>
                <a:gd name="T15" fmla="*/ 1 h 8"/>
                <a:gd name="T16" fmla="*/ 3 w 11"/>
                <a:gd name="T17" fmla="*/ 0 h 8"/>
                <a:gd name="T18" fmla="*/ 1 w 11"/>
                <a:gd name="T19" fmla="*/ 1 h 8"/>
                <a:gd name="T20" fmla="*/ 2 w 11"/>
                <a:gd name="T21" fmla="*/ 4 h 8"/>
                <a:gd name="T22" fmla="*/ 3 w 11"/>
                <a:gd name="T23" fmla="*/ 5 h 8"/>
                <a:gd name="T24" fmla="*/ 3 w 11"/>
                <a:gd name="T25" fmla="*/ 5 h 8"/>
                <a:gd name="T26" fmla="*/ 4 w 11"/>
                <a:gd name="T27" fmla="*/ 5 h 8"/>
                <a:gd name="T28" fmla="*/ 4 w 11"/>
                <a:gd name="T29" fmla="*/ 5 h 8"/>
                <a:gd name="T30" fmla="*/ 5 w 11"/>
                <a:gd name="T31" fmla="*/ 5 h 8"/>
                <a:gd name="T32" fmla="*/ 5 w 11"/>
                <a:gd name="T33" fmla="*/ 4 h 8"/>
                <a:gd name="T34" fmla="*/ 6 w 11"/>
                <a:gd name="T35"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 h="8">
                  <a:moveTo>
                    <a:pt x="6" y="6"/>
                  </a:moveTo>
                  <a:cubicBezTo>
                    <a:pt x="6" y="6"/>
                    <a:pt x="7" y="6"/>
                    <a:pt x="7" y="6"/>
                  </a:cubicBezTo>
                  <a:cubicBezTo>
                    <a:pt x="9" y="8"/>
                    <a:pt x="11" y="4"/>
                    <a:pt x="9" y="3"/>
                  </a:cubicBezTo>
                  <a:cubicBezTo>
                    <a:pt x="8" y="3"/>
                    <a:pt x="8" y="3"/>
                    <a:pt x="7" y="2"/>
                  </a:cubicBezTo>
                  <a:cubicBezTo>
                    <a:pt x="7" y="2"/>
                    <a:pt x="6" y="3"/>
                    <a:pt x="6" y="3"/>
                  </a:cubicBezTo>
                  <a:cubicBezTo>
                    <a:pt x="6" y="3"/>
                    <a:pt x="6" y="2"/>
                    <a:pt x="6" y="2"/>
                  </a:cubicBezTo>
                  <a:cubicBezTo>
                    <a:pt x="6" y="2"/>
                    <a:pt x="6" y="2"/>
                    <a:pt x="6" y="2"/>
                  </a:cubicBezTo>
                  <a:cubicBezTo>
                    <a:pt x="6" y="2"/>
                    <a:pt x="6" y="1"/>
                    <a:pt x="5" y="1"/>
                  </a:cubicBezTo>
                  <a:cubicBezTo>
                    <a:pt x="5" y="0"/>
                    <a:pt x="4" y="0"/>
                    <a:pt x="3" y="0"/>
                  </a:cubicBezTo>
                  <a:cubicBezTo>
                    <a:pt x="3" y="0"/>
                    <a:pt x="2" y="0"/>
                    <a:pt x="1" y="1"/>
                  </a:cubicBezTo>
                  <a:cubicBezTo>
                    <a:pt x="0" y="2"/>
                    <a:pt x="1" y="5"/>
                    <a:pt x="2" y="4"/>
                  </a:cubicBezTo>
                  <a:cubicBezTo>
                    <a:pt x="2" y="4"/>
                    <a:pt x="3" y="5"/>
                    <a:pt x="3" y="5"/>
                  </a:cubicBezTo>
                  <a:cubicBezTo>
                    <a:pt x="3" y="5"/>
                    <a:pt x="3" y="5"/>
                    <a:pt x="3" y="5"/>
                  </a:cubicBezTo>
                  <a:cubicBezTo>
                    <a:pt x="4" y="5"/>
                    <a:pt x="4" y="5"/>
                    <a:pt x="4" y="5"/>
                  </a:cubicBezTo>
                  <a:cubicBezTo>
                    <a:pt x="4" y="5"/>
                    <a:pt x="4" y="5"/>
                    <a:pt x="4" y="5"/>
                  </a:cubicBezTo>
                  <a:cubicBezTo>
                    <a:pt x="5" y="5"/>
                    <a:pt x="5" y="5"/>
                    <a:pt x="5" y="5"/>
                  </a:cubicBezTo>
                  <a:cubicBezTo>
                    <a:pt x="5" y="5"/>
                    <a:pt x="5" y="4"/>
                    <a:pt x="5" y="4"/>
                  </a:cubicBezTo>
                  <a:cubicBezTo>
                    <a:pt x="5" y="5"/>
                    <a:pt x="5" y="6"/>
                    <a:pt x="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244"/>
            <p:cNvSpPr/>
            <p:nvPr/>
          </p:nvSpPr>
          <p:spPr bwMode="auto">
            <a:xfrm>
              <a:off x="3297" y="3023"/>
              <a:ext cx="22" cy="18"/>
            </a:xfrm>
            <a:custGeom>
              <a:avLst/>
              <a:gdLst>
                <a:gd name="T0" fmla="*/ 2 w 5"/>
                <a:gd name="T1" fmla="*/ 4 h 4"/>
                <a:gd name="T2" fmla="*/ 3 w 5"/>
                <a:gd name="T3" fmla="*/ 0 h 4"/>
                <a:gd name="T4" fmla="*/ 2 w 5"/>
                <a:gd name="T5" fmla="*/ 4 h 4"/>
              </a:gdLst>
              <a:ahLst/>
              <a:cxnLst>
                <a:cxn ang="0">
                  <a:pos x="T0" y="T1"/>
                </a:cxn>
                <a:cxn ang="0">
                  <a:pos x="T2" y="T3"/>
                </a:cxn>
                <a:cxn ang="0">
                  <a:pos x="T4" y="T5"/>
                </a:cxn>
              </a:cxnLst>
              <a:rect l="0" t="0" r="r" b="b"/>
              <a:pathLst>
                <a:path w="5" h="4">
                  <a:moveTo>
                    <a:pt x="2" y="4"/>
                  </a:moveTo>
                  <a:cubicBezTo>
                    <a:pt x="4" y="4"/>
                    <a:pt x="5" y="0"/>
                    <a:pt x="3" y="0"/>
                  </a:cubicBezTo>
                  <a:cubicBezTo>
                    <a:pt x="1" y="0"/>
                    <a:pt x="0"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245"/>
            <p:cNvSpPr/>
            <p:nvPr/>
          </p:nvSpPr>
          <p:spPr bwMode="auto">
            <a:xfrm>
              <a:off x="3418" y="3019"/>
              <a:ext cx="27" cy="30"/>
            </a:xfrm>
            <a:custGeom>
              <a:avLst/>
              <a:gdLst>
                <a:gd name="T0" fmla="*/ 4 w 6"/>
                <a:gd name="T1" fmla="*/ 0 h 7"/>
                <a:gd name="T2" fmla="*/ 3 w 6"/>
                <a:gd name="T3" fmla="*/ 0 h 7"/>
                <a:gd name="T4" fmla="*/ 3 w 6"/>
                <a:gd name="T5" fmla="*/ 3 h 7"/>
                <a:gd name="T6" fmla="*/ 3 w 6"/>
                <a:gd name="T7" fmla="*/ 3 h 7"/>
                <a:gd name="T8" fmla="*/ 3 w 6"/>
                <a:gd name="T9" fmla="*/ 7 h 7"/>
                <a:gd name="T10" fmla="*/ 4 w 6"/>
                <a:gd name="T11" fmla="*/ 3 h 7"/>
                <a:gd name="T12" fmla="*/ 4 w 6"/>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6" h="7">
                  <a:moveTo>
                    <a:pt x="4" y="0"/>
                  </a:moveTo>
                  <a:cubicBezTo>
                    <a:pt x="4" y="0"/>
                    <a:pt x="4" y="0"/>
                    <a:pt x="3" y="0"/>
                  </a:cubicBezTo>
                  <a:cubicBezTo>
                    <a:pt x="2" y="0"/>
                    <a:pt x="0" y="3"/>
                    <a:pt x="3" y="3"/>
                  </a:cubicBezTo>
                  <a:cubicBezTo>
                    <a:pt x="3" y="3"/>
                    <a:pt x="3" y="3"/>
                    <a:pt x="3" y="3"/>
                  </a:cubicBezTo>
                  <a:cubicBezTo>
                    <a:pt x="2" y="4"/>
                    <a:pt x="1" y="7"/>
                    <a:pt x="3" y="7"/>
                  </a:cubicBezTo>
                  <a:cubicBezTo>
                    <a:pt x="5" y="7"/>
                    <a:pt x="6" y="3"/>
                    <a:pt x="4" y="3"/>
                  </a:cubicBezTo>
                  <a:cubicBezTo>
                    <a:pt x="5" y="2"/>
                    <a:pt x="6" y="0"/>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246"/>
            <p:cNvSpPr/>
            <p:nvPr/>
          </p:nvSpPr>
          <p:spPr bwMode="auto">
            <a:xfrm>
              <a:off x="3436" y="2976"/>
              <a:ext cx="39" cy="34"/>
            </a:xfrm>
            <a:custGeom>
              <a:avLst/>
              <a:gdLst>
                <a:gd name="T0" fmla="*/ 5 w 9"/>
                <a:gd name="T1" fmla="*/ 6 h 8"/>
                <a:gd name="T2" fmla="*/ 6 w 9"/>
                <a:gd name="T3" fmla="*/ 2 h 8"/>
                <a:gd name="T4" fmla="*/ 4 w 9"/>
                <a:gd name="T5" fmla="*/ 5 h 8"/>
                <a:gd name="T6" fmla="*/ 3 w 9"/>
                <a:gd name="T7" fmla="*/ 4 h 8"/>
                <a:gd name="T8" fmla="*/ 3 w 9"/>
                <a:gd name="T9" fmla="*/ 5 h 8"/>
                <a:gd name="T10" fmla="*/ 3 w 9"/>
                <a:gd name="T11" fmla="*/ 4 h 8"/>
                <a:gd name="T12" fmla="*/ 4 w 9"/>
                <a:gd name="T13" fmla="*/ 0 h 8"/>
                <a:gd name="T14" fmla="*/ 0 w 9"/>
                <a:gd name="T15" fmla="*/ 4 h 8"/>
                <a:gd name="T16" fmla="*/ 2 w 9"/>
                <a:gd name="T17" fmla="*/ 5 h 8"/>
                <a:gd name="T18" fmla="*/ 3 w 9"/>
                <a:gd name="T19" fmla="*/ 8 h 8"/>
                <a:gd name="T20" fmla="*/ 5 w 9"/>
                <a:gd name="T21" fmla="*/ 5 h 8"/>
                <a:gd name="T22" fmla="*/ 5 w 9"/>
                <a:gd name="T23"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8">
                  <a:moveTo>
                    <a:pt x="5" y="6"/>
                  </a:moveTo>
                  <a:cubicBezTo>
                    <a:pt x="7" y="6"/>
                    <a:pt x="9" y="2"/>
                    <a:pt x="6" y="2"/>
                  </a:cubicBezTo>
                  <a:cubicBezTo>
                    <a:pt x="5" y="2"/>
                    <a:pt x="4" y="4"/>
                    <a:pt x="4" y="5"/>
                  </a:cubicBezTo>
                  <a:cubicBezTo>
                    <a:pt x="4" y="5"/>
                    <a:pt x="4" y="4"/>
                    <a:pt x="3" y="4"/>
                  </a:cubicBezTo>
                  <a:cubicBezTo>
                    <a:pt x="3" y="4"/>
                    <a:pt x="3" y="5"/>
                    <a:pt x="3" y="5"/>
                  </a:cubicBezTo>
                  <a:cubicBezTo>
                    <a:pt x="3" y="4"/>
                    <a:pt x="3" y="4"/>
                    <a:pt x="3" y="4"/>
                  </a:cubicBezTo>
                  <a:cubicBezTo>
                    <a:pt x="5" y="3"/>
                    <a:pt x="6" y="0"/>
                    <a:pt x="4" y="0"/>
                  </a:cubicBezTo>
                  <a:cubicBezTo>
                    <a:pt x="2" y="0"/>
                    <a:pt x="1" y="2"/>
                    <a:pt x="0" y="4"/>
                  </a:cubicBezTo>
                  <a:cubicBezTo>
                    <a:pt x="0" y="5"/>
                    <a:pt x="1" y="5"/>
                    <a:pt x="2" y="5"/>
                  </a:cubicBezTo>
                  <a:cubicBezTo>
                    <a:pt x="1" y="6"/>
                    <a:pt x="1" y="8"/>
                    <a:pt x="3" y="8"/>
                  </a:cubicBezTo>
                  <a:cubicBezTo>
                    <a:pt x="4" y="8"/>
                    <a:pt x="5" y="6"/>
                    <a:pt x="5" y="5"/>
                  </a:cubicBezTo>
                  <a:cubicBezTo>
                    <a:pt x="5" y="6"/>
                    <a:pt x="5" y="6"/>
                    <a:pt x="5"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247"/>
            <p:cNvSpPr/>
            <p:nvPr/>
          </p:nvSpPr>
          <p:spPr bwMode="auto">
            <a:xfrm>
              <a:off x="3475" y="2950"/>
              <a:ext cx="48" cy="30"/>
            </a:xfrm>
            <a:custGeom>
              <a:avLst/>
              <a:gdLst>
                <a:gd name="T0" fmla="*/ 3 w 11"/>
                <a:gd name="T1" fmla="*/ 7 h 7"/>
                <a:gd name="T2" fmla="*/ 5 w 11"/>
                <a:gd name="T3" fmla="*/ 5 h 7"/>
                <a:gd name="T4" fmla="*/ 5 w 11"/>
                <a:gd name="T5" fmla="*/ 5 h 7"/>
                <a:gd name="T6" fmla="*/ 7 w 11"/>
                <a:gd name="T7" fmla="*/ 5 h 7"/>
                <a:gd name="T8" fmla="*/ 9 w 11"/>
                <a:gd name="T9" fmla="*/ 2 h 7"/>
                <a:gd name="T10" fmla="*/ 8 w 11"/>
                <a:gd name="T11" fmla="*/ 2 h 7"/>
                <a:gd name="T12" fmla="*/ 7 w 11"/>
                <a:gd name="T13" fmla="*/ 0 h 7"/>
                <a:gd name="T14" fmla="*/ 4 w 11"/>
                <a:gd name="T15" fmla="*/ 3 h 7"/>
                <a:gd name="T16" fmla="*/ 4 w 11"/>
                <a:gd name="T17" fmla="*/ 3 h 7"/>
                <a:gd name="T18" fmla="*/ 3 w 11"/>
                <a:gd name="T19" fmla="*/ 3 h 7"/>
                <a:gd name="T20" fmla="*/ 3 w 11"/>
                <a:gd name="T21"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7">
                  <a:moveTo>
                    <a:pt x="3" y="7"/>
                  </a:moveTo>
                  <a:cubicBezTo>
                    <a:pt x="4" y="7"/>
                    <a:pt x="5" y="6"/>
                    <a:pt x="5" y="5"/>
                  </a:cubicBezTo>
                  <a:cubicBezTo>
                    <a:pt x="5" y="5"/>
                    <a:pt x="5" y="5"/>
                    <a:pt x="5" y="5"/>
                  </a:cubicBezTo>
                  <a:cubicBezTo>
                    <a:pt x="6" y="5"/>
                    <a:pt x="6" y="5"/>
                    <a:pt x="7" y="5"/>
                  </a:cubicBezTo>
                  <a:cubicBezTo>
                    <a:pt x="9" y="6"/>
                    <a:pt x="11" y="2"/>
                    <a:pt x="9" y="2"/>
                  </a:cubicBezTo>
                  <a:cubicBezTo>
                    <a:pt x="9" y="2"/>
                    <a:pt x="8" y="2"/>
                    <a:pt x="8" y="2"/>
                  </a:cubicBezTo>
                  <a:cubicBezTo>
                    <a:pt x="8" y="1"/>
                    <a:pt x="8" y="0"/>
                    <a:pt x="7" y="0"/>
                  </a:cubicBezTo>
                  <a:cubicBezTo>
                    <a:pt x="5" y="0"/>
                    <a:pt x="4" y="1"/>
                    <a:pt x="4" y="3"/>
                  </a:cubicBezTo>
                  <a:cubicBezTo>
                    <a:pt x="4" y="3"/>
                    <a:pt x="4" y="3"/>
                    <a:pt x="4" y="3"/>
                  </a:cubicBezTo>
                  <a:cubicBezTo>
                    <a:pt x="4" y="3"/>
                    <a:pt x="4" y="3"/>
                    <a:pt x="3" y="3"/>
                  </a:cubicBezTo>
                  <a:cubicBezTo>
                    <a:pt x="2" y="3"/>
                    <a:pt x="0" y="7"/>
                    <a:pt x="3" y="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Freeform 248"/>
            <p:cNvSpPr/>
            <p:nvPr/>
          </p:nvSpPr>
          <p:spPr bwMode="auto">
            <a:xfrm>
              <a:off x="3180" y="2963"/>
              <a:ext cx="13" cy="26"/>
            </a:xfrm>
            <a:custGeom>
              <a:avLst/>
              <a:gdLst>
                <a:gd name="T0" fmla="*/ 0 w 3"/>
                <a:gd name="T1" fmla="*/ 3 h 6"/>
                <a:gd name="T2" fmla="*/ 0 w 3"/>
                <a:gd name="T3" fmla="*/ 4 h 6"/>
                <a:gd name="T4" fmla="*/ 3 w 3"/>
                <a:gd name="T5" fmla="*/ 3 h 6"/>
                <a:gd name="T6" fmla="*/ 3 w 3"/>
                <a:gd name="T7" fmla="*/ 2 h 6"/>
                <a:gd name="T8" fmla="*/ 0 w 3"/>
                <a:gd name="T9" fmla="*/ 3 h 6"/>
              </a:gdLst>
              <a:ahLst/>
              <a:cxnLst>
                <a:cxn ang="0">
                  <a:pos x="T0" y="T1"/>
                </a:cxn>
                <a:cxn ang="0">
                  <a:pos x="T2" y="T3"/>
                </a:cxn>
                <a:cxn ang="0">
                  <a:pos x="T4" y="T5"/>
                </a:cxn>
                <a:cxn ang="0">
                  <a:pos x="T6" y="T7"/>
                </a:cxn>
                <a:cxn ang="0">
                  <a:pos x="T8" y="T9"/>
                </a:cxn>
              </a:cxnLst>
              <a:rect l="0" t="0" r="r" b="b"/>
              <a:pathLst>
                <a:path w="3" h="6">
                  <a:moveTo>
                    <a:pt x="0" y="3"/>
                  </a:moveTo>
                  <a:cubicBezTo>
                    <a:pt x="0" y="3"/>
                    <a:pt x="0" y="3"/>
                    <a:pt x="0" y="4"/>
                  </a:cubicBezTo>
                  <a:cubicBezTo>
                    <a:pt x="0" y="6"/>
                    <a:pt x="3" y="4"/>
                    <a:pt x="3" y="3"/>
                  </a:cubicBezTo>
                  <a:cubicBezTo>
                    <a:pt x="3" y="2"/>
                    <a:pt x="3" y="2"/>
                    <a:pt x="3" y="2"/>
                  </a:cubicBezTo>
                  <a:cubicBezTo>
                    <a:pt x="3" y="0"/>
                    <a:pt x="0" y="1"/>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7" name="Freeform 249"/>
            <p:cNvSpPr>
              <a:spLocks noEditPoints="1"/>
            </p:cNvSpPr>
            <p:nvPr/>
          </p:nvSpPr>
          <p:spPr bwMode="auto">
            <a:xfrm>
              <a:off x="3153" y="2972"/>
              <a:ext cx="22" cy="34"/>
            </a:xfrm>
            <a:custGeom>
              <a:avLst/>
              <a:gdLst>
                <a:gd name="T0" fmla="*/ 3 w 5"/>
                <a:gd name="T1" fmla="*/ 4 h 8"/>
                <a:gd name="T2" fmla="*/ 3 w 5"/>
                <a:gd name="T3" fmla="*/ 2 h 8"/>
                <a:gd name="T4" fmla="*/ 0 w 5"/>
                <a:gd name="T5" fmla="*/ 4 h 8"/>
                <a:gd name="T6" fmla="*/ 1 w 5"/>
                <a:gd name="T7" fmla="*/ 5 h 8"/>
                <a:gd name="T8" fmla="*/ 2 w 5"/>
                <a:gd name="T9" fmla="*/ 8 h 8"/>
                <a:gd name="T10" fmla="*/ 2 w 5"/>
                <a:gd name="T11" fmla="*/ 8 h 8"/>
                <a:gd name="T12" fmla="*/ 3 w 5"/>
                <a:gd name="T13" fmla="*/ 4 h 8"/>
                <a:gd name="T14" fmla="*/ 3 w 5"/>
                <a:gd name="T15" fmla="*/ 2 h 8"/>
                <a:gd name="T16" fmla="*/ 3 w 5"/>
                <a:gd name="T17" fmla="*/ 2 h 8"/>
                <a:gd name="T18" fmla="*/ 2 w 5"/>
                <a:gd name="T19" fmla="*/ 2 h 8"/>
                <a:gd name="T20" fmla="*/ 3 w 5"/>
                <a:gd name="T2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8">
                  <a:moveTo>
                    <a:pt x="3" y="4"/>
                  </a:moveTo>
                  <a:cubicBezTo>
                    <a:pt x="4" y="3"/>
                    <a:pt x="4" y="2"/>
                    <a:pt x="3" y="2"/>
                  </a:cubicBezTo>
                  <a:cubicBezTo>
                    <a:pt x="2" y="0"/>
                    <a:pt x="0" y="2"/>
                    <a:pt x="0" y="4"/>
                  </a:cubicBezTo>
                  <a:cubicBezTo>
                    <a:pt x="0" y="4"/>
                    <a:pt x="0" y="5"/>
                    <a:pt x="1" y="5"/>
                  </a:cubicBezTo>
                  <a:cubicBezTo>
                    <a:pt x="0" y="6"/>
                    <a:pt x="0" y="8"/>
                    <a:pt x="2" y="8"/>
                  </a:cubicBezTo>
                  <a:cubicBezTo>
                    <a:pt x="2" y="8"/>
                    <a:pt x="2" y="8"/>
                    <a:pt x="2" y="8"/>
                  </a:cubicBezTo>
                  <a:cubicBezTo>
                    <a:pt x="4" y="8"/>
                    <a:pt x="5" y="5"/>
                    <a:pt x="3" y="4"/>
                  </a:cubicBezTo>
                  <a:close/>
                  <a:moveTo>
                    <a:pt x="3" y="2"/>
                  </a:moveTo>
                  <a:cubicBezTo>
                    <a:pt x="3" y="2"/>
                    <a:pt x="3" y="2"/>
                    <a:pt x="3" y="2"/>
                  </a:cubicBezTo>
                  <a:cubicBezTo>
                    <a:pt x="3" y="2"/>
                    <a:pt x="3" y="2"/>
                    <a:pt x="2" y="2"/>
                  </a:cubicBezTo>
                  <a:cubicBezTo>
                    <a:pt x="2"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250"/>
            <p:cNvSpPr/>
            <p:nvPr/>
          </p:nvSpPr>
          <p:spPr bwMode="auto">
            <a:xfrm>
              <a:off x="3384" y="3032"/>
              <a:ext cx="21" cy="17"/>
            </a:xfrm>
            <a:custGeom>
              <a:avLst/>
              <a:gdLst>
                <a:gd name="T0" fmla="*/ 3 w 5"/>
                <a:gd name="T1" fmla="*/ 3 h 4"/>
                <a:gd name="T2" fmla="*/ 3 w 5"/>
                <a:gd name="T3" fmla="*/ 0 h 4"/>
                <a:gd name="T4" fmla="*/ 0 w 5"/>
                <a:gd name="T5" fmla="*/ 3 h 4"/>
                <a:gd name="T6" fmla="*/ 2 w 5"/>
                <a:gd name="T7" fmla="*/ 4 h 4"/>
                <a:gd name="T8" fmla="*/ 3 w 5"/>
                <a:gd name="T9" fmla="*/ 3 h 4"/>
              </a:gdLst>
              <a:ahLst/>
              <a:cxnLst>
                <a:cxn ang="0">
                  <a:pos x="T0" y="T1"/>
                </a:cxn>
                <a:cxn ang="0">
                  <a:pos x="T2" y="T3"/>
                </a:cxn>
                <a:cxn ang="0">
                  <a:pos x="T4" y="T5"/>
                </a:cxn>
                <a:cxn ang="0">
                  <a:pos x="T6" y="T7"/>
                </a:cxn>
                <a:cxn ang="0">
                  <a:pos x="T8" y="T9"/>
                </a:cxn>
              </a:cxnLst>
              <a:rect l="0" t="0" r="r" b="b"/>
              <a:pathLst>
                <a:path w="5" h="4">
                  <a:moveTo>
                    <a:pt x="3" y="3"/>
                  </a:moveTo>
                  <a:cubicBezTo>
                    <a:pt x="4" y="2"/>
                    <a:pt x="5" y="0"/>
                    <a:pt x="3" y="0"/>
                  </a:cubicBezTo>
                  <a:cubicBezTo>
                    <a:pt x="1" y="0"/>
                    <a:pt x="0" y="1"/>
                    <a:pt x="0" y="3"/>
                  </a:cubicBezTo>
                  <a:cubicBezTo>
                    <a:pt x="0" y="4"/>
                    <a:pt x="1" y="4"/>
                    <a:pt x="2" y="4"/>
                  </a:cubicBezTo>
                  <a:cubicBezTo>
                    <a:pt x="3" y="4"/>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251"/>
            <p:cNvSpPr>
              <a:spLocks noEditPoints="1"/>
            </p:cNvSpPr>
            <p:nvPr/>
          </p:nvSpPr>
          <p:spPr bwMode="auto">
            <a:xfrm>
              <a:off x="3401" y="3015"/>
              <a:ext cx="26" cy="47"/>
            </a:xfrm>
            <a:custGeom>
              <a:avLst/>
              <a:gdLst>
                <a:gd name="T0" fmla="*/ 5 w 6"/>
                <a:gd name="T1" fmla="*/ 2 h 11"/>
                <a:gd name="T2" fmla="*/ 4 w 6"/>
                <a:gd name="T3" fmla="*/ 0 h 11"/>
                <a:gd name="T4" fmla="*/ 2 w 6"/>
                <a:gd name="T5" fmla="*/ 3 h 11"/>
                <a:gd name="T6" fmla="*/ 3 w 6"/>
                <a:gd name="T7" fmla="*/ 4 h 11"/>
                <a:gd name="T8" fmla="*/ 2 w 6"/>
                <a:gd name="T9" fmla="*/ 5 h 11"/>
                <a:gd name="T10" fmla="*/ 2 w 6"/>
                <a:gd name="T11" fmla="*/ 8 h 11"/>
                <a:gd name="T12" fmla="*/ 2 w 6"/>
                <a:gd name="T13" fmla="*/ 11 h 11"/>
                <a:gd name="T14" fmla="*/ 4 w 6"/>
                <a:gd name="T15" fmla="*/ 8 h 11"/>
                <a:gd name="T16" fmla="*/ 5 w 6"/>
                <a:gd name="T17" fmla="*/ 5 h 11"/>
                <a:gd name="T18" fmla="*/ 4 w 6"/>
                <a:gd name="T19" fmla="*/ 4 h 11"/>
                <a:gd name="T20" fmla="*/ 5 w 6"/>
                <a:gd name="T21" fmla="*/ 2 h 11"/>
                <a:gd name="T22" fmla="*/ 3 w 6"/>
                <a:gd name="T23" fmla="*/ 3 h 11"/>
                <a:gd name="T24" fmla="*/ 3 w 6"/>
                <a:gd name="T25" fmla="*/ 3 h 11"/>
                <a:gd name="T26" fmla="*/ 3 w 6"/>
                <a:gd name="T27" fmla="*/ 4 h 11"/>
                <a:gd name="T28" fmla="*/ 3 w 6"/>
                <a:gd name="T29"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1">
                  <a:moveTo>
                    <a:pt x="5" y="2"/>
                  </a:moveTo>
                  <a:cubicBezTo>
                    <a:pt x="5" y="0"/>
                    <a:pt x="5" y="0"/>
                    <a:pt x="4" y="0"/>
                  </a:cubicBezTo>
                  <a:cubicBezTo>
                    <a:pt x="2" y="0"/>
                    <a:pt x="1" y="3"/>
                    <a:pt x="2" y="3"/>
                  </a:cubicBezTo>
                  <a:cubicBezTo>
                    <a:pt x="2" y="4"/>
                    <a:pt x="3" y="4"/>
                    <a:pt x="3" y="4"/>
                  </a:cubicBezTo>
                  <a:cubicBezTo>
                    <a:pt x="3" y="4"/>
                    <a:pt x="2" y="4"/>
                    <a:pt x="2" y="5"/>
                  </a:cubicBezTo>
                  <a:cubicBezTo>
                    <a:pt x="1" y="6"/>
                    <a:pt x="0" y="8"/>
                    <a:pt x="2" y="8"/>
                  </a:cubicBezTo>
                  <a:cubicBezTo>
                    <a:pt x="1" y="9"/>
                    <a:pt x="1" y="11"/>
                    <a:pt x="2" y="11"/>
                  </a:cubicBezTo>
                  <a:cubicBezTo>
                    <a:pt x="4" y="11"/>
                    <a:pt x="5" y="9"/>
                    <a:pt x="4" y="8"/>
                  </a:cubicBezTo>
                  <a:cubicBezTo>
                    <a:pt x="5" y="7"/>
                    <a:pt x="6" y="6"/>
                    <a:pt x="5" y="5"/>
                  </a:cubicBezTo>
                  <a:cubicBezTo>
                    <a:pt x="5" y="4"/>
                    <a:pt x="5" y="4"/>
                    <a:pt x="4" y="4"/>
                  </a:cubicBezTo>
                  <a:cubicBezTo>
                    <a:pt x="5" y="3"/>
                    <a:pt x="5" y="2"/>
                    <a:pt x="5" y="2"/>
                  </a:cubicBezTo>
                  <a:close/>
                  <a:moveTo>
                    <a:pt x="3" y="3"/>
                  </a:moveTo>
                  <a:cubicBezTo>
                    <a:pt x="3" y="3"/>
                    <a:pt x="3" y="3"/>
                    <a:pt x="3" y="3"/>
                  </a:cubicBezTo>
                  <a:cubicBezTo>
                    <a:pt x="3" y="3"/>
                    <a:pt x="3" y="3"/>
                    <a:pt x="3" y="4"/>
                  </a:cubicBezTo>
                  <a:cubicBezTo>
                    <a:pt x="3" y="3"/>
                    <a:pt x="3" y="3"/>
                    <a:pt x="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10" name="任意多边形 209"/>
          <p:cNvSpPr/>
          <p:nvPr/>
        </p:nvSpPr>
        <p:spPr>
          <a:xfrm flipH="1">
            <a:off x="9391317" y="947640"/>
            <a:ext cx="1354911" cy="591052"/>
          </a:xfrm>
          <a:custGeom>
            <a:avLst/>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no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11" name="任意多边形 210"/>
          <p:cNvSpPr/>
          <p:nvPr/>
        </p:nvSpPr>
        <p:spPr>
          <a:xfrm>
            <a:off x="10328695" y="1079882"/>
            <a:ext cx="1034600" cy="475413"/>
          </a:xfrm>
          <a:custGeom>
            <a:avLst/>
            <a:gdLst>
              <a:gd name="connsiteX0" fmla="*/ 3108161 w 5108590"/>
              <a:gd name="connsiteY0" fmla="*/ 0 h 2871537"/>
              <a:gd name="connsiteX1" fmla="*/ 3989444 w 5108590"/>
              <a:gd name="connsiteY1" fmla="*/ 400035 h 2871537"/>
              <a:gd name="connsiteX2" fmla="*/ 4086693 w 5108590"/>
              <a:gd name="connsiteY2" fmla="*/ 563266 h 2871537"/>
              <a:gd name="connsiteX3" fmla="*/ 4131348 w 5108590"/>
              <a:gd name="connsiteY3" fmla="*/ 534900 h 2871537"/>
              <a:gd name="connsiteX4" fmla="*/ 4405156 w 5108590"/>
              <a:gd name="connsiteY4" fmla="*/ 465220 h 2871537"/>
              <a:gd name="connsiteX5" fmla="*/ 5108590 w 5108590"/>
              <a:gd name="connsiteY5" fmla="*/ 1102292 h 2871537"/>
              <a:gd name="connsiteX6" fmla="*/ 4798453 w 5108590"/>
              <a:gd name="connsiteY6" fmla="*/ 1640226 h 2871537"/>
              <a:gd name="connsiteX7" fmla="*/ 4794480 w 5108590"/>
              <a:gd name="connsiteY7" fmla="*/ 1642029 h 2871537"/>
              <a:gd name="connsiteX8" fmla="*/ 4815013 w 5108590"/>
              <a:gd name="connsiteY8" fmla="*/ 1704408 h 2871537"/>
              <a:gd name="connsiteX9" fmla="*/ 4832286 w 5108590"/>
              <a:gd name="connsiteY9" fmla="*/ 1872313 h 2871537"/>
              <a:gd name="connsiteX10" fmla="*/ 3982054 w 5108590"/>
              <a:gd name="connsiteY10" fmla="*/ 2642334 h 2871537"/>
              <a:gd name="connsiteX11" fmla="*/ 3380849 w 5108590"/>
              <a:gd name="connsiteY11" fmla="*/ 2353576 h 2871537"/>
              <a:gd name="connsiteX12" fmla="*/ 3379137 w 5108590"/>
              <a:gd name="connsiteY12" fmla="*/ 2351518 h 2871537"/>
              <a:gd name="connsiteX13" fmla="*/ 3307654 w 5108590"/>
              <a:gd name="connsiteY13" fmla="*/ 2471502 h 2871537"/>
              <a:gd name="connsiteX14" fmla="*/ 2426371 w 5108590"/>
              <a:gd name="connsiteY14" fmla="*/ 2871537 h 2871537"/>
              <a:gd name="connsiteX15" fmla="*/ 1447099 w 5108590"/>
              <a:gd name="connsiteY15" fmla="*/ 2194760 h 2871537"/>
              <a:gd name="connsiteX16" fmla="*/ 1418508 w 5108590"/>
              <a:gd name="connsiteY16" fmla="*/ 2124456 h 2871537"/>
              <a:gd name="connsiteX17" fmla="*/ 1325605 w 5108590"/>
              <a:gd name="connsiteY17" fmla="*/ 2190236 h 2871537"/>
              <a:gd name="connsiteX18" fmla="*/ 850232 w 5108590"/>
              <a:gd name="connsiteY18" fmla="*/ 2310063 h 2871537"/>
              <a:gd name="connsiteX19" fmla="*/ 0 w 5108590"/>
              <a:gd name="connsiteY19" fmla="*/ 1540042 h 2871537"/>
              <a:gd name="connsiteX20" fmla="*/ 850232 w 5108590"/>
              <a:gd name="connsiteY20" fmla="*/ 770021 h 2871537"/>
              <a:gd name="connsiteX21" fmla="*/ 1021583 w 5108590"/>
              <a:gd name="connsiteY21" fmla="*/ 783848 h 2871537"/>
              <a:gd name="connsiteX22" fmla="*/ 1029246 w 5108590"/>
              <a:gd name="connsiteY22" fmla="*/ 785791 h 2871537"/>
              <a:gd name="connsiteX23" fmla="*/ 1026695 w 5108590"/>
              <a:gd name="connsiteY23" fmla="*/ 770021 h 2871537"/>
              <a:gd name="connsiteX24" fmla="*/ 1876927 w 5108590"/>
              <a:gd name="connsiteY24" fmla="*/ 0 h 2871537"/>
              <a:gd name="connsiteX25" fmla="*/ 2478132 w 5108590"/>
              <a:gd name="connsiteY25" fmla="*/ 208922 h 2871537"/>
              <a:gd name="connsiteX26" fmla="*/ 2500065 w 5108590"/>
              <a:gd name="connsiteY26" fmla="*/ 232394 h 2871537"/>
              <a:gd name="connsiteX27" fmla="*/ 2513944 w 5108590"/>
              <a:gd name="connsiteY27" fmla="*/ 219952 h 2871537"/>
              <a:gd name="connsiteX28" fmla="*/ 3108161 w 5108590"/>
              <a:gd name="connsiteY28" fmla="*/ 0 h 2871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108590" h="2871537">
                <a:moveTo>
                  <a:pt x="3108161" y="0"/>
                </a:moveTo>
                <a:cubicBezTo>
                  <a:pt x="3475013" y="0"/>
                  <a:pt x="3798453" y="146705"/>
                  <a:pt x="3989444" y="400035"/>
                </a:cubicBezTo>
                <a:lnTo>
                  <a:pt x="4086693" y="563266"/>
                </a:lnTo>
                <a:lnTo>
                  <a:pt x="4131348" y="534900"/>
                </a:lnTo>
                <a:cubicBezTo>
                  <a:pt x="4215506" y="491765"/>
                  <a:pt x="4308032" y="465220"/>
                  <a:pt x="4405156" y="465220"/>
                </a:cubicBezTo>
                <a:cubicBezTo>
                  <a:pt x="4793652" y="465220"/>
                  <a:pt x="5108590" y="713796"/>
                  <a:pt x="5108590" y="1102292"/>
                </a:cubicBezTo>
                <a:cubicBezTo>
                  <a:pt x="5108590" y="1345102"/>
                  <a:pt x="4985568" y="1533256"/>
                  <a:pt x="4798453" y="1640226"/>
                </a:cubicBezTo>
                <a:lnTo>
                  <a:pt x="4794480" y="1642029"/>
                </a:lnTo>
                <a:lnTo>
                  <a:pt x="4815013" y="1704408"/>
                </a:lnTo>
                <a:cubicBezTo>
                  <a:pt x="4826338" y="1757563"/>
                  <a:pt x="4832286" y="1813617"/>
                  <a:pt x="4832286" y="1872313"/>
                </a:cubicBezTo>
                <a:cubicBezTo>
                  <a:pt x="4832286" y="2341883"/>
                  <a:pt x="4451624" y="2642334"/>
                  <a:pt x="3982054" y="2642334"/>
                </a:cubicBezTo>
                <a:cubicBezTo>
                  <a:pt x="3747269" y="2642334"/>
                  <a:pt x="3534711" y="2513997"/>
                  <a:pt x="3380849" y="2353576"/>
                </a:cubicBezTo>
                <a:lnTo>
                  <a:pt x="3379137" y="2351518"/>
                </a:lnTo>
                <a:lnTo>
                  <a:pt x="3307654" y="2471502"/>
                </a:lnTo>
                <a:cubicBezTo>
                  <a:pt x="3116662" y="2724832"/>
                  <a:pt x="2793223" y="2871537"/>
                  <a:pt x="2426371" y="2871537"/>
                </a:cubicBezTo>
                <a:cubicBezTo>
                  <a:pt x="1986149" y="2871537"/>
                  <a:pt x="1608440" y="2510590"/>
                  <a:pt x="1447099" y="2194760"/>
                </a:cubicBezTo>
                <a:lnTo>
                  <a:pt x="1418508" y="2124456"/>
                </a:lnTo>
                <a:lnTo>
                  <a:pt x="1325605" y="2190236"/>
                </a:lnTo>
                <a:cubicBezTo>
                  <a:pt x="1189907" y="2267812"/>
                  <a:pt x="1026321" y="2310063"/>
                  <a:pt x="850232" y="2310063"/>
                </a:cubicBezTo>
                <a:cubicBezTo>
                  <a:pt x="380662" y="2310063"/>
                  <a:pt x="0" y="1796716"/>
                  <a:pt x="0" y="1540042"/>
                </a:cubicBezTo>
                <a:cubicBezTo>
                  <a:pt x="0" y="1283368"/>
                  <a:pt x="380662" y="770021"/>
                  <a:pt x="850232" y="770021"/>
                </a:cubicBezTo>
                <a:cubicBezTo>
                  <a:pt x="908928" y="770021"/>
                  <a:pt x="966235" y="774716"/>
                  <a:pt x="1021583" y="783848"/>
                </a:cubicBezTo>
                <a:lnTo>
                  <a:pt x="1029246" y="785791"/>
                </a:lnTo>
                <a:lnTo>
                  <a:pt x="1026695" y="770021"/>
                </a:lnTo>
                <a:cubicBezTo>
                  <a:pt x="1026695" y="513347"/>
                  <a:pt x="1407357" y="0"/>
                  <a:pt x="1876927" y="0"/>
                </a:cubicBezTo>
                <a:cubicBezTo>
                  <a:pt x="2111712" y="0"/>
                  <a:pt x="2324270" y="75113"/>
                  <a:pt x="2478132" y="208922"/>
                </a:cubicBezTo>
                <a:lnTo>
                  <a:pt x="2500065" y="232394"/>
                </a:lnTo>
                <a:lnTo>
                  <a:pt x="2513944" y="219952"/>
                </a:lnTo>
                <a:cubicBezTo>
                  <a:pt x="2683567" y="90237"/>
                  <a:pt x="2888050" y="0"/>
                  <a:pt x="3108161" y="0"/>
                </a:cubicBezTo>
                <a:close/>
              </a:path>
            </a:pathLst>
          </a:custGeom>
          <a:solidFill>
            <a:schemeClr val="bg1"/>
          </a:solidFill>
          <a:ln w="254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4" name="Group 4"/>
          <p:cNvGrpSpPr>
            <a:grpSpLocks noChangeAspect="1"/>
          </p:cNvGrpSpPr>
          <p:nvPr/>
        </p:nvGrpSpPr>
        <p:grpSpPr bwMode="auto">
          <a:xfrm>
            <a:off x="1903282" y="1982340"/>
            <a:ext cx="1312073" cy="2410845"/>
            <a:chOff x="1348" y="1359"/>
            <a:chExt cx="732" cy="1345"/>
          </a:xfrm>
          <a:solidFill>
            <a:schemeClr val="tx1">
              <a:lumMod val="85000"/>
              <a:lumOff val="15000"/>
            </a:schemeClr>
          </a:solidFill>
        </p:grpSpPr>
        <p:sp>
          <p:nvSpPr>
            <p:cNvPr id="45" name="Freeform 6"/>
            <p:cNvSpPr>
              <a:spLocks noEditPoints="1"/>
            </p:cNvSpPr>
            <p:nvPr/>
          </p:nvSpPr>
          <p:spPr bwMode="auto">
            <a:xfrm>
              <a:off x="1413" y="1505"/>
              <a:ext cx="351" cy="370"/>
            </a:xfrm>
            <a:custGeom>
              <a:avLst/>
              <a:gdLst>
                <a:gd name="T0" fmla="*/ 0 w 112"/>
                <a:gd name="T1" fmla="*/ 60 h 119"/>
                <a:gd name="T2" fmla="*/ 56 w 112"/>
                <a:gd name="T3" fmla="*/ 0 h 119"/>
                <a:gd name="T4" fmla="*/ 56 w 112"/>
                <a:gd name="T5" fmla="*/ 0 h 119"/>
                <a:gd name="T6" fmla="*/ 112 w 112"/>
                <a:gd name="T7" fmla="*/ 60 h 119"/>
                <a:gd name="T8" fmla="*/ 112 w 112"/>
                <a:gd name="T9" fmla="*/ 60 h 119"/>
                <a:gd name="T10" fmla="*/ 56 w 112"/>
                <a:gd name="T11" fmla="*/ 119 h 119"/>
                <a:gd name="T12" fmla="*/ 56 w 112"/>
                <a:gd name="T13" fmla="*/ 119 h 119"/>
                <a:gd name="T14" fmla="*/ 0 w 112"/>
                <a:gd name="T15" fmla="*/ 60 h 119"/>
                <a:gd name="T16" fmla="*/ 4 w 112"/>
                <a:gd name="T17" fmla="*/ 60 h 119"/>
                <a:gd name="T18" fmla="*/ 56 w 112"/>
                <a:gd name="T19" fmla="*/ 115 h 119"/>
                <a:gd name="T20" fmla="*/ 56 w 112"/>
                <a:gd name="T21" fmla="*/ 115 h 119"/>
                <a:gd name="T22" fmla="*/ 108 w 112"/>
                <a:gd name="T23" fmla="*/ 60 h 119"/>
                <a:gd name="T24" fmla="*/ 108 w 112"/>
                <a:gd name="T25" fmla="*/ 60 h 119"/>
                <a:gd name="T26" fmla="*/ 56 w 112"/>
                <a:gd name="T27" fmla="*/ 4 h 119"/>
                <a:gd name="T28" fmla="*/ 56 w 112"/>
                <a:gd name="T29" fmla="*/ 4 h 119"/>
                <a:gd name="T30" fmla="*/ 4 w 112"/>
                <a:gd name="T31" fmla="*/ 6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2" h="119">
                  <a:moveTo>
                    <a:pt x="0" y="60"/>
                  </a:moveTo>
                  <a:cubicBezTo>
                    <a:pt x="0" y="27"/>
                    <a:pt x="25" y="0"/>
                    <a:pt x="56" y="0"/>
                  </a:cubicBezTo>
                  <a:cubicBezTo>
                    <a:pt x="56" y="0"/>
                    <a:pt x="56" y="0"/>
                    <a:pt x="56" y="0"/>
                  </a:cubicBezTo>
                  <a:cubicBezTo>
                    <a:pt x="87" y="0"/>
                    <a:pt x="112" y="27"/>
                    <a:pt x="112" y="60"/>
                  </a:cubicBezTo>
                  <a:cubicBezTo>
                    <a:pt x="112" y="60"/>
                    <a:pt x="112" y="60"/>
                    <a:pt x="112" y="60"/>
                  </a:cubicBezTo>
                  <a:cubicBezTo>
                    <a:pt x="112" y="92"/>
                    <a:pt x="87" y="119"/>
                    <a:pt x="56" y="119"/>
                  </a:cubicBezTo>
                  <a:cubicBezTo>
                    <a:pt x="56" y="119"/>
                    <a:pt x="56" y="119"/>
                    <a:pt x="56" y="119"/>
                  </a:cubicBezTo>
                  <a:cubicBezTo>
                    <a:pt x="25" y="119"/>
                    <a:pt x="0" y="92"/>
                    <a:pt x="0" y="60"/>
                  </a:cubicBezTo>
                  <a:close/>
                  <a:moveTo>
                    <a:pt x="4" y="60"/>
                  </a:moveTo>
                  <a:cubicBezTo>
                    <a:pt x="4" y="90"/>
                    <a:pt x="27" y="115"/>
                    <a:pt x="56" y="115"/>
                  </a:cubicBezTo>
                  <a:cubicBezTo>
                    <a:pt x="56" y="115"/>
                    <a:pt x="56" y="115"/>
                    <a:pt x="56" y="115"/>
                  </a:cubicBezTo>
                  <a:cubicBezTo>
                    <a:pt x="84" y="115"/>
                    <a:pt x="108" y="90"/>
                    <a:pt x="108" y="60"/>
                  </a:cubicBezTo>
                  <a:cubicBezTo>
                    <a:pt x="108" y="60"/>
                    <a:pt x="108" y="60"/>
                    <a:pt x="108" y="60"/>
                  </a:cubicBezTo>
                  <a:cubicBezTo>
                    <a:pt x="108" y="29"/>
                    <a:pt x="84" y="4"/>
                    <a:pt x="56" y="4"/>
                  </a:cubicBezTo>
                  <a:cubicBezTo>
                    <a:pt x="56" y="4"/>
                    <a:pt x="56" y="4"/>
                    <a:pt x="56" y="4"/>
                  </a:cubicBezTo>
                  <a:cubicBezTo>
                    <a:pt x="27" y="4"/>
                    <a:pt x="4" y="29"/>
                    <a:pt x="4"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7"/>
            <p:cNvSpPr>
              <a:spLocks noEditPoints="1"/>
            </p:cNvSpPr>
            <p:nvPr/>
          </p:nvSpPr>
          <p:spPr bwMode="auto">
            <a:xfrm>
              <a:off x="1407" y="1499"/>
              <a:ext cx="363" cy="382"/>
            </a:xfrm>
            <a:custGeom>
              <a:avLst/>
              <a:gdLst>
                <a:gd name="T0" fmla="*/ 0 w 116"/>
                <a:gd name="T1" fmla="*/ 62 h 123"/>
                <a:gd name="T2" fmla="*/ 2 w 116"/>
                <a:gd name="T3" fmla="*/ 62 h 123"/>
                <a:gd name="T4" fmla="*/ 0 w 116"/>
                <a:gd name="T5" fmla="*/ 62 h 123"/>
                <a:gd name="T6" fmla="*/ 58 w 116"/>
                <a:gd name="T7" fmla="*/ 0 h 123"/>
                <a:gd name="T8" fmla="*/ 58 w 116"/>
                <a:gd name="T9" fmla="*/ 0 h 123"/>
                <a:gd name="T10" fmla="*/ 116 w 116"/>
                <a:gd name="T11" fmla="*/ 62 h 123"/>
                <a:gd name="T12" fmla="*/ 116 w 116"/>
                <a:gd name="T13" fmla="*/ 62 h 123"/>
                <a:gd name="T14" fmla="*/ 58 w 116"/>
                <a:gd name="T15" fmla="*/ 123 h 123"/>
                <a:gd name="T16" fmla="*/ 58 w 116"/>
                <a:gd name="T17" fmla="*/ 123 h 123"/>
                <a:gd name="T18" fmla="*/ 0 w 116"/>
                <a:gd name="T19" fmla="*/ 62 h 123"/>
                <a:gd name="T20" fmla="*/ 58 w 116"/>
                <a:gd name="T21" fmla="*/ 119 h 123"/>
                <a:gd name="T22" fmla="*/ 97 w 116"/>
                <a:gd name="T23" fmla="*/ 101 h 123"/>
                <a:gd name="T24" fmla="*/ 97 w 116"/>
                <a:gd name="T25" fmla="*/ 101 h 123"/>
                <a:gd name="T26" fmla="*/ 58 w 116"/>
                <a:gd name="T27" fmla="*/ 119 h 123"/>
                <a:gd name="T28" fmla="*/ 58 w 116"/>
                <a:gd name="T29" fmla="*/ 119 h 123"/>
                <a:gd name="T30" fmla="*/ 20 w 116"/>
                <a:gd name="T31" fmla="*/ 103 h 123"/>
                <a:gd name="T32" fmla="*/ 20 w 116"/>
                <a:gd name="T33" fmla="*/ 103 h 123"/>
                <a:gd name="T34" fmla="*/ 58 w 116"/>
                <a:gd name="T35" fmla="*/ 119 h 123"/>
                <a:gd name="T36" fmla="*/ 58 w 116"/>
                <a:gd name="T37" fmla="*/ 115 h 123"/>
                <a:gd name="T38" fmla="*/ 108 w 116"/>
                <a:gd name="T39" fmla="*/ 62 h 123"/>
                <a:gd name="T40" fmla="*/ 108 w 116"/>
                <a:gd name="T41" fmla="*/ 62 h 123"/>
                <a:gd name="T42" fmla="*/ 58 w 116"/>
                <a:gd name="T43" fmla="*/ 8 h 123"/>
                <a:gd name="T44" fmla="*/ 58 w 116"/>
                <a:gd name="T45" fmla="*/ 8 h 123"/>
                <a:gd name="T46" fmla="*/ 8 w 116"/>
                <a:gd name="T47" fmla="*/ 62 h 123"/>
                <a:gd name="T48" fmla="*/ 8 w 116"/>
                <a:gd name="T49" fmla="*/ 62 h 123"/>
                <a:gd name="T50" fmla="*/ 58 w 116"/>
                <a:gd name="T51" fmla="*/ 115 h 123"/>
                <a:gd name="T52" fmla="*/ 98 w 116"/>
                <a:gd name="T53" fmla="*/ 23 h 123"/>
                <a:gd name="T54" fmla="*/ 58 w 116"/>
                <a:gd name="T55" fmla="*/ 4 h 123"/>
                <a:gd name="T56" fmla="*/ 58 w 116"/>
                <a:gd name="T57" fmla="*/ 4 h 123"/>
                <a:gd name="T58" fmla="*/ 19 w 116"/>
                <a:gd name="T59" fmla="*/ 22 h 123"/>
                <a:gd name="T60" fmla="*/ 19 w 116"/>
                <a:gd name="T61" fmla="*/ 22 h 123"/>
                <a:gd name="T62" fmla="*/ 58 w 116"/>
                <a:gd name="T63" fmla="*/ 4 h 123"/>
                <a:gd name="T64" fmla="*/ 58 w 116"/>
                <a:gd name="T65" fmla="*/ 4 h 123"/>
                <a:gd name="T66" fmla="*/ 98 w 116"/>
                <a:gd name="T67" fmla="*/ 23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 h="123">
                  <a:moveTo>
                    <a:pt x="0" y="62"/>
                  </a:moveTo>
                  <a:cubicBezTo>
                    <a:pt x="2" y="62"/>
                    <a:pt x="2" y="62"/>
                    <a:pt x="2" y="62"/>
                  </a:cubicBezTo>
                  <a:cubicBezTo>
                    <a:pt x="0" y="62"/>
                    <a:pt x="0" y="62"/>
                    <a:pt x="0" y="62"/>
                  </a:cubicBezTo>
                  <a:cubicBezTo>
                    <a:pt x="0" y="28"/>
                    <a:pt x="25" y="0"/>
                    <a:pt x="58" y="0"/>
                  </a:cubicBezTo>
                  <a:cubicBezTo>
                    <a:pt x="58" y="0"/>
                    <a:pt x="58" y="0"/>
                    <a:pt x="58" y="0"/>
                  </a:cubicBezTo>
                  <a:cubicBezTo>
                    <a:pt x="90" y="0"/>
                    <a:pt x="116" y="28"/>
                    <a:pt x="116" y="62"/>
                  </a:cubicBezTo>
                  <a:cubicBezTo>
                    <a:pt x="116" y="62"/>
                    <a:pt x="116" y="62"/>
                    <a:pt x="116" y="62"/>
                  </a:cubicBezTo>
                  <a:cubicBezTo>
                    <a:pt x="116" y="95"/>
                    <a:pt x="90" y="123"/>
                    <a:pt x="58" y="123"/>
                  </a:cubicBezTo>
                  <a:cubicBezTo>
                    <a:pt x="58" y="123"/>
                    <a:pt x="58" y="123"/>
                    <a:pt x="58" y="123"/>
                  </a:cubicBezTo>
                  <a:cubicBezTo>
                    <a:pt x="25" y="123"/>
                    <a:pt x="0" y="95"/>
                    <a:pt x="0" y="62"/>
                  </a:cubicBezTo>
                  <a:close/>
                  <a:moveTo>
                    <a:pt x="58" y="119"/>
                  </a:moveTo>
                  <a:cubicBezTo>
                    <a:pt x="73" y="119"/>
                    <a:pt x="87" y="112"/>
                    <a:pt x="97" y="101"/>
                  </a:cubicBezTo>
                  <a:cubicBezTo>
                    <a:pt x="97" y="101"/>
                    <a:pt x="97" y="101"/>
                    <a:pt x="97" y="101"/>
                  </a:cubicBezTo>
                  <a:cubicBezTo>
                    <a:pt x="87" y="112"/>
                    <a:pt x="73" y="119"/>
                    <a:pt x="58" y="119"/>
                  </a:cubicBezTo>
                  <a:cubicBezTo>
                    <a:pt x="58" y="119"/>
                    <a:pt x="58" y="119"/>
                    <a:pt x="58" y="119"/>
                  </a:cubicBezTo>
                  <a:cubicBezTo>
                    <a:pt x="43" y="119"/>
                    <a:pt x="30" y="113"/>
                    <a:pt x="20" y="103"/>
                  </a:cubicBezTo>
                  <a:cubicBezTo>
                    <a:pt x="20" y="103"/>
                    <a:pt x="20" y="103"/>
                    <a:pt x="20" y="103"/>
                  </a:cubicBezTo>
                  <a:cubicBezTo>
                    <a:pt x="30" y="113"/>
                    <a:pt x="43" y="119"/>
                    <a:pt x="58" y="119"/>
                  </a:cubicBezTo>
                  <a:close/>
                  <a:moveTo>
                    <a:pt x="58" y="115"/>
                  </a:moveTo>
                  <a:cubicBezTo>
                    <a:pt x="85" y="115"/>
                    <a:pt x="108" y="91"/>
                    <a:pt x="108" y="62"/>
                  </a:cubicBezTo>
                  <a:cubicBezTo>
                    <a:pt x="108" y="62"/>
                    <a:pt x="108" y="62"/>
                    <a:pt x="108" y="62"/>
                  </a:cubicBezTo>
                  <a:cubicBezTo>
                    <a:pt x="108" y="32"/>
                    <a:pt x="85" y="8"/>
                    <a:pt x="58" y="8"/>
                  </a:cubicBezTo>
                  <a:cubicBezTo>
                    <a:pt x="58" y="8"/>
                    <a:pt x="58" y="8"/>
                    <a:pt x="58" y="8"/>
                  </a:cubicBezTo>
                  <a:cubicBezTo>
                    <a:pt x="30" y="8"/>
                    <a:pt x="8" y="32"/>
                    <a:pt x="8" y="62"/>
                  </a:cubicBezTo>
                  <a:cubicBezTo>
                    <a:pt x="8" y="62"/>
                    <a:pt x="8" y="62"/>
                    <a:pt x="8" y="62"/>
                  </a:cubicBezTo>
                  <a:cubicBezTo>
                    <a:pt x="8" y="91"/>
                    <a:pt x="30" y="115"/>
                    <a:pt x="58" y="115"/>
                  </a:cubicBezTo>
                  <a:close/>
                  <a:moveTo>
                    <a:pt x="98" y="23"/>
                  </a:moveTo>
                  <a:cubicBezTo>
                    <a:pt x="88" y="12"/>
                    <a:pt x="74" y="4"/>
                    <a:pt x="58" y="4"/>
                  </a:cubicBezTo>
                  <a:cubicBezTo>
                    <a:pt x="58" y="4"/>
                    <a:pt x="58" y="4"/>
                    <a:pt x="58" y="4"/>
                  </a:cubicBezTo>
                  <a:cubicBezTo>
                    <a:pt x="42" y="4"/>
                    <a:pt x="28" y="11"/>
                    <a:pt x="19" y="22"/>
                  </a:cubicBezTo>
                  <a:cubicBezTo>
                    <a:pt x="19" y="22"/>
                    <a:pt x="19" y="22"/>
                    <a:pt x="19" y="22"/>
                  </a:cubicBezTo>
                  <a:cubicBezTo>
                    <a:pt x="28" y="11"/>
                    <a:pt x="42" y="4"/>
                    <a:pt x="58" y="4"/>
                  </a:cubicBezTo>
                  <a:cubicBezTo>
                    <a:pt x="58" y="4"/>
                    <a:pt x="58" y="4"/>
                    <a:pt x="58" y="4"/>
                  </a:cubicBezTo>
                  <a:cubicBezTo>
                    <a:pt x="74" y="4"/>
                    <a:pt x="88" y="12"/>
                    <a:pt x="98" y="2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8"/>
            <p:cNvSpPr/>
            <p:nvPr/>
          </p:nvSpPr>
          <p:spPr bwMode="auto">
            <a:xfrm>
              <a:off x="1501" y="1642"/>
              <a:ext cx="19" cy="12"/>
            </a:xfrm>
            <a:custGeom>
              <a:avLst/>
              <a:gdLst>
                <a:gd name="T0" fmla="*/ 0 w 19"/>
                <a:gd name="T1" fmla="*/ 12 h 12"/>
                <a:gd name="T2" fmla="*/ 0 w 19"/>
                <a:gd name="T3" fmla="*/ 0 h 12"/>
                <a:gd name="T4" fmla="*/ 19 w 19"/>
                <a:gd name="T5" fmla="*/ 0 h 12"/>
                <a:gd name="T6" fmla="*/ 19 w 19"/>
                <a:gd name="T7" fmla="*/ 12 h 12"/>
                <a:gd name="T8" fmla="*/ 0 w 19"/>
                <a:gd name="T9" fmla="*/ 12 h 12"/>
                <a:gd name="T10" fmla="*/ 0 w 19"/>
                <a:gd name="T11" fmla="*/ 12 h 12"/>
              </a:gdLst>
              <a:ahLst/>
              <a:cxnLst>
                <a:cxn ang="0">
                  <a:pos x="T0" y="T1"/>
                </a:cxn>
                <a:cxn ang="0">
                  <a:pos x="T2" y="T3"/>
                </a:cxn>
                <a:cxn ang="0">
                  <a:pos x="T4" y="T5"/>
                </a:cxn>
                <a:cxn ang="0">
                  <a:pos x="T6" y="T7"/>
                </a:cxn>
                <a:cxn ang="0">
                  <a:pos x="T8" y="T9"/>
                </a:cxn>
                <a:cxn ang="0">
                  <a:pos x="T10" y="T11"/>
                </a:cxn>
              </a:cxnLst>
              <a:rect l="0" t="0" r="r" b="b"/>
              <a:pathLst>
                <a:path w="19" h="12">
                  <a:moveTo>
                    <a:pt x="0" y="12"/>
                  </a:moveTo>
                  <a:lnTo>
                    <a:pt x="0" y="0"/>
                  </a:lnTo>
                  <a:lnTo>
                    <a:pt x="19" y="0"/>
                  </a:lnTo>
                  <a:lnTo>
                    <a:pt x="19" y="12"/>
                  </a:lnTo>
                  <a:lnTo>
                    <a:pt x="0" y="12"/>
                  </a:lnTo>
                  <a:lnTo>
                    <a:pt x="0"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9"/>
            <p:cNvSpPr/>
            <p:nvPr/>
          </p:nvSpPr>
          <p:spPr bwMode="auto">
            <a:xfrm>
              <a:off x="1495" y="1636"/>
              <a:ext cx="31" cy="24"/>
            </a:xfrm>
            <a:custGeom>
              <a:avLst/>
              <a:gdLst>
                <a:gd name="T0" fmla="*/ 25 w 31"/>
                <a:gd name="T1" fmla="*/ 24 h 24"/>
                <a:gd name="T2" fmla="*/ 6 w 31"/>
                <a:gd name="T3" fmla="*/ 24 h 24"/>
                <a:gd name="T4" fmla="*/ 6 w 31"/>
                <a:gd name="T5" fmla="*/ 18 h 24"/>
                <a:gd name="T6" fmla="*/ 12 w 31"/>
                <a:gd name="T7" fmla="*/ 18 h 24"/>
                <a:gd name="T8" fmla="*/ 6 w 31"/>
                <a:gd name="T9" fmla="*/ 18 h 24"/>
                <a:gd name="T10" fmla="*/ 6 w 31"/>
                <a:gd name="T11" fmla="*/ 24 h 24"/>
                <a:gd name="T12" fmla="*/ 0 w 31"/>
                <a:gd name="T13" fmla="*/ 24 h 24"/>
                <a:gd name="T14" fmla="*/ 0 w 31"/>
                <a:gd name="T15" fmla="*/ 0 h 24"/>
                <a:gd name="T16" fmla="*/ 31 w 31"/>
                <a:gd name="T17" fmla="*/ 0 h 24"/>
                <a:gd name="T18" fmla="*/ 31 w 31"/>
                <a:gd name="T19" fmla="*/ 24 h 24"/>
                <a:gd name="T20" fmla="*/ 25 w 31"/>
                <a:gd name="T21" fmla="*/ 24 h 24"/>
                <a:gd name="T22" fmla="*/ 25 w 31"/>
                <a:gd name="T23"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 h="24">
                  <a:moveTo>
                    <a:pt x="25" y="24"/>
                  </a:moveTo>
                  <a:lnTo>
                    <a:pt x="6" y="24"/>
                  </a:lnTo>
                  <a:lnTo>
                    <a:pt x="6" y="18"/>
                  </a:lnTo>
                  <a:lnTo>
                    <a:pt x="12" y="18"/>
                  </a:lnTo>
                  <a:lnTo>
                    <a:pt x="6" y="18"/>
                  </a:lnTo>
                  <a:lnTo>
                    <a:pt x="6" y="24"/>
                  </a:lnTo>
                  <a:lnTo>
                    <a:pt x="0" y="24"/>
                  </a:lnTo>
                  <a:lnTo>
                    <a:pt x="0" y="0"/>
                  </a:lnTo>
                  <a:lnTo>
                    <a:pt x="31" y="0"/>
                  </a:lnTo>
                  <a:lnTo>
                    <a:pt x="31" y="24"/>
                  </a:lnTo>
                  <a:lnTo>
                    <a:pt x="25" y="24"/>
                  </a:lnTo>
                  <a:lnTo>
                    <a:pt x="25" y="2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3" name="Freeform 10"/>
            <p:cNvSpPr/>
            <p:nvPr/>
          </p:nvSpPr>
          <p:spPr bwMode="auto">
            <a:xfrm>
              <a:off x="1683" y="1623"/>
              <a:ext cx="18" cy="13"/>
            </a:xfrm>
            <a:custGeom>
              <a:avLst/>
              <a:gdLst>
                <a:gd name="T0" fmla="*/ 0 w 18"/>
                <a:gd name="T1" fmla="*/ 13 h 13"/>
                <a:gd name="T2" fmla="*/ 0 w 18"/>
                <a:gd name="T3" fmla="*/ 0 h 13"/>
                <a:gd name="T4" fmla="*/ 18 w 18"/>
                <a:gd name="T5" fmla="*/ 0 h 13"/>
                <a:gd name="T6" fmla="*/ 18 w 18"/>
                <a:gd name="T7" fmla="*/ 13 h 13"/>
                <a:gd name="T8" fmla="*/ 0 w 18"/>
                <a:gd name="T9" fmla="*/ 13 h 13"/>
                <a:gd name="T10" fmla="*/ 0 w 18"/>
                <a:gd name="T11" fmla="*/ 13 h 13"/>
              </a:gdLst>
              <a:ahLst/>
              <a:cxnLst>
                <a:cxn ang="0">
                  <a:pos x="T0" y="T1"/>
                </a:cxn>
                <a:cxn ang="0">
                  <a:pos x="T2" y="T3"/>
                </a:cxn>
                <a:cxn ang="0">
                  <a:pos x="T4" y="T5"/>
                </a:cxn>
                <a:cxn ang="0">
                  <a:pos x="T6" y="T7"/>
                </a:cxn>
                <a:cxn ang="0">
                  <a:pos x="T8" y="T9"/>
                </a:cxn>
                <a:cxn ang="0">
                  <a:pos x="T10" y="T11"/>
                </a:cxn>
              </a:cxnLst>
              <a:rect l="0" t="0" r="r" b="b"/>
              <a:pathLst>
                <a:path w="18" h="13">
                  <a:moveTo>
                    <a:pt x="0" y="13"/>
                  </a:moveTo>
                  <a:lnTo>
                    <a:pt x="0" y="0"/>
                  </a:lnTo>
                  <a:lnTo>
                    <a:pt x="18" y="0"/>
                  </a:lnTo>
                  <a:lnTo>
                    <a:pt x="18" y="13"/>
                  </a:lnTo>
                  <a:lnTo>
                    <a:pt x="0" y="13"/>
                  </a:lnTo>
                  <a:lnTo>
                    <a:pt x="0" y="1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11"/>
            <p:cNvSpPr>
              <a:spLocks noEditPoints="1"/>
            </p:cNvSpPr>
            <p:nvPr/>
          </p:nvSpPr>
          <p:spPr bwMode="auto">
            <a:xfrm>
              <a:off x="1676" y="1617"/>
              <a:ext cx="32" cy="25"/>
            </a:xfrm>
            <a:custGeom>
              <a:avLst/>
              <a:gdLst>
                <a:gd name="T0" fmla="*/ 25 w 32"/>
                <a:gd name="T1" fmla="*/ 25 h 25"/>
                <a:gd name="T2" fmla="*/ 7 w 32"/>
                <a:gd name="T3" fmla="*/ 25 h 25"/>
                <a:gd name="T4" fmla="*/ 7 w 32"/>
                <a:gd name="T5" fmla="*/ 19 h 25"/>
                <a:gd name="T6" fmla="*/ 13 w 32"/>
                <a:gd name="T7" fmla="*/ 19 h 25"/>
                <a:gd name="T8" fmla="*/ 7 w 32"/>
                <a:gd name="T9" fmla="*/ 19 h 25"/>
                <a:gd name="T10" fmla="*/ 7 w 32"/>
                <a:gd name="T11" fmla="*/ 25 h 25"/>
                <a:gd name="T12" fmla="*/ 0 w 32"/>
                <a:gd name="T13" fmla="*/ 25 h 25"/>
                <a:gd name="T14" fmla="*/ 0 w 32"/>
                <a:gd name="T15" fmla="*/ 0 h 25"/>
                <a:gd name="T16" fmla="*/ 32 w 32"/>
                <a:gd name="T17" fmla="*/ 0 h 25"/>
                <a:gd name="T18" fmla="*/ 32 w 32"/>
                <a:gd name="T19" fmla="*/ 25 h 25"/>
                <a:gd name="T20" fmla="*/ 25 w 32"/>
                <a:gd name="T21" fmla="*/ 25 h 25"/>
                <a:gd name="T22" fmla="*/ 25 w 32"/>
                <a:gd name="T23" fmla="*/ 25 h 25"/>
                <a:gd name="T24" fmla="*/ 19 w 32"/>
                <a:gd name="T25" fmla="*/ 12 h 25"/>
                <a:gd name="T26" fmla="*/ 19 w 32"/>
                <a:gd name="T27" fmla="*/ 12 h 25"/>
                <a:gd name="T28" fmla="*/ 13 w 32"/>
                <a:gd name="T29" fmla="*/ 12 h 25"/>
                <a:gd name="T30" fmla="*/ 13 w 32"/>
                <a:gd name="T31" fmla="*/ 12 h 25"/>
                <a:gd name="T32" fmla="*/ 19 w 32"/>
                <a:gd name="T33" fmla="*/ 12 h 25"/>
                <a:gd name="T34" fmla="*/ 19 w 32"/>
                <a:gd name="T35" fmla="*/ 1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25">
                  <a:moveTo>
                    <a:pt x="25" y="25"/>
                  </a:moveTo>
                  <a:lnTo>
                    <a:pt x="7" y="25"/>
                  </a:lnTo>
                  <a:lnTo>
                    <a:pt x="7" y="19"/>
                  </a:lnTo>
                  <a:lnTo>
                    <a:pt x="13" y="19"/>
                  </a:lnTo>
                  <a:lnTo>
                    <a:pt x="7" y="19"/>
                  </a:lnTo>
                  <a:lnTo>
                    <a:pt x="7" y="25"/>
                  </a:lnTo>
                  <a:lnTo>
                    <a:pt x="0" y="25"/>
                  </a:lnTo>
                  <a:lnTo>
                    <a:pt x="0" y="0"/>
                  </a:lnTo>
                  <a:lnTo>
                    <a:pt x="32" y="0"/>
                  </a:lnTo>
                  <a:lnTo>
                    <a:pt x="32" y="25"/>
                  </a:lnTo>
                  <a:lnTo>
                    <a:pt x="25" y="25"/>
                  </a:lnTo>
                  <a:lnTo>
                    <a:pt x="25" y="25"/>
                  </a:lnTo>
                  <a:close/>
                  <a:moveTo>
                    <a:pt x="19" y="12"/>
                  </a:moveTo>
                  <a:lnTo>
                    <a:pt x="19" y="12"/>
                  </a:lnTo>
                  <a:lnTo>
                    <a:pt x="13" y="12"/>
                  </a:lnTo>
                  <a:lnTo>
                    <a:pt x="13" y="12"/>
                  </a:lnTo>
                  <a:lnTo>
                    <a:pt x="19" y="12"/>
                  </a:lnTo>
                  <a:lnTo>
                    <a:pt x="19"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12"/>
            <p:cNvSpPr>
              <a:spLocks noEditPoints="1"/>
            </p:cNvSpPr>
            <p:nvPr/>
          </p:nvSpPr>
          <p:spPr bwMode="auto">
            <a:xfrm>
              <a:off x="1514" y="1713"/>
              <a:ext cx="137" cy="109"/>
            </a:xfrm>
            <a:custGeom>
              <a:avLst/>
              <a:gdLst>
                <a:gd name="T0" fmla="*/ 4 w 44"/>
                <a:gd name="T1" fmla="*/ 33 h 35"/>
                <a:gd name="T2" fmla="*/ 0 w 44"/>
                <a:gd name="T3" fmla="*/ 25 h 35"/>
                <a:gd name="T4" fmla="*/ 0 w 44"/>
                <a:gd name="T5" fmla="*/ 25 h 35"/>
                <a:gd name="T6" fmla="*/ 3 w 44"/>
                <a:gd name="T7" fmla="*/ 11 h 35"/>
                <a:gd name="T8" fmla="*/ 3 w 44"/>
                <a:gd name="T9" fmla="*/ 11 h 35"/>
                <a:gd name="T10" fmla="*/ 12 w 44"/>
                <a:gd name="T11" fmla="*/ 2 h 35"/>
                <a:gd name="T12" fmla="*/ 12 w 44"/>
                <a:gd name="T13" fmla="*/ 2 h 35"/>
                <a:gd name="T14" fmla="*/ 22 w 44"/>
                <a:gd name="T15" fmla="*/ 0 h 35"/>
                <a:gd name="T16" fmla="*/ 22 w 44"/>
                <a:gd name="T17" fmla="*/ 0 h 35"/>
                <a:gd name="T18" fmla="*/ 44 w 44"/>
                <a:gd name="T19" fmla="*/ 7 h 35"/>
                <a:gd name="T20" fmla="*/ 44 w 44"/>
                <a:gd name="T21" fmla="*/ 7 h 35"/>
                <a:gd name="T22" fmla="*/ 44 w 44"/>
                <a:gd name="T23" fmla="*/ 7 h 35"/>
                <a:gd name="T24" fmla="*/ 42 w 44"/>
                <a:gd name="T25" fmla="*/ 10 h 35"/>
                <a:gd name="T26" fmla="*/ 36 w 44"/>
                <a:gd name="T27" fmla="*/ 7 h 35"/>
                <a:gd name="T28" fmla="*/ 36 w 44"/>
                <a:gd name="T29" fmla="*/ 7 h 35"/>
                <a:gd name="T30" fmla="*/ 37 w 44"/>
                <a:gd name="T31" fmla="*/ 10 h 35"/>
                <a:gd name="T32" fmla="*/ 37 w 44"/>
                <a:gd name="T33" fmla="*/ 10 h 35"/>
                <a:gd name="T34" fmla="*/ 37 w 44"/>
                <a:gd name="T35" fmla="*/ 10 h 35"/>
                <a:gd name="T36" fmla="*/ 37 w 44"/>
                <a:gd name="T37" fmla="*/ 11 h 35"/>
                <a:gd name="T38" fmla="*/ 37 w 44"/>
                <a:gd name="T39" fmla="*/ 11 h 35"/>
                <a:gd name="T40" fmla="*/ 36 w 44"/>
                <a:gd name="T41" fmla="*/ 11 h 35"/>
                <a:gd name="T42" fmla="*/ 36 w 44"/>
                <a:gd name="T43" fmla="*/ 11 h 35"/>
                <a:gd name="T44" fmla="*/ 34 w 44"/>
                <a:gd name="T45" fmla="*/ 13 h 35"/>
                <a:gd name="T46" fmla="*/ 34 w 44"/>
                <a:gd name="T47" fmla="*/ 13 h 35"/>
                <a:gd name="T48" fmla="*/ 27 w 44"/>
                <a:gd name="T49" fmla="*/ 20 h 35"/>
                <a:gd name="T50" fmla="*/ 27 w 44"/>
                <a:gd name="T51" fmla="*/ 20 h 35"/>
                <a:gd name="T52" fmla="*/ 14 w 44"/>
                <a:gd name="T53" fmla="*/ 33 h 35"/>
                <a:gd name="T54" fmla="*/ 14 w 44"/>
                <a:gd name="T55" fmla="*/ 33 h 35"/>
                <a:gd name="T56" fmla="*/ 9 w 44"/>
                <a:gd name="T57" fmla="*/ 35 h 35"/>
                <a:gd name="T58" fmla="*/ 9 w 44"/>
                <a:gd name="T59" fmla="*/ 35 h 35"/>
                <a:gd name="T60" fmla="*/ 4 w 44"/>
                <a:gd name="T61" fmla="*/ 33 h 35"/>
                <a:gd name="T62" fmla="*/ 22 w 44"/>
                <a:gd name="T63" fmla="*/ 4 h 35"/>
                <a:gd name="T64" fmla="*/ 14 w 44"/>
                <a:gd name="T65" fmla="*/ 6 h 35"/>
                <a:gd name="T66" fmla="*/ 14 w 44"/>
                <a:gd name="T67" fmla="*/ 6 h 35"/>
                <a:gd name="T68" fmla="*/ 10 w 44"/>
                <a:gd name="T69" fmla="*/ 8 h 35"/>
                <a:gd name="T70" fmla="*/ 10 w 44"/>
                <a:gd name="T71" fmla="*/ 8 h 35"/>
                <a:gd name="T72" fmla="*/ 7 w 44"/>
                <a:gd name="T73" fmla="*/ 12 h 35"/>
                <a:gd name="T74" fmla="*/ 7 w 44"/>
                <a:gd name="T75" fmla="*/ 12 h 35"/>
                <a:gd name="T76" fmla="*/ 4 w 44"/>
                <a:gd name="T77" fmla="*/ 25 h 35"/>
                <a:gd name="T78" fmla="*/ 4 w 44"/>
                <a:gd name="T79" fmla="*/ 25 h 35"/>
                <a:gd name="T80" fmla="*/ 5 w 44"/>
                <a:gd name="T81" fmla="*/ 29 h 35"/>
                <a:gd name="T82" fmla="*/ 5 w 44"/>
                <a:gd name="T83" fmla="*/ 29 h 35"/>
                <a:gd name="T84" fmla="*/ 5 w 44"/>
                <a:gd name="T85" fmla="*/ 29 h 35"/>
                <a:gd name="T86" fmla="*/ 5 w 44"/>
                <a:gd name="T87" fmla="*/ 29 h 35"/>
                <a:gd name="T88" fmla="*/ 9 w 44"/>
                <a:gd name="T89" fmla="*/ 31 h 35"/>
                <a:gd name="T90" fmla="*/ 9 w 44"/>
                <a:gd name="T91" fmla="*/ 31 h 35"/>
                <a:gd name="T92" fmla="*/ 9 w 44"/>
                <a:gd name="T93" fmla="*/ 31 h 35"/>
                <a:gd name="T94" fmla="*/ 9 w 44"/>
                <a:gd name="T95" fmla="*/ 31 h 35"/>
                <a:gd name="T96" fmla="*/ 11 w 44"/>
                <a:gd name="T97" fmla="*/ 30 h 35"/>
                <a:gd name="T98" fmla="*/ 11 w 44"/>
                <a:gd name="T99" fmla="*/ 30 h 35"/>
                <a:gd name="T100" fmla="*/ 31 w 44"/>
                <a:gd name="T101" fmla="*/ 10 h 35"/>
                <a:gd name="T102" fmla="*/ 31 w 44"/>
                <a:gd name="T103" fmla="*/ 10 h 35"/>
                <a:gd name="T104" fmla="*/ 36 w 44"/>
                <a:gd name="T105" fmla="*/ 7 h 35"/>
                <a:gd name="T106" fmla="*/ 36 w 44"/>
                <a:gd name="T107" fmla="*/ 7 h 35"/>
                <a:gd name="T108" fmla="*/ 22 w 44"/>
                <a:gd name="T109" fmla="*/ 4 h 35"/>
                <a:gd name="T110" fmla="*/ 22 w 44"/>
                <a:gd name="T111" fmla="*/ 4 h 35"/>
                <a:gd name="T112" fmla="*/ 22 w 44"/>
                <a:gd name="T113" fmla="*/ 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 h="35">
                  <a:moveTo>
                    <a:pt x="4" y="33"/>
                  </a:moveTo>
                  <a:cubicBezTo>
                    <a:pt x="1" y="32"/>
                    <a:pt x="1" y="28"/>
                    <a:pt x="0" y="25"/>
                  </a:cubicBezTo>
                  <a:cubicBezTo>
                    <a:pt x="0" y="25"/>
                    <a:pt x="0" y="25"/>
                    <a:pt x="0" y="25"/>
                  </a:cubicBezTo>
                  <a:cubicBezTo>
                    <a:pt x="0" y="20"/>
                    <a:pt x="2" y="13"/>
                    <a:pt x="3" y="11"/>
                  </a:cubicBezTo>
                  <a:cubicBezTo>
                    <a:pt x="3" y="11"/>
                    <a:pt x="3" y="11"/>
                    <a:pt x="3" y="11"/>
                  </a:cubicBezTo>
                  <a:cubicBezTo>
                    <a:pt x="5" y="5"/>
                    <a:pt x="12" y="2"/>
                    <a:pt x="12" y="2"/>
                  </a:cubicBezTo>
                  <a:cubicBezTo>
                    <a:pt x="12" y="2"/>
                    <a:pt x="12" y="2"/>
                    <a:pt x="12" y="2"/>
                  </a:cubicBezTo>
                  <a:cubicBezTo>
                    <a:pt x="15" y="1"/>
                    <a:pt x="19" y="0"/>
                    <a:pt x="22" y="0"/>
                  </a:cubicBezTo>
                  <a:cubicBezTo>
                    <a:pt x="22" y="0"/>
                    <a:pt x="22" y="0"/>
                    <a:pt x="22" y="0"/>
                  </a:cubicBezTo>
                  <a:cubicBezTo>
                    <a:pt x="34" y="0"/>
                    <a:pt x="44" y="7"/>
                    <a:pt x="44" y="7"/>
                  </a:cubicBezTo>
                  <a:cubicBezTo>
                    <a:pt x="44" y="7"/>
                    <a:pt x="44" y="7"/>
                    <a:pt x="44" y="7"/>
                  </a:cubicBezTo>
                  <a:cubicBezTo>
                    <a:pt x="44" y="7"/>
                    <a:pt x="44" y="7"/>
                    <a:pt x="44" y="7"/>
                  </a:cubicBezTo>
                  <a:cubicBezTo>
                    <a:pt x="42" y="10"/>
                    <a:pt x="42" y="10"/>
                    <a:pt x="42" y="10"/>
                  </a:cubicBezTo>
                  <a:cubicBezTo>
                    <a:pt x="42" y="10"/>
                    <a:pt x="40" y="9"/>
                    <a:pt x="36" y="7"/>
                  </a:cubicBezTo>
                  <a:cubicBezTo>
                    <a:pt x="36" y="7"/>
                    <a:pt x="36" y="7"/>
                    <a:pt x="36" y="7"/>
                  </a:cubicBezTo>
                  <a:cubicBezTo>
                    <a:pt x="37" y="10"/>
                    <a:pt x="37" y="10"/>
                    <a:pt x="37" y="10"/>
                  </a:cubicBezTo>
                  <a:cubicBezTo>
                    <a:pt x="37" y="10"/>
                    <a:pt x="37" y="10"/>
                    <a:pt x="37" y="10"/>
                  </a:cubicBezTo>
                  <a:cubicBezTo>
                    <a:pt x="37" y="10"/>
                    <a:pt x="37" y="10"/>
                    <a:pt x="37" y="10"/>
                  </a:cubicBezTo>
                  <a:cubicBezTo>
                    <a:pt x="37" y="10"/>
                    <a:pt x="37" y="10"/>
                    <a:pt x="37" y="11"/>
                  </a:cubicBezTo>
                  <a:cubicBezTo>
                    <a:pt x="37" y="11"/>
                    <a:pt x="37" y="11"/>
                    <a:pt x="37" y="11"/>
                  </a:cubicBezTo>
                  <a:cubicBezTo>
                    <a:pt x="37" y="11"/>
                    <a:pt x="37" y="11"/>
                    <a:pt x="36" y="11"/>
                  </a:cubicBezTo>
                  <a:cubicBezTo>
                    <a:pt x="36" y="11"/>
                    <a:pt x="36" y="11"/>
                    <a:pt x="36" y="11"/>
                  </a:cubicBezTo>
                  <a:cubicBezTo>
                    <a:pt x="36" y="12"/>
                    <a:pt x="35" y="12"/>
                    <a:pt x="34" y="13"/>
                  </a:cubicBezTo>
                  <a:cubicBezTo>
                    <a:pt x="34" y="13"/>
                    <a:pt x="34" y="13"/>
                    <a:pt x="34" y="13"/>
                  </a:cubicBezTo>
                  <a:cubicBezTo>
                    <a:pt x="32" y="15"/>
                    <a:pt x="30" y="18"/>
                    <a:pt x="27" y="20"/>
                  </a:cubicBezTo>
                  <a:cubicBezTo>
                    <a:pt x="27" y="20"/>
                    <a:pt x="27" y="20"/>
                    <a:pt x="27" y="20"/>
                  </a:cubicBezTo>
                  <a:cubicBezTo>
                    <a:pt x="22" y="25"/>
                    <a:pt x="17" y="31"/>
                    <a:pt x="14" y="33"/>
                  </a:cubicBezTo>
                  <a:cubicBezTo>
                    <a:pt x="14" y="33"/>
                    <a:pt x="14" y="33"/>
                    <a:pt x="14" y="33"/>
                  </a:cubicBezTo>
                  <a:cubicBezTo>
                    <a:pt x="12" y="34"/>
                    <a:pt x="11" y="35"/>
                    <a:pt x="9" y="35"/>
                  </a:cubicBezTo>
                  <a:cubicBezTo>
                    <a:pt x="9" y="35"/>
                    <a:pt x="9" y="35"/>
                    <a:pt x="9" y="35"/>
                  </a:cubicBezTo>
                  <a:cubicBezTo>
                    <a:pt x="6" y="35"/>
                    <a:pt x="7" y="34"/>
                    <a:pt x="4" y="33"/>
                  </a:cubicBezTo>
                  <a:close/>
                  <a:moveTo>
                    <a:pt x="22" y="4"/>
                  </a:moveTo>
                  <a:cubicBezTo>
                    <a:pt x="19" y="4"/>
                    <a:pt x="16" y="5"/>
                    <a:pt x="14" y="6"/>
                  </a:cubicBezTo>
                  <a:cubicBezTo>
                    <a:pt x="14" y="6"/>
                    <a:pt x="14" y="6"/>
                    <a:pt x="14" y="6"/>
                  </a:cubicBezTo>
                  <a:cubicBezTo>
                    <a:pt x="14" y="6"/>
                    <a:pt x="12" y="6"/>
                    <a:pt x="10" y="8"/>
                  </a:cubicBezTo>
                  <a:cubicBezTo>
                    <a:pt x="10" y="8"/>
                    <a:pt x="10" y="8"/>
                    <a:pt x="10" y="8"/>
                  </a:cubicBezTo>
                  <a:cubicBezTo>
                    <a:pt x="9" y="9"/>
                    <a:pt x="7" y="11"/>
                    <a:pt x="7" y="12"/>
                  </a:cubicBezTo>
                  <a:cubicBezTo>
                    <a:pt x="7" y="12"/>
                    <a:pt x="7" y="12"/>
                    <a:pt x="7" y="12"/>
                  </a:cubicBezTo>
                  <a:cubicBezTo>
                    <a:pt x="6" y="14"/>
                    <a:pt x="4" y="21"/>
                    <a:pt x="4" y="25"/>
                  </a:cubicBezTo>
                  <a:cubicBezTo>
                    <a:pt x="4" y="25"/>
                    <a:pt x="4" y="25"/>
                    <a:pt x="4" y="25"/>
                  </a:cubicBezTo>
                  <a:cubicBezTo>
                    <a:pt x="4" y="27"/>
                    <a:pt x="5" y="28"/>
                    <a:pt x="5" y="29"/>
                  </a:cubicBezTo>
                  <a:cubicBezTo>
                    <a:pt x="5" y="29"/>
                    <a:pt x="5" y="29"/>
                    <a:pt x="5" y="29"/>
                  </a:cubicBezTo>
                  <a:cubicBezTo>
                    <a:pt x="5" y="29"/>
                    <a:pt x="5" y="29"/>
                    <a:pt x="5" y="29"/>
                  </a:cubicBezTo>
                  <a:cubicBezTo>
                    <a:pt x="5" y="29"/>
                    <a:pt x="5" y="29"/>
                    <a:pt x="5" y="29"/>
                  </a:cubicBezTo>
                  <a:cubicBezTo>
                    <a:pt x="7" y="30"/>
                    <a:pt x="9" y="31"/>
                    <a:pt x="9" y="31"/>
                  </a:cubicBezTo>
                  <a:cubicBezTo>
                    <a:pt x="9" y="31"/>
                    <a:pt x="9" y="31"/>
                    <a:pt x="9" y="31"/>
                  </a:cubicBezTo>
                  <a:cubicBezTo>
                    <a:pt x="9" y="31"/>
                    <a:pt x="9" y="31"/>
                    <a:pt x="9" y="31"/>
                  </a:cubicBezTo>
                  <a:cubicBezTo>
                    <a:pt x="9" y="31"/>
                    <a:pt x="9" y="31"/>
                    <a:pt x="9" y="31"/>
                  </a:cubicBezTo>
                  <a:cubicBezTo>
                    <a:pt x="10" y="31"/>
                    <a:pt x="10" y="31"/>
                    <a:pt x="11" y="30"/>
                  </a:cubicBezTo>
                  <a:cubicBezTo>
                    <a:pt x="11" y="30"/>
                    <a:pt x="11" y="30"/>
                    <a:pt x="11" y="30"/>
                  </a:cubicBezTo>
                  <a:cubicBezTo>
                    <a:pt x="15" y="27"/>
                    <a:pt x="25" y="16"/>
                    <a:pt x="31" y="10"/>
                  </a:cubicBezTo>
                  <a:cubicBezTo>
                    <a:pt x="31" y="10"/>
                    <a:pt x="31" y="10"/>
                    <a:pt x="31" y="10"/>
                  </a:cubicBezTo>
                  <a:cubicBezTo>
                    <a:pt x="33" y="9"/>
                    <a:pt x="34" y="8"/>
                    <a:pt x="36" y="7"/>
                  </a:cubicBezTo>
                  <a:cubicBezTo>
                    <a:pt x="36" y="7"/>
                    <a:pt x="36" y="7"/>
                    <a:pt x="36" y="7"/>
                  </a:cubicBezTo>
                  <a:cubicBezTo>
                    <a:pt x="32" y="5"/>
                    <a:pt x="27" y="4"/>
                    <a:pt x="22" y="4"/>
                  </a:cubicBezTo>
                  <a:cubicBezTo>
                    <a:pt x="22" y="4"/>
                    <a:pt x="22" y="4"/>
                    <a:pt x="22" y="4"/>
                  </a:cubicBezTo>
                  <a:cubicBezTo>
                    <a:pt x="22" y="4"/>
                    <a:pt x="22" y="4"/>
                    <a:pt x="2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Freeform 13"/>
            <p:cNvSpPr>
              <a:spLocks noEditPoints="1"/>
            </p:cNvSpPr>
            <p:nvPr/>
          </p:nvSpPr>
          <p:spPr bwMode="auto">
            <a:xfrm>
              <a:off x="1507" y="1707"/>
              <a:ext cx="157" cy="121"/>
            </a:xfrm>
            <a:custGeom>
              <a:avLst/>
              <a:gdLst>
                <a:gd name="T0" fmla="*/ 7 w 50"/>
                <a:gd name="T1" fmla="*/ 38 h 39"/>
                <a:gd name="T2" fmla="*/ 6 w 50"/>
                <a:gd name="T3" fmla="*/ 35 h 39"/>
                <a:gd name="T4" fmla="*/ 6 w 50"/>
                <a:gd name="T5" fmla="*/ 37 h 39"/>
                <a:gd name="T6" fmla="*/ 0 w 50"/>
                <a:gd name="T7" fmla="*/ 27 h 39"/>
                <a:gd name="T8" fmla="*/ 3 w 50"/>
                <a:gd name="T9" fmla="*/ 12 h 39"/>
                <a:gd name="T10" fmla="*/ 13 w 50"/>
                <a:gd name="T11" fmla="*/ 2 h 39"/>
                <a:gd name="T12" fmla="*/ 24 w 50"/>
                <a:gd name="T13" fmla="*/ 0 h 39"/>
                <a:gd name="T14" fmla="*/ 25 w 50"/>
                <a:gd name="T15" fmla="*/ 0 h 39"/>
                <a:gd name="T16" fmla="*/ 47 w 50"/>
                <a:gd name="T17" fmla="*/ 7 h 39"/>
                <a:gd name="T18" fmla="*/ 44 w 50"/>
                <a:gd name="T19" fmla="*/ 14 h 39"/>
                <a:gd name="T20" fmla="*/ 44 w 50"/>
                <a:gd name="T21" fmla="*/ 14 h 39"/>
                <a:gd name="T22" fmla="*/ 43 w 50"/>
                <a:gd name="T23" fmla="*/ 14 h 39"/>
                <a:gd name="T24" fmla="*/ 43 w 50"/>
                <a:gd name="T25" fmla="*/ 14 h 39"/>
                <a:gd name="T26" fmla="*/ 43 w 50"/>
                <a:gd name="T27" fmla="*/ 14 h 39"/>
                <a:gd name="T28" fmla="*/ 43 w 50"/>
                <a:gd name="T29" fmla="*/ 14 h 39"/>
                <a:gd name="T30" fmla="*/ 42 w 50"/>
                <a:gd name="T31" fmla="*/ 13 h 39"/>
                <a:gd name="T32" fmla="*/ 40 w 50"/>
                <a:gd name="T33" fmla="*/ 15 h 39"/>
                <a:gd name="T34" fmla="*/ 31 w 50"/>
                <a:gd name="T35" fmla="*/ 24 h 39"/>
                <a:gd name="T36" fmla="*/ 17 w 50"/>
                <a:gd name="T37" fmla="*/ 37 h 39"/>
                <a:gd name="T38" fmla="*/ 11 w 50"/>
                <a:gd name="T39" fmla="*/ 39 h 39"/>
                <a:gd name="T40" fmla="*/ 12 w 50"/>
                <a:gd name="T41" fmla="*/ 35 h 39"/>
                <a:gd name="T42" fmla="*/ 13 w 50"/>
                <a:gd name="T43" fmla="*/ 35 h 39"/>
                <a:gd name="T44" fmla="*/ 10 w 50"/>
                <a:gd name="T45" fmla="*/ 35 h 39"/>
                <a:gd name="T46" fmla="*/ 10 w 50"/>
                <a:gd name="T47" fmla="*/ 35 h 39"/>
                <a:gd name="T48" fmla="*/ 10 w 50"/>
                <a:gd name="T49" fmla="*/ 35 h 39"/>
                <a:gd name="T50" fmla="*/ 15 w 50"/>
                <a:gd name="T51" fmla="*/ 33 h 39"/>
                <a:gd name="T52" fmla="*/ 25 w 50"/>
                <a:gd name="T53" fmla="*/ 24 h 39"/>
                <a:gd name="T54" fmla="*/ 6 w 50"/>
                <a:gd name="T55" fmla="*/ 33 h 39"/>
                <a:gd name="T56" fmla="*/ 5 w 50"/>
                <a:gd name="T57" fmla="*/ 30 h 39"/>
                <a:gd name="T58" fmla="*/ 11 w 50"/>
                <a:gd name="T59" fmla="*/ 31 h 39"/>
                <a:gd name="T60" fmla="*/ 32 w 50"/>
                <a:gd name="T61" fmla="*/ 11 h 39"/>
                <a:gd name="T62" fmla="*/ 33 w 50"/>
                <a:gd name="T63" fmla="*/ 10 h 39"/>
                <a:gd name="T64" fmla="*/ 24 w 50"/>
                <a:gd name="T65" fmla="*/ 8 h 39"/>
                <a:gd name="T66" fmla="*/ 24 w 50"/>
                <a:gd name="T67" fmla="*/ 6 h 39"/>
                <a:gd name="T68" fmla="*/ 16 w 50"/>
                <a:gd name="T69" fmla="*/ 10 h 39"/>
                <a:gd name="T70" fmla="*/ 16 w 50"/>
                <a:gd name="T71" fmla="*/ 10 h 39"/>
                <a:gd name="T72" fmla="*/ 14 w 50"/>
                <a:gd name="T73" fmla="*/ 11 h 39"/>
                <a:gd name="T74" fmla="*/ 8 w 50"/>
                <a:gd name="T75" fmla="*/ 27 h 39"/>
                <a:gd name="T76" fmla="*/ 8 w 50"/>
                <a:gd name="T77" fmla="*/ 27 h 39"/>
                <a:gd name="T78" fmla="*/ 11 w 50"/>
                <a:gd name="T79" fmla="*/ 31 h 39"/>
                <a:gd name="T80" fmla="*/ 5 w 50"/>
                <a:gd name="T81" fmla="*/ 22 h 39"/>
                <a:gd name="T82" fmla="*/ 28 w 50"/>
                <a:gd name="T83" fmla="*/ 20 h 39"/>
                <a:gd name="T84" fmla="*/ 35 w 50"/>
                <a:gd name="T85" fmla="*/ 14 h 39"/>
                <a:gd name="T86" fmla="*/ 35 w 50"/>
                <a:gd name="T87" fmla="*/ 14 h 39"/>
                <a:gd name="T88" fmla="*/ 37 w 50"/>
                <a:gd name="T89" fmla="*/ 12 h 39"/>
                <a:gd name="T90" fmla="*/ 11 w 50"/>
                <a:gd name="T91" fmla="*/ 8 h 39"/>
                <a:gd name="T92" fmla="*/ 11 w 50"/>
                <a:gd name="T93" fmla="*/ 8 h 39"/>
                <a:gd name="T94" fmla="*/ 12 w 50"/>
                <a:gd name="T95" fmla="*/ 7 h 39"/>
                <a:gd name="T96" fmla="*/ 44 w 50"/>
                <a:gd name="T97" fmla="*/ 10 h 39"/>
                <a:gd name="T98" fmla="*/ 42 w 50"/>
                <a:gd name="T99" fmla="*/ 9 h 39"/>
                <a:gd name="T100" fmla="*/ 38 w 50"/>
                <a:gd name="T101" fmla="*/ 7 h 39"/>
                <a:gd name="T102" fmla="*/ 39 w 50"/>
                <a:gd name="T103" fmla="*/ 7 h 39"/>
                <a:gd name="T104" fmla="*/ 14 w 50"/>
                <a:gd name="T105" fmla="*/ 6 h 39"/>
                <a:gd name="T106" fmla="*/ 16 w 50"/>
                <a:gd name="T107" fmla="*/ 6 h 39"/>
                <a:gd name="T108" fmla="*/ 21 w 50"/>
                <a:gd name="T109" fmla="*/ 4 h 39"/>
                <a:gd name="T110" fmla="*/ 24 w 50"/>
                <a:gd name="T111" fmla="*/ 4 h 39"/>
                <a:gd name="T112" fmla="*/ 21 w 50"/>
                <a:gd name="T113" fmla="*/ 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 h="39">
                  <a:moveTo>
                    <a:pt x="11" y="39"/>
                  </a:moveTo>
                  <a:cubicBezTo>
                    <a:pt x="9" y="39"/>
                    <a:pt x="8" y="38"/>
                    <a:pt x="7" y="38"/>
                  </a:cubicBezTo>
                  <a:cubicBezTo>
                    <a:pt x="7" y="38"/>
                    <a:pt x="7" y="38"/>
                    <a:pt x="7" y="38"/>
                  </a:cubicBezTo>
                  <a:cubicBezTo>
                    <a:pt x="6" y="37"/>
                    <a:pt x="7" y="37"/>
                    <a:pt x="6" y="37"/>
                  </a:cubicBezTo>
                  <a:cubicBezTo>
                    <a:pt x="6" y="37"/>
                    <a:pt x="6" y="37"/>
                    <a:pt x="6" y="37"/>
                  </a:cubicBezTo>
                  <a:cubicBezTo>
                    <a:pt x="6" y="35"/>
                    <a:pt x="6" y="35"/>
                    <a:pt x="6" y="35"/>
                  </a:cubicBezTo>
                  <a:cubicBezTo>
                    <a:pt x="7" y="33"/>
                    <a:pt x="7" y="33"/>
                    <a:pt x="7" y="33"/>
                  </a:cubicBezTo>
                  <a:cubicBezTo>
                    <a:pt x="6" y="35"/>
                    <a:pt x="6" y="35"/>
                    <a:pt x="6" y="35"/>
                  </a:cubicBezTo>
                  <a:cubicBezTo>
                    <a:pt x="6" y="37"/>
                    <a:pt x="6" y="37"/>
                    <a:pt x="6" y="37"/>
                  </a:cubicBezTo>
                  <a:cubicBezTo>
                    <a:pt x="6" y="37"/>
                    <a:pt x="6" y="37"/>
                    <a:pt x="6" y="37"/>
                  </a:cubicBezTo>
                  <a:cubicBezTo>
                    <a:pt x="6" y="37"/>
                    <a:pt x="6" y="37"/>
                    <a:pt x="6" y="37"/>
                  </a:cubicBezTo>
                  <a:cubicBezTo>
                    <a:pt x="1" y="35"/>
                    <a:pt x="0" y="30"/>
                    <a:pt x="0" y="27"/>
                  </a:cubicBezTo>
                  <a:cubicBezTo>
                    <a:pt x="0" y="27"/>
                    <a:pt x="0" y="27"/>
                    <a:pt x="0" y="27"/>
                  </a:cubicBezTo>
                  <a:cubicBezTo>
                    <a:pt x="0" y="21"/>
                    <a:pt x="2" y="15"/>
                    <a:pt x="3" y="12"/>
                  </a:cubicBezTo>
                  <a:cubicBezTo>
                    <a:pt x="3" y="12"/>
                    <a:pt x="3" y="12"/>
                    <a:pt x="3" y="12"/>
                  </a:cubicBezTo>
                  <a:cubicBezTo>
                    <a:pt x="5" y="6"/>
                    <a:pt x="11" y="3"/>
                    <a:pt x="13" y="3"/>
                  </a:cubicBezTo>
                  <a:cubicBezTo>
                    <a:pt x="13" y="3"/>
                    <a:pt x="13" y="3"/>
                    <a:pt x="13" y="3"/>
                  </a:cubicBezTo>
                  <a:cubicBezTo>
                    <a:pt x="13" y="2"/>
                    <a:pt x="13" y="2"/>
                    <a:pt x="13" y="2"/>
                  </a:cubicBezTo>
                  <a:cubicBezTo>
                    <a:pt x="13" y="2"/>
                    <a:pt x="13" y="2"/>
                    <a:pt x="13" y="2"/>
                  </a:cubicBezTo>
                  <a:cubicBezTo>
                    <a:pt x="17" y="1"/>
                    <a:pt x="21" y="0"/>
                    <a:pt x="24" y="0"/>
                  </a:cubicBezTo>
                  <a:cubicBezTo>
                    <a:pt x="24" y="0"/>
                    <a:pt x="24" y="0"/>
                    <a:pt x="24" y="0"/>
                  </a:cubicBezTo>
                  <a:cubicBezTo>
                    <a:pt x="24" y="0"/>
                    <a:pt x="24" y="0"/>
                    <a:pt x="24" y="0"/>
                  </a:cubicBezTo>
                  <a:cubicBezTo>
                    <a:pt x="24" y="0"/>
                    <a:pt x="24" y="0"/>
                    <a:pt x="24" y="0"/>
                  </a:cubicBezTo>
                  <a:cubicBezTo>
                    <a:pt x="24" y="0"/>
                    <a:pt x="24" y="0"/>
                    <a:pt x="25" y="0"/>
                  </a:cubicBezTo>
                  <a:cubicBezTo>
                    <a:pt x="25" y="0"/>
                    <a:pt x="25" y="0"/>
                    <a:pt x="25" y="0"/>
                  </a:cubicBezTo>
                  <a:cubicBezTo>
                    <a:pt x="36" y="0"/>
                    <a:pt x="45" y="6"/>
                    <a:pt x="47" y="7"/>
                  </a:cubicBezTo>
                  <a:cubicBezTo>
                    <a:pt x="47" y="7"/>
                    <a:pt x="47" y="7"/>
                    <a:pt x="47" y="7"/>
                  </a:cubicBezTo>
                  <a:cubicBezTo>
                    <a:pt x="50" y="7"/>
                    <a:pt x="50" y="7"/>
                    <a:pt x="50" y="7"/>
                  </a:cubicBezTo>
                  <a:cubicBezTo>
                    <a:pt x="45" y="14"/>
                    <a:pt x="45" y="14"/>
                    <a:pt x="45"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4" y="14"/>
                  </a:cubicBezTo>
                  <a:cubicBezTo>
                    <a:pt x="44" y="14"/>
                    <a:pt x="44" y="14"/>
                    <a:pt x="43" y="14"/>
                  </a:cubicBezTo>
                  <a:cubicBezTo>
                    <a:pt x="43" y="14"/>
                    <a:pt x="43" y="14"/>
                    <a:pt x="43" y="14"/>
                  </a:cubicBezTo>
                  <a:cubicBezTo>
                    <a:pt x="43" y="14"/>
                    <a:pt x="43" y="14"/>
                    <a:pt x="43" y="14"/>
                  </a:cubicBezTo>
                  <a:cubicBezTo>
                    <a:pt x="43" y="14"/>
                    <a:pt x="43" y="14"/>
                    <a:pt x="43" y="14"/>
                  </a:cubicBezTo>
                  <a:cubicBezTo>
                    <a:pt x="43" y="14"/>
                    <a:pt x="43" y="14"/>
                    <a:pt x="43" y="14"/>
                  </a:cubicBezTo>
                  <a:cubicBezTo>
                    <a:pt x="43" y="14"/>
                    <a:pt x="43" y="14"/>
                    <a:pt x="43" y="14"/>
                  </a:cubicBezTo>
                  <a:cubicBezTo>
                    <a:pt x="43" y="14"/>
                    <a:pt x="43" y="14"/>
                    <a:pt x="43" y="14"/>
                  </a:cubicBezTo>
                  <a:cubicBezTo>
                    <a:pt x="43" y="14"/>
                    <a:pt x="43" y="14"/>
                    <a:pt x="43" y="14"/>
                  </a:cubicBezTo>
                  <a:cubicBezTo>
                    <a:pt x="43" y="14"/>
                    <a:pt x="43" y="14"/>
                    <a:pt x="43" y="14"/>
                  </a:cubicBezTo>
                  <a:cubicBezTo>
                    <a:pt x="43" y="14"/>
                    <a:pt x="43" y="14"/>
                    <a:pt x="43" y="14"/>
                  </a:cubicBezTo>
                  <a:cubicBezTo>
                    <a:pt x="43" y="14"/>
                    <a:pt x="42" y="13"/>
                    <a:pt x="42" y="13"/>
                  </a:cubicBezTo>
                  <a:cubicBezTo>
                    <a:pt x="42" y="13"/>
                    <a:pt x="42" y="13"/>
                    <a:pt x="42" y="13"/>
                  </a:cubicBezTo>
                  <a:cubicBezTo>
                    <a:pt x="42" y="13"/>
                    <a:pt x="42" y="13"/>
                    <a:pt x="42" y="13"/>
                  </a:cubicBezTo>
                  <a:cubicBezTo>
                    <a:pt x="40" y="14"/>
                    <a:pt x="40" y="14"/>
                    <a:pt x="40" y="14"/>
                  </a:cubicBezTo>
                  <a:cubicBezTo>
                    <a:pt x="40" y="14"/>
                    <a:pt x="40" y="14"/>
                    <a:pt x="40" y="15"/>
                  </a:cubicBezTo>
                  <a:cubicBezTo>
                    <a:pt x="40" y="15"/>
                    <a:pt x="40" y="15"/>
                    <a:pt x="40" y="15"/>
                  </a:cubicBezTo>
                  <a:cubicBezTo>
                    <a:pt x="39" y="15"/>
                    <a:pt x="38" y="16"/>
                    <a:pt x="37" y="17"/>
                  </a:cubicBezTo>
                  <a:cubicBezTo>
                    <a:pt x="37" y="17"/>
                    <a:pt x="37" y="17"/>
                    <a:pt x="37" y="17"/>
                  </a:cubicBezTo>
                  <a:cubicBezTo>
                    <a:pt x="35" y="19"/>
                    <a:pt x="33" y="21"/>
                    <a:pt x="31" y="24"/>
                  </a:cubicBezTo>
                  <a:cubicBezTo>
                    <a:pt x="31" y="24"/>
                    <a:pt x="31" y="24"/>
                    <a:pt x="31" y="24"/>
                  </a:cubicBezTo>
                  <a:cubicBezTo>
                    <a:pt x="25" y="29"/>
                    <a:pt x="20" y="34"/>
                    <a:pt x="17" y="37"/>
                  </a:cubicBezTo>
                  <a:cubicBezTo>
                    <a:pt x="17" y="37"/>
                    <a:pt x="17" y="37"/>
                    <a:pt x="17" y="37"/>
                  </a:cubicBezTo>
                  <a:cubicBezTo>
                    <a:pt x="15" y="38"/>
                    <a:pt x="14" y="39"/>
                    <a:pt x="11" y="39"/>
                  </a:cubicBezTo>
                  <a:cubicBezTo>
                    <a:pt x="11" y="39"/>
                    <a:pt x="11" y="39"/>
                    <a:pt x="11" y="39"/>
                  </a:cubicBezTo>
                  <a:cubicBezTo>
                    <a:pt x="11" y="39"/>
                    <a:pt x="11" y="39"/>
                    <a:pt x="11" y="39"/>
                  </a:cubicBezTo>
                  <a:cubicBezTo>
                    <a:pt x="11" y="39"/>
                    <a:pt x="11" y="39"/>
                    <a:pt x="11" y="39"/>
                  </a:cubicBezTo>
                  <a:close/>
                  <a:moveTo>
                    <a:pt x="12" y="35"/>
                  </a:moveTo>
                  <a:cubicBezTo>
                    <a:pt x="12" y="35"/>
                    <a:pt x="12" y="35"/>
                    <a:pt x="12" y="35"/>
                  </a:cubicBezTo>
                  <a:cubicBezTo>
                    <a:pt x="12" y="35"/>
                    <a:pt x="12" y="35"/>
                    <a:pt x="12" y="35"/>
                  </a:cubicBezTo>
                  <a:cubicBezTo>
                    <a:pt x="12" y="35"/>
                    <a:pt x="12" y="35"/>
                    <a:pt x="12" y="35"/>
                  </a:cubicBezTo>
                  <a:cubicBezTo>
                    <a:pt x="12" y="35"/>
                    <a:pt x="12" y="35"/>
                    <a:pt x="13" y="35"/>
                  </a:cubicBezTo>
                  <a:cubicBezTo>
                    <a:pt x="13" y="35"/>
                    <a:pt x="13" y="35"/>
                    <a:pt x="13" y="35"/>
                  </a:cubicBezTo>
                  <a:cubicBezTo>
                    <a:pt x="13" y="35"/>
                    <a:pt x="12" y="35"/>
                    <a:pt x="12" y="35"/>
                  </a:cubicBezTo>
                  <a:close/>
                  <a:moveTo>
                    <a:pt x="10" y="35"/>
                  </a:moveTo>
                  <a:cubicBezTo>
                    <a:pt x="10" y="35"/>
                    <a:pt x="10" y="35"/>
                    <a:pt x="10" y="35"/>
                  </a:cubicBezTo>
                  <a:cubicBezTo>
                    <a:pt x="10" y="35"/>
                    <a:pt x="10" y="35"/>
                    <a:pt x="10" y="35"/>
                  </a:cubicBezTo>
                  <a:cubicBezTo>
                    <a:pt x="10" y="35"/>
                    <a:pt x="10" y="35"/>
                    <a:pt x="10" y="35"/>
                  </a:cubicBezTo>
                  <a:cubicBezTo>
                    <a:pt x="10" y="35"/>
                    <a:pt x="9" y="35"/>
                    <a:pt x="9" y="34"/>
                  </a:cubicBezTo>
                  <a:cubicBezTo>
                    <a:pt x="9" y="34"/>
                    <a:pt x="9" y="34"/>
                    <a:pt x="9" y="34"/>
                  </a:cubicBezTo>
                  <a:cubicBezTo>
                    <a:pt x="9" y="35"/>
                    <a:pt x="9" y="35"/>
                    <a:pt x="10" y="35"/>
                  </a:cubicBezTo>
                  <a:close/>
                  <a:moveTo>
                    <a:pt x="15" y="33"/>
                  </a:moveTo>
                  <a:cubicBezTo>
                    <a:pt x="15" y="33"/>
                    <a:pt x="15" y="33"/>
                    <a:pt x="15" y="33"/>
                  </a:cubicBezTo>
                  <a:cubicBezTo>
                    <a:pt x="15" y="33"/>
                    <a:pt x="15" y="33"/>
                    <a:pt x="15" y="33"/>
                  </a:cubicBezTo>
                  <a:cubicBezTo>
                    <a:pt x="15" y="33"/>
                    <a:pt x="15" y="33"/>
                    <a:pt x="15" y="33"/>
                  </a:cubicBezTo>
                  <a:cubicBezTo>
                    <a:pt x="15" y="33"/>
                    <a:pt x="15" y="33"/>
                    <a:pt x="15" y="33"/>
                  </a:cubicBezTo>
                  <a:cubicBezTo>
                    <a:pt x="17" y="32"/>
                    <a:pt x="21" y="28"/>
                    <a:pt x="25" y="24"/>
                  </a:cubicBezTo>
                  <a:cubicBezTo>
                    <a:pt x="25" y="24"/>
                    <a:pt x="25" y="24"/>
                    <a:pt x="25" y="24"/>
                  </a:cubicBezTo>
                  <a:cubicBezTo>
                    <a:pt x="21" y="28"/>
                    <a:pt x="17" y="32"/>
                    <a:pt x="15" y="33"/>
                  </a:cubicBezTo>
                  <a:close/>
                  <a:moveTo>
                    <a:pt x="6" y="33"/>
                  </a:moveTo>
                  <a:cubicBezTo>
                    <a:pt x="5" y="32"/>
                    <a:pt x="5" y="32"/>
                    <a:pt x="5" y="31"/>
                  </a:cubicBezTo>
                  <a:cubicBezTo>
                    <a:pt x="5" y="31"/>
                    <a:pt x="5" y="31"/>
                    <a:pt x="5" y="31"/>
                  </a:cubicBezTo>
                  <a:cubicBezTo>
                    <a:pt x="5" y="31"/>
                    <a:pt x="5" y="31"/>
                    <a:pt x="5" y="30"/>
                  </a:cubicBezTo>
                  <a:cubicBezTo>
                    <a:pt x="5" y="30"/>
                    <a:pt x="5" y="30"/>
                    <a:pt x="5" y="30"/>
                  </a:cubicBezTo>
                  <a:cubicBezTo>
                    <a:pt x="5" y="31"/>
                    <a:pt x="5" y="32"/>
                    <a:pt x="6" y="33"/>
                  </a:cubicBezTo>
                  <a:close/>
                  <a:moveTo>
                    <a:pt x="11" y="31"/>
                  </a:moveTo>
                  <a:cubicBezTo>
                    <a:pt x="11" y="31"/>
                    <a:pt x="12" y="30"/>
                    <a:pt x="12" y="30"/>
                  </a:cubicBezTo>
                  <a:cubicBezTo>
                    <a:pt x="12" y="30"/>
                    <a:pt x="12" y="30"/>
                    <a:pt x="12" y="30"/>
                  </a:cubicBezTo>
                  <a:cubicBezTo>
                    <a:pt x="15" y="28"/>
                    <a:pt x="26" y="17"/>
                    <a:pt x="32" y="11"/>
                  </a:cubicBezTo>
                  <a:cubicBezTo>
                    <a:pt x="32" y="11"/>
                    <a:pt x="32" y="11"/>
                    <a:pt x="32" y="11"/>
                  </a:cubicBezTo>
                  <a:cubicBezTo>
                    <a:pt x="32" y="10"/>
                    <a:pt x="33" y="10"/>
                    <a:pt x="33" y="10"/>
                  </a:cubicBezTo>
                  <a:cubicBezTo>
                    <a:pt x="33" y="10"/>
                    <a:pt x="33" y="10"/>
                    <a:pt x="33" y="10"/>
                  </a:cubicBezTo>
                  <a:cubicBezTo>
                    <a:pt x="31" y="9"/>
                    <a:pt x="28" y="8"/>
                    <a:pt x="24" y="8"/>
                  </a:cubicBezTo>
                  <a:cubicBezTo>
                    <a:pt x="24" y="8"/>
                    <a:pt x="24" y="8"/>
                    <a:pt x="24" y="8"/>
                  </a:cubicBezTo>
                  <a:cubicBezTo>
                    <a:pt x="24" y="8"/>
                    <a:pt x="24" y="8"/>
                    <a:pt x="24" y="8"/>
                  </a:cubicBezTo>
                  <a:cubicBezTo>
                    <a:pt x="24" y="6"/>
                    <a:pt x="24" y="6"/>
                    <a:pt x="24" y="6"/>
                  </a:cubicBezTo>
                  <a:cubicBezTo>
                    <a:pt x="24" y="4"/>
                    <a:pt x="24" y="4"/>
                    <a:pt x="24" y="4"/>
                  </a:cubicBezTo>
                  <a:cubicBezTo>
                    <a:pt x="24" y="6"/>
                    <a:pt x="24" y="6"/>
                    <a:pt x="24" y="6"/>
                  </a:cubicBezTo>
                  <a:cubicBezTo>
                    <a:pt x="24" y="8"/>
                    <a:pt x="24" y="8"/>
                    <a:pt x="24" y="8"/>
                  </a:cubicBezTo>
                  <a:cubicBezTo>
                    <a:pt x="22" y="8"/>
                    <a:pt x="19" y="9"/>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5" y="10"/>
                    <a:pt x="14" y="11"/>
                    <a:pt x="14" y="11"/>
                  </a:cubicBezTo>
                  <a:cubicBezTo>
                    <a:pt x="14" y="11"/>
                    <a:pt x="14" y="11"/>
                    <a:pt x="14" y="11"/>
                  </a:cubicBezTo>
                  <a:cubicBezTo>
                    <a:pt x="12" y="12"/>
                    <a:pt x="11" y="14"/>
                    <a:pt x="11" y="14"/>
                  </a:cubicBezTo>
                  <a:cubicBezTo>
                    <a:pt x="11" y="14"/>
                    <a:pt x="11" y="14"/>
                    <a:pt x="11" y="14"/>
                  </a:cubicBezTo>
                  <a:cubicBezTo>
                    <a:pt x="10" y="16"/>
                    <a:pt x="8" y="23"/>
                    <a:pt x="8" y="27"/>
                  </a:cubicBezTo>
                  <a:cubicBezTo>
                    <a:pt x="8" y="27"/>
                    <a:pt x="8" y="27"/>
                    <a:pt x="8" y="27"/>
                  </a:cubicBezTo>
                  <a:cubicBezTo>
                    <a:pt x="8" y="27"/>
                    <a:pt x="8" y="27"/>
                    <a:pt x="8" y="27"/>
                  </a:cubicBezTo>
                  <a:cubicBezTo>
                    <a:pt x="8" y="27"/>
                    <a:pt x="8" y="27"/>
                    <a:pt x="8" y="27"/>
                  </a:cubicBezTo>
                  <a:cubicBezTo>
                    <a:pt x="8" y="28"/>
                    <a:pt x="9" y="29"/>
                    <a:pt x="9" y="30"/>
                  </a:cubicBezTo>
                  <a:cubicBezTo>
                    <a:pt x="9" y="30"/>
                    <a:pt x="9" y="30"/>
                    <a:pt x="9" y="30"/>
                  </a:cubicBezTo>
                  <a:cubicBezTo>
                    <a:pt x="10" y="30"/>
                    <a:pt x="10" y="31"/>
                    <a:pt x="11" y="31"/>
                  </a:cubicBezTo>
                  <a:close/>
                  <a:moveTo>
                    <a:pt x="4" y="27"/>
                  </a:moveTo>
                  <a:cubicBezTo>
                    <a:pt x="4" y="26"/>
                    <a:pt x="5" y="24"/>
                    <a:pt x="5" y="22"/>
                  </a:cubicBezTo>
                  <a:cubicBezTo>
                    <a:pt x="5" y="22"/>
                    <a:pt x="5" y="22"/>
                    <a:pt x="5" y="22"/>
                  </a:cubicBezTo>
                  <a:cubicBezTo>
                    <a:pt x="5" y="24"/>
                    <a:pt x="4" y="26"/>
                    <a:pt x="4" y="27"/>
                  </a:cubicBezTo>
                  <a:close/>
                  <a:moveTo>
                    <a:pt x="35" y="14"/>
                  </a:moveTo>
                  <a:cubicBezTo>
                    <a:pt x="33" y="16"/>
                    <a:pt x="31" y="18"/>
                    <a:pt x="28" y="20"/>
                  </a:cubicBezTo>
                  <a:cubicBezTo>
                    <a:pt x="28" y="20"/>
                    <a:pt x="28" y="20"/>
                    <a:pt x="28" y="20"/>
                  </a:cubicBezTo>
                  <a:cubicBezTo>
                    <a:pt x="31" y="18"/>
                    <a:pt x="33" y="16"/>
                    <a:pt x="35" y="14"/>
                  </a:cubicBezTo>
                  <a:cubicBezTo>
                    <a:pt x="35" y="14"/>
                    <a:pt x="35" y="14"/>
                    <a:pt x="35" y="14"/>
                  </a:cubicBezTo>
                  <a:cubicBezTo>
                    <a:pt x="35" y="14"/>
                    <a:pt x="35" y="14"/>
                    <a:pt x="35" y="14"/>
                  </a:cubicBezTo>
                  <a:cubicBezTo>
                    <a:pt x="35" y="14"/>
                    <a:pt x="35" y="14"/>
                    <a:pt x="35" y="14"/>
                  </a:cubicBezTo>
                  <a:cubicBezTo>
                    <a:pt x="35" y="14"/>
                    <a:pt x="35" y="14"/>
                    <a:pt x="35" y="14"/>
                  </a:cubicBezTo>
                  <a:close/>
                  <a:moveTo>
                    <a:pt x="36" y="12"/>
                  </a:moveTo>
                  <a:cubicBezTo>
                    <a:pt x="37" y="12"/>
                    <a:pt x="37" y="12"/>
                    <a:pt x="37" y="12"/>
                  </a:cubicBezTo>
                  <a:cubicBezTo>
                    <a:pt x="37" y="12"/>
                    <a:pt x="37" y="12"/>
                    <a:pt x="37" y="12"/>
                  </a:cubicBezTo>
                  <a:cubicBezTo>
                    <a:pt x="37" y="12"/>
                    <a:pt x="37" y="12"/>
                    <a:pt x="37" y="12"/>
                  </a:cubicBezTo>
                  <a:cubicBezTo>
                    <a:pt x="37" y="12"/>
                    <a:pt x="37" y="12"/>
                    <a:pt x="36" y="12"/>
                  </a:cubicBezTo>
                  <a:close/>
                  <a:moveTo>
                    <a:pt x="11" y="8"/>
                  </a:moveTo>
                  <a:cubicBezTo>
                    <a:pt x="10" y="9"/>
                    <a:pt x="10" y="9"/>
                    <a:pt x="9" y="10"/>
                  </a:cubicBezTo>
                  <a:cubicBezTo>
                    <a:pt x="9" y="10"/>
                    <a:pt x="9" y="10"/>
                    <a:pt x="9" y="10"/>
                  </a:cubicBezTo>
                  <a:cubicBezTo>
                    <a:pt x="10" y="9"/>
                    <a:pt x="10" y="9"/>
                    <a:pt x="11" y="8"/>
                  </a:cubicBezTo>
                  <a:cubicBezTo>
                    <a:pt x="11" y="8"/>
                    <a:pt x="11" y="8"/>
                    <a:pt x="11" y="8"/>
                  </a:cubicBezTo>
                  <a:cubicBezTo>
                    <a:pt x="11" y="8"/>
                    <a:pt x="12" y="8"/>
                    <a:pt x="12" y="7"/>
                  </a:cubicBezTo>
                  <a:cubicBezTo>
                    <a:pt x="12" y="7"/>
                    <a:pt x="12" y="7"/>
                    <a:pt x="12" y="7"/>
                  </a:cubicBezTo>
                  <a:cubicBezTo>
                    <a:pt x="12" y="8"/>
                    <a:pt x="11" y="8"/>
                    <a:pt x="11" y="8"/>
                  </a:cubicBezTo>
                  <a:close/>
                  <a:moveTo>
                    <a:pt x="44" y="10"/>
                  </a:moveTo>
                  <a:cubicBezTo>
                    <a:pt x="44" y="10"/>
                    <a:pt x="44" y="10"/>
                    <a:pt x="44" y="10"/>
                  </a:cubicBezTo>
                  <a:cubicBezTo>
                    <a:pt x="43" y="9"/>
                    <a:pt x="43" y="9"/>
                    <a:pt x="42" y="9"/>
                  </a:cubicBezTo>
                  <a:cubicBezTo>
                    <a:pt x="42" y="9"/>
                    <a:pt x="42" y="9"/>
                    <a:pt x="42" y="9"/>
                  </a:cubicBezTo>
                  <a:cubicBezTo>
                    <a:pt x="42" y="9"/>
                    <a:pt x="42" y="9"/>
                    <a:pt x="42" y="9"/>
                  </a:cubicBezTo>
                  <a:cubicBezTo>
                    <a:pt x="43" y="9"/>
                    <a:pt x="43" y="9"/>
                    <a:pt x="44" y="10"/>
                  </a:cubicBezTo>
                  <a:close/>
                  <a:moveTo>
                    <a:pt x="39" y="7"/>
                  </a:moveTo>
                  <a:cubicBezTo>
                    <a:pt x="39" y="7"/>
                    <a:pt x="39" y="7"/>
                    <a:pt x="38" y="7"/>
                  </a:cubicBezTo>
                  <a:cubicBezTo>
                    <a:pt x="38" y="7"/>
                    <a:pt x="38" y="7"/>
                    <a:pt x="38" y="7"/>
                  </a:cubicBezTo>
                  <a:cubicBezTo>
                    <a:pt x="39" y="7"/>
                    <a:pt x="39" y="7"/>
                    <a:pt x="39" y="7"/>
                  </a:cubicBezTo>
                  <a:cubicBezTo>
                    <a:pt x="39" y="7"/>
                    <a:pt x="39" y="7"/>
                    <a:pt x="39" y="7"/>
                  </a:cubicBezTo>
                  <a:close/>
                  <a:moveTo>
                    <a:pt x="14" y="7"/>
                  </a:moveTo>
                  <a:cubicBezTo>
                    <a:pt x="14" y="7"/>
                    <a:pt x="14" y="7"/>
                    <a:pt x="14" y="6"/>
                  </a:cubicBezTo>
                  <a:cubicBezTo>
                    <a:pt x="14" y="6"/>
                    <a:pt x="14" y="6"/>
                    <a:pt x="14" y="6"/>
                  </a:cubicBezTo>
                  <a:cubicBezTo>
                    <a:pt x="14" y="6"/>
                    <a:pt x="14" y="7"/>
                    <a:pt x="14" y="7"/>
                  </a:cubicBezTo>
                  <a:close/>
                  <a:moveTo>
                    <a:pt x="17" y="6"/>
                  </a:moveTo>
                  <a:cubicBezTo>
                    <a:pt x="16" y="6"/>
                    <a:pt x="16" y="6"/>
                    <a:pt x="16" y="6"/>
                  </a:cubicBezTo>
                  <a:cubicBezTo>
                    <a:pt x="16" y="6"/>
                    <a:pt x="16" y="6"/>
                    <a:pt x="16" y="6"/>
                  </a:cubicBezTo>
                  <a:cubicBezTo>
                    <a:pt x="16" y="6"/>
                    <a:pt x="17" y="6"/>
                    <a:pt x="17" y="6"/>
                  </a:cubicBezTo>
                  <a:close/>
                  <a:moveTo>
                    <a:pt x="21" y="4"/>
                  </a:moveTo>
                  <a:cubicBezTo>
                    <a:pt x="22" y="4"/>
                    <a:pt x="23" y="4"/>
                    <a:pt x="24" y="4"/>
                  </a:cubicBezTo>
                  <a:cubicBezTo>
                    <a:pt x="24" y="4"/>
                    <a:pt x="24" y="4"/>
                    <a:pt x="24" y="4"/>
                  </a:cubicBezTo>
                  <a:cubicBezTo>
                    <a:pt x="24" y="4"/>
                    <a:pt x="24" y="4"/>
                    <a:pt x="24" y="4"/>
                  </a:cubicBezTo>
                  <a:cubicBezTo>
                    <a:pt x="24" y="4"/>
                    <a:pt x="24" y="4"/>
                    <a:pt x="24" y="4"/>
                  </a:cubicBezTo>
                  <a:cubicBezTo>
                    <a:pt x="24" y="4"/>
                    <a:pt x="24" y="4"/>
                    <a:pt x="24" y="4"/>
                  </a:cubicBezTo>
                  <a:cubicBezTo>
                    <a:pt x="23" y="4"/>
                    <a:pt x="22" y="4"/>
                    <a:pt x="2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14"/>
            <p:cNvSpPr/>
            <p:nvPr/>
          </p:nvSpPr>
          <p:spPr bwMode="auto">
            <a:xfrm>
              <a:off x="1582" y="1868"/>
              <a:ext cx="13" cy="38"/>
            </a:xfrm>
            <a:custGeom>
              <a:avLst/>
              <a:gdLst>
                <a:gd name="T0" fmla="*/ 0 w 13"/>
                <a:gd name="T1" fmla="*/ 38 h 38"/>
                <a:gd name="T2" fmla="*/ 0 w 13"/>
                <a:gd name="T3" fmla="*/ 0 h 38"/>
                <a:gd name="T4" fmla="*/ 13 w 13"/>
                <a:gd name="T5" fmla="*/ 0 h 38"/>
                <a:gd name="T6" fmla="*/ 13 w 13"/>
                <a:gd name="T7" fmla="*/ 38 h 38"/>
                <a:gd name="T8" fmla="*/ 0 w 13"/>
                <a:gd name="T9" fmla="*/ 38 h 38"/>
                <a:gd name="T10" fmla="*/ 0 w 13"/>
                <a:gd name="T11" fmla="*/ 38 h 38"/>
              </a:gdLst>
              <a:ahLst/>
              <a:cxnLst>
                <a:cxn ang="0">
                  <a:pos x="T0" y="T1"/>
                </a:cxn>
                <a:cxn ang="0">
                  <a:pos x="T2" y="T3"/>
                </a:cxn>
                <a:cxn ang="0">
                  <a:pos x="T4" y="T5"/>
                </a:cxn>
                <a:cxn ang="0">
                  <a:pos x="T6" y="T7"/>
                </a:cxn>
                <a:cxn ang="0">
                  <a:pos x="T8" y="T9"/>
                </a:cxn>
                <a:cxn ang="0">
                  <a:pos x="T10" y="T11"/>
                </a:cxn>
              </a:cxnLst>
              <a:rect l="0" t="0" r="r" b="b"/>
              <a:pathLst>
                <a:path w="13" h="38">
                  <a:moveTo>
                    <a:pt x="0" y="38"/>
                  </a:moveTo>
                  <a:lnTo>
                    <a:pt x="0" y="0"/>
                  </a:lnTo>
                  <a:lnTo>
                    <a:pt x="13" y="0"/>
                  </a:lnTo>
                  <a:lnTo>
                    <a:pt x="13" y="38"/>
                  </a:lnTo>
                  <a:lnTo>
                    <a:pt x="0" y="38"/>
                  </a:lnTo>
                  <a:lnTo>
                    <a:pt x="0" y="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15"/>
            <p:cNvSpPr>
              <a:spLocks noEditPoints="1"/>
            </p:cNvSpPr>
            <p:nvPr/>
          </p:nvSpPr>
          <p:spPr bwMode="auto">
            <a:xfrm>
              <a:off x="1576" y="1862"/>
              <a:ext cx="25" cy="50"/>
            </a:xfrm>
            <a:custGeom>
              <a:avLst/>
              <a:gdLst>
                <a:gd name="T0" fmla="*/ 19 w 25"/>
                <a:gd name="T1" fmla="*/ 50 h 50"/>
                <a:gd name="T2" fmla="*/ 6 w 25"/>
                <a:gd name="T3" fmla="*/ 50 h 50"/>
                <a:gd name="T4" fmla="*/ 6 w 25"/>
                <a:gd name="T5" fmla="*/ 44 h 50"/>
                <a:gd name="T6" fmla="*/ 13 w 25"/>
                <a:gd name="T7" fmla="*/ 44 h 50"/>
                <a:gd name="T8" fmla="*/ 6 w 25"/>
                <a:gd name="T9" fmla="*/ 44 h 50"/>
                <a:gd name="T10" fmla="*/ 6 w 25"/>
                <a:gd name="T11" fmla="*/ 50 h 50"/>
                <a:gd name="T12" fmla="*/ 0 w 25"/>
                <a:gd name="T13" fmla="*/ 50 h 50"/>
                <a:gd name="T14" fmla="*/ 0 w 25"/>
                <a:gd name="T15" fmla="*/ 0 h 50"/>
                <a:gd name="T16" fmla="*/ 25 w 25"/>
                <a:gd name="T17" fmla="*/ 0 h 50"/>
                <a:gd name="T18" fmla="*/ 25 w 25"/>
                <a:gd name="T19" fmla="*/ 50 h 50"/>
                <a:gd name="T20" fmla="*/ 19 w 25"/>
                <a:gd name="T21" fmla="*/ 50 h 50"/>
                <a:gd name="T22" fmla="*/ 19 w 25"/>
                <a:gd name="T23" fmla="*/ 50 h 50"/>
                <a:gd name="T24" fmla="*/ 13 w 25"/>
                <a:gd name="T25" fmla="*/ 38 h 50"/>
                <a:gd name="T26" fmla="*/ 13 w 25"/>
                <a:gd name="T27" fmla="*/ 13 h 50"/>
                <a:gd name="T28" fmla="*/ 13 w 25"/>
                <a:gd name="T29" fmla="*/ 38 h 50"/>
                <a:gd name="T30" fmla="*/ 13 w 25"/>
                <a:gd name="T31" fmla="*/ 3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 h="50">
                  <a:moveTo>
                    <a:pt x="19" y="50"/>
                  </a:moveTo>
                  <a:lnTo>
                    <a:pt x="6" y="50"/>
                  </a:lnTo>
                  <a:lnTo>
                    <a:pt x="6" y="44"/>
                  </a:lnTo>
                  <a:lnTo>
                    <a:pt x="13" y="44"/>
                  </a:lnTo>
                  <a:lnTo>
                    <a:pt x="6" y="44"/>
                  </a:lnTo>
                  <a:lnTo>
                    <a:pt x="6" y="50"/>
                  </a:lnTo>
                  <a:lnTo>
                    <a:pt x="0" y="50"/>
                  </a:lnTo>
                  <a:lnTo>
                    <a:pt x="0" y="0"/>
                  </a:lnTo>
                  <a:lnTo>
                    <a:pt x="25" y="0"/>
                  </a:lnTo>
                  <a:lnTo>
                    <a:pt x="25" y="50"/>
                  </a:lnTo>
                  <a:lnTo>
                    <a:pt x="19" y="50"/>
                  </a:lnTo>
                  <a:lnTo>
                    <a:pt x="19" y="50"/>
                  </a:lnTo>
                  <a:close/>
                  <a:moveTo>
                    <a:pt x="13" y="38"/>
                  </a:moveTo>
                  <a:lnTo>
                    <a:pt x="13" y="13"/>
                  </a:lnTo>
                  <a:lnTo>
                    <a:pt x="13" y="38"/>
                  </a:lnTo>
                  <a:lnTo>
                    <a:pt x="13" y="3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6"/>
            <p:cNvSpPr/>
            <p:nvPr/>
          </p:nvSpPr>
          <p:spPr bwMode="auto">
            <a:xfrm>
              <a:off x="1532" y="1903"/>
              <a:ext cx="113" cy="43"/>
            </a:xfrm>
            <a:custGeom>
              <a:avLst/>
              <a:gdLst>
                <a:gd name="T0" fmla="*/ 57 w 113"/>
                <a:gd name="T1" fmla="*/ 18 h 43"/>
                <a:gd name="T2" fmla="*/ 25 w 113"/>
                <a:gd name="T3" fmla="*/ 40 h 43"/>
                <a:gd name="T4" fmla="*/ 0 w 113"/>
                <a:gd name="T5" fmla="*/ 24 h 43"/>
                <a:gd name="T6" fmla="*/ 0 w 113"/>
                <a:gd name="T7" fmla="*/ 24 h 43"/>
                <a:gd name="T8" fmla="*/ 7 w 113"/>
                <a:gd name="T9" fmla="*/ 15 h 43"/>
                <a:gd name="T10" fmla="*/ 25 w 113"/>
                <a:gd name="T11" fmla="*/ 24 h 43"/>
                <a:gd name="T12" fmla="*/ 57 w 113"/>
                <a:gd name="T13" fmla="*/ 3 h 43"/>
                <a:gd name="T14" fmla="*/ 88 w 113"/>
                <a:gd name="T15" fmla="*/ 24 h 43"/>
                <a:gd name="T16" fmla="*/ 104 w 113"/>
                <a:gd name="T17" fmla="*/ 0 h 43"/>
                <a:gd name="T18" fmla="*/ 113 w 113"/>
                <a:gd name="T19" fmla="*/ 6 h 43"/>
                <a:gd name="T20" fmla="*/ 91 w 113"/>
                <a:gd name="T21" fmla="*/ 43 h 43"/>
                <a:gd name="T22" fmla="*/ 57 w 113"/>
                <a:gd name="T23" fmla="*/ 18 h 43"/>
                <a:gd name="T24" fmla="*/ 57 w 113"/>
                <a:gd name="T25" fmla="*/ 1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 h="43">
                  <a:moveTo>
                    <a:pt x="57" y="18"/>
                  </a:moveTo>
                  <a:lnTo>
                    <a:pt x="25" y="40"/>
                  </a:lnTo>
                  <a:lnTo>
                    <a:pt x="0" y="24"/>
                  </a:lnTo>
                  <a:lnTo>
                    <a:pt x="0" y="24"/>
                  </a:lnTo>
                  <a:lnTo>
                    <a:pt x="7" y="15"/>
                  </a:lnTo>
                  <a:lnTo>
                    <a:pt x="25" y="24"/>
                  </a:lnTo>
                  <a:lnTo>
                    <a:pt x="57" y="3"/>
                  </a:lnTo>
                  <a:lnTo>
                    <a:pt x="88" y="24"/>
                  </a:lnTo>
                  <a:lnTo>
                    <a:pt x="104" y="0"/>
                  </a:lnTo>
                  <a:lnTo>
                    <a:pt x="113" y="6"/>
                  </a:lnTo>
                  <a:lnTo>
                    <a:pt x="91" y="43"/>
                  </a:lnTo>
                  <a:lnTo>
                    <a:pt x="57" y="18"/>
                  </a:lnTo>
                  <a:lnTo>
                    <a:pt x="57" y="1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17"/>
            <p:cNvSpPr>
              <a:spLocks noEditPoints="1"/>
            </p:cNvSpPr>
            <p:nvPr/>
          </p:nvSpPr>
          <p:spPr bwMode="auto">
            <a:xfrm>
              <a:off x="1507" y="1893"/>
              <a:ext cx="147" cy="59"/>
            </a:xfrm>
            <a:custGeom>
              <a:avLst/>
              <a:gdLst>
                <a:gd name="T0" fmla="*/ 82 w 147"/>
                <a:gd name="T1" fmla="*/ 38 h 59"/>
                <a:gd name="T2" fmla="*/ 50 w 147"/>
                <a:gd name="T3" fmla="*/ 59 h 59"/>
                <a:gd name="T4" fmla="*/ 0 w 147"/>
                <a:gd name="T5" fmla="*/ 28 h 59"/>
                <a:gd name="T6" fmla="*/ 22 w 147"/>
                <a:gd name="T7" fmla="*/ 28 h 59"/>
                <a:gd name="T8" fmla="*/ 28 w 147"/>
                <a:gd name="T9" fmla="*/ 16 h 59"/>
                <a:gd name="T10" fmla="*/ 50 w 147"/>
                <a:gd name="T11" fmla="*/ 28 h 59"/>
                <a:gd name="T12" fmla="*/ 82 w 147"/>
                <a:gd name="T13" fmla="*/ 7 h 59"/>
                <a:gd name="T14" fmla="*/ 110 w 147"/>
                <a:gd name="T15" fmla="*/ 25 h 59"/>
                <a:gd name="T16" fmla="*/ 125 w 147"/>
                <a:gd name="T17" fmla="*/ 0 h 59"/>
                <a:gd name="T18" fmla="*/ 147 w 147"/>
                <a:gd name="T19" fmla="*/ 13 h 59"/>
                <a:gd name="T20" fmla="*/ 119 w 147"/>
                <a:gd name="T21" fmla="*/ 59 h 59"/>
                <a:gd name="T22" fmla="*/ 82 w 147"/>
                <a:gd name="T23" fmla="*/ 38 h 59"/>
                <a:gd name="T24" fmla="*/ 82 w 147"/>
                <a:gd name="T25" fmla="*/ 38 h 59"/>
                <a:gd name="T26" fmla="*/ 116 w 147"/>
                <a:gd name="T27" fmla="*/ 44 h 59"/>
                <a:gd name="T28" fmla="*/ 132 w 147"/>
                <a:gd name="T29" fmla="*/ 19 h 59"/>
                <a:gd name="T30" fmla="*/ 116 w 147"/>
                <a:gd name="T31" fmla="*/ 44 h 59"/>
                <a:gd name="T32" fmla="*/ 116 w 147"/>
                <a:gd name="T33" fmla="*/ 44 h 59"/>
                <a:gd name="T34" fmla="*/ 116 w 147"/>
                <a:gd name="T35" fmla="*/ 44 h 59"/>
                <a:gd name="T36" fmla="*/ 53 w 147"/>
                <a:gd name="T37" fmla="*/ 41 h 59"/>
                <a:gd name="T38" fmla="*/ 79 w 147"/>
                <a:gd name="T39" fmla="*/ 22 h 59"/>
                <a:gd name="T40" fmla="*/ 82 w 147"/>
                <a:gd name="T41" fmla="*/ 22 h 59"/>
                <a:gd name="T42" fmla="*/ 82 w 147"/>
                <a:gd name="T43" fmla="*/ 22 h 59"/>
                <a:gd name="T44" fmla="*/ 53 w 147"/>
                <a:gd name="T45" fmla="*/ 41 h 59"/>
                <a:gd name="T46" fmla="*/ 53 w 147"/>
                <a:gd name="T47" fmla="*/ 41 h 59"/>
                <a:gd name="T48" fmla="*/ 79 w 147"/>
                <a:gd name="T49" fmla="*/ 34 h 59"/>
                <a:gd name="T50" fmla="*/ 82 w 147"/>
                <a:gd name="T51" fmla="*/ 28 h 59"/>
                <a:gd name="T52" fmla="*/ 79 w 147"/>
                <a:gd name="T53" fmla="*/ 34 h 59"/>
                <a:gd name="T54" fmla="*/ 79 w 147"/>
                <a:gd name="T55" fmla="*/ 34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47" h="59">
                  <a:moveTo>
                    <a:pt x="82" y="38"/>
                  </a:moveTo>
                  <a:lnTo>
                    <a:pt x="50" y="59"/>
                  </a:lnTo>
                  <a:lnTo>
                    <a:pt x="0" y="28"/>
                  </a:lnTo>
                  <a:lnTo>
                    <a:pt x="22" y="28"/>
                  </a:lnTo>
                  <a:lnTo>
                    <a:pt x="28" y="16"/>
                  </a:lnTo>
                  <a:lnTo>
                    <a:pt x="50" y="28"/>
                  </a:lnTo>
                  <a:lnTo>
                    <a:pt x="82" y="7"/>
                  </a:lnTo>
                  <a:lnTo>
                    <a:pt x="110" y="25"/>
                  </a:lnTo>
                  <a:lnTo>
                    <a:pt x="125" y="0"/>
                  </a:lnTo>
                  <a:lnTo>
                    <a:pt x="147" y="13"/>
                  </a:lnTo>
                  <a:lnTo>
                    <a:pt x="119" y="59"/>
                  </a:lnTo>
                  <a:lnTo>
                    <a:pt x="82" y="38"/>
                  </a:lnTo>
                  <a:lnTo>
                    <a:pt x="82" y="38"/>
                  </a:lnTo>
                  <a:close/>
                  <a:moveTo>
                    <a:pt x="116" y="44"/>
                  </a:moveTo>
                  <a:lnTo>
                    <a:pt x="132" y="19"/>
                  </a:lnTo>
                  <a:lnTo>
                    <a:pt x="116" y="44"/>
                  </a:lnTo>
                  <a:lnTo>
                    <a:pt x="116" y="44"/>
                  </a:lnTo>
                  <a:lnTo>
                    <a:pt x="116" y="44"/>
                  </a:lnTo>
                  <a:close/>
                  <a:moveTo>
                    <a:pt x="53" y="41"/>
                  </a:moveTo>
                  <a:lnTo>
                    <a:pt x="79" y="22"/>
                  </a:lnTo>
                  <a:lnTo>
                    <a:pt x="82" y="22"/>
                  </a:lnTo>
                  <a:lnTo>
                    <a:pt x="82" y="22"/>
                  </a:lnTo>
                  <a:lnTo>
                    <a:pt x="53" y="41"/>
                  </a:lnTo>
                  <a:lnTo>
                    <a:pt x="53" y="41"/>
                  </a:lnTo>
                  <a:close/>
                  <a:moveTo>
                    <a:pt x="79" y="34"/>
                  </a:moveTo>
                  <a:lnTo>
                    <a:pt x="82" y="28"/>
                  </a:lnTo>
                  <a:lnTo>
                    <a:pt x="79" y="34"/>
                  </a:lnTo>
                  <a:lnTo>
                    <a:pt x="79" y="3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18"/>
            <p:cNvSpPr>
              <a:spLocks noEditPoints="1"/>
            </p:cNvSpPr>
            <p:nvPr/>
          </p:nvSpPr>
          <p:spPr bwMode="auto">
            <a:xfrm>
              <a:off x="1579" y="1921"/>
              <a:ext cx="69" cy="267"/>
            </a:xfrm>
            <a:custGeom>
              <a:avLst/>
              <a:gdLst>
                <a:gd name="T0" fmla="*/ 0 w 69"/>
                <a:gd name="T1" fmla="*/ 214 h 267"/>
                <a:gd name="T2" fmla="*/ 0 w 69"/>
                <a:gd name="T3" fmla="*/ 214 h 267"/>
                <a:gd name="T4" fmla="*/ 3 w 69"/>
                <a:gd name="T5" fmla="*/ 3 h 267"/>
                <a:gd name="T6" fmla="*/ 16 w 69"/>
                <a:gd name="T7" fmla="*/ 0 h 267"/>
                <a:gd name="T8" fmla="*/ 69 w 69"/>
                <a:gd name="T9" fmla="*/ 214 h 267"/>
                <a:gd name="T10" fmla="*/ 25 w 69"/>
                <a:gd name="T11" fmla="*/ 267 h 267"/>
                <a:gd name="T12" fmla="*/ 0 w 69"/>
                <a:gd name="T13" fmla="*/ 214 h 267"/>
                <a:gd name="T14" fmla="*/ 0 w 69"/>
                <a:gd name="T15" fmla="*/ 214 h 267"/>
                <a:gd name="T16" fmla="*/ 28 w 69"/>
                <a:gd name="T17" fmla="*/ 242 h 267"/>
                <a:gd name="T18" fmla="*/ 53 w 69"/>
                <a:gd name="T19" fmla="*/ 211 h 267"/>
                <a:gd name="T20" fmla="*/ 16 w 69"/>
                <a:gd name="T21" fmla="*/ 50 h 267"/>
                <a:gd name="T22" fmla="*/ 13 w 69"/>
                <a:gd name="T23" fmla="*/ 211 h 267"/>
                <a:gd name="T24" fmla="*/ 28 w 69"/>
                <a:gd name="T25" fmla="*/ 242 h 267"/>
                <a:gd name="T26" fmla="*/ 28 w 69"/>
                <a:gd name="T27" fmla="*/ 24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9" h="267">
                  <a:moveTo>
                    <a:pt x="0" y="214"/>
                  </a:moveTo>
                  <a:lnTo>
                    <a:pt x="0" y="214"/>
                  </a:lnTo>
                  <a:lnTo>
                    <a:pt x="3" y="3"/>
                  </a:lnTo>
                  <a:lnTo>
                    <a:pt x="16" y="0"/>
                  </a:lnTo>
                  <a:lnTo>
                    <a:pt x="69" y="214"/>
                  </a:lnTo>
                  <a:lnTo>
                    <a:pt x="25" y="267"/>
                  </a:lnTo>
                  <a:lnTo>
                    <a:pt x="0" y="214"/>
                  </a:lnTo>
                  <a:lnTo>
                    <a:pt x="0" y="214"/>
                  </a:lnTo>
                  <a:close/>
                  <a:moveTo>
                    <a:pt x="28" y="242"/>
                  </a:moveTo>
                  <a:lnTo>
                    <a:pt x="53" y="211"/>
                  </a:lnTo>
                  <a:lnTo>
                    <a:pt x="16" y="50"/>
                  </a:lnTo>
                  <a:lnTo>
                    <a:pt x="13" y="211"/>
                  </a:lnTo>
                  <a:lnTo>
                    <a:pt x="28" y="242"/>
                  </a:lnTo>
                  <a:lnTo>
                    <a:pt x="28" y="2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19"/>
            <p:cNvSpPr>
              <a:spLocks noEditPoints="1"/>
            </p:cNvSpPr>
            <p:nvPr/>
          </p:nvSpPr>
          <p:spPr bwMode="auto">
            <a:xfrm>
              <a:off x="1573" y="1915"/>
              <a:ext cx="81" cy="283"/>
            </a:xfrm>
            <a:custGeom>
              <a:avLst/>
              <a:gdLst>
                <a:gd name="T0" fmla="*/ 0 w 81"/>
                <a:gd name="T1" fmla="*/ 224 h 283"/>
                <a:gd name="T2" fmla="*/ 6 w 81"/>
                <a:gd name="T3" fmla="*/ 220 h 283"/>
                <a:gd name="T4" fmla="*/ 0 w 81"/>
                <a:gd name="T5" fmla="*/ 224 h 283"/>
                <a:gd name="T6" fmla="*/ 0 w 81"/>
                <a:gd name="T7" fmla="*/ 220 h 283"/>
                <a:gd name="T8" fmla="*/ 3 w 81"/>
                <a:gd name="T9" fmla="*/ 3 h 283"/>
                <a:gd name="T10" fmla="*/ 25 w 81"/>
                <a:gd name="T11" fmla="*/ 0 h 283"/>
                <a:gd name="T12" fmla="*/ 81 w 81"/>
                <a:gd name="T13" fmla="*/ 220 h 283"/>
                <a:gd name="T14" fmla="*/ 31 w 81"/>
                <a:gd name="T15" fmla="*/ 283 h 283"/>
                <a:gd name="T16" fmla="*/ 0 w 81"/>
                <a:gd name="T17" fmla="*/ 224 h 283"/>
                <a:gd name="T18" fmla="*/ 0 w 81"/>
                <a:gd name="T19" fmla="*/ 224 h 283"/>
                <a:gd name="T20" fmla="*/ 34 w 81"/>
                <a:gd name="T21" fmla="*/ 248 h 283"/>
                <a:gd name="T22" fmla="*/ 41 w 81"/>
                <a:gd name="T23" fmla="*/ 245 h 283"/>
                <a:gd name="T24" fmla="*/ 34 w 81"/>
                <a:gd name="T25" fmla="*/ 248 h 283"/>
                <a:gd name="T26" fmla="*/ 34 w 81"/>
                <a:gd name="T27" fmla="*/ 248 h 283"/>
                <a:gd name="T28" fmla="*/ 22 w 81"/>
                <a:gd name="T29" fmla="*/ 239 h 283"/>
                <a:gd name="T30" fmla="*/ 13 w 81"/>
                <a:gd name="T31" fmla="*/ 217 h 283"/>
                <a:gd name="T32" fmla="*/ 13 w 81"/>
                <a:gd name="T33" fmla="*/ 217 h 283"/>
                <a:gd name="T34" fmla="*/ 22 w 81"/>
                <a:gd name="T35" fmla="*/ 239 h 283"/>
                <a:gd name="T36" fmla="*/ 22 w 81"/>
                <a:gd name="T37" fmla="*/ 239 h 283"/>
                <a:gd name="T38" fmla="*/ 25 w 81"/>
                <a:gd name="T39" fmla="*/ 214 h 283"/>
                <a:gd name="T40" fmla="*/ 34 w 81"/>
                <a:gd name="T41" fmla="*/ 236 h 283"/>
                <a:gd name="T42" fmla="*/ 53 w 81"/>
                <a:gd name="T43" fmla="*/ 214 h 283"/>
                <a:gd name="T44" fmla="*/ 25 w 81"/>
                <a:gd name="T45" fmla="*/ 103 h 283"/>
                <a:gd name="T46" fmla="*/ 25 w 81"/>
                <a:gd name="T47" fmla="*/ 214 h 283"/>
                <a:gd name="T48" fmla="*/ 25 w 81"/>
                <a:gd name="T49" fmla="*/ 214 h 283"/>
                <a:gd name="T50" fmla="*/ 16 w 81"/>
                <a:gd name="T51" fmla="*/ 12 h 283"/>
                <a:gd name="T52" fmla="*/ 13 w 81"/>
                <a:gd name="T53" fmla="*/ 217 h 283"/>
                <a:gd name="T54" fmla="*/ 16 w 81"/>
                <a:gd name="T55" fmla="*/ 56 h 283"/>
                <a:gd name="T56" fmla="*/ 25 w 81"/>
                <a:gd name="T57" fmla="*/ 56 h 283"/>
                <a:gd name="T58" fmla="*/ 31 w 81"/>
                <a:gd name="T59" fmla="*/ 78 h 283"/>
                <a:gd name="T60" fmla="*/ 16 w 81"/>
                <a:gd name="T61" fmla="*/ 12 h 283"/>
                <a:gd name="T62" fmla="*/ 16 w 81"/>
                <a:gd name="T63" fmla="*/ 12 h 283"/>
                <a:gd name="T64" fmla="*/ 16 w 81"/>
                <a:gd name="T65" fmla="*/ 12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1" h="283">
                  <a:moveTo>
                    <a:pt x="0" y="224"/>
                  </a:moveTo>
                  <a:lnTo>
                    <a:pt x="6" y="220"/>
                  </a:lnTo>
                  <a:lnTo>
                    <a:pt x="0" y="224"/>
                  </a:lnTo>
                  <a:lnTo>
                    <a:pt x="0" y="220"/>
                  </a:lnTo>
                  <a:lnTo>
                    <a:pt x="3" y="3"/>
                  </a:lnTo>
                  <a:lnTo>
                    <a:pt x="25" y="0"/>
                  </a:lnTo>
                  <a:lnTo>
                    <a:pt x="81" y="220"/>
                  </a:lnTo>
                  <a:lnTo>
                    <a:pt x="31" y="283"/>
                  </a:lnTo>
                  <a:lnTo>
                    <a:pt x="0" y="224"/>
                  </a:lnTo>
                  <a:lnTo>
                    <a:pt x="0" y="224"/>
                  </a:lnTo>
                  <a:close/>
                  <a:moveTo>
                    <a:pt x="34" y="248"/>
                  </a:moveTo>
                  <a:lnTo>
                    <a:pt x="41" y="245"/>
                  </a:lnTo>
                  <a:lnTo>
                    <a:pt x="34" y="248"/>
                  </a:lnTo>
                  <a:lnTo>
                    <a:pt x="34" y="248"/>
                  </a:lnTo>
                  <a:close/>
                  <a:moveTo>
                    <a:pt x="22" y="239"/>
                  </a:moveTo>
                  <a:lnTo>
                    <a:pt x="13" y="217"/>
                  </a:lnTo>
                  <a:lnTo>
                    <a:pt x="13" y="217"/>
                  </a:lnTo>
                  <a:lnTo>
                    <a:pt x="22" y="239"/>
                  </a:lnTo>
                  <a:lnTo>
                    <a:pt x="22" y="239"/>
                  </a:lnTo>
                  <a:close/>
                  <a:moveTo>
                    <a:pt x="25" y="214"/>
                  </a:moveTo>
                  <a:lnTo>
                    <a:pt x="34" y="236"/>
                  </a:lnTo>
                  <a:lnTo>
                    <a:pt x="53" y="214"/>
                  </a:lnTo>
                  <a:lnTo>
                    <a:pt x="25" y="103"/>
                  </a:lnTo>
                  <a:lnTo>
                    <a:pt x="25" y="214"/>
                  </a:lnTo>
                  <a:lnTo>
                    <a:pt x="25" y="214"/>
                  </a:lnTo>
                  <a:close/>
                  <a:moveTo>
                    <a:pt x="16" y="12"/>
                  </a:moveTo>
                  <a:lnTo>
                    <a:pt x="13" y="217"/>
                  </a:lnTo>
                  <a:lnTo>
                    <a:pt x="16" y="56"/>
                  </a:lnTo>
                  <a:lnTo>
                    <a:pt x="25" y="56"/>
                  </a:lnTo>
                  <a:lnTo>
                    <a:pt x="31" y="78"/>
                  </a:lnTo>
                  <a:lnTo>
                    <a:pt x="16" y="12"/>
                  </a:lnTo>
                  <a:lnTo>
                    <a:pt x="16" y="12"/>
                  </a:lnTo>
                  <a:lnTo>
                    <a:pt x="16"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20"/>
            <p:cNvSpPr>
              <a:spLocks noEditPoints="1"/>
            </p:cNvSpPr>
            <p:nvPr/>
          </p:nvSpPr>
          <p:spPr bwMode="auto">
            <a:xfrm>
              <a:off x="1451" y="1896"/>
              <a:ext cx="269" cy="379"/>
            </a:xfrm>
            <a:custGeom>
              <a:avLst/>
              <a:gdLst>
                <a:gd name="T0" fmla="*/ 14 w 86"/>
                <a:gd name="T1" fmla="*/ 98 h 122"/>
                <a:gd name="T2" fmla="*/ 0 w 86"/>
                <a:gd name="T3" fmla="*/ 49 h 122"/>
                <a:gd name="T4" fmla="*/ 0 w 86"/>
                <a:gd name="T5" fmla="*/ 49 h 122"/>
                <a:gd name="T6" fmla="*/ 14 w 86"/>
                <a:gd name="T7" fmla="*/ 12 h 122"/>
                <a:gd name="T8" fmla="*/ 14 w 86"/>
                <a:gd name="T9" fmla="*/ 12 h 122"/>
                <a:gd name="T10" fmla="*/ 44 w 86"/>
                <a:gd name="T11" fmla="*/ 0 h 122"/>
                <a:gd name="T12" fmla="*/ 44 w 86"/>
                <a:gd name="T13" fmla="*/ 0 h 122"/>
                <a:gd name="T14" fmla="*/ 72 w 86"/>
                <a:gd name="T15" fmla="*/ 10 h 122"/>
                <a:gd name="T16" fmla="*/ 72 w 86"/>
                <a:gd name="T17" fmla="*/ 10 h 122"/>
                <a:gd name="T18" fmla="*/ 86 w 86"/>
                <a:gd name="T19" fmla="*/ 45 h 122"/>
                <a:gd name="T20" fmla="*/ 86 w 86"/>
                <a:gd name="T21" fmla="*/ 45 h 122"/>
                <a:gd name="T22" fmla="*/ 73 w 86"/>
                <a:gd name="T23" fmla="*/ 95 h 122"/>
                <a:gd name="T24" fmla="*/ 73 w 86"/>
                <a:gd name="T25" fmla="*/ 95 h 122"/>
                <a:gd name="T26" fmla="*/ 44 w 86"/>
                <a:gd name="T27" fmla="*/ 122 h 122"/>
                <a:gd name="T28" fmla="*/ 44 w 86"/>
                <a:gd name="T29" fmla="*/ 122 h 122"/>
                <a:gd name="T30" fmla="*/ 14 w 86"/>
                <a:gd name="T31" fmla="*/ 98 h 122"/>
                <a:gd name="T32" fmla="*/ 69 w 86"/>
                <a:gd name="T33" fmla="*/ 94 h 122"/>
                <a:gd name="T34" fmla="*/ 82 w 86"/>
                <a:gd name="T35" fmla="*/ 45 h 122"/>
                <a:gd name="T36" fmla="*/ 82 w 86"/>
                <a:gd name="T37" fmla="*/ 45 h 122"/>
                <a:gd name="T38" fmla="*/ 44 w 86"/>
                <a:gd name="T39" fmla="*/ 4 h 122"/>
                <a:gd name="T40" fmla="*/ 44 w 86"/>
                <a:gd name="T41" fmla="*/ 4 h 122"/>
                <a:gd name="T42" fmla="*/ 4 w 86"/>
                <a:gd name="T43" fmla="*/ 49 h 122"/>
                <a:gd name="T44" fmla="*/ 4 w 86"/>
                <a:gd name="T45" fmla="*/ 49 h 122"/>
                <a:gd name="T46" fmla="*/ 17 w 86"/>
                <a:gd name="T47" fmla="*/ 96 h 122"/>
                <a:gd name="T48" fmla="*/ 17 w 86"/>
                <a:gd name="T49" fmla="*/ 96 h 122"/>
                <a:gd name="T50" fmla="*/ 44 w 86"/>
                <a:gd name="T51" fmla="*/ 118 h 122"/>
                <a:gd name="T52" fmla="*/ 44 w 86"/>
                <a:gd name="T53" fmla="*/ 118 h 122"/>
                <a:gd name="T54" fmla="*/ 69 w 86"/>
                <a:gd name="T5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6" h="122">
                  <a:moveTo>
                    <a:pt x="14" y="98"/>
                  </a:moveTo>
                  <a:cubicBezTo>
                    <a:pt x="6" y="84"/>
                    <a:pt x="0" y="66"/>
                    <a:pt x="0" y="49"/>
                  </a:cubicBezTo>
                  <a:cubicBezTo>
                    <a:pt x="0" y="49"/>
                    <a:pt x="0" y="49"/>
                    <a:pt x="0" y="49"/>
                  </a:cubicBezTo>
                  <a:cubicBezTo>
                    <a:pt x="0" y="33"/>
                    <a:pt x="6" y="20"/>
                    <a:pt x="14" y="12"/>
                  </a:cubicBezTo>
                  <a:cubicBezTo>
                    <a:pt x="14" y="12"/>
                    <a:pt x="14" y="12"/>
                    <a:pt x="14" y="12"/>
                  </a:cubicBezTo>
                  <a:cubicBezTo>
                    <a:pt x="22" y="4"/>
                    <a:pt x="33" y="0"/>
                    <a:pt x="44" y="0"/>
                  </a:cubicBezTo>
                  <a:cubicBezTo>
                    <a:pt x="44" y="0"/>
                    <a:pt x="44" y="0"/>
                    <a:pt x="44" y="0"/>
                  </a:cubicBezTo>
                  <a:cubicBezTo>
                    <a:pt x="54" y="0"/>
                    <a:pt x="64" y="3"/>
                    <a:pt x="72" y="10"/>
                  </a:cubicBezTo>
                  <a:cubicBezTo>
                    <a:pt x="72" y="10"/>
                    <a:pt x="72" y="10"/>
                    <a:pt x="72" y="10"/>
                  </a:cubicBezTo>
                  <a:cubicBezTo>
                    <a:pt x="80" y="17"/>
                    <a:pt x="86" y="28"/>
                    <a:pt x="86" y="45"/>
                  </a:cubicBezTo>
                  <a:cubicBezTo>
                    <a:pt x="86" y="45"/>
                    <a:pt x="86" y="45"/>
                    <a:pt x="86" y="45"/>
                  </a:cubicBezTo>
                  <a:cubicBezTo>
                    <a:pt x="86" y="61"/>
                    <a:pt x="80" y="80"/>
                    <a:pt x="73" y="95"/>
                  </a:cubicBezTo>
                  <a:cubicBezTo>
                    <a:pt x="73" y="95"/>
                    <a:pt x="73" y="95"/>
                    <a:pt x="73" y="95"/>
                  </a:cubicBezTo>
                  <a:cubicBezTo>
                    <a:pt x="65" y="110"/>
                    <a:pt x="55" y="122"/>
                    <a:pt x="44" y="122"/>
                  </a:cubicBezTo>
                  <a:cubicBezTo>
                    <a:pt x="44" y="122"/>
                    <a:pt x="44" y="122"/>
                    <a:pt x="44" y="122"/>
                  </a:cubicBezTo>
                  <a:cubicBezTo>
                    <a:pt x="32" y="122"/>
                    <a:pt x="22" y="112"/>
                    <a:pt x="14" y="98"/>
                  </a:cubicBezTo>
                  <a:close/>
                  <a:moveTo>
                    <a:pt x="69" y="94"/>
                  </a:moveTo>
                  <a:cubicBezTo>
                    <a:pt x="77" y="79"/>
                    <a:pt x="82" y="61"/>
                    <a:pt x="82" y="45"/>
                  </a:cubicBezTo>
                  <a:cubicBezTo>
                    <a:pt x="82" y="45"/>
                    <a:pt x="82" y="45"/>
                    <a:pt x="82" y="45"/>
                  </a:cubicBezTo>
                  <a:cubicBezTo>
                    <a:pt x="81" y="13"/>
                    <a:pt x="63" y="4"/>
                    <a:pt x="44" y="4"/>
                  </a:cubicBezTo>
                  <a:cubicBezTo>
                    <a:pt x="44" y="4"/>
                    <a:pt x="44" y="4"/>
                    <a:pt x="44" y="4"/>
                  </a:cubicBezTo>
                  <a:cubicBezTo>
                    <a:pt x="25" y="4"/>
                    <a:pt x="4" y="18"/>
                    <a:pt x="4" y="49"/>
                  </a:cubicBezTo>
                  <a:cubicBezTo>
                    <a:pt x="4" y="49"/>
                    <a:pt x="4" y="49"/>
                    <a:pt x="4" y="49"/>
                  </a:cubicBezTo>
                  <a:cubicBezTo>
                    <a:pt x="4" y="65"/>
                    <a:pt x="9" y="83"/>
                    <a:pt x="17" y="96"/>
                  </a:cubicBezTo>
                  <a:cubicBezTo>
                    <a:pt x="17" y="96"/>
                    <a:pt x="17" y="96"/>
                    <a:pt x="17" y="96"/>
                  </a:cubicBezTo>
                  <a:cubicBezTo>
                    <a:pt x="25" y="109"/>
                    <a:pt x="35" y="118"/>
                    <a:pt x="44" y="118"/>
                  </a:cubicBezTo>
                  <a:cubicBezTo>
                    <a:pt x="44" y="118"/>
                    <a:pt x="44" y="118"/>
                    <a:pt x="44" y="118"/>
                  </a:cubicBezTo>
                  <a:cubicBezTo>
                    <a:pt x="52" y="118"/>
                    <a:pt x="62" y="108"/>
                    <a:pt x="69" y="9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21"/>
            <p:cNvSpPr>
              <a:spLocks noEditPoints="1"/>
            </p:cNvSpPr>
            <p:nvPr/>
          </p:nvSpPr>
          <p:spPr bwMode="auto">
            <a:xfrm>
              <a:off x="1445" y="1890"/>
              <a:ext cx="281" cy="391"/>
            </a:xfrm>
            <a:custGeom>
              <a:avLst/>
              <a:gdLst>
                <a:gd name="T0" fmla="*/ 16 w 90"/>
                <a:gd name="T1" fmla="*/ 100 h 126"/>
                <a:gd name="T2" fmla="*/ 0 w 90"/>
                <a:gd name="T3" fmla="*/ 51 h 126"/>
                <a:gd name="T4" fmla="*/ 0 w 90"/>
                <a:gd name="T5" fmla="*/ 51 h 126"/>
                <a:gd name="T6" fmla="*/ 15 w 90"/>
                <a:gd name="T7" fmla="*/ 13 h 126"/>
                <a:gd name="T8" fmla="*/ 46 w 90"/>
                <a:gd name="T9" fmla="*/ 0 h 126"/>
                <a:gd name="T10" fmla="*/ 76 w 90"/>
                <a:gd name="T11" fmla="*/ 10 h 126"/>
                <a:gd name="T12" fmla="*/ 90 w 90"/>
                <a:gd name="T13" fmla="*/ 46 h 126"/>
                <a:gd name="T14" fmla="*/ 90 w 90"/>
                <a:gd name="T15" fmla="*/ 46 h 126"/>
                <a:gd name="T16" fmla="*/ 77 w 90"/>
                <a:gd name="T17" fmla="*/ 98 h 126"/>
                <a:gd name="T18" fmla="*/ 46 w 90"/>
                <a:gd name="T19" fmla="*/ 126 h 126"/>
                <a:gd name="T20" fmla="*/ 14 w 90"/>
                <a:gd name="T21" fmla="*/ 101 h 126"/>
                <a:gd name="T22" fmla="*/ 45 w 90"/>
                <a:gd name="T23" fmla="*/ 122 h 126"/>
                <a:gd name="T24" fmla="*/ 45 w 90"/>
                <a:gd name="T25" fmla="*/ 122 h 126"/>
                <a:gd name="T26" fmla="*/ 17 w 90"/>
                <a:gd name="T27" fmla="*/ 99 h 126"/>
                <a:gd name="T28" fmla="*/ 13 w 90"/>
                <a:gd name="T29" fmla="*/ 90 h 126"/>
                <a:gd name="T30" fmla="*/ 17 w 90"/>
                <a:gd name="T31" fmla="*/ 99 h 126"/>
                <a:gd name="T32" fmla="*/ 17 w 90"/>
                <a:gd name="T33" fmla="*/ 99 h 126"/>
                <a:gd name="T34" fmla="*/ 47 w 90"/>
                <a:gd name="T35" fmla="*/ 122 h 126"/>
                <a:gd name="T36" fmla="*/ 47 w 90"/>
                <a:gd name="T37" fmla="*/ 122 h 126"/>
                <a:gd name="T38" fmla="*/ 73 w 90"/>
                <a:gd name="T39" fmla="*/ 97 h 126"/>
                <a:gd name="T40" fmla="*/ 47 w 90"/>
                <a:gd name="T41" fmla="*/ 122 h 126"/>
                <a:gd name="T42" fmla="*/ 73 w 90"/>
                <a:gd name="T43" fmla="*/ 97 h 126"/>
                <a:gd name="T44" fmla="*/ 86 w 90"/>
                <a:gd name="T45" fmla="*/ 48 h 126"/>
                <a:gd name="T46" fmla="*/ 73 w 90"/>
                <a:gd name="T47" fmla="*/ 97 h 126"/>
                <a:gd name="T48" fmla="*/ 73 w 90"/>
                <a:gd name="T49" fmla="*/ 97 h 126"/>
                <a:gd name="T50" fmla="*/ 46 w 90"/>
                <a:gd name="T51" fmla="*/ 118 h 126"/>
                <a:gd name="T52" fmla="*/ 69 w 90"/>
                <a:gd name="T53" fmla="*/ 95 h 126"/>
                <a:gd name="T54" fmla="*/ 71 w 90"/>
                <a:gd name="T55" fmla="*/ 96 h 126"/>
                <a:gd name="T56" fmla="*/ 82 w 90"/>
                <a:gd name="T57" fmla="*/ 47 h 126"/>
                <a:gd name="T58" fmla="*/ 82 w 90"/>
                <a:gd name="T59" fmla="*/ 47 h 126"/>
                <a:gd name="T60" fmla="*/ 46 w 90"/>
                <a:gd name="T61" fmla="*/ 8 h 126"/>
                <a:gd name="T62" fmla="*/ 8 w 90"/>
                <a:gd name="T63" fmla="*/ 51 h 126"/>
                <a:gd name="T64" fmla="*/ 8 w 90"/>
                <a:gd name="T65" fmla="*/ 51 h 126"/>
                <a:gd name="T66" fmla="*/ 21 w 90"/>
                <a:gd name="T67" fmla="*/ 97 h 126"/>
                <a:gd name="T68" fmla="*/ 46 w 90"/>
                <a:gd name="T69" fmla="*/ 118 h 126"/>
                <a:gd name="T70" fmla="*/ 46 w 90"/>
                <a:gd name="T71" fmla="*/ 118 h 126"/>
                <a:gd name="T72" fmla="*/ 46 w 90"/>
                <a:gd name="T73" fmla="*/ 118 h 126"/>
                <a:gd name="T74" fmla="*/ 13 w 90"/>
                <a:gd name="T75" fmla="*/ 90 h 126"/>
                <a:gd name="T76" fmla="*/ 13 w 90"/>
                <a:gd name="T77" fmla="*/ 90 h 126"/>
                <a:gd name="T78" fmla="*/ 4 w 90"/>
                <a:gd name="T79" fmla="*/ 51 h 126"/>
                <a:gd name="T80" fmla="*/ 4 w 90"/>
                <a:gd name="T81" fmla="*/ 51 h 126"/>
                <a:gd name="T82" fmla="*/ 4 w 90"/>
                <a:gd name="T83" fmla="*/ 51 h 126"/>
                <a:gd name="T84" fmla="*/ 17 w 90"/>
                <a:gd name="T85" fmla="*/ 16 h 126"/>
                <a:gd name="T86" fmla="*/ 4 w 90"/>
                <a:gd name="T87" fmla="*/ 51 h 126"/>
                <a:gd name="T88" fmla="*/ 4 w 90"/>
                <a:gd name="T89" fmla="*/ 51 h 126"/>
                <a:gd name="T90" fmla="*/ 86 w 90"/>
                <a:gd name="T91" fmla="*/ 47 h 126"/>
                <a:gd name="T92" fmla="*/ 86 w 90"/>
                <a:gd name="T93" fmla="*/ 47 h 126"/>
                <a:gd name="T94" fmla="*/ 86 w 90"/>
                <a:gd name="T95" fmla="*/ 47 h 126"/>
                <a:gd name="T96" fmla="*/ 73 w 90"/>
                <a:gd name="T97" fmla="*/ 13 h 126"/>
                <a:gd name="T98" fmla="*/ 62 w 90"/>
                <a:gd name="T99" fmla="*/ 7 h 126"/>
                <a:gd name="T100" fmla="*/ 81 w 90"/>
                <a:gd name="T101" fmla="*/ 23 h 126"/>
                <a:gd name="T102" fmla="*/ 30 w 90"/>
                <a:gd name="T103" fmla="*/ 7 h 126"/>
                <a:gd name="T104" fmla="*/ 18 w 90"/>
                <a:gd name="T105" fmla="*/ 1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0" h="126">
                  <a:moveTo>
                    <a:pt x="14" y="101"/>
                  </a:moveTo>
                  <a:cubicBezTo>
                    <a:pt x="16" y="100"/>
                    <a:pt x="16" y="100"/>
                    <a:pt x="16" y="100"/>
                  </a:cubicBezTo>
                  <a:cubicBezTo>
                    <a:pt x="14" y="101"/>
                    <a:pt x="14" y="101"/>
                    <a:pt x="14" y="101"/>
                  </a:cubicBezTo>
                  <a:cubicBezTo>
                    <a:pt x="6" y="87"/>
                    <a:pt x="0" y="69"/>
                    <a:pt x="0" y="51"/>
                  </a:cubicBezTo>
                  <a:cubicBezTo>
                    <a:pt x="0" y="51"/>
                    <a:pt x="0" y="51"/>
                    <a:pt x="0" y="51"/>
                  </a:cubicBezTo>
                  <a:cubicBezTo>
                    <a:pt x="0" y="51"/>
                    <a:pt x="0" y="51"/>
                    <a:pt x="0" y="51"/>
                  </a:cubicBezTo>
                  <a:cubicBezTo>
                    <a:pt x="0" y="51"/>
                    <a:pt x="0" y="51"/>
                    <a:pt x="0" y="51"/>
                  </a:cubicBezTo>
                  <a:cubicBezTo>
                    <a:pt x="0" y="34"/>
                    <a:pt x="6" y="21"/>
                    <a:pt x="15" y="13"/>
                  </a:cubicBezTo>
                  <a:cubicBezTo>
                    <a:pt x="15" y="13"/>
                    <a:pt x="15" y="13"/>
                    <a:pt x="15" y="13"/>
                  </a:cubicBezTo>
                  <a:cubicBezTo>
                    <a:pt x="23" y="4"/>
                    <a:pt x="35" y="0"/>
                    <a:pt x="46" y="0"/>
                  </a:cubicBezTo>
                  <a:cubicBezTo>
                    <a:pt x="46" y="0"/>
                    <a:pt x="46" y="0"/>
                    <a:pt x="46" y="0"/>
                  </a:cubicBezTo>
                  <a:cubicBezTo>
                    <a:pt x="56" y="0"/>
                    <a:pt x="67" y="3"/>
                    <a:pt x="76" y="10"/>
                  </a:cubicBezTo>
                  <a:cubicBezTo>
                    <a:pt x="76" y="10"/>
                    <a:pt x="76" y="10"/>
                    <a:pt x="76" y="10"/>
                  </a:cubicBezTo>
                  <a:cubicBezTo>
                    <a:pt x="84" y="18"/>
                    <a:pt x="89" y="30"/>
                    <a:pt x="90" y="46"/>
                  </a:cubicBezTo>
                  <a:cubicBezTo>
                    <a:pt x="90" y="46"/>
                    <a:pt x="90" y="46"/>
                    <a:pt x="90" y="46"/>
                  </a:cubicBezTo>
                  <a:cubicBezTo>
                    <a:pt x="90" y="46"/>
                    <a:pt x="90" y="46"/>
                    <a:pt x="90" y="46"/>
                  </a:cubicBezTo>
                  <a:cubicBezTo>
                    <a:pt x="90" y="47"/>
                    <a:pt x="90" y="47"/>
                    <a:pt x="90" y="47"/>
                  </a:cubicBezTo>
                  <a:cubicBezTo>
                    <a:pt x="90" y="64"/>
                    <a:pt x="84" y="83"/>
                    <a:pt x="77" y="98"/>
                  </a:cubicBezTo>
                  <a:cubicBezTo>
                    <a:pt x="77" y="98"/>
                    <a:pt x="77" y="98"/>
                    <a:pt x="77" y="98"/>
                  </a:cubicBezTo>
                  <a:cubicBezTo>
                    <a:pt x="69" y="113"/>
                    <a:pt x="59" y="126"/>
                    <a:pt x="46" y="126"/>
                  </a:cubicBezTo>
                  <a:cubicBezTo>
                    <a:pt x="46" y="126"/>
                    <a:pt x="46" y="126"/>
                    <a:pt x="46" y="126"/>
                  </a:cubicBezTo>
                  <a:cubicBezTo>
                    <a:pt x="33" y="126"/>
                    <a:pt x="22" y="115"/>
                    <a:pt x="14" y="101"/>
                  </a:cubicBezTo>
                  <a:close/>
                  <a:moveTo>
                    <a:pt x="45" y="122"/>
                  </a:moveTo>
                  <a:cubicBezTo>
                    <a:pt x="45" y="122"/>
                    <a:pt x="45" y="122"/>
                    <a:pt x="45" y="122"/>
                  </a:cubicBezTo>
                  <a:cubicBezTo>
                    <a:pt x="45" y="122"/>
                    <a:pt x="45" y="122"/>
                    <a:pt x="45" y="122"/>
                  </a:cubicBezTo>
                  <a:cubicBezTo>
                    <a:pt x="45" y="122"/>
                    <a:pt x="45" y="122"/>
                    <a:pt x="45" y="122"/>
                  </a:cubicBezTo>
                  <a:close/>
                  <a:moveTo>
                    <a:pt x="45" y="122"/>
                  </a:moveTo>
                  <a:cubicBezTo>
                    <a:pt x="35" y="122"/>
                    <a:pt x="25" y="112"/>
                    <a:pt x="17" y="99"/>
                  </a:cubicBezTo>
                  <a:cubicBezTo>
                    <a:pt x="17" y="99"/>
                    <a:pt x="17" y="99"/>
                    <a:pt x="17" y="99"/>
                  </a:cubicBezTo>
                  <a:cubicBezTo>
                    <a:pt x="16" y="96"/>
                    <a:pt x="14" y="93"/>
                    <a:pt x="13" y="90"/>
                  </a:cubicBezTo>
                  <a:cubicBezTo>
                    <a:pt x="13" y="90"/>
                    <a:pt x="13" y="90"/>
                    <a:pt x="13" y="90"/>
                  </a:cubicBezTo>
                  <a:cubicBezTo>
                    <a:pt x="14" y="93"/>
                    <a:pt x="16" y="96"/>
                    <a:pt x="17" y="99"/>
                  </a:cubicBezTo>
                  <a:cubicBezTo>
                    <a:pt x="17" y="99"/>
                    <a:pt x="17" y="99"/>
                    <a:pt x="17" y="99"/>
                  </a:cubicBezTo>
                  <a:cubicBezTo>
                    <a:pt x="17" y="99"/>
                    <a:pt x="17" y="99"/>
                    <a:pt x="17" y="99"/>
                  </a:cubicBezTo>
                  <a:cubicBezTo>
                    <a:pt x="25" y="112"/>
                    <a:pt x="35" y="122"/>
                    <a:pt x="45" y="122"/>
                  </a:cubicBezTo>
                  <a:close/>
                  <a:moveTo>
                    <a:pt x="47" y="122"/>
                  </a:moveTo>
                  <a:cubicBezTo>
                    <a:pt x="47" y="122"/>
                    <a:pt x="47" y="122"/>
                    <a:pt x="47" y="122"/>
                  </a:cubicBezTo>
                  <a:cubicBezTo>
                    <a:pt x="47" y="122"/>
                    <a:pt x="47" y="122"/>
                    <a:pt x="47" y="122"/>
                  </a:cubicBezTo>
                  <a:cubicBezTo>
                    <a:pt x="47" y="122"/>
                    <a:pt x="47" y="122"/>
                    <a:pt x="47" y="122"/>
                  </a:cubicBezTo>
                  <a:close/>
                  <a:moveTo>
                    <a:pt x="73" y="97"/>
                  </a:moveTo>
                  <a:cubicBezTo>
                    <a:pt x="66" y="111"/>
                    <a:pt x="57" y="121"/>
                    <a:pt x="47" y="122"/>
                  </a:cubicBezTo>
                  <a:cubicBezTo>
                    <a:pt x="47" y="122"/>
                    <a:pt x="47" y="122"/>
                    <a:pt x="47" y="122"/>
                  </a:cubicBezTo>
                  <a:cubicBezTo>
                    <a:pt x="57" y="121"/>
                    <a:pt x="66" y="111"/>
                    <a:pt x="73" y="97"/>
                  </a:cubicBezTo>
                  <a:cubicBezTo>
                    <a:pt x="73" y="97"/>
                    <a:pt x="73" y="97"/>
                    <a:pt x="73" y="97"/>
                  </a:cubicBezTo>
                  <a:cubicBezTo>
                    <a:pt x="80" y="82"/>
                    <a:pt x="85" y="64"/>
                    <a:pt x="86" y="48"/>
                  </a:cubicBezTo>
                  <a:cubicBezTo>
                    <a:pt x="86" y="48"/>
                    <a:pt x="86" y="48"/>
                    <a:pt x="86" y="48"/>
                  </a:cubicBezTo>
                  <a:cubicBezTo>
                    <a:pt x="86" y="48"/>
                    <a:pt x="86" y="48"/>
                    <a:pt x="86" y="48"/>
                  </a:cubicBezTo>
                  <a:cubicBezTo>
                    <a:pt x="85" y="64"/>
                    <a:pt x="80" y="82"/>
                    <a:pt x="73" y="97"/>
                  </a:cubicBezTo>
                  <a:cubicBezTo>
                    <a:pt x="73" y="97"/>
                    <a:pt x="73" y="97"/>
                    <a:pt x="73" y="97"/>
                  </a:cubicBezTo>
                  <a:cubicBezTo>
                    <a:pt x="73" y="97"/>
                    <a:pt x="73" y="97"/>
                    <a:pt x="73" y="97"/>
                  </a:cubicBezTo>
                  <a:close/>
                  <a:moveTo>
                    <a:pt x="46" y="118"/>
                  </a:moveTo>
                  <a:cubicBezTo>
                    <a:pt x="46" y="118"/>
                    <a:pt x="46" y="118"/>
                    <a:pt x="46" y="118"/>
                  </a:cubicBezTo>
                  <a:cubicBezTo>
                    <a:pt x="46" y="118"/>
                    <a:pt x="46" y="118"/>
                    <a:pt x="46" y="118"/>
                  </a:cubicBezTo>
                  <a:cubicBezTo>
                    <a:pt x="53" y="118"/>
                    <a:pt x="62" y="109"/>
                    <a:pt x="69" y="95"/>
                  </a:cubicBezTo>
                  <a:cubicBezTo>
                    <a:pt x="69" y="95"/>
                    <a:pt x="69" y="95"/>
                    <a:pt x="69" y="95"/>
                  </a:cubicBezTo>
                  <a:cubicBezTo>
                    <a:pt x="71" y="96"/>
                    <a:pt x="71" y="96"/>
                    <a:pt x="71" y="96"/>
                  </a:cubicBezTo>
                  <a:cubicBezTo>
                    <a:pt x="69" y="95"/>
                    <a:pt x="69" y="95"/>
                    <a:pt x="69" y="95"/>
                  </a:cubicBezTo>
                  <a:cubicBezTo>
                    <a:pt x="77" y="81"/>
                    <a:pt x="82" y="62"/>
                    <a:pt x="82" y="47"/>
                  </a:cubicBezTo>
                  <a:cubicBezTo>
                    <a:pt x="82" y="47"/>
                    <a:pt x="82" y="47"/>
                    <a:pt x="82" y="47"/>
                  </a:cubicBezTo>
                  <a:cubicBezTo>
                    <a:pt x="82" y="47"/>
                    <a:pt x="82" y="47"/>
                    <a:pt x="82" y="47"/>
                  </a:cubicBezTo>
                  <a:cubicBezTo>
                    <a:pt x="82" y="47"/>
                    <a:pt x="82" y="47"/>
                    <a:pt x="82" y="47"/>
                  </a:cubicBezTo>
                  <a:cubicBezTo>
                    <a:pt x="81" y="16"/>
                    <a:pt x="64" y="9"/>
                    <a:pt x="46" y="8"/>
                  </a:cubicBezTo>
                  <a:cubicBezTo>
                    <a:pt x="46" y="8"/>
                    <a:pt x="46" y="8"/>
                    <a:pt x="46" y="8"/>
                  </a:cubicBezTo>
                  <a:cubicBezTo>
                    <a:pt x="28" y="8"/>
                    <a:pt x="8" y="21"/>
                    <a:pt x="8" y="51"/>
                  </a:cubicBezTo>
                  <a:cubicBezTo>
                    <a:pt x="8" y="51"/>
                    <a:pt x="8" y="51"/>
                    <a:pt x="8" y="51"/>
                  </a:cubicBezTo>
                  <a:cubicBezTo>
                    <a:pt x="8" y="51"/>
                    <a:pt x="8" y="51"/>
                    <a:pt x="8" y="51"/>
                  </a:cubicBezTo>
                  <a:cubicBezTo>
                    <a:pt x="8" y="67"/>
                    <a:pt x="13" y="84"/>
                    <a:pt x="21" y="97"/>
                  </a:cubicBezTo>
                  <a:cubicBezTo>
                    <a:pt x="21" y="97"/>
                    <a:pt x="21" y="97"/>
                    <a:pt x="21" y="97"/>
                  </a:cubicBezTo>
                  <a:cubicBezTo>
                    <a:pt x="28" y="110"/>
                    <a:pt x="38" y="118"/>
                    <a:pt x="46" y="118"/>
                  </a:cubicBezTo>
                  <a:cubicBezTo>
                    <a:pt x="46" y="118"/>
                    <a:pt x="46" y="118"/>
                    <a:pt x="46" y="118"/>
                  </a:cubicBezTo>
                  <a:cubicBezTo>
                    <a:pt x="46" y="118"/>
                    <a:pt x="46" y="118"/>
                    <a:pt x="46" y="118"/>
                  </a:cubicBezTo>
                  <a:cubicBezTo>
                    <a:pt x="46" y="118"/>
                    <a:pt x="46" y="118"/>
                    <a:pt x="46" y="118"/>
                  </a:cubicBezTo>
                  <a:cubicBezTo>
                    <a:pt x="46" y="118"/>
                    <a:pt x="46" y="118"/>
                    <a:pt x="46" y="118"/>
                  </a:cubicBezTo>
                  <a:cubicBezTo>
                    <a:pt x="46" y="118"/>
                    <a:pt x="46" y="118"/>
                    <a:pt x="46" y="118"/>
                  </a:cubicBezTo>
                  <a:cubicBezTo>
                    <a:pt x="46" y="118"/>
                    <a:pt x="46" y="118"/>
                    <a:pt x="46" y="118"/>
                  </a:cubicBezTo>
                  <a:close/>
                  <a:moveTo>
                    <a:pt x="13" y="90"/>
                  </a:moveTo>
                  <a:cubicBezTo>
                    <a:pt x="13" y="90"/>
                    <a:pt x="13" y="90"/>
                    <a:pt x="13" y="90"/>
                  </a:cubicBezTo>
                  <a:cubicBezTo>
                    <a:pt x="13" y="90"/>
                    <a:pt x="13" y="90"/>
                    <a:pt x="13" y="90"/>
                  </a:cubicBezTo>
                  <a:cubicBezTo>
                    <a:pt x="13" y="90"/>
                    <a:pt x="13" y="90"/>
                    <a:pt x="13" y="90"/>
                  </a:cubicBezTo>
                  <a:close/>
                  <a:moveTo>
                    <a:pt x="4" y="51"/>
                  </a:moveTo>
                  <a:cubicBezTo>
                    <a:pt x="4" y="51"/>
                    <a:pt x="4" y="51"/>
                    <a:pt x="4" y="51"/>
                  </a:cubicBezTo>
                  <a:cubicBezTo>
                    <a:pt x="4" y="51"/>
                    <a:pt x="4" y="51"/>
                    <a:pt x="4" y="51"/>
                  </a:cubicBezTo>
                  <a:cubicBezTo>
                    <a:pt x="4" y="51"/>
                    <a:pt x="4" y="51"/>
                    <a:pt x="4" y="51"/>
                  </a:cubicBezTo>
                  <a:cubicBezTo>
                    <a:pt x="4" y="51"/>
                    <a:pt x="4" y="51"/>
                    <a:pt x="4" y="51"/>
                  </a:cubicBezTo>
                  <a:cubicBezTo>
                    <a:pt x="4" y="51"/>
                    <a:pt x="4" y="51"/>
                    <a:pt x="4" y="51"/>
                  </a:cubicBezTo>
                  <a:cubicBezTo>
                    <a:pt x="4" y="35"/>
                    <a:pt x="9" y="23"/>
                    <a:pt x="17" y="16"/>
                  </a:cubicBezTo>
                  <a:cubicBezTo>
                    <a:pt x="17" y="16"/>
                    <a:pt x="17" y="16"/>
                    <a:pt x="17" y="16"/>
                  </a:cubicBezTo>
                  <a:cubicBezTo>
                    <a:pt x="9" y="23"/>
                    <a:pt x="4" y="35"/>
                    <a:pt x="4" y="51"/>
                  </a:cubicBezTo>
                  <a:cubicBezTo>
                    <a:pt x="4" y="51"/>
                    <a:pt x="4" y="51"/>
                    <a:pt x="4" y="51"/>
                  </a:cubicBezTo>
                  <a:cubicBezTo>
                    <a:pt x="4" y="51"/>
                    <a:pt x="4" y="51"/>
                    <a:pt x="4" y="51"/>
                  </a:cubicBezTo>
                  <a:close/>
                  <a:moveTo>
                    <a:pt x="86" y="47"/>
                  </a:moveTo>
                  <a:cubicBezTo>
                    <a:pt x="86" y="47"/>
                    <a:pt x="86" y="47"/>
                    <a:pt x="86" y="47"/>
                  </a:cubicBezTo>
                  <a:cubicBezTo>
                    <a:pt x="86" y="47"/>
                    <a:pt x="86" y="47"/>
                    <a:pt x="86" y="47"/>
                  </a:cubicBezTo>
                  <a:cubicBezTo>
                    <a:pt x="86" y="47"/>
                    <a:pt x="86" y="47"/>
                    <a:pt x="86" y="47"/>
                  </a:cubicBezTo>
                  <a:cubicBezTo>
                    <a:pt x="86" y="47"/>
                    <a:pt x="86" y="47"/>
                    <a:pt x="86" y="47"/>
                  </a:cubicBezTo>
                  <a:cubicBezTo>
                    <a:pt x="86" y="47"/>
                    <a:pt x="86" y="47"/>
                    <a:pt x="86" y="47"/>
                  </a:cubicBezTo>
                  <a:close/>
                  <a:moveTo>
                    <a:pt x="81" y="23"/>
                  </a:moveTo>
                  <a:cubicBezTo>
                    <a:pt x="79" y="19"/>
                    <a:pt x="76" y="16"/>
                    <a:pt x="73" y="13"/>
                  </a:cubicBezTo>
                  <a:cubicBezTo>
                    <a:pt x="73" y="13"/>
                    <a:pt x="73" y="13"/>
                    <a:pt x="73" y="13"/>
                  </a:cubicBezTo>
                  <a:cubicBezTo>
                    <a:pt x="70" y="10"/>
                    <a:pt x="66" y="8"/>
                    <a:pt x="62" y="7"/>
                  </a:cubicBezTo>
                  <a:cubicBezTo>
                    <a:pt x="62" y="7"/>
                    <a:pt x="62" y="7"/>
                    <a:pt x="62" y="7"/>
                  </a:cubicBezTo>
                  <a:cubicBezTo>
                    <a:pt x="70" y="10"/>
                    <a:pt x="76" y="15"/>
                    <a:pt x="81" y="23"/>
                  </a:cubicBezTo>
                  <a:close/>
                  <a:moveTo>
                    <a:pt x="18" y="15"/>
                  </a:moveTo>
                  <a:cubicBezTo>
                    <a:pt x="21" y="12"/>
                    <a:pt x="26" y="9"/>
                    <a:pt x="30" y="7"/>
                  </a:cubicBezTo>
                  <a:cubicBezTo>
                    <a:pt x="30" y="7"/>
                    <a:pt x="30" y="7"/>
                    <a:pt x="30" y="7"/>
                  </a:cubicBezTo>
                  <a:cubicBezTo>
                    <a:pt x="26" y="9"/>
                    <a:pt x="21" y="12"/>
                    <a:pt x="18"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22"/>
            <p:cNvSpPr/>
            <p:nvPr/>
          </p:nvSpPr>
          <p:spPr bwMode="auto">
            <a:xfrm>
              <a:off x="1645" y="1676"/>
              <a:ext cx="425" cy="245"/>
            </a:xfrm>
            <a:custGeom>
              <a:avLst/>
              <a:gdLst>
                <a:gd name="T0" fmla="*/ 0 w 425"/>
                <a:gd name="T1" fmla="*/ 233 h 245"/>
                <a:gd name="T2" fmla="*/ 419 w 425"/>
                <a:gd name="T3" fmla="*/ 0 h 245"/>
                <a:gd name="T4" fmla="*/ 425 w 425"/>
                <a:gd name="T5" fmla="*/ 9 h 245"/>
                <a:gd name="T6" fmla="*/ 6 w 425"/>
                <a:gd name="T7" fmla="*/ 245 h 245"/>
                <a:gd name="T8" fmla="*/ 0 w 425"/>
                <a:gd name="T9" fmla="*/ 233 h 245"/>
                <a:gd name="T10" fmla="*/ 0 w 425"/>
                <a:gd name="T11" fmla="*/ 233 h 245"/>
              </a:gdLst>
              <a:ahLst/>
              <a:cxnLst>
                <a:cxn ang="0">
                  <a:pos x="T0" y="T1"/>
                </a:cxn>
                <a:cxn ang="0">
                  <a:pos x="T2" y="T3"/>
                </a:cxn>
                <a:cxn ang="0">
                  <a:pos x="T4" y="T5"/>
                </a:cxn>
                <a:cxn ang="0">
                  <a:pos x="T6" y="T7"/>
                </a:cxn>
                <a:cxn ang="0">
                  <a:pos x="T8" y="T9"/>
                </a:cxn>
                <a:cxn ang="0">
                  <a:pos x="T10" y="T11"/>
                </a:cxn>
              </a:cxnLst>
              <a:rect l="0" t="0" r="r" b="b"/>
              <a:pathLst>
                <a:path w="425" h="245">
                  <a:moveTo>
                    <a:pt x="0" y="233"/>
                  </a:moveTo>
                  <a:lnTo>
                    <a:pt x="419" y="0"/>
                  </a:lnTo>
                  <a:lnTo>
                    <a:pt x="425" y="9"/>
                  </a:lnTo>
                  <a:lnTo>
                    <a:pt x="6" y="245"/>
                  </a:lnTo>
                  <a:lnTo>
                    <a:pt x="0" y="233"/>
                  </a:lnTo>
                  <a:lnTo>
                    <a:pt x="0" y="23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23"/>
            <p:cNvSpPr/>
            <p:nvPr/>
          </p:nvSpPr>
          <p:spPr bwMode="auto">
            <a:xfrm>
              <a:off x="1639" y="1667"/>
              <a:ext cx="441" cy="264"/>
            </a:xfrm>
            <a:custGeom>
              <a:avLst/>
              <a:gdLst>
                <a:gd name="T0" fmla="*/ 3 w 441"/>
                <a:gd name="T1" fmla="*/ 245 h 264"/>
                <a:gd name="T2" fmla="*/ 6 w 441"/>
                <a:gd name="T3" fmla="*/ 242 h 264"/>
                <a:gd name="T4" fmla="*/ 9 w 441"/>
                <a:gd name="T5" fmla="*/ 248 h 264"/>
                <a:gd name="T6" fmla="*/ 6 w 441"/>
                <a:gd name="T7" fmla="*/ 242 h 264"/>
                <a:gd name="T8" fmla="*/ 3 w 441"/>
                <a:gd name="T9" fmla="*/ 245 h 264"/>
                <a:gd name="T10" fmla="*/ 0 w 441"/>
                <a:gd name="T11" fmla="*/ 242 h 264"/>
                <a:gd name="T12" fmla="*/ 428 w 441"/>
                <a:gd name="T13" fmla="*/ 0 h 264"/>
                <a:gd name="T14" fmla="*/ 441 w 441"/>
                <a:gd name="T15" fmla="*/ 21 h 264"/>
                <a:gd name="T16" fmla="*/ 12 w 441"/>
                <a:gd name="T17" fmla="*/ 264 h 264"/>
                <a:gd name="T18" fmla="*/ 3 w 441"/>
                <a:gd name="T19" fmla="*/ 245 h 264"/>
                <a:gd name="T20" fmla="*/ 3 w 441"/>
                <a:gd name="T21" fmla="*/ 245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1" h="264">
                  <a:moveTo>
                    <a:pt x="3" y="245"/>
                  </a:moveTo>
                  <a:lnTo>
                    <a:pt x="6" y="242"/>
                  </a:lnTo>
                  <a:lnTo>
                    <a:pt x="9" y="248"/>
                  </a:lnTo>
                  <a:lnTo>
                    <a:pt x="6" y="242"/>
                  </a:lnTo>
                  <a:lnTo>
                    <a:pt x="3" y="245"/>
                  </a:lnTo>
                  <a:lnTo>
                    <a:pt x="0" y="242"/>
                  </a:lnTo>
                  <a:lnTo>
                    <a:pt x="428" y="0"/>
                  </a:lnTo>
                  <a:lnTo>
                    <a:pt x="441" y="21"/>
                  </a:lnTo>
                  <a:lnTo>
                    <a:pt x="12" y="264"/>
                  </a:lnTo>
                  <a:lnTo>
                    <a:pt x="3" y="245"/>
                  </a:lnTo>
                  <a:lnTo>
                    <a:pt x="3" y="2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24"/>
            <p:cNvSpPr/>
            <p:nvPr/>
          </p:nvSpPr>
          <p:spPr bwMode="auto">
            <a:xfrm>
              <a:off x="2008" y="1657"/>
              <a:ext cx="31" cy="53"/>
            </a:xfrm>
            <a:custGeom>
              <a:avLst/>
              <a:gdLst>
                <a:gd name="T0" fmla="*/ 0 w 10"/>
                <a:gd name="T1" fmla="*/ 11 h 17"/>
                <a:gd name="T2" fmla="*/ 0 w 10"/>
                <a:gd name="T3" fmla="*/ 7 h 17"/>
                <a:gd name="T4" fmla="*/ 0 w 10"/>
                <a:gd name="T5" fmla="*/ 7 h 17"/>
                <a:gd name="T6" fmla="*/ 4 w 10"/>
                <a:gd name="T7" fmla="*/ 2 h 17"/>
                <a:gd name="T8" fmla="*/ 4 w 10"/>
                <a:gd name="T9" fmla="*/ 2 h 17"/>
                <a:gd name="T10" fmla="*/ 8 w 10"/>
                <a:gd name="T11" fmla="*/ 0 h 17"/>
                <a:gd name="T12" fmla="*/ 8 w 10"/>
                <a:gd name="T13" fmla="*/ 0 h 17"/>
                <a:gd name="T14" fmla="*/ 8 w 10"/>
                <a:gd name="T15" fmla="*/ 0 h 17"/>
                <a:gd name="T16" fmla="*/ 10 w 10"/>
                <a:gd name="T17" fmla="*/ 3 h 17"/>
                <a:gd name="T18" fmla="*/ 5 w 10"/>
                <a:gd name="T19" fmla="*/ 7 h 17"/>
                <a:gd name="T20" fmla="*/ 5 w 10"/>
                <a:gd name="T21" fmla="*/ 7 h 17"/>
                <a:gd name="T22" fmla="*/ 4 w 10"/>
                <a:gd name="T23" fmla="*/ 8 h 17"/>
                <a:gd name="T24" fmla="*/ 4 w 10"/>
                <a:gd name="T25" fmla="*/ 8 h 17"/>
                <a:gd name="T26" fmla="*/ 4 w 10"/>
                <a:gd name="T27" fmla="*/ 11 h 17"/>
                <a:gd name="T28" fmla="*/ 4 w 10"/>
                <a:gd name="T29" fmla="*/ 11 h 17"/>
                <a:gd name="T30" fmla="*/ 4 w 10"/>
                <a:gd name="T31" fmla="*/ 17 h 17"/>
                <a:gd name="T32" fmla="*/ 4 w 10"/>
                <a:gd name="T33" fmla="*/ 17 h 17"/>
                <a:gd name="T34" fmla="*/ 0 w 10"/>
                <a:gd name="T35" fmla="*/ 17 h 17"/>
                <a:gd name="T36" fmla="*/ 0 w 10"/>
                <a:gd name="T37"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 h="17">
                  <a:moveTo>
                    <a:pt x="0" y="11"/>
                  </a:moveTo>
                  <a:cubicBezTo>
                    <a:pt x="0" y="9"/>
                    <a:pt x="0" y="8"/>
                    <a:pt x="0" y="7"/>
                  </a:cubicBezTo>
                  <a:cubicBezTo>
                    <a:pt x="0" y="7"/>
                    <a:pt x="0" y="7"/>
                    <a:pt x="0" y="7"/>
                  </a:cubicBezTo>
                  <a:cubicBezTo>
                    <a:pt x="1" y="5"/>
                    <a:pt x="3" y="4"/>
                    <a:pt x="4" y="2"/>
                  </a:cubicBezTo>
                  <a:cubicBezTo>
                    <a:pt x="4" y="2"/>
                    <a:pt x="4" y="2"/>
                    <a:pt x="4" y="2"/>
                  </a:cubicBezTo>
                  <a:cubicBezTo>
                    <a:pt x="6" y="1"/>
                    <a:pt x="8" y="0"/>
                    <a:pt x="8" y="0"/>
                  </a:cubicBezTo>
                  <a:cubicBezTo>
                    <a:pt x="8" y="0"/>
                    <a:pt x="8" y="0"/>
                    <a:pt x="8" y="0"/>
                  </a:cubicBezTo>
                  <a:cubicBezTo>
                    <a:pt x="8" y="0"/>
                    <a:pt x="8" y="0"/>
                    <a:pt x="8" y="0"/>
                  </a:cubicBezTo>
                  <a:cubicBezTo>
                    <a:pt x="10" y="3"/>
                    <a:pt x="10" y="3"/>
                    <a:pt x="10" y="3"/>
                  </a:cubicBezTo>
                  <a:cubicBezTo>
                    <a:pt x="10" y="4"/>
                    <a:pt x="6" y="6"/>
                    <a:pt x="5" y="7"/>
                  </a:cubicBezTo>
                  <a:cubicBezTo>
                    <a:pt x="5" y="7"/>
                    <a:pt x="5" y="7"/>
                    <a:pt x="5" y="7"/>
                  </a:cubicBezTo>
                  <a:cubicBezTo>
                    <a:pt x="4" y="8"/>
                    <a:pt x="4" y="8"/>
                    <a:pt x="4" y="8"/>
                  </a:cubicBezTo>
                  <a:cubicBezTo>
                    <a:pt x="4" y="8"/>
                    <a:pt x="4" y="8"/>
                    <a:pt x="4" y="8"/>
                  </a:cubicBezTo>
                  <a:cubicBezTo>
                    <a:pt x="4" y="8"/>
                    <a:pt x="4" y="10"/>
                    <a:pt x="4" y="11"/>
                  </a:cubicBezTo>
                  <a:cubicBezTo>
                    <a:pt x="4" y="11"/>
                    <a:pt x="4" y="11"/>
                    <a:pt x="4" y="11"/>
                  </a:cubicBezTo>
                  <a:cubicBezTo>
                    <a:pt x="4" y="14"/>
                    <a:pt x="4" y="17"/>
                    <a:pt x="4" y="17"/>
                  </a:cubicBezTo>
                  <a:cubicBezTo>
                    <a:pt x="4" y="17"/>
                    <a:pt x="4" y="17"/>
                    <a:pt x="4" y="17"/>
                  </a:cubicBezTo>
                  <a:cubicBezTo>
                    <a:pt x="0" y="17"/>
                    <a:pt x="0" y="17"/>
                    <a:pt x="0" y="17"/>
                  </a:cubicBezTo>
                  <a:cubicBezTo>
                    <a:pt x="0" y="17"/>
                    <a:pt x="0" y="14"/>
                    <a:pt x="0"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25"/>
            <p:cNvSpPr>
              <a:spLocks noEditPoints="1"/>
            </p:cNvSpPr>
            <p:nvPr/>
          </p:nvSpPr>
          <p:spPr bwMode="auto">
            <a:xfrm>
              <a:off x="2002" y="1642"/>
              <a:ext cx="43" cy="77"/>
            </a:xfrm>
            <a:custGeom>
              <a:avLst/>
              <a:gdLst>
                <a:gd name="T0" fmla="*/ 0 w 14"/>
                <a:gd name="T1" fmla="*/ 22 h 25"/>
                <a:gd name="T2" fmla="*/ 0 w 14"/>
                <a:gd name="T3" fmla="*/ 20 h 25"/>
                <a:gd name="T4" fmla="*/ 0 w 14"/>
                <a:gd name="T5" fmla="*/ 16 h 25"/>
                <a:gd name="T6" fmla="*/ 2 w 14"/>
                <a:gd name="T7" fmla="*/ 16 h 25"/>
                <a:gd name="T8" fmla="*/ 0 w 14"/>
                <a:gd name="T9" fmla="*/ 11 h 25"/>
                <a:gd name="T10" fmla="*/ 5 w 14"/>
                <a:gd name="T11" fmla="*/ 6 h 25"/>
                <a:gd name="T12" fmla="*/ 8 w 14"/>
                <a:gd name="T13" fmla="*/ 4 h 25"/>
                <a:gd name="T14" fmla="*/ 8 w 14"/>
                <a:gd name="T15" fmla="*/ 4 h 25"/>
                <a:gd name="T16" fmla="*/ 12 w 14"/>
                <a:gd name="T17" fmla="*/ 5 h 25"/>
                <a:gd name="T18" fmla="*/ 14 w 14"/>
                <a:gd name="T19" fmla="*/ 8 h 25"/>
                <a:gd name="T20" fmla="*/ 13 w 14"/>
                <a:gd name="T21" fmla="*/ 10 h 25"/>
                <a:gd name="T22" fmla="*/ 13 w 14"/>
                <a:gd name="T23" fmla="*/ 10 h 25"/>
                <a:gd name="T24" fmla="*/ 13 w 14"/>
                <a:gd name="T25" fmla="*/ 10 h 25"/>
                <a:gd name="T26" fmla="*/ 13 w 14"/>
                <a:gd name="T27" fmla="*/ 10 h 25"/>
                <a:gd name="T28" fmla="*/ 13 w 14"/>
                <a:gd name="T29" fmla="*/ 10 h 25"/>
                <a:gd name="T30" fmla="*/ 12 w 14"/>
                <a:gd name="T31" fmla="*/ 11 h 25"/>
                <a:gd name="T32" fmla="*/ 11 w 14"/>
                <a:gd name="T33" fmla="*/ 11 h 25"/>
                <a:gd name="T34" fmla="*/ 8 w 14"/>
                <a:gd name="T35" fmla="*/ 14 h 25"/>
                <a:gd name="T36" fmla="*/ 8 w 14"/>
                <a:gd name="T37" fmla="*/ 14 h 25"/>
                <a:gd name="T38" fmla="*/ 8 w 14"/>
                <a:gd name="T39" fmla="*/ 14 h 25"/>
                <a:gd name="T40" fmla="*/ 8 w 14"/>
                <a:gd name="T41" fmla="*/ 16 h 25"/>
                <a:gd name="T42" fmla="*/ 8 w 14"/>
                <a:gd name="T43" fmla="*/ 16 h 25"/>
                <a:gd name="T44" fmla="*/ 8 w 14"/>
                <a:gd name="T45" fmla="*/ 21 h 25"/>
                <a:gd name="T46" fmla="*/ 0 w 14"/>
                <a:gd name="T47" fmla="*/ 25 h 25"/>
                <a:gd name="T48" fmla="*/ 4 w 14"/>
                <a:gd name="T49" fmla="*/ 20 h 25"/>
                <a:gd name="T50" fmla="*/ 4 w 14"/>
                <a:gd name="T51" fmla="*/ 20 h 25"/>
                <a:gd name="T52" fmla="*/ 4 w 14"/>
                <a:gd name="T53" fmla="*/ 20 h 25"/>
                <a:gd name="T54" fmla="*/ 4 w 14"/>
                <a:gd name="T55" fmla="*/ 20 h 25"/>
                <a:gd name="T56" fmla="*/ 5 w 14"/>
                <a:gd name="T57" fmla="*/ 11 h 25"/>
                <a:gd name="T58" fmla="*/ 6 w 14"/>
                <a:gd name="T59" fmla="*/ 10 h 25"/>
                <a:gd name="T60" fmla="*/ 5 w 14"/>
                <a:gd name="T61" fmla="*/ 12 h 25"/>
                <a:gd name="T62" fmla="*/ 7 w 14"/>
                <a:gd name="T63" fmla="*/ 9 h 25"/>
                <a:gd name="T64" fmla="*/ 9 w 14"/>
                <a:gd name="T65" fmla="*/ 8 h 25"/>
                <a:gd name="T66" fmla="*/ 9 w 14"/>
                <a:gd name="T67"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4" h="25">
                  <a:moveTo>
                    <a:pt x="0" y="22"/>
                  </a:moveTo>
                  <a:cubicBezTo>
                    <a:pt x="0" y="22"/>
                    <a:pt x="0" y="22"/>
                    <a:pt x="0" y="22"/>
                  </a:cubicBezTo>
                  <a:cubicBezTo>
                    <a:pt x="0" y="22"/>
                    <a:pt x="0" y="22"/>
                    <a:pt x="0" y="22"/>
                  </a:cubicBezTo>
                  <a:cubicBezTo>
                    <a:pt x="0" y="22"/>
                    <a:pt x="0" y="21"/>
                    <a:pt x="0" y="20"/>
                  </a:cubicBezTo>
                  <a:cubicBezTo>
                    <a:pt x="0" y="20"/>
                    <a:pt x="0" y="20"/>
                    <a:pt x="0" y="20"/>
                  </a:cubicBezTo>
                  <a:cubicBezTo>
                    <a:pt x="0" y="19"/>
                    <a:pt x="0" y="18"/>
                    <a:pt x="0" y="16"/>
                  </a:cubicBezTo>
                  <a:cubicBezTo>
                    <a:pt x="0" y="16"/>
                    <a:pt x="0" y="16"/>
                    <a:pt x="0" y="16"/>
                  </a:cubicBezTo>
                  <a:cubicBezTo>
                    <a:pt x="2" y="16"/>
                    <a:pt x="2" y="16"/>
                    <a:pt x="2" y="16"/>
                  </a:cubicBezTo>
                  <a:cubicBezTo>
                    <a:pt x="0" y="16"/>
                    <a:pt x="0" y="16"/>
                    <a:pt x="0" y="16"/>
                  </a:cubicBezTo>
                  <a:cubicBezTo>
                    <a:pt x="0" y="14"/>
                    <a:pt x="0" y="13"/>
                    <a:pt x="0" y="11"/>
                  </a:cubicBezTo>
                  <a:cubicBezTo>
                    <a:pt x="0" y="11"/>
                    <a:pt x="0" y="11"/>
                    <a:pt x="0" y="11"/>
                  </a:cubicBezTo>
                  <a:cubicBezTo>
                    <a:pt x="1" y="8"/>
                    <a:pt x="4" y="7"/>
                    <a:pt x="5" y="6"/>
                  </a:cubicBezTo>
                  <a:cubicBezTo>
                    <a:pt x="5" y="6"/>
                    <a:pt x="5" y="6"/>
                    <a:pt x="5" y="6"/>
                  </a:cubicBezTo>
                  <a:cubicBezTo>
                    <a:pt x="6" y="5"/>
                    <a:pt x="8" y="4"/>
                    <a:pt x="8" y="4"/>
                  </a:cubicBezTo>
                  <a:cubicBezTo>
                    <a:pt x="8" y="4"/>
                    <a:pt x="8" y="4"/>
                    <a:pt x="8" y="4"/>
                  </a:cubicBezTo>
                  <a:cubicBezTo>
                    <a:pt x="8" y="4"/>
                    <a:pt x="8" y="4"/>
                    <a:pt x="8" y="4"/>
                  </a:cubicBezTo>
                  <a:cubicBezTo>
                    <a:pt x="12" y="0"/>
                    <a:pt x="12" y="0"/>
                    <a:pt x="12" y="0"/>
                  </a:cubicBezTo>
                  <a:cubicBezTo>
                    <a:pt x="12" y="5"/>
                    <a:pt x="12" y="5"/>
                    <a:pt x="12" y="5"/>
                  </a:cubicBezTo>
                  <a:cubicBezTo>
                    <a:pt x="14" y="8"/>
                    <a:pt x="14" y="8"/>
                    <a:pt x="14" y="8"/>
                  </a:cubicBezTo>
                  <a:cubicBezTo>
                    <a:pt x="14" y="8"/>
                    <a:pt x="14" y="8"/>
                    <a:pt x="14" y="8"/>
                  </a:cubicBezTo>
                  <a:cubicBezTo>
                    <a:pt x="13" y="10"/>
                    <a:pt x="13" y="10"/>
                    <a:pt x="13" y="10"/>
                  </a:cubicBezTo>
                  <a:cubicBezTo>
                    <a:pt x="13" y="10"/>
                    <a:pt x="13" y="10"/>
                    <a:pt x="13" y="10"/>
                  </a:cubicBezTo>
                  <a:cubicBezTo>
                    <a:pt x="13" y="10"/>
                    <a:pt x="13" y="10"/>
                    <a:pt x="13" y="10"/>
                  </a:cubicBezTo>
                  <a:cubicBezTo>
                    <a:pt x="13" y="10"/>
                    <a:pt x="13" y="10"/>
                    <a:pt x="13" y="10"/>
                  </a:cubicBezTo>
                  <a:cubicBezTo>
                    <a:pt x="13" y="10"/>
                    <a:pt x="13" y="10"/>
                    <a:pt x="13" y="10"/>
                  </a:cubicBezTo>
                  <a:cubicBezTo>
                    <a:pt x="13" y="10"/>
                    <a:pt x="13" y="10"/>
                    <a:pt x="13" y="10"/>
                  </a:cubicBezTo>
                  <a:cubicBezTo>
                    <a:pt x="13" y="10"/>
                    <a:pt x="13" y="10"/>
                    <a:pt x="13" y="10"/>
                  </a:cubicBezTo>
                  <a:cubicBezTo>
                    <a:pt x="13" y="10"/>
                    <a:pt x="13" y="10"/>
                    <a:pt x="13" y="10"/>
                  </a:cubicBezTo>
                  <a:cubicBezTo>
                    <a:pt x="13" y="10"/>
                    <a:pt x="13" y="10"/>
                    <a:pt x="13" y="10"/>
                  </a:cubicBezTo>
                  <a:cubicBezTo>
                    <a:pt x="13" y="10"/>
                    <a:pt x="13" y="10"/>
                    <a:pt x="13" y="10"/>
                  </a:cubicBezTo>
                  <a:cubicBezTo>
                    <a:pt x="13" y="10"/>
                    <a:pt x="12" y="10"/>
                    <a:pt x="12" y="11"/>
                  </a:cubicBezTo>
                  <a:cubicBezTo>
                    <a:pt x="12" y="11"/>
                    <a:pt x="12" y="11"/>
                    <a:pt x="12" y="11"/>
                  </a:cubicBezTo>
                  <a:cubicBezTo>
                    <a:pt x="12" y="11"/>
                    <a:pt x="12" y="11"/>
                    <a:pt x="11" y="11"/>
                  </a:cubicBezTo>
                  <a:cubicBezTo>
                    <a:pt x="11" y="11"/>
                    <a:pt x="11" y="11"/>
                    <a:pt x="11" y="11"/>
                  </a:cubicBezTo>
                  <a:cubicBezTo>
                    <a:pt x="10" y="12"/>
                    <a:pt x="9" y="13"/>
                    <a:pt x="8" y="14"/>
                  </a:cubicBezTo>
                  <a:cubicBezTo>
                    <a:pt x="8" y="14"/>
                    <a:pt x="8" y="14"/>
                    <a:pt x="8" y="14"/>
                  </a:cubicBezTo>
                  <a:cubicBezTo>
                    <a:pt x="8" y="14"/>
                    <a:pt x="8" y="14"/>
                    <a:pt x="8" y="14"/>
                  </a:cubicBezTo>
                  <a:cubicBezTo>
                    <a:pt x="8" y="14"/>
                    <a:pt x="8" y="14"/>
                    <a:pt x="8" y="14"/>
                  </a:cubicBezTo>
                  <a:cubicBezTo>
                    <a:pt x="8" y="14"/>
                    <a:pt x="8" y="14"/>
                    <a:pt x="8" y="14"/>
                  </a:cubicBezTo>
                  <a:cubicBezTo>
                    <a:pt x="8" y="14"/>
                    <a:pt x="8" y="14"/>
                    <a:pt x="8" y="14"/>
                  </a:cubicBezTo>
                  <a:cubicBezTo>
                    <a:pt x="8" y="15"/>
                    <a:pt x="8" y="15"/>
                    <a:pt x="8" y="16"/>
                  </a:cubicBezTo>
                  <a:cubicBezTo>
                    <a:pt x="8" y="16"/>
                    <a:pt x="8" y="16"/>
                    <a:pt x="8" y="16"/>
                  </a:cubicBezTo>
                  <a:cubicBezTo>
                    <a:pt x="8" y="16"/>
                    <a:pt x="8" y="16"/>
                    <a:pt x="8" y="16"/>
                  </a:cubicBezTo>
                  <a:cubicBezTo>
                    <a:pt x="8" y="16"/>
                    <a:pt x="8" y="16"/>
                    <a:pt x="8" y="16"/>
                  </a:cubicBezTo>
                  <a:cubicBezTo>
                    <a:pt x="8" y="18"/>
                    <a:pt x="8" y="20"/>
                    <a:pt x="8" y="21"/>
                  </a:cubicBezTo>
                  <a:cubicBezTo>
                    <a:pt x="8" y="21"/>
                    <a:pt x="8" y="21"/>
                    <a:pt x="8" y="21"/>
                  </a:cubicBezTo>
                  <a:cubicBezTo>
                    <a:pt x="11" y="24"/>
                    <a:pt x="11" y="24"/>
                    <a:pt x="11" y="24"/>
                  </a:cubicBezTo>
                  <a:cubicBezTo>
                    <a:pt x="0" y="25"/>
                    <a:pt x="0" y="25"/>
                    <a:pt x="0" y="25"/>
                  </a:cubicBezTo>
                  <a:cubicBezTo>
                    <a:pt x="0" y="22"/>
                    <a:pt x="0" y="22"/>
                    <a:pt x="0" y="22"/>
                  </a:cubicBezTo>
                  <a:close/>
                  <a:moveTo>
                    <a:pt x="4" y="20"/>
                  </a:move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lose/>
                  <a:moveTo>
                    <a:pt x="5" y="12"/>
                  </a:moveTo>
                  <a:cubicBezTo>
                    <a:pt x="5" y="11"/>
                    <a:pt x="5" y="11"/>
                    <a:pt x="5" y="11"/>
                  </a:cubicBezTo>
                  <a:cubicBezTo>
                    <a:pt x="5" y="11"/>
                    <a:pt x="5" y="11"/>
                    <a:pt x="5" y="11"/>
                  </a:cubicBezTo>
                  <a:cubicBezTo>
                    <a:pt x="6" y="11"/>
                    <a:pt x="6" y="10"/>
                    <a:pt x="6" y="10"/>
                  </a:cubicBezTo>
                  <a:cubicBezTo>
                    <a:pt x="6" y="10"/>
                    <a:pt x="6" y="10"/>
                    <a:pt x="6" y="10"/>
                  </a:cubicBezTo>
                  <a:cubicBezTo>
                    <a:pt x="6" y="11"/>
                    <a:pt x="5" y="11"/>
                    <a:pt x="5" y="12"/>
                  </a:cubicBezTo>
                  <a:close/>
                  <a:moveTo>
                    <a:pt x="8" y="9"/>
                  </a:moveTo>
                  <a:cubicBezTo>
                    <a:pt x="8" y="9"/>
                    <a:pt x="8" y="9"/>
                    <a:pt x="7" y="9"/>
                  </a:cubicBezTo>
                  <a:cubicBezTo>
                    <a:pt x="7" y="9"/>
                    <a:pt x="7" y="9"/>
                    <a:pt x="7" y="9"/>
                  </a:cubicBezTo>
                  <a:cubicBezTo>
                    <a:pt x="8" y="9"/>
                    <a:pt x="9" y="8"/>
                    <a:pt x="9" y="8"/>
                  </a:cubicBezTo>
                  <a:cubicBezTo>
                    <a:pt x="9" y="8"/>
                    <a:pt x="9" y="8"/>
                    <a:pt x="9" y="8"/>
                  </a:cubicBezTo>
                  <a:cubicBezTo>
                    <a:pt x="9" y="8"/>
                    <a:pt x="9" y="8"/>
                    <a:pt x="9" y="8"/>
                  </a:cubicBezTo>
                  <a:cubicBezTo>
                    <a:pt x="9" y="8"/>
                    <a:pt x="8" y="9"/>
                    <a:pt x="8"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6"/>
            <p:cNvSpPr/>
            <p:nvPr/>
          </p:nvSpPr>
          <p:spPr bwMode="auto">
            <a:xfrm>
              <a:off x="1357" y="1971"/>
              <a:ext cx="153" cy="286"/>
            </a:xfrm>
            <a:custGeom>
              <a:avLst/>
              <a:gdLst>
                <a:gd name="T0" fmla="*/ 30 w 49"/>
                <a:gd name="T1" fmla="*/ 89 h 92"/>
                <a:gd name="T2" fmla="*/ 43 w 49"/>
                <a:gd name="T3" fmla="*/ 74 h 92"/>
                <a:gd name="T4" fmla="*/ 7 w 49"/>
                <a:gd name="T5" fmla="*/ 53 h 92"/>
                <a:gd name="T6" fmla="*/ 7 w 49"/>
                <a:gd name="T7" fmla="*/ 53 h 92"/>
                <a:gd name="T8" fmla="*/ 0 w 49"/>
                <a:gd name="T9" fmla="*/ 44 h 92"/>
                <a:gd name="T10" fmla="*/ 0 w 49"/>
                <a:gd name="T11" fmla="*/ 44 h 92"/>
                <a:gd name="T12" fmla="*/ 1 w 49"/>
                <a:gd name="T13" fmla="*/ 40 h 92"/>
                <a:gd name="T14" fmla="*/ 1 w 49"/>
                <a:gd name="T15" fmla="*/ 40 h 92"/>
                <a:gd name="T16" fmla="*/ 35 w 49"/>
                <a:gd name="T17" fmla="*/ 0 h 92"/>
                <a:gd name="T18" fmla="*/ 38 w 49"/>
                <a:gd name="T19" fmla="*/ 3 h 92"/>
                <a:gd name="T20" fmla="*/ 4 w 49"/>
                <a:gd name="T21" fmla="*/ 43 h 92"/>
                <a:gd name="T22" fmla="*/ 4 w 49"/>
                <a:gd name="T23" fmla="*/ 43 h 92"/>
                <a:gd name="T24" fmla="*/ 4 w 49"/>
                <a:gd name="T25" fmla="*/ 43 h 92"/>
                <a:gd name="T26" fmla="*/ 4 w 49"/>
                <a:gd name="T27" fmla="*/ 43 h 92"/>
                <a:gd name="T28" fmla="*/ 4 w 49"/>
                <a:gd name="T29" fmla="*/ 43 h 92"/>
                <a:gd name="T30" fmla="*/ 3 w 49"/>
                <a:gd name="T31" fmla="*/ 44 h 92"/>
                <a:gd name="T32" fmla="*/ 3 w 49"/>
                <a:gd name="T33" fmla="*/ 44 h 92"/>
                <a:gd name="T34" fmla="*/ 9 w 49"/>
                <a:gd name="T35" fmla="*/ 50 h 92"/>
                <a:gd name="T36" fmla="*/ 9 w 49"/>
                <a:gd name="T37" fmla="*/ 50 h 92"/>
                <a:gd name="T38" fmla="*/ 47 w 49"/>
                <a:gd name="T39" fmla="*/ 71 h 92"/>
                <a:gd name="T40" fmla="*/ 47 w 49"/>
                <a:gd name="T41" fmla="*/ 71 h 92"/>
                <a:gd name="T42" fmla="*/ 49 w 49"/>
                <a:gd name="T43" fmla="*/ 73 h 92"/>
                <a:gd name="T44" fmla="*/ 34 w 49"/>
                <a:gd name="T45" fmla="*/ 92 h 92"/>
                <a:gd name="T46" fmla="*/ 30 w 49"/>
                <a:gd name="T47" fmla="*/ 8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9" h="92">
                  <a:moveTo>
                    <a:pt x="30" y="89"/>
                  </a:moveTo>
                  <a:cubicBezTo>
                    <a:pt x="43" y="74"/>
                    <a:pt x="43" y="74"/>
                    <a:pt x="43" y="74"/>
                  </a:cubicBezTo>
                  <a:cubicBezTo>
                    <a:pt x="36" y="70"/>
                    <a:pt x="15" y="59"/>
                    <a:pt x="7" y="53"/>
                  </a:cubicBezTo>
                  <a:cubicBezTo>
                    <a:pt x="7" y="53"/>
                    <a:pt x="7" y="53"/>
                    <a:pt x="7" y="53"/>
                  </a:cubicBezTo>
                  <a:cubicBezTo>
                    <a:pt x="1" y="50"/>
                    <a:pt x="0" y="47"/>
                    <a:pt x="0" y="44"/>
                  </a:cubicBezTo>
                  <a:cubicBezTo>
                    <a:pt x="0" y="44"/>
                    <a:pt x="0" y="44"/>
                    <a:pt x="0" y="44"/>
                  </a:cubicBezTo>
                  <a:cubicBezTo>
                    <a:pt x="0" y="42"/>
                    <a:pt x="1" y="41"/>
                    <a:pt x="1" y="40"/>
                  </a:cubicBezTo>
                  <a:cubicBezTo>
                    <a:pt x="1" y="40"/>
                    <a:pt x="1" y="40"/>
                    <a:pt x="1" y="40"/>
                  </a:cubicBezTo>
                  <a:cubicBezTo>
                    <a:pt x="35" y="0"/>
                    <a:pt x="35" y="0"/>
                    <a:pt x="35" y="0"/>
                  </a:cubicBezTo>
                  <a:cubicBezTo>
                    <a:pt x="38" y="3"/>
                    <a:pt x="38" y="3"/>
                    <a:pt x="38" y="3"/>
                  </a:cubicBezTo>
                  <a:cubicBezTo>
                    <a:pt x="4" y="43"/>
                    <a:pt x="4" y="43"/>
                    <a:pt x="4" y="43"/>
                  </a:cubicBezTo>
                  <a:cubicBezTo>
                    <a:pt x="4" y="43"/>
                    <a:pt x="4" y="43"/>
                    <a:pt x="4" y="43"/>
                  </a:cubicBezTo>
                  <a:cubicBezTo>
                    <a:pt x="4" y="43"/>
                    <a:pt x="4" y="43"/>
                    <a:pt x="4" y="43"/>
                  </a:cubicBezTo>
                  <a:cubicBezTo>
                    <a:pt x="4" y="43"/>
                    <a:pt x="4" y="43"/>
                    <a:pt x="4" y="43"/>
                  </a:cubicBezTo>
                  <a:cubicBezTo>
                    <a:pt x="4" y="43"/>
                    <a:pt x="4" y="43"/>
                    <a:pt x="4" y="43"/>
                  </a:cubicBezTo>
                  <a:cubicBezTo>
                    <a:pt x="4" y="44"/>
                    <a:pt x="4" y="44"/>
                    <a:pt x="3" y="44"/>
                  </a:cubicBezTo>
                  <a:cubicBezTo>
                    <a:pt x="3" y="44"/>
                    <a:pt x="3" y="44"/>
                    <a:pt x="3" y="44"/>
                  </a:cubicBezTo>
                  <a:cubicBezTo>
                    <a:pt x="3" y="45"/>
                    <a:pt x="4" y="47"/>
                    <a:pt x="9" y="50"/>
                  </a:cubicBezTo>
                  <a:cubicBezTo>
                    <a:pt x="9" y="50"/>
                    <a:pt x="9" y="50"/>
                    <a:pt x="9" y="50"/>
                  </a:cubicBezTo>
                  <a:cubicBezTo>
                    <a:pt x="19" y="56"/>
                    <a:pt x="47" y="71"/>
                    <a:pt x="47" y="71"/>
                  </a:cubicBezTo>
                  <a:cubicBezTo>
                    <a:pt x="47" y="71"/>
                    <a:pt x="47" y="71"/>
                    <a:pt x="47" y="71"/>
                  </a:cubicBezTo>
                  <a:cubicBezTo>
                    <a:pt x="49" y="73"/>
                    <a:pt x="49" y="73"/>
                    <a:pt x="49" y="73"/>
                  </a:cubicBezTo>
                  <a:cubicBezTo>
                    <a:pt x="34" y="92"/>
                    <a:pt x="34" y="92"/>
                    <a:pt x="34" y="92"/>
                  </a:cubicBezTo>
                  <a:cubicBezTo>
                    <a:pt x="30" y="89"/>
                    <a:pt x="30" y="89"/>
                    <a:pt x="30" y="8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27"/>
            <p:cNvSpPr>
              <a:spLocks noEditPoints="1"/>
            </p:cNvSpPr>
            <p:nvPr/>
          </p:nvSpPr>
          <p:spPr bwMode="auto">
            <a:xfrm>
              <a:off x="1348" y="1962"/>
              <a:ext cx="172" cy="304"/>
            </a:xfrm>
            <a:custGeom>
              <a:avLst/>
              <a:gdLst>
                <a:gd name="T0" fmla="*/ 33 w 55"/>
                <a:gd name="T1" fmla="*/ 92 h 98"/>
                <a:gd name="T2" fmla="*/ 33 w 55"/>
                <a:gd name="T3" fmla="*/ 92 h 98"/>
                <a:gd name="T4" fmla="*/ 31 w 55"/>
                <a:gd name="T5" fmla="*/ 93 h 98"/>
                <a:gd name="T6" fmla="*/ 9 w 55"/>
                <a:gd name="T7" fmla="*/ 58 h 98"/>
                <a:gd name="T8" fmla="*/ 0 w 55"/>
                <a:gd name="T9" fmla="*/ 47 h 98"/>
                <a:gd name="T10" fmla="*/ 3 w 55"/>
                <a:gd name="T11" fmla="*/ 42 h 98"/>
                <a:gd name="T12" fmla="*/ 38 w 55"/>
                <a:gd name="T13" fmla="*/ 0 h 98"/>
                <a:gd name="T14" fmla="*/ 9 w 55"/>
                <a:gd name="T15" fmla="*/ 47 h 98"/>
                <a:gd name="T16" fmla="*/ 9 w 55"/>
                <a:gd name="T17" fmla="*/ 48 h 98"/>
                <a:gd name="T18" fmla="*/ 13 w 55"/>
                <a:gd name="T19" fmla="*/ 51 h 98"/>
                <a:gd name="T20" fmla="*/ 51 w 55"/>
                <a:gd name="T21" fmla="*/ 73 h 98"/>
                <a:gd name="T22" fmla="*/ 37 w 55"/>
                <a:gd name="T23" fmla="*/ 98 h 98"/>
                <a:gd name="T24" fmla="*/ 36 w 55"/>
                <a:gd name="T25" fmla="*/ 92 h 98"/>
                <a:gd name="T26" fmla="*/ 36 w 55"/>
                <a:gd name="T27" fmla="*/ 92 h 98"/>
                <a:gd name="T28" fmla="*/ 49 w 55"/>
                <a:gd name="T29" fmla="*/ 76 h 98"/>
                <a:gd name="T30" fmla="*/ 49 w 55"/>
                <a:gd name="T31" fmla="*/ 76 h 98"/>
                <a:gd name="T32" fmla="*/ 49 w 55"/>
                <a:gd name="T33" fmla="*/ 76 h 98"/>
                <a:gd name="T34" fmla="*/ 49 w 55"/>
                <a:gd name="T35" fmla="*/ 76 h 98"/>
                <a:gd name="T36" fmla="*/ 49 w 55"/>
                <a:gd name="T37" fmla="*/ 76 h 98"/>
                <a:gd name="T38" fmla="*/ 47 w 55"/>
                <a:gd name="T39" fmla="*/ 75 h 98"/>
                <a:gd name="T40" fmla="*/ 44 w 55"/>
                <a:gd name="T41" fmla="*/ 74 h 98"/>
                <a:gd name="T42" fmla="*/ 34 w 55"/>
                <a:gd name="T43" fmla="*/ 68 h 98"/>
                <a:gd name="T44" fmla="*/ 47 w 55"/>
                <a:gd name="T45" fmla="*/ 75 h 98"/>
                <a:gd name="T46" fmla="*/ 11 w 55"/>
                <a:gd name="T47" fmla="*/ 55 h 98"/>
                <a:gd name="T48" fmla="*/ 11 w 55"/>
                <a:gd name="T49" fmla="*/ 55 h 98"/>
                <a:gd name="T50" fmla="*/ 11 w 55"/>
                <a:gd name="T51" fmla="*/ 54 h 98"/>
                <a:gd name="T52" fmla="*/ 11 w 55"/>
                <a:gd name="T53" fmla="*/ 55 h 98"/>
                <a:gd name="T54" fmla="*/ 7 w 55"/>
                <a:gd name="T55" fmla="*/ 52 h 98"/>
                <a:gd name="T56" fmla="*/ 11 w 55"/>
                <a:gd name="T57" fmla="*/ 54 h 98"/>
                <a:gd name="T58" fmla="*/ 5 w 55"/>
                <a:gd name="T59" fmla="*/ 45 h 98"/>
                <a:gd name="T60" fmla="*/ 5 w 55"/>
                <a:gd name="T61" fmla="*/ 45 h 98"/>
                <a:gd name="T62" fmla="*/ 5 w 55"/>
                <a:gd name="T63" fmla="*/ 45 h 98"/>
                <a:gd name="T64" fmla="*/ 5 w 55"/>
                <a:gd name="T65" fmla="*/ 45 h 98"/>
                <a:gd name="T66" fmla="*/ 39 w 55"/>
                <a:gd name="T67" fmla="*/ 6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5" h="98">
                  <a:moveTo>
                    <a:pt x="32" y="94"/>
                  </a:moveTo>
                  <a:cubicBezTo>
                    <a:pt x="33" y="92"/>
                    <a:pt x="33" y="92"/>
                    <a:pt x="33" y="92"/>
                  </a:cubicBezTo>
                  <a:cubicBezTo>
                    <a:pt x="35" y="94"/>
                    <a:pt x="35" y="94"/>
                    <a:pt x="35" y="94"/>
                  </a:cubicBezTo>
                  <a:cubicBezTo>
                    <a:pt x="33" y="92"/>
                    <a:pt x="33" y="92"/>
                    <a:pt x="33" y="92"/>
                  </a:cubicBezTo>
                  <a:cubicBezTo>
                    <a:pt x="32" y="94"/>
                    <a:pt x="32" y="94"/>
                    <a:pt x="32" y="94"/>
                  </a:cubicBezTo>
                  <a:cubicBezTo>
                    <a:pt x="31" y="93"/>
                    <a:pt x="31" y="93"/>
                    <a:pt x="31" y="93"/>
                  </a:cubicBezTo>
                  <a:cubicBezTo>
                    <a:pt x="43" y="77"/>
                    <a:pt x="43" y="77"/>
                    <a:pt x="43" y="77"/>
                  </a:cubicBezTo>
                  <a:cubicBezTo>
                    <a:pt x="34" y="73"/>
                    <a:pt x="16" y="63"/>
                    <a:pt x="9" y="58"/>
                  </a:cubicBezTo>
                  <a:cubicBezTo>
                    <a:pt x="9" y="58"/>
                    <a:pt x="9" y="58"/>
                    <a:pt x="9" y="58"/>
                  </a:cubicBezTo>
                  <a:cubicBezTo>
                    <a:pt x="3" y="54"/>
                    <a:pt x="1" y="51"/>
                    <a:pt x="0" y="47"/>
                  </a:cubicBezTo>
                  <a:cubicBezTo>
                    <a:pt x="0" y="47"/>
                    <a:pt x="0" y="47"/>
                    <a:pt x="0" y="47"/>
                  </a:cubicBezTo>
                  <a:cubicBezTo>
                    <a:pt x="1" y="44"/>
                    <a:pt x="2" y="42"/>
                    <a:pt x="3" y="42"/>
                  </a:cubicBezTo>
                  <a:cubicBezTo>
                    <a:pt x="3" y="42"/>
                    <a:pt x="3" y="42"/>
                    <a:pt x="3" y="42"/>
                  </a:cubicBezTo>
                  <a:cubicBezTo>
                    <a:pt x="38" y="0"/>
                    <a:pt x="38" y="0"/>
                    <a:pt x="38" y="0"/>
                  </a:cubicBezTo>
                  <a:cubicBezTo>
                    <a:pt x="44" y="5"/>
                    <a:pt x="44" y="5"/>
                    <a:pt x="44" y="5"/>
                  </a:cubicBezTo>
                  <a:cubicBezTo>
                    <a:pt x="9" y="47"/>
                    <a:pt x="9" y="47"/>
                    <a:pt x="9" y="47"/>
                  </a:cubicBezTo>
                  <a:cubicBezTo>
                    <a:pt x="9" y="47"/>
                    <a:pt x="9" y="48"/>
                    <a:pt x="9" y="48"/>
                  </a:cubicBezTo>
                  <a:cubicBezTo>
                    <a:pt x="9" y="48"/>
                    <a:pt x="9" y="48"/>
                    <a:pt x="9" y="48"/>
                  </a:cubicBezTo>
                  <a:cubicBezTo>
                    <a:pt x="10" y="49"/>
                    <a:pt x="11" y="50"/>
                    <a:pt x="13" y="51"/>
                  </a:cubicBezTo>
                  <a:cubicBezTo>
                    <a:pt x="13" y="51"/>
                    <a:pt x="13" y="51"/>
                    <a:pt x="13" y="51"/>
                  </a:cubicBezTo>
                  <a:cubicBezTo>
                    <a:pt x="23" y="58"/>
                    <a:pt x="50" y="73"/>
                    <a:pt x="51" y="73"/>
                  </a:cubicBezTo>
                  <a:cubicBezTo>
                    <a:pt x="51" y="73"/>
                    <a:pt x="51" y="73"/>
                    <a:pt x="51" y="73"/>
                  </a:cubicBezTo>
                  <a:cubicBezTo>
                    <a:pt x="55" y="75"/>
                    <a:pt x="55" y="75"/>
                    <a:pt x="55" y="75"/>
                  </a:cubicBezTo>
                  <a:cubicBezTo>
                    <a:pt x="37" y="98"/>
                    <a:pt x="37" y="98"/>
                    <a:pt x="37" y="98"/>
                  </a:cubicBezTo>
                  <a:cubicBezTo>
                    <a:pt x="32" y="94"/>
                    <a:pt x="32" y="94"/>
                    <a:pt x="32" y="94"/>
                  </a:cubicBezTo>
                  <a:close/>
                  <a:moveTo>
                    <a:pt x="36" y="92"/>
                  </a:moveTo>
                  <a:cubicBezTo>
                    <a:pt x="40" y="87"/>
                    <a:pt x="40" y="87"/>
                    <a:pt x="40" y="87"/>
                  </a:cubicBezTo>
                  <a:cubicBezTo>
                    <a:pt x="36" y="92"/>
                    <a:pt x="36" y="92"/>
                    <a:pt x="36" y="92"/>
                  </a:cubicBezTo>
                  <a:cubicBezTo>
                    <a:pt x="36" y="92"/>
                    <a:pt x="36" y="92"/>
                    <a:pt x="36" y="92"/>
                  </a:cubicBezTo>
                  <a:close/>
                  <a:moveTo>
                    <a:pt x="49" y="76"/>
                  </a:moveTo>
                  <a:cubicBezTo>
                    <a:pt x="49" y="76"/>
                    <a:pt x="49" y="76"/>
                    <a:pt x="49" y="76"/>
                  </a:cubicBezTo>
                  <a:cubicBezTo>
                    <a:pt x="49" y="76"/>
                    <a:pt x="49" y="76"/>
                    <a:pt x="49" y="76"/>
                  </a:cubicBezTo>
                  <a:cubicBezTo>
                    <a:pt x="49" y="76"/>
                    <a:pt x="49" y="76"/>
                    <a:pt x="49" y="76"/>
                  </a:cubicBezTo>
                  <a:cubicBezTo>
                    <a:pt x="49" y="76"/>
                    <a:pt x="49" y="76"/>
                    <a:pt x="49" y="76"/>
                  </a:cubicBezTo>
                  <a:close/>
                  <a:moveTo>
                    <a:pt x="49" y="76"/>
                  </a:moveTo>
                  <a:cubicBezTo>
                    <a:pt x="49" y="76"/>
                    <a:pt x="49" y="76"/>
                    <a:pt x="49" y="76"/>
                  </a:cubicBezTo>
                  <a:cubicBezTo>
                    <a:pt x="49" y="76"/>
                    <a:pt x="49" y="76"/>
                    <a:pt x="49" y="76"/>
                  </a:cubicBezTo>
                  <a:cubicBezTo>
                    <a:pt x="49" y="76"/>
                    <a:pt x="49" y="76"/>
                    <a:pt x="49" y="76"/>
                  </a:cubicBezTo>
                  <a:cubicBezTo>
                    <a:pt x="49" y="76"/>
                    <a:pt x="49" y="76"/>
                    <a:pt x="49" y="76"/>
                  </a:cubicBezTo>
                  <a:close/>
                  <a:moveTo>
                    <a:pt x="47" y="75"/>
                  </a:moveTo>
                  <a:cubicBezTo>
                    <a:pt x="47" y="75"/>
                    <a:pt x="47" y="75"/>
                    <a:pt x="47" y="75"/>
                  </a:cubicBezTo>
                  <a:cubicBezTo>
                    <a:pt x="46" y="75"/>
                    <a:pt x="45" y="74"/>
                    <a:pt x="44" y="74"/>
                  </a:cubicBezTo>
                  <a:cubicBezTo>
                    <a:pt x="44" y="74"/>
                    <a:pt x="44" y="74"/>
                    <a:pt x="44" y="74"/>
                  </a:cubicBezTo>
                  <a:cubicBezTo>
                    <a:pt x="41" y="72"/>
                    <a:pt x="38" y="70"/>
                    <a:pt x="34" y="68"/>
                  </a:cubicBezTo>
                  <a:cubicBezTo>
                    <a:pt x="34" y="68"/>
                    <a:pt x="34" y="68"/>
                    <a:pt x="34" y="68"/>
                  </a:cubicBezTo>
                  <a:cubicBezTo>
                    <a:pt x="39" y="71"/>
                    <a:pt x="44" y="74"/>
                    <a:pt x="47" y="75"/>
                  </a:cubicBezTo>
                  <a:close/>
                  <a:moveTo>
                    <a:pt x="11" y="55"/>
                  </a:moveTo>
                  <a:cubicBezTo>
                    <a:pt x="11" y="55"/>
                    <a:pt x="11" y="55"/>
                    <a:pt x="11" y="55"/>
                  </a:cubicBezTo>
                  <a:cubicBezTo>
                    <a:pt x="11" y="55"/>
                    <a:pt x="11" y="55"/>
                    <a:pt x="11" y="55"/>
                  </a:cubicBezTo>
                  <a:cubicBezTo>
                    <a:pt x="11" y="55"/>
                    <a:pt x="11" y="55"/>
                    <a:pt x="11" y="55"/>
                  </a:cubicBezTo>
                  <a:close/>
                  <a:moveTo>
                    <a:pt x="11" y="55"/>
                  </a:moveTo>
                  <a:cubicBezTo>
                    <a:pt x="11" y="55"/>
                    <a:pt x="11" y="55"/>
                    <a:pt x="11" y="54"/>
                  </a:cubicBezTo>
                  <a:cubicBezTo>
                    <a:pt x="11" y="54"/>
                    <a:pt x="11" y="54"/>
                    <a:pt x="11" y="54"/>
                  </a:cubicBezTo>
                  <a:cubicBezTo>
                    <a:pt x="11" y="55"/>
                    <a:pt x="11" y="55"/>
                    <a:pt x="11" y="55"/>
                  </a:cubicBezTo>
                  <a:close/>
                  <a:moveTo>
                    <a:pt x="11" y="54"/>
                  </a:moveTo>
                  <a:cubicBezTo>
                    <a:pt x="9" y="53"/>
                    <a:pt x="8" y="53"/>
                    <a:pt x="7" y="52"/>
                  </a:cubicBezTo>
                  <a:cubicBezTo>
                    <a:pt x="7" y="52"/>
                    <a:pt x="7" y="52"/>
                    <a:pt x="7" y="52"/>
                  </a:cubicBezTo>
                  <a:cubicBezTo>
                    <a:pt x="8" y="53"/>
                    <a:pt x="9" y="53"/>
                    <a:pt x="11" y="54"/>
                  </a:cubicBezTo>
                  <a:close/>
                  <a:moveTo>
                    <a:pt x="5" y="46"/>
                  </a:moveTo>
                  <a:cubicBezTo>
                    <a:pt x="5" y="46"/>
                    <a:pt x="5" y="45"/>
                    <a:pt x="5" y="45"/>
                  </a:cubicBezTo>
                  <a:cubicBezTo>
                    <a:pt x="5" y="45"/>
                    <a:pt x="5" y="45"/>
                    <a:pt x="5" y="45"/>
                  </a:cubicBezTo>
                  <a:cubicBezTo>
                    <a:pt x="5" y="45"/>
                    <a:pt x="5" y="45"/>
                    <a:pt x="5" y="45"/>
                  </a:cubicBezTo>
                  <a:cubicBezTo>
                    <a:pt x="5" y="45"/>
                    <a:pt x="5" y="46"/>
                    <a:pt x="5" y="46"/>
                  </a:cubicBezTo>
                  <a:close/>
                  <a:moveTo>
                    <a:pt x="5" y="45"/>
                  </a:moveTo>
                  <a:cubicBezTo>
                    <a:pt x="5" y="45"/>
                    <a:pt x="5" y="45"/>
                    <a:pt x="5" y="45"/>
                  </a:cubicBezTo>
                  <a:cubicBezTo>
                    <a:pt x="5" y="45"/>
                    <a:pt x="5" y="45"/>
                    <a:pt x="5" y="45"/>
                  </a:cubicBezTo>
                  <a:cubicBezTo>
                    <a:pt x="6" y="45"/>
                    <a:pt x="6" y="45"/>
                    <a:pt x="6" y="45"/>
                  </a:cubicBezTo>
                  <a:cubicBezTo>
                    <a:pt x="39" y="6"/>
                    <a:pt x="39" y="6"/>
                    <a:pt x="39" y="6"/>
                  </a:cubicBezTo>
                  <a:cubicBezTo>
                    <a:pt x="5" y="45"/>
                    <a:pt x="5" y="45"/>
                    <a:pt x="5"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28"/>
            <p:cNvSpPr>
              <a:spLocks noEditPoints="1"/>
            </p:cNvSpPr>
            <p:nvPr/>
          </p:nvSpPr>
          <p:spPr bwMode="auto">
            <a:xfrm>
              <a:off x="1523" y="2269"/>
              <a:ext cx="56" cy="416"/>
            </a:xfrm>
            <a:custGeom>
              <a:avLst/>
              <a:gdLst>
                <a:gd name="T0" fmla="*/ 0 w 56"/>
                <a:gd name="T1" fmla="*/ 404 h 416"/>
                <a:gd name="T2" fmla="*/ 41 w 56"/>
                <a:gd name="T3" fmla="*/ 404 h 416"/>
                <a:gd name="T4" fmla="*/ 25 w 56"/>
                <a:gd name="T5" fmla="*/ 0 h 416"/>
                <a:gd name="T6" fmla="*/ 37 w 56"/>
                <a:gd name="T7" fmla="*/ 0 h 416"/>
                <a:gd name="T8" fmla="*/ 56 w 56"/>
                <a:gd name="T9" fmla="*/ 416 h 416"/>
                <a:gd name="T10" fmla="*/ 0 w 56"/>
                <a:gd name="T11" fmla="*/ 416 h 416"/>
                <a:gd name="T12" fmla="*/ 0 w 56"/>
                <a:gd name="T13" fmla="*/ 404 h 416"/>
                <a:gd name="T14" fmla="*/ 0 w 56"/>
                <a:gd name="T15" fmla="*/ 404 h 416"/>
                <a:gd name="T16" fmla="*/ 25 w 56"/>
                <a:gd name="T17" fmla="*/ 0 h 416"/>
                <a:gd name="T18" fmla="*/ 25 w 56"/>
                <a:gd name="T19" fmla="*/ 0 h 416"/>
                <a:gd name="T20" fmla="*/ 25 w 56"/>
                <a:gd name="T21" fmla="*/ 0 h 416"/>
                <a:gd name="T22" fmla="*/ 25 w 56"/>
                <a:gd name="T23" fmla="*/ 0 h 416"/>
                <a:gd name="T24" fmla="*/ 25 w 56"/>
                <a:gd name="T25"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416">
                  <a:moveTo>
                    <a:pt x="0" y="404"/>
                  </a:moveTo>
                  <a:lnTo>
                    <a:pt x="41" y="404"/>
                  </a:lnTo>
                  <a:lnTo>
                    <a:pt x="25" y="0"/>
                  </a:lnTo>
                  <a:lnTo>
                    <a:pt x="37" y="0"/>
                  </a:lnTo>
                  <a:lnTo>
                    <a:pt x="56" y="416"/>
                  </a:lnTo>
                  <a:lnTo>
                    <a:pt x="0" y="416"/>
                  </a:lnTo>
                  <a:lnTo>
                    <a:pt x="0" y="404"/>
                  </a:lnTo>
                  <a:lnTo>
                    <a:pt x="0" y="404"/>
                  </a:lnTo>
                  <a:close/>
                  <a:moveTo>
                    <a:pt x="25" y="0"/>
                  </a:moveTo>
                  <a:lnTo>
                    <a:pt x="25" y="0"/>
                  </a:lnTo>
                  <a:lnTo>
                    <a:pt x="25" y="0"/>
                  </a:lnTo>
                  <a:lnTo>
                    <a:pt x="25" y="0"/>
                  </a:lnTo>
                  <a:lnTo>
                    <a:pt x="2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9"/>
            <p:cNvSpPr>
              <a:spLocks noEditPoints="1"/>
            </p:cNvSpPr>
            <p:nvPr/>
          </p:nvSpPr>
          <p:spPr bwMode="auto">
            <a:xfrm>
              <a:off x="1517" y="2263"/>
              <a:ext cx="69" cy="428"/>
            </a:xfrm>
            <a:custGeom>
              <a:avLst/>
              <a:gdLst>
                <a:gd name="T0" fmla="*/ 0 w 69"/>
                <a:gd name="T1" fmla="*/ 422 h 428"/>
                <a:gd name="T2" fmla="*/ 0 w 69"/>
                <a:gd name="T3" fmla="*/ 410 h 428"/>
                <a:gd name="T4" fmla="*/ 0 w 69"/>
                <a:gd name="T5" fmla="*/ 403 h 428"/>
                <a:gd name="T6" fmla="*/ 40 w 69"/>
                <a:gd name="T7" fmla="*/ 403 h 428"/>
                <a:gd name="T8" fmla="*/ 25 w 69"/>
                <a:gd name="T9" fmla="*/ 0 h 428"/>
                <a:gd name="T10" fmla="*/ 50 w 69"/>
                <a:gd name="T11" fmla="*/ 0 h 428"/>
                <a:gd name="T12" fmla="*/ 69 w 69"/>
                <a:gd name="T13" fmla="*/ 428 h 428"/>
                <a:gd name="T14" fmla="*/ 0 w 69"/>
                <a:gd name="T15" fmla="*/ 428 h 428"/>
                <a:gd name="T16" fmla="*/ 0 w 69"/>
                <a:gd name="T17" fmla="*/ 422 h 428"/>
                <a:gd name="T18" fmla="*/ 0 w 69"/>
                <a:gd name="T19" fmla="*/ 422 h 428"/>
                <a:gd name="T20" fmla="*/ 53 w 69"/>
                <a:gd name="T21" fmla="*/ 416 h 428"/>
                <a:gd name="T22" fmla="*/ 53 w 69"/>
                <a:gd name="T23" fmla="*/ 397 h 428"/>
                <a:gd name="T24" fmla="*/ 53 w 69"/>
                <a:gd name="T25" fmla="*/ 416 h 428"/>
                <a:gd name="T26" fmla="*/ 53 w 69"/>
                <a:gd name="T27" fmla="*/ 416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9" h="428">
                  <a:moveTo>
                    <a:pt x="0" y="422"/>
                  </a:moveTo>
                  <a:lnTo>
                    <a:pt x="0" y="410"/>
                  </a:lnTo>
                  <a:lnTo>
                    <a:pt x="0" y="403"/>
                  </a:lnTo>
                  <a:lnTo>
                    <a:pt x="40" y="403"/>
                  </a:lnTo>
                  <a:lnTo>
                    <a:pt x="25" y="0"/>
                  </a:lnTo>
                  <a:lnTo>
                    <a:pt x="50" y="0"/>
                  </a:lnTo>
                  <a:lnTo>
                    <a:pt x="69" y="428"/>
                  </a:lnTo>
                  <a:lnTo>
                    <a:pt x="0" y="428"/>
                  </a:lnTo>
                  <a:lnTo>
                    <a:pt x="0" y="422"/>
                  </a:lnTo>
                  <a:lnTo>
                    <a:pt x="0" y="422"/>
                  </a:lnTo>
                  <a:close/>
                  <a:moveTo>
                    <a:pt x="53" y="416"/>
                  </a:moveTo>
                  <a:lnTo>
                    <a:pt x="53" y="397"/>
                  </a:lnTo>
                  <a:lnTo>
                    <a:pt x="53" y="416"/>
                  </a:lnTo>
                  <a:lnTo>
                    <a:pt x="53" y="41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30"/>
            <p:cNvSpPr>
              <a:spLocks noEditPoints="1"/>
            </p:cNvSpPr>
            <p:nvPr/>
          </p:nvSpPr>
          <p:spPr bwMode="auto">
            <a:xfrm>
              <a:off x="1636" y="2260"/>
              <a:ext cx="97" cy="437"/>
            </a:xfrm>
            <a:custGeom>
              <a:avLst/>
              <a:gdLst>
                <a:gd name="T0" fmla="*/ 0 w 97"/>
                <a:gd name="T1" fmla="*/ 0 h 437"/>
                <a:gd name="T2" fmla="*/ 12 w 97"/>
                <a:gd name="T3" fmla="*/ 0 h 437"/>
                <a:gd name="T4" fmla="*/ 34 w 97"/>
                <a:gd name="T5" fmla="*/ 422 h 437"/>
                <a:gd name="T6" fmla="*/ 97 w 97"/>
                <a:gd name="T7" fmla="*/ 413 h 437"/>
                <a:gd name="T8" fmla="*/ 97 w 97"/>
                <a:gd name="T9" fmla="*/ 425 h 437"/>
                <a:gd name="T10" fmla="*/ 25 w 97"/>
                <a:gd name="T11" fmla="*/ 437 h 437"/>
                <a:gd name="T12" fmla="*/ 0 w 97"/>
                <a:gd name="T13" fmla="*/ 0 h 437"/>
                <a:gd name="T14" fmla="*/ 0 w 97"/>
                <a:gd name="T15" fmla="*/ 0 h 437"/>
                <a:gd name="T16" fmla="*/ 0 w 97"/>
                <a:gd name="T17" fmla="*/ 0 h 437"/>
                <a:gd name="T18" fmla="*/ 0 w 97"/>
                <a:gd name="T19" fmla="*/ 0 h 437"/>
                <a:gd name="T20" fmla="*/ 0 w 97"/>
                <a:gd name="T21" fmla="*/ 0 h 437"/>
                <a:gd name="T22" fmla="*/ 0 w 97"/>
                <a:gd name="T23" fmla="*/ 0 h 437"/>
                <a:gd name="T24" fmla="*/ 0 w 97"/>
                <a:gd name="T25"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7" h="437">
                  <a:moveTo>
                    <a:pt x="0" y="0"/>
                  </a:moveTo>
                  <a:lnTo>
                    <a:pt x="12" y="0"/>
                  </a:lnTo>
                  <a:lnTo>
                    <a:pt x="34" y="422"/>
                  </a:lnTo>
                  <a:lnTo>
                    <a:pt x="97" y="413"/>
                  </a:lnTo>
                  <a:lnTo>
                    <a:pt x="97" y="425"/>
                  </a:lnTo>
                  <a:lnTo>
                    <a:pt x="25" y="437"/>
                  </a:lnTo>
                  <a:lnTo>
                    <a:pt x="0" y="0"/>
                  </a:lnTo>
                  <a:lnTo>
                    <a:pt x="0" y="0"/>
                  </a:lnTo>
                  <a:close/>
                  <a:moveTo>
                    <a:pt x="0" y="0"/>
                  </a:move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31"/>
            <p:cNvSpPr/>
            <p:nvPr/>
          </p:nvSpPr>
          <p:spPr bwMode="auto">
            <a:xfrm>
              <a:off x="1629" y="2253"/>
              <a:ext cx="113" cy="451"/>
            </a:xfrm>
            <a:custGeom>
              <a:avLst/>
              <a:gdLst>
                <a:gd name="T0" fmla="*/ 0 w 113"/>
                <a:gd name="T1" fmla="*/ 7 h 451"/>
                <a:gd name="T2" fmla="*/ 7 w 113"/>
                <a:gd name="T3" fmla="*/ 7 h 451"/>
                <a:gd name="T4" fmla="*/ 7 w 113"/>
                <a:gd name="T5" fmla="*/ 13 h 451"/>
                <a:gd name="T6" fmla="*/ 7 w 113"/>
                <a:gd name="T7" fmla="*/ 7 h 451"/>
                <a:gd name="T8" fmla="*/ 0 w 113"/>
                <a:gd name="T9" fmla="*/ 7 h 451"/>
                <a:gd name="T10" fmla="*/ 0 w 113"/>
                <a:gd name="T11" fmla="*/ 0 h 451"/>
                <a:gd name="T12" fmla="*/ 25 w 113"/>
                <a:gd name="T13" fmla="*/ 0 h 451"/>
                <a:gd name="T14" fmla="*/ 47 w 113"/>
                <a:gd name="T15" fmla="*/ 423 h 451"/>
                <a:gd name="T16" fmla="*/ 107 w 113"/>
                <a:gd name="T17" fmla="*/ 413 h 451"/>
                <a:gd name="T18" fmla="*/ 113 w 113"/>
                <a:gd name="T19" fmla="*/ 438 h 451"/>
                <a:gd name="T20" fmla="*/ 25 w 113"/>
                <a:gd name="T21" fmla="*/ 451 h 451"/>
                <a:gd name="T22" fmla="*/ 0 w 113"/>
                <a:gd name="T23" fmla="*/ 7 h 451"/>
                <a:gd name="T24" fmla="*/ 0 w 113"/>
                <a:gd name="T25" fmla="*/ 7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 h="451">
                  <a:moveTo>
                    <a:pt x="0" y="7"/>
                  </a:moveTo>
                  <a:lnTo>
                    <a:pt x="7" y="7"/>
                  </a:lnTo>
                  <a:lnTo>
                    <a:pt x="7" y="13"/>
                  </a:lnTo>
                  <a:lnTo>
                    <a:pt x="7" y="7"/>
                  </a:lnTo>
                  <a:lnTo>
                    <a:pt x="0" y="7"/>
                  </a:lnTo>
                  <a:lnTo>
                    <a:pt x="0" y="0"/>
                  </a:lnTo>
                  <a:lnTo>
                    <a:pt x="25" y="0"/>
                  </a:lnTo>
                  <a:lnTo>
                    <a:pt x="47" y="423"/>
                  </a:lnTo>
                  <a:lnTo>
                    <a:pt x="107" y="413"/>
                  </a:lnTo>
                  <a:lnTo>
                    <a:pt x="113" y="438"/>
                  </a:lnTo>
                  <a:lnTo>
                    <a:pt x="25" y="451"/>
                  </a:lnTo>
                  <a:lnTo>
                    <a:pt x="0" y="7"/>
                  </a:lnTo>
                  <a:lnTo>
                    <a:pt x="0"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
            <p:cNvSpPr/>
            <p:nvPr/>
          </p:nvSpPr>
          <p:spPr bwMode="auto">
            <a:xfrm>
              <a:off x="1570" y="1452"/>
              <a:ext cx="28" cy="63"/>
            </a:xfrm>
            <a:custGeom>
              <a:avLst/>
              <a:gdLst>
                <a:gd name="T0" fmla="*/ 4 w 9"/>
                <a:gd name="T1" fmla="*/ 19 h 20"/>
                <a:gd name="T2" fmla="*/ 5 w 9"/>
                <a:gd name="T3" fmla="*/ 8 h 20"/>
                <a:gd name="T4" fmla="*/ 5 w 9"/>
                <a:gd name="T5" fmla="*/ 8 h 20"/>
                <a:gd name="T6" fmla="*/ 4 w 9"/>
                <a:gd name="T7" fmla="*/ 4 h 20"/>
                <a:gd name="T8" fmla="*/ 4 w 9"/>
                <a:gd name="T9" fmla="*/ 4 h 20"/>
                <a:gd name="T10" fmla="*/ 2 w 9"/>
                <a:gd name="T11" fmla="*/ 4 h 20"/>
                <a:gd name="T12" fmla="*/ 2 w 9"/>
                <a:gd name="T13" fmla="*/ 4 h 20"/>
                <a:gd name="T14" fmla="*/ 0 w 9"/>
                <a:gd name="T15" fmla="*/ 4 h 20"/>
                <a:gd name="T16" fmla="*/ 0 w 9"/>
                <a:gd name="T17" fmla="*/ 4 h 20"/>
                <a:gd name="T18" fmla="*/ 1 w 9"/>
                <a:gd name="T19" fmla="*/ 0 h 20"/>
                <a:gd name="T20" fmla="*/ 2 w 9"/>
                <a:gd name="T21" fmla="*/ 0 h 20"/>
                <a:gd name="T22" fmla="*/ 2 w 9"/>
                <a:gd name="T23" fmla="*/ 0 h 20"/>
                <a:gd name="T24" fmla="*/ 5 w 9"/>
                <a:gd name="T25" fmla="*/ 0 h 20"/>
                <a:gd name="T26" fmla="*/ 5 w 9"/>
                <a:gd name="T27" fmla="*/ 0 h 20"/>
                <a:gd name="T28" fmla="*/ 5 w 9"/>
                <a:gd name="T29" fmla="*/ 0 h 20"/>
                <a:gd name="T30" fmla="*/ 5 w 9"/>
                <a:gd name="T31" fmla="*/ 0 h 20"/>
                <a:gd name="T32" fmla="*/ 8 w 9"/>
                <a:gd name="T33" fmla="*/ 3 h 20"/>
                <a:gd name="T34" fmla="*/ 8 w 9"/>
                <a:gd name="T35" fmla="*/ 3 h 20"/>
                <a:gd name="T36" fmla="*/ 9 w 9"/>
                <a:gd name="T37" fmla="*/ 8 h 20"/>
                <a:gd name="T38" fmla="*/ 9 w 9"/>
                <a:gd name="T39" fmla="*/ 8 h 20"/>
                <a:gd name="T40" fmla="*/ 8 w 9"/>
                <a:gd name="T41" fmla="*/ 20 h 20"/>
                <a:gd name="T42" fmla="*/ 8 w 9"/>
                <a:gd name="T43" fmla="*/ 20 h 20"/>
                <a:gd name="T44" fmla="*/ 4 w 9"/>
                <a:gd name="T45"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 h="20">
                  <a:moveTo>
                    <a:pt x="4" y="19"/>
                  </a:moveTo>
                  <a:cubicBezTo>
                    <a:pt x="4" y="19"/>
                    <a:pt x="5" y="13"/>
                    <a:pt x="5" y="8"/>
                  </a:cubicBezTo>
                  <a:cubicBezTo>
                    <a:pt x="5" y="8"/>
                    <a:pt x="5" y="8"/>
                    <a:pt x="5" y="8"/>
                  </a:cubicBezTo>
                  <a:cubicBezTo>
                    <a:pt x="5" y="6"/>
                    <a:pt x="4" y="5"/>
                    <a:pt x="4" y="4"/>
                  </a:cubicBezTo>
                  <a:cubicBezTo>
                    <a:pt x="4" y="4"/>
                    <a:pt x="4" y="4"/>
                    <a:pt x="4" y="4"/>
                  </a:cubicBezTo>
                  <a:cubicBezTo>
                    <a:pt x="3" y="4"/>
                    <a:pt x="3" y="4"/>
                    <a:pt x="2" y="4"/>
                  </a:cubicBezTo>
                  <a:cubicBezTo>
                    <a:pt x="2" y="4"/>
                    <a:pt x="2" y="4"/>
                    <a:pt x="2" y="4"/>
                  </a:cubicBezTo>
                  <a:cubicBezTo>
                    <a:pt x="1" y="4"/>
                    <a:pt x="0" y="4"/>
                    <a:pt x="0" y="4"/>
                  </a:cubicBezTo>
                  <a:cubicBezTo>
                    <a:pt x="0" y="4"/>
                    <a:pt x="0" y="4"/>
                    <a:pt x="0" y="4"/>
                  </a:cubicBezTo>
                  <a:cubicBezTo>
                    <a:pt x="1" y="0"/>
                    <a:pt x="1" y="0"/>
                    <a:pt x="1" y="0"/>
                  </a:cubicBezTo>
                  <a:cubicBezTo>
                    <a:pt x="1" y="0"/>
                    <a:pt x="1" y="0"/>
                    <a:pt x="2" y="0"/>
                  </a:cubicBezTo>
                  <a:cubicBezTo>
                    <a:pt x="2" y="0"/>
                    <a:pt x="2" y="0"/>
                    <a:pt x="2" y="0"/>
                  </a:cubicBezTo>
                  <a:cubicBezTo>
                    <a:pt x="3" y="0"/>
                    <a:pt x="3" y="0"/>
                    <a:pt x="5" y="0"/>
                  </a:cubicBezTo>
                  <a:cubicBezTo>
                    <a:pt x="5" y="0"/>
                    <a:pt x="5" y="0"/>
                    <a:pt x="5" y="0"/>
                  </a:cubicBezTo>
                  <a:cubicBezTo>
                    <a:pt x="5" y="0"/>
                    <a:pt x="5" y="0"/>
                    <a:pt x="5" y="0"/>
                  </a:cubicBezTo>
                  <a:cubicBezTo>
                    <a:pt x="5" y="0"/>
                    <a:pt x="5" y="0"/>
                    <a:pt x="5" y="0"/>
                  </a:cubicBezTo>
                  <a:cubicBezTo>
                    <a:pt x="7" y="0"/>
                    <a:pt x="8" y="2"/>
                    <a:pt x="8" y="3"/>
                  </a:cubicBezTo>
                  <a:cubicBezTo>
                    <a:pt x="8" y="3"/>
                    <a:pt x="8" y="3"/>
                    <a:pt x="8" y="3"/>
                  </a:cubicBezTo>
                  <a:cubicBezTo>
                    <a:pt x="9" y="5"/>
                    <a:pt x="9" y="6"/>
                    <a:pt x="9" y="8"/>
                  </a:cubicBezTo>
                  <a:cubicBezTo>
                    <a:pt x="9" y="8"/>
                    <a:pt x="9" y="8"/>
                    <a:pt x="9" y="8"/>
                  </a:cubicBezTo>
                  <a:cubicBezTo>
                    <a:pt x="9" y="13"/>
                    <a:pt x="8" y="20"/>
                    <a:pt x="8" y="20"/>
                  </a:cubicBezTo>
                  <a:cubicBezTo>
                    <a:pt x="8" y="20"/>
                    <a:pt x="8" y="20"/>
                    <a:pt x="8" y="20"/>
                  </a:cubicBezTo>
                  <a:cubicBezTo>
                    <a:pt x="4" y="19"/>
                    <a:pt x="4" y="19"/>
                    <a:pt x="4"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33"/>
            <p:cNvSpPr>
              <a:spLocks noEditPoints="1"/>
            </p:cNvSpPr>
            <p:nvPr/>
          </p:nvSpPr>
          <p:spPr bwMode="auto">
            <a:xfrm>
              <a:off x="1564" y="1446"/>
              <a:ext cx="40" cy="75"/>
            </a:xfrm>
            <a:custGeom>
              <a:avLst/>
              <a:gdLst>
                <a:gd name="T0" fmla="*/ 9 w 13"/>
                <a:gd name="T1" fmla="*/ 24 h 24"/>
                <a:gd name="T2" fmla="*/ 5 w 13"/>
                <a:gd name="T3" fmla="*/ 23 h 24"/>
                <a:gd name="T4" fmla="*/ 6 w 13"/>
                <a:gd name="T5" fmla="*/ 21 h 24"/>
                <a:gd name="T6" fmla="*/ 8 w 13"/>
                <a:gd name="T7" fmla="*/ 21 h 24"/>
                <a:gd name="T8" fmla="*/ 6 w 13"/>
                <a:gd name="T9" fmla="*/ 21 h 24"/>
                <a:gd name="T10" fmla="*/ 5 w 13"/>
                <a:gd name="T11" fmla="*/ 23 h 24"/>
                <a:gd name="T12" fmla="*/ 4 w 13"/>
                <a:gd name="T13" fmla="*/ 23 h 24"/>
                <a:gd name="T14" fmla="*/ 4 w 13"/>
                <a:gd name="T15" fmla="*/ 21 h 24"/>
                <a:gd name="T16" fmla="*/ 5 w 13"/>
                <a:gd name="T17" fmla="*/ 10 h 24"/>
                <a:gd name="T18" fmla="*/ 5 w 13"/>
                <a:gd name="T19" fmla="*/ 10 h 24"/>
                <a:gd name="T20" fmla="*/ 5 w 13"/>
                <a:gd name="T21" fmla="*/ 10 h 24"/>
                <a:gd name="T22" fmla="*/ 5 w 13"/>
                <a:gd name="T23" fmla="*/ 10 h 24"/>
                <a:gd name="T24" fmla="*/ 5 w 13"/>
                <a:gd name="T25" fmla="*/ 10 h 24"/>
                <a:gd name="T26" fmla="*/ 5 w 13"/>
                <a:gd name="T27" fmla="*/ 10 h 24"/>
                <a:gd name="T28" fmla="*/ 5 w 13"/>
                <a:gd name="T29" fmla="*/ 10 h 24"/>
                <a:gd name="T30" fmla="*/ 5 w 13"/>
                <a:gd name="T31" fmla="*/ 8 h 24"/>
                <a:gd name="T32" fmla="*/ 5 w 13"/>
                <a:gd name="T33" fmla="*/ 8 h 24"/>
                <a:gd name="T34" fmla="*/ 4 w 13"/>
                <a:gd name="T35" fmla="*/ 8 h 24"/>
                <a:gd name="T36" fmla="*/ 4 w 13"/>
                <a:gd name="T37" fmla="*/ 8 h 24"/>
                <a:gd name="T38" fmla="*/ 2 w 13"/>
                <a:gd name="T39" fmla="*/ 8 h 24"/>
                <a:gd name="T40" fmla="*/ 2 w 13"/>
                <a:gd name="T41" fmla="*/ 8 h 24"/>
                <a:gd name="T42" fmla="*/ 0 w 13"/>
                <a:gd name="T43" fmla="*/ 8 h 24"/>
                <a:gd name="T44" fmla="*/ 0 w 13"/>
                <a:gd name="T45" fmla="*/ 6 h 24"/>
                <a:gd name="T46" fmla="*/ 1 w 13"/>
                <a:gd name="T47" fmla="*/ 2 h 24"/>
                <a:gd name="T48" fmla="*/ 3 w 13"/>
                <a:gd name="T49" fmla="*/ 0 h 24"/>
                <a:gd name="T50" fmla="*/ 3 w 13"/>
                <a:gd name="T51" fmla="*/ 0 h 24"/>
                <a:gd name="T52" fmla="*/ 4 w 13"/>
                <a:gd name="T53" fmla="*/ 0 h 24"/>
                <a:gd name="T54" fmla="*/ 4 w 13"/>
                <a:gd name="T55" fmla="*/ 0 h 24"/>
                <a:gd name="T56" fmla="*/ 6 w 13"/>
                <a:gd name="T57" fmla="*/ 0 h 24"/>
                <a:gd name="T58" fmla="*/ 6 w 13"/>
                <a:gd name="T59" fmla="*/ 0 h 24"/>
                <a:gd name="T60" fmla="*/ 7 w 13"/>
                <a:gd name="T61" fmla="*/ 0 h 24"/>
                <a:gd name="T62" fmla="*/ 7 w 13"/>
                <a:gd name="T63" fmla="*/ 0 h 24"/>
                <a:gd name="T64" fmla="*/ 12 w 13"/>
                <a:gd name="T65" fmla="*/ 5 h 24"/>
                <a:gd name="T66" fmla="*/ 12 w 13"/>
                <a:gd name="T67" fmla="*/ 5 h 24"/>
                <a:gd name="T68" fmla="*/ 13 w 13"/>
                <a:gd name="T69" fmla="*/ 10 h 24"/>
                <a:gd name="T70" fmla="*/ 13 w 13"/>
                <a:gd name="T71" fmla="*/ 10 h 24"/>
                <a:gd name="T72" fmla="*/ 12 w 13"/>
                <a:gd name="T73" fmla="*/ 22 h 24"/>
                <a:gd name="T74" fmla="*/ 12 w 13"/>
                <a:gd name="T75" fmla="*/ 22 h 24"/>
                <a:gd name="T76" fmla="*/ 12 w 13"/>
                <a:gd name="T77" fmla="*/ 22 h 24"/>
                <a:gd name="T78" fmla="*/ 12 w 13"/>
                <a:gd name="T79" fmla="*/ 24 h 24"/>
                <a:gd name="T80" fmla="*/ 9 w 13"/>
                <a:gd name="T81" fmla="*/ 24 h 24"/>
                <a:gd name="T82" fmla="*/ 9 w 13"/>
                <a:gd name="T83" fmla="*/ 8 h 24"/>
                <a:gd name="T84" fmla="*/ 8 w 13"/>
                <a:gd name="T85" fmla="*/ 6 h 24"/>
                <a:gd name="T86" fmla="*/ 8 w 13"/>
                <a:gd name="T87" fmla="*/ 6 h 24"/>
                <a:gd name="T88" fmla="*/ 8 w 13"/>
                <a:gd name="T89" fmla="*/ 6 h 24"/>
                <a:gd name="T90" fmla="*/ 8 w 13"/>
                <a:gd name="T91" fmla="*/ 6 h 24"/>
                <a:gd name="T92" fmla="*/ 9 w 13"/>
                <a:gd name="T93" fmla="*/ 8 h 24"/>
                <a:gd name="T94" fmla="*/ 7 w 13"/>
                <a:gd name="T95" fmla="*/ 4 h 24"/>
                <a:gd name="T96" fmla="*/ 7 w 13"/>
                <a:gd name="T97" fmla="*/ 4 h 24"/>
                <a:gd name="T98" fmla="*/ 7 w 13"/>
                <a:gd name="T99" fmla="*/ 4 h 24"/>
                <a:gd name="T100" fmla="*/ 7 w 13"/>
                <a:gd name="T101" fmla="*/ 4 h 24"/>
                <a:gd name="T102" fmla="*/ 7 w 13"/>
                <a:gd name="T103" fmla="*/ 4 h 24"/>
                <a:gd name="T104" fmla="*/ 7 w 13"/>
                <a:gd name="T105" fmla="*/ 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 h="24">
                  <a:moveTo>
                    <a:pt x="9" y="24"/>
                  </a:moveTo>
                  <a:cubicBezTo>
                    <a:pt x="5" y="23"/>
                    <a:pt x="5" y="23"/>
                    <a:pt x="5" y="23"/>
                  </a:cubicBezTo>
                  <a:cubicBezTo>
                    <a:pt x="6" y="21"/>
                    <a:pt x="6" y="21"/>
                    <a:pt x="6" y="21"/>
                  </a:cubicBezTo>
                  <a:cubicBezTo>
                    <a:pt x="8" y="21"/>
                    <a:pt x="8" y="21"/>
                    <a:pt x="8" y="21"/>
                  </a:cubicBezTo>
                  <a:cubicBezTo>
                    <a:pt x="6" y="21"/>
                    <a:pt x="6" y="21"/>
                    <a:pt x="6" y="21"/>
                  </a:cubicBezTo>
                  <a:cubicBezTo>
                    <a:pt x="5" y="23"/>
                    <a:pt x="5" y="23"/>
                    <a:pt x="5" y="23"/>
                  </a:cubicBezTo>
                  <a:cubicBezTo>
                    <a:pt x="4" y="23"/>
                    <a:pt x="4" y="23"/>
                    <a:pt x="4" y="23"/>
                  </a:cubicBezTo>
                  <a:cubicBezTo>
                    <a:pt x="4" y="21"/>
                    <a:pt x="4" y="21"/>
                    <a:pt x="4" y="21"/>
                  </a:cubicBezTo>
                  <a:cubicBezTo>
                    <a:pt x="4" y="21"/>
                    <a:pt x="5" y="15"/>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10"/>
                    <a:pt x="5" y="10"/>
                    <a:pt x="5" y="10"/>
                  </a:cubicBezTo>
                  <a:cubicBezTo>
                    <a:pt x="5" y="9"/>
                    <a:pt x="5" y="8"/>
                    <a:pt x="5" y="8"/>
                  </a:cubicBezTo>
                  <a:cubicBezTo>
                    <a:pt x="5" y="8"/>
                    <a:pt x="5" y="8"/>
                    <a:pt x="5" y="8"/>
                  </a:cubicBezTo>
                  <a:cubicBezTo>
                    <a:pt x="4" y="8"/>
                    <a:pt x="4" y="8"/>
                    <a:pt x="4" y="8"/>
                  </a:cubicBezTo>
                  <a:cubicBezTo>
                    <a:pt x="4" y="8"/>
                    <a:pt x="4" y="8"/>
                    <a:pt x="4" y="8"/>
                  </a:cubicBezTo>
                  <a:cubicBezTo>
                    <a:pt x="3" y="8"/>
                    <a:pt x="2" y="8"/>
                    <a:pt x="2" y="8"/>
                  </a:cubicBezTo>
                  <a:cubicBezTo>
                    <a:pt x="2" y="8"/>
                    <a:pt x="2" y="8"/>
                    <a:pt x="2" y="8"/>
                  </a:cubicBezTo>
                  <a:cubicBezTo>
                    <a:pt x="0" y="8"/>
                    <a:pt x="0" y="8"/>
                    <a:pt x="0" y="8"/>
                  </a:cubicBezTo>
                  <a:cubicBezTo>
                    <a:pt x="0" y="6"/>
                    <a:pt x="0" y="6"/>
                    <a:pt x="0" y="6"/>
                  </a:cubicBezTo>
                  <a:cubicBezTo>
                    <a:pt x="1" y="2"/>
                    <a:pt x="1" y="2"/>
                    <a:pt x="1" y="2"/>
                  </a:cubicBezTo>
                  <a:cubicBezTo>
                    <a:pt x="1" y="0"/>
                    <a:pt x="2" y="0"/>
                    <a:pt x="3" y="0"/>
                  </a:cubicBezTo>
                  <a:cubicBezTo>
                    <a:pt x="3" y="0"/>
                    <a:pt x="3" y="0"/>
                    <a:pt x="3" y="0"/>
                  </a:cubicBezTo>
                  <a:cubicBezTo>
                    <a:pt x="3" y="0"/>
                    <a:pt x="3" y="0"/>
                    <a:pt x="4" y="0"/>
                  </a:cubicBezTo>
                  <a:cubicBezTo>
                    <a:pt x="4" y="0"/>
                    <a:pt x="4" y="0"/>
                    <a:pt x="4" y="0"/>
                  </a:cubicBezTo>
                  <a:cubicBezTo>
                    <a:pt x="5" y="0"/>
                    <a:pt x="5" y="0"/>
                    <a:pt x="6" y="0"/>
                  </a:cubicBezTo>
                  <a:cubicBezTo>
                    <a:pt x="6" y="0"/>
                    <a:pt x="6" y="0"/>
                    <a:pt x="6" y="0"/>
                  </a:cubicBezTo>
                  <a:cubicBezTo>
                    <a:pt x="7" y="0"/>
                    <a:pt x="7" y="0"/>
                    <a:pt x="7" y="0"/>
                  </a:cubicBezTo>
                  <a:cubicBezTo>
                    <a:pt x="7" y="0"/>
                    <a:pt x="7" y="0"/>
                    <a:pt x="7" y="0"/>
                  </a:cubicBezTo>
                  <a:cubicBezTo>
                    <a:pt x="11" y="0"/>
                    <a:pt x="12" y="3"/>
                    <a:pt x="12" y="5"/>
                  </a:cubicBezTo>
                  <a:cubicBezTo>
                    <a:pt x="12" y="5"/>
                    <a:pt x="12" y="5"/>
                    <a:pt x="12" y="5"/>
                  </a:cubicBezTo>
                  <a:cubicBezTo>
                    <a:pt x="13" y="6"/>
                    <a:pt x="13" y="8"/>
                    <a:pt x="13" y="10"/>
                  </a:cubicBezTo>
                  <a:cubicBezTo>
                    <a:pt x="13" y="10"/>
                    <a:pt x="13" y="10"/>
                    <a:pt x="13" y="10"/>
                  </a:cubicBezTo>
                  <a:cubicBezTo>
                    <a:pt x="13" y="15"/>
                    <a:pt x="12" y="20"/>
                    <a:pt x="12" y="22"/>
                  </a:cubicBezTo>
                  <a:cubicBezTo>
                    <a:pt x="12" y="22"/>
                    <a:pt x="12" y="22"/>
                    <a:pt x="12" y="22"/>
                  </a:cubicBezTo>
                  <a:cubicBezTo>
                    <a:pt x="12" y="22"/>
                    <a:pt x="12" y="22"/>
                    <a:pt x="12" y="22"/>
                  </a:cubicBezTo>
                  <a:cubicBezTo>
                    <a:pt x="12" y="24"/>
                    <a:pt x="12" y="24"/>
                    <a:pt x="12" y="24"/>
                  </a:cubicBezTo>
                  <a:cubicBezTo>
                    <a:pt x="9" y="24"/>
                    <a:pt x="9" y="24"/>
                    <a:pt x="9" y="24"/>
                  </a:cubicBezTo>
                  <a:close/>
                  <a:moveTo>
                    <a:pt x="9" y="8"/>
                  </a:moveTo>
                  <a:cubicBezTo>
                    <a:pt x="8" y="7"/>
                    <a:pt x="8" y="6"/>
                    <a:pt x="8" y="6"/>
                  </a:cubicBezTo>
                  <a:cubicBezTo>
                    <a:pt x="8" y="6"/>
                    <a:pt x="8" y="6"/>
                    <a:pt x="8" y="6"/>
                  </a:cubicBezTo>
                  <a:cubicBezTo>
                    <a:pt x="8" y="6"/>
                    <a:pt x="8" y="6"/>
                    <a:pt x="8" y="6"/>
                  </a:cubicBezTo>
                  <a:cubicBezTo>
                    <a:pt x="8" y="6"/>
                    <a:pt x="8" y="6"/>
                    <a:pt x="8" y="6"/>
                  </a:cubicBezTo>
                  <a:cubicBezTo>
                    <a:pt x="8" y="6"/>
                    <a:pt x="8" y="7"/>
                    <a:pt x="9" y="8"/>
                  </a:cubicBezTo>
                  <a:close/>
                  <a:moveTo>
                    <a:pt x="7" y="4"/>
                  </a:moveTo>
                  <a:cubicBezTo>
                    <a:pt x="7" y="4"/>
                    <a:pt x="7" y="4"/>
                    <a:pt x="7" y="4"/>
                  </a:cubicBezTo>
                  <a:cubicBezTo>
                    <a:pt x="7" y="4"/>
                    <a:pt x="7" y="4"/>
                    <a:pt x="7" y="4"/>
                  </a:cubicBezTo>
                  <a:cubicBezTo>
                    <a:pt x="7" y="4"/>
                    <a:pt x="7" y="4"/>
                    <a:pt x="7" y="4"/>
                  </a:cubicBezTo>
                  <a:cubicBezTo>
                    <a:pt x="7" y="4"/>
                    <a:pt x="7" y="4"/>
                    <a:pt x="7" y="4"/>
                  </a:cubicBezTo>
                  <a:cubicBezTo>
                    <a:pt x="7" y="4"/>
                    <a:pt x="7" y="4"/>
                    <a:pt x="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34"/>
            <p:cNvSpPr/>
            <p:nvPr/>
          </p:nvSpPr>
          <p:spPr bwMode="auto">
            <a:xfrm>
              <a:off x="1607" y="1366"/>
              <a:ext cx="82" cy="152"/>
            </a:xfrm>
            <a:custGeom>
              <a:avLst/>
              <a:gdLst>
                <a:gd name="T0" fmla="*/ 0 w 26"/>
                <a:gd name="T1" fmla="*/ 46 h 49"/>
                <a:gd name="T2" fmla="*/ 18 w 26"/>
                <a:gd name="T3" fmla="*/ 29 h 49"/>
                <a:gd name="T4" fmla="*/ 18 w 26"/>
                <a:gd name="T5" fmla="*/ 29 h 49"/>
                <a:gd name="T6" fmla="*/ 22 w 26"/>
                <a:gd name="T7" fmla="*/ 17 h 49"/>
                <a:gd name="T8" fmla="*/ 22 w 26"/>
                <a:gd name="T9" fmla="*/ 17 h 49"/>
                <a:gd name="T10" fmla="*/ 14 w 26"/>
                <a:gd name="T11" fmla="*/ 5 h 49"/>
                <a:gd name="T12" fmla="*/ 14 w 26"/>
                <a:gd name="T13" fmla="*/ 5 h 49"/>
                <a:gd name="T14" fmla="*/ 11 w 26"/>
                <a:gd name="T15" fmla="*/ 4 h 49"/>
                <a:gd name="T16" fmla="*/ 11 w 26"/>
                <a:gd name="T17" fmla="*/ 4 h 49"/>
                <a:gd name="T18" fmla="*/ 9 w 26"/>
                <a:gd name="T19" fmla="*/ 5 h 49"/>
                <a:gd name="T20" fmla="*/ 9 w 26"/>
                <a:gd name="T21" fmla="*/ 5 h 49"/>
                <a:gd name="T22" fmla="*/ 9 w 26"/>
                <a:gd name="T23" fmla="*/ 9 h 49"/>
                <a:gd name="T24" fmla="*/ 9 w 26"/>
                <a:gd name="T25" fmla="*/ 9 h 49"/>
                <a:gd name="T26" fmla="*/ 9 w 26"/>
                <a:gd name="T27" fmla="*/ 16 h 49"/>
                <a:gd name="T28" fmla="*/ 9 w 26"/>
                <a:gd name="T29" fmla="*/ 16 h 49"/>
                <a:gd name="T30" fmla="*/ 9 w 26"/>
                <a:gd name="T31" fmla="*/ 16 h 49"/>
                <a:gd name="T32" fmla="*/ 5 w 26"/>
                <a:gd name="T33" fmla="*/ 17 h 49"/>
                <a:gd name="T34" fmla="*/ 5 w 26"/>
                <a:gd name="T35" fmla="*/ 9 h 49"/>
                <a:gd name="T36" fmla="*/ 5 w 26"/>
                <a:gd name="T37" fmla="*/ 9 h 49"/>
                <a:gd name="T38" fmla="*/ 6 w 26"/>
                <a:gd name="T39" fmla="*/ 3 h 49"/>
                <a:gd name="T40" fmla="*/ 6 w 26"/>
                <a:gd name="T41" fmla="*/ 3 h 49"/>
                <a:gd name="T42" fmla="*/ 11 w 26"/>
                <a:gd name="T43" fmla="*/ 0 h 49"/>
                <a:gd name="T44" fmla="*/ 11 w 26"/>
                <a:gd name="T45" fmla="*/ 0 h 49"/>
                <a:gd name="T46" fmla="*/ 15 w 26"/>
                <a:gd name="T47" fmla="*/ 1 h 49"/>
                <a:gd name="T48" fmla="*/ 15 w 26"/>
                <a:gd name="T49" fmla="*/ 1 h 49"/>
                <a:gd name="T50" fmla="*/ 26 w 26"/>
                <a:gd name="T51" fmla="*/ 17 h 49"/>
                <a:gd name="T52" fmla="*/ 26 w 26"/>
                <a:gd name="T53" fmla="*/ 17 h 49"/>
                <a:gd name="T54" fmla="*/ 21 w 26"/>
                <a:gd name="T55" fmla="*/ 31 h 49"/>
                <a:gd name="T56" fmla="*/ 21 w 26"/>
                <a:gd name="T57" fmla="*/ 31 h 49"/>
                <a:gd name="T58" fmla="*/ 3 w 26"/>
                <a:gd name="T59" fmla="*/ 49 h 49"/>
                <a:gd name="T60" fmla="*/ 3 w 26"/>
                <a:gd name="T61" fmla="*/ 49 h 49"/>
                <a:gd name="T62" fmla="*/ 0 w 26"/>
                <a:gd name="T63" fmla="*/ 4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6" h="49">
                  <a:moveTo>
                    <a:pt x="0" y="46"/>
                  </a:moveTo>
                  <a:cubicBezTo>
                    <a:pt x="0" y="46"/>
                    <a:pt x="13" y="35"/>
                    <a:pt x="18" y="29"/>
                  </a:cubicBezTo>
                  <a:cubicBezTo>
                    <a:pt x="18" y="29"/>
                    <a:pt x="18" y="29"/>
                    <a:pt x="18" y="29"/>
                  </a:cubicBezTo>
                  <a:cubicBezTo>
                    <a:pt x="20" y="26"/>
                    <a:pt x="22" y="22"/>
                    <a:pt x="22" y="17"/>
                  </a:cubicBezTo>
                  <a:cubicBezTo>
                    <a:pt x="22" y="17"/>
                    <a:pt x="22" y="17"/>
                    <a:pt x="22" y="17"/>
                  </a:cubicBezTo>
                  <a:cubicBezTo>
                    <a:pt x="22" y="12"/>
                    <a:pt x="19" y="7"/>
                    <a:pt x="14" y="5"/>
                  </a:cubicBezTo>
                  <a:cubicBezTo>
                    <a:pt x="14" y="5"/>
                    <a:pt x="14" y="5"/>
                    <a:pt x="14" y="5"/>
                  </a:cubicBezTo>
                  <a:cubicBezTo>
                    <a:pt x="13" y="4"/>
                    <a:pt x="12" y="4"/>
                    <a:pt x="11" y="4"/>
                  </a:cubicBezTo>
                  <a:cubicBezTo>
                    <a:pt x="11" y="4"/>
                    <a:pt x="11" y="4"/>
                    <a:pt x="11" y="4"/>
                  </a:cubicBezTo>
                  <a:cubicBezTo>
                    <a:pt x="10" y="4"/>
                    <a:pt x="10" y="4"/>
                    <a:pt x="9" y="5"/>
                  </a:cubicBezTo>
                  <a:cubicBezTo>
                    <a:pt x="9" y="5"/>
                    <a:pt x="9" y="5"/>
                    <a:pt x="9" y="5"/>
                  </a:cubicBezTo>
                  <a:cubicBezTo>
                    <a:pt x="9" y="6"/>
                    <a:pt x="9" y="8"/>
                    <a:pt x="9" y="9"/>
                  </a:cubicBezTo>
                  <a:cubicBezTo>
                    <a:pt x="9" y="9"/>
                    <a:pt x="9" y="9"/>
                    <a:pt x="9" y="9"/>
                  </a:cubicBezTo>
                  <a:cubicBezTo>
                    <a:pt x="9" y="12"/>
                    <a:pt x="9" y="16"/>
                    <a:pt x="9" y="16"/>
                  </a:cubicBezTo>
                  <a:cubicBezTo>
                    <a:pt x="9" y="16"/>
                    <a:pt x="9" y="16"/>
                    <a:pt x="9" y="16"/>
                  </a:cubicBezTo>
                  <a:cubicBezTo>
                    <a:pt x="9" y="16"/>
                    <a:pt x="9" y="16"/>
                    <a:pt x="9" y="16"/>
                  </a:cubicBezTo>
                  <a:cubicBezTo>
                    <a:pt x="5" y="17"/>
                    <a:pt x="5" y="17"/>
                    <a:pt x="5" y="17"/>
                  </a:cubicBezTo>
                  <a:cubicBezTo>
                    <a:pt x="5" y="17"/>
                    <a:pt x="5" y="13"/>
                    <a:pt x="5" y="9"/>
                  </a:cubicBezTo>
                  <a:cubicBezTo>
                    <a:pt x="5" y="9"/>
                    <a:pt x="5" y="9"/>
                    <a:pt x="5" y="9"/>
                  </a:cubicBezTo>
                  <a:cubicBezTo>
                    <a:pt x="5" y="7"/>
                    <a:pt x="5" y="5"/>
                    <a:pt x="6" y="3"/>
                  </a:cubicBezTo>
                  <a:cubicBezTo>
                    <a:pt x="6" y="3"/>
                    <a:pt x="6" y="3"/>
                    <a:pt x="6" y="3"/>
                  </a:cubicBezTo>
                  <a:cubicBezTo>
                    <a:pt x="7" y="2"/>
                    <a:pt x="9" y="0"/>
                    <a:pt x="11" y="0"/>
                  </a:cubicBezTo>
                  <a:cubicBezTo>
                    <a:pt x="11" y="0"/>
                    <a:pt x="11" y="0"/>
                    <a:pt x="11" y="0"/>
                  </a:cubicBezTo>
                  <a:cubicBezTo>
                    <a:pt x="13" y="0"/>
                    <a:pt x="14" y="0"/>
                    <a:pt x="15" y="1"/>
                  </a:cubicBezTo>
                  <a:cubicBezTo>
                    <a:pt x="15" y="1"/>
                    <a:pt x="15" y="1"/>
                    <a:pt x="15" y="1"/>
                  </a:cubicBezTo>
                  <a:cubicBezTo>
                    <a:pt x="23" y="4"/>
                    <a:pt x="26" y="11"/>
                    <a:pt x="26" y="17"/>
                  </a:cubicBezTo>
                  <a:cubicBezTo>
                    <a:pt x="26" y="17"/>
                    <a:pt x="26" y="17"/>
                    <a:pt x="26" y="17"/>
                  </a:cubicBezTo>
                  <a:cubicBezTo>
                    <a:pt x="26" y="23"/>
                    <a:pt x="24" y="28"/>
                    <a:pt x="21" y="31"/>
                  </a:cubicBezTo>
                  <a:cubicBezTo>
                    <a:pt x="21" y="31"/>
                    <a:pt x="21" y="31"/>
                    <a:pt x="21" y="31"/>
                  </a:cubicBezTo>
                  <a:cubicBezTo>
                    <a:pt x="16" y="38"/>
                    <a:pt x="3" y="49"/>
                    <a:pt x="3" y="49"/>
                  </a:cubicBezTo>
                  <a:cubicBezTo>
                    <a:pt x="3" y="49"/>
                    <a:pt x="3" y="49"/>
                    <a:pt x="3" y="49"/>
                  </a:cubicBezTo>
                  <a:cubicBezTo>
                    <a:pt x="0" y="46"/>
                    <a:pt x="0" y="46"/>
                    <a:pt x="0"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 name="Freeform 35"/>
            <p:cNvSpPr>
              <a:spLocks noEditPoints="1"/>
            </p:cNvSpPr>
            <p:nvPr/>
          </p:nvSpPr>
          <p:spPr bwMode="auto">
            <a:xfrm>
              <a:off x="1601" y="1359"/>
              <a:ext cx="94" cy="168"/>
            </a:xfrm>
            <a:custGeom>
              <a:avLst/>
              <a:gdLst>
                <a:gd name="T0" fmla="*/ 2 w 30"/>
                <a:gd name="T1" fmla="*/ 48 h 54"/>
                <a:gd name="T2" fmla="*/ 2 w 30"/>
                <a:gd name="T3" fmla="*/ 48 h 54"/>
                <a:gd name="T4" fmla="*/ 0 w 30"/>
                <a:gd name="T5" fmla="*/ 48 h 54"/>
                <a:gd name="T6" fmla="*/ 1 w 30"/>
                <a:gd name="T7" fmla="*/ 46 h 54"/>
                <a:gd name="T8" fmla="*/ 1 w 30"/>
                <a:gd name="T9" fmla="*/ 46 h 54"/>
                <a:gd name="T10" fmla="*/ 1 w 30"/>
                <a:gd name="T11" fmla="*/ 46 h 54"/>
                <a:gd name="T12" fmla="*/ 1 w 30"/>
                <a:gd name="T13" fmla="*/ 46 h 54"/>
                <a:gd name="T14" fmla="*/ 1 w 30"/>
                <a:gd name="T15" fmla="*/ 46 h 54"/>
                <a:gd name="T16" fmla="*/ 2 w 30"/>
                <a:gd name="T17" fmla="*/ 46 h 54"/>
                <a:gd name="T18" fmla="*/ 3 w 30"/>
                <a:gd name="T19" fmla="*/ 45 h 54"/>
                <a:gd name="T20" fmla="*/ 8 w 30"/>
                <a:gd name="T21" fmla="*/ 40 h 54"/>
                <a:gd name="T22" fmla="*/ 19 w 30"/>
                <a:gd name="T23" fmla="*/ 29 h 54"/>
                <a:gd name="T24" fmla="*/ 22 w 30"/>
                <a:gd name="T25" fmla="*/ 19 h 54"/>
                <a:gd name="T26" fmla="*/ 22 w 30"/>
                <a:gd name="T27" fmla="*/ 19 h 54"/>
                <a:gd name="T28" fmla="*/ 22 w 30"/>
                <a:gd name="T29" fmla="*/ 19 h 54"/>
                <a:gd name="T30" fmla="*/ 22 w 30"/>
                <a:gd name="T31" fmla="*/ 19 h 54"/>
                <a:gd name="T32" fmla="*/ 15 w 30"/>
                <a:gd name="T33" fmla="*/ 9 h 54"/>
                <a:gd name="T34" fmla="*/ 13 w 30"/>
                <a:gd name="T35" fmla="*/ 8 h 54"/>
                <a:gd name="T36" fmla="*/ 13 w 30"/>
                <a:gd name="T37" fmla="*/ 8 h 54"/>
                <a:gd name="T38" fmla="*/ 13 w 30"/>
                <a:gd name="T39" fmla="*/ 8 h 54"/>
                <a:gd name="T40" fmla="*/ 13 w 30"/>
                <a:gd name="T41" fmla="*/ 11 h 54"/>
                <a:gd name="T42" fmla="*/ 13 w 30"/>
                <a:gd name="T43" fmla="*/ 11 h 54"/>
                <a:gd name="T44" fmla="*/ 13 w 30"/>
                <a:gd name="T45" fmla="*/ 16 h 54"/>
                <a:gd name="T46" fmla="*/ 13 w 30"/>
                <a:gd name="T47" fmla="*/ 17 h 54"/>
                <a:gd name="T48" fmla="*/ 13 w 30"/>
                <a:gd name="T49" fmla="*/ 19 h 54"/>
                <a:gd name="T50" fmla="*/ 6 w 30"/>
                <a:gd name="T51" fmla="*/ 19 h 54"/>
                <a:gd name="T52" fmla="*/ 5 w 30"/>
                <a:gd name="T53" fmla="*/ 11 h 54"/>
                <a:gd name="T54" fmla="*/ 6 w 30"/>
                <a:gd name="T55" fmla="*/ 5 h 54"/>
                <a:gd name="T56" fmla="*/ 13 w 30"/>
                <a:gd name="T57" fmla="*/ 0 h 54"/>
                <a:gd name="T58" fmla="*/ 13 w 30"/>
                <a:gd name="T59" fmla="*/ 0 h 54"/>
                <a:gd name="T60" fmla="*/ 18 w 30"/>
                <a:gd name="T61" fmla="*/ 1 h 54"/>
                <a:gd name="T62" fmla="*/ 30 w 30"/>
                <a:gd name="T63" fmla="*/ 19 h 54"/>
                <a:gd name="T64" fmla="*/ 30 w 30"/>
                <a:gd name="T65" fmla="*/ 19 h 54"/>
                <a:gd name="T66" fmla="*/ 25 w 30"/>
                <a:gd name="T67" fmla="*/ 34 h 54"/>
                <a:gd name="T68" fmla="*/ 7 w 30"/>
                <a:gd name="T69" fmla="*/ 52 h 54"/>
                <a:gd name="T70" fmla="*/ 1 w 30"/>
                <a:gd name="T71" fmla="*/ 49 h 54"/>
                <a:gd name="T72" fmla="*/ 6 w 30"/>
                <a:gd name="T73" fmla="*/ 48 h 54"/>
                <a:gd name="T74" fmla="*/ 11 w 30"/>
                <a:gd name="T75" fmla="*/ 43 h 54"/>
                <a:gd name="T76" fmla="*/ 22 w 30"/>
                <a:gd name="T77" fmla="*/ 32 h 54"/>
                <a:gd name="T78" fmla="*/ 26 w 30"/>
                <a:gd name="T79" fmla="*/ 20 h 54"/>
                <a:gd name="T80" fmla="*/ 26 w 30"/>
                <a:gd name="T81" fmla="*/ 20 h 54"/>
                <a:gd name="T82" fmla="*/ 22 w 30"/>
                <a:gd name="T83" fmla="*/ 32 h 54"/>
                <a:gd name="T84" fmla="*/ 5 w 30"/>
                <a:gd name="T85" fmla="*/ 48 h 54"/>
                <a:gd name="T86" fmla="*/ 24 w 30"/>
                <a:gd name="T87" fmla="*/ 12 h 54"/>
                <a:gd name="T88" fmla="*/ 24 w 30"/>
                <a:gd name="T89" fmla="*/ 12 h 54"/>
                <a:gd name="T90" fmla="*/ 24 w 30"/>
                <a:gd name="T91" fmla="*/ 11 h 54"/>
                <a:gd name="T92" fmla="*/ 24 w 30"/>
                <a:gd name="T93" fmla="*/ 11 h 54"/>
                <a:gd name="T94" fmla="*/ 10 w 30"/>
                <a:gd name="T95" fmla="*/ 6 h 54"/>
                <a:gd name="T96" fmla="*/ 9 w 30"/>
                <a:gd name="T97" fmla="*/ 11 h 54"/>
                <a:gd name="T98" fmla="*/ 10 w 30"/>
                <a:gd name="T99" fmla="*/ 6 h 54"/>
                <a:gd name="T100" fmla="*/ 10 w 30"/>
                <a:gd name="T101" fmla="*/ 6 h 54"/>
                <a:gd name="T102" fmla="*/ 24 w 30"/>
                <a:gd name="T103" fmla="*/ 11 h 54"/>
                <a:gd name="T104" fmla="*/ 24 w 30"/>
                <a:gd name="T105" fmla="*/ 11 h 54"/>
                <a:gd name="T106" fmla="*/ 17 w 30"/>
                <a:gd name="T107" fmla="*/ 5 h 54"/>
                <a:gd name="T108" fmla="*/ 24 w 30"/>
                <a:gd name="T109" fmla="*/ 11 h 54"/>
                <a:gd name="T110" fmla="*/ 17 w 30"/>
                <a:gd name="T111" fmla="*/ 5 h 54"/>
                <a:gd name="T112" fmla="*/ 16 w 30"/>
                <a:gd name="T113" fmla="*/ 4 h 54"/>
                <a:gd name="T114" fmla="*/ 10 w 30"/>
                <a:gd name="T115" fmla="*/ 5 h 54"/>
                <a:gd name="T116" fmla="*/ 12 w 30"/>
                <a:gd name="T117" fmla="*/ 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 h="54">
                  <a:moveTo>
                    <a:pt x="1" y="49"/>
                  </a:moveTo>
                  <a:cubicBezTo>
                    <a:pt x="2" y="48"/>
                    <a:pt x="2" y="48"/>
                    <a:pt x="2" y="48"/>
                  </a:cubicBezTo>
                  <a:cubicBezTo>
                    <a:pt x="4" y="49"/>
                    <a:pt x="4" y="49"/>
                    <a:pt x="4" y="49"/>
                  </a:cubicBezTo>
                  <a:cubicBezTo>
                    <a:pt x="2" y="48"/>
                    <a:pt x="2" y="48"/>
                    <a:pt x="2" y="48"/>
                  </a:cubicBezTo>
                  <a:cubicBezTo>
                    <a:pt x="1" y="49"/>
                    <a:pt x="1" y="49"/>
                    <a:pt x="1" y="49"/>
                  </a:cubicBezTo>
                  <a:cubicBezTo>
                    <a:pt x="0" y="48"/>
                    <a:pt x="0" y="48"/>
                    <a:pt x="0" y="48"/>
                  </a:cubicBezTo>
                  <a:cubicBezTo>
                    <a:pt x="1" y="47"/>
                    <a:pt x="1" y="47"/>
                    <a:pt x="1" y="47"/>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1" y="46"/>
                    <a:pt x="1" y="46"/>
                  </a:cubicBezTo>
                  <a:cubicBezTo>
                    <a:pt x="1" y="46"/>
                    <a:pt x="2" y="46"/>
                    <a:pt x="2" y="46"/>
                  </a:cubicBezTo>
                  <a:cubicBezTo>
                    <a:pt x="2" y="46"/>
                    <a:pt x="2" y="46"/>
                    <a:pt x="2" y="46"/>
                  </a:cubicBezTo>
                  <a:cubicBezTo>
                    <a:pt x="2" y="46"/>
                    <a:pt x="3" y="45"/>
                    <a:pt x="3" y="45"/>
                  </a:cubicBezTo>
                  <a:cubicBezTo>
                    <a:pt x="3" y="45"/>
                    <a:pt x="3" y="45"/>
                    <a:pt x="3" y="45"/>
                  </a:cubicBezTo>
                  <a:cubicBezTo>
                    <a:pt x="4" y="43"/>
                    <a:pt x="6" y="42"/>
                    <a:pt x="8" y="40"/>
                  </a:cubicBezTo>
                  <a:cubicBezTo>
                    <a:pt x="8" y="40"/>
                    <a:pt x="8" y="40"/>
                    <a:pt x="8" y="40"/>
                  </a:cubicBezTo>
                  <a:cubicBezTo>
                    <a:pt x="12" y="37"/>
                    <a:pt x="16" y="32"/>
                    <a:pt x="19" y="29"/>
                  </a:cubicBezTo>
                  <a:cubicBezTo>
                    <a:pt x="19" y="29"/>
                    <a:pt x="19" y="29"/>
                    <a:pt x="19" y="29"/>
                  </a:cubicBezTo>
                  <a:cubicBezTo>
                    <a:pt x="20" y="28"/>
                    <a:pt x="22" y="23"/>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9"/>
                    <a:pt x="22" y="19"/>
                    <a:pt x="22" y="19"/>
                  </a:cubicBezTo>
                  <a:cubicBezTo>
                    <a:pt x="22" y="14"/>
                    <a:pt x="20" y="10"/>
                    <a:pt x="15" y="9"/>
                  </a:cubicBezTo>
                  <a:cubicBezTo>
                    <a:pt x="15" y="9"/>
                    <a:pt x="15" y="9"/>
                    <a:pt x="15" y="9"/>
                  </a:cubicBezTo>
                  <a:cubicBezTo>
                    <a:pt x="14" y="8"/>
                    <a:pt x="14"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9"/>
                    <a:pt x="13" y="10"/>
                    <a:pt x="13" y="11"/>
                  </a:cubicBezTo>
                  <a:cubicBezTo>
                    <a:pt x="13" y="11"/>
                    <a:pt x="13" y="11"/>
                    <a:pt x="13" y="11"/>
                  </a:cubicBezTo>
                  <a:cubicBezTo>
                    <a:pt x="13" y="11"/>
                    <a:pt x="13" y="11"/>
                    <a:pt x="13" y="11"/>
                  </a:cubicBezTo>
                  <a:cubicBezTo>
                    <a:pt x="13" y="12"/>
                    <a:pt x="13" y="12"/>
                    <a:pt x="13" y="12"/>
                  </a:cubicBezTo>
                  <a:cubicBezTo>
                    <a:pt x="13" y="14"/>
                    <a:pt x="13" y="15"/>
                    <a:pt x="13" y="16"/>
                  </a:cubicBezTo>
                  <a:cubicBezTo>
                    <a:pt x="13" y="16"/>
                    <a:pt x="13" y="16"/>
                    <a:pt x="13" y="16"/>
                  </a:cubicBezTo>
                  <a:cubicBezTo>
                    <a:pt x="13" y="17"/>
                    <a:pt x="13" y="17"/>
                    <a:pt x="13" y="17"/>
                  </a:cubicBezTo>
                  <a:cubicBezTo>
                    <a:pt x="13" y="18"/>
                    <a:pt x="13" y="18"/>
                    <a:pt x="13" y="18"/>
                  </a:cubicBezTo>
                  <a:cubicBezTo>
                    <a:pt x="13" y="19"/>
                    <a:pt x="13" y="19"/>
                    <a:pt x="13" y="19"/>
                  </a:cubicBezTo>
                  <a:cubicBezTo>
                    <a:pt x="6" y="21"/>
                    <a:pt x="6" y="21"/>
                    <a:pt x="6" y="21"/>
                  </a:cubicBezTo>
                  <a:cubicBezTo>
                    <a:pt x="6" y="19"/>
                    <a:pt x="6" y="19"/>
                    <a:pt x="6" y="19"/>
                  </a:cubicBezTo>
                  <a:cubicBezTo>
                    <a:pt x="6" y="19"/>
                    <a:pt x="5" y="15"/>
                    <a:pt x="5" y="11"/>
                  </a:cubicBezTo>
                  <a:cubicBezTo>
                    <a:pt x="5" y="11"/>
                    <a:pt x="5" y="11"/>
                    <a:pt x="5" y="11"/>
                  </a:cubicBezTo>
                  <a:cubicBezTo>
                    <a:pt x="5" y="9"/>
                    <a:pt x="5" y="7"/>
                    <a:pt x="6" y="5"/>
                  </a:cubicBezTo>
                  <a:cubicBezTo>
                    <a:pt x="6" y="5"/>
                    <a:pt x="6" y="5"/>
                    <a:pt x="6" y="5"/>
                  </a:cubicBezTo>
                  <a:cubicBezTo>
                    <a:pt x="7" y="2"/>
                    <a:pt x="10" y="0"/>
                    <a:pt x="13" y="0"/>
                  </a:cubicBezTo>
                  <a:cubicBezTo>
                    <a:pt x="13" y="0"/>
                    <a:pt x="13" y="0"/>
                    <a:pt x="13" y="0"/>
                  </a:cubicBezTo>
                  <a:cubicBezTo>
                    <a:pt x="13" y="0"/>
                    <a:pt x="13" y="0"/>
                    <a:pt x="13" y="0"/>
                  </a:cubicBezTo>
                  <a:cubicBezTo>
                    <a:pt x="13" y="0"/>
                    <a:pt x="13" y="0"/>
                    <a:pt x="13" y="0"/>
                  </a:cubicBezTo>
                  <a:cubicBezTo>
                    <a:pt x="15" y="0"/>
                    <a:pt x="16" y="0"/>
                    <a:pt x="18" y="1"/>
                  </a:cubicBezTo>
                  <a:cubicBezTo>
                    <a:pt x="18" y="1"/>
                    <a:pt x="18" y="1"/>
                    <a:pt x="18" y="1"/>
                  </a:cubicBezTo>
                  <a:cubicBezTo>
                    <a:pt x="26" y="4"/>
                    <a:pt x="30" y="12"/>
                    <a:pt x="30" y="19"/>
                  </a:cubicBezTo>
                  <a:cubicBezTo>
                    <a:pt x="30" y="19"/>
                    <a:pt x="30" y="19"/>
                    <a:pt x="30" y="19"/>
                  </a:cubicBezTo>
                  <a:cubicBezTo>
                    <a:pt x="30" y="19"/>
                    <a:pt x="30" y="19"/>
                    <a:pt x="30" y="19"/>
                  </a:cubicBezTo>
                  <a:cubicBezTo>
                    <a:pt x="30" y="19"/>
                    <a:pt x="30" y="19"/>
                    <a:pt x="30" y="19"/>
                  </a:cubicBezTo>
                  <a:cubicBezTo>
                    <a:pt x="30" y="25"/>
                    <a:pt x="28" y="30"/>
                    <a:pt x="25" y="34"/>
                  </a:cubicBezTo>
                  <a:cubicBezTo>
                    <a:pt x="25" y="34"/>
                    <a:pt x="25" y="34"/>
                    <a:pt x="25" y="34"/>
                  </a:cubicBezTo>
                  <a:cubicBezTo>
                    <a:pt x="20" y="41"/>
                    <a:pt x="8" y="51"/>
                    <a:pt x="7" y="52"/>
                  </a:cubicBezTo>
                  <a:cubicBezTo>
                    <a:pt x="7" y="52"/>
                    <a:pt x="7" y="52"/>
                    <a:pt x="7" y="52"/>
                  </a:cubicBezTo>
                  <a:cubicBezTo>
                    <a:pt x="5" y="54"/>
                    <a:pt x="5" y="54"/>
                    <a:pt x="5" y="54"/>
                  </a:cubicBezTo>
                  <a:cubicBezTo>
                    <a:pt x="1" y="49"/>
                    <a:pt x="1" y="49"/>
                    <a:pt x="1" y="49"/>
                  </a:cubicBezTo>
                  <a:close/>
                  <a:moveTo>
                    <a:pt x="5" y="48"/>
                  </a:moveTo>
                  <a:cubicBezTo>
                    <a:pt x="5" y="48"/>
                    <a:pt x="6" y="48"/>
                    <a:pt x="6" y="48"/>
                  </a:cubicBezTo>
                  <a:cubicBezTo>
                    <a:pt x="6" y="48"/>
                    <a:pt x="6" y="48"/>
                    <a:pt x="6" y="48"/>
                  </a:cubicBezTo>
                  <a:cubicBezTo>
                    <a:pt x="7" y="46"/>
                    <a:pt x="9" y="45"/>
                    <a:pt x="11" y="43"/>
                  </a:cubicBezTo>
                  <a:cubicBezTo>
                    <a:pt x="11" y="43"/>
                    <a:pt x="11" y="43"/>
                    <a:pt x="11" y="43"/>
                  </a:cubicBezTo>
                  <a:cubicBezTo>
                    <a:pt x="15" y="40"/>
                    <a:pt x="19" y="35"/>
                    <a:pt x="22" y="32"/>
                  </a:cubicBezTo>
                  <a:cubicBezTo>
                    <a:pt x="22" y="32"/>
                    <a:pt x="22" y="32"/>
                    <a:pt x="22" y="32"/>
                  </a:cubicBezTo>
                  <a:cubicBezTo>
                    <a:pt x="24" y="29"/>
                    <a:pt x="26" y="24"/>
                    <a:pt x="26" y="20"/>
                  </a:cubicBezTo>
                  <a:cubicBezTo>
                    <a:pt x="26" y="20"/>
                    <a:pt x="26" y="20"/>
                    <a:pt x="26" y="20"/>
                  </a:cubicBezTo>
                  <a:cubicBezTo>
                    <a:pt x="26" y="20"/>
                    <a:pt x="26" y="20"/>
                    <a:pt x="26" y="20"/>
                  </a:cubicBezTo>
                  <a:cubicBezTo>
                    <a:pt x="26" y="25"/>
                    <a:pt x="24" y="29"/>
                    <a:pt x="22" y="32"/>
                  </a:cubicBezTo>
                  <a:cubicBezTo>
                    <a:pt x="22" y="32"/>
                    <a:pt x="22" y="32"/>
                    <a:pt x="22" y="32"/>
                  </a:cubicBezTo>
                  <a:cubicBezTo>
                    <a:pt x="18" y="37"/>
                    <a:pt x="9" y="45"/>
                    <a:pt x="5" y="48"/>
                  </a:cubicBezTo>
                  <a:cubicBezTo>
                    <a:pt x="5" y="48"/>
                    <a:pt x="5" y="48"/>
                    <a:pt x="5" y="48"/>
                  </a:cubicBezTo>
                  <a:cubicBezTo>
                    <a:pt x="5" y="48"/>
                    <a:pt x="5" y="48"/>
                    <a:pt x="5" y="48"/>
                  </a:cubicBezTo>
                  <a:close/>
                  <a:moveTo>
                    <a:pt x="24" y="12"/>
                  </a:moveTo>
                  <a:cubicBezTo>
                    <a:pt x="24" y="12"/>
                    <a:pt x="24" y="12"/>
                    <a:pt x="24" y="12"/>
                  </a:cubicBezTo>
                  <a:cubicBezTo>
                    <a:pt x="24" y="12"/>
                    <a:pt x="24" y="12"/>
                    <a:pt x="24" y="12"/>
                  </a:cubicBezTo>
                  <a:cubicBezTo>
                    <a:pt x="24" y="12"/>
                    <a:pt x="24" y="12"/>
                    <a:pt x="24" y="12"/>
                  </a:cubicBezTo>
                  <a:close/>
                  <a:moveTo>
                    <a:pt x="24" y="11"/>
                  </a:moveTo>
                  <a:cubicBezTo>
                    <a:pt x="24" y="11"/>
                    <a:pt x="24" y="11"/>
                    <a:pt x="24" y="11"/>
                  </a:cubicBezTo>
                  <a:cubicBezTo>
                    <a:pt x="24" y="11"/>
                    <a:pt x="24" y="11"/>
                    <a:pt x="24" y="11"/>
                  </a:cubicBezTo>
                  <a:cubicBezTo>
                    <a:pt x="24" y="11"/>
                    <a:pt x="24" y="11"/>
                    <a:pt x="24" y="11"/>
                  </a:cubicBezTo>
                  <a:close/>
                  <a:moveTo>
                    <a:pt x="10" y="6"/>
                  </a:moveTo>
                  <a:cubicBezTo>
                    <a:pt x="9" y="8"/>
                    <a:pt x="9" y="9"/>
                    <a:pt x="9" y="11"/>
                  </a:cubicBezTo>
                  <a:cubicBezTo>
                    <a:pt x="9" y="11"/>
                    <a:pt x="9" y="11"/>
                    <a:pt x="9" y="11"/>
                  </a:cubicBezTo>
                  <a:cubicBezTo>
                    <a:pt x="9" y="9"/>
                    <a:pt x="9" y="8"/>
                    <a:pt x="10" y="6"/>
                  </a:cubicBezTo>
                  <a:cubicBezTo>
                    <a:pt x="10" y="6"/>
                    <a:pt x="10" y="6"/>
                    <a:pt x="10" y="6"/>
                  </a:cubicBezTo>
                  <a:cubicBezTo>
                    <a:pt x="10" y="6"/>
                    <a:pt x="10" y="6"/>
                    <a:pt x="10" y="6"/>
                  </a:cubicBezTo>
                  <a:cubicBezTo>
                    <a:pt x="10" y="6"/>
                    <a:pt x="10" y="6"/>
                    <a:pt x="10" y="6"/>
                  </a:cubicBezTo>
                  <a:cubicBezTo>
                    <a:pt x="10" y="6"/>
                    <a:pt x="10" y="6"/>
                    <a:pt x="10" y="6"/>
                  </a:cubicBezTo>
                  <a:close/>
                  <a:moveTo>
                    <a:pt x="24" y="11"/>
                  </a:moveTo>
                  <a:cubicBezTo>
                    <a:pt x="24" y="11"/>
                    <a:pt x="24" y="11"/>
                    <a:pt x="24" y="11"/>
                  </a:cubicBezTo>
                  <a:cubicBezTo>
                    <a:pt x="24" y="11"/>
                    <a:pt x="24" y="11"/>
                    <a:pt x="24" y="11"/>
                  </a:cubicBezTo>
                  <a:cubicBezTo>
                    <a:pt x="24" y="11"/>
                    <a:pt x="24" y="11"/>
                    <a:pt x="24" y="11"/>
                  </a:cubicBezTo>
                  <a:close/>
                  <a:moveTo>
                    <a:pt x="17" y="5"/>
                  </a:moveTo>
                  <a:cubicBezTo>
                    <a:pt x="20" y="6"/>
                    <a:pt x="22" y="8"/>
                    <a:pt x="24" y="11"/>
                  </a:cubicBezTo>
                  <a:cubicBezTo>
                    <a:pt x="24" y="11"/>
                    <a:pt x="24" y="11"/>
                    <a:pt x="24" y="11"/>
                  </a:cubicBezTo>
                  <a:cubicBezTo>
                    <a:pt x="22" y="8"/>
                    <a:pt x="20" y="6"/>
                    <a:pt x="17" y="5"/>
                  </a:cubicBezTo>
                  <a:cubicBezTo>
                    <a:pt x="17" y="5"/>
                    <a:pt x="17" y="5"/>
                    <a:pt x="17" y="5"/>
                  </a:cubicBezTo>
                  <a:cubicBezTo>
                    <a:pt x="16" y="5"/>
                    <a:pt x="16" y="5"/>
                    <a:pt x="16" y="4"/>
                  </a:cubicBezTo>
                  <a:cubicBezTo>
                    <a:pt x="16" y="4"/>
                    <a:pt x="16" y="4"/>
                    <a:pt x="16" y="4"/>
                  </a:cubicBezTo>
                  <a:cubicBezTo>
                    <a:pt x="16" y="5"/>
                    <a:pt x="16" y="5"/>
                    <a:pt x="17" y="5"/>
                  </a:cubicBezTo>
                  <a:close/>
                  <a:moveTo>
                    <a:pt x="10" y="5"/>
                  </a:moveTo>
                  <a:cubicBezTo>
                    <a:pt x="11" y="5"/>
                    <a:pt x="11" y="4"/>
                    <a:pt x="12" y="4"/>
                  </a:cubicBezTo>
                  <a:cubicBezTo>
                    <a:pt x="12" y="4"/>
                    <a:pt x="12" y="4"/>
                    <a:pt x="12" y="4"/>
                  </a:cubicBezTo>
                  <a:cubicBezTo>
                    <a:pt x="11" y="4"/>
                    <a:pt x="11" y="5"/>
                    <a:pt x="10"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theme/theme1.xml><?xml version="1.0" encoding="utf-8"?>
<a:theme xmlns:a="http://schemas.openxmlformats.org/drawingml/2006/main" name="www.freeppt7.com-Best powerpoint templates free download-slideshow">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1366</Words>
  <Application>Microsoft Office PowerPoint</Application>
  <PresentationFormat>宽屏</PresentationFormat>
  <Paragraphs>159</Paragraphs>
  <Slides>26</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26</vt:i4>
      </vt:variant>
    </vt:vector>
  </HeadingPairs>
  <TitlesOfParts>
    <vt:vector size="35" baseType="lpstr">
      <vt:lpstr>Meiryo</vt:lpstr>
      <vt:lpstr>方正静蕾简体</vt:lpstr>
      <vt:lpstr>宋体</vt:lpstr>
      <vt:lpstr>微软雅黑</vt:lpstr>
      <vt:lpstr>微软雅黑 Light</vt:lpstr>
      <vt:lpstr>Arial</vt:lpstr>
      <vt:lpstr>Calibri</vt:lpstr>
      <vt:lpstr>Calibri Light</vt:lpstr>
      <vt:lpstr>www.freeppt7.com-Best powerpoint templates free download-slideshow</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P R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China</dc:creator>
  <cp:lastModifiedBy>宇 之灵</cp:lastModifiedBy>
  <cp:revision>17</cp:revision>
  <dcterms:created xsi:type="dcterms:W3CDTF">2017-02-06T13:04:00Z</dcterms:created>
  <dcterms:modified xsi:type="dcterms:W3CDTF">2018-10-23T07:05:32Z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2052-10.1.0.7106</vt:lpwstr>
  </property>
</Properties>
</file>