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8" r:id="rId11"/>
    <p:sldId id="288" r:id="rId12"/>
  </p:sldIdLst>
  <p:sldSz cx="9144000" cy="5715000" type="screen16x10"/>
  <p:notesSz cx="6858000" cy="9144000"/>
  <p:embeddedFontLst>
    <p:embeddedFont>
      <p:font typeface="BatangChe" panose="02030609000101010101" pitchFamily="49" charset="-127"/>
      <p:regular r:id="rId14"/>
    </p:embeddedFont>
    <p:embeddedFont>
      <p:font typeface="Meiryo" panose="020B0604030504040204" pitchFamily="34" charset="-128"/>
      <p:regular r:id="rId15"/>
      <p:bold r:id="rId16"/>
      <p:italic r:id="rId17"/>
      <p:boldItalic r:id="rId18"/>
    </p:embeddedFont>
    <p:embeddedFont>
      <p:font typeface="等线" panose="02010600030101010101" pitchFamily="2" charset="-122"/>
      <p:regular r:id="rId19"/>
      <p:bold r:id="rId20"/>
    </p:embeddedFont>
    <p:embeddedFont>
      <p:font typeface="黑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6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146"/>
    <a:srgbClr val="137F6A"/>
    <a:srgbClr val="157D53"/>
    <a:srgbClr val="1E8FB2"/>
    <a:srgbClr val="22B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60"/>
  </p:normalViewPr>
  <p:slideViewPr>
    <p:cSldViewPr>
      <p:cViewPr varScale="1">
        <p:scale>
          <a:sx n="81" d="100"/>
          <a:sy n="81" d="100"/>
        </p:scale>
        <p:origin x="1230" y="90"/>
      </p:cViewPr>
      <p:guideLst>
        <p:guide orient="horz" pos="1800"/>
        <p:guide pos="26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05CA7-BF1F-4EAD-B679-BABA68A19C62}" type="datetimeFigureOut">
              <a:rPr lang="zh-CN" altLang="en-US" smtClean="0"/>
              <a:t>2018/10/24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40AE-98DF-4004-89EA-72F391932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51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The template comes from 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11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1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9168C7-9150-42D9-A3AD-4BEE3F88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14E96-3B8B-42AE-A96D-0A1960E81C12}" type="datetimeFigureOut">
              <a:rPr lang="zh-CN" altLang="en-US"/>
              <a:pPr>
                <a:defRPr/>
              </a:pPr>
              <a:t>2018/10/24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1A2F5C-D821-462C-A2EE-A42DA545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0CC49-FF90-4714-8F36-02D33AA8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88258-39DD-4E3D-8DF2-84F40F1982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75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7F0010-1DFF-4EE8-AC7E-536FD7C8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F63D7-0363-489E-A5B4-D9A6858CFB53}" type="datetimeFigureOut">
              <a:rPr lang="zh-CN" altLang="en-US"/>
              <a:pPr>
                <a:defRPr/>
              </a:pPr>
              <a:t>2018/10/24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CA726-3F51-40EA-B76F-880E2498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D04469-C7FC-47C7-A8DE-6AC106FD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B505D-CB6B-4E68-BCA3-6376F94EF6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27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261557" y="202534"/>
            <a:ext cx="3697941" cy="4577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9567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新模板\青连线\未标题-2.png">
            <a:extLst>
              <a:ext uri="{FF2B5EF4-FFF2-40B4-BE49-F238E27FC236}">
                <a16:creationId xmlns:a16="http://schemas.microsoft.com/office/drawing/2014/main" id="{0DB2BC56-B4EA-4057-996D-6C99B0F7E3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2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新模板\青连线\未标题-2.png">
            <a:extLst>
              <a:ext uri="{FF2B5EF4-FFF2-40B4-BE49-F238E27FC236}">
                <a16:creationId xmlns:a16="http://schemas.microsoft.com/office/drawing/2014/main" id="{3B914ACE-A965-4567-A693-AA918657D1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3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DCC5A95-680A-4C42-A0F8-C5384A80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DDB2-3115-41FF-9643-568A2FC0D56E}" type="datetimeFigureOut">
              <a:rPr lang="zh-CN" altLang="en-US"/>
              <a:pPr>
                <a:defRPr/>
              </a:pPr>
              <a:t>2018/10/24 Wednesday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A64AB88-6E86-4655-B7B1-484904D0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B3FF53C-2472-4E2F-A5E3-CB10D7FE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2B6E0-20E3-40B0-BEA1-FAF608A8FD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65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403D02A-91ED-4087-9FDA-D6BE008C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5261-D51D-4062-A852-4225CAB160A0}" type="datetimeFigureOut">
              <a:rPr lang="zh-CN" altLang="en-US"/>
              <a:pPr>
                <a:defRPr/>
              </a:pPr>
              <a:t>2018/10/24 Wednesday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1979E48-6632-4E7A-B3CC-DD9C1B9D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05225FF-7FBB-4DB2-8AD0-D1D97B9D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6EE71-C10F-496B-8F6D-2461F6598A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64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A54C5E5-8495-480F-93B3-7501A25D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F3B2-2DE2-45E9-80DC-EE7E47AC255F}" type="datetimeFigureOut">
              <a:rPr lang="zh-CN" altLang="en-US"/>
              <a:pPr>
                <a:defRPr/>
              </a:pPr>
              <a:t>2018/10/24 Wednesday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F7BCAAB-2ECB-4B13-B142-49564F81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83708F5-AC70-4C80-B97C-2C1E8F97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28ADD-BAD6-4ECF-854B-354CDE141B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45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6614515-85C8-4DA5-99E8-1B6D8709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C30F-3A59-4729-9AD4-C0C6FB6141AF}" type="datetimeFigureOut">
              <a:rPr lang="zh-CN" altLang="en-US"/>
              <a:pPr>
                <a:defRPr/>
              </a:pPr>
              <a:t>2018/10/24 Wednesday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560483A6-16F5-4B1D-9E24-6243809A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68131A7-47A6-45BA-96A9-1313533B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9E992-E992-4D11-9230-D7A154B129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5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35D1D5A-83E5-45A5-82D6-76463781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6AAF-FE20-4EC2-B14F-2F111C78A78D}" type="datetimeFigureOut">
              <a:rPr lang="zh-CN" altLang="en-US"/>
              <a:pPr>
                <a:defRPr/>
              </a:pPr>
              <a:t>2018/10/24 Wednesday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C946A27-7D2D-45F5-ACDC-F258D661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0366997-C270-4404-8E64-FC31D7EC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FF68B-8F08-4612-A3FB-58C742F679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67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D5117DB-1BC0-4C76-894D-2063FF19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842D-ABD5-4DBA-BE1B-5F9BFA196815}" type="datetimeFigureOut">
              <a:rPr lang="zh-CN" altLang="en-US"/>
              <a:pPr>
                <a:defRPr/>
              </a:pPr>
              <a:t>2018/10/24 Wednesday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B3A1280-F945-43CD-A3B1-F47720DA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21E33B6-1D21-4AC5-9E98-CDBC599F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0DBB8-521E-47FE-98D5-10505236330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41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39860CDF-92CA-4D07-AC5A-677ED8315A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3CB5071-73D0-4066-BBE9-B1630DBB2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54774F-153C-4BD0-9BB2-E1F08D9FA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53BD53-3168-4BBE-99CB-5B3426E1BD3B}" type="datetimeFigureOut">
              <a:rPr lang="zh-CN" altLang="en-US"/>
              <a:pPr>
                <a:defRPr/>
              </a:pPr>
              <a:t>2018/10/24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A6613F-C4B5-472C-9CFD-635691277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F574B-A7B8-4DFF-A95E-394B0B484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A72B1CD-51F2-4B1F-941C-B3A2F31B129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新模板\青连线\未标题-3.png">
            <a:extLst>
              <a:ext uri="{FF2B5EF4-FFF2-40B4-BE49-F238E27FC236}">
                <a16:creationId xmlns:a16="http://schemas.microsoft.com/office/drawing/2014/main" id="{B517F017-5690-45AE-B4BB-3BF0F645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新模板\青连线\未标题-4.png">
            <a:extLst>
              <a:ext uri="{FF2B5EF4-FFF2-40B4-BE49-F238E27FC236}">
                <a16:creationId xmlns:a16="http://schemas.microsoft.com/office/drawing/2014/main" id="{63E68F58-7EB1-44A3-929D-92162A5F7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1"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E:\新模板\青连线\未标题-5.png">
            <a:extLst>
              <a:ext uri="{FF2B5EF4-FFF2-40B4-BE49-F238E27FC236}">
                <a16:creationId xmlns:a16="http://schemas.microsoft.com/office/drawing/2014/main" id="{8C5C686D-65D5-436F-A758-5EB767D0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6"/>
          <a:stretch>
            <a:fillRect/>
          </a:stretch>
        </p:blipFill>
        <p:spPr bwMode="auto">
          <a:xfrm>
            <a:off x="0" y="4838700"/>
            <a:ext cx="914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新模板\青连线\未标题-6.png">
            <a:extLst>
              <a:ext uri="{FF2B5EF4-FFF2-40B4-BE49-F238E27FC236}">
                <a16:creationId xmlns:a16="http://schemas.microsoft.com/office/drawing/2014/main" id="{79073EF6-2E6E-4E9B-B332-56957177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r="39999"/>
          <a:stretch>
            <a:fillRect/>
          </a:stretch>
        </p:blipFill>
        <p:spPr bwMode="auto">
          <a:xfrm>
            <a:off x="3657600" y="0"/>
            <a:ext cx="1828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0B1F6C-86AE-4EEF-9AA2-8171A06B1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780" y="22225"/>
            <a:ext cx="67710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200" dirty="0">
                <a:solidFill>
                  <a:srgbClr val="0F6146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3A32B-6A1C-47CA-91AB-0AAB5AE1B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22225"/>
            <a:ext cx="43021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200" dirty="0">
                <a:solidFill>
                  <a:srgbClr val="0F6146"/>
                </a:solidFill>
                <a:latin typeface="微软雅黑" pitchFamily="34" charset="-122"/>
                <a:ea typeface="微软雅黑" pitchFamily="34" charset="-122"/>
              </a:rPr>
              <a:t>Click here to add a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CA665-516A-467B-80C8-67855BDC6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22225"/>
            <a:ext cx="4619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F6146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Hi-hoo</a:t>
            </a:r>
            <a:r>
              <a:rPr lang="en-US" altLang="zh-CN">
                <a:solidFill>
                  <a:srgbClr val="0F6146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 POWERPOINT TEMPLATE</a:t>
            </a:r>
            <a:endParaRPr lang="zh-CN" altLang="en-US">
              <a:solidFill>
                <a:srgbClr val="0F6146"/>
              </a:solidFill>
              <a:latin typeface="Calibri" panose="020F0502020204030204" pitchFamily="34" charset="0"/>
              <a:ea typeface="BatangChe" panose="02030609000101010101" pitchFamily="49" charset="-127"/>
            </a:endParaRPr>
          </a:p>
        </p:txBody>
      </p:sp>
      <p:pic>
        <p:nvPicPr>
          <p:cNvPr id="9" name="Picture 12" descr="E:\2010\模板\绿色的地球\未标题-2副本.png">
            <a:extLst>
              <a:ext uri="{FF2B5EF4-FFF2-40B4-BE49-F238E27FC236}">
                <a16:creationId xmlns:a16="http://schemas.microsoft.com/office/drawing/2014/main" id="{3A0DC496-5BEE-4773-96B9-8D8A495D9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t="76575" r="12329" b="20274"/>
          <a:stretch>
            <a:fillRect/>
          </a:stretch>
        </p:blipFill>
        <p:spPr bwMode="auto">
          <a:xfrm>
            <a:off x="0" y="5438775"/>
            <a:ext cx="3635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新模板\青连线\未标题-3.png">
            <a:extLst>
              <a:ext uri="{FF2B5EF4-FFF2-40B4-BE49-F238E27FC236}">
                <a16:creationId xmlns:a16="http://schemas.microsoft.com/office/drawing/2014/main" id="{7745965A-6951-4198-BBDB-A53195D9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E:\新模板\青连线\未标题-4.png">
            <a:extLst>
              <a:ext uri="{FF2B5EF4-FFF2-40B4-BE49-F238E27FC236}">
                <a16:creationId xmlns:a16="http://schemas.microsoft.com/office/drawing/2014/main" id="{40898367-CD02-437E-9FC9-1FAE84FF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1"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E:\新模板\青连线\未标题-5.png">
            <a:extLst>
              <a:ext uri="{FF2B5EF4-FFF2-40B4-BE49-F238E27FC236}">
                <a16:creationId xmlns:a16="http://schemas.microsoft.com/office/drawing/2014/main" id="{E4180CDA-A86E-420A-9174-61048D98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6"/>
          <a:stretch>
            <a:fillRect/>
          </a:stretch>
        </p:blipFill>
        <p:spPr bwMode="auto">
          <a:xfrm>
            <a:off x="0" y="4838700"/>
            <a:ext cx="914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E:\新模板\青连线\未标题-6.png">
            <a:extLst>
              <a:ext uri="{FF2B5EF4-FFF2-40B4-BE49-F238E27FC236}">
                <a16:creationId xmlns:a16="http://schemas.microsoft.com/office/drawing/2014/main" id="{DAD53311-02CC-4B53-B8FA-7BFC4EFD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r="39999"/>
          <a:stretch>
            <a:fillRect/>
          </a:stretch>
        </p:blipFill>
        <p:spPr bwMode="auto">
          <a:xfrm>
            <a:off x="3657600" y="0"/>
            <a:ext cx="1828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E:\2010\模板\绿色的地球\未标题-2副本.png">
            <a:extLst>
              <a:ext uri="{FF2B5EF4-FFF2-40B4-BE49-F238E27FC236}">
                <a16:creationId xmlns:a16="http://schemas.microsoft.com/office/drawing/2014/main" id="{9FB7D932-734C-4E06-A6DC-CD268820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t="76575" r="12329" b="20274"/>
          <a:stretch>
            <a:fillRect/>
          </a:stretch>
        </p:blipFill>
        <p:spPr bwMode="auto">
          <a:xfrm>
            <a:off x="0" y="5438775"/>
            <a:ext cx="3635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0DAA48-1136-4091-A60C-909B70991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342" y="22225"/>
            <a:ext cx="677108" cy="52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200" dirty="0">
                <a:solidFill>
                  <a:srgbClr val="0F6146"/>
                </a:solidFill>
                <a:latin typeface="微软雅黑" pitchFamily="34" charset="-122"/>
                <a:ea typeface="微软雅黑" pitchFamily="34" charset="-122"/>
              </a:rPr>
              <a:t>Thank you for watching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2E1EB6-1427-4990-9514-75EAFA531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22225"/>
            <a:ext cx="46196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200" dirty="0">
                <a:solidFill>
                  <a:srgbClr val="0F6146"/>
                </a:solidFill>
                <a:latin typeface="微软雅黑" pitchFamily="34" charset="-122"/>
                <a:ea typeface="微软雅黑" pitchFamily="34" charset="-122"/>
              </a:rPr>
              <a:t>THANKS</a:t>
            </a:r>
            <a:endParaRPr lang="zh-CN" altLang="en-US" spc="200" dirty="0">
              <a:solidFill>
                <a:srgbClr val="0F614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DDDAEF-42FE-409F-BD30-1F735841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22225"/>
            <a:ext cx="4619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F6146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Hi-hoo</a:t>
            </a:r>
            <a:r>
              <a:rPr lang="en-US" altLang="zh-CN">
                <a:solidFill>
                  <a:srgbClr val="0F6146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 POWERPOINT TEMPLATE</a:t>
            </a:r>
            <a:endParaRPr lang="zh-CN" altLang="en-US">
              <a:solidFill>
                <a:srgbClr val="0F6146"/>
              </a:solidFill>
              <a:latin typeface="Calibri" panose="020F0502020204030204" pitchFamily="34" charset="0"/>
              <a:ea typeface="BatangChe" panose="02030609000101010101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163" y="3141664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314325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56857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pc="15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pc="15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3413" y="256540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3225801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18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8" y="919164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2CC635FC-3F50-4476-8880-A9E093E2B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1811338"/>
            <a:ext cx="7524750" cy="2347912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latin typeface="+mn-lt"/>
              <a:ea typeface="+mn-ea"/>
            </a:endParaRPr>
          </a:p>
        </p:txBody>
      </p:sp>
      <p:sp>
        <p:nvSpPr>
          <p:cNvPr id="6150" name="AutoShape 3">
            <a:extLst>
              <a:ext uri="{FF2B5EF4-FFF2-40B4-BE49-F238E27FC236}">
                <a16:creationId xmlns:a16="http://schemas.microsoft.com/office/drawing/2014/main" id="{4536FAD2-2413-4FD0-A929-F43A2A816C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4038" y="1668463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47" name="Rectangle 13">
            <a:extLst>
              <a:ext uri="{FF2B5EF4-FFF2-40B4-BE49-F238E27FC236}">
                <a16:creationId xmlns:a16="http://schemas.microsoft.com/office/drawing/2014/main" id="{CB53AAB2-CD41-4999-BB1F-2D3DB98C2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2027238"/>
            <a:ext cx="698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talent must 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Https://www.freepp7.com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FDB7FC6B-21E5-4298-91CB-5D103EF6B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0"/>
            <a:ext cx="7381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50" grpId="0" animBg="1"/>
      <p:bldP spid="614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F2783E50-8D0C-4C48-A57A-56DCFE894479}"/>
              </a:ext>
            </a:extLst>
          </p:cNvPr>
          <p:cNvGrpSpPr>
            <a:grpSpLocks/>
          </p:cNvGrpSpPr>
          <p:nvPr/>
        </p:nvGrpSpPr>
        <p:grpSpPr bwMode="auto">
          <a:xfrm>
            <a:off x="930275" y="1344613"/>
            <a:ext cx="6562725" cy="546100"/>
            <a:chOff x="1290638" y="1409700"/>
            <a:chExt cx="6562725" cy="546100"/>
          </a:xfrm>
        </p:grpSpPr>
        <p:sp>
          <p:nvSpPr>
            <p:cNvPr id="51" name="AutoShape 3">
              <a:extLst>
                <a:ext uri="{FF2B5EF4-FFF2-40B4-BE49-F238E27FC236}">
                  <a16:creationId xmlns:a16="http://schemas.microsoft.com/office/drawing/2014/main" id="{012AF78A-5293-444C-BBE7-E10EBB5C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1601787"/>
              <a:ext cx="6562725" cy="3540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  <p:sp>
          <p:nvSpPr>
            <p:cNvPr id="8211" name="AutoShape 3">
              <a:extLst>
                <a:ext uri="{FF2B5EF4-FFF2-40B4-BE49-F238E27FC236}">
                  <a16:creationId xmlns:a16="http://schemas.microsoft.com/office/drawing/2014/main" id="{ECB599F9-566C-4F9F-A375-A5A13D1848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55725" y="1409700"/>
              <a:ext cx="6432550" cy="481013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212" name="Rectangle 13">
              <a:extLst>
                <a:ext uri="{FF2B5EF4-FFF2-40B4-BE49-F238E27FC236}">
                  <a16:creationId xmlns:a16="http://schemas.microsoft.com/office/drawing/2014/main" id="{044E49B0-B57C-46E1-81F3-27D6A38D6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188" y="1493838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003B0522-B569-4212-95EB-26CD4AF5D4D1}"/>
              </a:ext>
            </a:extLst>
          </p:cNvPr>
          <p:cNvGrpSpPr>
            <a:grpSpLocks/>
          </p:cNvGrpSpPr>
          <p:nvPr/>
        </p:nvGrpSpPr>
        <p:grpSpPr bwMode="auto">
          <a:xfrm>
            <a:off x="930275" y="2216150"/>
            <a:ext cx="6562725" cy="546100"/>
            <a:chOff x="1290638" y="2281238"/>
            <a:chExt cx="6562725" cy="546100"/>
          </a:xfrm>
        </p:grpSpPr>
        <p:grpSp>
          <p:nvGrpSpPr>
            <p:cNvPr id="8206" name="组合 65">
              <a:extLst>
                <a:ext uri="{FF2B5EF4-FFF2-40B4-BE49-F238E27FC236}">
                  <a16:creationId xmlns:a16="http://schemas.microsoft.com/office/drawing/2014/main" id="{E5D22AE7-38A6-45A5-AF3E-8CA1E6C0A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638" y="2281238"/>
              <a:ext cx="6562725" cy="546100"/>
              <a:chOff x="1291122" y="2281298"/>
              <a:chExt cx="6561756" cy="546060"/>
            </a:xfrm>
          </p:grpSpPr>
          <p:sp>
            <p:nvSpPr>
              <p:cNvPr id="54" name="AutoShape 3">
                <a:extLst>
                  <a:ext uri="{FF2B5EF4-FFF2-40B4-BE49-F238E27FC236}">
                    <a16:creationId xmlns:a16="http://schemas.microsoft.com/office/drawing/2014/main" id="{69C0E754-834F-46B3-9D52-E3BC7CF34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122" y="2473372"/>
                <a:ext cx="6561756" cy="3539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latin typeface="+mn-lt"/>
                  <a:ea typeface="+mn-ea"/>
                </a:endParaRPr>
              </a:p>
            </p:txBody>
          </p:sp>
          <p:sp>
            <p:nvSpPr>
              <p:cNvPr id="55" name="AutoShape 3">
                <a:extLst>
                  <a:ext uri="{FF2B5EF4-FFF2-40B4-BE49-F238E27FC236}">
                    <a16:creationId xmlns:a16="http://schemas.microsoft.com/office/drawing/2014/main" id="{78980C59-7FFC-49AA-8286-EF3C64E9D2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56200" y="2281298"/>
                <a:ext cx="6431600" cy="482565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itchFamily="34" charset="-122"/>
                </a:endParaRPr>
              </a:p>
            </p:txBody>
          </p:sp>
        </p:grpSp>
        <p:sp>
          <p:nvSpPr>
            <p:cNvPr id="8207" name="Rectangle 13">
              <a:extLst>
                <a:ext uri="{FF2B5EF4-FFF2-40B4-BE49-F238E27FC236}">
                  <a16:creationId xmlns:a16="http://schemas.microsoft.com/office/drawing/2014/main" id="{78D16853-2863-4281-BB5B-1316A69CB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188" y="2366963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6" name="组合 19">
            <a:extLst>
              <a:ext uri="{FF2B5EF4-FFF2-40B4-BE49-F238E27FC236}">
                <a16:creationId xmlns:a16="http://schemas.microsoft.com/office/drawing/2014/main" id="{DCD89779-4232-49FD-AE01-F5402CA81728}"/>
              </a:ext>
            </a:extLst>
          </p:cNvPr>
          <p:cNvGrpSpPr>
            <a:grpSpLocks/>
          </p:cNvGrpSpPr>
          <p:nvPr/>
        </p:nvGrpSpPr>
        <p:grpSpPr bwMode="auto">
          <a:xfrm>
            <a:off x="930275" y="3089275"/>
            <a:ext cx="6562725" cy="546100"/>
            <a:chOff x="1290638" y="3154363"/>
            <a:chExt cx="6562725" cy="546100"/>
          </a:xfrm>
        </p:grpSpPr>
        <p:sp>
          <p:nvSpPr>
            <p:cNvPr id="58" name="AutoShape 3">
              <a:extLst>
                <a:ext uri="{FF2B5EF4-FFF2-40B4-BE49-F238E27FC236}">
                  <a16:creationId xmlns:a16="http://schemas.microsoft.com/office/drawing/2014/main" id="{019EB95A-F674-4D07-BF2E-39F541E96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3346451"/>
              <a:ext cx="6562725" cy="3540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  <p:sp>
          <p:nvSpPr>
            <p:cNvPr id="8204" name="AutoShape 3">
              <a:extLst>
                <a:ext uri="{FF2B5EF4-FFF2-40B4-BE49-F238E27FC236}">
                  <a16:creationId xmlns:a16="http://schemas.microsoft.com/office/drawing/2014/main" id="{9E80A17D-A019-446B-98BC-EE001BF9C4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55725" y="3154363"/>
              <a:ext cx="6432550" cy="481012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205" name="Rectangle 13">
              <a:extLst>
                <a:ext uri="{FF2B5EF4-FFF2-40B4-BE49-F238E27FC236}">
                  <a16:creationId xmlns:a16="http://schemas.microsoft.com/office/drawing/2014/main" id="{8EA807B5-A1CD-4E93-BBEE-E62C8E1A5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188" y="3238500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7" name="组合 20">
            <a:extLst>
              <a:ext uri="{FF2B5EF4-FFF2-40B4-BE49-F238E27FC236}">
                <a16:creationId xmlns:a16="http://schemas.microsoft.com/office/drawing/2014/main" id="{6C2176A9-71E6-41D6-8937-E8FAD53B66BE}"/>
              </a:ext>
            </a:extLst>
          </p:cNvPr>
          <p:cNvGrpSpPr>
            <a:grpSpLocks/>
          </p:cNvGrpSpPr>
          <p:nvPr/>
        </p:nvGrpSpPr>
        <p:grpSpPr bwMode="auto">
          <a:xfrm>
            <a:off x="930275" y="3960813"/>
            <a:ext cx="6562725" cy="546100"/>
            <a:chOff x="1290638" y="4025900"/>
            <a:chExt cx="6562725" cy="546100"/>
          </a:xfrm>
        </p:grpSpPr>
        <p:grpSp>
          <p:nvGrpSpPr>
            <p:cNvPr id="8199" name="组合 60">
              <a:extLst>
                <a:ext uri="{FF2B5EF4-FFF2-40B4-BE49-F238E27FC236}">
                  <a16:creationId xmlns:a16="http://schemas.microsoft.com/office/drawing/2014/main" id="{FAC359F4-9A1A-4B72-9482-69F1251F3C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638" y="4025900"/>
              <a:ext cx="6562725" cy="546100"/>
              <a:chOff x="1332000" y="2394687"/>
              <a:chExt cx="6448390" cy="611157"/>
            </a:xfrm>
          </p:grpSpPr>
          <p:sp>
            <p:nvSpPr>
              <p:cNvPr id="62" name="AutoShape 3">
                <a:extLst>
                  <a:ext uri="{FF2B5EF4-FFF2-40B4-BE49-F238E27FC236}">
                    <a16:creationId xmlns:a16="http://schemas.microsoft.com/office/drawing/2014/main" id="{9AD6BB0F-D47C-4930-BFF1-3A0758740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2000" y="2609657"/>
                <a:ext cx="6448390" cy="39618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latin typeface="+mn-lt"/>
                  <a:ea typeface="+mn-ea"/>
                </a:endParaRPr>
              </a:p>
            </p:txBody>
          </p:sp>
          <p:sp>
            <p:nvSpPr>
              <p:cNvPr id="63" name="AutoShape 3">
                <a:extLst>
                  <a:ext uri="{FF2B5EF4-FFF2-40B4-BE49-F238E27FC236}">
                    <a16:creationId xmlns:a16="http://schemas.microsoft.com/office/drawing/2014/main" id="{3546397A-2C40-4DF8-A188-C488BF9700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95954" y="2394687"/>
                <a:ext cx="6320483" cy="540092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itchFamily="34" charset="-122"/>
                </a:endParaRPr>
              </a:p>
            </p:txBody>
          </p:sp>
        </p:grpSp>
        <p:sp>
          <p:nvSpPr>
            <p:cNvPr id="8200" name="Rectangle 13">
              <a:extLst>
                <a:ext uri="{FF2B5EF4-FFF2-40B4-BE49-F238E27FC236}">
                  <a16:creationId xmlns:a16="http://schemas.microsoft.com/office/drawing/2014/main" id="{09400897-2647-4BDE-900E-EE2FA3AA7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188" y="4111625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sp>
        <p:nvSpPr>
          <p:cNvPr id="7180" name="TextBox 13">
            <a:extLst>
              <a:ext uri="{FF2B5EF4-FFF2-40B4-BE49-F238E27FC236}">
                <a16:creationId xmlns:a16="http://schemas.microsoft.com/office/drawing/2014/main" id="{4A7B6D64-3B97-4531-9202-8622443D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0"/>
            <a:ext cx="73818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Directory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1CE21412-5203-41EB-B684-87222AB3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2681288"/>
            <a:ext cx="6562725" cy="3524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latin typeface="+mn-lt"/>
              <a:ea typeface="+mn-ea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468E9F3B-6655-4E72-A2DF-DEA6697BCA5D}"/>
              </a:ext>
            </a:extLst>
          </p:cNvPr>
          <p:cNvGrpSpPr>
            <a:grpSpLocks/>
          </p:cNvGrpSpPr>
          <p:nvPr/>
        </p:nvGrpSpPr>
        <p:grpSpPr bwMode="auto">
          <a:xfrm>
            <a:off x="995363" y="2487613"/>
            <a:ext cx="6432550" cy="482600"/>
            <a:chOff x="1355725" y="2606675"/>
            <a:chExt cx="6432550" cy="482600"/>
          </a:xfrm>
        </p:grpSpPr>
        <p:sp>
          <p:nvSpPr>
            <p:cNvPr id="9221" name="AutoShape 3">
              <a:extLst>
                <a:ext uri="{FF2B5EF4-FFF2-40B4-BE49-F238E27FC236}">
                  <a16:creationId xmlns:a16="http://schemas.microsoft.com/office/drawing/2014/main" id="{CBB8B1A8-C859-4BD7-9705-C003CCCE84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55725" y="2606675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22" name="Rectangle 13">
              <a:extLst>
                <a:ext uri="{FF2B5EF4-FFF2-40B4-BE49-F238E27FC236}">
                  <a16:creationId xmlns:a16="http://schemas.microsoft.com/office/drawing/2014/main" id="{607B99B6-41E8-4445-8788-7F1897A35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188" y="2692400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sp>
        <p:nvSpPr>
          <p:cNvPr id="8197" name="TextBox 13">
            <a:extLst>
              <a:ext uri="{FF2B5EF4-FFF2-40B4-BE49-F238E27FC236}">
                <a16:creationId xmlns:a16="http://schemas.microsoft.com/office/drawing/2014/main" id="{92EC1C1B-3FF6-47C0-93A2-EB89C1E3F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0"/>
            <a:ext cx="7381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Transition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1">
            <a:extLst>
              <a:ext uri="{FF2B5EF4-FFF2-40B4-BE49-F238E27FC236}">
                <a16:creationId xmlns:a16="http://schemas.microsoft.com/office/drawing/2014/main" id="{01BAEADF-EF08-41CA-ABA1-E49D3C0C9BDE}"/>
              </a:ext>
            </a:extLst>
          </p:cNvPr>
          <p:cNvGrpSpPr>
            <a:grpSpLocks/>
          </p:cNvGrpSpPr>
          <p:nvPr/>
        </p:nvGrpSpPr>
        <p:grpSpPr bwMode="auto">
          <a:xfrm>
            <a:off x="976313" y="1128713"/>
            <a:ext cx="1036637" cy="1036637"/>
            <a:chOff x="1357313" y="1119188"/>
            <a:chExt cx="1036637" cy="1036637"/>
          </a:xfrm>
        </p:grpSpPr>
        <p:sp>
          <p:nvSpPr>
            <p:cNvPr id="3" name="空心弧 2">
              <a:extLst>
                <a:ext uri="{FF2B5EF4-FFF2-40B4-BE49-F238E27FC236}">
                  <a16:creationId xmlns:a16="http://schemas.microsoft.com/office/drawing/2014/main" id="{75B06457-BE1F-4023-89C2-1CFBB55127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7313" y="1119188"/>
              <a:ext cx="1036637" cy="1036637"/>
            </a:xfrm>
            <a:prstGeom prst="blockArc">
              <a:avLst>
                <a:gd name="adj1" fmla="val 4952"/>
                <a:gd name="adj2" fmla="val 16198718"/>
                <a:gd name="adj3" fmla="val 25180"/>
              </a:avLst>
            </a:prstGeom>
            <a:solidFill>
              <a:schemeClr val="bg1">
                <a:lumMod val="50000"/>
                <a:alpha val="80000"/>
              </a:scheme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4" name="空心弧 3">
              <a:extLst>
                <a:ext uri="{FF2B5EF4-FFF2-40B4-BE49-F238E27FC236}">
                  <a16:creationId xmlns:a16="http://schemas.microsoft.com/office/drawing/2014/main" id="{2C3A2551-7238-45BE-9329-4C9664CA3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7313" y="1119188"/>
              <a:ext cx="1036637" cy="1036637"/>
            </a:xfrm>
            <a:prstGeom prst="blockArc">
              <a:avLst>
                <a:gd name="adj1" fmla="val 16208198"/>
                <a:gd name="adj2" fmla="val 0"/>
                <a:gd name="adj3" fmla="val 25000"/>
              </a:avLst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F19AC384-C0D1-43C9-972F-8F3A20713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088" y="1470025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1.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42">
            <a:extLst>
              <a:ext uri="{FF2B5EF4-FFF2-40B4-BE49-F238E27FC236}">
                <a16:creationId xmlns:a16="http://schemas.microsoft.com/office/drawing/2014/main" id="{8BCF7BD7-6571-427C-9D60-D66416841633}"/>
              </a:ext>
            </a:extLst>
          </p:cNvPr>
          <p:cNvGrpSpPr>
            <a:grpSpLocks/>
          </p:cNvGrpSpPr>
          <p:nvPr/>
        </p:nvGrpSpPr>
        <p:grpSpPr bwMode="auto">
          <a:xfrm>
            <a:off x="2773363" y="1128713"/>
            <a:ext cx="1036637" cy="1036637"/>
            <a:chOff x="3154363" y="1119188"/>
            <a:chExt cx="1036637" cy="1036637"/>
          </a:xfrm>
        </p:grpSpPr>
        <p:sp>
          <p:nvSpPr>
            <p:cNvPr id="5" name="空心弧 4">
              <a:extLst>
                <a:ext uri="{FF2B5EF4-FFF2-40B4-BE49-F238E27FC236}">
                  <a16:creationId xmlns:a16="http://schemas.microsoft.com/office/drawing/2014/main" id="{155E3872-A128-45AE-90F8-2CC168D05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4363" y="1119188"/>
              <a:ext cx="1036637" cy="1036637"/>
            </a:xfrm>
            <a:prstGeom prst="blockArc">
              <a:avLst>
                <a:gd name="adj1" fmla="val 5403274"/>
                <a:gd name="adj2" fmla="val 16198718"/>
                <a:gd name="adj3" fmla="val 25180"/>
              </a:avLst>
            </a:prstGeom>
            <a:solidFill>
              <a:schemeClr val="bg1">
                <a:lumMod val="50000"/>
                <a:alpha val="80000"/>
              </a:scheme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6" name="空心弧 5">
              <a:extLst>
                <a:ext uri="{FF2B5EF4-FFF2-40B4-BE49-F238E27FC236}">
                  <a16:creationId xmlns:a16="http://schemas.microsoft.com/office/drawing/2014/main" id="{64D92AAC-C85E-4EFF-A013-1AA0B3E9C0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4363" y="1119188"/>
              <a:ext cx="1036637" cy="1036637"/>
            </a:xfrm>
            <a:prstGeom prst="blockArc">
              <a:avLst>
                <a:gd name="adj1" fmla="val 16208198"/>
                <a:gd name="adj2" fmla="val 5388154"/>
                <a:gd name="adj3" fmla="val 25305"/>
              </a:avLst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C6812EA3-E9FF-4D8F-9941-BD6BFE326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138" y="1470025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2.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43">
            <a:extLst>
              <a:ext uri="{FF2B5EF4-FFF2-40B4-BE49-F238E27FC236}">
                <a16:creationId xmlns:a16="http://schemas.microsoft.com/office/drawing/2014/main" id="{4CA0FEEA-15F8-44F5-9711-933C1DB3607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128713"/>
            <a:ext cx="1036638" cy="1036637"/>
            <a:chOff x="4953000" y="1119188"/>
            <a:chExt cx="1036638" cy="1036637"/>
          </a:xfrm>
        </p:grpSpPr>
        <p:sp>
          <p:nvSpPr>
            <p:cNvPr id="7" name="空心弧 6">
              <a:extLst>
                <a:ext uri="{FF2B5EF4-FFF2-40B4-BE49-F238E27FC236}">
                  <a16:creationId xmlns:a16="http://schemas.microsoft.com/office/drawing/2014/main" id="{96409E5A-FDB8-45B4-8152-B87C2D986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53000" y="1119188"/>
              <a:ext cx="1036638" cy="1036637"/>
            </a:xfrm>
            <a:prstGeom prst="blockArc">
              <a:avLst>
                <a:gd name="adj1" fmla="val 10792711"/>
                <a:gd name="adj2" fmla="val 16198718"/>
                <a:gd name="adj3" fmla="val 25180"/>
              </a:avLst>
            </a:prstGeom>
            <a:solidFill>
              <a:schemeClr val="bg1">
                <a:lumMod val="50000"/>
                <a:alpha val="80000"/>
              </a:scheme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8" name="空心弧 7">
              <a:extLst>
                <a:ext uri="{FF2B5EF4-FFF2-40B4-BE49-F238E27FC236}">
                  <a16:creationId xmlns:a16="http://schemas.microsoft.com/office/drawing/2014/main" id="{D39F1EF3-EC37-4441-9A90-8589D80CF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53000" y="1119188"/>
              <a:ext cx="1036638" cy="1036637"/>
            </a:xfrm>
            <a:prstGeom prst="blockArc">
              <a:avLst>
                <a:gd name="adj1" fmla="val 16208198"/>
                <a:gd name="adj2" fmla="val 10800000"/>
                <a:gd name="adj3" fmla="val 25170"/>
              </a:avLst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DFDFAF3B-C905-48CC-A7F4-EC22B1A98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188" y="1470025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3.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" name="组合 44">
            <a:extLst>
              <a:ext uri="{FF2B5EF4-FFF2-40B4-BE49-F238E27FC236}">
                <a16:creationId xmlns:a16="http://schemas.microsoft.com/office/drawing/2014/main" id="{FD58D23D-497A-45D0-A073-4DCBE3EBB8FD}"/>
              </a:ext>
            </a:extLst>
          </p:cNvPr>
          <p:cNvGrpSpPr>
            <a:grpSpLocks/>
          </p:cNvGrpSpPr>
          <p:nvPr/>
        </p:nvGrpSpPr>
        <p:grpSpPr bwMode="auto">
          <a:xfrm>
            <a:off x="6369050" y="1128713"/>
            <a:ext cx="1036638" cy="1036637"/>
            <a:chOff x="6750050" y="1119188"/>
            <a:chExt cx="1036638" cy="1036637"/>
          </a:xfrm>
        </p:grpSpPr>
        <p:sp>
          <p:nvSpPr>
            <p:cNvPr id="9" name="同心圆 8">
              <a:extLst>
                <a:ext uri="{FF2B5EF4-FFF2-40B4-BE49-F238E27FC236}">
                  <a16:creationId xmlns:a16="http://schemas.microsoft.com/office/drawing/2014/main" id="{7C639591-022E-450F-84BD-C17D2A43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0050" y="1119188"/>
              <a:ext cx="1036638" cy="1036637"/>
            </a:xfrm>
            <a:prstGeom prst="donut">
              <a:avLst/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724B959-6C5D-4985-9D5A-2852F66E4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825" y="1470025"/>
              <a:ext cx="642938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4.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13">
            <a:extLst>
              <a:ext uri="{FF2B5EF4-FFF2-40B4-BE49-F238E27FC236}">
                <a16:creationId xmlns:a16="http://schemas.microsoft.com/office/drawing/2014/main" id="{BF611C50-5636-4FFF-9A18-BFF4987664AF}"/>
              </a:ext>
            </a:extLst>
          </p:cNvPr>
          <p:cNvGrpSpPr>
            <a:grpSpLocks/>
          </p:cNvGrpSpPr>
          <p:nvPr/>
        </p:nvGrpSpPr>
        <p:grpSpPr bwMode="auto">
          <a:xfrm>
            <a:off x="1235075" y="2211388"/>
            <a:ext cx="519113" cy="346075"/>
            <a:chOff x="1276298" y="2846378"/>
            <a:chExt cx="576000" cy="385071"/>
          </a:xfrm>
        </p:grpSpPr>
        <p:sp>
          <p:nvSpPr>
            <p:cNvPr id="15" name="燕尾形 14">
              <a:extLst>
                <a:ext uri="{FF2B5EF4-FFF2-40B4-BE49-F238E27FC236}">
                  <a16:creationId xmlns:a16="http://schemas.microsoft.com/office/drawing/2014/main" id="{F69660B5-A905-4751-8D1E-31F06FEF5ECF}"/>
                </a:ext>
              </a:extLst>
            </p:cNvPr>
            <p:cNvSpPr/>
            <p:nvPr/>
          </p:nvSpPr>
          <p:spPr>
            <a:xfrm rot="5400000">
              <a:off x="1456549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15">
              <a:extLst>
                <a:ext uri="{FF2B5EF4-FFF2-40B4-BE49-F238E27FC236}">
                  <a16:creationId xmlns:a16="http://schemas.microsoft.com/office/drawing/2014/main" id="{A204B3B8-F7EE-41D3-B0B7-AA34A6CE94DC}"/>
                </a:ext>
              </a:extLst>
            </p:cNvPr>
            <p:cNvSpPr/>
            <p:nvPr/>
          </p:nvSpPr>
          <p:spPr>
            <a:xfrm rot="5400000">
              <a:off x="1456549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17">
            <a:extLst>
              <a:ext uri="{FF2B5EF4-FFF2-40B4-BE49-F238E27FC236}">
                <a16:creationId xmlns:a16="http://schemas.microsoft.com/office/drawing/2014/main" id="{43824BC4-FE14-4A42-A6BF-0C0D2DAABC3A}"/>
              </a:ext>
            </a:extLst>
          </p:cNvPr>
          <p:cNvGrpSpPr>
            <a:grpSpLocks/>
          </p:cNvGrpSpPr>
          <p:nvPr/>
        </p:nvGrpSpPr>
        <p:grpSpPr bwMode="auto">
          <a:xfrm>
            <a:off x="3033713" y="2211388"/>
            <a:ext cx="517525" cy="346075"/>
            <a:chOff x="3273611" y="2846378"/>
            <a:chExt cx="576000" cy="385071"/>
          </a:xfrm>
        </p:grpSpPr>
        <p:sp>
          <p:nvSpPr>
            <p:cNvPr id="19" name="燕尾形 18">
              <a:extLst>
                <a:ext uri="{FF2B5EF4-FFF2-40B4-BE49-F238E27FC236}">
                  <a16:creationId xmlns:a16="http://schemas.microsoft.com/office/drawing/2014/main" id="{64BCC274-6D88-4183-8CA8-4AD7E17DC855}"/>
                </a:ext>
              </a:extLst>
            </p:cNvPr>
            <p:cNvSpPr/>
            <p:nvPr/>
          </p:nvSpPr>
          <p:spPr>
            <a:xfrm rot="5400000">
              <a:off x="3453862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>
              <a:extLst>
                <a:ext uri="{FF2B5EF4-FFF2-40B4-BE49-F238E27FC236}">
                  <a16:creationId xmlns:a16="http://schemas.microsoft.com/office/drawing/2014/main" id="{C97F1DEC-633D-4291-B966-89E810BC4500}"/>
                </a:ext>
              </a:extLst>
            </p:cNvPr>
            <p:cNvSpPr/>
            <p:nvPr/>
          </p:nvSpPr>
          <p:spPr>
            <a:xfrm rot="5400000">
              <a:off x="3453862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21">
            <a:extLst>
              <a:ext uri="{FF2B5EF4-FFF2-40B4-BE49-F238E27FC236}">
                <a16:creationId xmlns:a16="http://schemas.microsoft.com/office/drawing/2014/main" id="{061EAD7C-1A5F-4F72-BD7D-1BB1C86B548E}"/>
              </a:ext>
            </a:extLst>
          </p:cNvPr>
          <p:cNvGrpSpPr>
            <a:grpSpLocks/>
          </p:cNvGrpSpPr>
          <p:nvPr/>
        </p:nvGrpSpPr>
        <p:grpSpPr bwMode="auto">
          <a:xfrm>
            <a:off x="4830763" y="2211388"/>
            <a:ext cx="517525" cy="346075"/>
            <a:chOff x="5270924" y="2846378"/>
            <a:chExt cx="576000" cy="385071"/>
          </a:xfrm>
        </p:grpSpPr>
        <p:sp>
          <p:nvSpPr>
            <p:cNvPr id="23" name="燕尾形 22">
              <a:extLst>
                <a:ext uri="{FF2B5EF4-FFF2-40B4-BE49-F238E27FC236}">
                  <a16:creationId xmlns:a16="http://schemas.microsoft.com/office/drawing/2014/main" id="{8A5DEF50-4640-4677-A8F4-6F415F0F0BA6}"/>
                </a:ext>
              </a:extLst>
            </p:cNvPr>
            <p:cNvSpPr/>
            <p:nvPr/>
          </p:nvSpPr>
          <p:spPr>
            <a:xfrm rot="5400000">
              <a:off x="5451175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>
              <a:extLst>
                <a:ext uri="{FF2B5EF4-FFF2-40B4-BE49-F238E27FC236}">
                  <a16:creationId xmlns:a16="http://schemas.microsoft.com/office/drawing/2014/main" id="{4EB76694-E133-4B1E-A60B-71405E44174D}"/>
                </a:ext>
              </a:extLst>
            </p:cNvPr>
            <p:cNvSpPr/>
            <p:nvPr/>
          </p:nvSpPr>
          <p:spPr>
            <a:xfrm rot="5400000">
              <a:off x="5451175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25">
            <a:extLst>
              <a:ext uri="{FF2B5EF4-FFF2-40B4-BE49-F238E27FC236}">
                <a16:creationId xmlns:a16="http://schemas.microsoft.com/office/drawing/2014/main" id="{E01584F3-2BEA-42A1-8133-F27D372A9406}"/>
              </a:ext>
            </a:extLst>
          </p:cNvPr>
          <p:cNvGrpSpPr>
            <a:grpSpLocks/>
          </p:cNvGrpSpPr>
          <p:nvPr/>
        </p:nvGrpSpPr>
        <p:grpSpPr bwMode="auto">
          <a:xfrm>
            <a:off x="6627813" y="2211388"/>
            <a:ext cx="519112" cy="346075"/>
            <a:chOff x="7268238" y="2846378"/>
            <a:chExt cx="576000" cy="385071"/>
          </a:xfrm>
        </p:grpSpPr>
        <p:sp>
          <p:nvSpPr>
            <p:cNvPr id="27" name="燕尾形 26">
              <a:extLst>
                <a:ext uri="{FF2B5EF4-FFF2-40B4-BE49-F238E27FC236}">
                  <a16:creationId xmlns:a16="http://schemas.microsoft.com/office/drawing/2014/main" id="{A08D8722-B722-4E5E-80ED-13E8CC1B520C}"/>
                </a:ext>
              </a:extLst>
            </p:cNvPr>
            <p:cNvSpPr/>
            <p:nvPr/>
          </p:nvSpPr>
          <p:spPr>
            <a:xfrm rot="5400000">
              <a:off x="7448488" y="2666128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27">
              <a:extLst>
                <a:ext uri="{FF2B5EF4-FFF2-40B4-BE49-F238E27FC236}">
                  <a16:creationId xmlns:a16="http://schemas.microsoft.com/office/drawing/2014/main" id="{77568981-4B70-41BD-9EC0-63621D185808}"/>
                </a:ext>
              </a:extLst>
            </p:cNvPr>
            <p:cNvSpPr/>
            <p:nvPr/>
          </p:nvSpPr>
          <p:spPr>
            <a:xfrm rot="5400000">
              <a:off x="7448488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组合 45">
            <a:extLst>
              <a:ext uri="{FF2B5EF4-FFF2-40B4-BE49-F238E27FC236}">
                <a16:creationId xmlns:a16="http://schemas.microsoft.com/office/drawing/2014/main" id="{B48EAAB7-DAF7-478A-9990-A1979D4AD21F}"/>
              </a:ext>
            </a:extLst>
          </p:cNvPr>
          <p:cNvGrpSpPr>
            <a:grpSpLocks/>
          </p:cNvGrpSpPr>
          <p:nvPr/>
        </p:nvGrpSpPr>
        <p:grpSpPr bwMode="auto">
          <a:xfrm>
            <a:off x="652462" y="2656238"/>
            <a:ext cx="1684337" cy="2430463"/>
            <a:chOff x="1033463" y="2641600"/>
            <a:chExt cx="1684337" cy="2430463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F1A8A89-EF56-4D6C-8CF1-C1B8131A9C8F}"/>
                </a:ext>
              </a:extLst>
            </p:cNvPr>
            <p:cNvSpPr/>
            <p:nvPr/>
          </p:nvSpPr>
          <p:spPr>
            <a:xfrm>
              <a:off x="1033463" y="2641600"/>
              <a:ext cx="1684337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TextBox 146">
              <a:extLst>
                <a:ext uri="{FF2B5EF4-FFF2-40B4-BE49-F238E27FC236}">
                  <a16:creationId xmlns:a16="http://schemas.microsoft.com/office/drawing/2014/main" id="{1488120C-ED9A-48E2-845B-07E8FB139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688" y="3306763"/>
              <a:ext cx="1620837" cy="469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Text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... ...</a:t>
              </a: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351BD22-E8C1-4547-81A9-6FBF62653EED}"/>
                </a:ext>
              </a:extLst>
            </p:cNvPr>
            <p:cNvCxnSpPr/>
            <p:nvPr/>
          </p:nvCxnSpPr>
          <p:spPr>
            <a:xfrm>
              <a:off x="1133475" y="3301650"/>
              <a:ext cx="15541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146">
              <a:extLst>
                <a:ext uri="{FF2B5EF4-FFF2-40B4-BE49-F238E27FC236}">
                  <a16:creationId xmlns:a16="http://schemas.microsoft.com/office/drawing/2014/main" id="{57E054D9-9E66-46B9-AE50-12EA286DE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213" y="2768600"/>
              <a:ext cx="1620837" cy="2778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6" name="组合 46">
            <a:extLst>
              <a:ext uri="{FF2B5EF4-FFF2-40B4-BE49-F238E27FC236}">
                <a16:creationId xmlns:a16="http://schemas.microsoft.com/office/drawing/2014/main" id="{FF0AE714-579E-4269-ACE1-79F4682E840D}"/>
              </a:ext>
            </a:extLst>
          </p:cNvPr>
          <p:cNvGrpSpPr>
            <a:grpSpLocks/>
          </p:cNvGrpSpPr>
          <p:nvPr/>
        </p:nvGrpSpPr>
        <p:grpSpPr bwMode="auto">
          <a:xfrm>
            <a:off x="2472448" y="2651125"/>
            <a:ext cx="1684337" cy="2430463"/>
            <a:chOff x="2830513" y="2641600"/>
            <a:chExt cx="1684337" cy="243046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BC7B5B9-22E6-4C0E-A297-DFF362E7EA4E}"/>
                </a:ext>
              </a:extLst>
            </p:cNvPr>
            <p:cNvSpPr/>
            <p:nvPr/>
          </p:nvSpPr>
          <p:spPr>
            <a:xfrm>
              <a:off x="2830513" y="2641600"/>
              <a:ext cx="1684337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TextBox 146">
              <a:extLst>
                <a:ext uri="{FF2B5EF4-FFF2-40B4-BE49-F238E27FC236}">
                  <a16:creationId xmlns:a16="http://schemas.microsoft.com/office/drawing/2014/main" id="{DA9660E3-4999-438E-825A-F37E4CF63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325" y="3306763"/>
              <a:ext cx="1619250" cy="469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Text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... ...</a:t>
              </a: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01221763-138F-48BE-8739-61FC682C87FA}"/>
                </a:ext>
              </a:extLst>
            </p:cNvPr>
            <p:cNvCxnSpPr/>
            <p:nvPr/>
          </p:nvCxnSpPr>
          <p:spPr>
            <a:xfrm>
              <a:off x="2894806" y="3306763"/>
              <a:ext cx="15557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46">
              <a:extLst>
                <a:ext uri="{FF2B5EF4-FFF2-40B4-BE49-F238E27FC236}">
                  <a16:creationId xmlns:a16="http://schemas.microsoft.com/office/drawing/2014/main" id="{FA32113E-AC72-494A-9693-F841FBECE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3850" y="2768600"/>
              <a:ext cx="1619250" cy="2778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7" name="组合 47">
            <a:extLst>
              <a:ext uri="{FF2B5EF4-FFF2-40B4-BE49-F238E27FC236}">
                <a16:creationId xmlns:a16="http://schemas.microsoft.com/office/drawing/2014/main" id="{0A45BA1C-2E4E-46A1-BD90-CC02DA1477C8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2651125"/>
            <a:ext cx="1684338" cy="2430463"/>
            <a:chOff x="4629150" y="2641600"/>
            <a:chExt cx="1684338" cy="2430463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7989EB8-4016-4D2B-A757-029269735F16}"/>
                </a:ext>
              </a:extLst>
            </p:cNvPr>
            <p:cNvSpPr/>
            <p:nvPr/>
          </p:nvSpPr>
          <p:spPr>
            <a:xfrm>
              <a:off x="4629150" y="2641600"/>
              <a:ext cx="1684338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TextBox 146">
              <a:extLst>
                <a:ext uri="{FF2B5EF4-FFF2-40B4-BE49-F238E27FC236}">
                  <a16:creationId xmlns:a16="http://schemas.microsoft.com/office/drawing/2014/main" id="{23DF082F-B132-4736-9313-5B781F083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1375" y="3306763"/>
              <a:ext cx="1619250" cy="469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Text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... ...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CB586B40-FAEE-494D-BA9C-8C62E688EF9B}"/>
                </a:ext>
              </a:extLst>
            </p:cNvPr>
            <p:cNvCxnSpPr/>
            <p:nvPr/>
          </p:nvCxnSpPr>
          <p:spPr>
            <a:xfrm>
              <a:off x="4683125" y="3306763"/>
              <a:ext cx="15557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46">
              <a:extLst>
                <a:ext uri="{FF2B5EF4-FFF2-40B4-BE49-F238E27FC236}">
                  <a16:creationId xmlns:a16="http://schemas.microsoft.com/office/drawing/2014/main" id="{0039285E-FD89-4848-956B-38DEEAA45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900" y="2768600"/>
              <a:ext cx="1619250" cy="2778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8">
            <a:extLst>
              <a:ext uri="{FF2B5EF4-FFF2-40B4-BE49-F238E27FC236}">
                <a16:creationId xmlns:a16="http://schemas.microsoft.com/office/drawing/2014/main" id="{CD626082-E2F5-427B-A4C5-8AA6292B41DC}"/>
              </a:ext>
            </a:extLst>
          </p:cNvPr>
          <p:cNvGrpSpPr>
            <a:grpSpLocks/>
          </p:cNvGrpSpPr>
          <p:nvPr/>
        </p:nvGrpSpPr>
        <p:grpSpPr bwMode="auto">
          <a:xfrm>
            <a:off x="6045200" y="2651125"/>
            <a:ext cx="1684338" cy="2430463"/>
            <a:chOff x="6426200" y="2641600"/>
            <a:chExt cx="1684338" cy="2430463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A16C9B9-323A-4B0C-9872-6E8DA3D77D62}"/>
                </a:ext>
              </a:extLst>
            </p:cNvPr>
            <p:cNvSpPr/>
            <p:nvPr/>
          </p:nvSpPr>
          <p:spPr>
            <a:xfrm>
              <a:off x="6426200" y="2641600"/>
              <a:ext cx="1684338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TextBox 146">
              <a:extLst>
                <a:ext uri="{FF2B5EF4-FFF2-40B4-BE49-F238E27FC236}">
                  <a16:creationId xmlns:a16="http://schemas.microsoft.com/office/drawing/2014/main" id="{D3C56DFD-F64E-43F2-9561-BCA77E572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8425" y="3306763"/>
              <a:ext cx="1620838" cy="469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Text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... ...</a:t>
              </a: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2FE1A88F-E276-44F7-9BDD-261D50789CC1}"/>
                </a:ext>
              </a:extLst>
            </p:cNvPr>
            <p:cNvCxnSpPr/>
            <p:nvPr/>
          </p:nvCxnSpPr>
          <p:spPr>
            <a:xfrm>
              <a:off x="6491287" y="3306763"/>
              <a:ext cx="155416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46">
              <a:extLst>
                <a:ext uri="{FF2B5EF4-FFF2-40B4-BE49-F238E27FC236}">
                  <a16:creationId xmlns:a16="http://schemas.microsoft.com/office/drawing/2014/main" id="{9581AAF3-64E0-4E17-BE4D-92799D747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7950" y="2768600"/>
              <a:ext cx="1620838" cy="2778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249" name="TextBox 13">
            <a:extLst>
              <a:ext uri="{FF2B5EF4-FFF2-40B4-BE49-F238E27FC236}">
                <a16:creationId xmlns:a16="http://schemas.microsoft.com/office/drawing/2014/main" id="{D0D57FD0-B6CE-4CA4-9B28-9E027923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0"/>
            <a:ext cx="7381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8E777218-8CE5-4BBB-B7C1-091984D2D0DC}"/>
              </a:ext>
            </a:extLst>
          </p:cNvPr>
          <p:cNvGrpSpPr>
            <a:grpSpLocks/>
          </p:cNvGrpSpPr>
          <p:nvPr/>
        </p:nvGrpSpPr>
        <p:grpSpPr bwMode="auto">
          <a:xfrm>
            <a:off x="804863" y="1473200"/>
            <a:ext cx="2754312" cy="2752725"/>
            <a:chOff x="1222375" y="1492250"/>
            <a:chExt cx="2754313" cy="2752725"/>
          </a:xfrm>
        </p:grpSpPr>
        <p:grpSp>
          <p:nvGrpSpPr>
            <p:cNvPr id="11295" name="组合 1">
              <a:extLst>
                <a:ext uri="{FF2B5EF4-FFF2-40B4-BE49-F238E27FC236}">
                  <a16:creationId xmlns:a16="http://schemas.microsoft.com/office/drawing/2014/main" id="{99573224-78B4-4F6B-9FA5-92930A3C0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2375" y="1492250"/>
              <a:ext cx="2754313" cy="2752725"/>
              <a:chOff x="817310" y="2201172"/>
              <a:chExt cx="3060000" cy="3060000"/>
            </a:xfrm>
          </p:grpSpPr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57415FA1-ED38-4990-9963-9144E544CF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310" y="2201172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5A9F35A0-4E29-4997-A074-CD1CD68BCE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3361" y="2435877"/>
                <a:ext cx="2590860" cy="2590588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 w="76200">
                <a:solidFill>
                  <a:schemeClr val="tx1">
                    <a:lumMod val="65000"/>
                    <a:lumOff val="35000"/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A244028B-33DF-4500-B0B2-5F11FBB2D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128" y="2514600"/>
              <a:ext cx="192921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grpSp>
        <p:nvGrpSpPr>
          <p:cNvPr id="8" name="组合 31">
            <a:extLst>
              <a:ext uri="{FF2B5EF4-FFF2-40B4-BE49-F238E27FC236}">
                <a16:creationId xmlns:a16="http://schemas.microsoft.com/office/drawing/2014/main" id="{EE620A2E-6AD2-43E8-9248-267925F65CE5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489075"/>
            <a:ext cx="4371975" cy="388938"/>
            <a:chOff x="3549650" y="1508125"/>
            <a:chExt cx="4371975" cy="388938"/>
          </a:xfrm>
        </p:grpSpPr>
        <p:sp>
          <p:nvSpPr>
            <p:cNvPr id="11293" name="矩形 6">
              <a:extLst>
                <a:ext uri="{FF2B5EF4-FFF2-40B4-BE49-F238E27FC236}">
                  <a16:creationId xmlns:a16="http://schemas.microsoft.com/office/drawing/2014/main" id="{2EDA63AF-8E51-4CEC-B8C9-74825D4C4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0" y="1508125"/>
              <a:ext cx="4371975" cy="388938"/>
            </a:xfrm>
            <a:prstGeom prst="rect">
              <a:avLst/>
            </a:prstGeom>
            <a:solidFill>
              <a:srgbClr val="22BAD8">
                <a:alpha val="85097"/>
              </a:srgbClr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294" name="TextBox 146">
              <a:extLst>
                <a:ext uri="{FF2B5EF4-FFF2-40B4-BE49-F238E27FC236}">
                  <a16:creationId xmlns:a16="http://schemas.microsoft.com/office/drawing/2014/main" id="{FDF4622F-117E-4A82-9204-EF8FDCABB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325" y="1581150"/>
              <a:ext cx="26146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46">
            <a:extLst>
              <a:ext uri="{FF2B5EF4-FFF2-40B4-BE49-F238E27FC236}">
                <a16:creationId xmlns:a16="http://schemas.microsoft.com/office/drawing/2014/main" id="{E2275528-3579-4B28-A0E3-B3713C48E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863" y="1935163"/>
            <a:ext cx="403225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Add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... ...</a:t>
            </a:r>
          </a:p>
        </p:txBody>
      </p:sp>
      <p:grpSp>
        <p:nvGrpSpPr>
          <p:cNvPr id="9" name="组合 32">
            <a:extLst>
              <a:ext uri="{FF2B5EF4-FFF2-40B4-BE49-F238E27FC236}">
                <a16:creationId xmlns:a16="http://schemas.microsoft.com/office/drawing/2014/main" id="{F0C7A976-C537-4378-B28C-427CF04E3F5E}"/>
              </a:ext>
            </a:extLst>
          </p:cNvPr>
          <p:cNvGrpSpPr>
            <a:grpSpLocks/>
          </p:cNvGrpSpPr>
          <p:nvPr/>
        </p:nvGrpSpPr>
        <p:grpSpPr bwMode="auto">
          <a:xfrm>
            <a:off x="3775075" y="2655888"/>
            <a:ext cx="3729038" cy="388937"/>
            <a:chOff x="4192588" y="2674938"/>
            <a:chExt cx="3729037" cy="38893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00155BC-5E16-4AA9-B196-9A89C6E556C4}"/>
                </a:ext>
              </a:extLst>
            </p:cNvPr>
            <p:cNvSpPr>
              <a:spLocks/>
            </p:cNvSpPr>
            <p:nvPr/>
          </p:nvSpPr>
          <p:spPr>
            <a:xfrm>
              <a:off x="4192588" y="2674938"/>
              <a:ext cx="3729037" cy="388937"/>
            </a:xfrm>
            <a:prstGeom prst="rect">
              <a:avLst/>
            </a:prstGeom>
            <a:solidFill>
              <a:schemeClr val="bg1">
                <a:lumMod val="50000"/>
                <a:alpha val="8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1292" name="TextBox 146">
              <a:extLst>
                <a:ext uri="{FF2B5EF4-FFF2-40B4-BE49-F238E27FC236}">
                  <a16:creationId xmlns:a16="http://schemas.microsoft.com/office/drawing/2014/main" id="{A10EC1CF-554A-47AC-93E9-6E967557D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8175" y="2687638"/>
              <a:ext cx="2341537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46">
            <a:extLst>
              <a:ext uri="{FF2B5EF4-FFF2-40B4-BE49-F238E27FC236}">
                <a16:creationId xmlns:a16="http://schemas.microsoft.com/office/drawing/2014/main" id="{B0BBB50E-40BE-4A7B-877B-F99DA9217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3095625"/>
            <a:ext cx="3663950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Add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... ...</a:t>
            </a:r>
          </a:p>
        </p:txBody>
      </p:sp>
      <p:grpSp>
        <p:nvGrpSpPr>
          <p:cNvPr id="11" name="组合 33">
            <a:extLst>
              <a:ext uri="{FF2B5EF4-FFF2-40B4-BE49-F238E27FC236}">
                <a16:creationId xmlns:a16="http://schemas.microsoft.com/office/drawing/2014/main" id="{D7C37648-F3D5-425D-A4A5-F93F1920D583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830638"/>
            <a:ext cx="4371975" cy="388937"/>
            <a:chOff x="3549650" y="3849688"/>
            <a:chExt cx="4371975" cy="38893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CB89A66-C069-44AA-B27F-A21FAAA7EDFA}"/>
                </a:ext>
              </a:extLst>
            </p:cNvPr>
            <p:cNvSpPr>
              <a:spLocks/>
            </p:cNvSpPr>
            <p:nvPr/>
          </p:nvSpPr>
          <p:spPr>
            <a:xfrm>
              <a:off x="3549650" y="3849688"/>
              <a:ext cx="4371975" cy="388937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1290" name="TextBox 146">
              <a:extLst>
                <a:ext uri="{FF2B5EF4-FFF2-40B4-BE49-F238E27FC236}">
                  <a16:creationId xmlns:a16="http://schemas.microsoft.com/office/drawing/2014/main" id="{27669311-7848-454F-8824-7159DF95C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325" y="3926032"/>
              <a:ext cx="26712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146">
            <a:extLst>
              <a:ext uri="{FF2B5EF4-FFF2-40B4-BE49-F238E27FC236}">
                <a16:creationId xmlns:a16="http://schemas.microsoft.com/office/drawing/2014/main" id="{A2F41F70-070B-45B6-AF58-2884A565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4276725"/>
            <a:ext cx="40306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Add Text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... ...</a:t>
            </a:r>
          </a:p>
        </p:txBody>
      </p:sp>
      <p:grpSp>
        <p:nvGrpSpPr>
          <p:cNvPr id="12" name="组合 28">
            <a:extLst>
              <a:ext uri="{FF2B5EF4-FFF2-40B4-BE49-F238E27FC236}">
                <a16:creationId xmlns:a16="http://schemas.microsoft.com/office/drawing/2014/main" id="{94CCA349-18F6-4CC1-A916-AD9C5B2F4E57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1312863"/>
            <a:ext cx="747712" cy="741362"/>
            <a:chOff x="2873375" y="1331913"/>
            <a:chExt cx="747713" cy="741362"/>
          </a:xfrm>
        </p:grpSpPr>
        <p:grpSp>
          <p:nvGrpSpPr>
            <p:cNvPr id="11285" name="组合 10">
              <a:extLst>
                <a:ext uri="{FF2B5EF4-FFF2-40B4-BE49-F238E27FC236}">
                  <a16:creationId xmlns:a16="http://schemas.microsoft.com/office/drawing/2014/main" id="{99A712E4-B7D9-475E-AA25-AC54E5493D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6550" y="1331913"/>
              <a:ext cx="741363" cy="741362"/>
              <a:chOff x="1026678" y="2401342"/>
              <a:chExt cx="823237" cy="823237"/>
            </a:xfrm>
          </p:grpSpPr>
          <p:sp>
            <p:nvSpPr>
              <p:cNvPr id="11287" name="椭圆 11">
                <a:extLst>
                  <a:ext uri="{FF2B5EF4-FFF2-40B4-BE49-F238E27FC236}">
                    <a16:creationId xmlns:a16="http://schemas.microsoft.com/office/drawing/2014/main" id="{16CA6C86-1E6B-44FC-924B-391EEFB9AB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88" name="椭圆 12">
                <a:extLst>
                  <a:ext uri="{FF2B5EF4-FFF2-40B4-BE49-F238E27FC236}">
                    <a16:creationId xmlns:a16="http://schemas.microsoft.com/office/drawing/2014/main" id="{F21F6615-D0EC-4BEA-B278-8141108A38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 algn="ctr">
                <a:solidFill>
                  <a:srgbClr val="1E8FB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286" name="Rectangle 13">
              <a:extLst>
                <a:ext uri="{FF2B5EF4-FFF2-40B4-BE49-F238E27FC236}">
                  <a16:creationId xmlns:a16="http://schemas.microsoft.com/office/drawing/2014/main" id="{2F4232D4-E05B-4544-8B6F-79148DF5F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75" y="1503363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29">
            <a:extLst>
              <a:ext uri="{FF2B5EF4-FFF2-40B4-BE49-F238E27FC236}">
                <a16:creationId xmlns:a16="http://schemas.microsoft.com/office/drawing/2014/main" id="{587DBE97-971C-45C6-8C19-3F2F81954A05}"/>
              </a:ext>
            </a:extLst>
          </p:cNvPr>
          <p:cNvGrpSpPr>
            <a:grpSpLocks/>
          </p:cNvGrpSpPr>
          <p:nvPr/>
        </p:nvGrpSpPr>
        <p:grpSpPr bwMode="auto">
          <a:xfrm>
            <a:off x="3163888" y="2479675"/>
            <a:ext cx="747712" cy="739775"/>
            <a:chOff x="3581400" y="2498725"/>
            <a:chExt cx="747713" cy="739775"/>
          </a:xfrm>
        </p:grpSpPr>
        <p:grpSp>
          <p:nvGrpSpPr>
            <p:cNvPr id="11281" name="组合 7">
              <a:extLst>
                <a:ext uri="{FF2B5EF4-FFF2-40B4-BE49-F238E27FC236}">
                  <a16:creationId xmlns:a16="http://schemas.microsoft.com/office/drawing/2014/main" id="{2E5D6684-9310-4BB7-AB3C-299B1941C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575" y="2498725"/>
              <a:ext cx="739775" cy="739775"/>
              <a:chOff x="4396580" y="2306605"/>
              <a:chExt cx="822211" cy="822211"/>
            </a:xfrm>
          </p:grpSpPr>
          <p:sp>
            <p:nvSpPr>
              <p:cNvPr id="11283" name="椭圆 8">
                <a:extLst>
                  <a:ext uri="{FF2B5EF4-FFF2-40B4-BE49-F238E27FC236}">
                    <a16:creationId xmlns:a16="http://schemas.microsoft.com/office/drawing/2014/main" id="{5AEE1288-1C75-469F-AD92-E1025E3EC1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842E53A1-57BE-4C52-971D-5A31B6920A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7747" y="2357773"/>
                <a:ext cx="719877" cy="719876"/>
              </a:xfrm>
              <a:prstGeom prst="ellipse">
                <a:avLst/>
              </a:prstGeom>
              <a:solidFill>
                <a:schemeClr val="bg1">
                  <a:lumMod val="50000"/>
                  <a:alpha val="80000"/>
                </a:schemeClr>
              </a:solidFill>
              <a:ln w="127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000">
                  <a:solidFill>
                    <a:schemeClr val="tx2"/>
                  </a:solidFill>
                  <a:latin typeface="+mn-lt"/>
                  <a:ea typeface="微软雅黑" pitchFamily="34" charset="-122"/>
                </a:endParaRPr>
              </a:p>
            </p:txBody>
          </p:sp>
        </p:grpSp>
        <p:sp>
          <p:nvSpPr>
            <p:cNvPr id="11282" name="Rectangle 13">
              <a:extLst>
                <a:ext uri="{FF2B5EF4-FFF2-40B4-BE49-F238E27FC236}">
                  <a16:creationId xmlns:a16="http://schemas.microsoft.com/office/drawing/2014/main" id="{FB4DB3D0-9C28-457C-8242-3DCF4C1B2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2668588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30">
            <a:extLst>
              <a:ext uri="{FF2B5EF4-FFF2-40B4-BE49-F238E27FC236}">
                <a16:creationId xmlns:a16="http://schemas.microsoft.com/office/drawing/2014/main" id="{B78C1B59-C407-44C4-8261-E03A151E9E3C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3654425"/>
            <a:ext cx="747712" cy="739775"/>
            <a:chOff x="2873375" y="3673475"/>
            <a:chExt cx="747713" cy="739775"/>
          </a:xfrm>
        </p:grpSpPr>
        <p:grpSp>
          <p:nvGrpSpPr>
            <p:cNvPr id="11277" name="组合 13">
              <a:extLst>
                <a:ext uri="{FF2B5EF4-FFF2-40B4-BE49-F238E27FC236}">
                  <a16:creationId xmlns:a16="http://schemas.microsoft.com/office/drawing/2014/main" id="{559AA714-5B7A-4D0C-BBCA-1414FE977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8138" y="3673475"/>
              <a:ext cx="739775" cy="739775"/>
              <a:chOff x="4396507" y="3324383"/>
              <a:chExt cx="822355" cy="822355"/>
            </a:xfrm>
          </p:grpSpPr>
          <p:sp>
            <p:nvSpPr>
              <p:cNvPr id="11279" name="椭圆 14">
                <a:extLst>
                  <a:ext uri="{FF2B5EF4-FFF2-40B4-BE49-F238E27FC236}">
                    <a16:creationId xmlns:a16="http://schemas.microsoft.com/office/drawing/2014/main" id="{9E52FABD-1F5D-4004-8322-50A778DEC8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96507" y="3324383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8E209D1A-C435-4F89-855C-AB7E46C4A4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7683" y="3375560"/>
                <a:ext cx="720003" cy="72000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80000"/>
                </a:schemeClr>
              </a:solidFill>
              <a:ln w="1270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000">
                  <a:solidFill>
                    <a:schemeClr val="tx2"/>
                  </a:solidFill>
                  <a:latin typeface="+mn-lt"/>
                  <a:ea typeface="微软雅黑" pitchFamily="34" charset="-122"/>
                </a:endParaRPr>
              </a:p>
            </p:txBody>
          </p:sp>
        </p:grpSp>
        <p:sp>
          <p:nvSpPr>
            <p:cNvPr id="11278" name="Rectangle 13">
              <a:extLst>
                <a:ext uri="{FF2B5EF4-FFF2-40B4-BE49-F238E27FC236}">
                  <a16:creationId xmlns:a16="http://schemas.microsoft.com/office/drawing/2014/main" id="{C522B385-4F81-4A55-B753-2E36F5183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75" y="3843338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TextBox 13">
            <a:extLst>
              <a:ext uri="{FF2B5EF4-FFF2-40B4-BE49-F238E27FC236}">
                <a16:creationId xmlns:a16="http://schemas.microsoft.com/office/drawing/2014/main" id="{5957C373-9E60-413B-AD6E-0E5F68ADE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0"/>
            <a:ext cx="7381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0">
            <a:extLst>
              <a:ext uri="{FF2B5EF4-FFF2-40B4-BE49-F238E27FC236}">
                <a16:creationId xmlns:a16="http://schemas.microsoft.com/office/drawing/2014/main" id="{1C9B08E3-AC8B-4C2A-961F-21CA342FAB9A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1363663"/>
            <a:ext cx="7740650" cy="3600450"/>
            <a:chOff x="701675" y="1360488"/>
            <a:chExt cx="7740650" cy="360045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7F1A382-9E07-4240-B178-F786345C2119}"/>
                </a:ext>
              </a:extLst>
            </p:cNvPr>
            <p:cNvSpPr/>
            <p:nvPr/>
          </p:nvSpPr>
          <p:spPr>
            <a:xfrm>
              <a:off x="701675" y="1360488"/>
              <a:ext cx="7740650" cy="3600450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2314" name="组合 2">
              <a:extLst>
                <a:ext uri="{FF2B5EF4-FFF2-40B4-BE49-F238E27FC236}">
                  <a16:creationId xmlns:a16="http://schemas.microsoft.com/office/drawing/2014/main" id="{28159466-2FB3-4212-975D-E5ED16DF2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6363" y="2763838"/>
              <a:ext cx="6610350" cy="307975"/>
              <a:chOff x="1376354" y="3463077"/>
              <a:chExt cx="6610627" cy="307777"/>
            </a:xfrm>
          </p:grpSpPr>
          <p:sp>
            <p:nvSpPr>
              <p:cNvPr id="4" name="Rectangle 12">
                <a:extLst>
                  <a:ext uri="{FF2B5EF4-FFF2-40B4-BE49-F238E27FC236}">
                    <a16:creationId xmlns:a16="http://schemas.microsoft.com/office/drawing/2014/main" id="{7E103724-8E83-4450-B6F1-826E652D6FC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038536" y="3463077"/>
                <a:ext cx="79219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2005</a:t>
                </a:r>
              </a:p>
            </p:txBody>
          </p:sp>
          <p:sp>
            <p:nvSpPr>
              <p:cNvPr id="5" name="Rectangle 12">
                <a:extLst>
                  <a:ext uri="{FF2B5EF4-FFF2-40B4-BE49-F238E27FC236}">
                    <a16:creationId xmlns:a16="http://schemas.microsoft.com/office/drawing/2014/main" id="{E913ACDC-FFE7-45C8-9060-E7BD34E576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70421" y="3463077"/>
                <a:ext cx="79219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2006</a:t>
                </a:r>
              </a:p>
            </p:txBody>
          </p:sp>
          <p:sp>
            <p:nvSpPr>
              <p:cNvPr id="6" name="Rectangle 12">
                <a:extLst>
                  <a:ext uri="{FF2B5EF4-FFF2-40B4-BE49-F238E27FC236}">
                    <a16:creationId xmlns:a16="http://schemas.microsoft.com/office/drawing/2014/main" id="{C5D7C3EA-F0DD-470E-9526-192AF857AE5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700717" y="3463077"/>
                <a:ext cx="7921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2007</a:t>
                </a:r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id="{5A87F81A-6370-4604-A1E8-C2326064E66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532602" y="3463077"/>
                <a:ext cx="7921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2008</a:t>
                </a:r>
              </a:p>
            </p:txBody>
          </p:sp>
          <p:sp>
            <p:nvSpPr>
              <p:cNvPr id="8" name="Rectangle 12">
                <a:extLst>
                  <a:ext uri="{FF2B5EF4-FFF2-40B4-BE49-F238E27FC236}">
                    <a16:creationId xmlns:a16="http://schemas.microsoft.com/office/drawing/2014/main" id="{587DD855-25F8-45DE-A766-A44B7813B96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364487" y="3463077"/>
                <a:ext cx="79060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2009</a:t>
                </a:r>
              </a:p>
            </p:txBody>
          </p:sp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F6B442DB-BA9A-43D6-B9A2-7DCDD06747E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194785" y="3463077"/>
                <a:ext cx="79219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2010</a:t>
                </a:r>
              </a:p>
            </p:txBody>
          </p:sp>
          <p:sp>
            <p:nvSpPr>
              <p:cNvPr id="10" name="Rectangle 12">
                <a:extLst>
                  <a:ext uri="{FF2B5EF4-FFF2-40B4-BE49-F238E27FC236}">
                    <a16:creationId xmlns:a16="http://schemas.microsoft.com/office/drawing/2014/main" id="{92699F65-5C02-410C-B90D-DB2219384AE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76353" y="3463077"/>
                <a:ext cx="7921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2003</a:t>
                </a:r>
              </a:p>
            </p:txBody>
          </p:sp>
          <p:sp>
            <p:nvSpPr>
              <p:cNvPr id="11" name="Rectangle 12">
                <a:extLst>
                  <a:ext uri="{FF2B5EF4-FFF2-40B4-BE49-F238E27FC236}">
                    <a16:creationId xmlns:a16="http://schemas.microsoft.com/office/drawing/2014/main" id="{A9BA50B4-E56B-4939-8CC9-78B7168B1A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238" y="3463077"/>
                <a:ext cx="79060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2004</a:t>
                </a:r>
              </a:p>
            </p:txBody>
          </p:sp>
        </p:grpSp>
        <p:grpSp>
          <p:nvGrpSpPr>
            <p:cNvPr id="12315" name="组合 11">
              <a:extLst>
                <a:ext uri="{FF2B5EF4-FFF2-40B4-BE49-F238E27FC236}">
                  <a16:creationId xmlns:a16="http://schemas.microsoft.com/office/drawing/2014/main" id="{AFCAE96E-CB8C-44D1-89DF-3446F642D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5025" y="1589088"/>
              <a:ext cx="539750" cy="3354387"/>
              <a:chOff x="834752" y="2289367"/>
              <a:chExt cx="540000" cy="335295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8E60FC-E9AF-4DAC-9B7F-79A4D053F3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2797149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0C1D4503-1CA3-4690-BA66-FD0CBEB1414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3051041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CCC1C2E9-5985-496E-AF4E-E0405DC702E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3304932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C9B136B0-3EA4-4336-BB7F-119BB2AB625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2543258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0DF0A9C3-BAAF-4321-BF9C-564223953A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2289367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F7D46CB9-DE44-400D-A3E7-43BAB1626F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3558823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-1</a:t>
                </a:r>
              </a:p>
            </p:txBody>
          </p:sp>
          <p:sp>
            <p:nvSpPr>
              <p:cNvPr id="19" name="Rectangle 12">
                <a:extLst>
                  <a:ext uri="{FF2B5EF4-FFF2-40B4-BE49-F238E27FC236}">
                    <a16:creationId xmlns:a16="http://schemas.microsoft.com/office/drawing/2014/main" id="{B9547B9D-E2CC-43DA-A3BC-2DD5C9C091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3812714"/>
                <a:ext cx="540000" cy="3062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9588E0D3-EEBB-48A9-B272-BDF5BB7CDE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4065018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</a:p>
            </p:txBody>
          </p:sp>
          <p:sp>
            <p:nvSpPr>
              <p:cNvPr id="21" name="Rectangle 12">
                <a:extLst>
                  <a:ext uri="{FF2B5EF4-FFF2-40B4-BE49-F238E27FC236}">
                    <a16:creationId xmlns:a16="http://schemas.microsoft.com/office/drawing/2014/main" id="{CE9BF13B-56CC-4620-BB2E-74CFE4B2B9E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4318909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4</a:t>
                </a:r>
              </a:p>
            </p:txBody>
          </p:sp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EAA0228A-3CEE-4F52-A387-5AAB6502AF0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4572800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5</a:t>
                </a:r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89E71301-422F-4238-908D-CD0120D2E4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4826692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6</a:t>
                </a:r>
              </a:p>
            </p:txBody>
          </p:sp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0D9FE167-3A5D-40AA-B85E-7CFDEF4C598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5080583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7</a:t>
                </a:r>
              </a:p>
            </p:txBody>
          </p:sp>
          <p:sp>
            <p:nvSpPr>
              <p:cNvPr id="25" name="Rectangle 12">
                <a:extLst>
                  <a:ext uri="{FF2B5EF4-FFF2-40B4-BE49-F238E27FC236}">
                    <a16:creationId xmlns:a16="http://schemas.microsoft.com/office/drawing/2014/main" id="{73F9C475-1C15-4F9C-8671-88C4286569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34752" y="5334474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－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8</a:t>
                </a:r>
              </a:p>
            </p:txBody>
          </p:sp>
        </p:grpSp>
        <p:grpSp>
          <p:nvGrpSpPr>
            <p:cNvPr id="12316" name="组合 25">
              <a:extLst>
                <a:ext uri="{FF2B5EF4-FFF2-40B4-BE49-F238E27FC236}">
                  <a16:creationId xmlns:a16="http://schemas.microsoft.com/office/drawing/2014/main" id="{6D32A4E5-C0A4-4B02-8A1A-43E9CF45D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7313" y="1728788"/>
              <a:ext cx="6661150" cy="3060700"/>
              <a:chOff x="1357441" y="2428868"/>
              <a:chExt cx="6660562" cy="3060000"/>
            </a:xfrm>
          </p:grpSpPr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556BB0F4-0037-4C53-83C9-1D197CBF16E3}"/>
                  </a:ext>
                </a:extLst>
              </p:cNvPr>
              <p:cNvCxnSpPr/>
              <p:nvPr/>
            </p:nvCxnSpPr>
            <p:spPr>
              <a:xfrm rot="5400000">
                <a:off x="6298899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664CA3CE-3830-40CF-AEE2-A614D941015E}"/>
                  </a:ext>
                </a:extLst>
              </p:cNvPr>
              <p:cNvCxnSpPr/>
              <p:nvPr/>
            </p:nvCxnSpPr>
            <p:spPr>
              <a:xfrm rot="5400000" flipH="1" flipV="1">
                <a:off x="2968618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6B048326-978A-4CF2-A737-036587C4496F}"/>
                  </a:ext>
                </a:extLst>
              </p:cNvPr>
              <p:cNvCxnSpPr/>
              <p:nvPr/>
            </p:nvCxnSpPr>
            <p:spPr>
              <a:xfrm rot="5400000">
                <a:off x="3800395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C2FD9144-391B-4984-8802-6409E2403A3F}"/>
                  </a:ext>
                </a:extLst>
              </p:cNvPr>
              <p:cNvCxnSpPr/>
              <p:nvPr/>
            </p:nvCxnSpPr>
            <p:spPr>
              <a:xfrm rot="5400000">
                <a:off x="4633758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3478C159-FE79-4535-9DE6-EF39AC6FE91D}"/>
                  </a:ext>
                </a:extLst>
              </p:cNvPr>
              <p:cNvCxnSpPr/>
              <p:nvPr/>
            </p:nvCxnSpPr>
            <p:spPr>
              <a:xfrm rot="5400000" flipH="1" flipV="1">
                <a:off x="2135254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44A292EC-17D7-4867-B22B-7F59CD247414}"/>
                  </a:ext>
                </a:extLst>
              </p:cNvPr>
              <p:cNvCxnSpPr/>
              <p:nvPr/>
            </p:nvCxnSpPr>
            <p:spPr>
              <a:xfrm>
                <a:off x="1357440" y="3449397"/>
                <a:ext cx="6660562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2864676-589D-4F0A-AB63-0FB7F926E7C8}"/>
                  </a:ext>
                </a:extLst>
              </p:cNvPr>
              <p:cNvCxnSpPr/>
              <p:nvPr/>
            </p:nvCxnSpPr>
            <p:spPr>
              <a:xfrm rot="5400000" flipH="1" flipV="1">
                <a:off x="-172560" y="3958868"/>
                <a:ext cx="306000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A26C638D-B0F1-4C87-A911-89681635478F}"/>
                  </a:ext>
                </a:extLst>
              </p:cNvPr>
              <p:cNvCxnSpPr/>
              <p:nvPr/>
            </p:nvCxnSpPr>
            <p:spPr>
              <a:xfrm>
                <a:off x="1357440" y="268439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F24DAA80-8697-4A3D-B5D9-4ABAF38AA53A}"/>
                  </a:ext>
                </a:extLst>
              </p:cNvPr>
              <p:cNvCxnSpPr/>
              <p:nvPr/>
            </p:nvCxnSpPr>
            <p:spPr>
              <a:xfrm>
                <a:off x="1357440" y="395886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1A641F3C-DC2A-4744-BBBA-CD0EA8D34CF2}"/>
                  </a:ext>
                </a:extLst>
              </p:cNvPr>
              <p:cNvCxnSpPr/>
              <p:nvPr/>
            </p:nvCxnSpPr>
            <p:spPr>
              <a:xfrm>
                <a:off x="1357440" y="5482519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9F9DE8F0-C75B-4C52-A424-D5034189E36D}"/>
                  </a:ext>
                </a:extLst>
              </p:cNvPr>
              <p:cNvCxnSpPr/>
              <p:nvPr/>
            </p:nvCxnSpPr>
            <p:spPr>
              <a:xfrm>
                <a:off x="1357440" y="243521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9897881E-6AD8-4CFB-BE40-6253CE1CAC5E}"/>
                  </a:ext>
                </a:extLst>
              </p:cNvPr>
              <p:cNvCxnSpPr/>
              <p:nvPr/>
            </p:nvCxnSpPr>
            <p:spPr>
              <a:xfrm>
                <a:off x="1357440" y="3703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490515C-017B-43CA-A1EF-B1F027B36AAB}"/>
                  </a:ext>
                </a:extLst>
              </p:cNvPr>
              <p:cNvCxnSpPr/>
              <p:nvPr/>
            </p:nvCxnSpPr>
            <p:spPr>
              <a:xfrm>
                <a:off x="1357440" y="2938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3642455F-ACA8-4140-950A-C5910869116D}"/>
                  </a:ext>
                </a:extLst>
              </p:cNvPr>
              <p:cNvCxnSpPr/>
              <p:nvPr/>
            </p:nvCxnSpPr>
            <p:spPr>
              <a:xfrm>
                <a:off x="1357440" y="319386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33092025-5AB6-4FBC-91D4-2C8037ABFAF3}"/>
                  </a:ext>
                </a:extLst>
              </p:cNvPr>
              <p:cNvCxnSpPr/>
              <p:nvPr/>
            </p:nvCxnSpPr>
            <p:spPr>
              <a:xfrm>
                <a:off x="1357440" y="4468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DA30455F-09F9-44F3-84BC-4F7E0E83502A}"/>
                  </a:ext>
                </a:extLst>
              </p:cNvPr>
              <p:cNvCxnSpPr/>
              <p:nvPr/>
            </p:nvCxnSpPr>
            <p:spPr>
              <a:xfrm>
                <a:off x="1357440" y="421439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F45E21B9-FDEE-4407-A27E-08C905F169BA}"/>
                  </a:ext>
                </a:extLst>
              </p:cNvPr>
              <p:cNvCxnSpPr/>
              <p:nvPr/>
            </p:nvCxnSpPr>
            <p:spPr>
              <a:xfrm>
                <a:off x="1357440" y="5233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3E42F52D-0CF1-4E74-935E-E1E2D515FEE2}"/>
                  </a:ext>
                </a:extLst>
              </p:cNvPr>
              <p:cNvCxnSpPr/>
              <p:nvPr/>
            </p:nvCxnSpPr>
            <p:spPr>
              <a:xfrm>
                <a:off x="1357440" y="472386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2C96D832-FB34-4978-A93F-5BB692DD94B3}"/>
                  </a:ext>
                </a:extLst>
              </p:cNvPr>
              <p:cNvCxnSpPr/>
              <p:nvPr/>
            </p:nvCxnSpPr>
            <p:spPr>
              <a:xfrm>
                <a:off x="1357440" y="497939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96C305A2-6E27-440C-A1AF-A574B780A781}"/>
                  </a:ext>
                </a:extLst>
              </p:cNvPr>
              <p:cNvCxnSpPr/>
              <p:nvPr/>
            </p:nvCxnSpPr>
            <p:spPr>
              <a:xfrm rot="5400000">
                <a:off x="7957690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61C4855F-6F52-4410-A5A2-29A262F5A43A}"/>
                  </a:ext>
                </a:extLst>
              </p:cNvPr>
              <p:cNvCxnSpPr/>
              <p:nvPr/>
            </p:nvCxnSpPr>
            <p:spPr>
              <a:xfrm rot="5400000">
                <a:off x="5465535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C4D38B79-0088-497E-88B8-D33E43018349}"/>
                  </a:ext>
                </a:extLst>
              </p:cNvPr>
              <p:cNvCxnSpPr/>
              <p:nvPr/>
            </p:nvCxnSpPr>
            <p:spPr>
              <a:xfrm rot="5400000">
                <a:off x="7130676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Box 146">
            <a:extLst>
              <a:ext uri="{FF2B5EF4-FFF2-40B4-BE49-F238E27FC236}">
                <a16:creationId xmlns:a16="http://schemas.microsoft.com/office/drawing/2014/main" id="{BFFCBFBB-ED72-419E-B84A-52862C36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31863"/>
            <a:ext cx="32496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146">
            <a:extLst>
              <a:ext uri="{FF2B5EF4-FFF2-40B4-BE49-F238E27FC236}">
                <a16:creationId xmlns:a16="http://schemas.microsoft.com/office/drawing/2014/main" id="{AC087C3F-0A9B-4D9C-91C5-A226CD650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5049838"/>
            <a:ext cx="77311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Add Text, click 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3" name="组合 69">
            <a:extLst>
              <a:ext uri="{FF2B5EF4-FFF2-40B4-BE49-F238E27FC236}">
                <a16:creationId xmlns:a16="http://schemas.microsoft.com/office/drawing/2014/main" id="{DC2681CD-C915-4C69-AF73-878F4CE6297F}"/>
              </a:ext>
            </a:extLst>
          </p:cNvPr>
          <p:cNvGrpSpPr>
            <a:grpSpLocks/>
          </p:cNvGrpSpPr>
          <p:nvPr/>
        </p:nvGrpSpPr>
        <p:grpSpPr bwMode="auto">
          <a:xfrm>
            <a:off x="1122363" y="1417638"/>
            <a:ext cx="6448425" cy="3317875"/>
            <a:chOff x="1463675" y="1414463"/>
            <a:chExt cx="6448425" cy="3317875"/>
          </a:xfrm>
        </p:grpSpPr>
        <p:sp>
          <p:nvSpPr>
            <p:cNvPr id="49" name="任意多边形 48">
              <a:extLst>
                <a:ext uri="{FF2B5EF4-FFF2-40B4-BE49-F238E27FC236}">
                  <a16:creationId xmlns:a16="http://schemas.microsoft.com/office/drawing/2014/main" id="{DCFEB9EF-E658-4870-AA33-4BFAD3CD06DD}"/>
                </a:ext>
              </a:extLst>
            </p:cNvPr>
            <p:cNvSpPr/>
            <p:nvPr/>
          </p:nvSpPr>
          <p:spPr>
            <a:xfrm>
              <a:off x="1779587" y="1755775"/>
              <a:ext cx="2716213" cy="992188"/>
            </a:xfrm>
            <a:custGeom>
              <a:avLst/>
              <a:gdLst>
                <a:gd name="connsiteX0" fmla="*/ 0 w 2724150"/>
                <a:gd name="connsiteY0" fmla="*/ 0 h 1009650"/>
                <a:gd name="connsiteX1" fmla="*/ 847725 w 2724150"/>
                <a:gd name="connsiteY1" fmla="*/ 190500 h 1009650"/>
                <a:gd name="connsiteX2" fmla="*/ 1685925 w 2724150"/>
                <a:gd name="connsiteY2" fmla="*/ 581025 h 1009650"/>
                <a:gd name="connsiteX3" fmla="*/ 2524125 w 2724150"/>
                <a:gd name="connsiteY3" fmla="*/ 685800 h 1009650"/>
                <a:gd name="connsiteX4" fmla="*/ 2724150 w 2724150"/>
                <a:gd name="connsiteY4" fmla="*/ 1009650 h 1009650"/>
                <a:gd name="connsiteX0" fmla="*/ 0 w 2724150"/>
                <a:gd name="connsiteY0" fmla="*/ 0 h 1009650"/>
                <a:gd name="connsiteX1" fmla="*/ 847725 w 2724150"/>
                <a:gd name="connsiteY1" fmla="*/ 190500 h 1009650"/>
                <a:gd name="connsiteX2" fmla="*/ 1685925 w 2724150"/>
                <a:gd name="connsiteY2" fmla="*/ 581025 h 1009650"/>
                <a:gd name="connsiteX3" fmla="*/ 2512219 w 2724150"/>
                <a:gd name="connsiteY3" fmla="*/ 695325 h 1009650"/>
                <a:gd name="connsiteX4" fmla="*/ 2724150 w 2724150"/>
                <a:gd name="connsiteY4" fmla="*/ 1009650 h 1009650"/>
                <a:gd name="connsiteX0" fmla="*/ 0 w 2724150"/>
                <a:gd name="connsiteY0" fmla="*/ 0 h 1009650"/>
                <a:gd name="connsiteX1" fmla="*/ 847725 w 2724150"/>
                <a:gd name="connsiteY1" fmla="*/ 190500 h 1009650"/>
                <a:gd name="connsiteX2" fmla="*/ 1671637 w 2724150"/>
                <a:gd name="connsiteY2" fmla="*/ 592931 h 1009650"/>
                <a:gd name="connsiteX3" fmla="*/ 2512219 w 2724150"/>
                <a:gd name="connsiteY3" fmla="*/ 695325 h 1009650"/>
                <a:gd name="connsiteX4" fmla="*/ 2724150 w 2724150"/>
                <a:gd name="connsiteY4" fmla="*/ 1009650 h 1009650"/>
                <a:gd name="connsiteX0" fmla="*/ 0 w 2717006"/>
                <a:gd name="connsiteY0" fmla="*/ 0 h 992982"/>
                <a:gd name="connsiteX1" fmla="*/ 840581 w 2717006"/>
                <a:gd name="connsiteY1" fmla="*/ 173832 h 992982"/>
                <a:gd name="connsiteX2" fmla="*/ 1664493 w 2717006"/>
                <a:gd name="connsiteY2" fmla="*/ 576263 h 992982"/>
                <a:gd name="connsiteX3" fmla="*/ 2505075 w 2717006"/>
                <a:gd name="connsiteY3" fmla="*/ 678657 h 992982"/>
                <a:gd name="connsiteX4" fmla="*/ 2717006 w 2717006"/>
                <a:gd name="connsiteY4" fmla="*/ 992982 h 992982"/>
                <a:gd name="connsiteX0" fmla="*/ 0 w 2717006"/>
                <a:gd name="connsiteY0" fmla="*/ 0 h 992982"/>
                <a:gd name="connsiteX1" fmla="*/ 833437 w 2717006"/>
                <a:gd name="connsiteY1" fmla="*/ 190501 h 992982"/>
                <a:gd name="connsiteX2" fmla="*/ 1664493 w 2717006"/>
                <a:gd name="connsiteY2" fmla="*/ 576263 h 992982"/>
                <a:gd name="connsiteX3" fmla="*/ 2505075 w 2717006"/>
                <a:gd name="connsiteY3" fmla="*/ 678657 h 992982"/>
                <a:gd name="connsiteX4" fmla="*/ 2717006 w 2717006"/>
                <a:gd name="connsiteY4" fmla="*/ 992982 h 99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7006" h="992982">
                  <a:moveTo>
                    <a:pt x="0" y="0"/>
                  </a:moveTo>
                  <a:lnTo>
                    <a:pt x="833437" y="190501"/>
                  </a:lnTo>
                  <a:lnTo>
                    <a:pt x="1664493" y="576263"/>
                  </a:lnTo>
                  <a:lnTo>
                    <a:pt x="2505075" y="678657"/>
                  </a:lnTo>
                  <a:lnTo>
                    <a:pt x="2717006" y="992982"/>
                  </a:lnTo>
                </a:path>
              </a:pathLst>
            </a:custGeom>
            <a:noFill/>
            <a:ln w="38100">
              <a:solidFill>
                <a:srgbClr val="1E8FB2"/>
              </a:solidFill>
              <a:prstDash val="soli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任意多边形 49">
              <a:extLst>
                <a:ext uri="{FF2B5EF4-FFF2-40B4-BE49-F238E27FC236}">
                  <a16:creationId xmlns:a16="http://schemas.microsoft.com/office/drawing/2014/main" id="{7539E9CF-B410-48F2-8881-145DC0A91881}"/>
                </a:ext>
              </a:extLst>
            </p:cNvPr>
            <p:cNvSpPr/>
            <p:nvPr/>
          </p:nvSpPr>
          <p:spPr>
            <a:xfrm>
              <a:off x="4495800" y="2747963"/>
              <a:ext cx="3114675" cy="1643062"/>
            </a:xfrm>
            <a:custGeom>
              <a:avLst/>
              <a:gdLst>
                <a:gd name="connsiteX0" fmla="*/ 0 w 3152775"/>
                <a:gd name="connsiteY0" fmla="*/ 0 h 1657350"/>
                <a:gd name="connsiteX1" fmla="*/ 638175 w 3152775"/>
                <a:gd name="connsiteY1" fmla="*/ 1047750 h 1657350"/>
                <a:gd name="connsiteX2" fmla="*/ 1485900 w 3152775"/>
                <a:gd name="connsiteY2" fmla="*/ 523875 h 1657350"/>
                <a:gd name="connsiteX3" fmla="*/ 2314575 w 3152775"/>
                <a:gd name="connsiteY3" fmla="*/ 752475 h 1657350"/>
                <a:gd name="connsiteX4" fmla="*/ 3152775 w 3152775"/>
                <a:gd name="connsiteY4" fmla="*/ 1657350 h 1657350"/>
                <a:gd name="connsiteX0" fmla="*/ 0 w 3152775"/>
                <a:gd name="connsiteY0" fmla="*/ 0 h 1657350"/>
                <a:gd name="connsiteX1" fmla="*/ 638175 w 3152775"/>
                <a:gd name="connsiteY1" fmla="*/ 1047750 h 1657350"/>
                <a:gd name="connsiteX2" fmla="*/ 1445419 w 3152775"/>
                <a:gd name="connsiteY2" fmla="*/ 538163 h 1657350"/>
                <a:gd name="connsiteX3" fmla="*/ 2314575 w 3152775"/>
                <a:gd name="connsiteY3" fmla="*/ 752475 h 1657350"/>
                <a:gd name="connsiteX4" fmla="*/ 3152775 w 3152775"/>
                <a:gd name="connsiteY4" fmla="*/ 1657350 h 1657350"/>
                <a:gd name="connsiteX0" fmla="*/ 0 w 3152775"/>
                <a:gd name="connsiteY0" fmla="*/ 0 h 1657350"/>
                <a:gd name="connsiteX1" fmla="*/ 638175 w 3152775"/>
                <a:gd name="connsiteY1" fmla="*/ 1047750 h 1657350"/>
                <a:gd name="connsiteX2" fmla="*/ 1445419 w 3152775"/>
                <a:gd name="connsiteY2" fmla="*/ 538163 h 1657350"/>
                <a:gd name="connsiteX3" fmla="*/ 2274094 w 3152775"/>
                <a:gd name="connsiteY3" fmla="*/ 781050 h 1657350"/>
                <a:gd name="connsiteX4" fmla="*/ 3152775 w 3152775"/>
                <a:gd name="connsiteY4" fmla="*/ 1657350 h 1657350"/>
                <a:gd name="connsiteX0" fmla="*/ 0 w 3152775"/>
                <a:gd name="connsiteY0" fmla="*/ 0 h 1657350"/>
                <a:gd name="connsiteX1" fmla="*/ 611981 w 3152775"/>
                <a:gd name="connsiteY1" fmla="*/ 1052512 h 1657350"/>
                <a:gd name="connsiteX2" fmla="*/ 1445419 w 3152775"/>
                <a:gd name="connsiteY2" fmla="*/ 538163 h 1657350"/>
                <a:gd name="connsiteX3" fmla="*/ 2274094 w 3152775"/>
                <a:gd name="connsiteY3" fmla="*/ 781050 h 1657350"/>
                <a:gd name="connsiteX4" fmla="*/ 3152775 w 3152775"/>
                <a:gd name="connsiteY4" fmla="*/ 1657350 h 1657350"/>
                <a:gd name="connsiteX0" fmla="*/ 0 w 3114675"/>
                <a:gd name="connsiteY0" fmla="*/ 0 h 1643063"/>
                <a:gd name="connsiteX1" fmla="*/ 611981 w 3114675"/>
                <a:gd name="connsiteY1" fmla="*/ 1052512 h 1643063"/>
                <a:gd name="connsiteX2" fmla="*/ 1445419 w 3114675"/>
                <a:gd name="connsiteY2" fmla="*/ 538163 h 1643063"/>
                <a:gd name="connsiteX3" fmla="*/ 2274094 w 3114675"/>
                <a:gd name="connsiteY3" fmla="*/ 781050 h 1643063"/>
                <a:gd name="connsiteX4" fmla="*/ 3114675 w 3114675"/>
                <a:gd name="connsiteY4" fmla="*/ 1643063 h 164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4675" h="1643063">
                  <a:moveTo>
                    <a:pt x="0" y="0"/>
                  </a:moveTo>
                  <a:lnTo>
                    <a:pt x="611981" y="1052512"/>
                  </a:lnTo>
                  <a:lnTo>
                    <a:pt x="1445419" y="538163"/>
                  </a:lnTo>
                  <a:lnTo>
                    <a:pt x="2274094" y="781050"/>
                  </a:lnTo>
                  <a:lnTo>
                    <a:pt x="3114675" y="1643063"/>
                  </a:lnTo>
                </a:path>
              </a:pathLst>
            </a:custGeom>
            <a:noFill/>
            <a:ln w="38100">
              <a:solidFill>
                <a:srgbClr val="595959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97" name="矩形 50">
              <a:extLst>
                <a:ext uri="{FF2B5EF4-FFF2-40B4-BE49-F238E27FC236}">
                  <a16:creationId xmlns:a16="http://schemas.microsoft.com/office/drawing/2014/main" id="{DD15BE69-77D8-43E7-A07F-5E13FC0F02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01800" y="1681163"/>
              <a:ext cx="144463" cy="142875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0524DD62-7339-43FE-82E1-CB5066D6C2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4225" y="3211513"/>
              <a:ext cx="144462" cy="1444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2299" name="矩形 52">
              <a:extLst>
                <a:ext uri="{FF2B5EF4-FFF2-40B4-BE49-F238E27FC236}">
                  <a16:creationId xmlns:a16="http://schemas.microsoft.com/office/drawing/2014/main" id="{D2750AF4-01BE-438C-87F5-3A91804007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33650" y="1871663"/>
              <a:ext cx="144463" cy="144462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300" name="矩形 53">
              <a:extLst>
                <a:ext uri="{FF2B5EF4-FFF2-40B4-BE49-F238E27FC236}">
                  <a16:creationId xmlns:a16="http://schemas.microsoft.com/office/drawing/2014/main" id="{C4708473-BB64-4695-A66F-EB85613649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67088" y="2252663"/>
              <a:ext cx="144462" cy="144462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301" name="矩形 54">
              <a:extLst>
                <a:ext uri="{FF2B5EF4-FFF2-40B4-BE49-F238E27FC236}">
                  <a16:creationId xmlns:a16="http://schemas.microsoft.com/office/drawing/2014/main" id="{EEDD44D3-9AD5-4CBC-95A0-6BFD6B9313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8938" y="2360613"/>
              <a:ext cx="144462" cy="142875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3E7392B2-E55D-42E2-852B-1BF3070851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32375" y="3722688"/>
              <a:ext cx="142875" cy="1428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76608FB-CAA5-4F8F-A5CE-3864E17B62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7662" y="3448050"/>
              <a:ext cx="142875" cy="144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D52011A8-BB76-4E06-A986-DE850CEBDC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9512" y="4316413"/>
              <a:ext cx="144463" cy="1444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61" name="TextBox 146">
              <a:extLst>
                <a:ext uri="{FF2B5EF4-FFF2-40B4-BE49-F238E27FC236}">
                  <a16:creationId xmlns:a16="http://schemas.microsoft.com/office/drawing/2014/main" id="{E6130B56-3497-40FF-ABC4-CE4857D18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3775" y="38528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TextBox 146">
              <a:extLst>
                <a:ext uri="{FF2B5EF4-FFF2-40B4-BE49-F238E27FC236}">
                  <a16:creationId xmlns:a16="http://schemas.microsoft.com/office/drawing/2014/main" id="{399F6DD6-9CA3-4B4B-B3FE-47A72F51F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9275" y="33321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TextBox 146">
              <a:extLst>
                <a:ext uri="{FF2B5EF4-FFF2-40B4-BE49-F238E27FC236}">
                  <a16:creationId xmlns:a16="http://schemas.microsoft.com/office/drawing/2014/main" id="{78C8C97C-3216-4444-83A8-1EB997723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0375" y="33829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TextBox 146">
              <a:extLst>
                <a:ext uri="{FF2B5EF4-FFF2-40B4-BE49-F238E27FC236}">
                  <a16:creationId xmlns:a16="http://schemas.microsoft.com/office/drawing/2014/main" id="{493DA9B4-CB24-44CA-9AFA-0FEF1FB0D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44243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09" name="TextBox 146">
              <a:extLst>
                <a:ext uri="{FF2B5EF4-FFF2-40B4-BE49-F238E27FC236}">
                  <a16:creationId xmlns:a16="http://schemas.microsoft.com/office/drawing/2014/main" id="{B625D0DB-24FE-488C-B955-6F47A5119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575" y="2087563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0" name="TextBox 146">
              <a:extLst>
                <a:ext uri="{FF2B5EF4-FFF2-40B4-BE49-F238E27FC236}">
                  <a16:creationId xmlns:a16="http://schemas.microsoft.com/office/drawing/2014/main" id="{6CBE3BA1-7FAE-45CE-ACD5-897C5B2F7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075" y="1987550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1" name="TextBox 146">
              <a:extLst>
                <a:ext uri="{FF2B5EF4-FFF2-40B4-BE49-F238E27FC236}">
                  <a16:creationId xmlns:a16="http://schemas.microsoft.com/office/drawing/2014/main" id="{E47B1E3C-022C-49A3-A143-BC773D6D7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875" y="1592263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2" name="TextBox 146">
              <a:extLst>
                <a:ext uri="{FF2B5EF4-FFF2-40B4-BE49-F238E27FC236}">
                  <a16:creationId xmlns:a16="http://schemas.microsoft.com/office/drawing/2014/main" id="{67F9637C-759B-4772-9393-123347621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675" y="1414463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TextBox 13">
            <a:extLst>
              <a:ext uri="{FF2B5EF4-FFF2-40B4-BE49-F238E27FC236}">
                <a16:creationId xmlns:a16="http://schemas.microsoft.com/office/drawing/2014/main" id="{D7AF9D67-DBE2-4A34-BDF3-F79C0E820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0"/>
            <a:ext cx="7381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27">
            <a:extLst>
              <a:ext uri="{FF2B5EF4-FFF2-40B4-BE49-F238E27FC236}">
                <a16:creationId xmlns:a16="http://schemas.microsoft.com/office/drawing/2014/main" id="{29D676AA-5468-4A15-8144-D79757D59793}"/>
              </a:ext>
            </a:extLst>
          </p:cNvPr>
          <p:cNvGrpSpPr>
            <a:grpSpLocks/>
          </p:cNvGrpSpPr>
          <p:nvPr/>
        </p:nvGrpSpPr>
        <p:grpSpPr bwMode="auto">
          <a:xfrm>
            <a:off x="4805363" y="2024063"/>
            <a:ext cx="3552825" cy="2366962"/>
            <a:chOff x="5162550" y="1965325"/>
            <a:chExt cx="3552825" cy="2366963"/>
          </a:xfrm>
        </p:grpSpPr>
        <p:sp>
          <p:nvSpPr>
            <p:cNvPr id="4" name="任意多边形 3">
              <a:extLst>
                <a:ext uri="{FF2B5EF4-FFF2-40B4-BE49-F238E27FC236}">
                  <a16:creationId xmlns:a16="http://schemas.microsoft.com/office/drawing/2014/main" id="{D2F15B1C-7044-4DC4-B7F9-7DCEDF03244D}"/>
                </a:ext>
              </a:extLst>
            </p:cNvPr>
            <p:cNvSpPr/>
            <p:nvPr/>
          </p:nvSpPr>
          <p:spPr>
            <a:xfrm flipH="1">
              <a:off x="5162550" y="1965325"/>
              <a:ext cx="1187450" cy="252412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rgbClr val="1E8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E8FB2"/>
                </a:solidFill>
              </a:endParaRPr>
            </a:p>
          </p:txBody>
        </p:sp>
        <p:sp>
          <p:nvSpPr>
            <p:cNvPr id="5" name="任意多边形 4">
              <a:extLst>
                <a:ext uri="{FF2B5EF4-FFF2-40B4-BE49-F238E27FC236}">
                  <a16:creationId xmlns:a16="http://schemas.microsoft.com/office/drawing/2014/main" id="{D80A1E38-DADE-4C11-A73D-3FFA77B9E1C0}"/>
                </a:ext>
              </a:extLst>
            </p:cNvPr>
            <p:cNvSpPr/>
            <p:nvPr/>
          </p:nvSpPr>
          <p:spPr>
            <a:xfrm flipH="1" flipV="1">
              <a:off x="5162550" y="4079876"/>
              <a:ext cx="1187450" cy="252412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F2AA95D9-2118-45C0-A264-B93DF4CB398F}"/>
                </a:ext>
              </a:extLst>
            </p:cNvPr>
            <p:cNvCxnSpPr/>
            <p:nvPr/>
          </p:nvCxnSpPr>
          <p:spPr>
            <a:xfrm rot="300000">
              <a:off x="5703887" y="2797175"/>
              <a:ext cx="6477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D34C8D4-A3F4-4CBF-B45D-2AF566CDDB3D}"/>
                </a:ext>
              </a:extLst>
            </p:cNvPr>
            <p:cNvCxnSpPr/>
            <p:nvPr/>
          </p:nvCxnSpPr>
          <p:spPr>
            <a:xfrm rot="21300000">
              <a:off x="5703887" y="3586163"/>
              <a:ext cx="6477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7" name="TextBox 146">
              <a:extLst>
                <a:ext uri="{FF2B5EF4-FFF2-40B4-BE49-F238E27FC236}">
                  <a16:creationId xmlns:a16="http://schemas.microsoft.com/office/drawing/2014/main" id="{40C022D8-2A38-4B3D-904B-B89F3C4C0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2047875"/>
              <a:ext cx="2381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 </a:t>
              </a:r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Text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46">
              <a:extLst>
                <a:ext uri="{FF2B5EF4-FFF2-40B4-BE49-F238E27FC236}">
                  <a16:creationId xmlns:a16="http://schemas.microsoft.com/office/drawing/2014/main" id="{4B81CB78-A864-42F5-9D2B-F81AEB155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2671762"/>
              <a:ext cx="23812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6%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Text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146">
              <a:extLst>
                <a:ext uri="{FF2B5EF4-FFF2-40B4-BE49-F238E27FC236}">
                  <a16:creationId xmlns:a16="http://schemas.microsoft.com/office/drawing/2014/main" id="{2535EF26-D13C-4D45-8A05-B008AE64C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3403601"/>
              <a:ext cx="23812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11%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Text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46">
              <a:extLst>
                <a:ext uri="{FF2B5EF4-FFF2-40B4-BE49-F238E27FC236}">
                  <a16:creationId xmlns:a16="http://schemas.microsoft.com/office/drawing/2014/main" id="{C6D166DF-6421-4325-90FC-AA5E79E9F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4125" y="3937001"/>
              <a:ext cx="23812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12%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Text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6">
            <a:extLst>
              <a:ext uri="{FF2B5EF4-FFF2-40B4-BE49-F238E27FC236}">
                <a16:creationId xmlns:a16="http://schemas.microsoft.com/office/drawing/2014/main" id="{7FCD7999-E4D7-41FD-976A-7DE034C02A27}"/>
              </a:ext>
            </a:extLst>
          </p:cNvPr>
          <p:cNvGrpSpPr>
            <a:grpSpLocks/>
          </p:cNvGrpSpPr>
          <p:nvPr/>
        </p:nvGrpSpPr>
        <p:grpSpPr bwMode="auto">
          <a:xfrm>
            <a:off x="0" y="2139950"/>
            <a:ext cx="3562350" cy="2208213"/>
            <a:chOff x="357188" y="2081213"/>
            <a:chExt cx="3562350" cy="2208212"/>
          </a:xfrm>
        </p:grpSpPr>
        <p:sp>
          <p:nvSpPr>
            <p:cNvPr id="2" name="任意多边形 1">
              <a:extLst>
                <a:ext uri="{FF2B5EF4-FFF2-40B4-BE49-F238E27FC236}">
                  <a16:creationId xmlns:a16="http://schemas.microsoft.com/office/drawing/2014/main" id="{5EB2A511-A444-4607-A945-285D3B44C517}"/>
                </a:ext>
              </a:extLst>
            </p:cNvPr>
            <p:cNvSpPr/>
            <p:nvPr/>
          </p:nvSpPr>
          <p:spPr>
            <a:xfrm>
              <a:off x="2730501" y="2081213"/>
              <a:ext cx="1189037" cy="252413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任意多边形 2">
              <a:extLst>
                <a:ext uri="{FF2B5EF4-FFF2-40B4-BE49-F238E27FC236}">
                  <a16:creationId xmlns:a16="http://schemas.microsoft.com/office/drawing/2014/main" id="{6124A61B-1F49-4D1F-BA85-176955D27347}"/>
                </a:ext>
              </a:extLst>
            </p:cNvPr>
            <p:cNvSpPr/>
            <p:nvPr/>
          </p:nvSpPr>
          <p:spPr>
            <a:xfrm flipV="1">
              <a:off x="2730501" y="4037012"/>
              <a:ext cx="1189037" cy="252413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955D80B-5EA8-4B02-97CA-82E7AF1EEF41}"/>
                </a:ext>
              </a:extLst>
            </p:cNvPr>
            <p:cNvCxnSpPr/>
            <p:nvPr/>
          </p:nvCxnSpPr>
          <p:spPr>
            <a:xfrm>
              <a:off x="2730501" y="3336925"/>
              <a:ext cx="6477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46">
              <a:extLst>
                <a:ext uri="{FF2B5EF4-FFF2-40B4-BE49-F238E27FC236}">
                  <a16:creationId xmlns:a16="http://schemas.microsoft.com/office/drawing/2014/main" id="{66BB9F28-D868-4A84-B597-3A6718BDD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8" y="3878262"/>
              <a:ext cx="23637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Text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14%</a:t>
              </a:r>
            </a:p>
          </p:txBody>
        </p:sp>
        <p:sp>
          <p:nvSpPr>
            <p:cNvPr id="14" name="TextBox 146">
              <a:extLst>
                <a:ext uri="{FF2B5EF4-FFF2-40B4-BE49-F238E27FC236}">
                  <a16:creationId xmlns:a16="http://schemas.microsoft.com/office/drawing/2014/main" id="{DACDF7B2-BCEB-498E-A467-E90F1EBE5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8" y="3182938"/>
              <a:ext cx="23637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Text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14%</a:t>
              </a:r>
            </a:p>
          </p:txBody>
        </p:sp>
        <p:sp>
          <p:nvSpPr>
            <p:cNvPr id="15" name="TextBox 146">
              <a:extLst>
                <a:ext uri="{FF2B5EF4-FFF2-40B4-BE49-F238E27FC236}">
                  <a16:creationId xmlns:a16="http://schemas.microsoft.com/office/drawing/2014/main" id="{14247243-4A78-4A35-BB85-B7BBBE096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8" y="2165351"/>
              <a:ext cx="23637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Add Text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23%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7EF1602-6897-47F5-93E7-3F18B77DB46A}"/>
              </a:ext>
            </a:extLst>
          </p:cNvPr>
          <p:cNvGrpSpPr>
            <a:grpSpLocks/>
          </p:cNvGrpSpPr>
          <p:nvPr/>
        </p:nvGrpSpPr>
        <p:grpSpPr bwMode="auto">
          <a:xfrm>
            <a:off x="2865438" y="1844675"/>
            <a:ext cx="2698750" cy="2700338"/>
            <a:chOff x="3222625" y="1785938"/>
            <a:chExt cx="2698750" cy="2700337"/>
          </a:xfrm>
        </p:grpSpPr>
        <p:sp>
          <p:nvSpPr>
            <p:cNvPr id="16" name="饼形 15">
              <a:extLst>
                <a:ext uri="{FF2B5EF4-FFF2-40B4-BE49-F238E27FC236}">
                  <a16:creationId xmlns:a16="http://schemas.microsoft.com/office/drawing/2014/main" id="{F6F7A808-25B0-44F5-AF38-92B576697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19849218"/>
                <a:gd name="adj2" fmla="val 21593211"/>
              </a:avLst>
            </a:prstGeom>
            <a:solidFill>
              <a:schemeClr val="bg1">
                <a:lumMod val="9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7" name="饼形 16">
              <a:extLst>
                <a:ext uri="{FF2B5EF4-FFF2-40B4-BE49-F238E27FC236}">
                  <a16:creationId xmlns:a16="http://schemas.microsoft.com/office/drawing/2014/main" id="{DCC645F6-ACE7-4C31-ABFD-94449E1CB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21593878"/>
                <a:gd name="adj2" fmla="val 2414004"/>
              </a:avLst>
            </a:prstGeom>
            <a:solidFill>
              <a:schemeClr val="bg1">
                <a:lumMod val="8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8" name="饼形 17">
              <a:extLst>
                <a:ext uri="{FF2B5EF4-FFF2-40B4-BE49-F238E27FC236}">
                  <a16:creationId xmlns:a16="http://schemas.microsoft.com/office/drawing/2014/main" id="{95FD4F37-0C7E-487A-9F3B-73A1F860E8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2413806"/>
                <a:gd name="adj2" fmla="val 5423822"/>
              </a:avLst>
            </a:prstGeom>
            <a:solidFill>
              <a:schemeClr val="bg1">
                <a:lumMod val="7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9" name="饼形 18">
              <a:extLst>
                <a:ext uri="{FF2B5EF4-FFF2-40B4-BE49-F238E27FC236}">
                  <a16:creationId xmlns:a16="http://schemas.microsoft.com/office/drawing/2014/main" id="{7532ABBE-5B65-427D-9AF4-0E8C8EE1D2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5415830"/>
                <a:gd name="adj2" fmla="val 8607566"/>
              </a:avLst>
            </a:prstGeom>
            <a:solidFill>
              <a:schemeClr val="bg1">
                <a:lumMod val="6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20" name="饼形 19">
              <a:extLst>
                <a:ext uri="{FF2B5EF4-FFF2-40B4-BE49-F238E27FC236}">
                  <a16:creationId xmlns:a16="http://schemas.microsoft.com/office/drawing/2014/main" id="{AED6B675-709F-47A0-8367-7812DDA2D8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8591712"/>
                <a:gd name="adj2" fmla="val 11815002"/>
              </a:avLst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21" name="饼形 20">
              <a:extLst>
                <a:ext uri="{FF2B5EF4-FFF2-40B4-BE49-F238E27FC236}">
                  <a16:creationId xmlns:a16="http://schemas.microsoft.com/office/drawing/2014/main" id="{F4EFCCD3-D656-49D9-8BFA-5A966AC31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11829042"/>
                <a:gd name="adj2" fmla="val 1620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2" name="饼形 21">
              <a:extLst>
                <a:ext uri="{FF2B5EF4-FFF2-40B4-BE49-F238E27FC236}">
                  <a16:creationId xmlns:a16="http://schemas.microsoft.com/office/drawing/2014/main" id="{C348FFBD-9007-4A0C-B8EB-8961D09B9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16196841"/>
                <a:gd name="adj2" fmla="val 19859257"/>
              </a:avLst>
            </a:prstGeom>
            <a:solidFill>
              <a:srgbClr val="22BAD8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23" name="椭圆 22">
            <a:extLst>
              <a:ext uri="{FF2B5EF4-FFF2-40B4-BE49-F238E27FC236}">
                <a16:creationId xmlns:a16="http://schemas.microsoft.com/office/drawing/2014/main" id="{C1AF320B-6C36-48F5-8248-808AB12FE6FF}"/>
              </a:ext>
            </a:extLst>
          </p:cNvPr>
          <p:cNvSpPr>
            <a:spLocks noChangeAspect="1"/>
          </p:cNvSpPr>
          <p:nvPr/>
        </p:nvSpPr>
        <p:spPr>
          <a:xfrm>
            <a:off x="2720975" y="1700213"/>
            <a:ext cx="2987675" cy="2987675"/>
          </a:xfrm>
          <a:prstGeom prst="ellips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4" name="TextBox 146">
            <a:extLst>
              <a:ext uri="{FF2B5EF4-FFF2-40B4-BE49-F238E27FC236}">
                <a16:creationId xmlns:a16="http://schemas.microsoft.com/office/drawing/2014/main" id="{3E648FB1-FEB2-4B02-A1DE-48007243D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057275"/>
            <a:ext cx="32480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BF2A95E0-61E2-40E7-A479-F15535F3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0"/>
            <a:ext cx="7381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02 PPT相关收藏\下载图表\下载图表\5.19flickr\3778876854_bbe3360293_o.jpg">
            <a:extLst>
              <a:ext uri="{FF2B5EF4-FFF2-40B4-BE49-F238E27FC236}">
                <a16:creationId xmlns:a16="http://schemas.microsoft.com/office/drawing/2014/main" id="{1F99C864-EE74-4924-B9AF-E859F4C70E6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t="6790"/>
          <a:stretch>
            <a:fillRect/>
          </a:stretch>
        </p:blipFill>
        <p:spPr bwMode="auto">
          <a:xfrm>
            <a:off x="285750" y="857250"/>
            <a:ext cx="2995613" cy="44069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8">
            <a:extLst>
              <a:ext uri="{FF2B5EF4-FFF2-40B4-BE49-F238E27FC236}">
                <a16:creationId xmlns:a16="http://schemas.microsoft.com/office/drawing/2014/main" id="{F80497E3-3A50-4DC8-B31E-509E08BF2FFF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3127375"/>
            <a:ext cx="4672012" cy="2232025"/>
            <a:chOff x="3500438" y="3408364"/>
            <a:chExt cx="5286375" cy="164104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10C910E-63F6-4F34-B66C-93BED2D36A12}"/>
                </a:ext>
              </a:extLst>
            </p:cNvPr>
            <p:cNvSpPr/>
            <p:nvPr/>
          </p:nvSpPr>
          <p:spPr>
            <a:xfrm>
              <a:off x="3500438" y="3408364"/>
              <a:ext cx="5286375" cy="1641042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BA62E17E-67D9-41ED-B0C0-3BFC2A3CD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438" y="3513409"/>
              <a:ext cx="5142675" cy="40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Ppt</a:t>
              </a:r>
              <a:r>
                <a:rPr lang="zh-CN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The talent must </a:t>
              </a:r>
              <a:endPara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Https://www.freeppt7.com</a:t>
              </a:r>
              <a:endPara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3317" name="TextBox 146">
            <a:extLst>
              <a:ext uri="{FF2B5EF4-FFF2-40B4-BE49-F238E27FC236}">
                <a16:creationId xmlns:a16="http://schemas.microsoft.com/office/drawing/2014/main" id="{0578FDB0-88D2-4F30-821D-F0D871E79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2695575"/>
            <a:ext cx="341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  <a:endParaRPr lang="en-US" altLang="zh-CN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7E019694-1989-4F86-9BDB-40CEB4F60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0"/>
            <a:ext cx="7381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9" grpId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324</Words>
  <Application>Microsoft Office PowerPoint</Application>
  <PresentationFormat>全屏显示(16:10)</PresentationFormat>
  <Paragraphs>94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微软雅黑</vt:lpstr>
      <vt:lpstr>Calibri</vt:lpstr>
      <vt:lpstr>等线</vt:lpstr>
      <vt:lpstr>宋体</vt:lpstr>
      <vt:lpstr>黑体</vt:lpstr>
      <vt:lpstr>BatangChe</vt:lpstr>
      <vt:lpstr>Arial</vt:lpstr>
      <vt:lpstr>Meiryo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freeppt7.com</dc:creator>
  <cp:lastModifiedBy>宇 之灵</cp:lastModifiedBy>
  <cp:revision>26</cp:revision>
  <dcterms:created xsi:type="dcterms:W3CDTF">2010-06-08T02:33:18Z</dcterms:created>
  <dcterms:modified xsi:type="dcterms:W3CDTF">2018-10-24T14:17:34Z</dcterms:modified>
</cp:coreProperties>
</file>